
<file path=[Content_Types].xml><?xml version="1.0" encoding="utf-8"?>
<Types xmlns="http://schemas.openxmlformats.org/package/2006/content-types">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4"/>
    <p:sldMasterId id="214748367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Lst>
  <p:sldSz cy="5143500" cx="9144000"/>
  <p:notesSz cx="6858000" cy="9144000"/>
  <p:embeddedFontLst>
    <p:embeddedFont>
      <p:font typeface="Neucha"/>
      <p:regular r:id="rId41"/>
    </p:embeddedFont>
    <p:embeddedFont>
      <p:font typeface="Proxima Nova"/>
      <p:regular r:id="rId42"/>
      <p:bold r:id="rId43"/>
      <p:italic r:id="rId44"/>
      <p:boldItalic r:id="rId45"/>
    </p:embeddedFont>
    <p:embeddedFont>
      <p:font typeface="Roboto Medium"/>
      <p:regular r:id="rId46"/>
      <p:bold r:id="rId47"/>
      <p:italic r:id="rId48"/>
      <p:boldItalic r:id="rId49"/>
    </p:embeddedFont>
    <p:embeddedFont>
      <p:font typeface="Amatic SC"/>
      <p:regular r:id="rId50"/>
      <p:bold r:id="rId51"/>
    </p:embeddedFont>
    <p:embeddedFont>
      <p:font typeface="Lato"/>
      <p:regular r:id="rId52"/>
      <p:bold r:id="rId53"/>
      <p:italic r:id="rId54"/>
      <p:boldItalic r:id="rId55"/>
    </p:embeddedFont>
    <p:embeddedFont>
      <p:font typeface="Fira Sans Extra Condensed Medium"/>
      <p:regular r:id="rId56"/>
      <p:bold r:id="rId57"/>
      <p:italic r:id="rId58"/>
      <p:boldItalic r:id="rId59"/>
    </p:embeddedFont>
    <p:embeddedFont>
      <p:font typeface="Proxima Nova Semibold"/>
      <p:regular r:id="rId60"/>
      <p:bold r:id="rId61"/>
      <p:boldItalic r:id="rId6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E21A25C-C4AF-4759-B571-673CD7FF3224}">
  <a:tblStyle styleId="{FE21A25C-C4AF-4759-B571-673CD7FF3224}"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font" Target="fonts/ProximaNova-regular.fntdata"/><Relationship Id="rId41" Type="http://schemas.openxmlformats.org/officeDocument/2006/relationships/font" Target="fonts/Neucha-regular.fntdata"/><Relationship Id="rId44" Type="http://schemas.openxmlformats.org/officeDocument/2006/relationships/font" Target="fonts/ProximaNova-italic.fntdata"/><Relationship Id="rId43" Type="http://schemas.openxmlformats.org/officeDocument/2006/relationships/font" Target="fonts/ProximaNova-bold.fntdata"/><Relationship Id="rId46" Type="http://schemas.openxmlformats.org/officeDocument/2006/relationships/font" Target="fonts/RobotoMedium-regular.fntdata"/><Relationship Id="rId45" Type="http://schemas.openxmlformats.org/officeDocument/2006/relationships/font" Target="fonts/ProximaNova-boldItalic.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obotoMedium-italic.fntdata"/><Relationship Id="rId47" Type="http://schemas.openxmlformats.org/officeDocument/2006/relationships/font" Target="fonts/RobotoMedium-bold.fntdata"/><Relationship Id="rId49" Type="http://schemas.openxmlformats.org/officeDocument/2006/relationships/font" Target="fonts/RobotoMedium-bold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boldItalic.fntdata"/><Relationship Id="rId61" Type="http://schemas.openxmlformats.org/officeDocument/2006/relationships/font" Target="fonts/ProximaNovaSemibold-bold.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ProximaNovaSemibold-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AmaticSC-bold.fntdata"/><Relationship Id="rId50" Type="http://schemas.openxmlformats.org/officeDocument/2006/relationships/font" Target="fonts/AmaticSC-regular.fntdata"/><Relationship Id="rId53" Type="http://schemas.openxmlformats.org/officeDocument/2006/relationships/font" Target="fonts/Lato-bold.fntdata"/><Relationship Id="rId52" Type="http://schemas.openxmlformats.org/officeDocument/2006/relationships/font" Target="fonts/Lato-regular.fntdata"/><Relationship Id="rId11" Type="http://schemas.openxmlformats.org/officeDocument/2006/relationships/slide" Target="slides/slide5.xml"/><Relationship Id="rId55" Type="http://schemas.openxmlformats.org/officeDocument/2006/relationships/font" Target="fonts/Lato-boldItalic.fntdata"/><Relationship Id="rId10" Type="http://schemas.openxmlformats.org/officeDocument/2006/relationships/slide" Target="slides/slide4.xml"/><Relationship Id="rId54" Type="http://schemas.openxmlformats.org/officeDocument/2006/relationships/font" Target="fonts/Lato-italic.fntdata"/><Relationship Id="rId13" Type="http://schemas.openxmlformats.org/officeDocument/2006/relationships/slide" Target="slides/slide7.xml"/><Relationship Id="rId57" Type="http://schemas.openxmlformats.org/officeDocument/2006/relationships/font" Target="fonts/FiraSansExtraCondensedMedium-bold.fntdata"/><Relationship Id="rId12" Type="http://schemas.openxmlformats.org/officeDocument/2006/relationships/slide" Target="slides/slide6.xml"/><Relationship Id="rId56" Type="http://schemas.openxmlformats.org/officeDocument/2006/relationships/font" Target="fonts/FiraSansExtraCondensedMedium-regular.fntdata"/><Relationship Id="rId15" Type="http://schemas.openxmlformats.org/officeDocument/2006/relationships/slide" Target="slides/slide9.xml"/><Relationship Id="rId59" Type="http://schemas.openxmlformats.org/officeDocument/2006/relationships/font" Target="fonts/FiraSansExtraCondensedMedium-boldItalic.fntdata"/><Relationship Id="rId14" Type="http://schemas.openxmlformats.org/officeDocument/2006/relationships/slide" Target="slides/slide8.xml"/><Relationship Id="rId58" Type="http://schemas.openxmlformats.org/officeDocument/2006/relationships/font" Target="fonts/FiraSansExtraCondensedMedium-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 name="Shape 985"/>
        <p:cNvGrpSpPr/>
        <p:nvPr/>
      </p:nvGrpSpPr>
      <p:grpSpPr>
        <a:xfrm>
          <a:off x="0" y="0"/>
          <a:ext cx="0" cy="0"/>
          <a:chOff x="0" y="0"/>
          <a:chExt cx="0" cy="0"/>
        </a:xfrm>
      </p:grpSpPr>
      <p:sp>
        <p:nvSpPr>
          <p:cNvPr id="986" name="Google Shape;986;g86f37458d8_12_9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 name="Google Shape;987;g86f37458d8_12_9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 name="Shape 991"/>
        <p:cNvGrpSpPr/>
        <p:nvPr/>
      </p:nvGrpSpPr>
      <p:grpSpPr>
        <a:xfrm>
          <a:off x="0" y="0"/>
          <a:ext cx="0" cy="0"/>
          <a:chOff x="0" y="0"/>
          <a:chExt cx="0" cy="0"/>
        </a:xfrm>
      </p:grpSpPr>
      <p:sp>
        <p:nvSpPr>
          <p:cNvPr id="992" name="Google Shape;992;g86f37458d8_3_208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3" name="Google Shape;993;g86f37458d8_3_208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 name="Shape 997"/>
        <p:cNvGrpSpPr/>
        <p:nvPr/>
      </p:nvGrpSpPr>
      <p:grpSpPr>
        <a:xfrm>
          <a:off x="0" y="0"/>
          <a:ext cx="0" cy="0"/>
          <a:chOff x="0" y="0"/>
          <a:chExt cx="0" cy="0"/>
        </a:xfrm>
      </p:grpSpPr>
      <p:sp>
        <p:nvSpPr>
          <p:cNvPr id="998" name="Google Shape;998;g86f37458d8_3_210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9" name="Google Shape;999;g86f37458d8_3_210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 name="Shape 1016"/>
        <p:cNvGrpSpPr/>
        <p:nvPr/>
      </p:nvGrpSpPr>
      <p:grpSpPr>
        <a:xfrm>
          <a:off x="0" y="0"/>
          <a:ext cx="0" cy="0"/>
          <a:chOff x="0" y="0"/>
          <a:chExt cx="0" cy="0"/>
        </a:xfrm>
      </p:grpSpPr>
      <p:sp>
        <p:nvSpPr>
          <p:cNvPr id="1017" name="Google Shape;1017;g86f37458d8_3_210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8" name="Google Shape;1018;g86f37458d8_3_210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4" name="Shape 1054"/>
        <p:cNvGrpSpPr/>
        <p:nvPr/>
      </p:nvGrpSpPr>
      <p:grpSpPr>
        <a:xfrm>
          <a:off x="0" y="0"/>
          <a:ext cx="0" cy="0"/>
          <a:chOff x="0" y="0"/>
          <a:chExt cx="0" cy="0"/>
        </a:xfrm>
      </p:grpSpPr>
      <p:sp>
        <p:nvSpPr>
          <p:cNvPr id="1055" name="Google Shape;1055;g52d32caf41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6" name="Google Shape;1056;g52d32caf41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0" name="Shape 1100"/>
        <p:cNvGrpSpPr/>
        <p:nvPr/>
      </p:nvGrpSpPr>
      <p:grpSpPr>
        <a:xfrm>
          <a:off x="0" y="0"/>
          <a:ext cx="0" cy="0"/>
          <a:chOff x="0" y="0"/>
          <a:chExt cx="0" cy="0"/>
        </a:xfrm>
      </p:grpSpPr>
      <p:sp>
        <p:nvSpPr>
          <p:cNvPr id="1101" name="Google Shape;1101;g52d32caf41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2" name="Google Shape;1102;g52d32caf41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 name="Shape 1122"/>
        <p:cNvGrpSpPr/>
        <p:nvPr/>
      </p:nvGrpSpPr>
      <p:grpSpPr>
        <a:xfrm>
          <a:off x="0" y="0"/>
          <a:ext cx="0" cy="0"/>
          <a:chOff x="0" y="0"/>
          <a:chExt cx="0" cy="0"/>
        </a:xfrm>
      </p:grpSpPr>
      <p:sp>
        <p:nvSpPr>
          <p:cNvPr id="1123" name="Google Shape;1123;g783fded172_0_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4" name="Google Shape;1124;g783fded172_0_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4" name="Shape 1164"/>
        <p:cNvGrpSpPr/>
        <p:nvPr/>
      </p:nvGrpSpPr>
      <p:grpSpPr>
        <a:xfrm>
          <a:off x="0" y="0"/>
          <a:ext cx="0" cy="0"/>
          <a:chOff x="0" y="0"/>
          <a:chExt cx="0" cy="0"/>
        </a:xfrm>
      </p:grpSpPr>
      <p:sp>
        <p:nvSpPr>
          <p:cNvPr id="1165" name="Google Shape;1165;g85922ce829_6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6" name="Google Shape;1166;g85922ce829_6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4" name="Shape 1204"/>
        <p:cNvGrpSpPr/>
        <p:nvPr/>
      </p:nvGrpSpPr>
      <p:grpSpPr>
        <a:xfrm>
          <a:off x="0" y="0"/>
          <a:ext cx="0" cy="0"/>
          <a:chOff x="0" y="0"/>
          <a:chExt cx="0" cy="0"/>
        </a:xfrm>
      </p:grpSpPr>
      <p:sp>
        <p:nvSpPr>
          <p:cNvPr id="1205" name="Google Shape;1205;g7815cc7192_1_8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6" name="Google Shape;1206;g7815cc7192_1_8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6" name="Shape 1246"/>
        <p:cNvGrpSpPr/>
        <p:nvPr/>
      </p:nvGrpSpPr>
      <p:grpSpPr>
        <a:xfrm>
          <a:off x="0" y="0"/>
          <a:ext cx="0" cy="0"/>
          <a:chOff x="0" y="0"/>
          <a:chExt cx="0" cy="0"/>
        </a:xfrm>
      </p:grpSpPr>
      <p:sp>
        <p:nvSpPr>
          <p:cNvPr id="1247" name="Google Shape;1247;g7815cc7192_1_14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8" name="Google Shape;1248;g7815cc7192_1_14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6" name="Shape 1286"/>
        <p:cNvGrpSpPr/>
        <p:nvPr/>
      </p:nvGrpSpPr>
      <p:grpSpPr>
        <a:xfrm>
          <a:off x="0" y="0"/>
          <a:ext cx="0" cy="0"/>
          <a:chOff x="0" y="0"/>
          <a:chExt cx="0" cy="0"/>
        </a:xfrm>
      </p:grpSpPr>
      <p:sp>
        <p:nvSpPr>
          <p:cNvPr id="1287" name="Google Shape;1287;g7815cc7192_1_5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8" name="Google Shape;1288;g7815cc7192_1_5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3" name="Shape 1533"/>
        <p:cNvGrpSpPr/>
        <p:nvPr/>
      </p:nvGrpSpPr>
      <p:grpSpPr>
        <a:xfrm>
          <a:off x="0" y="0"/>
          <a:ext cx="0" cy="0"/>
          <a:chOff x="0" y="0"/>
          <a:chExt cx="0" cy="0"/>
        </a:xfrm>
      </p:grpSpPr>
      <p:sp>
        <p:nvSpPr>
          <p:cNvPr id="1534" name="Google Shape;1534;g7815cc7192_1_16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5" name="Google Shape;1535;g7815cc7192_1_16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4" name="Shape 1574"/>
        <p:cNvGrpSpPr/>
        <p:nvPr/>
      </p:nvGrpSpPr>
      <p:grpSpPr>
        <a:xfrm>
          <a:off x="0" y="0"/>
          <a:ext cx="0" cy="0"/>
          <a:chOff x="0" y="0"/>
          <a:chExt cx="0" cy="0"/>
        </a:xfrm>
      </p:grpSpPr>
      <p:sp>
        <p:nvSpPr>
          <p:cNvPr id="1575" name="Google Shape;1575;g7815cc7192_1_2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6" name="Google Shape;1576;g7815cc7192_1_2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9" name="Shape 1619"/>
        <p:cNvGrpSpPr/>
        <p:nvPr/>
      </p:nvGrpSpPr>
      <p:grpSpPr>
        <a:xfrm>
          <a:off x="0" y="0"/>
          <a:ext cx="0" cy="0"/>
          <a:chOff x="0" y="0"/>
          <a:chExt cx="0" cy="0"/>
        </a:xfrm>
      </p:grpSpPr>
      <p:sp>
        <p:nvSpPr>
          <p:cNvPr id="1620" name="Google Shape;1620;g7815cc7192_1_26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1" name="Google Shape;1621;g7815cc7192_1_26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3" name="Shape 1693"/>
        <p:cNvGrpSpPr/>
        <p:nvPr/>
      </p:nvGrpSpPr>
      <p:grpSpPr>
        <a:xfrm>
          <a:off x="0" y="0"/>
          <a:ext cx="0" cy="0"/>
          <a:chOff x="0" y="0"/>
          <a:chExt cx="0" cy="0"/>
        </a:xfrm>
      </p:grpSpPr>
      <p:sp>
        <p:nvSpPr>
          <p:cNvPr id="1694" name="Google Shape;1694;g86f37458d8_3_20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5" name="Google Shape;1695;g86f37458d8_3_20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2" name="Shape 1752"/>
        <p:cNvGrpSpPr/>
        <p:nvPr/>
      </p:nvGrpSpPr>
      <p:grpSpPr>
        <a:xfrm>
          <a:off x="0" y="0"/>
          <a:ext cx="0" cy="0"/>
          <a:chOff x="0" y="0"/>
          <a:chExt cx="0" cy="0"/>
        </a:xfrm>
      </p:grpSpPr>
      <p:sp>
        <p:nvSpPr>
          <p:cNvPr id="1753" name="Google Shape;1753;g783fded172_6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4" name="Google Shape;1754;g783fded172_6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0" name="Shape 2600"/>
        <p:cNvGrpSpPr/>
        <p:nvPr/>
      </p:nvGrpSpPr>
      <p:grpSpPr>
        <a:xfrm>
          <a:off x="0" y="0"/>
          <a:ext cx="0" cy="0"/>
          <a:chOff x="0" y="0"/>
          <a:chExt cx="0" cy="0"/>
        </a:xfrm>
      </p:grpSpPr>
      <p:sp>
        <p:nvSpPr>
          <p:cNvPr id="2601" name="Google Shape;2601;g783fded172_1_32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2" name="Google Shape;2602;g783fded172_1_32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2" name="Shape 2612"/>
        <p:cNvGrpSpPr/>
        <p:nvPr/>
      </p:nvGrpSpPr>
      <p:grpSpPr>
        <a:xfrm>
          <a:off x="0" y="0"/>
          <a:ext cx="0" cy="0"/>
          <a:chOff x="0" y="0"/>
          <a:chExt cx="0" cy="0"/>
        </a:xfrm>
      </p:grpSpPr>
      <p:sp>
        <p:nvSpPr>
          <p:cNvPr id="2613" name="Google Shape;2613;g86f37458d8_3_103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14" name="Google Shape;2614;g86f37458d8_3_103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g85922ce829_0_9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1" name="Google Shape;2621;g85922ce829_0_9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4" name="Shape 2634"/>
        <p:cNvGrpSpPr/>
        <p:nvPr/>
      </p:nvGrpSpPr>
      <p:grpSpPr>
        <a:xfrm>
          <a:off x="0" y="0"/>
          <a:ext cx="0" cy="0"/>
          <a:chOff x="0" y="0"/>
          <a:chExt cx="0" cy="0"/>
        </a:xfrm>
      </p:grpSpPr>
      <p:sp>
        <p:nvSpPr>
          <p:cNvPr id="2635" name="Google Shape;2635;g86f37458d8_3_103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36" name="Google Shape;2636;g86f37458d8_3_103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8" name="Shape 2648"/>
        <p:cNvGrpSpPr/>
        <p:nvPr/>
      </p:nvGrpSpPr>
      <p:grpSpPr>
        <a:xfrm>
          <a:off x="0" y="0"/>
          <a:ext cx="0" cy="0"/>
          <a:chOff x="0" y="0"/>
          <a:chExt cx="0" cy="0"/>
        </a:xfrm>
      </p:grpSpPr>
      <p:sp>
        <p:nvSpPr>
          <p:cNvPr id="2649" name="Google Shape;2649;g86f37458d8_3_104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0" name="Google Shape;2650;g86f37458d8_3_104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85" name="Shape 2985"/>
        <p:cNvGrpSpPr/>
        <p:nvPr/>
      </p:nvGrpSpPr>
      <p:grpSpPr>
        <a:xfrm>
          <a:off x="0" y="0"/>
          <a:ext cx="0" cy="0"/>
          <a:chOff x="0" y="0"/>
          <a:chExt cx="0" cy="0"/>
        </a:xfrm>
      </p:grpSpPr>
      <p:sp>
        <p:nvSpPr>
          <p:cNvPr id="2986" name="Google Shape;2986;g86f37458d8_3_107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87" name="Google Shape;2987;g86f37458d8_3_107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85" name="Shape 9485"/>
        <p:cNvGrpSpPr/>
        <p:nvPr/>
      </p:nvGrpSpPr>
      <p:grpSpPr>
        <a:xfrm>
          <a:off x="0" y="0"/>
          <a:ext cx="0" cy="0"/>
          <a:chOff x="0" y="0"/>
          <a:chExt cx="0" cy="0"/>
        </a:xfrm>
      </p:grpSpPr>
      <p:sp>
        <p:nvSpPr>
          <p:cNvPr id="9486" name="Google Shape;9486;g86f37458d8_3_17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87" name="Google Shape;9487;g86f37458d8_3_17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2" name="Shape 9912"/>
        <p:cNvGrpSpPr/>
        <p:nvPr/>
      </p:nvGrpSpPr>
      <p:grpSpPr>
        <a:xfrm>
          <a:off x="0" y="0"/>
          <a:ext cx="0" cy="0"/>
          <a:chOff x="0" y="0"/>
          <a:chExt cx="0" cy="0"/>
        </a:xfrm>
      </p:grpSpPr>
      <p:sp>
        <p:nvSpPr>
          <p:cNvPr id="9913" name="Google Shape;9913;g86f37458d8_3_176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14" name="Google Shape;9914;g86f37458d8_3_176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5" name="Shape 10075"/>
        <p:cNvGrpSpPr/>
        <p:nvPr/>
      </p:nvGrpSpPr>
      <p:grpSpPr>
        <a:xfrm>
          <a:off x="0" y="0"/>
          <a:ext cx="0" cy="0"/>
          <a:chOff x="0" y="0"/>
          <a:chExt cx="0" cy="0"/>
        </a:xfrm>
      </p:grpSpPr>
      <p:sp>
        <p:nvSpPr>
          <p:cNvPr id="10076" name="Google Shape;10076;g86f37458d8_3_178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77" name="Google Shape;10077;g86f37458d8_3_178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7" name="Shape 10477"/>
        <p:cNvGrpSpPr/>
        <p:nvPr/>
      </p:nvGrpSpPr>
      <p:grpSpPr>
        <a:xfrm>
          <a:off x="0" y="0"/>
          <a:ext cx="0" cy="0"/>
          <a:chOff x="0" y="0"/>
          <a:chExt cx="0" cy="0"/>
        </a:xfrm>
      </p:grpSpPr>
      <p:sp>
        <p:nvSpPr>
          <p:cNvPr id="10478" name="Google Shape;10478;g86f37458d8_3_18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79" name="Google Shape;10479;g86f37458d8_3_18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48" name="Shape 10848"/>
        <p:cNvGrpSpPr/>
        <p:nvPr/>
      </p:nvGrpSpPr>
      <p:grpSpPr>
        <a:xfrm>
          <a:off x="0" y="0"/>
          <a:ext cx="0" cy="0"/>
          <a:chOff x="0" y="0"/>
          <a:chExt cx="0" cy="0"/>
        </a:xfrm>
      </p:grpSpPr>
      <p:sp>
        <p:nvSpPr>
          <p:cNvPr id="10849" name="Google Shape;10849;g86f37458d8_3_185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50" name="Google Shape;10850;g86f37458d8_3_185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50" name="Shape 11150"/>
        <p:cNvGrpSpPr/>
        <p:nvPr/>
      </p:nvGrpSpPr>
      <p:grpSpPr>
        <a:xfrm>
          <a:off x="0" y="0"/>
          <a:ext cx="0" cy="0"/>
          <a:chOff x="0" y="0"/>
          <a:chExt cx="0" cy="0"/>
        </a:xfrm>
      </p:grpSpPr>
      <p:sp>
        <p:nvSpPr>
          <p:cNvPr id="11151" name="Google Shape;11151;g86f37458d8_3_188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52" name="Google Shape;11152;g86f37458d8_3_188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42" name="Shape 11442"/>
        <p:cNvGrpSpPr/>
        <p:nvPr/>
      </p:nvGrpSpPr>
      <p:grpSpPr>
        <a:xfrm>
          <a:off x="0" y="0"/>
          <a:ext cx="0" cy="0"/>
          <a:chOff x="0" y="0"/>
          <a:chExt cx="0" cy="0"/>
        </a:xfrm>
      </p:grpSpPr>
      <p:sp>
        <p:nvSpPr>
          <p:cNvPr id="11443" name="Google Shape;11443;g86f37458d8_3_191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44" name="Google Shape;11444;g86f37458d8_3_191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01" name="Shape 11801"/>
        <p:cNvGrpSpPr/>
        <p:nvPr/>
      </p:nvGrpSpPr>
      <p:grpSpPr>
        <a:xfrm>
          <a:off x="0" y="0"/>
          <a:ext cx="0" cy="0"/>
          <a:chOff x="0" y="0"/>
          <a:chExt cx="0" cy="0"/>
        </a:xfrm>
      </p:grpSpPr>
      <p:sp>
        <p:nvSpPr>
          <p:cNvPr id="11802" name="Google Shape;11802;g86f37458d8_3_195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03" name="Google Shape;11803;g86f37458d8_3_195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18" name="Shape 12218"/>
        <p:cNvGrpSpPr/>
        <p:nvPr/>
      </p:nvGrpSpPr>
      <p:grpSpPr>
        <a:xfrm>
          <a:off x="0" y="0"/>
          <a:ext cx="0" cy="0"/>
          <a:chOff x="0" y="0"/>
          <a:chExt cx="0" cy="0"/>
        </a:xfrm>
      </p:grpSpPr>
      <p:sp>
        <p:nvSpPr>
          <p:cNvPr id="12219" name="Google Shape;12219;g86f37458d8_3_199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20" name="Google Shape;12220;g86f37458d8_3_199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57" name="Shape 12557"/>
        <p:cNvGrpSpPr/>
        <p:nvPr/>
      </p:nvGrpSpPr>
      <p:grpSpPr>
        <a:xfrm>
          <a:off x="0" y="0"/>
          <a:ext cx="0" cy="0"/>
          <a:chOff x="0" y="0"/>
          <a:chExt cx="0" cy="0"/>
        </a:xfrm>
      </p:grpSpPr>
      <p:sp>
        <p:nvSpPr>
          <p:cNvPr id="12558" name="Google Shape;12558;g86f37458d8_3_20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59" name="Google Shape;12559;g86f37458d8_3_20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45" name="Shape 12745"/>
        <p:cNvGrpSpPr/>
        <p:nvPr/>
      </p:nvGrpSpPr>
      <p:grpSpPr>
        <a:xfrm>
          <a:off x="0" y="0"/>
          <a:ext cx="0" cy="0"/>
          <a:chOff x="0" y="0"/>
          <a:chExt cx="0" cy="0"/>
        </a:xfrm>
      </p:grpSpPr>
      <p:sp>
        <p:nvSpPr>
          <p:cNvPr id="12746" name="Google Shape;12746;g86f37458d8_3_204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47" name="Google Shape;12747;g86f37458d8_3_204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88" name="Shape 12988"/>
        <p:cNvGrpSpPr/>
        <p:nvPr/>
      </p:nvGrpSpPr>
      <p:grpSpPr>
        <a:xfrm>
          <a:off x="0" y="0"/>
          <a:ext cx="0" cy="0"/>
          <a:chOff x="0" y="0"/>
          <a:chExt cx="0" cy="0"/>
        </a:xfrm>
      </p:grpSpPr>
      <p:sp>
        <p:nvSpPr>
          <p:cNvPr id="12989" name="Google Shape;12989;g86f37458d8_3_20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90" name="Google Shape;12990;g86f37458d8_3_20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lt2"/>
        </a:solidFill>
      </p:bgPr>
    </p:bg>
    <p:spTree>
      <p:nvGrpSpPr>
        <p:cNvPr id="8" name="Shape 8"/>
        <p:cNvGrpSpPr/>
        <p:nvPr/>
      </p:nvGrpSpPr>
      <p:grpSpPr>
        <a:xfrm>
          <a:off x="0" y="0"/>
          <a:ext cx="0" cy="0"/>
          <a:chOff x="0" y="0"/>
          <a:chExt cx="0" cy="0"/>
        </a:xfrm>
      </p:grpSpPr>
      <p:sp>
        <p:nvSpPr>
          <p:cNvPr id="9" name="Google Shape;9;p2"/>
          <p:cNvSpPr txBox="1"/>
          <p:nvPr>
            <p:ph type="title"/>
          </p:nvPr>
        </p:nvSpPr>
        <p:spPr>
          <a:xfrm>
            <a:off x="2558125" y="1537350"/>
            <a:ext cx="4027800" cy="20688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Clr>
                <a:schemeClr val="accent3"/>
              </a:buClr>
              <a:buSzPts val="4200"/>
              <a:buNone/>
              <a:defRPr sz="5000">
                <a:solidFill>
                  <a:schemeClr val="accent2"/>
                </a:solidFill>
              </a:defRPr>
            </a:lvl1pPr>
            <a:lvl2pPr lvl="1" rtl="0" algn="ctr">
              <a:spcBef>
                <a:spcPts val="0"/>
              </a:spcBef>
              <a:spcAft>
                <a:spcPts val="0"/>
              </a:spcAft>
              <a:buClr>
                <a:schemeClr val="accent3"/>
              </a:buClr>
              <a:buSzPts val="4200"/>
              <a:buNone/>
              <a:defRPr sz="4200">
                <a:solidFill>
                  <a:schemeClr val="accent3"/>
                </a:solidFill>
              </a:defRPr>
            </a:lvl2pPr>
            <a:lvl3pPr lvl="2" rtl="0" algn="ctr">
              <a:spcBef>
                <a:spcPts val="0"/>
              </a:spcBef>
              <a:spcAft>
                <a:spcPts val="0"/>
              </a:spcAft>
              <a:buClr>
                <a:schemeClr val="accent3"/>
              </a:buClr>
              <a:buSzPts val="4200"/>
              <a:buNone/>
              <a:defRPr sz="4200">
                <a:solidFill>
                  <a:schemeClr val="accent3"/>
                </a:solidFill>
              </a:defRPr>
            </a:lvl3pPr>
            <a:lvl4pPr lvl="3" rtl="0" algn="ctr">
              <a:spcBef>
                <a:spcPts val="0"/>
              </a:spcBef>
              <a:spcAft>
                <a:spcPts val="0"/>
              </a:spcAft>
              <a:buClr>
                <a:schemeClr val="accent3"/>
              </a:buClr>
              <a:buSzPts val="4200"/>
              <a:buNone/>
              <a:defRPr sz="4200">
                <a:solidFill>
                  <a:schemeClr val="accent3"/>
                </a:solidFill>
              </a:defRPr>
            </a:lvl4pPr>
            <a:lvl5pPr lvl="4" rtl="0" algn="ctr">
              <a:spcBef>
                <a:spcPts val="0"/>
              </a:spcBef>
              <a:spcAft>
                <a:spcPts val="0"/>
              </a:spcAft>
              <a:buClr>
                <a:schemeClr val="accent3"/>
              </a:buClr>
              <a:buSzPts val="4200"/>
              <a:buNone/>
              <a:defRPr sz="4200">
                <a:solidFill>
                  <a:schemeClr val="accent3"/>
                </a:solidFill>
              </a:defRPr>
            </a:lvl5pPr>
            <a:lvl6pPr lvl="5" rtl="0" algn="ctr">
              <a:spcBef>
                <a:spcPts val="0"/>
              </a:spcBef>
              <a:spcAft>
                <a:spcPts val="0"/>
              </a:spcAft>
              <a:buClr>
                <a:schemeClr val="accent3"/>
              </a:buClr>
              <a:buSzPts val="4200"/>
              <a:buNone/>
              <a:defRPr sz="4200">
                <a:solidFill>
                  <a:schemeClr val="accent3"/>
                </a:solidFill>
              </a:defRPr>
            </a:lvl6pPr>
            <a:lvl7pPr lvl="6" rtl="0" algn="ctr">
              <a:spcBef>
                <a:spcPts val="0"/>
              </a:spcBef>
              <a:spcAft>
                <a:spcPts val="0"/>
              </a:spcAft>
              <a:buClr>
                <a:schemeClr val="accent3"/>
              </a:buClr>
              <a:buSzPts val="4200"/>
              <a:buNone/>
              <a:defRPr sz="4200">
                <a:solidFill>
                  <a:schemeClr val="accent3"/>
                </a:solidFill>
              </a:defRPr>
            </a:lvl7pPr>
            <a:lvl8pPr lvl="7" rtl="0" algn="ctr">
              <a:spcBef>
                <a:spcPts val="0"/>
              </a:spcBef>
              <a:spcAft>
                <a:spcPts val="0"/>
              </a:spcAft>
              <a:buClr>
                <a:schemeClr val="accent3"/>
              </a:buClr>
              <a:buSzPts val="4200"/>
              <a:buNone/>
              <a:defRPr sz="4200">
                <a:solidFill>
                  <a:schemeClr val="accent3"/>
                </a:solidFill>
              </a:defRPr>
            </a:lvl8pPr>
            <a:lvl9pPr lvl="8" rtl="0" algn="ctr">
              <a:spcBef>
                <a:spcPts val="0"/>
              </a:spcBef>
              <a:spcAft>
                <a:spcPts val="0"/>
              </a:spcAft>
              <a:buClr>
                <a:schemeClr val="accent3"/>
              </a:buClr>
              <a:buSzPts val="4200"/>
              <a:buNone/>
              <a:defRPr sz="4200">
                <a:solidFill>
                  <a:schemeClr val="accent3"/>
                </a:solidFill>
              </a:defRPr>
            </a:lvl9pPr>
          </a:lstStyle>
          <a:p/>
        </p:txBody>
      </p:sp>
      <p:sp>
        <p:nvSpPr>
          <p:cNvPr id="10" name="Google Shape;10;p2"/>
          <p:cNvSpPr txBox="1"/>
          <p:nvPr>
            <p:ph idx="1" type="subTitle"/>
          </p:nvPr>
        </p:nvSpPr>
        <p:spPr>
          <a:xfrm>
            <a:off x="2765375" y="3445737"/>
            <a:ext cx="3613200" cy="36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100"/>
              <a:buNone/>
              <a:defRPr sz="1400">
                <a:solidFill>
                  <a:schemeClr val="dk1"/>
                </a:solidFill>
              </a:defRPr>
            </a:lvl1pPr>
            <a:lvl2pPr lvl="1" rtl="0" algn="ctr">
              <a:lnSpc>
                <a:spcPct val="100000"/>
              </a:lnSpc>
              <a:spcBef>
                <a:spcPts val="0"/>
              </a:spcBef>
              <a:spcAft>
                <a:spcPts val="0"/>
              </a:spcAft>
              <a:buClr>
                <a:schemeClr val="accent3"/>
              </a:buClr>
              <a:buSzPts val="2100"/>
              <a:buNone/>
              <a:defRPr sz="2100">
                <a:solidFill>
                  <a:schemeClr val="accent3"/>
                </a:solidFill>
              </a:defRPr>
            </a:lvl2pPr>
            <a:lvl3pPr lvl="2" rtl="0" algn="ctr">
              <a:lnSpc>
                <a:spcPct val="100000"/>
              </a:lnSpc>
              <a:spcBef>
                <a:spcPts val="0"/>
              </a:spcBef>
              <a:spcAft>
                <a:spcPts val="0"/>
              </a:spcAft>
              <a:buClr>
                <a:schemeClr val="accent3"/>
              </a:buClr>
              <a:buSzPts val="2100"/>
              <a:buNone/>
              <a:defRPr sz="2100">
                <a:solidFill>
                  <a:schemeClr val="accent3"/>
                </a:solidFill>
              </a:defRPr>
            </a:lvl3pPr>
            <a:lvl4pPr lvl="3" rtl="0" algn="ctr">
              <a:lnSpc>
                <a:spcPct val="100000"/>
              </a:lnSpc>
              <a:spcBef>
                <a:spcPts val="0"/>
              </a:spcBef>
              <a:spcAft>
                <a:spcPts val="0"/>
              </a:spcAft>
              <a:buClr>
                <a:schemeClr val="accent3"/>
              </a:buClr>
              <a:buSzPts val="2100"/>
              <a:buNone/>
              <a:defRPr sz="2100">
                <a:solidFill>
                  <a:schemeClr val="accent3"/>
                </a:solidFill>
              </a:defRPr>
            </a:lvl4pPr>
            <a:lvl5pPr lvl="4" rtl="0" algn="ctr">
              <a:lnSpc>
                <a:spcPct val="100000"/>
              </a:lnSpc>
              <a:spcBef>
                <a:spcPts val="0"/>
              </a:spcBef>
              <a:spcAft>
                <a:spcPts val="0"/>
              </a:spcAft>
              <a:buClr>
                <a:schemeClr val="accent3"/>
              </a:buClr>
              <a:buSzPts val="2100"/>
              <a:buNone/>
              <a:defRPr sz="2100">
                <a:solidFill>
                  <a:schemeClr val="accent3"/>
                </a:solidFill>
              </a:defRPr>
            </a:lvl5pPr>
            <a:lvl6pPr lvl="5" rtl="0" algn="ctr">
              <a:lnSpc>
                <a:spcPct val="100000"/>
              </a:lnSpc>
              <a:spcBef>
                <a:spcPts val="0"/>
              </a:spcBef>
              <a:spcAft>
                <a:spcPts val="0"/>
              </a:spcAft>
              <a:buClr>
                <a:schemeClr val="accent3"/>
              </a:buClr>
              <a:buSzPts val="2100"/>
              <a:buNone/>
              <a:defRPr sz="2100">
                <a:solidFill>
                  <a:schemeClr val="accent3"/>
                </a:solidFill>
              </a:defRPr>
            </a:lvl6pPr>
            <a:lvl7pPr lvl="6" rtl="0" algn="ctr">
              <a:lnSpc>
                <a:spcPct val="100000"/>
              </a:lnSpc>
              <a:spcBef>
                <a:spcPts val="0"/>
              </a:spcBef>
              <a:spcAft>
                <a:spcPts val="0"/>
              </a:spcAft>
              <a:buClr>
                <a:schemeClr val="accent3"/>
              </a:buClr>
              <a:buSzPts val="2100"/>
              <a:buNone/>
              <a:defRPr sz="2100">
                <a:solidFill>
                  <a:schemeClr val="accent3"/>
                </a:solidFill>
              </a:defRPr>
            </a:lvl7pPr>
            <a:lvl8pPr lvl="7" rtl="0" algn="ctr">
              <a:lnSpc>
                <a:spcPct val="100000"/>
              </a:lnSpc>
              <a:spcBef>
                <a:spcPts val="0"/>
              </a:spcBef>
              <a:spcAft>
                <a:spcPts val="0"/>
              </a:spcAft>
              <a:buClr>
                <a:schemeClr val="accent3"/>
              </a:buClr>
              <a:buSzPts val="2100"/>
              <a:buNone/>
              <a:defRPr sz="2100">
                <a:solidFill>
                  <a:schemeClr val="accent3"/>
                </a:solidFill>
              </a:defRPr>
            </a:lvl8pPr>
            <a:lvl9pPr lvl="8" rtl="0" algn="ctr">
              <a:lnSpc>
                <a:spcPct val="100000"/>
              </a:lnSpc>
              <a:spcBef>
                <a:spcPts val="0"/>
              </a:spcBef>
              <a:spcAft>
                <a:spcPts val="0"/>
              </a:spcAft>
              <a:buClr>
                <a:schemeClr val="accent3"/>
              </a:buClr>
              <a:buSzPts val="2100"/>
              <a:buNone/>
              <a:defRPr sz="2100">
                <a:solidFill>
                  <a:schemeClr val="accent3"/>
                </a:solidFill>
              </a:defRPr>
            </a:lvl9pPr>
          </a:lstStyle>
          <a:p/>
        </p:txBody>
      </p:sp>
      <p:grpSp>
        <p:nvGrpSpPr>
          <p:cNvPr id="11" name="Google Shape;11;p2"/>
          <p:cNvGrpSpPr/>
          <p:nvPr/>
        </p:nvGrpSpPr>
        <p:grpSpPr>
          <a:xfrm>
            <a:off x="125335" y="17052"/>
            <a:ext cx="8951248" cy="4971279"/>
            <a:chOff x="125335" y="17052"/>
            <a:chExt cx="8951248" cy="4971279"/>
          </a:xfrm>
        </p:grpSpPr>
        <p:grpSp>
          <p:nvGrpSpPr>
            <p:cNvPr id="12" name="Google Shape;12;p2"/>
            <p:cNvGrpSpPr/>
            <p:nvPr/>
          </p:nvGrpSpPr>
          <p:grpSpPr>
            <a:xfrm rot="5106630">
              <a:off x="6466830" y="4111052"/>
              <a:ext cx="711018" cy="809090"/>
              <a:chOff x="5147950" y="5427525"/>
              <a:chExt cx="543525" cy="618400"/>
            </a:xfrm>
          </p:grpSpPr>
          <p:sp>
            <p:nvSpPr>
              <p:cNvPr id="13" name="Google Shape;13;p2"/>
              <p:cNvSpPr/>
              <p:nvPr/>
            </p:nvSpPr>
            <p:spPr>
              <a:xfrm>
                <a:off x="5147950" y="5427525"/>
                <a:ext cx="543525" cy="618400"/>
              </a:xfrm>
              <a:custGeom>
                <a:rect b="b" l="l" r="r" t="t"/>
                <a:pathLst>
                  <a:path extrusionOk="0" h="24736" w="21741">
                    <a:moveTo>
                      <a:pt x="8349" y="381"/>
                    </a:moveTo>
                    <a:cubicBezTo>
                      <a:pt x="8537" y="381"/>
                      <a:pt x="8726" y="381"/>
                      <a:pt x="8914" y="402"/>
                    </a:cubicBezTo>
                    <a:cubicBezTo>
                      <a:pt x="9395" y="465"/>
                      <a:pt x="9835" y="611"/>
                      <a:pt x="10253" y="778"/>
                    </a:cubicBezTo>
                    <a:cubicBezTo>
                      <a:pt x="10127" y="758"/>
                      <a:pt x="9981" y="716"/>
                      <a:pt x="9855" y="695"/>
                    </a:cubicBezTo>
                    <a:cubicBezTo>
                      <a:pt x="9438" y="627"/>
                      <a:pt x="9029" y="595"/>
                      <a:pt x="8631" y="595"/>
                    </a:cubicBezTo>
                    <a:cubicBezTo>
                      <a:pt x="8172" y="595"/>
                      <a:pt x="7729" y="637"/>
                      <a:pt x="7303" y="716"/>
                    </a:cubicBezTo>
                    <a:cubicBezTo>
                      <a:pt x="7658" y="590"/>
                      <a:pt x="7993" y="486"/>
                      <a:pt x="8349" y="381"/>
                    </a:cubicBezTo>
                    <a:close/>
                    <a:moveTo>
                      <a:pt x="9217" y="241"/>
                    </a:moveTo>
                    <a:cubicBezTo>
                      <a:pt x="9937" y="241"/>
                      <a:pt x="10576" y="522"/>
                      <a:pt x="11132" y="967"/>
                    </a:cubicBezTo>
                    <a:cubicBezTo>
                      <a:pt x="10420" y="611"/>
                      <a:pt x="9688" y="339"/>
                      <a:pt x="8935" y="255"/>
                    </a:cubicBezTo>
                    <a:cubicBezTo>
                      <a:pt x="9030" y="246"/>
                      <a:pt x="9124" y="241"/>
                      <a:pt x="9217" y="241"/>
                    </a:cubicBezTo>
                    <a:close/>
                    <a:moveTo>
                      <a:pt x="12638" y="2348"/>
                    </a:moveTo>
                    <a:lnTo>
                      <a:pt x="12638" y="2348"/>
                    </a:lnTo>
                    <a:cubicBezTo>
                      <a:pt x="13224" y="2829"/>
                      <a:pt x="13643" y="3478"/>
                      <a:pt x="13810" y="4273"/>
                    </a:cubicBezTo>
                    <a:cubicBezTo>
                      <a:pt x="13998" y="5005"/>
                      <a:pt x="14040" y="5779"/>
                      <a:pt x="14103" y="6512"/>
                    </a:cubicBezTo>
                    <a:cubicBezTo>
                      <a:pt x="13831" y="4984"/>
                      <a:pt x="13433" y="3540"/>
                      <a:pt x="12638" y="2348"/>
                    </a:cubicBezTo>
                    <a:close/>
                    <a:moveTo>
                      <a:pt x="14647" y="8897"/>
                    </a:moveTo>
                    <a:lnTo>
                      <a:pt x="14647" y="8897"/>
                    </a:lnTo>
                    <a:cubicBezTo>
                      <a:pt x="14772" y="9211"/>
                      <a:pt x="14961" y="9525"/>
                      <a:pt x="15191" y="9817"/>
                    </a:cubicBezTo>
                    <a:cubicBezTo>
                      <a:pt x="16321" y="11282"/>
                      <a:pt x="18016" y="12119"/>
                      <a:pt x="19125" y="13542"/>
                    </a:cubicBezTo>
                    <a:cubicBezTo>
                      <a:pt x="18288" y="12893"/>
                      <a:pt x="17325" y="12391"/>
                      <a:pt x="16488" y="11742"/>
                    </a:cubicBezTo>
                    <a:cubicBezTo>
                      <a:pt x="15526" y="10968"/>
                      <a:pt x="14982" y="9985"/>
                      <a:pt x="14647" y="8897"/>
                    </a:cubicBezTo>
                    <a:close/>
                    <a:moveTo>
                      <a:pt x="1130" y="7328"/>
                    </a:moveTo>
                    <a:lnTo>
                      <a:pt x="1130" y="7328"/>
                    </a:lnTo>
                    <a:cubicBezTo>
                      <a:pt x="984" y="8081"/>
                      <a:pt x="900" y="8834"/>
                      <a:pt x="879" y="9608"/>
                    </a:cubicBezTo>
                    <a:cubicBezTo>
                      <a:pt x="796" y="12245"/>
                      <a:pt x="1130" y="15132"/>
                      <a:pt x="1925" y="17706"/>
                    </a:cubicBezTo>
                    <a:cubicBezTo>
                      <a:pt x="1591" y="17015"/>
                      <a:pt x="1277" y="16304"/>
                      <a:pt x="1047" y="15571"/>
                    </a:cubicBezTo>
                    <a:cubicBezTo>
                      <a:pt x="837" y="14630"/>
                      <a:pt x="691" y="13688"/>
                      <a:pt x="607" y="12726"/>
                    </a:cubicBezTo>
                    <a:cubicBezTo>
                      <a:pt x="524" y="11701"/>
                      <a:pt x="544" y="10696"/>
                      <a:pt x="586" y="9671"/>
                    </a:cubicBezTo>
                    <a:cubicBezTo>
                      <a:pt x="691" y="8876"/>
                      <a:pt x="879" y="8102"/>
                      <a:pt x="1130" y="7328"/>
                    </a:cubicBezTo>
                    <a:close/>
                    <a:moveTo>
                      <a:pt x="20694" y="16053"/>
                    </a:moveTo>
                    <a:lnTo>
                      <a:pt x="20694" y="16053"/>
                    </a:lnTo>
                    <a:cubicBezTo>
                      <a:pt x="20924" y="16639"/>
                      <a:pt x="21050" y="17266"/>
                      <a:pt x="21029" y="17936"/>
                    </a:cubicBezTo>
                    <a:cubicBezTo>
                      <a:pt x="21029" y="18480"/>
                      <a:pt x="20924" y="19024"/>
                      <a:pt x="20757" y="19568"/>
                    </a:cubicBezTo>
                    <a:cubicBezTo>
                      <a:pt x="20778" y="19463"/>
                      <a:pt x="20798" y="19359"/>
                      <a:pt x="20798" y="19254"/>
                    </a:cubicBezTo>
                    <a:cubicBezTo>
                      <a:pt x="20966" y="18166"/>
                      <a:pt x="20924" y="17078"/>
                      <a:pt x="20694" y="16053"/>
                    </a:cubicBezTo>
                    <a:close/>
                    <a:moveTo>
                      <a:pt x="2009" y="18689"/>
                    </a:moveTo>
                    <a:lnTo>
                      <a:pt x="2009" y="18689"/>
                    </a:lnTo>
                    <a:cubicBezTo>
                      <a:pt x="2281" y="19212"/>
                      <a:pt x="2553" y="19756"/>
                      <a:pt x="2867" y="20258"/>
                    </a:cubicBezTo>
                    <a:cubicBezTo>
                      <a:pt x="2532" y="19777"/>
                      <a:pt x="2260" y="19233"/>
                      <a:pt x="2009" y="18689"/>
                    </a:cubicBezTo>
                    <a:close/>
                    <a:moveTo>
                      <a:pt x="4143" y="21639"/>
                    </a:moveTo>
                    <a:cubicBezTo>
                      <a:pt x="5189" y="22602"/>
                      <a:pt x="6550" y="23209"/>
                      <a:pt x="8223" y="23460"/>
                    </a:cubicBezTo>
                    <a:cubicBezTo>
                      <a:pt x="9123" y="23585"/>
                      <a:pt x="10002" y="23815"/>
                      <a:pt x="10881" y="24025"/>
                    </a:cubicBezTo>
                    <a:cubicBezTo>
                      <a:pt x="9604" y="23857"/>
                      <a:pt x="8328" y="23732"/>
                      <a:pt x="7094" y="23397"/>
                    </a:cubicBezTo>
                    <a:cubicBezTo>
                      <a:pt x="6863" y="23334"/>
                      <a:pt x="6633" y="23271"/>
                      <a:pt x="6403" y="23188"/>
                    </a:cubicBezTo>
                    <a:cubicBezTo>
                      <a:pt x="6478" y="23132"/>
                      <a:pt x="6453" y="22993"/>
                      <a:pt x="6357" y="22993"/>
                    </a:cubicBezTo>
                    <a:cubicBezTo>
                      <a:pt x="6346" y="22993"/>
                      <a:pt x="6333" y="22995"/>
                      <a:pt x="6319" y="22999"/>
                    </a:cubicBezTo>
                    <a:cubicBezTo>
                      <a:pt x="6257" y="23010"/>
                      <a:pt x="6194" y="23015"/>
                      <a:pt x="6131" y="23015"/>
                    </a:cubicBezTo>
                    <a:cubicBezTo>
                      <a:pt x="6068" y="23015"/>
                      <a:pt x="6005" y="23010"/>
                      <a:pt x="5943" y="22999"/>
                    </a:cubicBezTo>
                    <a:cubicBezTo>
                      <a:pt x="5461" y="22769"/>
                      <a:pt x="5022" y="22518"/>
                      <a:pt x="4625" y="22204"/>
                    </a:cubicBezTo>
                    <a:cubicBezTo>
                      <a:pt x="4457" y="22037"/>
                      <a:pt x="4290" y="21828"/>
                      <a:pt x="4143" y="21639"/>
                    </a:cubicBezTo>
                    <a:close/>
                    <a:moveTo>
                      <a:pt x="8720" y="1048"/>
                    </a:moveTo>
                    <a:cubicBezTo>
                      <a:pt x="9872" y="1048"/>
                      <a:pt x="11086" y="1323"/>
                      <a:pt x="12052" y="1908"/>
                    </a:cubicBezTo>
                    <a:cubicBezTo>
                      <a:pt x="12848" y="2955"/>
                      <a:pt x="13392" y="4315"/>
                      <a:pt x="13622" y="5361"/>
                    </a:cubicBezTo>
                    <a:cubicBezTo>
                      <a:pt x="14103" y="7558"/>
                      <a:pt x="14166" y="10006"/>
                      <a:pt x="15923" y="11638"/>
                    </a:cubicBezTo>
                    <a:cubicBezTo>
                      <a:pt x="16802" y="12454"/>
                      <a:pt x="17911" y="12977"/>
                      <a:pt x="18853" y="13709"/>
                    </a:cubicBezTo>
                    <a:cubicBezTo>
                      <a:pt x="19187" y="13960"/>
                      <a:pt x="19480" y="14253"/>
                      <a:pt x="19752" y="14546"/>
                    </a:cubicBezTo>
                    <a:cubicBezTo>
                      <a:pt x="21050" y="17224"/>
                      <a:pt x="20715" y="21012"/>
                      <a:pt x="18225" y="22874"/>
                    </a:cubicBezTo>
                    <a:cubicBezTo>
                      <a:pt x="16988" y="23808"/>
                      <a:pt x="15689" y="24210"/>
                      <a:pt x="14308" y="24210"/>
                    </a:cubicBezTo>
                    <a:cubicBezTo>
                      <a:pt x="13586" y="24210"/>
                      <a:pt x="12842" y="24100"/>
                      <a:pt x="12073" y="23899"/>
                    </a:cubicBezTo>
                    <a:cubicBezTo>
                      <a:pt x="10902" y="23585"/>
                      <a:pt x="9772" y="23313"/>
                      <a:pt x="8558" y="23167"/>
                    </a:cubicBezTo>
                    <a:cubicBezTo>
                      <a:pt x="6905" y="22958"/>
                      <a:pt x="5357" y="22581"/>
                      <a:pt x="4143" y="21325"/>
                    </a:cubicBezTo>
                    <a:cubicBezTo>
                      <a:pt x="2281" y="19401"/>
                      <a:pt x="1842" y="16450"/>
                      <a:pt x="1444" y="13898"/>
                    </a:cubicBezTo>
                    <a:cubicBezTo>
                      <a:pt x="1026" y="11198"/>
                      <a:pt x="796" y="8248"/>
                      <a:pt x="1842" y="5654"/>
                    </a:cubicBezTo>
                    <a:cubicBezTo>
                      <a:pt x="2930" y="3603"/>
                      <a:pt x="4625" y="1971"/>
                      <a:pt x="6968" y="1281"/>
                    </a:cubicBezTo>
                    <a:cubicBezTo>
                      <a:pt x="7502" y="1127"/>
                      <a:pt x="8102" y="1048"/>
                      <a:pt x="8720" y="1048"/>
                    </a:cubicBezTo>
                    <a:close/>
                    <a:moveTo>
                      <a:pt x="9246" y="1"/>
                    </a:moveTo>
                    <a:cubicBezTo>
                      <a:pt x="8841" y="1"/>
                      <a:pt x="8424" y="98"/>
                      <a:pt x="7951" y="255"/>
                    </a:cubicBezTo>
                    <a:cubicBezTo>
                      <a:pt x="7198" y="339"/>
                      <a:pt x="6445" y="611"/>
                      <a:pt x="5671" y="1155"/>
                    </a:cubicBezTo>
                    <a:cubicBezTo>
                      <a:pt x="5524" y="1260"/>
                      <a:pt x="5378" y="1364"/>
                      <a:pt x="5252" y="1469"/>
                    </a:cubicBezTo>
                    <a:cubicBezTo>
                      <a:pt x="4938" y="1657"/>
                      <a:pt x="4625" y="1846"/>
                      <a:pt x="4332" y="2055"/>
                    </a:cubicBezTo>
                    <a:cubicBezTo>
                      <a:pt x="3516" y="2662"/>
                      <a:pt x="2867" y="3394"/>
                      <a:pt x="2365" y="4210"/>
                    </a:cubicBezTo>
                    <a:cubicBezTo>
                      <a:pt x="1528" y="5256"/>
                      <a:pt x="879" y="6407"/>
                      <a:pt x="544" y="7704"/>
                    </a:cubicBezTo>
                    <a:cubicBezTo>
                      <a:pt x="524" y="7690"/>
                      <a:pt x="500" y="7683"/>
                      <a:pt x="479" y="7683"/>
                    </a:cubicBezTo>
                    <a:cubicBezTo>
                      <a:pt x="435" y="7683"/>
                      <a:pt x="398" y="7711"/>
                      <a:pt x="398" y="7767"/>
                    </a:cubicBezTo>
                    <a:cubicBezTo>
                      <a:pt x="398" y="7976"/>
                      <a:pt x="398" y="8185"/>
                      <a:pt x="398" y="8374"/>
                    </a:cubicBezTo>
                    <a:cubicBezTo>
                      <a:pt x="377" y="8583"/>
                      <a:pt x="335" y="8813"/>
                      <a:pt x="314" y="9043"/>
                    </a:cubicBezTo>
                    <a:cubicBezTo>
                      <a:pt x="314" y="9043"/>
                      <a:pt x="335" y="9064"/>
                      <a:pt x="335" y="9064"/>
                    </a:cubicBezTo>
                    <a:cubicBezTo>
                      <a:pt x="210" y="9755"/>
                      <a:pt x="105" y="10445"/>
                      <a:pt x="84" y="11094"/>
                    </a:cubicBezTo>
                    <a:cubicBezTo>
                      <a:pt x="0" y="12872"/>
                      <a:pt x="314" y="14546"/>
                      <a:pt x="900" y="16178"/>
                    </a:cubicBezTo>
                    <a:cubicBezTo>
                      <a:pt x="963" y="16408"/>
                      <a:pt x="1026" y="16639"/>
                      <a:pt x="1088" y="16869"/>
                    </a:cubicBezTo>
                    <a:cubicBezTo>
                      <a:pt x="1758" y="19317"/>
                      <a:pt x="3013" y="21932"/>
                      <a:pt x="5420" y="23104"/>
                    </a:cubicBezTo>
                    <a:cubicBezTo>
                      <a:pt x="6822" y="23794"/>
                      <a:pt x="8454" y="23983"/>
                      <a:pt x="9981" y="24192"/>
                    </a:cubicBezTo>
                    <a:cubicBezTo>
                      <a:pt x="11446" y="24380"/>
                      <a:pt x="12910" y="24736"/>
                      <a:pt x="14375" y="24736"/>
                    </a:cubicBezTo>
                    <a:cubicBezTo>
                      <a:pt x="17011" y="24736"/>
                      <a:pt x="18957" y="23397"/>
                      <a:pt x="20296" y="21200"/>
                    </a:cubicBezTo>
                    <a:cubicBezTo>
                      <a:pt x="21552" y="19129"/>
                      <a:pt x="21740" y="16576"/>
                      <a:pt x="20213" y="14630"/>
                    </a:cubicBezTo>
                    <a:cubicBezTo>
                      <a:pt x="19794" y="13647"/>
                      <a:pt x="19166" y="12768"/>
                      <a:pt x="18329" y="12035"/>
                    </a:cubicBezTo>
                    <a:cubicBezTo>
                      <a:pt x="17367" y="11178"/>
                      <a:pt x="16216" y="10487"/>
                      <a:pt x="15463" y="9462"/>
                    </a:cubicBezTo>
                    <a:cubicBezTo>
                      <a:pt x="14542" y="8227"/>
                      <a:pt x="14480" y="6658"/>
                      <a:pt x="14354" y="5193"/>
                    </a:cubicBezTo>
                    <a:cubicBezTo>
                      <a:pt x="14249" y="4168"/>
                      <a:pt x="14040" y="3268"/>
                      <a:pt x="13287" y="2494"/>
                    </a:cubicBezTo>
                    <a:cubicBezTo>
                      <a:pt x="13182" y="2411"/>
                      <a:pt x="13099" y="2327"/>
                      <a:pt x="12994" y="2222"/>
                    </a:cubicBezTo>
                    <a:cubicBezTo>
                      <a:pt x="12994" y="2201"/>
                      <a:pt x="12973" y="2201"/>
                      <a:pt x="12952" y="2180"/>
                    </a:cubicBezTo>
                    <a:cubicBezTo>
                      <a:pt x="12617" y="1908"/>
                      <a:pt x="12241" y="1636"/>
                      <a:pt x="11885" y="1406"/>
                    </a:cubicBezTo>
                    <a:cubicBezTo>
                      <a:pt x="11529" y="1051"/>
                      <a:pt x="11111" y="716"/>
                      <a:pt x="10630" y="423"/>
                    </a:cubicBezTo>
                    <a:cubicBezTo>
                      <a:pt x="10142" y="124"/>
                      <a:pt x="9702" y="1"/>
                      <a:pt x="9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5213325" y="5576875"/>
                <a:ext cx="91575" cy="101600"/>
              </a:xfrm>
              <a:custGeom>
                <a:rect b="b" l="l" r="r" t="t"/>
                <a:pathLst>
                  <a:path extrusionOk="0" h="4064" w="3663">
                    <a:moveTo>
                      <a:pt x="2463" y="968"/>
                    </a:moveTo>
                    <a:cubicBezTo>
                      <a:pt x="2487" y="968"/>
                      <a:pt x="2510" y="971"/>
                      <a:pt x="2533" y="977"/>
                    </a:cubicBezTo>
                    <a:cubicBezTo>
                      <a:pt x="2826" y="1082"/>
                      <a:pt x="2846" y="1688"/>
                      <a:pt x="2805" y="1898"/>
                    </a:cubicBezTo>
                    <a:cubicBezTo>
                      <a:pt x="2742" y="2232"/>
                      <a:pt x="2407" y="2693"/>
                      <a:pt x="2030" y="2986"/>
                    </a:cubicBezTo>
                    <a:cubicBezTo>
                      <a:pt x="1989" y="3007"/>
                      <a:pt x="1926" y="3007"/>
                      <a:pt x="1884" y="3027"/>
                    </a:cubicBezTo>
                    <a:cubicBezTo>
                      <a:pt x="1989" y="2965"/>
                      <a:pt x="2072" y="2860"/>
                      <a:pt x="2135" y="2735"/>
                    </a:cubicBezTo>
                    <a:cubicBezTo>
                      <a:pt x="2180" y="2645"/>
                      <a:pt x="2108" y="2566"/>
                      <a:pt x="2040" y="2566"/>
                    </a:cubicBezTo>
                    <a:cubicBezTo>
                      <a:pt x="2012" y="2566"/>
                      <a:pt x="1986" y="2579"/>
                      <a:pt x="1968" y="2609"/>
                    </a:cubicBezTo>
                    <a:cubicBezTo>
                      <a:pt x="1867" y="2764"/>
                      <a:pt x="1763" y="2836"/>
                      <a:pt x="1670" y="2836"/>
                    </a:cubicBezTo>
                    <a:cubicBezTo>
                      <a:pt x="1550" y="2836"/>
                      <a:pt x="1450" y="2717"/>
                      <a:pt x="1403" y="2504"/>
                    </a:cubicBezTo>
                    <a:cubicBezTo>
                      <a:pt x="1340" y="2191"/>
                      <a:pt x="1424" y="1856"/>
                      <a:pt x="1591" y="1605"/>
                    </a:cubicBezTo>
                    <a:cubicBezTo>
                      <a:pt x="1726" y="1411"/>
                      <a:pt x="2166" y="968"/>
                      <a:pt x="2463" y="968"/>
                    </a:cubicBezTo>
                    <a:close/>
                    <a:moveTo>
                      <a:pt x="1961" y="703"/>
                    </a:moveTo>
                    <a:cubicBezTo>
                      <a:pt x="2075" y="703"/>
                      <a:pt x="2178" y="721"/>
                      <a:pt x="2282" y="747"/>
                    </a:cubicBezTo>
                    <a:cubicBezTo>
                      <a:pt x="1549" y="1082"/>
                      <a:pt x="901" y="1730"/>
                      <a:pt x="1131" y="2609"/>
                    </a:cubicBezTo>
                    <a:cubicBezTo>
                      <a:pt x="1194" y="2818"/>
                      <a:pt x="1298" y="2965"/>
                      <a:pt x="1403" y="3048"/>
                    </a:cubicBezTo>
                    <a:cubicBezTo>
                      <a:pt x="1110" y="3007"/>
                      <a:pt x="859" y="2839"/>
                      <a:pt x="691" y="2546"/>
                    </a:cubicBezTo>
                    <a:cubicBezTo>
                      <a:pt x="670" y="2421"/>
                      <a:pt x="670" y="2295"/>
                      <a:pt x="691" y="2170"/>
                    </a:cubicBezTo>
                    <a:cubicBezTo>
                      <a:pt x="817" y="1647"/>
                      <a:pt x="1194" y="1082"/>
                      <a:pt x="1612" y="768"/>
                    </a:cubicBezTo>
                    <a:cubicBezTo>
                      <a:pt x="1654" y="747"/>
                      <a:pt x="1696" y="747"/>
                      <a:pt x="1738" y="726"/>
                    </a:cubicBezTo>
                    <a:cubicBezTo>
                      <a:pt x="1817" y="710"/>
                      <a:pt x="1891" y="703"/>
                      <a:pt x="1961" y="703"/>
                    </a:cubicBezTo>
                    <a:close/>
                    <a:moveTo>
                      <a:pt x="2449" y="3132"/>
                    </a:moveTo>
                    <a:lnTo>
                      <a:pt x="2449" y="3132"/>
                    </a:lnTo>
                    <a:cubicBezTo>
                      <a:pt x="2302" y="3341"/>
                      <a:pt x="2135" y="3509"/>
                      <a:pt x="1968" y="3571"/>
                    </a:cubicBezTo>
                    <a:cubicBezTo>
                      <a:pt x="1820" y="3627"/>
                      <a:pt x="1684" y="3654"/>
                      <a:pt x="1560" y="3654"/>
                    </a:cubicBezTo>
                    <a:cubicBezTo>
                      <a:pt x="1404" y="3654"/>
                      <a:pt x="1268" y="3611"/>
                      <a:pt x="1152" y="3530"/>
                    </a:cubicBezTo>
                    <a:lnTo>
                      <a:pt x="1235" y="3530"/>
                    </a:lnTo>
                    <a:cubicBezTo>
                      <a:pt x="1265" y="3531"/>
                      <a:pt x="1295" y="3532"/>
                      <a:pt x="1325" y="3532"/>
                    </a:cubicBezTo>
                    <a:cubicBezTo>
                      <a:pt x="1647" y="3532"/>
                      <a:pt x="1951" y="3430"/>
                      <a:pt x="2219" y="3258"/>
                    </a:cubicBezTo>
                    <a:cubicBezTo>
                      <a:pt x="2282" y="3216"/>
                      <a:pt x="2365" y="3174"/>
                      <a:pt x="2449" y="3132"/>
                    </a:cubicBezTo>
                    <a:close/>
                    <a:moveTo>
                      <a:pt x="1420" y="0"/>
                    </a:moveTo>
                    <a:cubicBezTo>
                      <a:pt x="1135" y="0"/>
                      <a:pt x="884" y="289"/>
                      <a:pt x="691" y="621"/>
                    </a:cubicBezTo>
                    <a:cubicBezTo>
                      <a:pt x="189" y="1061"/>
                      <a:pt x="1" y="1793"/>
                      <a:pt x="273" y="2504"/>
                    </a:cubicBezTo>
                    <a:cubicBezTo>
                      <a:pt x="315" y="2881"/>
                      <a:pt x="440" y="3237"/>
                      <a:pt x="649" y="3551"/>
                    </a:cubicBezTo>
                    <a:cubicBezTo>
                      <a:pt x="915" y="3915"/>
                      <a:pt x="1237" y="4063"/>
                      <a:pt x="1569" y="4063"/>
                    </a:cubicBezTo>
                    <a:cubicBezTo>
                      <a:pt x="2437" y="4063"/>
                      <a:pt x="3370" y="3044"/>
                      <a:pt x="3537" y="2211"/>
                    </a:cubicBezTo>
                    <a:cubicBezTo>
                      <a:pt x="3662" y="1626"/>
                      <a:pt x="3432" y="1103"/>
                      <a:pt x="3014" y="747"/>
                    </a:cubicBezTo>
                    <a:cubicBezTo>
                      <a:pt x="2857" y="434"/>
                      <a:pt x="2585" y="265"/>
                      <a:pt x="2282" y="265"/>
                    </a:cubicBezTo>
                    <a:cubicBezTo>
                      <a:pt x="2220" y="265"/>
                      <a:pt x="2157" y="272"/>
                      <a:pt x="2093" y="286"/>
                    </a:cubicBezTo>
                    <a:cubicBezTo>
                      <a:pt x="1989" y="266"/>
                      <a:pt x="1905" y="245"/>
                      <a:pt x="1821" y="245"/>
                    </a:cubicBezTo>
                    <a:cubicBezTo>
                      <a:pt x="1800" y="238"/>
                      <a:pt x="1779" y="235"/>
                      <a:pt x="1758" y="235"/>
                    </a:cubicBezTo>
                    <a:cubicBezTo>
                      <a:pt x="1717" y="235"/>
                      <a:pt x="1675" y="245"/>
                      <a:pt x="1633" y="245"/>
                    </a:cubicBezTo>
                    <a:cubicBezTo>
                      <a:pt x="1654" y="182"/>
                      <a:pt x="1654" y="140"/>
                      <a:pt x="1654" y="98"/>
                    </a:cubicBezTo>
                    <a:cubicBezTo>
                      <a:pt x="1654" y="77"/>
                      <a:pt x="1612" y="35"/>
                      <a:pt x="1591" y="35"/>
                    </a:cubicBezTo>
                    <a:cubicBezTo>
                      <a:pt x="1533" y="11"/>
                      <a:pt x="1476" y="0"/>
                      <a:pt x="14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5211775" y="5736450"/>
                <a:ext cx="109350" cy="105750"/>
              </a:xfrm>
              <a:custGeom>
                <a:rect b="b" l="l" r="r" t="t"/>
                <a:pathLst>
                  <a:path extrusionOk="0" h="4230" w="4374">
                    <a:moveTo>
                      <a:pt x="2511" y="432"/>
                    </a:moveTo>
                    <a:cubicBezTo>
                      <a:pt x="2888" y="473"/>
                      <a:pt x="3243" y="578"/>
                      <a:pt x="3515" y="808"/>
                    </a:cubicBezTo>
                    <a:cubicBezTo>
                      <a:pt x="3641" y="934"/>
                      <a:pt x="3745" y="1059"/>
                      <a:pt x="3808" y="1206"/>
                    </a:cubicBezTo>
                    <a:cubicBezTo>
                      <a:pt x="3662" y="1038"/>
                      <a:pt x="3452" y="913"/>
                      <a:pt x="3201" y="850"/>
                    </a:cubicBezTo>
                    <a:cubicBezTo>
                      <a:pt x="3118" y="850"/>
                      <a:pt x="3013" y="829"/>
                      <a:pt x="2929" y="829"/>
                    </a:cubicBezTo>
                    <a:cubicBezTo>
                      <a:pt x="2888" y="766"/>
                      <a:pt x="2846" y="704"/>
                      <a:pt x="2783" y="662"/>
                    </a:cubicBezTo>
                    <a:cubicBezTo>
                      <a:pt x="2699" y="578"/>
                      <a:pt x="2595" y="494"/>
                      <a:pt x="2511" y="432"/>
                    </a:cubicBezTo>
                    <a:close/>
                    <a:moveTo>
                      <a:pt x="3243" y="1310"/>
                    </a:moveTo>
                    <a:lnTo>
                      <a:pt x="3243" y="1310"/>
                    </a:lnTo>
                    <a:cubicBezTo>
                      <a:pt x="3683" y="1582"/>
                      <a:pt x="3704" y="2085"/>
                      <a:pt x="3515" y="2566"/>
                    </a:cubicBezTo>
                    <a:cubicBezTo>
                      <a:pt x="3536" y="2126"/>
                      <a:pt x="3432" y="1687"/>
                      <a:pt x="3243" y="1310"/>
                    </a:cubicBezTo>
                    <a:close/>
                    <a:moveTo>
                      <a:pt x="1813" y="539"/>
                    </a:moveTo>
                    <a:cubicBezTo>
                      <a:pt x="1927" y="539"/>
                      <a:pt x="2049" y="565"/>
                      <a:pt x="2176" y="620"/>
                    </a:cubicBezTo>
                    <a:cubicBezTo>
                      <a:pt x="2260" y="662"/>
                      <a:pt x="2364" y="725"/>
                      <a:pt x="2448" y="787"/>
                    </a:cubicBezTo>
                    <a:lnTo>
                      <a:pt x="2406" y="787"/>
                    </a:lnTo>
                    <a:cubicBezTo>
                      <a:pt x="1967" y="829"/>
                      <a:pt x="1569" y="997"/>
                      <a:pt x="1276" y="1310"/>
                    </a:cubicBezTo>
                    <a:cubicBezTo>
                      <a:pt x="921" y="1708"/>
                      <a:pt x="774" y="2252"/>
                      <a:pt x="858" y="2754"/>
                    </a:cubicBezTo>
                    <a:cubicBezTo>
                      <a:pt x="774" y="2545"/>
                      <a:pt x="732" y="2294"/>
                      <a:pt x="732" y="2064"/>
                    </a:cubicBezTo>
                    <a:cubicBezTo>
                      <a:pt x="768" y="1286"/>
                      <a:pt x="1191" y="539"/>
                      <a:pt x="1813" y="539"/>
                    </a:cubicBezTo>
                    <a:close/>
                    <a:moveTo>
                      <a:pt x="2720" y="1164"/>
                    </a:moveTo>
                    <a:cubicBezTo>
                      <a:pt x="2804" y="1206"/>
                      <a:pt x="2867" y="1290"/>
                      <a:pt x="2908" y="1415"/>
                    </a:cubicBezTo>
                    <a:cubicBezTo>
                      <a:pt x="3034" y="1792"/>
                      <a:pt x="2950" y="2273"/>
                      <a:pt x="2825" y="2629"/>
                    </a:cubicBezTo>
                    <a:cubicBezTo>
                      <a:pt x="2724" y="2864"/>
                      <a:pt x="2555" y="3222"/>
                      <a:pt x="2297" y="3222"/>
                    </a:cubicBezTo>
                    <a:cubicBezTo>
                      <a:pt x="2234" y="3222"/>
                      <a:pt x="2166" y="3201"/>
                      <a:pt x="2092" y="3152"/>
                    </a:cubicBezTo>
                    <a:cubicBezTo>
                      <a:pt x="1444" y="2733"/>
                      <a:pt x="1507" y="1729"/>
                      <a:pt x="2134" y="1352"/>
                    </a:cubicBezTo>
                    <a:cubicBezTo>
                      <a:pt x="2302" y="1248"/>
                      <a:pt x="2511" y="1185"/>
                      <a:pt x="2720" y="1164"/>
                    </a:cubicBezTo>
                    <a:close/>
                    <a:moveTo>
                      <a:pt x="3201" y="2545"/>
                    </a:moveTo>
                    <a:cubicBezTo>
                      <a:pt x="3201" y="2733"/>
                      <a:pt x="3180" y="2901"/>
                      <a:pt x="3118" y="3068"/>
                    </a:cubicBezTo>
                    <a:cubicBezTo>
                      <a:pt x="3034" y="3131"/>
                      <a:pt x="2950" y="3194"/>
                      <a:pt x="2867" y="3235"/>
                    </a:cubicBezTo>
                    <a:cubicBezTo>
                      <a:pt x="3013" y="3068"/>
                      <a:pt x="3118" y="2817"/>
                      <a:pt x="3201" y="2545"/>
                    </a:cubicBezTo>
                    <a:close/>
                    <a:moveTo>
                      <a:pt x="1329" y="1941"/>
                    </a:moveTo>
                    <a:cubicBezTo>
                      <a:pt x="1318" y="1974"/>
                      <a:pt x="1318" y="2005"/>
                      <a:pt x="1318" y="2022"/>
                    </a:cubicBezTo>
                    <a:cubicBezTo>
                      <a:pt x="1256" y="2440"/>
                      <a:pt x="1528" y="3194"/>
                      <a:pt x="1967" y="3466"/>
                    </a:cubicBezTo>
                    <a:cubicBezTo>
                      <a:pt x="1862" y="3466"/>
                      <a:pt x="1779" y="3445"/>
                      <a:pt x="1674" y="3424"/>
                    </a:cubicBezTo>
                    <a:cubicBezTo>
                      <a:pt x="1220" y="3114"/>
                      <a:pt x="1112" y="2480"/>
                      <a:pt x="1329" y="1941"/>
                    </a:cubicBezTo>
                    <a:close/>
                    <a:moveTo>
                      <a:pt x="1875" y="0"/>
                    </a:moveTo>
                    <a:cubicBezTo>
                      <a:pt x="1487" y="0"/>
                      <a:pt x="1148" y="228"/>
                      <a:pt x="900" y="578"/>
                    </a:cubicBezTo>
                    <a:cubicBezTo>
                      <a:pt x="565" y="808"/>
                      <a:pt x="293" y="1143"/>
                      <a:pt x="188" y="1582"/>
                    </a:cubicBezTo>
                    <a:cubicBezTo>
                      <a:pt x="0" y="2482"/>
                      <a:pt x="523" y="3507"/>
                      <a:pt x="1276" y="3989"/>
                    </a:cubicBezTo>
                    <a:cubicBezTo>
                      <a:pt x="1540" y="4152"/>
                      <a:pt x="1804" y="4229"/>
                      <a:pt x="2056" y="4229"/>
                    </a:cubicBezTo>
                    <a:cubicBezTo>
                      <a:pt x="2383" y="4229"/>
                      <a:pt x="2690" y="4100"/>
                      <a:pt x="2950" y="3863"/>
                    </a:cubicBezTo>
                    <a:cubicBezTo>
                      <a:pt x="3369" y="3717"/>
                      <a:pt x="3745" y="3424"/>
                      <a:pt x="3955" y="3026"/>
                    </a:cubicBezTo>
                    <a:cubicBezTo>
                      <a:pt x="4122" y="2733"/>
                      <a:pt x="4206" y="2378"/>
                      <a:pt x="4164" y="2043"/>
                    </a:cubicBezTo>
                    <a:cubicBezTo>
                      <a:pt x="4373" y="1059"/>
                      <a:pt x="3683" y="285"/>
                      <a:pt x="2678" y="160"/>
                    </a:cubicBezTo>
                    <a:cubicBezTo>
                      <a:pt x="2595" y="139"/>
                      <a:pt x="2490" y="139"/>
                      <a:pt x="2406" y="139"/>
                    </a:cubicBezTo>
                    <a:cubicBezTo>
                      <a:pt x="2222" y="44"/>
                      <a:pt x="2044" y="0"/>
                      <a:pt x="18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5311675" y="5871275"/>
                <a:ext cx="111975" cy="93800"/>
              </a:xfrm>
              <a:custGeom>
                <a:rect b="b" l="l" r="r" t="t"/>
                <a:pathLst>
                  <a:path extrusionOk="0" h="3752" w="4479">
                    <a:moveTo>
                      <a:pt x="1109" y="1106"/>
                    </a:moveTo>
                    <a:cubicBezTo>
                      <a:pt x="817" y="1504"/>
                      <a:pt x="691" y="1985"/>
                      <a:pt x="754" y="2425"/>
                    </a:cubicBezTo>
                    <a:cubicBezTo>
                      <a:pt x="733" y="2404"/>
                      <a:pt x="712" y="2383"/>
                      <a:pt x="712" y="2362"/>
                    </a:cubicBezTo>
                    <a:cubicBezTo>
                      <a:pt x="524" y="1902"/>
                      <a:pt x="712" y="1379"/>
                      <a:pt x="1109" y="1106"/>
                    </a:cubicBezTo>
                    <a:close/>
                    <a:moveTo>
                      <a:pt x="2197" y="918"/>
                    </a:moveTo>
                    <a:cubicBezTo>
                      <a:pt x="2490" y="960"/>
                      <a:pt x="2783" y="1086"/>
                      <a:pt x="2951" y="1295"/>
                    </a:cubicBezTo>
                    <a:cubicBezTo>
                      <a:pt x="3055" y="1860"/>
                      <a:pt x="2637" y="2383"/>
                      <a:pt x="2114" y="2634"/>
                    </a:cubicBezTo>
                    <a:cubicBezTo>
                      <a:pt x="1821" y="2362"/>
                      <a:pt x="1591" y="2006"/>
                      <a:pt x="1674" y="1588"/>
                    </a:cubicBezTo>
                    <a:cubicBezTo>
                      <a:pt x="1737" y="1295"/>
                      <a:pt x="1946" y="1065"/>
                      <a:pt x="2197" y="918"/>
                    </a:cubicBezTo>
                    <a:close/>
                    <a:moveTo>
                      <a:pt x="3139" y="834"/>
                    </a:moveTo>
                    <a:cubicBezTo>
                      <a:pt x="3160" y="834"/>
                      <a:pt x="3202" y="855"/>
                      <a:pt x="3223" y="876"/>
                    </a:cubicBezTo>
                    <a:cubicBezTo>
                      <a:pt x="4039" y="1420"/>
                      <a:pt x="3788" y="2195"/>
                      <a:pt x="3223" y="2676"/>
                    </a:cubicBezTo>
                    <a:cubicBezTo>
                      <a:pt x="3411" y="2404"/>
                      <a:pt x="3495" y="2090"/>
                      <a:pt x="3453" y="1755"/>
                    </a:cubicBezTo>
                    <a:cubicBezTo>
                      <a:pt x="3453" y="1567"/>
                      <a:pt x="3390" y="1399"/>
                      <a:pt x="3306" y="1253"/>
                    </a:cubicBezTo>
                    <a:cubicBezTo>
                      <a:pt x="3265" y="1106"/>
                      <a:pt x="3223" y="960"/>
                      <a:pt x="3139" y="834"/>
                    </a:cubicBezTo>
                    <a:close/>
                    <a:moveTo>
                      <a:pt x="1674" y="960"/>
                    </a:moveTo>
                    <a:lnTo>
                      <a:pt x="1674" y="960"/>
                    </a:lnTo>
                    <a:cubicBezTo>
                      <a:pt x="1612" y="1044"/>
                      <a:pt x="1549" y="1127"/>
                      <a:pt x="1507" y="1211"/>
                    </a:cubicBezTo>
                    <a:cubicBezTo>
                      <a:pt x="1214" y="1776"/>
                      <a:pt x="1423" y="2320"/>
                      <a:pt x="1821" y="2718"/>
                    </a:cubicBezTo>
                    <a:cubicBezTo>
                      <a:pt x="1758" y="2739"/>
                      <a:pt x="1674" y="2759"/>
                      <a:pt x="1612" y="2759"/>
                    </a:cubicBezTo>
                    <a:cubicBezTo>
                      <a:pt x="1423" y="2759"/>
                      <a:pt x="1235" y="2718"/>
                      <a:pt x="1089" y="2655"/>
                    </a:cubicBezTo>
                    <a:cubicBezTo>
                      <a:pt x="1047" y="2550"/>
                      <a:pt x="1026" y="2446"/>
                      <a:pt x="1005" y="2320"/>
                    </a:cubicBezTo>
                    <a:cubicBezTo>
                      <a:pt x="942" y="1776"/>
                      <a:pt x="1235" y="1253"/>
                      <a:pt x="1674" y="960"/>
                    </a:cubicBezTo>
                    <a:close/>
                    <a:moveTo>
                      <a:pt x="3830" y="2487"/>
                    </a:moveTo>
                    <a:cubicBezTo>
                      <a:pt x="3767" y="2592"/>
                      <a:pt x="3704" y="2697"/>
                      <a:pt x="3599" y="2801"/>
                    </a:cubicBezTo>
                    <a:cubicBezTo>
                      <a:pt x="3482" y="2939"/>
                      <a:pt x="3327" y="3039"/>
                      <a:pt x="3153" y="3137"/>
                    </a:cubicBezTo>
                    <a:lnTo>
                      <a:pt x="3153" y="3137"/>
                    </a:lnTo>
                    <a:cubicBezTo>
                      <a:pt x="3367" y="3014"/>
                      <a:pt x="3545" y="2854"/>
                      <a:pt x="3704" y="2676"/>
                    </a:cubicBezTo>
                    <a:cubicBezTo>
                      <a:pt x="3746" y="2613"/>
                      <a:pt x="3788" y="2550"/>
                      <a:pt x="3830" y="2487"/>
                    </a:cubicBezTo>
                    <a:close/>
                    <a:moveTo>
                      <a:pt x="3097" y="2195"/>
                    </a:moveTo>
                    <a:lnTo>
                      <a:pt x="3097" y="2195"/>
                    </a:lnTo>
                    <a:cubicBezTo>
                      <a:pt x="3014" y="2487"/>
                      <a:pt x="2825" y="2759"/>
                      <a:pt x="2616" y="2948"/>
                    </a:cubicBezTo>
                    <a:cubicBezTo>
                      <a:pt x="2532" y="3011"/>
                      <a:pt x="2449" y="3073"/>
                      <a:pt x="2344" y="3136"/>
                    </a:cubicBezTo>
                    <a:cubicBezTo>
                      <a:pt x="2253" y="3150"/>
                      <a:pt x="2160" y="3157"/>
                      <a:pt x="2067" y="3157"/>
                    </a:cubicBezTo>
                    <a:cubicBezTo>
                      <a:pt x="1879" y="3157"/>
                      <a:pt x="1688" y="3129"/>
                      <a:pt x="1507" y="3073"/>
                    </a:cubicBezTo>
                    <a:cubicBezTo>
                      <a:pt x="1716" y="3073"/>
                      <a:pt x="1925" y="3031"/>
                      <a:pt x="2114" y="2948"/>
                    </a:cubicBezTo>
                    <a:cubicBezTo>
                      <a:pt x="2177" y="2990"/>
                      <a:pt x="2239" y="3031"/>
                      <a:pt x="2302" y="3073"/>
                    </a:cubicBezTo>
                    <a:cubicBezTo>
                      <a:pt x="2321" y="3083"/>
                      <a:pt x="2340" y="3087"/>
                      <a:pt x="2357" y="3087"/>
                    </a:cubicBezTo>
                    <a:cubicBezTo>
                      <a:pt x="2455" y="3087"/>
                      <a:pt x="2516" y="2956"/>
                      <a:pt x="2428" y="2885"/>
                    </a:cubicBezTo>
                    <a:cubicBezTo>
                      <a:pt x="2407" y="2864"/>
                      <a:pt x="2386" y="2864"/>
                      <a:pt x="2365" y="2843"/>
                    </a:cubicBezTo>
                    <a:cubicBezTo>
                      <a:pt x="2679" y="2697"/>
                      <a:pt x="2930" y="2467"/>
                      <a:pt x="3097" y="2195"/>
                    </a:cubicBezTo>
                    <a:close/>
                    <a:moveTo>
                      <a:pt x="398" y="2571"/>
                    </a:moveTo>
                    <a:cubicBezTo>
                      <a:pt x="419" y="2571"/>
                      <a:pt x="419" y="2592"/>
                      <a:pt x="419" y="2592"/>
                    </a:cubicBezTo>
                    <a:cubicBezTo>
                      <a:pt x="461" y="2634"/>
                      <a:pt x="503" y="2676"/>
                      <a:pt x="545" y="2718"/>
                    </a:cubicBezTo>
                    <a:cubicBezTo>
                      <a:pt x="691" y="2927"/>
                      <a:pt x="879" y="3094"/>
                      <a:pt x="1089" y="3220"/>
                    </a:cubicBezTo>
                    <a:cubicBezTo>
                      <a:pt x="1130" y="3283"/>
                      <a:pt x="1193" y="3324"/>
                      <a:pt x="1256" y="3387"/>
                    </a:cubicBezTo>
                    <a:cubicBezTo>
                      <a:pt x="1026" y="3345"/>
                      <a:pt x="837" y="3262"/>
                      <a:pt x="670" y="3094"/>
                    </a:cubicBezTo>
                    <a:cubicBezTo>
                      <a:pt x="524" y="2948"/>
                      <a:pt x="440" y="2759"/>
                      <a:pt x="398" y="2571"/>
                    </a:cubicBezTo>
                    <a:close/>
                    <a:moveTo>
                      <a:pt x="1838" y="0"/>
                    </a:moveTo>
                    <a:cubicBezTo>
                      <a:pt x="1044" y="0"/>
                      <a:pt x="72" y="920"/>
                      <a:pt x="105" y="1839"/>
                    </a:cubicBezTo>
                    <a:cubicBezTo>
                      <a:pt x="1" y="2215"/>
                      <a:pt x="1" y="2592"/>
                      <a:pt x="168" y="2948"/>
                    </a:cubicBezTo>
                    <a:cubicBezTo>
                      <a:pt x="421" y="3516"/>
                      <a:pt x="888" y="3751"/>
                      <a:pt x="1390" y="3751"/>
                    </a:cubicBezTo>
                    <a:cubicBezTo>
                      <a:pt x="1553" y="3751"/>
                      <a:pt x="1719" y="3726"/>
                      <a:pt x="1884" y="3680"/>
                    </a:cubicBezTo>
                    <a:cubicBezTo>
                      <a:pt x="2009" y="3701"/>
                      <a:pt x="2135" y="3722"/>
                      <a:pt x="2281" y="3722"/>
                    </a:cubicBezTo>
                    <a:cubicBezTo>
                      <a:pt x="3097" y="3701"/>
                      <a:pt x="3997" y="3157"/>
                      <a:pt x="4248" y="2341"/>
                    </a:cubicBezTo>
                    <a:cubicBezTo>
                      <a:pt x="4478" y="1567"/>
                      <a:pt x="3913" y="709"/>
                      <a:pt x="3139" y="500"/>
                    </a:cubicBezTo>
                    <a:cubicBezTo>
                      <a:pt x="3055" y="479"/>
                      <a:pt x="2972" y="458"/>
                      <a:pt x="2888" y="458"/>
                    </a:cubicBezTo>
                    <a:cubicBezTo>
                      <a:pt x="2846" y="437"/>
                      <a:pt x="2825" y="437"/>
                      <a:pt x="2783" y="416"/>
                    </a:cubicBezTo>
                    <a:cubicBezTo>
                      <a:pt x="2658" y="332"/>
                      <a:pt x="2553" y="270"/>
                      <a:pt x="2428" y="228"/>
                    </a:cubicBezTo>
                    <a:cubicBezTo>
                      <a:pt x="2261" y="70"/>
                      <a:pt x="2056" y="0"/>
                      <a:pt x="18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5421000" y="5692850"/>
                <a:ext cx="139700" cy="148650"/>
              </a:xfrm>
              <a:custGeom>
                <a:rect b="b" l="l" r="r" t="t"/>
                <a:pathLst>
                  <a:path extrusionOk="0" h="5946" w="5588">
                    <a:moveTo>
                      <a:pt x="1612" y="334"/>
                    </a:moveTo>
                    <a:cubicBezTo>
                      <a:pt x="1633" y="334"/>
                      <a:pt x="1674" y="355"/>
                      <a:pt x="1695" y="355"/>
                    </a:cubicBezTo>
                    <a:cubicBezTo>
                      <a:pt x="628" y="585"/>
                      <a:pt x="649" y="1883"/>
                      <a:pt x="963" y="2782"/>
                    </a:cubicBezTo>
                    <a:cubicBezTo>
                      <a:pt x="921" y="2741"/>
                      <a:pt x="879" y="2699"/>
                      <a:pt x="858" y="2657"/>
                    </a:cubicBezTo>
                    <a:cubicBezTo>
                      <a:pt x="314" y="1925"/>
                      <a:pt x="461" y="376"/>
                      <a:pt x="1612" y="334"/>
                    </a:cubicBezTo>
                    <a:close/>
                    <a:moveTo>
                      <a:pt x="3955" y="1820"/>
                    </a:moveTo>
                    <a:lnTo>
                      <a:pt x="3955" y="1820"/>
                    </a:lnTo>
                    <a:cubicBezTo>
                      <a:pt x="4227" y="2197"/>
                      <a:pt x="4457" y="2594"/>
                      <a:pt x="4604" y="2950"/>
                    </a:cubicBezTo>
                    <a:cubicBezTo>
                      <a:pt x="4667" y="3075"/>
                      <a:pt x="4708" y="3222"/>
                      <a:pt x="4750" y="3368"/>
                    </a:cubicBezTo>
                    <a:cubicBezTo>
                      <a:pt x="4625" y="3180"/>
                      <a:pt x="4520" y="2992"/>
                      <a:pt x="4436" y="2845"/>
                    </a:cubicBezTo>
                    <a:cubicBezTo>
                      <a:pt x="4290" y="2531"/>
                      <a:pt x="4143" y="2176"/>
                      <a:pt x="3955" y="1820"/>
                    </a:cubicBezTo>
                    <a:close/>
                    <a:moveTo>
                      <a:pt x="2051" y="648"/>
                    </a:moveTo>
                    <a:cubicBezTo>
                      <a:pt x="2428" y="669"/>
                      <a:pt x="2742" y="795"/>
                      <a:pt x="2972" y="1067"/>
                    </a:cubicBezTo>
                    <a:cubicBezTo>
                      <a:pt x="3767" y="1694"/>
                      <a:pt x="3976" y="2803"/>
                      <a:pt x="4457" y="3619"/>
                    </a:cubicBezTo>
                    <a:cubicBezTo>
                      <a:pt x="4541" y="3766"/>
                      <a:pt x="4771" y="4059"/>
                      <a:pt x="4939" y="4331"/>
                    </a:cubicBezTo>
                    <a:cubicBezTo>
                      <a:pt x="4959" y="4603"/>
                      <a:pt x="4939" y="4875"/>
                      <a:pt x="4855" y="5084"/>
                    </a:cubicBezTo>
                    <a:cubicBezTo>
                      <a:pt x="4750" y="5168"/>
                      <a:pt x="4646" y="5272"/>
                      <a:pt x="4541" y="5377"/>
                    </a:cubicBezTo>
                    <a:cubicBezTo>
                      <a:pt x="4478" y="5377"/>
                      <a:pt x="4394" y="5377"/>
                      <a:pt x="4332" y="5356"/>
                    </a:cubicBezTo>
                    <a:cubicBezTo>
                      <a:pt x="4143" y="5293"/>
                      <a:pt x="3955" y="5189"/>
                      <a:pt x="3788" y="5105"/>
                    </a:cubicBezTo>
                    <a:cubicBezTo>
                      <a:pt x="3641" y="5000"/>
                      <a:pt x="3516" y="4875"/>
                      <a:pt x="3411" y="4791"/>
                    </a:cubicBezTo>
                    <a:cubicBezTo>
                      <a:pt x="2930" y="4373"/>
                      <a:pt x="2511" y="3912"/>
                      <a:pt x="1988" y="3536"/>
                    </a:cubicBezTo>
                    <a:cubicBezTo>
                      <a:pt x="1842" y="3431"/>
                      <a:pt x="1695" y="3347"/>
                      <a:pt x="1528" y="3243"/>
                    </a:cubicBezTo>
                    <a:cubicBezTo>
                      <a:pt x="1381" y="2971"/>
                      <a:pt x="1256" y="2699"/>
                      <a:pt x="1172" y="2364"/>
                    </a:cubicBezTo>
                    <a:cubicBezTo>
                      <a:pt x="1130" y="2134"/>
                      <a:pt x="1026" y="1736"/>
                      <a:pt x="1109" y="1506"/>
                    </a:cubicBezTo>
                    <a:cubicBezTo>
                      <a:pt x="1423" y="1213"/>
                      <a:pt x="1737" y="920"/>
                      <a:pt x="2051" y="648"/>
                    </a:cubicBezTo>
                    <a:close/>
                    <a:moveTo>
                      <a:pt x="1628" y="0"/>
                    </a:moveTo>
                    <a:cubicBezTo>
                      <a:pt x="1460" y="0"/>
                      <a:pt x="1293" y="26"/>
                      <a:pt x="1130" y="83"/>
                    </a:cubicBezTo>
                    <a:cubicBezTo>
                      <a:pt x="168" y="418"/>
                      <a:pt x="1" y="1862"/>
                      <a:pt x="461" y="2657"/>
                    </a:cubicBezTo>
                    <a:cubicBezTo>
                      <a:pt x="649" y="2992"/>
                      <a:pt x="963" y="3243"/>
                      <a:pt x="1277" y="3452"/>
                    </a:cubicBezTo>
                    <a:cubicBezTo>
                      <a:pt x="1779" y="4247"/>
                      <a:pt x="2553" y="4791"/>
                      <a:pt x="3390" y="5210"/>
                    </a:cubicBezTo>
                    <a:cubicBezTo>
                      <a:pt x="3724" y="5473"/>
                      <a:pt x="4249" y="5839"/>
                      <a:pt x="4718" y="5839"/>
                    </a:cubicBezTo>
                    <a:cubicBezTo>
                      <a:pt x="4808" y="5839"/>
                      <a:pt x="4896" y="5826"/>
                      <a:pt x="4980" y="5795"/>
                    </a:cubicBezTo>
                    <a:cubicBezTo>
                      <a:pt x="5148" y="5858"/>
                      <a:pt x="5315" y="5900"/>
                      <a:pt x="5462" y="5942"/>
                    </a:cubicBezTo>
                    <a:cubicBezTo>
                      <a:pt x="5468" y="5944"/>
                      <a:pt x="5475" y="5945"/>
                      <a:pt x="5481" y="5945"/>
                    </a:cubicBezTo>
                    <a:cubicBezTo>
                      <a:pt x="5528" y="5945"/>
                      <a:pt x="5541" y="5877"/>
                      <a:pt x="5503" y="5858"/>
                    </a:cubicBezTo>
                    <a:cubicBezTo>
                      <a:pt x="5378" y="5816"/>
                      <a:pt x="5273" y="5754"/>
                      <a:pt x="5148" y="5712"/>
                    </a:cubicBezTo>
                    <a:cubicBezTo>
                      <a:pt x="5211" y="5670"/>
                      <a:pt x="5273" y="5628"/>
                      <a:pt x="5315" y="5544"/>
                    </a:cubicBezTo>
                    <a:cubicBezTo>
                      <a:pt x="5587" y="5230"/>
                      <a:pt x="5524" y="4812"/>
                      <a:pt x="5336" y="4373"/>
                    </a:cubicBezTo>
                    <a:cubicBezTo>
                      <a:pt x="5273" y="3452"/>
                      <a:pt x="4813" y="2448"/>
                      <a:pt x="4332" y="1799"/>
                    </a:cubicBezTo>
                    <a:cubicBezTo>
                      <a:pt x="3808" y="1040"/>
                      <a:pt x="2691" y="0"/>
                      <a:pt x="16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5450825" y="5924500"/>
                <a:ext cx="108300" cy="91500"/>
              </a:xfrm>
              <a:custGeom>
                <a:rect b="b" l="l" r="r" t="t"/>
                <a:pathLst>
                  <a:path extrusionOk="0" h="3660" w="4332">
                    <a:moveTo>
                      <a:pt x="2301" y="558"/>
                    </a:moveTo>
                    <a:cubicBezTo>
                      <a:pt x="2344" y="558"/>
                      <a:pt x="2385" y="561"/>
                      <a:pt x="2427" y="568"/>
                    </a:cubicBezTo>
                    <a:cubicBezTo>
                      <a:pt x="2344" y="589"/>
                      <a:pt x="2239" y="589"/>
                      <a:pt x="2155" y="610"/>
                    </a:cubicBezTo>
                    <a:cubicBezTo>
                      <a:pt x="2113" y="589"/>
                      <a:pt x="2072" y="589"/>
                      <a:pt x="2030" y="568"/>
                    </a:cubicBezTo>
                    <a:cubicBezTo>
                      <a:pt x="2127" y="568"/>
                      <a:pt x="2216" y="558"/>
                      <a:pt x="2301" y="558"/>
                    </a:cubicBezTo>
                    <a:close/>
                    <a:moveTo>
                      <a:pt x="3013" y="1049"/>
                    </a:moveTo>
                    <a:lnTo>
                      <a:pt x="3013" y="1049"/>
                    </a:lnTo>
                    <a:cubicBezTo>
                      <a:pt x="3055" y="1070"/>
                      <a:pt x="3097" y="1112"/>
                      <a:pt x="3139" y="1154"/>
                    </a:cubicBezTo>
                    <a:cubicBezTo>
                      <a:pt x="3243" y="1258"/>
                      <a:pt x="3306" y="1384"/>
                      <a:pt x="3327" y="1488"/>
                    </a:cubicBezTo>
                    <a:cubicBezTo>
                      <a:pt x="3243" y="1321"/>
                      <a:pt x="3139" y="1174"/>
                      <a:pt x="3013" y="1049"/>
                    </a:cubicBezTo>
                    <a:close/>
                    <a:moveTo>
                      <a:pt x="2179" y="1170"/>
                    </a:moveTo>
                    <a:cubicBezTo>
                      <a:pt x="2355" y="1170"/>
                      <a:pt x="2522" y="1238"/>
                      <a:pt x="2657" y="1405"/>
                    </a:cubicBezTo>
                    <a:cubicBezTo>
                      <a:pt x="2673" y="1421"/>
                      <a:pt x="2693" y="1427"/>
                      <a:pt x="2711" y="1427"/>
                    </a:cubicBezTo>
                    <a:cubicBezTo>
                      <a:pt x="2741" y="1427"/>
                      <a:pt x="2770" y="1410"/>
                      <a:pt x="2783" y="1384"/>
                    </a:cubicBezTo>
                    <a:cubicBezTo>
                      <a:pt x="2929" y="1509"/>
                      <a:pt x="3013" y="1677"/>
                      <a:pt x="3055" y="1886"/>
                    </a:cubicBezTo>
                    <a:cubicBezTo>
                      <a:pt x="3076" y="1970"/>
                      <a:pt x="3076" y="2053"/>
                      <a:pt x="3055" y="2137"/>
                    </a:cubicBezTo>
                    <a:cubicBezTo>
                      <a:pt x="2888" y="2346"/>
                      <a:pt x="2657" y="2514"/>
                      <a:pt x="2469" y="2618"/>
                    </a:cubicBezTo>
                    <a:cubicBezTo>
                      <a:pt x="2278" y="2733"/>
                      <a:pt x="1930" y="2830"/>
                      <a:pt x="1616" y="2830"/>
                    </a:cubicBezTo>
                    <a:cubicBezTo>
                      <a:pt x="1586" y="2830"/>
                      <a:pt x="1557" y="2829"/>
                      <a:pt x="1528" y="2827"/>
                    </a:cubicBezTo>
                    <a:cubicBezTo>
                      <a:pt x="1360" y="2744"/>
                      <a:pt x="1235" y="2576"/>
                      <a:pt x="1151" y="2325"/>
                    </a:cubicBezTo>
                    <a:cubicBezTo>
                      <a:pt x="1109" y="2200"/>
                      <a:pt x="1088" y="2074"/>
                      <a:pt x="1088" y="1928"/>
                    </a:cubicBezTo>
                    <a:cubicBezTo>
                      <a:pt x="1295" y="1559"/>
                      <a:pt x="1761" y="1170"/>
                      <a:pt x="2179" y="1170"/>
                    </a:cubicBezTo>
                    <a:close/>
                    <a:moveTo>
                      <a:pt x="544" y="2807"/>
                    </a:moveTo>
                    <a:lnTo>
                      <a:pt x="544" y="2807"/>
                    </a:lnTo>
                    <a:cubicBezTo>
                      <a:pt x="565" y="2827"/>
                      <a:pt x="607" y="2869"/>
                      <a:pt x="649" y="2890"/>
                    </a:cubicBezTo>
                    <a:cubicBezTo>
                      <a:pt x="670" y="2953"/>
                      <a:pt x="712" y="2995"/>
                      <a:pt x="733" y="3016"/>
                    </a:cubicBezTo>
                    <a:cubicBezTo>
                      <a:pt x="649" y="2974"/>
                      <a:pt x="586" y="2890"/>
                      <a:pt x="544" y="2807"/>
                    </a:cubicBezTo>
                    <a:close/>
                    <a:moveTo>
                      <a:pt x="2489" y="1"/>
                    </a:moveTo>
                    <a:cubicBezTo>
                      <a:pt x="2241" y="1"/>
                      <a:pt x="1996" y="49"/>
                      <a:pt x="1779" y="149"/>
                    </a:cubicBezTo>
                    <a:cubicBezTo>
                      <a:pt x="1653" y="212"/>
                      <a:pt x="1549" y="275"/>
                      <a:pt x="1465" y="338"/>
                    </a:cubicBezTo>
                    <a:cubicBezTo>
                      <a:pt x="1214" y="442"/>
                      <a:pt x="1005" y="589"/>
                      <a:pt x="837" y="777"/>
                    </a:cubicBezTo>
                    <a:cubicBezTo>
                      <a:pt x="523" y="965"/>
                      <a:pt x="314" y="1237"/>
                      <a:pt x="230" y="1656"/>
                    </a:cubicBezTo>
                    <a:cubicBezTo>
                      <a:pt x="209" y="1739"/>
                      <a:pt x="209" y="1823"/>
                      <a:pt x="188" y="1907"/>
                    </a:cubicBezTo>
                    <a:cubicBezTo>
                      <a:pt x="42" y="2221"/>
                      <a:pt x="0" y="2555"/>
                      <a:pt x="147" y="2911"/>
                    </a:cubicBezTo>
                    <a:cubicBezTo>
                      <a:pt x="367" y="3436"/>
                      <a:pt x="860" y="3659"/>
                      <a:pt x="1406" y="3659"/>
                    </a:cubicBezTo>
                    <a:cubicBezTo>
                      <a:pt x="1535" y="3659"/>
                      <a:pt x="1667" y="3647"/>
                      <a:pt x="1800" y="3623"/>
                    </a:cubicBezTo>
                    <a:cubicBezTo>
                      <a:pt x="1881" y="3632"/>
                      <a:pt x="1963" y="3637"/>
                      <a:pt x="2045" y="3637"/>
                    </a:cubicBezTo>
                    <a:cubicBezTo>
                      <a:pt x="2510" y="3637"/>
                      <a:pt x="2971" y="3485"/>
                      <a:pt x="3327" y="3183"/>
                    </a:cubicBezTo>
                    <a:cubicBezTo>
                      <a:pt x="3955" y="2660"/>
                      <a:pt x="4331" y="1698"/>
                      <a:pt x="4018" y="923"/>
                    </a:cubicBezTo>
                    <a:cubicBezTo>
                      <a:pt x="3777" y="321"/>
                      <a:pt x="3124" y="1"/>
                      <a:pt x="2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 name="Google Shape;19;p2"/>
            <p:cNvGrpSpPr/>
            <p:nvPr/>
          </p:nvGrpSpPr>
          <p:grpSpPr>
            <a:xfrm rot="-1668814">
              <a:off x="228248" y="3906399"/>
              <a:ext cx="1143001" cy="675552"/>
              <a:chOff x="7555888" y="1846863"/>
              <a:chExt cx="1221250" cy="721800"/>
            </a:xfrm>
          </p:grpSpPr>
          <p:sp>
            <p:nvSpPr>
              <p:cNvPr id="20" name="Google Shape;20;p2"/>
              <p:cNvSpPr/>
              <p:nvPr/>
            </p:nvSpPr>
            <p:spPr>
              <a:xfrm>
                <a:off x="7555888" y="1846863"/>
                <a:ext cx="1221250" cy="721800"/>
              </a:xfrm>
              <a:custGeom>
                <a:rect b="b" l="l" r="r" t="t"/>
                <a:pathLst>
                  <a:path extrusionOk="0" h="28872" w="48850">
                    <a:moveTo>
                      <a:pt x="2044" y="881"/>
                    </a:moveTo>
                    <a:cubicBezTo>
                      <a:pt x="10371" y="5149"/>
                      <a:pt x="18385" y="9983"/>
                      <a:pt x="26378" y="14837"/>
                    </a:cubicBezTo>
                    <a:cubicBezTo>
                      <a:pt x="30500" y="17327"/>
                      <a:pt x="34664" y="19796"/>
                      <a:pt x="38765" y="22307"/>
                    </a:cubicBezTo>
                    <a:cubicBezTo>
                      <a:pt x="40648" y="23479"/>
                      <a:pt x="42447" y="24671"/>
                      <a:pt x="44163" y="26073"/>
                    </a:cubicBezTo>
                    <a:cubicBezTo>
                      <a:pt x="45063" y="26805"/>
                      <a:pt x="45942" y="27517"/>
                      <a:pt x="46946" y="28019"/>
                    </a:cubicBezTo>
                    <a:cubicBezTo>
                      <a:pt x="46172" y="27998"/>
                      <a:pt x="45397" y="27998"/>
                      <a:pt x="44623" y="27956"/>
                    </a:cubicBezTo>
                    <a:cubicBezTo>
                      <a:pt x="44665" y="27517"/>
                      <a:pt x="44644" y="27056"/>
                      <a:pt x="44602" y="26596"/>
                    </a:cubicBezTo>
                    <a:cubicBezTo>
                      <a:pt x="44591" y="26526"/>
                      <a:pt x="44527" y="26482"/>
                      <a:pt x="44470" y="26482"/>
                    </a:cubicBezTo>
                    <a:cubicBezTo>
                      <a:pt x="44424" y="26482"/>
                      <a:pt x="44382" y="26510"/>
                      <a:pt x="44372" y="26575"/>
                    </a:cubicBezTo>
                    <a:cubicBezTo>
                      <a:pt x="44289" y="26931"/>
                      <a:pt x="44268" y="27308"/>
                      <a:pt x="44247" y="27684"/>
                    </a:cubicBezTo>
                    <a:cubicBezTo>
                      <a:pt x="44247" y="27768"/>
                      <a:pt x="44226" y="27852"/>
                      <a:pt x="44205" y="27956"/>
                    </a:cubicBezTo>
                    <a:cubicBezTo>
                      <a:pt x="44017" y="27935"/>
                      <a:pt x="43807" y="27935"/>
                      <a:pt x="43619" y="27935"/>
                    </a:cubicBezTo>
                    <a:cubicBezTo>
                      <a:pt x="43619" y="27893"/>
                      <a:pt x="43619" y="27873"/>
                      <a:pt x="43619" y="27852"/>
                    </a:cubicBezTo>
                    <a:cubicBezTo>
                      <a:pt x="43598" y="27496"/>
                      <a:pt x="43556" y="27140"/>
                      <a:pt x="43514" y="26784"/>
                    </a:cubicBezTo>
                    <a:cubicBezTo>
                      <a:pt x="43504" y="26743"/>
                      <a:pt x="43462" y="26722"/>
                      <a:pt x="43420" y="26722"/>
                    </a:cubicBezTo>
                    <a:cubicBezTo>
                      <a:pt x="43378" y="26722"/>
                      <a:pt x="43337" y="26743"/>
                      <a:pt x="43326" y="26784"/>
                    </a:cubicBezTo>
                    <a:cubicBezTo>
                      <a:pt x="43284" y="27140"/>
                      <a:pt x="43242" y="27496"/>
                      <a:pt x="43221" y="27852"/>
                    </a:cubicBezTo>
                    <a:cubicBezTo>
                      <a:pt x="43221" y="27873"/>
                      <a:pt x="43221" y="27893"/>
                      <a:pt x="43221" y="27914"/>
                    </a:cubicBezTo>
                    <a:cubicBezTo>
                      <a:pt x="43054" y="27914"/>
                      <a:pt x="42887" y="27914"/>
                      <a:pt x="42740" y="27893"/>
                    </a:cubicBezTo>
                    <a:cubicBezTo>
                      <a:pt x="42740" y="27684"/>
                      <a:pt x="42698" y="27475"/>
                      <a:pt x="42657" y="27328"/>
                    </a:cubicBezTo>
                    <a:cubicBezTo>
                      <a:pt x="42647" y="27274"/>
                      <a:pt x="42611" y="27251"/>
                      <a:pt x="42572" y="27251"/>
                    </a:cubicBezTo>
                    <a:cubicBezTo>
                      <a:pt x="42522" y="27251"/>
                      <a:pt x="42468" y="27290"/>
                      <a:pt x="42468" y="27349"/>
                    </a:cubicBezTo>
                    <a:cubicBezTo>
                      <a:pt x="42468" y="27538"/>
                      <a:pt x="42447" y="27705"/>
                      <a:pt x="42426" y="27893"/>
                    </a:cubicBezTo>
                    <a:cubicBezTo>
                      <a:pt x="42259" y="27893"/>
                      <a:pt x="42092" y="27893"/>
                      <a:pt x="41924" y="27873"/>
                    </a:cubicBezTo>
                    <a:cubicBezTo>
                      <a:pt x="41924" y="27768"/>
                      <a:pt x="41924" y="27663"/>
                      <a:pt x="41924" y="27559"/>
                    </a:cubicBezTo>
                    <a:cubicBezTo>
                      <a:pt x="41924" y="27501"/>
                      <a:pt x="41874" y="27469"/>
                      <a:pt x="41825" y="27469"/>
                    </a:cubicBezTo>
                    <a:cubicBezTo>
                      <a:pt x="41784" y="27469"/>
                      <a:pt x="41745" y="27491"/>
                      <a:pt x="41736" y="27538"/>
                    </a:cubicBezTo>
                    <a:cubicBezTo>
                      <a:pt x="41694" y="27642"/>
                      <a:pt x="41652" y="27747"/>
                      <a:pt x="41631" y="27873"/>
                    </a:cubicBezTo>
                    <a:cubicBezTo>
                      <a:pt x="41401" y="27873"/>
                      <a:pt x="41171" y="27852"/>
                      <a:pt x="40962" y="27852"/>
                    </a:cubicBezTo>
                    <a:cubicBezTo>
                      <a:pt x="40962" y="27768"/>
                      <a:pt x="40962" y="27663"/>
                      <a:pt x="40983" y="27600"/>
                    </a:cubicBezTo>
                    <a:cubicBezTo>
                      <a:pt x="40983" y="27519"/>
                      <a:pt x="40920" y="27455"/>
                      <a:pt x="40860" y="27455"/>
                    </a:cubicBezTo>
                    <a:cubicBezTo>
                      <a:pt x="40827" y="27455"/>
                      <a:pt x="40795" y="27473"/>
                      <a:pt x="40773" y="27517"/>
                    </a:cubicBezTo>
                    <a:cubicBezTo>
                      <a:pt x="40732" y="27600"/>
                      <a:pt x="40669" y="27726"/>
                      <a:pt x="40627" y="27831"/>
                    </a:cubicBezTo>
                    <a:cubicBezTo>
                      <a:pt x="39246" y="27789"/>
                      <a:pt x="37844" y="27747"/>
                      <a:pt x="36463" y="27684"/>
                    </a:cubicBezTo>
                    <a:cubicBezTo>
                      <a:pt x="36484" y="27559"/>
                      <a:pt x="36484" y="27412"/>
                      <a:pt x="36484" y="27287"/>
                    </a:cubicBezTo>
                    <a:cubicBezTo>
                      <a:pt x="36505" y="26910"/>
                      <a:pt x="36484" y="26554"/>
                      <a:pt x="36526" y="26178"/>
                    </a:cubicBezTo>
                    <a:cubicBezTo>
                      <a:pt x="36526" y="26112"/>
                      <a:pt x="36474" y="26081"/>
                      <a:pt x="36422" y="26081"/>
                    </a:cubicBezTo>
                    <a:cubicBezTo>
                      <a:pt x="36375" y="26081"/>
                      <a:pt x="36327" y="26107"/>
                      <a:pt x="36317" y="26157"/>
                    </a:cubicBezTo>
                    <a:cubicBezTo>
                      <a:pt x="36233" y="26471"/>
                      <a:pt x="36212" y="26784"/>
                      <a:pt x="36191" y="27119"/>
                    </a:cubicBezTo>
                    <a:cubicBezTo>
                      <a:pt x="36170" y="27287"/>
                      <a:pt x="36128" y="27475"/>
                      <a:pt x="36107" y="27663"/>
                    </a:cubicBezTo>
                    <a:cubicBezTo>
                      <a:pt x="35940" y="27663"/>
                      <a:pt x="35773" y="27663"/>
                      <a:pt x="35626" y="27642"/>
                    </a:cubicBezTo>
                    <a:cubicBezTo>
                      <a:pt x="35626" y="27621"/>
                      <a:pt x="35626" y="27600"/>
                      <a:pt x="35626" y="27580"/>
                    </a:cubicBezTo>
                    <a:cubicBezTo>
                      <a:pt x="35647" y="27328"/>
                      <a:pt x="35605" y="27119"/>
                      <a:pt x="35542" y="26910"/>
                    </a:cubicBezTo>
                    <a:cubicBezTo>
                      <a:pt x="35524" y="26863"/>
                      <a:pt x="35488" y="26841"/>
                      <a:pt x="35454" y="26841"/>
                    </a:cubicBezTo>
                    <a:cubicBezTo>
                      <a:pt x="35413" y="26841"/>
                      <a:pt x="35375" y="26873"/>
                      <a:pt x="35375" y="26931"/>
                    </a:cubicBezTo>
                    <a:cubicBezTo>
                      <a:pt x="35354" y="27140"/>
                      <a:pt x="35312" y="27349"/>
                      <a:pt x="35270" y="27559"/>
                    </a:cubicBezTo>
                    <a:cubicBezTo>
                      <a:pt x="35270" y="27580"/>
                      <a:pt x="35250" y="27621"/>
                      <a:pt x="35250" y="27642"/>
                    </a:cubicBezTo>
                    <a:cubicBezTo>
                      <a:pt x="35145" y="27621"/>
                      <a:pt x="35019" y="27621"/>
                      <a:pt x="34915" y="27621"/>
                    </a:cubicBezTo>
                    <a:cubicBezTo>
                      <a:pt x="34957" y="27433"/>
                      <a:pt x="34915" y="27161"/>
                      <a:pt x="34894" y="27015"/>
                    </a:cubicBezTo>
                    <a:cubicBezTo>
                      <a:pt x="34885" y="26978"/>
                      <a:pt x="34859" y="26961"/>
                      <a:pt x="34832" y="26961"/>
                    </a:cubicBezTo>
                    <a:cubicBezTo>
                      <a:pt x="34797" y="26961"/>
                      <a:pt x="34759" y="26989"/>
                      <a:pt x="34747" y="27036"/>
                    </a:cubicBezTo>
                    <a:cubicBezTo>
                      <a:pt x="34747" y="27182"/>
                      <a:pt x="34726" y="27308"/>
                      <a:pt x="34685" y="27454"/>
                    </a:cubicBezTo>
                    <a:cubicBezTo>
                      <a:pt x="34685" y="27517"/>
                      <a:pt x="34664" y="27559"/>
                      <a:pt x="34643" y="27621"/>
                    </a:cubicBezTo>
                    <a:cubicBezTo>
                      <a:pt x="34350" y="27600"/>
                      <a:pt x="34078" y="27600"/>
                      <a:pt x="33806" y="27580"/>
                    </a:cubicBezTo>
                    <a:cubicBezTo>
                      <a:pt x="33869" y="27475"/>
                      <a:pt x="33931" y="27370"/>
                      <a:pt x="33973" y="27266"/>
                    </a:cubicBezTo>
                    <a:cubicBezTo>
                      <a:pt x="33987" y="27195"/>
                      <a:pt x="33915" y="27143"/>
                      <a:pt x="33854" y="27143"/>
                    </a:cubicBezTo>
                    <a:cubicBezTo>
                      <a:pt x="33825" y="27143"/>
                      <a:pt x="33798" y="27155"/>
                      <a:pt x="33785" y="27182"/>
                    </a:cubicBezTo>
                    <a:cubicBezTo>
                      <a:pt x="33743" y="27287"/>
                      <a:pt x="33680" y="27349"/>
                      <a:pt x="33597" y="27433"/>
                    </a:cubicBezTo>
                    <a:cubicBezTo>
                      <a:pt x="33534" y="27475"/>
                      <a:pt x="33471" y="27517"/>
                      <a:pt x="33408" y="27559"/>
                    </a:cubicBezTo>
                    <a:cubicBezTo>
                      <a:pt x="33178" y="27559"/>
                      <a:pt x="32927" y="27538"/>
                      <a:pt x="32697" y="27538"/>
                    </a:cubicBezTo>
                    <a:cubicBezTo>
                      <a:pt x="32697" y="27517"/>
                      <a:pt x="32697" y="27475"/>
                      <a:pt x="32697" y="27454"/>
                    </a:cubicBezTo>
                    <a:cubicBezTo>
                      <a:pt x="32697" y="27387"/>
                      <a:pt x="32637" y="27337"/>
                      <a:pt x="32583" y="27337"/>
                    </a:cubicBezTo>
                    <a:cubicBezTo>
                      <a:pt x="32552" y="27337"/>
                      <a:pt x="32524" y="27353"/>
                      <a:pt x="32509" y="27391"/>
                    </a:cubicBezTo>
                    <a:cubicBezTo>
                      <a:pt x="32488" y="27454"/>
                      <a:pt x="32446" y="27475"/>
                      <a:pt x="32425" y="27517"/>
                    </a:cubicBezTo>
                    <a:cubicBezTo>
                      <a:pt x="30584" y="27454"/>
                      <a:pt x="28763" y="27370"/>
                      <a:pt x="26922" y="27308"/>
                    </a:cubicBezTo>
                    <a:cubicBezTo>
                      <a:pt x="27152" y="26868"/>
                      <a:pt x="26985" y="26240"/>
                      <a:pt x="27152" y="25780"/>
                    </a:cubicBezTo>
                    <a:cubicBezTo>
                      <a:pt x="27182" y="25720"/>
                      <a:pt x="27126" y="25671"/>
                      <a:pt x="27069" y="25671"/>
                    </a:cubicBezTo>
                    <a:cubicBezTo>
                      <a:pt x="27046" y="25671"/>
                      <a:pt x="27023" y="25679"/>
                      <a:pt x="27006" y="25696"/>
                    </a:cubicBezTo>
                    <a:cubicBezTo>
                      <a:pt x="26817" y="25927"/>
                      <a:pt x="26734" y="26157"/>
                      <a:pt x="26692" y="26450"/>
                    </a:cubicBezTo>
                    <a:cubicBezTo>
                      <a:pt x="26650" y="26722"/>
                      <a:pt x="26587" y="27015"/>
                      <a:pt x="26608" y="27287"/>
                    </a:cubicBezTo>
                    <a:lnTo>
                      <a:pt x="26211" y="27287"/>
                    </a:lnTo>
                    <a:cubicBezTo>
                      <a:pt x="26273" y="27161"/>
                      <a:pt x="26294" y="27015"/>
                      <a:pt x="26294" y="26889"/>
                    </a:cubicBezTo>
                    <a:cubicBezTo>
                      <a:pt x="26315" y="26659"/>
                      <a:pt x="26294" y="26429"/>
                      <a:pt x="26294" y="26178"/>
                    </a:cubicBezTo>
                    <a:cubicBezTo>
                      <a:pt x="26294" y="26140"/>
                      <a:pt x="26249" y="26110"/>
                      <a:pt x="26208" y="26110"/>
                    </a:cubicBezTo>
                    <a:cubicBezTo>
                      <a:pt x="26181" y="26110"/>
                      <a:pt x="26156" y="26123"/>
                      <a:pt x="26148" y="26157"/>
                    </a:cubicBezTo>
                    <a:cubicBezTo>
                      <a:pt x="26127" y="26366"/>
                      <a:pt x="26064" y="26575"/>
                      <a:pt x="26022" y="26784"/>
                    </a:cubicBezTo>
                    <a:cubicBezTo>
                      <a:pt x="25980" y="26931"/>
                      <a:pt x="25876" y="27098"/>
                      <a:pt x="25876" y="27266"/>
                    </a:cubicBezTo>
                    <a:cubicBezTo>
                      <a:pt x="25708" y="27266"/>
                      <a:pt x="25541" y="27266"/>
                      <a:pt x="25395" y="27245"/>
                    </a:cubicBezTo>
                    <a:cubicBezTo>
                      <a:pt x="25395" y="27182"/>
                      <a:pt x="25415" y="27119"/>
                      <a:pt x="25436" y="27056"/>
                    </a:cubicBezTo>
                    <a:cubicBezTo>
                      <a:pt x="25457" y="26826"/>
                      <a:pt x="25478" y="26617"/>
                      <a:pt x="25478" y="26387"/>
                    </a:cubicBezTo>
                    <a:cubicBezTo>
                      <a:pt x="25468" y="26327"/>
                      <a:pt x="25425" y="26300"/>
                      <a:pt x="25380" y="26300"/>
                    </a:cubicBezTo>
                    <a:cubicBezTo>
                      <a:pt x="25331" y="26300"/>
                      <a:pt x="25280" y="26332"/>
                      <a:pt x="25269" y="26387"/>
                    </a:cubicBezTo>
                    <a:cubicBezTo>
                      <a:pt x="25248" y="26617"/>
                      <a:pt x="25206" y="26805"/>
                      <a:pt x="25143" y="27015"/>
                    </a:cubicBezTo>
                    <a:cubicBezTo>
                      <a:pt x="25123" y="27077"/>
                      <a:pt x="25102" y="27161"/>
                      <a:pt x="25081" y="27245"/>
                    </a:cubicBezTo>
                    <a:cubicBezTo>
                      <a:pt x="24830" y="27224"/>
                      <a:pt x="24578" y="27224"/>
                      <a:pt x="24327" y="27203"/>
                    </a:cubicBezTo>
                    <a:cubicBezTo>
                      <a:pt x="24390" y="27056"/>
                      <a:pt x="24411" y="26889"/>
                      <a:pt x="24390" y="26722"/>
                    </a:cubicBezTo>
                    <a:cubicBezTo>
                      <a:pt x="24390" y="26661"/>
                      <a:pt x="24340" y="26628"/>
                      <a:pt x="24295" y="26628"/>
                    </a:cubicBezTo>
                    <a:cubicBezTo>
                      <a:pt x="24262" y="26628"/>
                      <a:pt x="24232" y="26645"/>
                      <a:pt x="24223" y="26680"/>
                    </a:cubicBezTo>
                    <a:cubicBezTo>
                      <a:pt x="24181" y="26889"/>
                      <a:pt x="24097" y="27036"/>
                      <a:pt x="23993" y="27203"/>
                    </a:cubicBezTo>
                    <a:lnTo>
                      <a:pt x="23323" y="27182"/>
                    </a:lnTo>
                    <a:cubicBezTo>
                      <a:pt x="23323" y="27119"/>
                      <a:pt x="23323" y="27077"/>
                      <a:pt x="23323" y="27036"/>
                    </a:cubicBezTo>
                    <a:cubicBezTo>
                      <a:pt x="23323" y="26989"/>
                      <a:pt x="23277" y="26961"/>
                      <a:pt x="23236" y="26961"/>
                    </a:cubicBezTo>
                    <a:cubicBezTo>
                      <a:pt x="23205" y="26961"/>
                      <a:pt x="23177" y="26978"/>
                      <a:pt x="23177" y="27015"/>
                    </a:cubicBezTo>
                    <a:cubicBezTo>
                      <a:pt x="23156" y="27077"/>
                      <a:pt x="23156" y="27119"/>
                      <a:pt x="23135" y="27161"/>
                    </a:cubicBezTo>
                    <a:cubicBezTo>
                      <a:pt x="21314" y="27098"/>
                      <a:pt x="19494" y="27056"/>
                      <a:pt x="17695" y="26994"/>
                    </a:cubicBezTo>
                    <a:cubicBezTo>
                      <a:pt x="17988" y="26471"/>
                      <a:pt x="17820" y="25571"/>
                      <a:pt x="17757" y="25006"/>
                    </a:cubicBezTo>
                    <a:cubicBezTo>
                      <a:pt x="17747" y="24922"/>
                      <a:pt x="17684" y="24880"/>
                      <a:pt x="17621" y="24880"/>
                    </a:cubicBezTo>
                    <a:cubicBezTo>
                      <a:pt x="17559" y="24880"/>
                      <a:pt x="17496" y="24922"/>
                      <a:pt x="17485" y="25006"/>
                    </a:cubicBezTo>
                    <a:cubicBezTo>
                      <a:pt x="17464" y="25383"/>
                      <a:pt x="17464" y="25738"/>
                      <a:pt x="17444" y="26115"/>
                    </a:cubicBezTo>
                    <a:cubicBezTo>
                      <a:pt x="17444" y="26408"/>
                      <a:pt x="17360" y="26701"/>
                      <a:pt x="17381" y="26994"/>
                    </a:cubicBezTo>
                    <a:cubicBezTo>
                      <a:pt x="17213" y="26994"/>
                      <a:pt x="17025" y="26973"/>
                      <a:pt x="16858" y="26973"/>
                    </a:cubicBezTo>
                    <a:cubicBezTo>
                      <a:pt x="16983" y="26680"/>
                      <a:pt x="16962" y="26115"/>
                      <a:pt x="16962" y="25968"/>
                    </a:cubicBezTo>
                    <a:cubicBezTo>
                      <a:pt x="16962" y="25913"/>
                      <a:pt x="16927" y="25887"/>
                      <a:pt x="16888" y="25887"/>
                    </a:cubicBezTo>
                    <a:cubicBezTo>
                      <a:pt x="16853" y="25887"/>
                      <a:pt x="16815" y="25908"/>
                      <a:pt x="16795" y="25948"/>
                    </a:cubicBezTo>
                    <a:cubicBezTo>
                      <a:pt x="16690" y="26199"/>
                      <a:pt x="16648" y="26471"/>
                      <a:pt x="16544" y="26722"/>
                    </a:cubicBezTo>
                    <a:cubicBezTo>
                      <a:pt x="16523" y="26784"/>
                      <a:pt x="16460" y="26889"/>
                      <a:pt x="16460" y="26973"/>
                    </a:cubicBezTo>
                    <a:cubicBezTo>
                      <a:pt x="16314" y="26973"/>
                      <a:pt x="16167" y="26952"/>
                      <a:pt x="16021" y="26952"/>
                    </a:cubicBezTo>
                    <a:cubicBezTo>
                      <a:pt x="16104" y="26784"/>
                      <a:pt x="16167" y="26596"/>
                      <a:pt x="16209" y="26429"/>
                    </a:cubicBezTo>
                    <a:cubicBezTo>
                      <a:pt x="16223" y="26373"/>
                      <a:pt x="16172" y="26326"/>
                      <a:pt x="16124" y="26326"/>
                    </a:cubicBezTo>
                    <a:cubicBezTo>
                      <a:pt x="16100" y="26326"/>
                      <a:pt x="16077" y="26338"/>
                      <a:pt x="16063" y="26366"/>
                    </a:cubicBezTo>
                    <a:cubicBezTo>
                      <a:pt x="15979" y="26554"/>
                      <a:pt x="15853" y="26743"/>
                      <a:pt x="15791" y="26952"/>
                    </a:cubicBezTo>
                    <a:cubicBezTo>
                      <a:pt x="15539" y="26952"/>
                      <a:pt x="15288" y="26931"/>
                      <a:pt x="15037" y="26931"/>
                    </a:cubicBezTo>
                    <a:lnTo>
                      <a:pt x="15016" y="26931"/>
                    </a:lnTo>
                    <a:cubicBezTo>
                      <a:pt x="15037" y="26910"/>
                      <a:pt x="15037" y="26889"/>
                      <a:pt x="15037" y="26868"/>
                    </a:cubicBezTo>
                    <a:cubicBezTo>
                      <a:pt x="15079" y="26722"/>
                      <a:pt x="15121" y="26575"/>
                      <a:pt x="15142" y="26429"/>
                    </a:cubicBezTo>
                    <a:cubicBezTo>
                      <a:pt x="15154" y="26366"/>
                      <a:pt x="15107" y="26326"/>
                      <a:pt x="15063" y="26326"/>
                    </a:cubicBezTo>
                    <a:cubicBezTo>
                      <a:pt x="15033" y="26326"/>
                      <a:pt x="15004" y="26345"/>
                      <a:pt x="14995" y="26387"/>
                    </a:cubicBezTo>
                    <a:cubicBezTo>
                      <a:pt x="14954" y="26512"/>
                      <a:pt x="14912" y="26638"/>
                      <a:pt x="14849" y="26784"/>
                    </a:cubicBezTo>
                    <a:cubicBezTo>
                      <a:pt x="14828" y="26826"/>
                      <a:pt x="14807" y="26868"/>
                      <a:pt x="14786" y="26931"/>
                    </a:cubicBezTo>
                    <a:cubicBezTo>
                      <a:pt x="14577" y="26910"/>
                      <a:pt x="14368" y="26910"/>
                      <a:pt x="14159" y="26910"/>
                    </a:cubicBezTo>
                    <a:cubicBezTo>
                      <a:pt x="14200" y="26784"/>
                      <a:pt x="14221" y="26638"/>
                      <a:pt x="14200" y="26512"/>
                    </a:cubicBezTo>
                    <a:cubicBezTo>
                      <a:pt x="14200" y="26453"/>
                      <a:pt x="14147" y="26414"/>
                      <a:pt x="14096" y="26414"/>
                    </a:cubicBezTo>
                    <a:cubicBezTo>
                      <a:pt x="14058" y="26414"/>
                      <a:pt x="14021" y="26437"/>
                      <a:pt x="14012" y="26492"/>
                    </a:cubicBezTo>
                    <a:cubicBezTo>
                      <a:pt x="13991" y="26617"/>
                      <a:pt x="13949" y="26743"/>
                      <a:pt x="13866" y="26868"/>
                    </a:cubicBezTo>
                    <a:cubicBezTo>
                      <a:pt x="13845" y="26868"/>
                      <a:pt x="13824" y="26889"/>
                      <a:pt x="13824" y="26910"/>
                    </a:cubicBezTo>
                    <a:cubicBezTo>
                      <a:pt x="13573" y="26889"/>
                      <a:pt x="13322" y="26889"/>
                      <a:pt x="13091" y="26889"/>
                    </a:cubicBezTo>
                    <a:cubicBezTo>
                      <a:pt x="13133" y="26805"/>
                      <a:pt x="13154" y="26743"/>
                      <a:pt x="13217" y="26680"/>
                    </a:cubicBezTo>
                    <a:cubicBezTo>
                      <a:pt x="13270" y="26609"/>
                      <a:pt x="13219" y="26524"/>
                      <a:pt x="13151" y="26524"/>
                    </a:cubicBezTo>
                    <a:cubicBezTo>
                      <a:pt x="13139" y="26524"/>
                      <a:pt x="13125" y="26527"/>
                      <a:pt x="13112" y="26533"/>
                    </a:cubicBezTo>
                    <a:cubicBezTo>
                      <a:pt x="12987" y="26617"/>
                      <a:pt x="12861" y="26743"/>
                      <a:pt x="12861" y="26889"/>
                    </a:cubicBezTo>
                    <a:cubicBezTo>
                      <a:pt x="11878" y="26868"/>
                      <a:pt x="10915" y="26847"/>
                      <a:pt x="9953" y="26847"/>
                    </a:cubicBezTo>
                    <a:cubicBezTo>
                      <a:pt x="9953" y="26722"/>
                      <a:pt x="9932" y="26596"/>
                      <a:pt x="9932" y="26492"/>
                    </a:cubicBezTo>
                    <a:cubicBezTo>
                      <a:pt x="9911" y="26220"/>
                      <a:pt x="9932" y="25948"/>
                      <a:pt x="9974" y="25696"/>
                    </a:cubicBezTo>
                    <a:cubicBezTo>
                      <a:pt x="9988" y="25611"/>
                      <a:pt x="9915" y="25535"/>
                      <a:pt x="9847" y="25535"/>
                    </a:cubicBezTo>
                    <a:cubicBezTo>
                      <a:pt x="9815" y="25535"/>
                      <a:pt x="9785" y="25552"/>
                      <a:pt x="9765" y="25592"/>
                    </a:cubicBezTo>
                    <a:cubicBezTo>
                      <a:pt x="9639" y="25843"/>
                      <a:pt x="9597" y="26073"/>
                      <a:pt x="9576" y="26324"/>
                    </a:cubicBezTo>
                    <a:cubicBezTo>
                      <a:pt x="9555" y="26492"/>
                      <a:pt x="9555" y="26659"/>
                      <a:pt x="9555" y="26826"/>
                    </a:cubicBezTo>
                    <a:lnTo>
                      <a:pt x="8949" y="26826"/>
                    </a:lnTo>
                    <a:cubicBezTo>
                      <a:pt x="8969" y="26554"/>
                      <a:pt x="8928" y="26282"/>
                      <a:pt x="8990" y="26010"/>
                    </a:cubicBezTo>
                    <a:cubicBezTo>
                      <a:pt x="9016" y="25934"/>
                      <a:pt x="8964" y="25888"/>
                      <a:pt x="8909" y="25888"/>
                    </a:cubicBezTo>
                    <a:cubicBezTo>
                      <a:pt x="8875" y="25888"/>
                      <a:pt x="8839" y="25907"/>
                      <a:pt x="8823" y="25948"/>
                    </a:cubicBezTo>
                    <a:cubicBezTo>
                      <a:pt x="8739" y="26178"/>
                      <a:pt x="8718" y="26408"/>
                      <a:pt x="8677" y="26638"/>
                    </a:cubicBezTo>
                    <a:cubicBezTo>
                      <a:pt x="8677" y="26701"/>
                      <a:pt x="8656" y="26764"/>
                      <a:pt x="8635" y="26826"/>
                    </a:cubicBezTo>
                    <a:lnTo>
                      <a:pt x="7965" y="26826"/>
                    </a:lnTo>
                    <a:cubicBezTo>
                      <a:pt x="8049" y="26701"/>
                      <a:pt x="8112" y="26554"/>
                      <a:pt x="8153" y="26429"/>
                    </a:cubicBezTo>
                    <a:cubicBezTo>
                      <a:pt x="8182" y="26358"/>
                      <a:pt x="8114" y="26316"/>
                      <a:pt x="8054" y="26316"/>
                    </a:cubicBezTo>
                    <a:cubicBezTo>
                      <a:pt x="8026" y="26316"/>
                      <a:pt x="7999" y="26325"/>
                      <a:pt x="7986" y="26345"/>
                    </a:cubicBezTo>
                    <a:cubicBezTo>
                      <a:pt x="7881" y="26471"/>
                      <a:pt x="7777" y="26596"/>
                      <a:pt x="7693" y="26722"/>
                    </a:cubicBezTo>
                    <a:cubicBezTo>
                      <a:pt x="7672" y="26743"/>
                      <a:pt x="7630" y="26784"/>
                      <a:pt x="7609" y="26826"/>
                    </a:cubicBezTo>
                    <a:lnTo>
                      <a:pt x="6982" y="26826"/>
                    </a:lnTo>
                    <a:cubicBezTo>
                      <a:pt x="7045" y="26701"/>
                      <a:pt x="7065" y="26554"/>
                      <a:pt x="7086" y="26408"/>
                    </a:cubicBezTo>
                    <a:cubicBezTo>
                      <a:pt x="7086" y="26356"/>
                      <a:pt x="7038" y="26320"/>
                      <a:pt x="6992" y="26320"/>
                    </a:cubicBezTo>
                    <a:cubicBezTo>
                      <a:pt x="6963" y="26320"/>
                      <a:pt x="6935" y="26334"/>
                      <a:pt x="6919" y="26366"/>
                    </a:cubicBezTo>
                    <a:cubicBezTo>
                      <a:pt x="6856" y="26512"/>
                      <a:pt x="6752" y="26680"/>
                      <a:pt x="6626" y="26784"/>
                    </a:cubicBezTo>
                    <a:cubicBezTo>
                      <a:pt x="6626" y="26805"/>
                      <a:pt x="6605" y="26805"/>
                      <a:pt x="6584" y="26826"/>
                    </a:cubicBezTo>
                    <a:lnTo>
                      <a:pt x="6061" y="26826"/>
                    </a:lnTo>
                    <a:cubicBezTo>
                      <a:pt x="6082" y="26805"/>
                      <a:pt x="6103" y="26784"/>
                      <a:pt x="6103" y="26764"/>
                    </a:cubicBezTo>
                    <a:cubicBezTo>
                      <a:pt x="6137" y="26713"/>
                      <a:pt x="6088" y="26648"/>
                      <a:pt x="6035" y="26648"/>
                    </a:cubicBezTo>
                    <a:cubicBezTo>
                      <a:pt x="6023" y="26648"/>
                      <a:pt x="6010" y="26651"/>
                      <a:pt x="5998" y="26659"/>
                    </a:cubicBezTo>
                    <a:cubicBezTo>
                      <a:pt x="5936" y="26701"/>
                      <a:pt x="5852" y="26743"/>
                      <a:pt x="5768" y="26743"/>
                    </a:cubicBezTo>
                    <a:cubicBezTo>
                      <a:pt x="5684" y="26764"/>
                      <a:pt x="5622" y="26764"/>
                      <a:pt x="5559" y="26784"/>
                    </a:cubicBezTo>
                    <a:cubicBezTo>
                      <a:pt x="5517" y="26805"/>
                      <a:pt x="5496" y="26826"/>
                      <a:pt x="5475" y="26826"/>
                    </a:cubicBezTo>
                    <a:cubicBezTo>
                      <a:pt x="5350" y="26826"/>
                      <a:pt x="5224" y="26826"/>
                      <a:pt x="5099" y="26847"/>
                    </a:cubicBezTo>
                    <a:cubicBezTo>
                      <a:pt x="5120" y="26805"/>
                      <a:pt x="5161" y="26784"/>
                      <a:pt x="5203" y="26764"/>
                    </a:cubicBezTo>
                    <a:cubicBezTo>
                      <a:pt x="5266" y="26764"/>
                      <a:pt x="5266" y="26680"/>
                      <a:pt x="5203" y="26659"/>
                    </a:cubicBezTo>
                    <a:cubicBezTo>
                      <a:pt x="5152" y="26650"/>
                      <a:pt x="5104" y="26642"/>
                      <a:pt x="5059" y="26642"/>
                    </a:cubicBezTo>
                    <a:cubicBezTo>
                      <a:pt x="4992" y="26642"/>
                      <a:pt x="4930" y="26660"/>
                      <a:pt x="4868" y="26722"/>
                    </a:cubicBezTo>
                    <a:cubicBezTo>
                      <a:pt x="4827" y="26764"/>
                      <a:pt x="4785" y="26805"/>
                      <a:pt x="4764" y="26847"/>
                    </a:cubicBezTo>
                    <a:cubicBezTo>
                      <a:pt x="3739" y="26847"/>
                      <a:pt x="2692" y="26868"/>
                      <a:pt x="1646" y="26994"/>
                    </a:cubicBezTo>
                    <a:cubicBezTo>
                      <a:pt x="1458" y="27015"/>
                      <a:pt x="1186" y="27036"/>
                      <a:pt x="914" y="27098"/>
                    </a:cubicBezTo>
                    <a:cubicBezTo>
                      <a:pt x="1521" y="22872"/>
                      <a:pt x="1019" y="18499"/>
                      <a:pt x="1332" y="14251"/>
                    </a:cubicBezTo>
                    <a:cubicBezTo>
                      <a:pt x="1500" y="11740"/>
                      <a:pt x="1604" y="9209"/>
                      <a:pt x="1667" y="6698"/>
                    </a:cubicBezTo>
                    <a:cubicBezTo>
                      <a:pt x="1730" y="4752"/>
                      <a:pt x="1563" y="2785"/>
                      <a:pt x="2044" y="881"/>
                    </a:cubicBezTo>
                    <a:close/>
                    <a:moveTo>
                      <a:pt x="1824" y="0"/>
                    </a:moveTo>
                    <a:cubicBezTo>
                      <a:pt x="1674" y="0"/>
                      <a:pt x="1539" y="94"/>
                      <a:pt x="1479" y="274"/>
                    </a:cubicBezTo>
                    <a:cubicBezTo>
                      <a:pt x="914" y="2116"/>
                      <a:pt x="1019" y="4061"/>
                      <a:pt x="998" y="5986"/>
                    </a:cubicBezTo>
                    <a:cubicBezTo>
                      <a:pt x="977" y="8330"/>
                      <a:pt x="830" y="10673"/>
                      <a:pt x="705" y="13017"/>
                    </a:cubicBezTo>
                    <a:cubicBezTo>
                      <a:pt x="558" y="15486"/>
                      <a:pt x="328" y="17892"/>
                      <a:pt x="370" y="20361"/>
                    </a:cubicBezTo>
                    <a:cubicBezTo>
                      <a:pt x="412" y="22809"/>
                      <a:pt x="495" y="25236"/>
                      <a:pt x="56" y="27642"/>
                    </a:cubicBezTo>
                    <a:cubicBezTo>
                      <a:pt x="0" y="27906"/>
                      <a:pt x="250" y="28134"/>
                      <a:pt x="472" y="28134"/>
                    </a:cubicBezTo>
                    <a:cubicBezTo>
                      <a:pt x="585" y="28134"/>
                      <a:pt x="690" y="28076"/>
                      <a:pt x="747" y="27935"/>
                    </a:cubicBezTo>
                    <a:cubicBezTo>
                      <a:pt x="851" y="27705"/>
                      <a:pt x="2839" y="27705"/>
                      <a:pt x="3215" y="27684"/>
                    </a:cubicBezTo>
                    <a:cubicBezTo>
                      <a:pt x="4680" y="27621"/>
                      <a:pt x="6145" y="27621"/>
                      <a:pt x="7609" y="27621"/>
                    </a:cubicBezTo>
                    <a:cubicBezTo>
                      <a:pt x="10350" y="27642"/>
                      <a:pt x="13071" y="27726"/>
                      <a:pt x="15812" y="27789"/>
                    </a:cubicBezTo>
                    <a:cubicBezTo>
                      <a:pt x="24955" y="27977"/>
                      <a:pt x="34099" y="28605"/>
                      <a:pt x="43242" y="28689"/>
                    </a:cubicBezTo>
                    <a:cubicBezTo>
                      <a:pt x="43263" y="28730"/>
                      <a:pt x="43284" y="28772"/>
                      <a:pt x="43305" y="28793"/>
                    </a:cubicBezTo>
                    <a:cubicBezTo>
                      <a:pt x="43326" y="28845"/>
                      <a:pt x="43373" y="28872"/>
                      <a:pt x="43420" y="28872"/>
                    </a:cubicBezTo>
                    <a:cubicBezTo>
                      <a:pt x="43467" y="28872"/>
                      <a:pt x="43514" y="28845"/>
                      <a:pt x="43535" y="28793"/>
                    </a:cubicBezTo>
                    <a:cubicBezTo>
                      <a:pt x="43556" y="28772"/>
                      <a:pt x="43577" y="28730"/>
                      <a:pt x="43598" y="28689"/>
                    </a:cubicBezTo>
                    <a:cubicBezTo>
                      <a:pt x="43765" y="28709"/>
                      <a:pt x="43954" y="28709"/>
                      <a:pt x="44142" y="28709"/>
                    </a:cubicBezTo>
                    <a:cubicBezTo>
                      <a:pt x="44142" y="28730"/>
                      <a:pt x="44142" y="28751"/>
                      <a:pt x="44163" y="28772"/>
                    </a:cubicBezTo>
                    <a:cubicBezTo>
                      <a:pt x="44178" y="28817"/>
                      <a:pt x="44226" y="28852"/>
                      <a:pt x="44275" y="28852"/>
                    </a:cubicBezTo>
                    <a:cubicBezTo>
                      <a:pt x="44294" y="28852"/>
                      <a:pt x="44313" y="28847"/>
                      <a:pt x="44330" y="28835"/>
                    </a:cubicBezTo>
                    <a:cubicBezTo>
                      <a:pt x="44393" y="28793"/>
                      <a:pt x="44435" y="28751"/>
                      <a:pt x="44477" y="28709"/>
                    </a:cubicBezTo>
                    <a:cubicBezTo>
                      <a:pt x="45795" y="28709"/>
                      <a:pt x="47113" y="28709"/>
                      <a:pt x="48452" y="28689"/>
                    </a:cubicBezTo>
                    <a:cubicBezTo>
                      <a:pt x="48850" y="28689"/>
                      <a:pt x="48850" y="28082"/>
                      <a:pt x="48452" y="28061"/>
                    </a:cubicBezTo>
                    <a:lnTo>
                      <a:pt x="47950" y="28061"/>
                    </a:lnTo>
                    <a:cubicBezTo>
                      <a:pt x="46088" y="27224"/>
                      <a:pt x="44686" y="25655"/>
                      <a:pt x="43138" y="24378"/>
                    </a:cubicBezTo>
                    <a:cubicBezTo>
                      <a:pt x="41652" y="23186"/>
                      <a:pt x="39957" y="22223"/>
                      <a:pt x="38346" y="21219"/>
                    </a:cubicBezTo>
                    <a:cubicBezTo>
                      <a:pt x="34329" y="18729"/>
                      <a:pt x="30270" y="16344"/>
                      <a:pt x="26231" y="13875"/>
                    </a:cubicBezTo>
                    <a:cubicBezTo>
                      <a:pt x="18301" y="9041"/>
                      <a:pt x="10350" y="4145"/>
                      <a:pt x="2002" y="44"/>
                    </a:cubicBezTo>
                    <a:cubicBezTo>
                      <a:pt x="1943" y="15"/>
                      <a:pt x="1882" y="0"/>
                      <a:pt x="18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7719963" y="2093813"/>
                <a:ext cx="522575" cy="328925"/>
              </a:xfrm>
              <a:custGeom>
                <a:rect b="b" l="l" r="r" t="t"/>
                <a:pathLst>
                  <a:path extrusionOk="0" h="13157" w="20903">
                    <a:moveTo>
                      <a:pt x="461" y="481"/>
                    </a:moveTo>
                    <a:lnTo>
                      <a:pt x="461" y="481"/>
                    </a:lnTo>
                    <a:cubicBezTo>
                      <a:pt x="607" y="565"/>
                      <a:pt x="754" y="649"/>
                      <a:pt x="879" y="733"/>
                    </a:cubicBezTo>
                    <a:cubicBezTo>
                      <a:pt x="712" y="1046"/>
                      <a:pt x="628" y="1486"/>
                      <a:pt x="628" y="1967"/>
                    </a:cubicBezTo>
                    <a:cubicBezTo>
                      <a:pt x="565" y="1486"/>
                      <a:pt x="523" y="984"/>
                      <a:pt x="461" y="481"/>
                    </a:cubicBezTo>
                    <a:close/>
                    <a:moveTo>
                      <a:pt x="2155" y="1590"/>
                    </a:moveTo>
                    <a:lnTo>
                      <a:pt x="2155" y="1590"/>
                    </a:lnTo>
                    <a:cubicBezTo>
                      <a:pt x="2239" y="1653"/>
                      <a:pt x="2323" y="1716"/>
                      <a:pt x="2406" y="1779"/>
                    </a:cubicBezTo>
                    <a:cubicBezTo>
                      <a:pt x="2386" y="1883"/>
                      <a:pt x="2365" y="2009"/>
                      <a:pt x="2344" y="2113"/>
                    </a:cubicBezTo>
                    <a:cubicBezTo>
                      <a:pt x="2281" y="1946"/>
                      <a:pt x="2218" y="1779"/>
                      <a:pt x="2155" y="1590"/>
                    </a:cubicBezTo>
                    <a:close/>
                    <a:moveTo>
                      <a:pt x="1590" y="1193"/>
                    </a:moveTo>
                    <a:cubicBezTo>
                      <a:pt x="1695" y="1256"/>
                      <a:pt x="1779" y="1318"/>
                      <a:pt x="1862" y="1381"/>
                    </a:cubicBezTo>
                    <a:cubicBezTo>
                      <a:pt x="1904" y="1800"/>
                      <a:pt x="2030" y="2197"/>
                      <a:pt x="2176" y="2616"/>
                    </a:cubicBezTo>
                    <a:cubicBezTo>
                      <a:pt x="2197" y="2699"/>
                      <a:pt x="2218" y="2825"/>
                      <a:pt x="2260" y="2950"/>
                    </a:cubicBezTo>
                    <a:cubicBezTo>
                      <a:pt x="2239" y="3139"/>
                      <a:pt x="2239" y="3348"/>
                      <a:pt x="2218" y="3536"/>
                    </a:cubicBezTo>
                    <a:cubicBezTo>
                      <a:pt x="2155" y="3453"/>
                      <a:pt x="2093" y="3348"/>
                      <a:pt x="2051" y="3285"/>
                    </a:cubicBezTo>
                    <a:cubicBezTo>
                      <a:pt x="1883" y="2971"/>
                      <a:pt x="1716" y="2657"/>
                      <a:pt x="1570" y="2344"/>
                    </a:cubicBezTo>
                    <a:cubicBezTo>
                      <a:pt x="1590" y="1946"/>
                      <a:pt x="1590" y="1569"/>
                      <a:pt x="1590" y="1193"/>
                    </a:cubicBezTo>
                    <a:close/>
                    <a:moveTo>
                      <a:pt x="1528" y="3055"/>
                    </a:moveTo>
                    <a:cubicBezTo>
                      <a:pt x="1570" y="3118"/>
                      <a:pt x="1590" y="3181"/>
                      <a:pt x="1611" y="3243"/>
                    </a:cubicBezTo>
                    <a:cubicBezTo>
                      <a:pt x="1737" y="3494"/>
                      <a:pt x="1925" y="4059"/>
                      <a:pt x="2197" y="4373"/>
                    </a:cubicBezTo>
                    <a:lnTo>
                      <a:pt x="2176" y="5085"/>
                    </a:lnTo>
                    <a:cubicBezTo>
                      <a:pt x="2114" y="4896"/>
                      <a:pt x="2009" y="4729"/>
                      <a:pt x="1946" y="4582"/>
                    </a:cubicBezTo>
                    <a:cubicBezTo>
                      <a:pt x="1800" y="4290"/>
                      <a:pt x="1653" y="4018"/>
                      <a:pt x="1486" y="3746"/>
                    </a:cubicBezTo>
                    <a:cubicBezTo>
                      <a:pt x="1507" y="3515"/>
                      <a:pt x="1528" y="3285"/>
                      <a:pt x="1528" y="3055"/>
                    </a:cubicBezTo>
                    <a:close/>
                    <a:moveTo>
                      <a:pt x="1444" y="4436"/>
                    </a:moveTo>
                    <a:cubicBezTo>
                      <a:pt x="1611" y="4792"/>
                      <a:pt x="1716" y="5398"/>
                      <a:pt x="1988" y="5691"/>
                    </a:cubicBezTo>
                    <a:cubicBezTo>
                      <a:pt x="2009" y="5712"/>
                      <a:pt x="2040" y="5723"/>
                      <a:pt x="2072" y="5723"/>
                    </a:cubicBezTo>
                    <a:cubicBezTo>
                      <a:pt x="2103" y="5723"/>
                      <a:pt x="2134" y="5712"/>
                      <a:pt x="2155" y="5691"/>
                    </a:cubicBezTo>
                    <a:cubicBezTo>
                      <a:pt x="2155" y="5712"/>
                      <a:pt x="2155" y="5754"/>
                      <a:pt x="2155" y="5796"/>
                    </a:cubicBezTo>
                    <a:cubicBezTo>
                      <a:pt x="2155" y="5984"/>
                      <a:pt x="2134" y="6194"/>
                      <a:pt x="2134" y="6403"/>
                    </a:cubicBezTo>
                    <a:cubicBezTo>
                      <a:pt x="1988" y="5901"/>
                      <a:pt x="1716" y="5440"/>
                      <a:pt x="1423" y="5001"/>
                    </a:cubicBezTo>
                    <a:lnTo>
                      <a:pt x="1444" y="4436"/>
                    </a:lnTo>
                    <a:close/>
                    <a:moveTo>
                      <a:pt x="1381" y="5524"/>
                    </a:moveTo>
                    <a:cubicBezTo>
                      <a:pt x="1632" y="6005"/>
                      <a:pt x="1821" y="6507"/>
                      <a:pt x="1925" y="7072"/>
                    </a:cubicBezTo>
                    <a:cubicBezTo>
                      <a:pt x="1943" y="7142"/>
                      <a:pt x="2003" y="7182"/>
                      <a:pt x="2059" y="7182"/>
                    </a:cubicBezTo>
                    <a:cubicBezTo>
                      <a:pt x="2070" y="7182"/>
                      <a:pt x="2082" y="7181"/>
                      <a:pt x="2093" y="7177"/>
                    </a:cubicBezTo>
                    <a:cubicBezTo>
                      <a:pt x="2093" y="7261"/>
                      <a:pt x="2093" y="7344"/>
                      <a:pt x="2093" y="7428"/>
                    </a:cubicBezTo>
                    <a:cubicBezTo>
                      <a:pt x="2072" y="7407"/>
                      <a:pt x="2051" y="7386"/>
                      <a:pt x="2051" y="7365"/>
                    </a:cubicBezTo>
                    <a:cubicBezTo>
                      <a:pt x="1821" y="6989"/>
                      <a:pt x="1590" y="6612"/>
                      <a:pt x="1360" y="6235"/>
                    </a:cubicBezTo>
                    <a:cubicBezTo>
                      <a:pt x="1360" y="6005"/>
                      <a:pt x="1381" y="5754"/>
                      <a:pt x="1381" y="5524"/>
                    </a:cubicBezTo>
                    <a:close/>
                    <a:moveTo>
                      <a:pt x="1339" y="6717"/>
                    </a:moveTo>
                    <a:cubicBezTo>
                      <a:pt x="1486" y="7010"/>
                      <a:pt x="1632" y="7282"/>
                      <a:pt x="1779" y="7575"/>
                    </a:cubicBezTo>
                    <a:cubicBezTo>
                      <a:pt x="1862" y="7742"/>
                      <a:pt x="1946" y="7930"/>
                      <a:pt x="2051" y="8098"/>
                    </a:cubicBezTo>
                    <a:cubicBezTo>
                      <a:pt x="2051" y="8328"/>
                      <a:pt x="2051" y="8579"/>
                      <a:pt x="2030" y="8809"/>
                    </a:cubicBezTo>
                    <a:cubicBezTo>
                      <a:pt x="2009" y="8767"/>
                      <a:pt x="1988" y="8725"/>
                      <a:pt x="1967" y="8683"/>
                    </a:cubicBezTo>
                    <a:cubicBezTo>
                      <a:pt x="1779" y="8307"/>
                      <a:pt x="1590" y="7951"/>
                      <a:pt x="1423" y="7575"/>
                    </a:cubicBezTo>
                    <a:cubicBezTo>
                      <a:pt x="1402" y="7282"/>
                      <a:pt x="1360" y="7010"/>
                      <a:pt x="1339" y="6717"/>
                    </a:cubicBezTo>
                    <a:close/>
                    <a:moveTo>
                      <a:pt x="1486" y="8516"/>
                    </a:moveTo>
                    <a:lnTo>
                      <a:pt x="1486" y="8516"/>
                    </a:lnTo>
                    <a:cubicBezTo>
                      <a:pt x="1528" y="8600"/>
                      <a:pt x="1570" y="8683"/>
                      <a:pt x="1590" y="8767"/>
                    </a:cubicBezTo>
                    <a:cubicBezTo>
                      <a:pt x="1716" y="9018"/>
                      <a:pt x="1821" y="9332"/>
                      <a:pt x="2009" y="9562"/>
                    </a:cubicBezTo>
                    <a:cubicBezTo>
                      <a:pt x="2009" y="9583"/>
                      <a:pt x="2009" y="9604"/>
                      <a:pt x="2009" y="9625"/>
                    </a:cubicBezTo>
                    <a:cubicBezTo>
                      <a:pt x="1988" y="9583"/>
                      <a:pt x="1946" y="9562"/>
                      <a:pt x="1925" y="9520"/>
                    </a:cubicBezTo>
                    <a:cubicBezTo>
                      <a:pt x="1842" y="9395"/>
                      <a:pt x="1758" y="9228"/>
                      <a:pt x="1716" y="9081"/>
                    </a:cubicBezTo>
                    <a:cubicBezTo>
                      <a:pt x="1703" y="9017"/>
                      <a:pt x="1659" y="8992"/>
                      <a:pt x="1612" y="8992"/>
                    </a:cubicBezTo>
                    <a:cubicBezTo>
                      <a:pt x="1583" y="8992"/>
                      <a:pt x="1552" y="9002"/>
                      <a:pt x="1528" y="9018"/>
                    </a:cubicBezTo>
                    <a:cubicBezTo>
                      <a:pt x="1528" y="8851"/>
                      <a:pt x="1507" y="8683"/>
                      <a:pt x="1486" y="8516"/>
                    </a:cubicBezTo>
                    <a:close/>
                    <a:moveTo>
                      <a:pt x="1298" y="8809"/>
                    </a:moveTo>
                    <a:lnTo>
                      <a:pt x="1298" y="8809"/>
                    </a:lnTo>
                    <a:cubicBezTo>
                      <a:pt x="1318" y="8914"/>
                      <a:pt x="1339" y="9018"/>
                      <a:pt x="1339" y="9123"/>
                    </a:cubicBezTo>
                    <a:cubicBezTo>
                      <a:pt x="1352" y="9172"/>
                      <a:pt x="1385" y="9192"/>
                      <a:pt x="1420" y="9192"/>
                    </a:cubicBezTo>
                    <a:cubicBezTo>
                      <a:pt x="1444" y="9192"/>
                      <a:pt x="1469" y="9182"/>
                      <a:pt x="1486" y="9165"/>
                    </a:cubicBezTo>
                    <a:cubicBezTo>
                      <a:pt x="1528" y="9353"/>
                      <a:pt x="1590" y="9520"/>
                      <a:pt x="1674" y="9667"/>
                    </a:cubicBezTo>
                    <a:cubicBezTo>
                      <a:pt x="1758" y="9792"/>
                      <a:pt x="1862" y="9960"/>
                      <a:pt x="2009" y="10023"/>
                    </a:cubicBezTo>
                    <a:cubicBezTo>
                      <a:pt x="2009" y="10169"/>
                      <a:pt x="2009" y="10295"/>
                      <a:pt x="2009" y="10441"/>
                    </a:cubicBezTo>
                    <a:cubicBezTo>
                      <a:pt x="1967" y="10441"/>
                      <a:pt x="1946" y="10441"/>
                      <a:pt x="1925" y="10420"/>
                    </a:cubicBezTo>
                    <a:cubicBezTo>
                      <a:pt x="1130" y="10106"/>
                      <a:pt x="1277" y="9583"/>
                      <a:pt x="1298" y="8809"/>
                    </a:cubicBezTo>
                    <a:close/>
                    <a:moveTo>
                      <a:pt x="2699" y="2009"/>
                    </a:moveTo>
                    <a:cubicBezTo>
                      <a:pt x="3432" y="2574"/>
                      <a:pt x="4164" y="3139"/>
                      <a:pt x="4938" y="3641"/>
                    </a:cubicBezTo>
                    <a:cubicBezTo>
                      <a:pt x="6738" y="4771"/>
                      <a:pt x="8621" y="5712"/>
                      <a:pt x="10441" y="6738"/>
                    </a:cubicBezTo>
                    <a:cubicBezTo>
                      <a:pt x="12262" y="7784"/>
                      <a:pt x="13998" y="8956"/>
                      <a:pt x="15756" y="10106"/>
                    </a:cubicBezTo>
                    <a:cubicBezTo>
                      <a:pt x="16886" y="10839"/>
                      <a:pt x="18288" y="11445"/>
                      <a:pt x="19376" y="12345"/>
                    </a:cubicBezTo>
                    <a:cubicBezTo>
                      <a:pt x="17179" y="12220"/>
                      <a:pt x="15086" y="11445"/>
                      <a:pt x="12889" y="11278"/>
                    </a:cubicBezTo>
                    <a:cubicBezTo>
                      <a:pt x="10441" y="11090"/>
                      <a:pt x="7972" y="10985"/>
                      <a:pt x="5524" y="10901"/>
                    </a:cubicBezTo>
                    <a:cubicBezTo>
                      <a:pt x="4562" y="10860"/>
                      <a:pt x="3453" y="10860"/>
                      <a:pt x="2490" y="10608"/>
                    </a:cubicBezTo>
                    <a:cubicBezTo>
                      <a:pt x="2490" y="8997"/>
                      <a:pt x="2532" y="7407"/>
                      <a:pt x="2595" y="5796"/>
                    </a:cubicBezTo>
                    <a:cubicBezTo>
                      <a:pt x="2637" y="5147"/>
                      <a:pt x="2678" y="4478"/>
                      <a:pt x="2720" y="3808"/>
                    </a:cubicBezTo>
                    <a:cubicBezTo>
                      <a:pt x="2741" y="3808"/>
                      <a:pt x="2783" y="3787"/>
                      <a:pt x="2804" y="3766"/>
                    </a:cubicBezTo>
                    <a:cubicBezTo>
                      <a:pt x="2992" y="3599"/>
                      <a:pt x="2867" y="3285"/>
                      <a:pt x="2741" y="3034"/>
                    </a:cubicBezTo>
                    <a:cubicBezTo>
                      <a:pt x="2741" y="2699"/>
                      <a:pt x="2741" y="2344"/>
                      <a:pt x="2699" y="2009"/>
                    </a:cubicBezTo>
                    <a:close/>
                    <a:moveTo>
                      <a:pt x="338" y="0"/>
                    </a:moveTo>
                    <a:cubicBezTo>
                      <a:pt x="304" y="0"/>
                      <a:pt x="272" y="21"/>
                      <a:pt x="272" y="63"/>
                    </a:cubicBezTo>
                    <a:cubicBezTo>
                      <a:pt x="0" y="2637"/>
                      <a:pt x="586" y="5210"/>
                      <a:pt x="419" y="7784"/>
                    </a:cubicBezTo>
                    <a:cubicBezTo>
                      <a:pt x="377" y="8391"/>
                      <a:pt x="210" y="9625"/>
                      <a:pt x="649" y="10253"/>
                    </a:cubicBezTo>
                    <a:cubicBezTo>
                      <a:pt x="670" y="10504"/>
                      <a:pt x="774" y="10713"/>
                      <a:pt x="1026" y="10901"/>
                    </a:cubicBezTo>
                    <a:cubicBezTo>
                      <a:pt x="1779" y="11445"/>
                      <a:pt x="3285" y="11466"/>
                      <a:pt x="4206" y="11550"/>
                    </a:cubicBezTo>
                    <a:cubicBezTo>
                      <a:pt x="5922" y="11717"/>
                      <a:pt x="7658" y="11717"/>
                      <a:pt x="9395" y="11843"/>
                    </a:cubicBezTo>
                    <a:cubicBezTo>
                      <a:pt x="11362" y="11969"/>
                      <a:pt x="13329" y="12031"/>
                      <a:pt x="15275" y="12450"/>
                    </a:cubicBezTo>
                    <a:cubicBezTo>
                      <a:pt x="16790" y="12786"/>
                      <a:pt x="18271" y="13157"/>
                      <a:pt x="19824" y="13157"/>
                    </a:cubicBezTo>
                    <a:cubicBezTo>
                      <a:pt x="20008" y="13157"/>
                      <a:pt x="20193" y="13151"/>
                      <a:pt x="20380" y="13140"/>
                    </a:cubicBezTo>
                    <a:cubicBezTo>
                      <a:pt x="20736" y="13119"/>
                      <a:pt x="20903" y="12722"/>
                      <a:pt x="20673" y="12450"/>
                    </a:cubicBezTo>
                    <a:cubicBezTo>
                      <a:pt x="19606" y="11215"/>
                      <a:pt x="17995" y="10588"/>
                      <a:pt x="16635" y="9730"/>
                    </a:cubicBezTo>
                    <a:cubicBezTo>
                      <a:pt x="14793" y="8537"/>
                      <a:pt x="12994" y="7303"/>
                      <a:pt x="11069" y="6215"/>
                    </a:cubicBezTo>
                    <a:cubicBezTo>
                      <a:pt x="9165" y="5147"/>
                      <a:pt x="7177" y="4164"/>
                      <a:pt x="5294" y="3055"/>
                    </a:cubicBezTo>
                    <a:cubicBezTo>
                      <a:pt x="4185" y="2406"/>
                      <a:pt x="3139" y="1465"/>
                      <a:pt x="2009" y="837"/>
                    </a:cubicBezTo>
                    <a:lnTo>
                      <a:pt x="2009" y="816"/>
                    </a:lnTo>
                    <a:cubicBezTo>
                      <a:pt x="1993" y="769"/>
                      <a:pt x="1954" y="746"/>
                      <a:pt x="1918" y="746"/>
                    </a:cubicBezTo>
                    <a:cubicBezTo>
                      <a:pt x="1906" y="746"/>
                      <a:pt x="1894" y="748"/>
                      <a:pt x="1883" y="753"/>
                    </a:cubicBezTo>
                    <a:cubicBezTo>
                      <a:pt x="1779" y="712"/>
                      <a:pt x="1674" y="649"/>
                      <a:pt x="1590" y="607"/>
                    </a:cubicBezTo>
                    <a:cubicBezTo>
                      <a:pt x="1541" y="490"/>
                      <a:pt x="1424" y="427"/>
                      <a:pt x="1295" y="427"/>
                    </a:cubicBezTo>
                    <a:cubicBezTo>
                      <a:pt x="1261" y="427"/>
                      <a:pt x="1227" y="431"/>
                      <a:pt x="1193" y="440"/>
                    </a:cubicBezTo>
                    <a:cubicBezTo>
                      <a:pt x="984" y="356"/>
                      <a:pt x="754" y="272"/>
                      <a:pt x="523" y="209"/>
                    </a:cubicBezTo>
                    <a:cubicBezTo>
                      <a:pt x="482" y="209"/>
                      <a:pt x="461" y="209"/>
                      <a:pt x="440" y="230"/>
                    </a:cubicBezTo>
                    <a:cubicBezTo>
                      <a:pt x="419" y="168"/>
                      <a:pt x="419" y="126"/>
                      <a:pt x="419" y="63"/>
                    </a:cubicBezTo>
                    <a:cubicBezTo>
                      <a:pt x="408" y="21"/>
                      <a:pt x="372" y="0"/>
                      <a:pt x="3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 name="Google Shape;22;p2"/>
            <p:cNvGrpSpPr/>
            <p:nvPr/>
          </p:nvGrpSpPr>
          <p:grpSpPr>
            <a:xfrm flipH="1">
              <a:off x="8253297" y="4150079"/>
              <a:ext cx="665256" cy="655558"/>
              <a:chOff x="667733" y="2815175"/>
              <a:chExt cx="519975" cy="512475"/>
            </a:xfrm>
          </p:grpSpPr>
          <p:sp>
            <p:nvSpPr>
              <p:cNvPr id="23" name="Google Shape;23;p2"/>
              <p:cNvSpPr/>
              <p:nvPr/>
            </p:nvSpPr>
            <p:spPr>
              <a:xfrm>
                <a:off x="667733" y="2957825"/>
                <a:ext cx="519975" cy="230625"/>
              </a:xfrm>
              <a:custGeom>
                <a:rect b="b" l="l" r="r" t="t"/>
                <a:pathLst>
                  <a:path extrusionOk="0" h="9225" w="20799">
                    <a:moveTo>
                      <a:pt x="10357" y="505"/>
                    </a:moveTo>
                    <a:cubicBezTo>
                      <a:pt x="12519" y="505"/>
                      <a:pt x="14701" y="920"/>
                      <a:pt x="16714" y="1609"/>
                    </a:cubicBezTo>
                    <a:lnTo>
                      <a:pt x="16714" y="1609"/>
                    </a:lnTo>
                    <a:cubicBezTo>
                      <a:pt x="16715" y="1609"/>
                      <a:pt x="16717" y="1610"/>
                      <a:pt x="16719" y="1610"/>
                    </a:cubicBezTo>
                    <a:cubicBezTo>
                      <a:pt x="16719" y="1610"/>
                      <a:pt x="16719" y="1610"/>
                      <a:pt x="16719" y="1610"/>
                    </a:cubicBezTo>
                    <a:lnTo>
                      <a:pt x="16719" y="1610"/>
                    </a:lnTo>
                    <a:cubicBezTo>
                      <a:pt x="16725" y="1613"/>
                      <a:pt x="16732" y="1615"/>
                      <a:pt x="16739" y="1618"/>
                    </a:cubicBezTo>
                    <a:lnTo>
                      <a:pt x="16739" y="1618"/>
                    </a:lnTo>
                    <a:cubicBezTo>
                      <a:pt x="17718" y="1970"/>
                      <a:pt x="18900" y="2264"/>
                      <a:pt x="19627" y="3033"/>
                    </a:cubicBezTo>
                    <a:cubicBezTo>
                      <a:pt x="20799" y="4309"/>
                      <a:pt x="18413" y="5586"/>
                      <a:pt x="17535" y="6130"/>
                    </a:cubicBezTo>
                    <a:cubicBezTo>
                      <a:pt x="14480" y="7929"/>
                      <a:pt x="10902" y="8682"/>
                      <a:pt x="7387" y="8703"/>
                    </a:cubicBezTo>
                    <a:cubicBezTo>
                      <a:pt x="5796" y="8703"/>
                      <a:pt x="4081" y="8661"/>
                      <a:pt x="2553" y="8138"/>
                    </a:cubicBezTo>
                    <a:cubicBezTo>
                      <a:pt x="1967" y="7929"/>
                      <a:pt x="1361" y="7615"/>
                      <a:pt x="984" y="7113"/>
                    </a:cubicBezTo>
                    <a:cubicBezTo>
                      <a:pt x="607" y="6632"/>
                      <a:pt x="586" y="6046"/>
                      <a:pt x="775" y="5481"/>
                    </a:cubicBezTo>
                    <a:cubicBezTo>
                      <a:pt x="1193" y="4184"/>
                      <a:pt x="2365" y="3054"/>
                      <a:pt x="3474" y="2322"/>
                    </a:cubicBezTo>
                    <a:cubicBezTo>
                      <a:pt x="4604" y="1568"/>
                      <a:pt x="5901" y="1087"/>
                      <a:pt x="7240" y="815"/>
                    </a:cubicBezTo>
                    <a:cubicBezTo>
                      <a:pt x="8260" y="603"/>
                      <a:pt x="9306" y="505"/>
                      <a:pt x="10357" y="505"/>
                    </a:cubicBezTo>
                    <a:close/>
                    <a:moveTo>
                      <a:pt x="10386" y="0"/>
                    </a:moveTo>
                    <a:cubicBezTo>
                      <a:pt x="9477" y="0"/>
                      <a:pt x="8571" y="68"/>
                      <a:pt x="7680" y="208"/>
                    </a:cubicBezTo>
                    <a:cubicBezTo>
                      <a:pt x="4834" y="669"/>
                      <a:pt x="1737" y="2133"/>
                      <a:pt x="440" y="4895"/>
                    </a:cubicBezTo>
                    <a:cubicBezTo>
                      <a:pt x="147" y="5502"/>
                      <a:pt x="1" y="6234"/>
                      <a:pt x="252" y="6883"/>
                    </a:cubicBezTo>
                    <a:cubicBezTo>
                      <a:pt x="482" y="7490"/>
                      <a:pt x="963" y="7929"/>
                      <a:pt x="1507" y="8243"/>
                    </a:cubicBezTo>
                    <a:cubicBezTo>
                      <a:pt x="2930" y="9059"/>
                      <a:pt x="4708" y="9143"/>
                      <a:pt x="6299" y="9205"/>
                    </a:cubicBezTo>
                    <a:cubicBezTo>
                      <a:pt x="6628" y="9218"/>
                      <a:pt x="6957" y="9224"/>
                      <a:pt x="7287" y="9224"/>
                    </a:cubicBezTo>
                    <a:cubicBezTo>
                      <a:pt x="10796" y="9224"/>
                      <a:pt x="14330" y="8500"/>
                      <a:pt x="17409" y="6778"/>
                    </a:cubicBezTo>
                    <a:cubicBezTo>
                      <a:pt x="18225" y="6339"/>
                      <a:pt x="19083" y="5837"/>
                      <a:pt x="19752" y="5188"/>
                    </a:cubicBezTo>
                    <a:cubicBezTo>
                      <a:pt x="20234" y="4707"/>
                      <a:pt x="20610" y="4037"/>
                      <a:pt x="20401" y="3347"/>
                    </a:cubicBezTo>
                    <a:cubicBezTo>
                      <a:pt x="20045" y="2217"/>
                      <a:pt x="18560" y="1715"/>
                      <a:pt x="17555" y="1359"/>
                    </a:cubicBezTo>
                    <a:cubicBezTo>
                      <a:pt x="17325" y="1275"/>
                      <a:pt x="17095" y="1192"/>
                      <a:pt x="16865" y="1108"/>
                    </a:cubicBezTo>
                    <a:lnTo>
                      <a:pt x="16865" y="1108"/>
                    </a:lnTo>
                    <a:cubicBezTo>
                      <a:pt x="16865" y="1108"/>
                      <a:pt x="16865" y="1108"/>
                      <a:pt x="16865" y="1108"/>
                    </a:cubicBezTo>
                    <a:cubicBezTo>
                      <a:pt x="14806" y="397"/>
                      <a:pt x="12589" y="0"/>
                      <a:pt x="103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682908" y="2907550"/>
                <a:ext cx="472375" cy="325400"/>
              </a:xfrm>
              <a:custGeom>
                <a:rect b="b" l="l" r="r" t="t"/>
                <a:pathLst>
                  <a:path extrusionOk="0" h="13016" w="18895">
                    <a:moveTo>
                      <a:pt x="5089" y="531"/>
                    </a:moveTo>
                    <a:cubicBezTo>
                      <a:pt x="6326" y="531"/>
                      <a:pt x="7552" y="827"/>
                      <a:pt x="8705" y="1299"/>
                    </a:cubicBezTo>
                    <a:cubicBezTo>
                      <a:pt x="11969" y="2638"/>
                      <a:pt x="14689" y="5337"/>
                      <a:pt x="16551" y="8287"/>
                    </a:cubicBezTo>
                    <a:cubicBezTo>
                      <a:pt x="17116" y="9187"/>
                      <a:pt x="17911" y="10212"/>
                      <a:pt x="17953" y="11300"/>
                    </a:cubicBezTo>
                    <a:cubicBezTo>
                      <a:pt x="17974" y="12032"/>
                      <a:pt x="17409" y="12388"/>
                      <a:pt x="16718" y="12472"/>
                    </a:cubicBezTo>
                    <a:cubicBezTo>
                      <a:pt x="16539" y="12491"/>
                      <a:pt x="16356" y="12499"/>
                      <a:pt x="16170" y="12499"/>
                    </a:cubicBezTo>
                    <a:cubicBezTo>
                      <a:pt x="15530" y="12499"/>
                      <a:pt x="14861" y="12402"/>
                      <a:pt x="14228" y="12305"/>
                    </a:cubicBezTo>
                    <a:cubicBezTo>
                      <a:pt x="11027" y="11802"/>
                      <a:pt x="8035" y="10380"/>
                      <a:pt x="5441" y="8434"/>
                    </a:cubicBezTo>
                    <a:cubicBezTo>
                      <a:pt x="4206" y="7513"/>
                      <a:pt x="2992" y="6488"/>
                      <a:pt x="2009" y="5295"/>
                    </a:cubicBezTo>
                    <a:cubicBezTo>
                      <a:pt x="1360" y="4521"/>
                      <a:pt x="565" y="3328"/>
                      <a:pt x="921" y="2282"/>
                    </a:cubicBezTo>
                    <a:cubicBezTo>
                      <a:pt x="1109" y="1717"/>
                      <a:pt x="1611" y="1361"/>
                      <a:pt x="2114" y="1110"/>
                    </a:cubicBezTo>
                    <a:cubicBezTo>
                      <a:pt x="2804" y="797"/>
                      <a:pt x="3599" y="629"/>
                      <a:pt x="4352" y="566"/>
                    </a:cubicBezTo>
                    <a:cubicBezTo>
                      <a:pt x="4598" y="542"/>
                      <a:pt x="4844" y="531"/>
                      <a:pt x="5089" y="531"/>
                    </a:cubicBezTo>
                    <a:close/>
                    <a:moveTo>
                      <a:pt x="5029" y="1"/>
                    </a:moveTo>
                    <a:cubicBezTo>
                      <a:pt x="4992" y="1"/>
                      <a:pt x="4955" y="1"/>
                      <a:pt x="4917" y="1"/>
                    </a:cubicBezTo>
                    <a:cubicBezTo>
                      <a:pt x="4122" y="22"/>
                      <a:pt x="3306" y="148"/>
                      <a:pt x="2532" y="399"/>
                    </a:cubicBezTo>
                    <a:cubicBezTo>
                      <a:pt x="1863" y="608"/>
                      <a:pt x="1193" y="943"/>
                      <a:pt x="754" y="1508"/>
                    </a:cubicBezTo>
                    <a:cubicBezTo>
                      <a:pt x="0" y="2491"/>
                      <a:pt x="377" y="3747"/>
                      <a:pt x="963" y="4730"/>
                    </a:cubicBezTo>
                    <a:cubicBezTo>
                      <a:pt x="1779" y="6069"/>
                      <a:pt x="3055" y="7178"/>
                      <a:pt x="4248" y="8162"/>
                    </a:cubicBezTo>
                    <a:cubicBezTo>
                      <a:pt x="6989" y="10400"/>
                      <a:pt x="10190" y="12116"/>
                      <a:pt x="13684" y="12744"/>
                    </a:cubicBezTo>
                    <a:cubicBezTo>
                      <a:pt x="14542" y="12890"/>
                      <a:pt x="15421" y="12995"/>
                      <a:pt x="16300" y="13016"/>
                    </a:cubicBezTo>
                    <a:cubicBezTo>
                      <a:pt x="17011" y="13016"/>
                      <a:pt x="17890" y="12828"/>
                      <a:pt x="18267" y="12158"/>
                    </a:cubicBezTo>
                    <a:cubicBezTo>
                      <a:pt x="18894" y="11049"/>
                      <a:pt x="17995" y="9584"/>
                      <a:pt x="17430" y="8664"/>
                    </a:cubicBezTo>
                    <a:cubicBezTo>
                      <a:pt x="17284" y="8455"/>
                      <a:pt x="17159" y="8247"/>
                      <a:pt x="17013" y="8018"/>
                    </a:cubicBezTo>
                    <a:lnTo>
                      <a:pt x="17013" y="8018"/>
                    </a:lnTo>
                    <a:cubicBezTo>
                      <a:pt x="17012" y="8017"/>
                      <a:pt x="17012" y="8016"/>
                      <a:pt x="17011" y="8015"/>
                    </a:cubicBezTo>
                    <a:lnTo>
                      <a:pt x="17011" y="8015"/>
                    </a:lnTo>
                    <a:cubicBezTo>
                      <a:pt x="17011" y="8015"/>
                      <a:pt x="17011" y="8015"/>
                      <a:pt x="17011" y="8015"/>
                    </a:cubicBezTo>
                    <a:cubicBezTo>
                      <a:pt x="17010" y="8013"/>
                      <a:pt x="17009" y="8011"/>
                      <a:pt x="17007" y="8009"/>
                    </a:cubicBezTo>
                    <a:lnTo>
                      <a:pt x="17007" y="8009"/>
                    </a:lnTo>
                    <a:cubicBezTo>
                      <a:pt x="15208" y="5166"/>
                      <a:pt x="12657" y="2595"/>
                      <a:pt x="9583" y="1110"/>
                    </a:cubicBezTo>
                    <a:cubicBezTo>
                      <a:pt x="8173" y="436"/>
                      <a:pt x="6622" y="1"/>
                      <a:pt x="50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808458" y="2815175"/>
                <a:ext cx="239075" cy="512475"/>
              </a:xfrm>
              <a:custGeom>
                <a:rect b="b" l="l" r="r" t="t"/>
                <a:pathLst>
                  <a:path extrusionOk="0" h="20499" w="9563">
                    <a:moveTo>
                      <a:pt x="4594" y="527"/>
                    </a:moveTo>
                    <a:cubicBezTo>
                      <a:pt x="4984" y="527"/>
                      <a:pt x="5369" y="668"/>
                      <a:pt x="5712" y="893"/>
                    </a:cubicBezTo>
                    <a:cubicBezTo>
                      <a:pt x="6863" y="1625"/>
                      <a:pt x="7742" y="2922"/>
                      <a:pt x="8244" y="4199"/>
                    </a:cubicBezTo>
                    <a:cubicBezTo>
                      <a:pt x="8746" y="5454"/>
                      <a:pt x="8955" y="6793"/>
                      <a:pt x="8955" y="8153"/>
                    </a:cubicBezTo>
                    <a:cubicBezTo>
                      <a:pt x="8976" y="11260"/>
                      <a:pt x="8012" y="14388"/>
                      <a:pt x="6491" y="17090"/>
                    </a:cubicBezTo>
                    <a:lnTo>
                      <a:pt x="6491" y="17090"/>
                    </a:lnTo>
                    <a:cubicBezTo>
                      <a:pt x="6474" y="17106"/>
                      <a:pt x="6458" y="17127"/>
                      <a:pt x="6445" y="17150"/>
                    </a:cubicBezTo>
                    <a:cubicBezTo>
                      <a:pt x="5942" y="18071"/>
                      <a:pt x="5419" y="19243"/>
                      <a:pt x="4478" y="19787"/>
                    </a:cubicBezTo>
                    <a:cubicBezTo>
                      <a:pt x="4272" y="19909"/>
                      <a:pt x="4080" y="19962"/>
                      <a:pt x="3901" y="19962"/>
                    </a:cubicBezTo>
                    <a:cubicBezTo>
                      <a:pt x="2817" y="19962"/>
                      <a:pt x="2188" y="18000"/>
                      <a:pt x="1883" y="17192"/>
                    </a:cubicBezTo>
                    <a:cubicBezTo>
                      <a:pt x="670" y="13865"/>
                      <a:pt x="544" y="10225"/>
                      <a:pt x="1172" y="6772"/>
                    </a:cubicBezTo>
                    <a:cubicBezTo>
                      <a:pt x="1318" y="5914"/>
                      <a:pt x="1527" y="5077"/>
                      <a:pt x="1758" y="4240"/>
                    </a:cubicBezTo>
                    <a:cubicBezTo>
                      <a:pt x="1967" y="3487"/>
                      <a:pt x="2218" y="2755"/>
                      <a:pt x="2595" y="2085"/>
                    </a:cubicBezTo>
                    <a:cubicBezTo>
                      <a:pt x="2908" y="1541"/>
                      <a:pt x="3327" y="976"/>
                      <a:pt x="3913" y="683"/>
                    </a:cubicBezTo>
                    <a:cubicBezTo>
                      <a:pt x="4137" y="575"/>
                      <a:pt x="4366" y="527"/>
                      <a:pt x="4594" y="527"/>
                    </a:cubicBezTo>
                    <a:close/>
                    <a:moveTo>
                      <a:pt x="4600" y="1"/>
                    </a:moveTo>
                    <a:cubicBezTo>
                      <a:pt x="4525" y="1"/>
                      <a:pt x="4449" y="5"/>
                      <a:pt x="4373" y="14"/>
                    </a:cubicBezTo>
                    <a:cubicBezTo>
                      <a:pt x="3724" y="98"/>
                      <a:pt x="3159" y="474"/>
                      <a:pt x="2741" y="976"/>
                    </a:cubicBezTo>
                    <a:cubicBezTo>
                      <a:pt x="1632" y="2253"/>
                      <a:pt x="1214" y="4031"/>
                      <a:pt x="858" y="5642"/>
                    </a:cubicBezTo>
                    <a:cubicBezTo>
                      <a:pt x="42" y="9346"/>
                      <a:pt x="0" y="13300"/>
                      <a:pt x="1235" y="16920"/>
                    </a:cubicBezTo>
                    <a:cubicBezTo>
                      <a:pt x="1527" y="17757"/>
                      <a:pt x="1841" y="18657"/>
                      <a:pt x="2323" y="19431"/>
                    </a:cubicBezTo>
                    <a:cubicBezTo>
                      <a:pt x="2671" y="19985"/>
                      <a:pt x="3221" y="20499"/>
                      <a:pt x="3913" y="20499"/>
                    </a:cubicBezTo>
                    <a:cubicBezTo>
                      <a:pt x="3927" y="20499"/>
                      <a:pt x="3941" y="20498"/>
                      <a:pt x="3955" y="20498"/>
                    </a:cubicBezTo>
                    <a:cubicBezTo>
                      <a:pt x="5168" y="20456"/>
                      <a:pt x="5984" y="19033"/>
                      <a:pt x="6528" y="18092"/>
                    </a:cubicBezTo>
                    <a:cubicBezTo>
                      <a:pt x="6654" y="17883"/>
                      <a:pt x="6779" y="17652"/>
                      <a:pt x="6905" y="17422"/>
                    </a:cubicBezTo>
                    <a:cubicBezTo>
                      <a:pt x="8411" y="14786"/>
                      <a:pt x="9374" y="11731"/>
                      <a:pt x="9478" y="8676"/>
                    </a:cubicBezTo>
                    <a:cubicBezTo>
                      <a:pt x="9562" y="5789"/>
                      <a:pt x="8725" y="2608"/>
                      <a:pt x="6382" y="725"/>
                    </a:cubicBezTo>
                    <a:cubicBezTo>
                      <a:pt x="5875" y="313"/>
                      <a:pt x="5251" y="1"/>
                      <a:pt x="4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870833" y="3022600"/>
                <a:ext cx="100325" cy="71125"/>
              </a:xfrm>
              <a:custGeom>
                <a:rect b="b" l="l" r="r" t="t"/>
                <a:pathLst>
                  <a:path extrusionOk="0" h="2845" w="4013">
                    <a:moveTo>
                      <a:pt x="2347" y="0"/>
                    </a:moveTo>
                    <a:cubicBezTo>
                      <a:pt x="1203" y="0"/>
                      <a:pt x="0" y="1384"/>
                      <a:pt x="1439" y="2534"/>
                    </a:cubicBezTo>
                    <a:cubicBezTo>
                      <a:pt x="1708" y="2751"/>
                      <a:pt x="1993" y="2845"/>
                      <a:pt x="2268" y="2845"/>
                    </a:cubicBezTo>
                    <a:cubicBezTo>
                      <a:pt x="3209" y="2845"/>
                      <a:pt x="4013" y="1740"/>
                      <a:pt x="3510" y="735"/>
                    </a:cubicBezTo>
                    <a:cubicBezTo>
                      <a:pt x="3405" y="526"/>
                      <a:pt x="3259" y="379"/>
                      <a:pt x="3113" y="254"/>
                    </a:cubicBezTo>
                    <a:cubicBezTo>
                      <a:pt x="2884" y="78"/>
                      <a:pt x="2617" y="0"/>
                      <a:pt x="23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 name="Google Shape;27;p2"/>
            <p:cNvSpPr/>
            <p:nvPr/>
          </p:nvSpPr>
          <p:spPr>
            <a:xfrm>
              <a:off x="8389717" y="3164873"/>
              <a:ext cx="520716" cy="589851"/>
            </a:xfrm>
            <a:custGeom>
              <a:rect b="b" l="l" r="r" t="t"/>
              <a:pathLst>
                <a:path extrusionOk="0" h="25668" w="22662">
                  <a:moveTo>
                    <a:pt x="10254" y="771"/>
                  </a:moveTo>
                  <a:cubicBezTo>
                    <a:pt x="10337" y="1420"/>
                    <a:pt x="10379" y="2068"/>
                    <a:pt x="10526" y="2717"/>
                  </a:cubicBezTo>
                  <a:cubicBezTo>
                    <a:pt x="10777" y="3763"/>
                    <a:pt x="11258" y="4663"/>
                    <a:pt x="11237" y="5772"/>
                  </a:cubicBezTo>
                  <a:cubicBezTo>
                    <a:pt x="11195" y="7759"/>
                    <a:pt x="10107" y="9412"/>
                    <a:pt x="8789" y="10814"/>
                  </a:cubicBezTo>
                  <a:cubicBezTo>
                    <a:pt x="8893" y="9956"/>
                    <a:pt x="8893" y="9119"/>
                    <a:pt x="9061" y="8262"/>
                  </a:cubicBezTo>
                  <a:cubicBezTo>
                    <a:pt x="9249" y="7320"/>
                    <a:pt x="9479" y="6399"/>
                    <a:pt x="9689" y="5458"/>
                  </a:cubicBezTo>
                  <a:cubicBezTo>
                    <a:pt x="9701" y="5409"/>
                    <a:pt x="9657" y="5375"/>
                    <a:pt x="9613" y="5375"/>
                  </a:cubicBezTo>
                  <a:cubicBezTo>
                    <a:pt x="9582" y="5375"/>
                    <a:pt x="9551" y="5393"/>
                    <a:pt x="9542" y="5437"/>
                  </a:cubicBezTo>
                  <a:cubicBezTo>
                    <a:pt x="8935" y="7090"/>
                    <a:pt x="7952" y="9308"/>
                    <a:pt x="8412" y="11128"/>
                  </a:cubicBezTo>
                  <a:cubicBezTo>
                    <a:pt x="8412" y="11149"/>
                    <a:pt x="8433" y="11170"/>
                    <a:pt x="8433" y="11191"/>
                  </a:cubicBezTo>
                  <a:cubicBezTo>
                    <a:pt x="8412" y="11233"/>
                    <a:pt x="8370" y="11275"/>
                    <a:pt x="8329" y="11296"/>
                  </a:cubicBezTo>
                  <a:cubicBezTo>
                    <a:pt x="7282" y="7320"/>
                    <a:pt x="7638" y="4014"/>
                    <a:pt x="10254" y="771"/>
                  </a:cubicBezTo>
                  <a:close/>
                  <a:moveTo>
                    <a:pt x="14569" y="9002"/>
                  </a:moveTo>
                  <a:cubicBezTo>
                    <a:pt x="15991" y="9002"/>
                    <a:pt x="17387" y="9607"/>
                    <a:pt x="18497" y="11065"/>
                  </a:cubicBezTo>
                  <a:cubicBezTo>
                    <a:pt x="21866" y="15459"/>
                    <a:pt x="18079" y="21862"/>
                    <a:pt x="13622" y="23724"/>
                  </a:cubicBezTo>
                  <a:cubicBezTo>
                    <a:pt x="12246" y="24290"/>
                    <a:pt x="10738" y="24591"/>
                    <a:pt x="9253" y="24591"/>
                  </a:cubicBezTo>
                  <a:cubicBezTo>
                    <a:pt x="6021" y="24591"/>
                    <a:pt x="2905" y="23163"/>
                    <a:pt x="1528" y="19937"/>
                  </a:cubicBezTo>
                  <a:cubicBezTo>
                    <a:pt x="629" y="17845"/>
                    <a:pt x="629" y="15606"/>
                    <a:pt x="2135" y="13785"/>
                  </a:cubicBezTo>
                  <a:cubicBezTo>
                    <a:pt x="2637" y="13179"/>
                    <a:pt x="3370" y="12467"/>
                    <a:pt x="4165" y="12007"/>
                  </a:cubicBezTo>
                  <a:cubicBezTo>
                    <a:pt x="4513" y="11936"/>
                    <a:pt x="4878" y="11905"/>
                    <a:pt x="5248" y="11905"/>
                  </a:cubicBezTo>
                  <a:cubicBezTo>
                    <a:pt x="6304" y="11905"/>
                    <a:pt x="7404" y="12158"/>
                    <a:pt x="8287" y="12467"/>
                  </a:cubicBezTo>
                  <a:cubicBezTo>
                    <a:pt x="8342" y="12488"/>
                    <a:pt x="8405" y="12500"/>
                    <a:pt x="8469" y="12500"/>
                  </a:cubicBezTo>
                  <a:cubicBezTo>
                    <a:pt x="8596" y="12500"/>
                    <a:pt x="8726" y="12453"/>
                    <a:pt x="8810" y="12342"/>
                  </a:cubicBezTo>
                  <a:cubicBezTo>
                    <a:pt x="10174" y="10408"/>
                    <a:pt x="12401" y="9002"/>
                    <a:pt x="14569" y="9002"/>
                  </a:cubicBezTo>
                  <a:close/>
                  <a:moveTo>
                    <a:pt x="10374" y="1"/>
                  </a:moveTo>
                  <a:cubicBezTo>
                    <a:pt x="10311" y="1"/>
                    <a:pt x="10245" y="26"/>
                    <a:pt x="10191" y="80"/>
                  </a:cubicBezTo>
                  <a:cubicBezTo>
                    <a:pt x="7785" y="2738"/>
                    <a:pt x="6550" y="6106"/>
                    <a:pt x="7324" y="9475"/>
                  </a:cubicBezTo>
                  <a:cubicBezTo>
                    <a:pt x="7052" y="9078"/>
                    <a:pt x="6759" y="8722"/>
                    <a:pt x="6508" y="8471"/>
                  </a:cubicBezTo>
                  <a:cubicBezTo>
                    <a:pt x="5703" y="7665"/>
                    <a:pt x="4658" y="7358"/>
                    <a:pt x="3546" y="7358"/>
                  </a:cubicBezTo>
                  <a:cubicBezTo>
                    <a:pt x="3474" y="7358"/>
                    <a:pt x="3401" y="7359"/>
                    <a:pt x="3328" y="7362"/>
                  </a:cubicBezTo>
                  <a:cubicBezTo>
                    <a:pt x="3160" y="7362"/>
                    <a:pt x="3181" y="7613"/>
                    <a:pt x="3328" y="7655"/>
                  </a:cubicBezTo>
                  <a:cubicBezTo>
                    <a:pt x="4520" y="7906"/>
                    <a:pt x="5567" y="8387"/>
                    <a:pt x="6320" y="9391"/>
                  </a:cubicBezTo>
                  <a:cubicBezTo>
                    <a:pt x="6717" y="9956"/>
                    <a:pt x="6906" y="10752"/>
                    <a:pt x="7303" y="11337"/>
                  </a:cubicBezTo>
                  <a:cubicBezTo>
                    <a:pt x="7157" y="11296"/>
                    <a:pt x="7010" y="11275"/>
                    <a:pt x="6906" y="11254"/>
                  </a:cubicBezTo>
                  <a:cubicBezTo>
                    <a:pt x="6843" y="11233"/>
                    <a:pt x="6780" y="11233"/>
                    <a:pt x="6717" y="11233"/>
                  </a:cubicBezTo>
                  <a:cubicBezTo>
                    <a:pt x="6258" y="11060"/>
                    <a:pt x="5808" y="10947"/>
                    <a:pt x="5335" y="10947"/>
                  </a:cubicBezTo>
                  <a:cubicBezTo>
                    <a:pt x="5118" y="10947"/>
                    <a:pt x="4897" y="10971"/>
                    <a:pt x="4667" y="11024"/>
                  </a:cubicBezTo>
                  <a:cubicBezTo>
                    <a:pt x="4583" y="11044"/>
                    <a:pt x="4479" y="11086"/>
                    <a:pt x="4374" y="11128"/>
                  </a:cubicBezTo>
                  <a:cubicBezTo>
                    <a:pt x="3767" y="11191"/>
                    <a:pt x="3181" y="11358"/>
                    <a:pt x="2679" y="11672"/>
                  </a:cubicBezTo>
                  <a:cubicBezTo>
                    <a:pt x="1528" y="12425"/>
                    <a:pt x="817" y="13702"/>
                    <a:pt x="482" y="15104"/>
                  </a:cubicBezTo>
                  <a:cubicBezTo>
                    <a:pt x="1" y="16464"/>
                    <a:pt x="22" y="17907"/>
                    <a:pt x="461" y="19351"/>
                  </a:cubicBezTo>
                  <a:cubicBezTo>
                    <a:pt x="503" y="19539"/>
                    <a:pt x="545" y="19707"/>
                    <a:pt x="587" y="19874"/>
                  </a:cubicBezTo>
                  <a:cubicBezTo>
                    <a:pt x="1047" y="21381"/>
                    <a:pt x="1968" y="22887"/>
                    <a:pt x="3244" y="23850"/>
                  </a:cubicBezTo>
                  <a:cubicBezTo>
                    <a:pt x="4102" y="24498"/>
                    <a:pt x="5169" y="24791"/>
                    <a:pt x="6215" y="25063"/>
                  </a:cubicBezTo>
                  <a:cubicBezTo>
                    <a:pt x="6529" y="25147"/>
                    <a:pt x="6843" y="25231"/>
                    <a:pt x="7178" y="25293"/>
                  </a:cubicBezTo>
                  <a:cubicBezTo>
                    <a:pt x="7575" y="25398"/>
                    <a:pt x="7994" y="25524"/>
                    <a:pt x="8391" y="25649"/>
                  </a:cubicBezTo>
                  <a:cubicBezTo>
                    <a:pt x="8421" y="25662"/>
                    <a:pt x="8450" y="25668"/>
                    <a:pt x="8476" y="25668"/>
                  </a:cubicBezTo>
                  <a:cubicBezTo>
                    <a:pt x="8577" y="25668"/>
                    <a:pt x="8647" y="25581"/>
                    <a:pt x="8663" y="25482"/>
                  </a:cubicBezTo>
                  <a:cubicBezTo>
                    <a:pt x="8874" y="25493"/>
                    <a:pt x="9085" y="25499"/>
                    <a:pt x="9297" y="25499"/>
                  </a:cubicBezTo>
                  <a:cubicBezTo>
                    <a:pt x="12137" y="25499"/>
                    <a:pt x="15052" y="24461"/>
                    <a:pt x="17116" y="22552"/>
                  </a:cubicBezTo>
                  <a:cubicBezTo>
                    <a:pt x="21092" y="18870"/>
                    <a:pt x="22661" y="10228"/>
                    <a:pt x="16049" y="8262"/>
                  </a:cubicBezTo>
                  <a:cubicBezTo>
                    <a:pt x="15517" y="8101"/>
                    <a:pt x="14979" y="8027"/>
                    <a:pt x="14444" y="8027"/>
                  </a:cubicBezTo>
                  <a:cubicBezTo>
                    <a:pt x="13235" y="8027"/>
                    <a:pt x="12045" y="8405"/>
                    <a:pt x="10986" y="9015"/>
                  </a:cubicBezTo>
                  <a:cubicBezTo>
                    <a:pt x="11258" y="8408"/>
                    <a:pt x="11467" y="7801"/>
                    <a:pt x="11614" y="7257"/>
                  </a:cubicBezTo>
                  <a:cubicBezTo>
                    <a:pt x="11886" y="6211"/>
                    <a:pt x="11865" y="5228"/>
                    <a:pt x="11572" y="4202"/>
                  </a:cubicBezTo>
                  <a:cubicBezTo>
                    <a:pt x="11195" y="2842"/>
                    <a:pt x="10923" y="1545"/>
                    <a:pt x="10609" y="206"/>
                  </a:cubicBezTo>
                  <a:cubicBezTo>
                    <a:pt x="10583" y="74"/>
                    <a:pt x="10482" y="1"/>
                    <a:pt x="103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7582438" y="3829151"/>
              <a:ext cx="251000" cy="217023"/>
            </a:xfrm>
            <a:custGeom>
              <a:rect b="b" l="l" r="r" t="t"/>
              <a:pathLst>
                <a:path extrusionOk="0" h="3432" w="3969">
                  <a:moveTo>
                    <a:pt x="1712" y="382"/>
                  </a:moveTo>
                  <a:cubicBezTo>
                    <a:pt x="1811" y="500"/>
                    <a:pt x="1890" y="641"/>
                    <a:pt x="1988" y="753"/>
                  </a:cubicBezTo>
                  <a:cubicBezTo>
                    <a:pt x="2114" y="942"/>
                    <a:pt x="2281" y="1067"/>
                    <a:pt x="2512" y="1130"/>
                  </a:cubicBezTo>
                  <a:cubicBezTo>
                    <a:pt x="2602" y="1154"/>
                    <a:pt x="2693" y="1165"/>
                    <a:pt x="2786" y="1165"/>
                  </a:cubicBezTo>
                  <a:cubicBezTo>
                    <a:pt x="3033" y="1165"/>
                    <a:pt x="3286" y="1087"/>
                    <a:pt x="3525" y="980"/>
                  </a:cubicBezTo>
                  <a:lnTo>
                    <a:pt x="3525" y="980"/>
                  </a:lnTo>
                  <a:cubicBezTo>
                    <a:pt x="3320" y="1345"/>
                    <a:pt x="3070" y="1680"/>
                    <a:pt x="2784" y="1967"/>
                  </a:cubicBezTo>
                  <a:cubicBezTo>
                    <a:pt x="2752" y="1999"/>
                    <a:pt x="2740" y="2035"/>
                    <a:pt x="2742" y="2068"/>
                  </a:cubicBezTo>
                  <a:lnTo>
                    <a:pt x="2742" y="2068"/>
                  </a:lnTo>
                  <a:cubicBezTo>
                    <a:pt x="2742" y="2069"/>
                    <a:pt x="2742" y="2070"/>
                    <a:pt x="2742" y="2071"/>
                  </a:cubicBezTo>
                  <a:cubicBezTo>
                    <a:pt x="2714" y="2331"/>
                    <a:pt x="2678" y="2599"/>
                    <a:pt x="2645" y="2871"/>
                  </a:cubicBezTo>
                  <a:lnTo>
                    <a:pt x="2645" y="2871"/>
                  </a:lnTo>
                  <a:cubicBezTo>
                    <a:pt x="2486" y="2595"/>
                    <a:pt x="2272" y="2347"/>
                    <a:pt x="1968" y="2260"/>
                  </a:cubicBezTo>
                  <a:cubicBezTo>
                    <a:pt x="1900" y="2240"/>
                    <a:pt x="1833" y="2230"/>
                    <a:pt x="1767" y="2230"/>
                  </a:cubicBezTo>
                  <a:cubicBezTo>
                    <a:pt x="1626" y="2230"/>
                    <a:pt x="1489" y="2272"/>
                    <a:pt x="1361" y="2343"/>
                  </a:cubicBezTo>
                  <a:cubicBezTo>
                    <a:pt x="1229" y="2403"/>
                    <a:pt x="1104" y="2491"/>
                    <a:pt x="974" y="2559"/>
                  </a:cubicBezTo>
                  <a:lnTo>
                    <a:pt x="974" y="2559"/>
                  </a:lnTo>
                  <a:cubicBezTo>
                    <a:pt x="1040" y="2454"/>
                    <a:pt x="1106" y="2349"/>
                    <a:pt x="1172" y="2239"/>
                  </a:cubicBezTo>
                  <a:cubicBezTo>
                    <a:pt x="1277" y="2071"/>
                    <a:pt x="1444" y="1862"/>
                    <a:pt x="1382" y="1653"/>
                  </a:cubicBezTo>
                  <a:cubicBezTo>
                    <a:pt x="1319" y="1486"/>
                    <a:pt x="1110" y="1423"/>
                    <a:pt x="963" y="1339"/>
                  </a:cubicBezTo>
                  <a:cubicBezTo>
                    <a:pt x="829" y="1266"/>
                    <a:pt x="687" y="1200"/>
                    <a:pt x="547" y="1136"/>
                  </a:cubicBezTo>
                  <a:lnTo>
                    <a:pt x="547" y="1136"/>
                  </a:lnTo>
                  <a:cubicBezTo>
                    <a:pt x="811" y="1068"/>
                    <a:pt x="1079" y="1034"/>
                    <a:pt x="1357" y="1034"/>
                  </a:cubicBezTo>
                  <a:cubicBezTo>
                    <a:pt x="1454" y="1034"/>
                    <a:pt x="1553" y="1038"/>
                    <a:pt x="1654" y="1046"/>
                  </a:cubicBezTo>
                  <a:cubicBezTo>
                    <a:pt x="1737" y="1046"/>
                    <a:pt x="1800" y="963"/>
                    <a:pt x="1779" y="879"/>
                  </a:cubicBezTo>
                  <a:cubicBezTo>
                    <a:pt x="1721" y="719"/>
                    <a:pt x="1703" y="548"/>
                    <a:pt x="1712" y="382"/>
                  </a:cubicBezTo>
                  <a:close/>
                  <a:moveTo>
                    <a:pt x="1603" y="0"/>
                  </a:moveTo>
                  <a:cubicBezTo>
                    <a:pt x="1551" y="0"/>
                    <a:pt x="1500" y="28"/>
                    <a:pt x="1486" y="84"/>
                  </a:cubicBezTo>
                  <a:cubicBezTo>
                    <a:pt x="1437" y="314"/>
                    <a:pt x="1426" y="545"/>
                    <a:pt x="1465" y="765"/>
                  </a:cubicBezTo>
                  <a:lnTo>
                    <a:pt x="1465" y="765"/>
                  </a:lnTo>
                  <a:cubicBezTo>
                    <a:pt x="1435" y="764"/>
                    <a:pt x="1405" y="764"/>
                    <a:pt x="1374" y="764"/>
                  </a:cubicBezTo>
                  <a:cubicBezTo>
                    <a:pt x="959" y="764"/>
                    <a:pt x="546" y="845"/>
                    <a:pt x="147" y="983"/>
                  </a:cubicBezTo>
                  <a:cubicBezTo>
                    <a:pt x="63" y="1025"/>
                    <a:pt x="1" y="1172"/>
                    <a:pt x="126" y="1214"/>
                  </a:cubicBezTo>
                  <a:cubicBezTo>
                    <a:pt x="294" y="1297"/>
                    <a:pt x="461" y="1381"/>
                    <a:pt x="628" y="1465"/>
                  </a:cubicBezTo>
                  <a:cubicBezTo>
                    <a:pt x="712" y="1507"/>
                    <a:pt x="817" y="1569"/>
                    <a:pt x="900" y="1611"/>
                  </a:cubicBezTo>
                  <a:cubicBezTo>
                    <a:pt x="963" y="1632"/>
                    <a:pt x="1089" y="1674"/>
                    <a:pt x="1110" y="1737"/>
                  </a:cubicBezTo>
                  <a:cubicBezTo>
                    <a:pt x="1152" y="1862"/>
                    <a:pt x="942" y="2134"/>
                    <a:pt x="880" y="2239"/>
                  </a:cubicBezTo>
                  <a:cubicBezTo>
                    <a:pt x="775" y="2385"/>
                    <a:pt x="670" y="2553"/>
                    <a:pt x="566" y="2720"/>
                  </a:cubicBezTo>
                  <a:cubicBezTo>
                    <a:pt x="503" y="2783"/>
                    <a:pt x="587" y="2908"/>
                    <a:pt x="670" y="2908"/>
                  </a:cubicBezTo>
                  <a:cubicBezTo>
                    <a:pt x="880" y="2887"/>
                    <a:pt x="1068" y="2804"/>
                    <a:pt x="1235" y="2699"/>
                  </a:cubicBezTo>
                  <a:cubicBezTo>
                    <a:pt x="1409" y="2602"/>
                    <a:pt x="1566" y="2488"/>
                    <a:pt x="1754" y="2488"/>
                  </a:cubicBezTo>
                  <a:cubicBezTo>
                    <a:pt x="1769" y="2488"/>
                    <a:pt x="1785" y="2488"/>
                    <a:pt x="1800" y="2490"/>
                  </a:cubicBezTo>
                  <a:cubicBezTo>
                    <a:pt x="2219" y="2532"/>
                    <a:pt x="2449" y="3034"/>
                    <a:pt x="2616" y="3369"/>
                  </a:cubicBezTo>
                  <a:cubicBezTo>
                    <a:pt x="2631" y="3414"/>
                    <a:pt x="2665" y="3432"/>
                    <a:pt x="2702" y="3432"/>
                  </a:cubicBezTo>
                  <a:cubicBezTo>
                    <a:pt x="2769" y="3432"/>
                    <a:pt x="2846" y="3373"/>
                    <a:pt x="2846" y="3306"/>
                  </a:cubicBezTo>
                  <a:cubicBezTo>
                    <a:pt x="2908" y="2896"/>
                    <a:pt x="2949" y="2486"/>
                    <a:pt x="3010" y="2095"/>
                  </a:cubicBezTo>
                  <a:lnTo>
                    <a:pt x="3010" y="2095"/>
                  </a:lnTo>
                  <a:cubicBezTo>
                    <a:pt x="3401" y="1693"/>
                    <a:pt x="3715" y="1252"/>
                    <a:pt x="3934" y="753"/>
                  </a:cubicBezTo>
                  <a:cubicBezTo>
                    <a:pt x="3969" y="651"/>
                    <a:pt x="3905" y="548"/>
                    <a:pt x="3812" y="548"/>
                  </a:cubicBezTo>
                  <a:cubicBezTo>
                    <a:pt x="3791" y="548"/>
                    <a:pt x="3769" y="553"/>
                    <a:pt x="3746" y="565"/>
                  </a:cubicBezTo>
                  <a:cubicBezTo>
                    <a:pt x="3475" y="708"/>
                    <a:pt x="3119" y="901"/>
                    <a:pt x="2789" y="901"/>
                  </a:cubicBezTo>
                  <a:cubicBezTo>
                    <a:pt x="2686" y="901"/>
                    <a:pt x="2585" y="882"/>
                    <a:pt x="2491" y="837"/>
                  </a:cubicBezTo>
                  <a:cubicBezTo>
                    <a:pt x="2114" y="691"/>
                    <a:pt x="2009" y="209"/>
                    <a:pt x="1675" y="21"/>
                  </a:cubicBezTo>
                  <a:cubicBezTo>
                    <a:pt x="1654" y="7"/>
                    <a:pt x="1628" y="0"/>
                    <a:pt x="16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360157" y="4567840"/>
              <a:ext cx="147090" cy="154379"/>
            </a:xfrm>
            <a:custGeom>
              <a:rect b="b" l="l" r="r" t="t"/>
              <a:pathLst>
                <a:path extrusionOk="0" h="4130" w="3935">
                  <a:moveTo>
                    <a:pt x="1804" y="970"/>
                  </a:moveTo>
                  <a:cubicBezTo>
                    <a:pt x="1973" y="1166"/>
                    <a:pt x="2126" y="1375"/>
                    <a:pt x="2260" y="1593"/>
                  </a:cubicBezTo>
                  <a:lnTo>
                    <a:pt x="2260" y="1593"/>
                  </a:lnTo>
                  <a:cubicBezTo>
                    <a:pt x="2272" y="1632"/>
                    <a:pt x="2293" y="1666"/>
                    <a:pt x="2320" y="1696"/>
                  </a:cubicBezTo>
                  <a:lnTo>
                    <a:pt x="2320" y="1696"/>
                  </a:lnTo>
                  <a:cubicBezTo>
                    <a:pt x="2362" y="1762"/>
                    <a:pt x="2421" y="1795"/>
                    <a:pt x="2482" y="1801"/>
                  </a:cubicBezTo>
                  <a:lnTo>
                    <a:pt x="2482" y="1801"/>
                  </a:lnTo>
                  <a:cubicBezTo>
                    <a:pt x="2611" y="1851"/>
                    <a:pt x="2741" y="1904"/>
                    <a:pt x="2873" y="1958"/>
                  </a:cubicBezTo>
                  <a:lnTo>
                    <a:pt x="2873" y="1958"/>
                  </a:lnTo>
                  <a:cubicBezTo>
                    <a:pt x="2691" y="2040"/>
                    <a:pt x="2528" y="2152"/>
                    <a:pt x="2407" y="2311"/>
                  </a:cubicBezTo>
                  <a:cubicBezTo>
                    <a:pt x="2260" y="2520"/>
                    <a:pt x="2197" y="2771"/>
                    <a:pt x="2239" y="3022"/>
                  </a:cubicBezTo>
                  <a:cubicBezTo>
                    <a:pt x="2240" y="3029"/>
                    <a:pt x="2241" y="3035"/>
                    <a:pt x="2241" y="3042"/>
                  </a:cubicBezTo>
                  <a:lnTo>
                    <a:pt x="2241" y="3042"/>
                  </a:lnTo>
                  <a:cubicBezTo>
                    <a:pt x="2099" y="2891"/>
                    <a:pt x="1948" y="2729"/>
                    <a:pt x="1737" y="2729"/>
                  </a:cubicBezTo>
                  <a:cubicBezTo>
                    <a:pt x="1507" y="2729"/>
                    <a:pt x="1360" y="2939"/>
                    <a:pt x="1214" y="3106"/>
                  </a:cubicBezTo>
                  <a:cubicBezTo>
                    <a:pt x="1199" y="3123"/>
                    <a:pt x="1184" y="3140"/>
                    <a:pt x="1169" y="3157"/>
                  </a:cubicBezTo>
                  <a:lnTo>
                    <a:pt x="1169" y="3157"/>
                  </a:lnTo>
                  <a:cubicBezTo>
                    <a:pt x="1200" y="2931"/>
                    <a:pt x="1257" y="2704"/>
                    <a:pt x="1340" y="2478"/>
                  </a:cubicBezTo>
                  <a:cubicBezTo>
                    <a:pt x="1400" y="2337"/>
                    <a:pt x="1247" y="2157"/>
                    <a:pt x="1104" y="2144"/>
                  </a:cubicBezTo>
                  <a:lnTo>
                    <a:pt x="1104" y="2144"/>
                  </a:lnTo>
                  <a:cubicBezTo>
                    <a:pt x="1120" y="2137"/>
                    <a:pt x="1136" y="2130"/>
                    <a:pt x="1151" y="2122"/>
                  </a:cubicBezTo>
                  <a:cubicBezTo>
                    <a:pt x="1381" y="2039"/>
                    <a:pt x="1570" y="1850"/>
                    <a:pt x="1674" y="1641"/>
                  </a:cubicBezTo>
                  <a:cubicBezTo>
                    <a:pt x="1771" y="1428"/>
                    <a:pt x="1805" y="1200"/>
                    <a:pt x="1804" y="970"/>
                  </a:cubicBezTo>
                  <a:close/>
                  <a:moveTo>
                    <a:pt x="1439" y="1"/>
                  </a:moveTo>
                  <a:cubicBezTo>
                    <a:pt x="1282" y="1"/>
                    <a:pt x="1149" y="131"/>
                    <a:pt x="1193" y="323"/>
                  </a:cubicBezTo>
                  <a:cubicBezTo>
                    <a:pt x="1277" y="658"/>
                    <a:pt x="1360" y="1118"/>
                    <a:pt x="1172" y="1453"/>
                  </a:cubicBezTo>
                  <a:cubicBezTo>
                    <a:pt x="1088" y="1620"/>
                    <a:pt x="900" y="1683"/>
                    <a:pt x="733" y="1725"/>
                  </a:cubicBezTo>
                  <a:cubicBezTo>
                    <a:pt x="503" y="1809"/>
                    <a:pt x="293" y="1892"/>
                    <a:pt x="126" y="2039"/>
                  </a:cubicBezTo>
                  <a:cubicBezTo>
                    <a:pt x="0" y="2164"/>
                    <a:pt x="42" y="2374"/>
                    <a:pt x="189" y="2457"/>
                  </a:cubicBezTo>
                  <a:cubicBezTo>
                    <a:pt x="361" y="2550"/>
                    <a:pt x="542" y="2609"/>
                    <a:pt x="737" y="2640"/>
                  </a:cubicBezTo>
                  <a:lnTo>
                    <a:pt x="737" y="2640"/>
                  </a:lnTo>
                  <a:cubicBezTo>
                    <a:pt x="628" y="3040"/>
                    <a:pt x="595" y="3443"/>
                    <a:pt x="628" y="3859"/>
                  </a:cubicBezTo>
                  <a:cubicBezTo>
                    <a:pt x="628" y="4004"/>
                    <a:pt x="759" y="4129"/>
                    <a:pt x="895" y="4129"/>
                  </a:cubicBezTo>
                  <a:cubicBezTo>
                    <a:pt x="955" y="4129"/>
                    <a:pt x="1016" y="4105"/>
                    <a:pt x="1068" y="4047"/>
                  </a:cubicBezTo>
                  <a:cubicBezTo>
                    <a:pt x="1193" y="3901"/>
                    <a:pt x="1319" y="3775"/>
                    <a:pt x="1444" y="3629"/>
                  </a:cubicBezTo>
                  <a:cubicBezTo>
                    <a:pt x="1507" y="3545"/>
                    <a:pt x="1570" y="3462"/>
                    <a:pt x="1653" y="3399"/>
                  </a:cubicBezTo>
                  <a:cubicBezTo>
                    <a:pt x="1674" y="3357"/>
                    <a:pt x="1695" y="3336"/>
                    <a:pt x="1737" y="3294"/>
                  </a:cubicBezTo>
                  <a:cubicBezTo>
                    <a:pt x="1740" y="3291"/>
                    <a:pt x="1745" y="3287"/>
                    <a:pt x="1751" y="3283"/>
                  </a:cubicBezTo>
                  <a:lnTo>
                    <a:pt x="1751" y="3283"/>
                  </a:lnTo>
                  <a:cubicBezTo>
                    <a:pt x="1754" y="3286"/>
                    <a:pt x="1756" y="3290"/>
                    <a:pt x="1758" y="3294"/>
                  </a:cubicBezTo>
                  <a:cubicBezTo>
                    <a:pt x="1800" y="3315"/>
                    <a:pt x="1821" y="3357"/>
                    <a:pt x="1863" y="3399"/>
                  </a:cubicBezTo>
                  <a:lnTo>
                    <a:pt x="2051" y="3587"/>
                  </a:lnTo>
                  <a:cubicBezTo>
                    <a:pt x="2176" y="3734"/>
                    <a:pt x="2302" y="3880"/>
                    <a:pt x="2428" y="4027"/>
                  </a:cubicBezTo>
                  <a:cubicBezTo>
                    <a:pt x="2472" y="4078"/>
                    <a:pt x="2537" y="4101"/>
                    <a:pt x="2603" y="4101"/>
                  </a:cubicBezTo>
                  <a:cubicBezTo>
                    <a:pt x="2726" y="4101"/>
                    <a:pt x="2853" y="4023"/>
                    <a:pt x="2867" y="3901"/>
                  </a:cubicBezTo>
                  <a:cubicBezTo>
                    <a:pt x="2909" y="3671"/>
                    <a:pt x="2888" y="3441"/>
                    <a:pt x="2825" y="3211"/>
                  </a:cubicBezTo>
                  <a:cubicBezTo>
                    <a:pt x="2762" y="3022"/>
                    <a:pt x="2700" y="2813"/>
                    <a:pt x="2804" y="2646"/>
                  </a:cubicBezTo>
                  <a:cubicBezTo>
                    <a:pt x="2992" y="2374"/>
                    <a:pt x="3432" y="2311"/>
                    <a:pt x="3746" y="2269"/>
                  </a:cubicBezTo>
                  <a:cubicBezTo>
                    <a:pt x="3850" y="2248"/>
                    <a:pt x="3934" y="2122"/>
                    <a:pt x="3934" y="2018"/>
                  </a:cubicBezTo>
                  <a:cubicBezTo>
                    <a:pt x="3934" y="1892"/>
                    <a:pt x="3850" y="1809"/>
                    <a:pt x="3746" y="1767"/>
                  </a:cubicBezTo>
                  <a:cubicBezTo>
                    <a:pt x="3381" y="1613"/>
                    <a:pt x="3034" y="1460"/>
                    <a:pt x="2689" y="1322"/>
                  </a:cubicBezTo>
                  <a:lnTo>
                    <a:pt x="2689" y="1322"/>
                  </a:lnTo>
                  <a:cubicBezTo>
                    <a:pt x="2404" y="855"/>
                    <a:pt x="2046" y="426"/>
                    <a:pt x="1632" y="72"/>
                  </a:cubicBezTo>
                  <a:cubicBezTo>
                    <a:pt x="1571" y="23"/>
                    <a:pt x="1503" y="1"/>
                    <a:pt x="14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 name="Google Shape;30;p2"/>
            <p:cNvGrpSpPr/>
            <p:nvPr/>
          </p:nvGrpSpPr>
          <p:grpSpPr>
            <a:xfrm rot="-2877509">
              <a:off x="8454565" y="284412"/>
              <a:ext cx="399739" cy="776405"/>
              <a:chOff x="1574358" y="1092225"/>
              <a:chExt cx="312725" cy="607400"/>
            </a:xfrm>
          </p:grpSpPr>
          <p:sp>
            <p:nvSpPr>
              <p:cNvPr id="31" name="Google Shape;31;p2"/>
              <p:cNvSpPr/>
              <p:nvPr/>
            </p:nvSpPr>
            <p:spPr>
              <a:xfrm>
                <a:off x="1574358" y="1092225"/>
                <a:ext cx="233225" cy="572550"/>
              </a:xfrm>
              <a:custGeom>
                <a:rect b="b" l="l" r="r" t="t"/>
                <a:pathLst>
                  <a:path extrusionOk="0" h="22902" w="9329">
                    <a:moveTo>
                      <a:pt x="8217" y="0"/>
                    </a:moveTo>
                    <a:cubicBezTo>
                      <a:pt x="8161" y="0"/>
                      <a:pt x="8103" y="21"/>
                      <a:pt x="8052" y="72"/>
                    </a:cubicBezTo>
                    <a:cubicBezTo>
                      <a:pt x="6629" y="1411"/>
                      <a:pt x="6901" y="3525"/>
                      <a:pt x="7466" y="5199"/>
                    </a:cubicBezTo>
                    <a:cubicBezTo>
                      <a:pt x="8031" y="6956"/>
                      <a:pt x="8659" y="8672"/>
                      <a:pt x="8638" y="10555"/>
                    </a:cubicBezTo>
                    <a:cubicBezTo>
                      <a:pt x="8638" y="11413"/>
                      <a:pt x="8491" y="12292"/>
                      <a:pt x="8156" y="13087"/>
                    </a:cubicBezTo>
                    <a:cubicBezTo>
                      <a:pt x="7780" y="13903"/>
                      <a:pt x="7194" y="14593"/>
                      <a:pt x="6503" y="15137"/>
                    </a:cubicBezTo>
                    <a:cubicBezTo>
                      <a:pt x="5039" y="16267"/>
                      <a:pt x="3239" y="16874"/>
                      <a:pt x="1900" y="18150"/>
                    </a:cubicBezTo>
                    <a:cubicBezTo>
                      <a:pt x="1293" y="18715"/>
                      <a:pt x="854" y="19385"/>
                      <a:pt x="582" y="20138"/>
                    </a:cubicBezTo>
                    <a:cubicBezTo>
                      <a:pt x="289" y="20912"/>
                      <a:pt x="185" y="21749"/>
                      <a:pt x="38" y="22565"/>
                    </a:cubicBezTo>
                    <a:cubicBezTo>
                      <a:pt x="0" y="22768"/>
                      <a:pt x="169" y="22901"/>
                      <a:pt x="322" y="22901"/>
                    </a:cubicBezTo>
                    <a:cubicBezTo>
                      <a:pt x="422" y="22901"/>
                      <a:pt x="515" y="22844"/>
                      <a:pt x="540" y="22712"/>
                    </a:cubicBezTo>
                    <a:cubicBezTo>
                      <a:pt x="791" y="21289"/>
                      <a:pt x="1001" y="19845"/>
                      <a:pt x="2026" y="18736"/>
                    </a:cubicBezTo>
                    <a:cubicBezTo>
                      <a:pt x="3281" y="17418"/>
                      <a:pt x="5081" y="16790"/>
                      <a:pt x="6545" y="15744"/>
                    </a:cubicBezTo>
                    <a:cubicBezTo>
                      <a:pt x="7947" y="14740"/>
                      <a:pt x="8847" y="13359"/>
                      <a:pt x="9077" y="11643"/>
                    </a:cubicBezTo>
                    <a:cubicBezTo>
                      <a:pt x="9328" y="9948"/>
                      <a:pt x="9014" y="8212"/>
                      <a:pt x="8491" y="6600"/>
                    </a:cubicBezTo>
                    <a:cubicBezTo>
                      <a:pt x="7884" y="4717"/>
                      <a:pt x="6650" y="2102"/>
                      <a:pt x="8407" y="428"/>
                    </a:cubicBezTo>
                    <a:cubicBezTo>
                      <a:pt x="8603" y="265"/>
                      <a:pt x="8418" y="0"/>
                      <a:pt x="82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1652708" y="1125400"/>
                <a:ext cx="234375" cy="574225"/>
              </a:xfrm>
              <a:custGeom>
                <a:rect b="b" l="l" r="r" t="t"/>
                <a:pathLst>
                  <a:path extrusionOk="0" h="22969" w="9375">
                    <a:moveTo>
                      <a:pt x="8810" y="1"/>
                    </a:moveTo>
                    <a:cubicBezTo>
                      <a:pt x="8679" y="1"/>
                      <a:pt x="8559" y="84"/>
                      <a:pt x="8579" y="252"/>
                    </a:cubicBezTo>
                    <a:cubicBezTo>
                      <a:pt x="8851" y="2281"/>
                      <a:pt x="6989" y="3558"/>
                      <a:pt x="5483" y="4499"/>
                    </a:cubicBezTo>
                    <a:cubicBezTo>
                      <a:pt x="4039" y="5399"/>
                      <a:pt x="2658" y="6382"/>
                      <a:pt x="1591" y="7742"/>
                    </a:cubicBezTo>
                    <a:cubicBezTo>
                      <a:pt x="628" y="8977"/>
                      <a:pt x="1" y="10483"/>
                      <a:pt x="168" y="12074"/>
                    </a:cubicBezTo>
                    <a:cubicBezTo>
                      <a:pt x="356" y="13915"/>
                      <a:pt x="1424" y="15484"/>
                      <a:pt x="1800" y="17284"/>
                    </a:cubicBezTo>
                    <a:cubicBezTo>
                      <a:pt x="1988" y="18141"/>
                      <a:pt x="2072" y="19041"/>
                      <a:pt x="1905" y="19920"/>
                    </a:cubicBezTo>
                    <a:cubicBezTo>
                      <a:pt x="1716" y="20862"/>
                      <a:pt x="1277" y="21719"/>
                      <a:pt x="859" y="22577"/>
                    </a:cubicBezTo>
                    <a:cubicBezTo>
                      <a:pt x="758" y="22778"/>
                      <a:pt x="932" y="22968"/>
                      <a:pt x="1099" y="22968"/>
                    </a:cubicBezTo>
                    <a:cubicBezTo>
                      <a:pt x="1176" y="22968"/>
                      <a:pt x="1252" y="22928"/>
                      <a:pt x="1298" y="22828"/>
                    </a:cubicBezTo>
                    <a:cubicBezTo>
                      <a:pt x="2051" y="21385"/>
                      <a:pt x="2637" y="19941"/>
                      <a:pt x="2470" y="18288"/>
                    </a:cubicBezTo>
                    <a:cubicBezTo>
                      <a:pt x="2386" y="17409"/>
                      <a:pt x="2177" y="16551"/>
                      <a:pt x="1863" y="15714"/>
                    </a:cubicBezTo>
                    <a:cubicBezTo>
                      <a:pt x="1528" y="14836"/>
                      <a:pt x="1131" y="13978"/>
                      <a:pt x="880" y="13078"/>
                    </a:cubicBezTo>
                    <a:cubicBezTo>
                      <a:pt x="649" y="12220"/>
                      <a:pt x="587" y="11341"/>
                      <a:pt x="775" y="10483"/>
                    </a:cubicBezTo>
                    <a:cubicBezTo>
                      <a:pt x="984" y="9667"/>
                      <a:pt x="1361" y="8914"/>
                      <a:pt x="1863" y="8245"/>
                    </a:cubicBezTo>
                    <a:cubicBezTo>
                      <a:pt x="2909" y="6822"/>
                      <a:pt x="4353" y="5797"/>
                      <a:pt x="5838" y="4876"/>
                    </a:cubicBezTo>
                    <a:cubicBezTo>
                      <a:pt x="7470" y="3872"/>
                      <a:pt x="9375" y="2407"/>
                      <a:pt x="9103" y="252"/>
                    </a:cubicBezTo>
                    <a:cubicBezTo>
                      <a:pt x="9082" y="84"/>
                      <a:pt x="8940" y="1"/>
                      <a:pt x="8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1706008" y="1298925"/>
                <a:ext cx="91625" cy="18000"/>
              </a:xfrm>
              <a:custGeom>
                <a:rect b="b" l="l" r="r" t="t"/>
                <a:pathLst>
                  <a:path extrusionOk="0" h="720" w="3665">
                    <a:moveTo>
                      <a:pt x="386" y="1"/>
                    </a:moveTo>
                    <a:cubicBezTo>
                      <a:pt x="94" y="1"/>
                      <a:pt x="0" y="449"/>
                      <a:pt x="296" y="508"/>
                    </a:cubicBezTo>
                    <a:cubicBezTo>
                      <a:pt x="966" y="645"/>
                      <a:pt x="1644" y="719"/>
                      <a:pt x="2326" y="719"/>
                    </a:cubicBezTo>
                    <a:cubicBezTo>
                      <a:pt x="2688" y="719"/>
                      <a:pt x="3051" y="698"/>
                      <a:pt x="3413" y="655"/>
                    </a:cubicBezTo>
                    <a:cubicBezTo>
                      <a:pt x="3560" y="655"/>
                      <a:pt x="3665" y="550"/>
                      <a:pt x="3665" y="404"/>
                    </a:cubicBezTo>
                    <a:cubicBezTo>
                      <a:pt x="3665" y="278"/>
                      <a:pt x="3560" y="132"/>
                      <a:pt x="3413" y="132"/>
                    </a:cubicBezTo>
                    <a:cubicBezTo>
                      <a:pt x="3045" y="179"/>
                      <a:pt x="2673" y="202"/>
                      <a:pt x="2301" y="202"/>
                    </a:cubicBezTo>
                    <a:cubicBezTo>
                      <a:pt x="1680" y="202"/>
                      <a:pt x="1057" y="137"/>
                      <a:pt x="442" y="6"/>
                    </a:cubicBezTo>
                    <a:cubicBezTo>
                      <a:pt x="423" y="3"/>
                      <a:pt x="404"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1684058" y="1326125"/>
                <a:ext cx="119325" cy="23300"/>
              </a:xfrm>
              <a:custGeom>
                <a:rect b="b" l="l" r="r" t="t"/>
                <a:pathLst>
                  <a:path extrusionOk="0" h="932" w="4773">
                    <a:moveTo>
                      <a:pt x="388" y="1"/>
                    </a:moveTo>
                    <a:cubicBezTo>
                      <a:pt x="112" y="1"/>
                      <a:pt x="1" y="451"/>
                      <a:pt x="316" y="529"/>
                    </a:cubicBezTo>
                    <a:cubicBezTo>
                      <a:pt x="1387" y="797"/>
                      <a:pt x="2485" y="931"/>
                      <a:pt x="3600" y="931"/>
                    </a:cubicBezTo>
                    <a:cubicBezTo>
                      <a:pt x="3878" y="931"/>
                      <a:pt x="4158" y="923"/>
                      <a:pt x="4438" y="906"/>
                    </a:cubicBezTo>
                    <a:cubicBezTo>
                      <a:pt x="4766" y="886"/>
                      <a:pt x="4773" y="382"/>
                      <a:pt x="4457" y="382"/>
                    </a:cubicBezTo>
                    <a:cubicBezTo>
                      <a:pt x="4451" y="382"/>
                      <a:pt x="4445" y="383"/>
                      <a:pt x="4438" y="383"/>
                    </a:cubicBezTo>
                    <a:cubicBezTo>
                      <a:pt x="4166" y="400"/>
                      <a:pt x="3895" y="408"/>
                      <a:pt x="3625" y="408"/>
                    </a:cubicBezTo>
                    <a:cubicBezTo>
                      <a:pt x="2544" y="408"/>
                      <a:pt x="1479" y="274"/>
                      <a:pt x="442" y="6"/>
                    </a:cubicBezTo>
                    <a:cubicBezTo>
                      <a:pt x="423" y="3"/>
                      <a:pt x="405"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1665383" y="1357950"/>
                <a:ext cx="134525" cy="23625"/>
              </a:xfrm>
              <a:custGeom>
                <a:rect b="b" l="l" r="r" t="t"/>
                <a:pathLst>
                  <a:path extrusionOk="0" h="945" w="5381">
                    <a:moveTo>
                      <a:pt x="366" y="0"/>
                    </a:moveTo>
                    <a:cubicBezTo>
                      <a:pt x="102" y="0"/>
                      <a:pt x="1" y="435"/>
                      <a:pt x="310" y="512"/>
                    </a:cubicBezTo>
                    <a:cubicBezTo>
                      <a:pt x="1326" y="800"/>
                      <a:pt x="2369" y="944"/>
                      <a:pt x="3416" y="944"/>
                    </a:cubicBezTo>
                    <a:cubicBezTo>
                      <a:pt x="3964" y="944"/>
                      <a:pt x="4513" y="905"/>
                      <a:pt x="5059" y="826"/>
                    </a:cubicBezTo>
                    <a:cubicBezTo>
                      <a:pt x="5381" y="786"/>
                      <a:pt x="5259" y="321"/>
                      <a:pt x="4952" y="321"/>
                    </a:cubicBezTo>
                    <a:cubicBezTo>
                      <a:pt x="4939" y="321"/>
                      <a:pt x="4926" y="322"/>
                      <a:pt x="4913" y="324"/>
                    </a:cubicBezTo>
                    <a:cubicBezTo>
                      <a:pt x="4418" y="393"/>
                      <a:pt x="3918" y="428"/>
                      <a:pt x="3417" y="428"/>
                    </a:cubicBezTo>
                    <a:cubicBezTo>
                      <a:pt x="2416" y="428"/>
                      <a:pt x="1412" y="289"/>
                      <a:pt x="435" y="10"/>
                    </a:cubicBezTo>
                    <a:cubicBezTo>
                      <a:pt x="411" y="3"/>
                      <a:pt x="388" y="0"/>
                      <a:pt x="3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1660383" y="1386450"/>
                <a:ext cx="135150" cy="29125"/>
              </a:xfrm>
              <a:custGeom>
                <a:rect b="b" l="l" r="r" t="t"/>
                <a:pathLst>
                  <a:path extrusionOk="0" h="1165" w="5406">
                    <a:moveTo>
                      <a:pt x="329" y="0"/>
                    </a:moveTo>
                    <a:cubicBezTo>
                      <a:pt x="86" y="0"/>
                      <a:pt x="0" y="411"/>
                      <a:pt x="280" y="523"/>
                    </a:cubicBezTo>
                    <a:cubicBezTo>
                      <a:pt x="1463" y="944"/>
                      <a:pt x="2722" y="1165"/>
                      <a:pt x="3979" y="1165"/>
                    </a:cubicBezTo>
                    <a:cubicBezTo>
                      <a:pt x="4344" y="1165"/>
                      <a:pt x="4709" y="1146"/>
                      <a:pt x="5071" y="1108"/>
                    </a:cubicBezTo>
                    <a:cubicBezTo>
                      <a:pt x="5393" y="1068"/>
                      <a:pt x="5405" y="583"/>
                      <a:pt x="5108" y="583"/>
                    </a:cubicBezTo>
                    <a:cubicBezTo>
                      <a:pt x="5096" y="583"/>
                      <a:pt x="5084" y="584"/>
                      <a:pt x="5071" y="585"/>
                    </a:cubicBezTo>
                    <a:cubicBezTo>
                      <a:pt x="4702" y="625"/>
                      <a:pt x="4331" y="644"/>
                      <a:pt x="3962" y="644"/>
                    </a:cubicBezTo>
                    <a:cubicBezTo>
                      <a:pt x="2759" y="644"/>
                      <a:pt x="1562" y="436"/>
                      <a:pt x="426" y="20"/>
                    </a:cubicBezTo>
                    <a:cubicBezTo>
                      <a:pt x="392" y="7"/>
                      <a:pt x="359" y="0"/>
                      <a:pt x="3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1656983" y="1421750"/>
                <a:ext cx="126550" cy="20475"/>
              </a:xfrm>
              <a:custGeom>
                <a:rect b="b" l="l" r="r" t="t"/>
                <a:pathLst>
                  <a:path extrusionOk="0" h="819" w="5062">
                    <a:moveTo>
                      <a:pt x="364" y="1"/>
                    </a:moveTo>
                    <a:cubicBezTo>
                      <a:pt x="85" y="1"/>
                      <a:pt x="0" y="435"/>
                      <a:pt x="290" y="513"/>
                    </a:cubicBezTo>
                    <a:cubicBezTo>
                      <a:pt x="1136" y="718"/>
                      <a:pt x="1997" y="819"/>
                      <a:pt x="2859" y="819"/>
                    </a:cubicBezTo>
                    <a:cubicBezTo>
                      <a:pt x="3489" y="819"/>
                      <a:pt x="4120" y="765"/>
                      <a:pt x="4747" y="659"/>
                    </a:cubicBezTo>
                    <a:cubicBezTo>
                      <a:pt x="5062" y="600"/>
                      <a:pt x="4951" y="151"/>
                      <a:pt x="4675" y="151"/>
                    </a:cubicBezTo>
                    <a:cubicBezTo>
                      <a:pt x="4657" y="151"/>
                      <a:pt x="4640" y="153"/>
                      <a:pt x="4621" y="157"/>
                    </a:cubicBezTo>
                    <a:cubicBezTo>
                      <a:pt x="4054" y="250"/>
                      <a:pt x="3484" y="295"/>
                      <a:pt x="2915" y="295"/>
                    </a:cubicBezTo>
                    <a:cubicBezTo>
                      <a:pt x="2078" y="295"/>
                      <a:pt x="1246" y="197"/>
                      <a:pt x="437" y="10"/>
                    </a:cubicBezTo>
                    <a:cubicBezTo>
                      <a:pt x="411" y="4"/>
                      <a:pt x="387" y="1"/>
                      <a:pt x="3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1665858" y="1456800"/>
                <a:ext cx="87300" cy="20075"/>
              </a:xfrm>
              <a:custGeom>
                <a:rect b="b" l="l" r="r" t="t"/>
                <a:pathLst>
                  <a:path extrusionOk="0" h="803" w="3492">
                    <a:moveTo>
                      <a:pt x="364" y="1"/>
                    </a:moveTo>
                    <a:cubicBezTo>
                      <a:pt x="86" y="1"/>
                      <a:pt x="1" y="435"/>
                      <a:pt x="291" y="512"/>
                    </a:cubicBezTo>
                    <a:cubicBezTo>
                      <a:pt x="1051" y="698"/>
                      <a:pt x="1826" y="802"/>
                      <a:pt x="2603" y="802"/>
                    </a:cubicBezTo>
                    <a:cubicBezTo>
                      <a:pt x="2787" y="802"/>
                      <a:pt x="2972" y="796"/>
                      <a:pt x="3157" y="784"/>
                    </a:cubicBezTo>
                    <a:cubicBezTo>
                      <a:pt x="3486" y="764"/>
                      <a:pt x="3492" y="261"/>
                      <a:pt x="3177" y="261"/>
                    </a:cubicBezTo>
                    <a:cubicBezTo>
                      <a:pt x="3170" y="261"/>
                      <a:pt x="3164" y="261"/>
                      <a:pt x="3157" y="261"/>
                    </a:cubicBezTo>
                    <a:cubicBezTo>
                      <a:pt x="2960" y="275"/>
                      <a:pt x="2763" y="281"/>
                      <a:pt x="2566" y="281"/>
                    </a:cubicBezTo>
                    <a:cubicBezTo>
                      <a:pt x="1844" y="281"/>
                      <a:pt x="1128" y="191"/>
                      <a:pt x="437" y="10"/>
                    </a:cubicBezTo>
                    <a:cubicBezTo>
                      <a:pt x="412" y="4"/>
                      <a:pt x="387" y="1"/>
                      <a:pt x="3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 name="Google Shape;39;p2"/>
            <p:cNvGrpSpPr/>
            <p:nvPr/>
          </p:nvGrpSpPr>
          <p:grpSpPr>
            <a:xfrm>
              <a:off x="2968976" y="1028690"/>
              <a:ext cx="196067" cy="219721"/>
              <a:chOff x="4739355" y="3111737"/>
              <a:chExt cx="153393" cy="171899"/>
            </a:xfrm>
          </p:grpSpPr>
          <p:sp>
            <p:nvSpPr>
              <p:cNvPr id="40" name="Google Shape;40;p2"/>
              <p:cNvSpPr/>
              <p:nvPr/>
            </p:nvSpPr>
            <p:spPr>
              <a:xfrm rot="-1676928">
                <a:off x="4768106" y="3126165"/>
                <a:ext cx="89478" cy="144955"/>
              </a:xfrm>
              <a:custGeom>
                <a:rect b="b" l="l" r="r" t="t"/>
                <a:pathLst>
                  <a:path extrusionOk="0" h="5798" w="3579">
                    <a:moveTo>
                      <a:pt x="2055" y="3732"/>
                    </a:moveTo>
                    <a:cubicBezTo>
                      <a:pt x="2258" y="3732"/>
                      <a:pt x="2458" y="3776"/>
                      <a:pt x="2637" y="3873"/>
                    </a:cubicBezTo>
                    <a:cubicBezTo>
                      <a:pt x="2846" y="3998"/>
                      <a:pt x="3097" y="4249"/>
                      <a:pt x="3034" y="4521"/>
                    </a:cubicBezTo>
                    <a:cubicBezTo>
                      <a:pt x="2951" y="4814"/>
                      <a:pt x="2616" y="5003"/>
                      <a:pt x="2365" y="5107"/>
                    </a:cubicBezTo>
                    <a:cubicBezTo>
                      <a:pt x="2115" y="5218"/>
                      <a:pt x="1848" y="5272"/>
                      <a:pt x="1582" y="5272"/>
                    </a:cubicBezTo>
                    <a:cubicBezTo>
                      <a:pt x="1246" y="5272"/>
                      <a:pt x="911" y="5187"/>
                      <a:pt x="607" y="5024"/>
                    </a:cubicBezTo>
                    <a:cubicBezTo>
                      <a:pt x="590" y="5014"/>
                      <a:pt x="573" y="5006"/>
                      <a:pt x="556" y="5000"/>
                    </a:cubicBezTo>
                    <a:lnTo>
                      <a:pt x="556" y="5000"/>
                    </a:lnTo>
                    <a:cubicBezTo>
                      <a:pt x="571" y="4970"/>
                      <a:pt x="582" y="4936"/>
                      <a:pt x="586" y="4898"/>
                    </a:cubicBezTo>
                    <a:cubicBezTo>
                      <a:pt x="667" y="4222"/>
                      <a:pt x="1378" y="3732"/>
                      <a:pt x="2055" y="3732"/>
                    </a:cubicBezTo>
                    <a:close/>
                    <a:moveTo>
                      <a:pt x="617" y="1"/>
                    </a:moveTo>
                    <a:cubicBezTo>
                      <a:pt x="516" y="1"/>
                      <a:pt x="423" y="58"/>
                      <a:pt x="398" y="190"/>
                    </a:cubicBezTo>
                    <a:cubicBezTo>
                      <a:pt x="126" y="1739"/>
                      <a:pt x="1" y="3329"/>
                      <a:pt x="63" y="4898"/>
                    </a:cubicBezTo>
                    <a:cubicBezTo>
                      <a:pt x="63" y="5040"/>
                      <a:pt x="140" y="5122"/>
                      <a:pt x="235" y="5148"/>
                    </a:cubicBezTo>
                    <a:lnTo>
                      <a:pt x="235" y="5148"/>
                    </a:lnTo>
                    <a:cubicBezTo>
                      <a:pt x="186" y="5254"/>
                      <a:pt x="202" y="5387"/>
                      <a:pt x="335" y="5463"/>
                    </a:cubicBezTo>
                    <a:cubicBezTo>
                      <a:pt x="726" y="5686"/>
                      <a:pt x="1163" y="5798"/>
                      <a:pt x="1603" y="5798"/>
                    </a:cubicBezTo>
                    <a:cubicBezTo>
                      <a:pt x="1823" y="5798"/>
                      <a:pt x="2044" y="5770"/>
                      <a:pt x="2260" y="5714"/>
                    </a:cubicBezTo>
                    <a:cubicBezTo>
                      <a:pt x="2825" y="5547"/>
                      <a:pt x="3558" y="5128"/>
                      <a:pt x="3578" y="4459"/>
                    </a:cubicBezTo>
                    <a:cubicBezTo>
                      <a:pt x="3578" y="3873"/>
                      <a:pt x="3034" y="3413"/>
                      <a:pt x="2511" y="3287"/>
                    </a:cubicBezTo>
                    <a:cubicBezTo>
                      <a:pt x="2355" y="3241"/>
                      <a:pt x="2194" y="3220"/>
                      <a:pt x="2033" y="3220"/>
                    </a:cubicBezTo>
                    <a:cubicBezTo>
                      <a:pt x="1678" y="3220"/>
                      <a:pt x="1322" y="3323"/>
                      <a:pt x="1005" y="3496"/>
                    </a:cubicBezTo>
                    <a:cubicBezTo>
                      <a:pt x="845" y="3592"/>
                      <a:pt x="704" y="3705"/>
                      <a:pt x="581" y="3833"/>
                    </a:cubicBezTo>
                    <a:lnTo>
                      <a:pt x="581" y="3833"/>
                    </a:lnTo>
                    <a:cubicBezTo>
                      <a:pt x="601" y="2661"/>
                      <a:pt x="708" y="1493"/>
                      <a:pt x="900" y="337"/>
                    </a:cubicBezTo>
                    <a:cubicBezTo>
                      <a:pt x="938" y="134"/>
                      <a:pt x="770" y="1"/>
                      <a:pt x="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rot="-1676928">
                <a:off x="4831544" y="3121031"/>
                <a:ext cx="52327" cy="50902"/>
              </a:xfrm>
              <a:custGeom>
                <a:rect b="b" l="l" r="r" t="t"/>
                <a:pathLst>
                  <a:path extrusionOk="0" h="2036" w="2093">
                    <a:moveTo>
                      <a:pt x="837" y="713"/>
                    </a:moveTo>
                    <a:cubicBezTo>
                      <a:pt x="825" y="725"/>
                      <a:pt x="820" y="737"/>
                      <a:pt x="822" y="737"/>
                    </a:cubicBezTo>
                    <a:cubicBezTo>
                      <a:pt x="823" y="737"/>
                      <a:pt x="829" y="731"/>
                      <a:pt x="837" y="713"/>
                    </a:cubicBezTo>
                    <a:close/>
                    <a:moveTo>
                      <a:pt x="828" y="0"/>
                    </a:moveTo>
                    <a:cubicBezTo>
                      <a:pt x="563" y="0"/>
                      <a:pt x="301" y="99"/>
                      <a:pt x="105" y="295"/>
                    </a:cubicBezTo>
                    <a:cubicBezTo>
                      <a:pt x="0" y="399"/>
                      <a:pt x="0" y="588"/>
                      <a:pt x="105" y="671"/>
                    </a:cubicBezTo>
                    <a:cubicBezTo>
                      <a:pt x="157" y="724"/>
                      <a:pt x="220" y="750"/>
                      <a:pt x="286" y="750"/>
                    </a:cubicBezTo>
                    <a:cubicBezTo>
                      <a:pt x="351" y="750"/>
                      <a:pt x="419" y="724"/>
                      <a:pt x="482" y="671"/>
                    </a:cubicBezTo>
                    <a:cubicBezTo>
                      <a:pt x="482" y="650"/>
                      <a:pt x="503" y="650"/>
                      <a:pt x="524" y="629"/>
                    </a:cubicBezTo>
                    <a:cubicBezTo>
                      <a:pt x="544" y="609"/>
                      <a:pt x="586" y="588"/>
                      <a:pt x="607" y="567"/>
                    </a:cubicBezTo>
                    <a:cubicBezTo>
                      <a:pt x="628" y="567"/>
                      <a:pt x="649" y="567"/>
                      <a:pt x="649" y="546"/>
                    </a:cubicBezTo>
                    <a:cubicBezTo>
                      <a:pt x="691" y="546"/>
                      <a:pt x="733" y="525"/>
                      <a:pt x="754" y="525"/>
                    </a:cubicBezTo>
                    <a:lnTo>
                      <a:pt x="893" y="525"/>
                    </a:lnTo>
                    <a:cubicBezTo>
                      <a:pt x="885" y="558"/>
                      <a:pt x="872" y="590"/>
                      <a:pt x="858" y="629"/>
                    </a:cubicBezTo>
                    <a:cubicBezTo>
                      <a:pt x="858" y="650"/>
                      <a:pt x="837" y="692"/>
                      <a:pt x="837" y="713"/>
                    </a:cubicBezTo>
                    <a:cubicBezTo>
                      <a:pt x="837" y="734"/>
                      <a:pt x="816" y="734"/>
                      <a:pt x="816" y="755"/>
                    </a:cubicBezTo>
                    <a:cubicBezTo>
                      <a:pt x="796" y="797"/>
                      <a:pt x="754" y="860"/>
                      <a:pt x="733" y="901"/>
                    </a:cubicBezTo>
                    <a:cubicBezTo>
                      <a:pt x="716" y="918"/>
                      <a:pt x="699" y="935"/>
                      <a:pt x="693" y="952"/>
                    </a:cubicBezTo>
                    <a:lnTo>
                      <a:pt x="693" y="952"/>
                    </a:lnTo>
                    <a:cubicBezTo>
                      <a:pt x="685" y="959"/>
                      <a:pt x="663" y="985"/>
                      <a:pt x="649" y="985"/>
                    </a:cubicBezTo>
                    <a:cubicBezTo>
                      <a:pt x="628" y="1048"/>
                      <a:pt x="586" y="1090"/>
                      <a:pt x="524" y="1111"/>
                    </a:cubicBezTo>
                    <a:cubicBezTo>
                      <a:pt x="524" y="1132"/>
                      <a:pt x="503" y="1132"/>
                      <a:pt x="503" y="1153"/>
                    </a:cubicBezTo>
                    <a:cubicBezTo>
                      <a:pt x="482" y="1173"/>
                      <a:pt x="461" y="1173"/>
                      <a:pt x="419" y="1194"/>
                    </a:cubicBezTo>
                    <a:cubicBezTo>
                      <a:pt x="377" y="1236"/>
                      <a:pt x="314" y="1257"/>
                      <a:pt x="272" y="1278"/>
                    </a:cubicBezTo>
                    <a:cubicBezTo>
                      <a:pt x="168" y="1320"/>
                      <a:pt x="126" y="1445"/>
                      <a:pt x="147" y="1550"/>
                    </a:cubicBezTo>
                    <a:cubicBezTo>
                      <a:pt x="147" y="1634"/>
                      <a:pt x="231" y="1738"/>
                      <a:pt x="335" y="1759"/>
                    </a:cubicBezTo>
                    <a:cubicBezTo>
                      <a:pt x="796" y="1843"/>
                      <a:pt x="1256" y="1948"/>
                      <a:pt x="1737" y="2031"/>
                    </a:cubicBezTo>
                    <a:cubicBezTo>
                      <a:pt x="1753" y="2034"/>
                      <a:pt x="1769" y="2035"/>
                      <a:pt x="1786" y="2035"/>
                    </a:cubicBezTo>
                    <a:cubicBezTo>
                      <a:pt x="1902" y="2035"/>
                      <a:pt x="2033" y="1971"/>
                      <a:pt x="2051" y="1843"/>
                    </a:cubicBezTo>
                    <a:cubicBezTo>
                      <a:pt x="2093" y="1717"/>
                      <a:pt x="2009" y="1550"/>
                      <a:pt x="1863" y="1529"/>
                    </a:cubicBezTo>
                    <a:cubicBezTo>
                      <a:pt x="1585" y="1479"/>
                      <a:pt x="1308" y="1421"/>
                      <a:pt x="1025" y="1364"/>
                    </a:cubicBezTo>
                    <a:lnTo>
                      <a:pt x="1025" y="1364"/>
                    </a:lnTo>
                    <a:cubicBezTo>
                      <a:pt x="1276" y="1082"/>
                      <a:pt x="1423" y="714"/>
                      <a:pt x="1423" y="337"/>
                    </a:cubicBezTo>
                    <a:cubicBezTo>
                      <a:pt x="1423" y="253"/>
                      <a:pt x="1381" y="148"/>
                      <a:pt x="1298" y="106"/>
                    </a:cubicBezTo>
                    <a:cubicBezTo>
                      <a:pt x="1149" y="36"/>
                      <a:pt x="988" y="0"/>
                      <a:pt x="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 name="Google Shape;42;p2"/>
            <p:cNvSpPr/>
            <p:nvPr/>
          </p:nvSpPr>
          <p:spPr>
            <a:xfrm>
              <a:off x="1721065" y="926639"/>
              <a:ext cx="147090" cy="154379"/>
            </a:xfrm>
            <a:custGeom>
              <a:rect b="b" l="l" r="r" t="t"/>
              <a:pathLst>
                <a:path extrusionOk="0" h="4130" w="3935">
                  <a:moveTo>
                    <a:pt x="1804" y="970"/>
                  </a:moveTo>
                  <a:cubicBezTo>
                    <a:pt x="1973" y="1166"/>
                    <a:pt x="2126" y="1375"/>
                    <a:pt x="2260" y="1593"/>
                  </a:cubicBezTo>
                  <a:lnTo>
                    <a:pt x="2260" y="1593"/>
                  </a:lnTo>
                  <a:cubicBezTo>
                    <a:pt x="2272" y="1632"/>
                    <a:pt x="2293" y="1666"/>
                    <a:pt x="2320" y="1696"/>
                  </a:cubicBezTo>
                  <a:lnTo>
                    <a:pt x="2320" y="1696"/>
                  </a:lnTo>
                  <a:cubicBezTo>
                    <a:pt x="2362" y="1762"/>
                    <a:pt x="2421" y="1795"/>
                    <a:pt x="2482" y="1801"/>
                  </a:cubicBezTo>
                  <a:lnTo>
                    <a:pt x="2482" y="1801"/>
                  </a:lnTo>
                  <a:cubicBezTo>
                    <a:pt x="2611" y="1851"/>
                    <a:pt x="2741" y="1904"/>
                    <a:pt x="2873" y="1958"/>
                  </a:cubicBezTo>
                  <a:lnTo>
                    <a:pt x="2873" y="1958"/>
                  </a:lnTo>
                  <a:cubicBezTo>
                    <a:pt x="2691" y="2040"/>
                    <a:pt x="2528" y="2152"/>
                    <a:pt x="2407" y="2311"/>
                  </a:cubicBezTo>
                  <a:cubicBezTo>
                    <a:pt x="2260" y="2520"/>
                    <a:pt x="2197" y="2771"/>
                    <a:pt x="2239" y="3022"/>
                  </a:cubicBezTo>
                  <a:cubicBezTo>
                    <a:pt x="2240" y="3029"/>
                    <a:pt x="2241" y="3035"/>
                    <a:pt x="2241" y="3042"/>
                  </a:cubicBezTo>
                  <a:lnTo>
                    <a:pt x="2241" y="3042"/>
                  </a:lnTo>
                  <a:cubicBezTo>
                    <a:pt x="2099" y="2891"/>
                    <a:pt x="1948" y="2729"/>
                    <a:pt x="1737" y="2729"/>
                  </a:cubicBezTo>
                  <a:cubicBezTo>
                    <a:pt x="1507" y="2729"/>
                    <a:pt x="1360" y="2939"/>
                    <a:pt x="1214" y="3106"/>
                  </a:cubicBezTo>
                  <a:cubicBezTo>
                    <a:pt x="1199" y="3123"/>
                    <a:pt x="1184" y="3140"/>
                    <a:pt x="1169" y="3157"/>
                  </a:cubicBezTo>
                  <a:lnTo>
                    <a:pt x="1169" y="3157"/>
                  </a:lnTo>
                  <a:cubicBezTo>
                    <a:pt x="1200" y="2931"/>
                    <a:pt x="1257" y="2704"/>
                    <a:pt x="1340" y="2478"/>
                  </a:cubicBezTo>
                  <a:cubicBezTo>
                    <a:pt x="1400" y="2337"/>
                    <a:pt x="1247" y="2157"/>
                    <a:pt x="1104" y="2144"/>
                  </a:cubicBezTo>
                  <a:lnTo>
                    <a:pt x="1104" y="2144"/>
                  </a:lnTo>
                  <a:cubicBezTo>
                    <a:pt x="1120" y="2137"/>
                    <a:pt x="1136" y="2130"/>
                    <a:pt x="1151" y="2122"/>
                  </a:cubicBezTo>
                  <a:cubicBezTo>
                    <a:pt x="1381" y="2039"/>
                    <a:pt x="1570" y="1850"/>
                    <a:pt x="1674" y="1641"/>
                  </a:cubicBezTo>
                  <a:cubicBezTo>
                    <a:pt x="1771" y="1428"/>
                    <a:pt x="1805" y="1200"/>
                    <a:pt x="1804" y="970"/>
                  </a:cubicBezTo>
                  <a:close/>
                  <a:moveTo>
                    <a:pt x="1439" y="1"/>
                  </a:moveTo>
                  <a:cubicBezTo>
                    <a:pt x="1282" y="1"/>
                    <a:pt x="1149" y="131"/>
                    <a:pt x="1193" y="323"/>
                  </a:cubicBezTo>
                  <a:cubicBezTo>
                    <a:pt x="1277" y="658"/>
                    <a:pt x="1360" y="1118"/>
                    <a:pt x="1172" y="1453"/>
                  </a:cubicBezTo>
                  <a:cubicBezTo>
                    <a:pt x="1088" y="1620"/>
                    <a:pt x="900" y="1683"/>
                    <a:pt x="733" y="1725"/>
                  </a:cubicBezTo>
                  <a:cubicBezTo>
                    <a:pt x="503" y="1809"/>
                    <a:pt x="293" y="1892"/>
                    <a:pt x="126" y="2039"/>
                  </a:cubicBezTo>
                  <a:cubicBezTo>
                    <a:pt x="0" y="2164"/>
                    <a:pt x="42" y="2374"/>
                    <a:pt x="189" y="2457"/>
                  </a:cubicBezTo>
                  <a:cubicBezTo>
                    <a:pt x="361" y="2550"/>
                    <a:pt x="542" y="2609"/>
                    <a:pt x="737" y="2640"/>
                  </a:cubicBezTo>
                  <a:lnTo>
                    <a:pt x="737" y="2640"/>
                  </a:lnTo>
                  <a:cubicBezTo>
                    <a:pt x="628" y="3040"/>
                    <a:pt x="595" y="3443"/>
                    <a:pt x="628" y="3859"/>
                  </a:cubicBezTo>
                  <a:cubicBezTo>
                    <a:pt x="628" y="4004"/>
                    <a:pt x="759" y="4129"/>
                    <a:pt x="895" y="4129"/>
                  </a:cubicBezTo>
                  <a:cubicBezTo>
                    <a:pt x="955" y="4129"/>
                    <a:pt x="1016" y="4105"/>
                    <a:pt x="1068" y="4047"/>
                  </a:cubicBezTo>
                  <a:cubicBezTo>
                    <a:pt x="1193" y="3901"/>
                    <a:pt x="1319" y="3775"/>
                    <a:pt x="1444" y="3629"/>
                  </a:cubicBezTo>
                  <a:cubicBezTo>
                    <a:pt x="1507" y="3545"/>
                    <a:pt x="1570" y="3462"/>
                    <a:pt x="1653" y="3399"/>
                  </a:cubicBezTo>
                  <a:cubicBezTo>
                    <a:pt x="1674" y="3357"/>
                    <a:pt x="1695" y="3336"/>
                    <a:pt x="1737" y="3294"/>
                  </a:cubicBezTo>
                  <a:cubicBezTo>
                    <a:pt x="1740" y="3291"/>
                    <a:pt x="1745" y="3287"/>
                    <a:pt x="1751" y="3283"/>
                  </a:cubicBezTo>
                  <a:lnTo>
                    <a:pt x="1751" y="3283"/>
                  </a:lnTo>
                  <a:cubicBezTo>
                    <a:pt x="1754" y="3286"/>
                    <a:pt x="1756" y="3290"/>
                    <a:pt x="1758" y="3294"/>
                  </a:cubicBezTo>
                  <a:cubicBezTo>
                    <a:pt x="1800" y="3315"/>
                    <a:pt x="1821" y="3357"/>
                    <a:pt x="1863" y="3399"/>
                  </a:cubicBezTo>
                  <a:lnTo>
                    <a:pt x="2051" y="3587"/>
                  </a:lnTo>
                  <a:cubicBezTo>
                    <a:pt x="2176" y="3734"/>
                    <a:pt x="2302" y="3880"/>
                    <a:pt x="2428" y="4027"/>
                  </a:cubicBezTo>
                  <a:cubicBezTo>
                    <a:pt x="2472" y="4078"/>
                    <a:pt x="2537" y="4101"/>
                    <a:pt x="2603" y="4101"/>
                  </a:cubicBezTo>
                  <a:cubicBezTo>
                    <a:pt x="2726" y="4101"/>
                    <a:pt x="2853" y="4023"/>
                    <a:pt x="2867" y="3901"/>
                  </a:cubicBezTo>
                  <a:cubicBezTo>
                    <a:pt x="2909" y="3671"/>
                    <a:pt x="2888" y="3441"/>
                    <a:pt x="2825" y="3211"/>
                  </a:cubicBezTo>
                  <a:cubicBezTo>
                    <a:pt x="2762" y="3022"/>
                    <a:pt x="2700" y="2813"/>
                    <a:pt x="2804" y="2646"/>
                  </a:cubicBezTo>
                  <a:cubicBezTo>
                    <a:pt x="2992" y="2374"/>
                    <a:pt x="3432" y="2311"/>
                    <a:pt x="3746" y="2269"/>
                  </a:cubicBezTo>
                  <a:cubicBezTo>
                    <a:pt x="3850" y="2248"/>
                    <a:pt x="3934" y="2122"/>
                    <a:pt x="3934" y="2018"/>
                  </a:cubicBezTo>
                  <a:cubicBezTo>
                    <a:pt x="3934" y="1892"/>
                    <a:pt x="3850" y="1809"/>
                    <a:pt x="3746" y="1767"/>
                  </a:cubicBezTo>
                  <a:cubicBezTo>
                    <a:pt x="3381" y="1613"/>
                    <a:pt x="3034" y="1460"/>
                    <a:pt x="2689" y="1322"/>
                  </a:cubicBezTo>
                  <a:lnTo>
                    <a:pt x="2689" y="1322"/>
                  </a:lnTo>
                  <a:cubicBezTo>
                    <a:pt x="2404" y="855"/>
                    <a:pt x="2046" y="426"/>
                    <a:pt x="1632" y="72"/>
                  </a:cubicBezTo>
                  <a:cubicBezTo>
                    <a:pt x="1571" y="23"/>
                    <a:pt x="1503" y="1"/>
                    <a:pt x="14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 name="Google Shape;43;p2"/>
            <p:cNvGrpSpPr/>
            <p:nvPr/>
          </p:nvGrpSpPr>
          <p:grpSpPr>
            <a:xfrm>
              <a:off x="370375" y="284349"/>
              <a:ext cx="1097171" cy="1057085"/>
              <a:chOff x="10531563" y="1832413"/>
              <a:chExt cx="812900" cy="783200"/>
            </a:xfrm>
          </p:grpSpPr>
          <p:sp>
            <p:nvSpPr>
              <p:cNvPr id="44" name="Google Shape;44;p2"/>
              <p:cNvSpPr/>
              <p:nvPr/>
            </p:nvSpPr>
            <p:spPr>
              <a:xfrm>
                <a:off x="10531563" y="1832413"/>
                <a:ext cx="750675" cy="522100"/>
              </a:xfrm>
              <a:custGeom>
                <a:rect b="b" l="l" r="r" t="t"/>
                <a:pathLst>
                  <a:path extrusionOk="0" h="20884" w="30027">
                    <a:moveTo>
                      <a:pt x="16472" y="564"/>
                    </a:moveTo>
                    <a:cubicBezTo>
                      <a:pt x="17839" y="564"/>
                      <a:pt x="19163" y="957"/>
                      <a:pt x="20234" y="1982"/>
                    </a:cubicBezTo>
                    <a:cubicBezTo>
                      <a:pt x="21113" y="2840"/>
                      <a:pt x="21678" y="4054"/>
                      <a:pt x="21468" y="5288"/>
                    </a:cubicBezTo>
                    <a:cubicBezTo>
                      <a:pt x="21429" y="5484"/>
                      <a:pt x="21555" y="5625"/>
                      <a:pt x="21743" y="5625"/>
                    </a:cubicBezTo>
                    <a:cubicBezTo>
                      <a:pt x="21756" y="5625"/>
                      <a:pt x="21769" y="5624"/>
                      <a:pt x="21782" y="5623"/>
                    </a:cubicBezTo>
                    <a:cubicBezTo>
                      <a:pt x="22169" y="5547"/>
                      <a:pt x="22562" y="5510"/>
                      <a:pt x="22955" y="5510"/>
                    </a:cubicBezTo>
                    <a:cubicBezTo>
                      <a:pt x="24414" y="5510"/>
                      <a:pt x="25876" y="6018"/>
                      <a:pt x="27013" y="6941"/>
                    </a:cubicBezTo>
                    <a:cubicBezTo>
                      <a:pt x="27704" y="7485"/>
                      <a:pt x="28289" y="8196"/>
                      <a:pt x="28582" y="9033"/>
                    </a:cubicBezTo>
                    <a:cubicBezTo>
                      <a:pt x="28854" y="9808"/>
                      <a:pt x="28896" y="10749"/>
                      <a:pt x="28289" y="11356"/>
                    </a:cubicBezTo>
                    <a:cubicBezTo>
                      <a:pt x="27996" y="11670"/>
                      <a:pt x="27578" y="11879"/>
                      <a:pt x="27432" y="12297"/>
                    </a:cubicBezTo>
                    <a:cubicBezTo>
                      <a:pt x="27285" y="12758"/>
                      <a:pt x="27515" y="13218"/>
                      <a:pt x="27578" y="13658"/>
                    </a:cubicBezTo>
                    <a:cubicBezTo>
                      <a:pt x="27683" y="14494"/>
                      <a:pt x="27515" y="15373"/>
                      <a:pt x="27139" y="16126"/>
                    </a:cubicBezTo>
                    <a:cubicBezTo>
                      <a:pt x="26344" y="17759"/>
                      <a:pt x="24795" y="18867"/>
                      <a:pt x="23017" y="19139"/>
                    </a:cubicBezTo>
                    <a:cubicBezTo>
                      <a:pt x="22657" y="19200"/>
                      <a:pt x="22296" y="19229"/>
                      <a:pt x="21937" y="19229"/>
                    </a:cubicBezTo>
                    <a:cubicBezTo>
                      <a:pt x="20058" y="19229"/>
                      <a:pt x="18211" y="18447"/>
                      <a:pt x="16719" y="17340"/>
                    </a:cubicBezTo>
                    <a:cubicBezTo>
                      <a:pt x="16685" y="17318"/>
                      <a:pt x="16644" y="17307"/>
                      <a:pt x="16601" y="17307"/>
                    </a:cubicBezTo>
                    <a:cubicBezTo>
                      <a:pt x="16483" y="17307"/>
                      <a:pt x="16352" y="17385"/>
                      <a:pt x="16321" y="17507"/>
                    </a:cubicBezTo>
                    <a:cubicBezTo>
                      <a:pt x="15944" y="19621"/>
                      <a:pt x="13664" y="20332"/>
                      <a:pt x="11802" y="20353"/>
                    </a:cubicBezTo>
                    <a:cubicBezTo>
                      <a:pt x="10755" y="20353"/>
                      <a:pt x="9605" y="20311"/>
                      <a:pt x="8642" y="19893"/>
                    </a:cubicBezTo>
                    <a:cubicBezTo>
                      <a:pt x="7784" y="19516"/>
                      <a:pt x="7031" y="18763"/>
                      <a:pt x="6989" y="17779"/>
                    </a:cubicBezTo>
                    <a:cubicBezTo>
                      <a:pt x="6971" y="17650"/>
                      <a:pt x="6855" y="17521"/>
                      <a:pt x="6713" y="17521"/>
                    </a:cubicBezTo>
                    <a:cubicBezTo>
                      <a:pt x="6694" y="17521"/>
                      <a:pt x="6674" y="17523"/>
                      <a:pt x="6654" y="17528"/>
                    </a:cubicBezTo>
                    <a:cubicBezTo>
                      <a:pt x="5767" y="17800"/>
                      <a:pt x="4863" y="18072"/>
                      <a:pt x="3930" y="18072"/>
                    </a:cubicBezTo>
                    <a:cubicBezTo>
                      <a:pt x="3786" y="18072"/>
                      <a:pt x="3641" y="18065"/>
                      <a:pt x="3495" y="18051"/>
                    </a:cubicBezTo>
                    <a:cubicBezTo>
                      <a:pt x="2658" y="17989"/>
                      <a:pt x="1737" y="17591"/>
                      <a:pt x="1277" y="16838"/>
                    </a:cubicBezTo>
                    <a:cubicBezTo>
                      <a:pt x="796" y="16022"/>
                      <a:pt x="900" y="14976"/>
                      <a:pt x="1382" y="14181"/>
                    </a:cubicBezTo>
                    <a:cubicBezTo>
                      <a:pt x="1842" y="13427"/>
                      <a:pt x="2637" y="12904"/>
                      <a:pt x="3474" y="12632"/>
                    </a:cubicBezTo>
                    <a:cubicBezTo>
                      <a:pt x="3620" y="12569"/>
                      <a:pt x="3683" y="12444"/>
                      <a:pt x="3662" y="12297"/>
                    </a:cubicBezTo>
                    <a:cubicBezTo>
                      <a:pt x="3652" y="12287"/>
                      <a:pt x="3646" y="12271"/>
                      <a:pt x="3644" y="12254"/>
                    </a:cubicBezTo>
                    <a:lnTo>
                      <a:pt x="3644" y="12254"/>
                    </a:lnTo>
                    <a:cubicBezTo>
                      <a:pt x="3645" y="12198"/>
                      <a:pt x="3629" y="12143"/>
                      <a:pt x="3593" y="12100"/>
                    </a:cubicBezTo>
                    <a:lnTo>
                      <a:pt x="3593" y="12100"/>
                    </a:lnTo>
                    <a:cubicBezTo>
                      <a:pt x="3548" y="12043"/>
                      <a:pt x="3481" y="12017"/>
                      <a:pt x="3412" y="12017"/>
                    </a:cubicBezTo>
                    <a:cubicBezTo>
                      <a:pt x="3412" y="12017"/>
                      <a:pt x="3411" y="12017"/>
                      <a:pt x="3411" y="12017"/>
                    </a:cubicBezTo>
                    <a:lnTo>
                      <a:pt x="3411" y="12017"/>
                    </a:lnTo>
                    <a:cubicBezTo>
                      <a:pt x="1845" y="11683"/>
                      <a:pt x="838" y="10087"/>
                      <a:pt x="859" y="8531"/>
                    </a:cubicBezTo>
                    <a:cubicBezTo>
                      <a:pt x="879" y="6815"/>
                      <a:pt x="2302" y="5581"/>
                      <a:pt x="3934" y="5267"/>
                    </a:cubicBezTo>
                    <a:cubicBezTo>
                      <a:pt x="4178" y="5223"/>
                      <a:pt x="4424" y="5201"/>
                      <a:pt x="4670" y="5201"/>
                    </a:cubicBezTo>
                    <a:cubicBezTo>
                      <a:pt x="5354" y="5201"/>
                      <a:pt x="6033" y="5373"/>
                      <a:pt x="6633" y="5727"/>
                    </a:cubicBezTo>
                    <a:cubicBezTo>
                      <a:pt x="6672" y="5747"/>
                      <a:pt x="6713" y="5756"/>
                      <a:pt x="6754" y="5756"/>
                    </a:cubicBezTo>
                    <a:cubicBezTo>
                      <a:pt x="6844" y="5756"/>
                      <a:pt x="6931" y="5710"/>
                      <a:pt x="6989" y="5623"/>
                    </a:cubicBezTo>
                    <a:cubicBezTo>
                      <a:pt x="7638" y="4556"/>
                      <a:pt x="8579" y="3719"/>
                      <a:pt x="9605" y="3049"/>
                    </a:cubicBezTo>
                    <a:cubicBezTo>
                      <a:pt x="10693" y="2338"/>
                      <a:pt x="11864" y="1731"/>
                      <a:pt x="13078" y="1250"/>
                    </a:cubicBezTo>
                    <a:cubicBezTo>
                      <a:pt x="14155" y="840"/>
                      <a:pt x="15329" y="564"/>
                      <a:pt x="16472" y="564"/>
                    </a:cubicBezTo>
                    <a:close/>
                    <a:moveTo>
                      <a:pt x="16451" y="1"/>
                    </a:moveTo>
                    <a:cubicBezTo>
                      <a:pt x="14104" y="1"/>
                      <a:pt x="11723" y="1128"/>
                      <a:pt x="9793" y="2296"/>
                    </a:cubicBezTo>
                    <a:cubicBezTo>
                      <a:pt x="8564" y="3049"/>
                      <a:pt x="7449" y="3952"/>
                      <a:pt x="6658" y="5147"/>
                    </a:cubicBezTo>
                    <a:lnTo>
                      <a:pt x="6658" y="5147"/>
                    </a:lnTo>
                    <a:cubicBezTo>
                      <a:pt x="6034" y="4840"/>
                      <a:pt x="5344" y="4690"/>
                      <a:pt x="4653" y="4690"/>
                    </a:cubicBezTo>
                    <a:cubicBezTo>
                      <a:pt x="3548" y="4690"/>
                      <a:pt x="2439" y="5073"/>
                      <a:pt x="1591" y="5811"/>
                    </a:cubicBezTo>
                    <a:cubicBezTo>
                      <a:pt x="168" y="7067"/>
                      <a:pt x="1" y="9159"/>
                      <a:pt x="942" y="10749"/>
                    </a:cubicBezTo>
                    <a:cubicBezTo>
                      <a:pt x="1362" y="11454"/>
                      <a:pt x="1983" y="12038"/>
                      <a:pt x="2742" y="12349"/>
                    </a:cubicBezTo>
                    <a:lnTo>
                      <a:pt x="2742" y="12349"/>
                    </a:lnTo>
                    <a:cubicBezTo>
                      <a:pt x="2009" y="12699"/>
                      <a:pt x="1353" y="13216"/>
                      <a:pt x="921" y="13930"/>
                    </a:cubicBezTo>
                    <a:cubicBezTo>
                      <a:pt x="377" y="14808"/>
                      <a:pt x="252" y="15980"/>
                      <a:pt x="733" y="16922"/>
                    </a:cubicBezTo>
                    <a:cubicBezTo>
                      <a:pt x="1193" y="17821"/>
                      <a:pt x="2156" y="18365"/>
                      <a:pt x="3139" y="18533"/>
                    </a:cubicBezTo>
                    <a:cubicBezTo>
                      <a:pt x="3394" y="18576"/>
                      <a:pt x="3649" y="18595"/>
                      <a:pt x="3903" y="18595"/>
                    </a:cubicBezTo>
                    <a:cubicBezTo>
                      <a:pt x="4784" y="18595"/>
                      <a:pt x="5657" y="18366"/>
                      <a:pt x="6501" y="18115"/>
                    </a:cubicBezTo>
                    <a:lnTo>
                      <a:pt x="6501" y="18115"/>
                    </a:lnTo>
                    <a:cubicBezTo>
                      <a:pt x="6772" y="19751"/>
                      <a:pt x="8450" y="20556"/>
                      <a:pt x="9981" y="20772"/>
                    </a:cubicBezTo>
                    <a:cubicBezTo>
                      <a:pt x="10510" y="20839"/>
                      <a:pt x="11067" y="20883"/>
                      <a:pt x="11629" y="20883"/>
                    </a:cubicBezTo>
                    <a:cubicBezTo>
                      <a:pt x="12980" y="20883"/>
                      <a:pt x="14357" y="20628"/>
                      <a:pt x="15421" y="19830"/>
                    </a:cubicBezTo>
                    <a:cubicBezTo>
                      <a:pt x="16033" y="19362"/>
                      <a:pt x="16521" y="18740"/>
                      <a:pt x="16739" y="18004"/>
                    </a:cubicBezTo>
                    <a:lnTo>
                      <a:pt x="16739" y="18004"/>
                    </a:lnTo>
                    <a:cubicBezTo>
                      <a:pt x="18269" y="19035"/>
                      <a:pt x="20111" y="19742"/>
                      <a:pt x="21964" y="19742"/>
                    </a:cubicBezTo>
                    <a:cubicBezTo>
                      <a:pt x="22126" y="19742"/>
                      <a:pt x="22289" y="19737"/>
                      <a:pt x="22452" y="19725"/>
                    </a:cubicBezTo>
                    <a:cubicBezTo>
                      <a:pt x="24419" y="19600"/>
                      <a:pt x="26197" y="18616"/>
                      <a:pt x="27264" y="16963"/>
                    </a:cubicBezTo>
                    <a:cubicBezTo>
                      <a:pt x="27766" y="16210"/>
                      <a:pt x="28080" y="15331"/>
                      <a:pt x="28122" y="14432"/>
                    </a:cubicBezTo>
                    <a:cubicBezTo>
                      <a:pt x="28143" y="13950"/>
                      <a:pt x="28080" y="13490"/>
                      <a:pt x="27976" y="13030"/>
                    </a:cubicBezTo>
                    <a:cubicBezTo>
                      <a:pt x="27892" y="12716"/>
                      <a:pt x="27871" y="12444"/>
                      <a:pt x="28101" y="12193"/>
                    </a:cubicBezTo>
                    <a:cubicBezTo>
                      <a:pt x="28289" y="12025"/>
                      <a:pt x="28499" y="11879"/>
                      <a:pt x="28687" y="11691"/>
                    </a:cubicBezTo>
                    <a:cubicBezTo>
                      <a:pt x="30026" y="10268"/>
                      <a:pt x="28959" y="8050"/>
                      <a:pt x="27787" y="6920"/>
                    </a:cubicBezTo>
                    <a:cubicBezTo>
                      <a:pt x="26487" y="5670"/>
                      <a:pt x="24710" y="4980"/>
                      <a:pt x="22928" y="4980"/>
                    </a:cubicBezTo>
                    <a:cubicBezTo>
                      <a:pt x="22624" y="4980"/>
                      <a:pt x="22320" y="5000"/>
                      <a:pt x="22019" y="5040"/>
                    </a:cubicBezTo>
                    <a:lnTo>
                      <a:pt x="22019" y="5040"/>
                    </a:lnTo>
                    <a:cubicBezTo>
                      <a:pt x="22202" y="2747"/>
                      <a:pt x="20264" y="760"/>
                      <a:pt x="18100" y="204"/>
                    </a:cubicBezTo>
                    <a:cubicBezTo>
                      <a:pt x="17556" y="64"/>
                      <a:pt x="17004" y="1"/>
                      <a:pt x="164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11147763" y="2330438"/>
                <a:ext cx="76400" cy="58050"/>
              </a:xfrm>
              <a:custGeom>
                <a:rect b="b" l="l" r="r" t="t"/>
                <a:pathLst>
                  <a:path extrusionOk="0" h="2322" w="3056">
                    <a:moveTo>
                      <a:pt x="1259" y="523"/>
                    </a:moveTo>
                    <a:cubicBezTo>
                      <a:pt x="1628" y="584"/>
                      <a:pt x="2081" y="654"/>
                      <a:pt x="2302" y="976"/>
                    </a:cubicBezTo>
                    <a:cubicBezTo>
                      <a:pt x="2407" y="1123"/>
                      <a:pt x="2428" y="1248"/>
                      <a:pt x="2386" y="1395"/>
                    </a:cubicBezTo>
                    <a:cubicBezTo>
                      <a:pt x="2344" y="1499"/>
                      <a:pt x="2240" y="1604"/>
                      <a:pt x="2114" y="1687"/>
                    </a:cubicBezTo>
                    <a:cubicBezTo>
                      <a:pt x="1967" y="1767"/>
                      <a:pt x="1801" y="1803"/>
                      <a:pt x="1630" y="1803"/>
                    </a:cubicBezTo>
                    <a:cubicBezTo>
                      <a:pt x="1485" y="1803"/>
                      <a:pt x="1337" y="1777"/>
                      <a:pt x="1193" y="1729"/>
                    </a:cubicBezTo>
                    <a:cubicBezTo>
                      <a:pt x="1047" y="1687"/>
                      <a:pt x="900" y="1604"/>
                      <a:pt x="796" y="1499"/>
                    </a:cubicBezTo>
                    <a:cubicBezTo>
                      <a:pt x="733" y="1436"/>
                      <a:pt x="712" y="1395"/>
                      <a:pt x="670" y="1311"/>
                    </a:cubicBezTo>
                    <a:cubicBezTo>
                      <a:pt x="649" y="1290"/>
                      <a:pt x="649" y="1269"/>
                      <a:pt x="628" y="1227"/>
                    </a:cubicBezTo>
                    <a:cubicBezTo>
                      <a:pt x="628" y="1206"/>
                      <a:pt x="607" y="1185"/>
                      <a:pt x="607" y="1164"/>
                    </a:cubicBezTo>
                    <a:cubicBezTo>
                      <a:pt x="607" y="1164"/>
                      <a:pt x="607" y="1143"/>
                      <a:pt x="607" y="1143"/>
                    </a:cubicBezTo>
                    <a:cubicBezTo>
                      <a:pt x="607" y="976"/>
                      <a:pt x="649" y="830"/>
                      <a:pt x="733" y="725"/>
                    </a:cubicBezTo>
                    <a:cubicBezTo>
                      <a:pt x="796" y="641"/>
                      <a:pt x="838" y="620"/>
                      <a:pt x="921" y="579"/>
                    </a:cubicBezTo>
                    <a:lnTo>
                      <a:pt x="921" y="579"/>
                    </a:lnTo>
                    <a:cubicBezTo>
                      <a:pt x="900" y="589"/>
                      <a:pt x="895" y="594"/>
                      <a:pt x="898" y="594"/>
                    </a:cubicBezTo>
                    <a:cubicBezTo>
                      <a:pt x="900" y="594"/>
                      <a:pt x="911" y="589"/>
                      <a:pt x="921" y="579"/>
                    </a:cubicBezTo>
                    <a:lnTo>
                      <a:pt x="921" y="579"/>
                    </a:lnTo>
                    <a:cubicBezTo>
                      <a:pt x="921" y="579"/>
                      <a:pt x="921" y="579"/>
                      <a:pt x="921" y="579"/>
                    </a:cubicBezTo>
                    <a:cubicBezTo>
                      <a:pt x="942" y="579"/>
                      <a:pt x="963" y="558"/>
                      <a:pt x="984" y="558"/>
                    </a:cubicBezTo>
                    <a:lnTo>
                      <a:pt x="1047" y="558"/>
                    </a:lnTo>
                    <a:cubicBezTo>
                      <a:pt x="1065" y="560"/>
                      <a:pt x="1084" y="562"/>
                      <a:pt x="1102" y="562"/>
                    </a:cubicBezTo>
                    <a:cubicBezTo>
                      <a:pt x="1158" y="562"/>
                      <a:pt x="1213" y="549"/>
                      <a:pt x="1259" y="523"/>
                    </a:cubicBezTo>
                    <a:close/>
                    <a:moveTo>
                      <a:pt x="1261" y="1"/>
                    </a:moveTo>
                    <a:cubicBezTo>
                      <a:pt x="1210" y="1"/>
                      <a:pt x="1160" y="17"/>
                      <a:pt x="1119" y="47"/>
                    </a:cubicBezTo>
                    <a:lnTo>
                      <a:pt x="1119" y="47"/>
                    </a:lnTo>
                    <a:cubicBezTo>
                      <a:pt x="1090" y="44"/>
                      <a:pt x="1061" y="43"/>
                      <a:pt x="1033" y="43"/>
                    </a:cubicBezTo>
                    <a:cubicBezTo>
                      <a:pt x="823" y="43"/>
                      <a:pt x="628" y="110"/>
                      <a:pt x="461" y="244"/>
                    </a:cubicBezTo>
                    <a:cubicBezTo>
                      <a:pt x="294" y="390"/>
                      <a:pt x="168" y="620"/>
                      <a:pt x="105" y="851"/>
                    </a:cubicBezTo>
                    <a:cubicBezTo>
                      <a:pt x="1" y="1374"/>
                      <a:pt x="294" y="1855"/>
                      <a:pt x="754" y="2106"/>
                    </a:cubicBezTo>
                    <a:cubicBezTo>
                      <a:pt x="1017" y="2244"/>
                      <a:pt x="1317" y="2321"/>
                      <a:pt x="1614" y="2321"/>
                    </a:cubicBezTo>
                    <a:cubicBezTo>
                      <a:pt x="1814" y="2321"/>
                      <a:pt x="2013" y="2286"/>
                      <a:pt x="2198" y="2211"/>
                    </a:cubicBezTo>
                    <a:cubicBezTo>
                      <a:pt x="2679" y="2022"/>
                      <a:pt x="3056" y="1562"/>
                      <a:pt x="2888" y="1018"/>
                    </a:cubicBezTo>
                    <a:cubicBezTo>
                      <a:pt x="2700" y="327"/>
                      <a:pt x="1968" y="118"/>
                      <a:pt x="1340" y="14"/>
                    </a:cubicBezTo>
                    <a:cubicBezTo>
                      <a:pt x="1314" y="5"/>
                      <a:pt x="1288" y="1"/>
                      <a:pt x="12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11221013" y="2442663"/>
                <a:ext cx="75350" cy="61000"/>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1288488" y="2558213"/>
                <a:ext cx="55975" cy="57400"/>
              </a:xfrm>
              <a:custGeom>
                <a:rect b="b" l="l" r="r" t="t"/>
                <a:pathLst>
                  <a:path extrusionOk="0" h="2296" w="2239">
                    <a:moveTo>
                      <a:pt x="1109" y="653"/>
                    </a:moveTo>
                    <a:cubicBezTo>
                      <a:pt x="1151" y="674"/>
                      <a:pt x="1214" y="695"/>
                      <a:pt x="1256" y="695"/>
                    </a:cubicBezTo>
                    <a:cubicBezTo>
                      <a:pt x="1277" y="716"/>
                      <a:pt x="1277" y="716"/>
                      <a:pt x="1297" y="716"/>
                    </a:cubicBezTo>
                    <a:cubicBezTo>
                      <a:pt x="1339" y="737"/>
                      <a:pt x="1360" y="758"/>
                      <a:pt x="1402" y="779"/>
                    </a:cubicBezTo>
                    <a:cubicBezTo>
                      <a:pt x="1423" y="799"/>
                      <a:pt x="1423" y="820"/>
                      <a:pt x="1444" y="820"/>
                    </a:cubicBezTo>
                    <a:cubicBezTo>
                      <a:pt x="1486" y="862"/>
                      <a:pt x="1507" y="883"/>
                      <a:pt x="1528" y="904"/>
                    </a:cubicBezTo>
                    <a:cubicBezTo>
                      <a:pt x="1523" y="902"/>
                      <a:pt x="1520" y="901"/>
                      <a:pt x="1517" y="901"/>
                    </a:cubicBezTo>
                    <a:cubicBezTo>
                      <a:pt x="1499" y="901"/>
                      <a:pt x="1551" y="967"/>
                      <a:pt x="1569" y="967"/>
                    </a:cubicBezTo>
                    <a:cubicBezTo>
                      <a:pt x="1569" y="983"/>
                      <a:pt x="1581" y="998"/>
                      <a:pt x="1587" y="1014"/>
                    </a:cubicBezTo>
                    <a:lnTo>
                      <a:pt x="1587" y="1014"/>
                    </a:lnTo>
                    <a:cubicBezTo>
                      <a:pt x="1586" y="1011"/>
                      <a:pt x="1585" y="1009"/>
                      <a:pt x="1584" y="1009"/>
                    </a:cubicBezTo>
                    <a:cubicBezTo>
                      <a:pt x="1584" y="1009"/>
                      <a:pt x="1585" y="1014"/>
                      <a:pt x="1590" y="1030"/>
                    </a:cubicBezTo>
                    <a:cubicBezTo>
                      <a:pt x="1590" y="1071"/>
                      <a:pt x="1611" y="1113"/>
                      <a:pt x="1611" y="1134"/>
                    </a:cubicBezTo>
                    <a:cubicBezTo>
                      <a:pt x="1611" y="1135"/>
                      <a:pt x="1612" y="1135"/>
                      <a:pt x="1612" y="1135"/>
                    </a:cubicBezTo>
                    <a:lnTo>
                      <a:pt x="1612" y="1135"/>
                    </a:lnTo>
                    <a:cubicBezTo>
                      <a:pt x="1611" y="1140"/>
                      <a:pt x="1611" y="1147"/>
                      <a:pt x="1611" y="1155"/>
                    </a:cubicBezTo>
                    <a:cubicBezTo>
                      <a:pt x="1611" y="1176"/>
                      <a:pt x="1611" y="1197"/>
                      <a:pt x="1611" y="1239"/>
                    </a:cubicBezTo>
                    <a:cubicBezTo>
                      <a:pt x="1611" y="1239"/>
                      <a:pt x="1611" y="1260"/>
                      <a:pt x="1611" y="1281"/>
                    </a:cubicBezTo>
                    <a:cubicBezTo>
                      <a:pt x="1617" y="1264"/>
                      <a:pt x="1620" y="1257"/>
                      <a:pt x="1620" y="1257"/>
                    </a:cubicBezTo>
                    <a:cubicBezTo>
                      <a:pt x="1622" y="1257"/>
                      <a:pt x="1611" y="1302"/>
                      <a:pt x="1611" y="1302"/>
                    </a:cubicBezTo>
                    <a:cubicBezTo>
                      <a:pt x="1590" y="1323"/>
                      <a:pt x="1590" y="1364"/>
                      <a:pt x="1569" y="1385"/>
                    </a:cubicBezTo>
                    <a:cubicBezTo>
                      <a:pt x="1563" y="1412"/>
                      <a:pt x="1565" y="1419"/>
                      <a:pt x="1569" y="1419"/>
                    </a:cubicBezTo>
                    <a:cubicBezTo>
                      <a:pt x="1573" y="1419"/>
                      <a:pt x="1579" y="1413"/>
                      <a:pt x="1582" y="1409"/>
                    </a:cubicBezTo>
                    <a:lnTo>
                      <a:pt x="1582" y="1409"/>
                    </a:lnTo>
                    <a:cubicBezTo>
                      <a:pt x="1580" y="1412"/>
                      <a:pt x="1576" y="1418"/>
                      <a:pt x="1569" y="1427"/>
                    </a:cubicBezTo>
                    <a:cubicBezTo>
                      <a:pt x="1549" y="1427"/>
                      <a:pt x="1549" y="1448"/>
                      <a:pt x="1549" y="1469"/>
                    </a:cubicBezTo>
                    <a:cubicBezTo>
                      <a:pt x="1528" y="1469"/>
                      <a:pt x="1528" y="1490"/>
                      <a:pt x="1507" y="1511"/>
                    </a:cubicBezTo>
                    <a:cubicBezTo>
                      <a:pt x="1507" y="1511"/>
                      <a:pt x="1507" y="1532"/>
                      <a:pt x="1486" y="1532"/>
                    </a:cubicBezTo>
                    <a:cubicBezTo>
                      <a:pt x="1465" y="1574"/>
                      <a:pt x="1444" y="1595"/>
                      <a:pt x="1423" y="1615"/>
                    </a:cubicBezTo>
                    <a:cubicBezTo>
                      <a:pt x="1402" y="1636"/>
                      <a:pt x="1381" y="1636"/>
                      <a:pt x="1360" y="1657"/>
                    </a:cubicBezTo>
                    <a:cubicBezTo>
                      <a:pt x="1355" y="1662"/>
                      <a:pt x="1356" y="1664"/>
                      <a:pt x="1359" y="1664"/>
                    </a:cubicBezTo>
                    <a:cubicBezTo>
                      <a:pt x="1365" y="1664"/>
                      <a:pt x="1378" y="1659"/>
                      <a:pt x="1382" y="1659"/>
                    </a:cubicBezTo>
                    <a:cubicBezTo>
                      <a:pt x="1387" y="1659"/>
                      <a:pt x="1383" y="1663"/>
                      <a:pt x="1360" y="1678"/>
                    </a:cubicBezTo>
                    <a:cubicBezTo>
                      <a:pt x="1318" y="1678"/>
                      <a:pt x="1297" y="1699"/>
                      <a:pt x="1256" y="1720"/>
                    </a:cubicBezTo>
                    <a:cubicBezTo>
                      <a:pt x="1256" y="1720"/>
                      <a:pt x="1193" y="1741"/>
                      <a:pt x="1235" y="1741"/>
                    </a:cubicBezTo>
                    <a:cubicBezTo>
                      <a:pt x="1214" y="1741"/>
                      <a:pt x="1193" y="1741"/>
                      <a:pt x="1172" y="1762"/>
                    </a:cubicBezTo>
                    <a:lnTo>
                      <a:pt x="1109" y="1762"/>
                    </a:lnTo>
                    <a:cubicBezTo>
                      <a:pt x="1088" y="1772"/>
                      <a:pt x="1104" y="1772"/>
                      <a:pt x="1117" y="1772"/>
                    </a:cubicBezTo>
                    <a:cubicBezTo>
                      <a:pt x="1130" y="1772"/>
                      <a:pt x="1140" y="1772"/>
                      <a:pt x="1109" y="1783"/>
                    </a:cubicBezTo>
                    <a:cubicBezTo>
                      <a:pt x="1067" y="1783"/>
                      <a:pt x="1025" y="1783"/>
                      <a:pt x="984" y="1762"/>
                    </a:cubicBezTo>
                    <a:cubicBezTo>
                      <a:pt x="973" y="1762"/>
                      <a:pt x="970" y="1763"/>
                      <a:pt x="972" y="1765"/>
                    </a:cubicBezTo>
                    <a:lnTo>
                      <a:pt x="972" y="1765"/>
                    </a:lnTo>
                    <a:cubicBezTo>
                      <a:pt x="969" y="1764"/>
                      <a:pt x="966" y="1763"/>
                      <a:pt x="963" y="1762"/>
                    </a:cubicBezTo>
                    <a:cubicBezTo>
                      <a:pt x="942" y="1762"/>
                      <a:pt x="921" y="1762"/>
                      <a:pt x="900" y="1741"/>
                    </a:cubicBezTo>
                    <a:cubicBezTo>
                      <a:pt x="837" y="1741"/>
                      <a:pt x="858" y="1741"/>
                      <a:pt x="795" y="1699"/>
                    </a:cubicBezTo>
                    <a:cubicBezTo>
                      <a:pt x="753" y="1678"/>
                      <a:pt x="691" y="1636"/>
                      <a:pt x="670" y="1595"/>
                    </a:cubicBezTo>
                    <a:cubicBezTo>
                      <a:pt x="670" y="1574"/>
                      <a:pt x="649" y="1574"/>
                      <a:pt x="649" y="1553"/>
                    </a:cubicBezTo>
                    <a:cubicBezTo>
                      <a:pt x="649" y="1553"/>
                      <a:pt x="625" y="1517"/>
                      <a:pt x="622" y="1517"/>
                    </a:cubicBezTo>
                    <a:cubicBezTo>
                      <a:pt x="622" y="1517"/>
                      <a:pt x="622" y="1518"/>
                      <a:pt x="623" y="1520"/>
                    </a:cubicBezTo>
                    <a:lnTo>
                      <a:pt x="623" y="1520"/>
                    </a:lnTo>
                    <a:cubicBezTo>
                      <a:pt x="607" y="1482"/>
                      <a:pt x="607" y="1444"/>
                      <a:pt x="607" y="1406"/>
                    </a:cubicBezTo>
                    <a:cubicBezTo>
                      <a:pt x="602" y="1391"/>
                      <a:pt x="599" y="1386"/>
                      <a:pt x="598" y="1386"/>
                    </a:cubicBezTo>
                    <a:cubicBezTo>
                      <a:pt x="595" y="1386"/>
                      <a:pt x="599" y="1416"/>
                      <a:pt x="594" y="1416"/>
                    </a:cubicBezTo>
                    <a:cubicBezTo>
                      <a:pt x="592" y="1416"/>
                      <a:pt x="590" y="1414"/>
                      <a:pt x="586" y="1406"/>
                    </a:cubicBezTo>
                    <a:cubicBezTo>
                      <a:pt x="586" y="1385"/>
                      <a:pt x="586" y="1364"/>
                      <a:pt x="586" y="1343"/>
                    </a:cubicBezTo>
                    <a:lnTo>
                      <a:pt x="586" y="1281"/>
                    </a:lnTo>
                    <a:cubicBezTo>
                      <a:pt x="586" y="1281"/>
                      <a:pt x="593" y="1255"/>
                      <a:pt x="595" y="1239"/>
                    </a:cubicBezTo>
                    <a:lnTo>
                      <a:pt x="595" y="1239"/>
                    </a:lnTo>
                    <a:cubicBezTo>
                      <a:pt x="600" y="1223"/>
                      <a:pt x="607" y="1197"/>
                      <a:pt x="607" y="1197"/>
                    </a:cubicBezTo>
                    <a:cubicBezTo>
                      <a:pt x="607" y="1197"/>
                      <a:pt x="607" y="1176"/>
                      <a:pt x="607" y="1155"/>
                    </a:cubicBezTo>
                    <a:cubicBezTo>
                      <a:pt x="628" y="1134"/>
                      <a:pt x="628" y="1113"/>
                      <a:pt x="628" y="1092"/>
                    </a:cubicBezTo>
                    <a:cubicBezTo>
                      <a:pt x="649" y="1071"/>
                      <a:pt x="649" y="1071"/>
                      <a:pt x="649" y="1051"/>
                    </a:cubicBezTo>
                    <a:cubicBezTo>
                      <a:pt x="670" y="1009"/>
                      <a:pt x="691" y="967"/>
                      <a:pt x="712" y="946"/>
                    </a:cubicBezTo>
                    <a:cubicBezTo>
                      <a:pt x="724" y="927"/>
                      <a:pt x="729" y="922"/>
                      <a:pt x="731" y="922"/>
                    </a:cubicBezTo>
                    <a:cubicBezTo>
                      <a:pt x="733" y="922"/>
                      <a:pt x="726" y="937"/>
                      <a:pt x="726" y="937"/>
                    </a:cubicBezTo>
                    <a:cubicBezTo>
                      <a:pt x="726" y="937"/>
                      <a:pt x="728" y="934"/>
                      <a:pt x="732" y="925"/>
                    </a:cubicBezTo>
                    <a:cubicBezTo>
                      <a:pt x="753" y="904"/>
                      <a:pt x="774" y="862"/>
                      <a:pt x="795" y="841"/>
                    </a:cubicBezTo>
                    <a:cubicBezTo>
                      <a:pt x="879" y="779"/>
                      <a:pt x="900" y="758"/>
                      <a:pt x="1004" y="695"/>
                    </a:cubicBezTo>
                    <a:cubicBezTo>
                      <a:pt x="1030" y="680"/>
                      <a:pt x="1057" y="666"/>
                      <a:pt x="1085" y="653"/>
                    </a:cubicBezTo>
                    <a:close/>
                    <a:moveTo>
                      <a:pt x="1471" y="0"/>
                    </a:moveTo>
                    <a:cubicBezTo>
                      <a:pt x="1455" y="0"/>
                      <a:pt x="1439" y="2"/>
                      <a:pt x="1423" y="4"/>
                    </a:cubicBezTo>
                    <a:cubicBezTo>
                      <a:pt x="1261" y="32"/>
                      <a:pt x="1097" y="77"/>
                      <a:pt x="942" y="141"/>
                    </a:cubicBezTo>
                    <a:lnTo>
                      <a:pt x="942" y="141"/>
                    </a:lnTo>
                    <a:cubicBezTo>
                      <a:pt x="878" y="145"/>
                      <a:pt x="815" y="156"/>
                      <a:pt x="753" y="172"/>
                    </a:cubicBezTo>
                    <a:cubicBezTo>
                      <a:pt x="659" y="199"/>
                      <a:pt x="590" y="270"/>
                      <a:pt x="565" y="350"/>
                    </a:cubicBezTo>
                    <a:lnTo>
                      <a:pt x="565" y="350"/>
                    </a:lnTo>
                    <a:cubicBezTo>
                      <a:pt x="419" y="459"/>
                      <a:pt x="295" y="594"/>
                      <a:pt x="209" y="758"/>
                    </a:cubicBezTo>
                    <a:cubicBezTo>
                      <a:pt x="0" y="1176"/>
                      <a:pt x="21" y="1762"/>
                      <a:pt x="419" y="2076"/>
                    </a:cubicBezTo>
                    <a:cubicBezTo>
                      <a:pt x="596" y="2226"/>
                      <a:pt x="812" y="2296"/>
                      <a:pt x="1030" y="2296"/>
                    </a:cubicBezTo>
                    <a:cubicBezTo>
                      <a:pt x="1299" y="2296"/>
                      <a:pt x="1571" y="2189"/>
                      <a:pt x="1779" y="1992"/>
                    </a:cubicBezTo>
                    <a:cubicBezTo>
                      <a:pt x="2134" y="1678"/>
                      <a:pt x="2239" y="1155"/>
                      <a:pt x="2030" y="737"/>
                    </a:cubicBezTo>
                    <a:cubicBezTo>
                      <a:pt x="1957" y="590"/>
                      <a:pt x="1850" y="467"/>
                      <a:pt x="1722" y="372"/>
                    </a:cubicBezTo>
                    <a:lnTo>
                      <a:pt x="1722" y="372"/>
                    </a:lnTo>
                    <a:cubicBezTo>
                      <a:pt x="1749" y="315"/>
                      <a:pt x="1756" y="250"/>
                      <a:pt x="1737" y="193"/>
                    </a:cubicBezTo>
                    <a:cubicBezTo>
                      <a:pt x="1700" y="65"/>
                      <a:pt x="1583" y="0"/>
                      <a:pt x="14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0815088" y="1991738"/>
                <a:ext cx="147525" cy="227250"/>
              </a:xfrm>
              <a:custGeom>
                <a:rect b="b" l="l" r="r" t="t"/>
                <a:pathLst>
                  <a:path extrusionOk="0" h="9090" w="5901">
                    <a:moveTo>
                      <a:pt x="3514" y="537"/>
                    </a:moveTo>
                    <a:cubicBezTo>
                      <a:pt x="3655" y="537"/>
                      <a:pt x="3795" y="553"/>
                      <a:pt x="3934" y="589"/>
                    </a:cubicBezTo>
                    <a:cubicBezTo>
                      <a:pt x="4457" y="714"/>
                      <a:pt x="4771" y="1154"/>
                      <a:pt x="4875" y="1677"/>
                    </a:cubicBezTo>
                    <a:cubicBezTo>
                      <a:pt x="5106" y="2786"/>
                      <a:pt x="4603" y="3853"/>
                      <a:pt x="4080" y="4816"/>
                    </a:cubicBezTo>
                    <a:cubicBezTo>
                      <a:pt x="3987" y="5001"/>
                      <a:pt x="4158" y="5222"/>
                      <a:pt x="4330" y="5222"/>
                    </a:cubicBezTo>
                    <a:cubicBezTo>
                      <a:pt x="4353" y="5222"/>
                      <a:pt x="4376" y="5218"/>
                      <a:pt x="4398" y="5209"/>
                    </a:cubicBezTo>
                    <a:lnTo>
                      <a:pt x="4398" y="5209"/>
                    </a:lnTo>
                    <a:cubicBezTo>
                      <a:pt x="4400" y="5210"/>
                      <a:pt x="4402" y="5210"/>
                      <a:pt x="4404" y="5210"/>
                    </a:cubicBezTo>
                    <a:cubicBezTo>
                      <a:pt x="4414" y="5210"/>
                      <a:pt x="4430" y="5203"/>
                      <a:pt x="4451" y="5183"/>
                    </a:cubicBezTo>
                    <a:lnTo>
                      <a:pt x="4451" y="5183"/>
                    </a:lnTo>
                    <a:cubicBezTo>
                      <a:pt x="4449" y="5183"/>
                      <a:pt x="4448" y="5182"/>
                      <a:pt x="4447" y="5182"/>
                    </a:cubicBezTo>
                    <a:lnTo>
                      <a:pt x="4447" y="5182"/>
                    </a:lnTo>
                    <a:cubicBezTo>
                      <a:pt x="4431" y="5194"/>
                      <a:pt x="4415" y="5203"/>
                      <a:pt x="4398" y="5209"/>
                    </a:cubicBezTo>
                    <a:lnTo>
                      <a:pt x="4398" y="5209"/>
                    </a:lnTo>
                    <a:cubicBezTo>
                      <a:pt x="4377" y="5203"/>
                      <a:pt x="4383" y="5159"/>
                      <a:pt x="4399" y="5159"/>
                    </a:cubicBezTo>
                    <a:cubicBezTo>
                      <a:pt x="4404" y="5159"/>
                      <a:pt x="4409" y="5162"/>
                      <a:pt x="4415" y="5171"/>
                    </a:cubicBezTo>
                    <a:cubicBezTo>
                      <a:pt x="4415" y="5171"/>
                      <a:pt x="4429" y="5176"/>
                      <a:pt x="4447" y="5182"/>
                    </a:cubicBezTo>
                    <a:lnTo>
                      <a:pt x="4447" y="5182"/>
                    </a:lnTo>
                    <a:cubicBezTo>
                      <a:pt x="4461" y="5172"/>
                      <a:pt x="4474" y="5159"/>
                      <a:pt x="4487" y="5144"/>
                    </a:cubicBezTo>
                    <a:lnTo>
                      <a:pt x="4487" y="5144"/>
                    </a:lnTo>
                    <a:cubicBezTo>
                      <a:pt x="4474" y="5161"/>
                      <a:pt x="4461" y="5174"/>
                      <a:pt x="4451" y="5183"/>
                    </a:cubicBezTo>
                    <a:lnTo>
                      <a:pt x="4451" y="5183"/>
                    </a:lnTo>
                    <a:cubicBezTo>
                      <a:pt x="4486" y="5196"/>
                      <a:pt x="4533" y="5213"/>
                      <a:pt x="4520" y="5213"/>
                    </a:cubicBezTo>
                    <a:cubicBezTo>
                      <a:pt x="4603" y="5255"/>
                      <a:pt x="4687" y="5318"/>
                      <a:pt x="4750" y="5380"/>
                    </a:cubicBezTo>
                    <a:cubicBezTo>
                      <a:pt x="4917" y="5527"/>
                      <a:pt x="4959" y="5590"/>
                      <a:pt x="4729" y="5694"/>
                    </a:cubicBezTo>
                    <a:cubicBezTo>
                      <a:pt x="4500" y="5809"/>
                      <a:pt x="4637" y="6186"/>
                      <a:pt x="4870" y="6186"/>
                    </a:cubicBezTo>
                    <a:cubicBezTo>
                      <a:pt x="4892" y="6186"/>
                      <a:pt x="4915" y="6183"/>
                      <a:pt x="4938" y="6176"/>
                    </a:cubicBezTo>
                    <a:cubicBezTo>
                      <a:pt x="4968" y="6166"/>
                      <a:pt x="4996" y="6161"/>
                      <a:pt x="5021" y="6161"/>
                    </a:cubicBezTo>
                    <a:cubicBezTo>
                      <a:pt x="5204" y="6161"/>
                      <a:pt x="5257" y="6410"/>
                      <a:pt x="5294" y="6594"/>
                    </a:cubicBezTo>
                    <a:cubicBezTo>
                      <a:pt x="5336" y="6699"/>
                      <a:pt x="5336" y="6824"/>
                      <a:pt x="5357" y="6950"/>
                    </a:cubicBezTo>
                    <a:cubicBezTo>
                      <a:pt x="5357" y="6992"/>
                      <a:pt x="5378" y="7054"/>
                      <a:pt x="5378" y="7096"/>
                    </a:cubicBezTo>
                    <a:cubicBezTo>
                      <a:pt x="5369" y="7142"/>
                      <a:pt x="5367" y="7152"/>
                      <a:pt x="5365" y="7152"/>
                    </a:cubicBezTo>
                    <a:cubicBezTo>
                      <a:pt x="5364" y="7152"/>
                      <a:pt x="5362" y="7146"/>
                      <a:pt x="5356" y="7146"/>
                    </a:cubicBezTo>
                    <a:cubicBezTo>
                      <a:pt x="5352" y="7146"/>
                      <a:pt x="5346" y="7149"/>
                      <a:pt x="5336" y="7159"/>
                    </a:cubicBezTo>
                    <a:cubicBezTo>
                      <a:pt x="5252" y="7264"/>
                      <a:pt x="5127" y="7285"/>
                      <a:pt x="5106" y="7431"/>
                    </a:cubicBezTo>
                    <a:cubicBezTo>
                      <a:pt x="5064" y="7577"/>
                      <a:pt x="5127" y="7724"/>
                      <a:pt x="5189" y="7829"/>
                    </a:cubicBezTo>
                    <a:cubicBezTo>
                      <a:pt x="5273" y="7996"/>
                      <a:pt x="5273" y="8038"/>
                      <a:pt x="5231" y="8205"/>
                    </a:cubicBezTo>
                    <a:cubicBezTo>
                      <a:pt x="5207" y="8327"/>
                      <a:pt x="5197" y="8420"/>
                      <a:pt x="5147" y="8485"/>
                    </a:cubicBezTo>
                    <a:lnTo>
                      <a:pt x="5147" y="8485"/>
                    </a:lnTo>
                    <a:cubicBezTo>
                      <a:pt x="5046" y="8257"/>
                      <a:pt x="4959" y="8017"/>
                      <a:pt x="4896" y="7766"/>
                    </a:cubicBezTo>
                    <a:cubicBezTo>
                      <a:pt x="4863" y="7633"/>
                      <a:pt x="4768" y="7576"/>
                      <a:pt x="4669" y="7576"/>
                    </a:cubicBezTo>
                    <a:cubicBezTo>
                      <a:pt x="4551" y="7576"/>
                      <a:pt x="4428" y="7656"/>
                      <a:pt x="4396" y="7787"/>
                    </a:cubicBezTo>
                    <a:lnTo>
                      <a:pt x="4373" y="7787"/>
                    </a:lnTo>
                    <a:cubicBezTo>
                      <a:pt x="4311" y="7745"/>
                      <a:pt x="4206" y="7745"/>
                      <a:pt x="4143" y="7703"/>
                    </a:cubicBezTo>
                    <a:cubicBezTo>
                      <a:pt x="4039" y="7661"/>
                      <a:pt x="3850" y="7619"/>
                      <a:pt x="3767" y="7536"/>
                    </a:cubicBezTo>
                    <a:cubicBezTo>
                      <a:pt x="3746" y="7525"/>
                      <a:pt x="3735" y="7520"/>
                      <a:pt x="3738" y="7520"/>
                    </a:cubicBezTo>
                    <a:cubicBezTo>
                      <a:pt x="3740" y="7520"/>
                      <a:pt x="3756" y="7525"/>
                      <a:pt x="3787" y="7536"/>
                    </a:cubicBezTo>
                    <a:cubicBezTo>
                      <a:pt x="3787" y="7473"/>
                      <a:pt x="3787" y="7431"/>
                      <a:pt x="3787" y="7389"/>
                    </a:cubicBezTo>
                    <a:cubicBezTo>
                      <a:pt x="3787" y="7285"/>
                      <a:pt x="3808" y="7180"/>
                      <a:pt x="3787" y="7096"/>
                    </a:cubicBezTo>
                    <a:cubicBezTo>
                      <a:pt x="3767" y="6971"/>
                      <a:pt x="3683" y="6866"/>
                      <a:pt x="3599" y="6782"/>
                    </a:cubicBezTo>
                    <a:cubicBezTo>
                      <a:pt x="3411" y="6552"/>
                      <a:pt x="3139" y="6364"/>
                      <a:pt x="2930" y="6134"/>
                    </a:cubicBezTo>
                    <a:cubicBezTo>
                      <a:pt x="2846" y="6071"/>
                      <a:pt x="2679" y="5924"/>
                      <a:pt x="2679" y="5820"/>
                    </a:cubicBezTo>
                    <a:cubicBezTo>
                      <a:pt x="2669" y="5763"/>
                      <a:pt x="2677" y="5732"/>
                      <a:pt x="2699" y="5711"/>
                    </a:cubicBezTo>
                    <a:lnTo>
                      <a:pt x="2699" y="5711"/>
                    </a:lnTo>
                    <a:cubicBezTo>
                      <a:pt x="2718" y="5705"/>
                      <a:pt x="2736" y="5695"/>
                      <a:pt x="2752" y="5683"/>
                    </a:cubicBezTo>
                    <a:lnTo>
                      <a:pt x="2752" y="5683"/>
                    </a:lnTo>
                    <a:cubicBezTo>
                      <a:pt x="2777" y="5674"/>
                      <a:pt x="2809" y="5665"/>
                      <a:pt x="2846" y="5652"/>
                    </a:cubicBezTo>
                    <a:cubicBezTo>
                      <a:pt x="3099" y="5526"/>
                      <a:pt x="2930" y="5164"/>
                      <a:pt x="2690" y="5164"/>
                    </a:cubicBezTo>
                    <a:cubicBezTo>
                      <a:pt x="2657" y="5164"/>
                      <a:pt x="2624" y="5170"/>
                      <a:pt x="2590" y="5185"/>
                    </a:cubicBezTo>
                    <a:lnTo>
                      <a:pt x="2590" y="5185"/>
                    </a:lnTo>
                    <a:cubicBezTo>
                      <a:pt x="1679" y="4794"/>
                      <a:pt x="937" y="3933"/>
                      <a:pt x="733" y="2953"/>
                    </a:cubicBezTo>
                    <a:cubicBezTo>
                      <a:pt x="523" y="1823"/>
                      <a:pt x="1570" y="1070"/>
                      <a:pt x="2490" y="735"/>
                    </a:cubicBezTo>
                    <a:cubicBezTo>
                      <a:pt x="2818" y="631"/>
                      <a:pt x="3167" y="537"/>
                      <a:pt x="3514" y="537"/>
                    </a:cubicBezTo>
                    <a:close/>
                    <a:moveTo>
                      <a:pt x="3514" y="1"/>
                    </a:moveTo>
                    <a:cubicBezTo>
                      <a:pt x="2677" y="1"/>
                      <a:pt x="1813" y="367"/>
                      <a:pt x="1172" y="861"/>
                    </a:cubicBezTo>
                    <a:cubicBezTo>
                      <a:pt x="356" y="1489"/>
                      <a:pt x="0" y="2409"/>
                      <a:pt x="335" y="3414"/>
                    </a:cubicBezTo>
                    <a:cubicBezTo>
                      <a:pt x="651" y="4363"/>
                      <a:pt x="1332" y="5113"/>
                      <a:pt x="2199" y="5547"/>
                    </a:cubicBezTo>
                    <a:lnTo>
                      <a:pt x="2199" y="5547"/>
                    </a:lnTo>
                    <a:cubicBezTo>
                      <a:pt x="2113" y="5762"/>
                      <a:pt x="2169" y="6022"/>
                      <a:pt x="2344" y="6259"/>
                    </a:cubicBezTo>
                    <a:cubicBezTo>
                      <a:pt x="2490" y="6468"/>
                      <a:pt x="2699" y="6636"/>
                      <a:pt x="2888" y="6803"/>
                    </a:cubicBezTo>
                    <a:cubicBezTo>
                      <a:pt x="2992" y="6908"/>
                      <a:pt x="3243" y="7054"/>
                      <a:pt x="3285" y="7201"/>
                    </a:cubicBezTo>
                    <a:cubicBezTo>
                      <a:pt x="3327" y="7305"/>
                      <a:pt x="3243" y="7473"/>
                      <a:pt x="3264" y="7598"/>
                    </a:cubicBezTo>
                    <a:cubicBezTo>
                      <a:pt x="3285" y="7724"/>
                      <a:pt x="3327" y="7808"/>
                      <a:pt x="3411" y="7891"/>
                    </a:cubicBezTo>
                    <a:cubicBezTo>
                      <a:pt x="3536" y="8038"/>
                      <a:pt x="3767" y="8121"/>
                      <a:pt x="3955" y="8184"/>
                    </a:cubicBezTo>
                    <a:cubicBezTo>
                      <a:pt x="4103" y="8239"/>
                      <a:pt x="4286" y="8282"/>
                      <a:pt x="4452" y="8282"/>
                    </a:cubicBezTo>
                    <a:cubicBezTo>
                      <a:pt x="4473" y="8282"/>
                      <a:pt x="4493" y="8281"/>
                      <a:pt x="4514" y="8280"/>
                    </a:cubicBezTo>
                    <a:lnTo>
                      <a:pt x="4514" y="8280"/>
                    </a:lnTo>
                    <a:cubicBezTo>
                      <a:pt x="4595" y="8515"/>
                      <a:pt x="4690" y="8741"/>
                      <a:pt x="4813" y="8958"/>
                    </a:cubicBezTo>
                    <a:cubicBezTo>
                      <a:pt x="4865" y="9046"/>
                      <a:pt x="4961" y="9089"/>
                      <a:pt x="5052" y="9089"/>
                    </a:cubicBezTo>
                    <a:cubicBezTo>
                      <a:pt x="5070" y="9089"/>
                      <a:pt x="5088" y="9087"/>
                      <a:pt x="5106" y="9084"/>
                    </a:cubicBezTo>
                    <a:cubicBezTo>
                      <a:pt x="5608" y="8958"/>
                      <a:pt x="5733" y="8540"/>
                      <a:pt x="5796" y="8059"/>
                    </a:cubicBezTo>
                    <a:cubicBezTo>
                      <a:pt x="5817" y="7975"/>
                      <a:pt x="5817" y="7891"/>
                      <a:pt x="5775" y="7787"/>
                    </a:cubicBezTo>
                    <a:cubicBezTo>
                      <a:pt x="5754" y="7745"/>
                      <a:pt x="5733" y="7661"/>
                      <a:pt x="5692" y="7619"/>
                    </a:cubicBezTo>
                    <a:cubicBezTo>
                      <a:pt x="5671" y="7599"/>
                      <a:pt x="5671" y="7579"/>
                      <a:pt x="5651" y="7558"/>
                    </a:cubicBezTo>
                    <a:lnTo>
                      <a:pt x="5651" y="7558"/>
                    </a:lnTo>
                    <a:cubicBezTo>
                      <a:pt x="5782" y="7445"/>
                      <a:pt x="5901" y="7404"/>
                      <a:pt x="5901" y="7159"/>
                    </a:cubicBezTo>
                    <a:cubicBezTo>
                      <a:pt x="5901" y="6732"/>
                      <a:pt x="5776" y="6014"/>
                      <a:pt x="5410" y="5729"/>
                    </a:cubicBezTo>
                    <a:lnTo>
                      <a:pt x="5410" y="5729"/>
                    </a:lnTo>
                    <a:cubicBezTo>
                      <a:pt x="5523" y="5342"/>
                      <a:pt x="5125" y="4884"/>
                      <a:pt x="4731" y="4705"/>
                    </a:cubicBezTo>
                    <a:lnTo>
                      <a:pt x="4731" y="4705"/>
                    </a:lnTo>
                    <a:cubicBezTo>
                      <a:pt x="5165" y="3852"/>
                      <a:pt x="5495" y="2962"/>
                      <a:pt x="5440" y="1991"/>
                    </a:cubicBezTo>
                    <a:cubicBezTo>
                      <a:pt x="5378" y="1028"/>
                      <a:pt x="4875" y="170"/>
                      <a:pt x="3871" y="24"/>
                    </a:cubicBezTo>
                    <a:cubicBezTo>
                      <a:pt x="3753" y="8"/>
                      <a:pt x="3634" y="1"/>
                      <a:pt x="35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10842813" y="2057838"/>
                <a:ext cx="39250" cy="36850"/>
              </a:xfrm>
              <a:custGeom>
                <a:rect b="b" l="l" r="r" t="t"/>
                <a:pathLst>
                  <a:path extrusionOk="0" h="1474" w="1570">
                    <a:moveTo>
                      <a:pt x="301" y="1"/>
                    </a:moveTo>
                    <a:cubicBezTo>
                      <a:pt x="230" y="1"/>
                      <a:pt x="157" y="27"/>
                      <a:pt x="105" y="79"/>
                    </a:cubicBezTo>
                    <a:cubicBezTo>
                      <a:pt x="0" y="184"/>
                      <a:pt x="21" y="330"/>
                      <a:pt x="105" y="456"/>
                    </a:cubicBezTo>
                    <a:cubicBezTo>
                      <a:pt x="419" y="811"/>
                      <a:pt x="774" y="1146"/>
                      <a:pt x="1172" y="1439"/>
                    </a:cubicBezTo>
                    <a:cubicBezTo>
                      <a:pt x="1196" y="1464"/>
                      <a:pt x="1235" y="1474"/>
                      <a:pt x="1276" y="1474"/>
                    </a:cubicBezTo>
                    <a:cubicBezTo>
                      <a:pt x="1305" y="1474"/>
                      <a:pt x="1334" y="1469"/>
                      <a:pt x="1360" y="1460"/>
                    </a:cubicBezTo>
                    <a:cubicBezTo>
                      <a:pt x="1423" y="1439"/>
                      <a:pt x="1486" y="1397"/>
                      <a:pt x="1528" y="1335"/>
                    </a:cubicBezTo>
                    <a:cubicBezTo>
                      <a:pt x="1549" y="1293"/>
                      <a:pt x="1570" y="1209"/>
                      <a:pt x="1549" y="1146"/>
                    </a:cubicBezTo>
                    <a:cubicBezTo>
                      <a:pt x="1528" y="1063"/>
                      <a:pt x="1486" y="1021"/>
                      <a:pt x="1423" y="979"/>
                    </a:cubicBezTo>
                    <a:cubicBezTo>
                      <a:pt x="1402" y="958"/>
                      <a:pt x="1381" y="958"/>
                      <a:pt x="1360" y="937"/>
                    </a:cubicBezTo>
                    <a:cubicBezTo>
                      <a:pt x="1360" y="937"/>
                      <a:pt x="1339" y="916"/>
                      <a:pt x="1339" y="916"/>
                    </a:cubicBezTo>
                    <a:cubicBezTo>
                      <a:pt x="1298" y="874"/>
                      <a:pt x="1256" y="853"/>
                      <a:pt x="1193" y="811"/>
                    </a:cubicBezTo>
                    <a:cubicBezTo>
                      <a:pt x="1109" y="728"/>
                      <a:pt x="1025" y="665"/>
                      <a:pt x="942" y="581"/>
                    </a:cubicBezTo>
                    <a:cubicBezTo>
                      <a:pt x="774" y="414"/>
                      <a:pt x="628" y="247"/>
                      <a:pt x="481" y="79"/>
                    </a:cubicBezTo>
                    <a:cubicBezTo>
                      <a:pt x="440" y="27"/>
                      <a:pt x="372" y="1"/>
                      <a:pt x="3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10895638" y="2038838"/>
                <a:ext cx="13100" cy="55000"/>
              </a:xfrm>
              <a:custGeom>
                <a:rect b="b" l="l" r="r" t="t"/>
                <a:pathLst>
                  <a:path extrusionOk="0" h="2200" w="524">
                    <a:moveTo>
                      <a:pt x="297" y="0"/>
                    </a:moveTo>
                    <a:cubicBezTo>
                      <a:pt x="289" y="0"/>
                      <a:pt x="281" y="1"/>
                      <a:pt x="273" y="2"/>
                    </a:cubicBezTo>
                    <a:cubicBezTo>
                      <a:pt x="126" y="2"/>
                      <a:pt x="1" y="107"/>
                      <a:pt x="1" y="253"/>
                    </a:cubicBezTo>
                    <a:lnTo>
                      <a:pt x="1" y="1927"/>
                    </a:lnTo>
                    <a:cubicBezTo>
                      <a:pt x="1" y="2074"/>
                      <a:pt x="126" y="2199"/>
                      <a:pt x="273" y="2199"/>
                    </a:cubicBezTo>
                    <a:cubicBezTo>
                      <a:pt x="398" y="2199"/>
                      <a:pt x="524" y="2074"/>
                      <a:pt x="524" y="1927"/>
                    </a:cubicBezTo>
                    <a:lnTo>
                      <a:pt x="524" y="253"/>
                    </a:lnTo>
                    <a:cubicBezTo>
                      <a:pt x="524" y="136"/>
                      <a:pt x="414" y="0"/>
                      <a:pt x="2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10839138" y="2038363"/>
                <a:ext cx="63325" cy="30775"/>
              </a:xfrm>
              <a:custGeom>
                <a:rect b="b" l="l" r="r" t="t"/>
                <a:pathLst>
                  <a:path extrusionOk="0" h="1231" w="2533">
                    <a:moveTo>
                      <a:pt x="2261" y="0"/>
                    </a:moveTo>
                    <a:cubicBezTo>
                      <a:pt x="1507" y="63"/>
                      <a:pt x="775" y="293"/>
                      <a:pt x="168" y="733"/>
                    </a:cubicBezTo>
                    <a:cubicBezTo>
                      <a:pt x="64" y="816"/>
                      <a:pt x="1" y="963"/>
                      <a:pt x="84" y="1088"/>
                    </a:cubicBezTo>
                    <a:cubicBezTo>
                      <a:pt x="128" y="1174"/>
                      <a:pt x="220" y="1231"/>
                      <a:pt x="314" y="1231"/>
                    </a:cubicBezTo>
                    <a:cubicBezTo>
                      <a:pt x="357" y="1231"/>
                      <a:pt x="401" y="1219"/>
                      <a:pt x="440" y="1193"/>
                    </a:cubicBezTo>
                    <a:cubicBezTo>
                      <a:pt x="984" y="795"/>
                      <a:pt x="1612" y="565"/>
                      <a:pt x="2261" y="523"/>
                    </a:cubicBezTo>
                    <a:cubicBezTo>
                      <a:pt x="2407" y="523"/>
                      <a:pt x="2533" y="419"/>
                      <a:pt x="2533" y="272"/>
                    </a:cubicBezTo>
                    <a:cubicBezTo>
                      <a:pt x="2533" y="126"/>
                      <a:pt x="2407" y="0"/>
                      <a:pt x="22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10745513" y="2021088"/>
                <a:ext cx="53375" cy="17575"/>
              </a:xfrm>
              <a:custGeom>
                <a:rect b="b" l="l" r="r" t="t"/>
                <a:pathLst>
                  <a:path extrusionOk="0" h="703" w="2135">
                    <a:moveTo>
                      <a:pt x="272" y="1"/>
                    </a:moveTo>
                    <a:cubicBezTo>
                      <a:pt x="126" y="1"/>
                      <a:pt x="0" y="126"/>
                      <a:pt x="0" y="252"/>
                    </a:cubicBezTo>
                    <a:cubicBezTo>
                      <a:pt x="0" y="398"/>
                      <a:pt x="126" y="524"/>
                      <a:pt x="272" y="524"/>
                    </a:cubicBezTo>
                    <a:cubicBezTo>
                      <a:pt x="796" y="524"/>
                      <a:pt x="1277" y="587"/>
                      <a:pt x="1779" y="691"/>
                    </a:cubicBezTo>
                    <a:cubicBezTo>
                      <a:pt x="1805" y="699"/>
                      <a:pt x="1831" y="702"/>
                      <a:pt x="1856" y="702"/>
                    </a:cubicBezTo>
                    <a:cubicBezTo>
                      <a:pt x="1974" y="702"/>
                      <a:pt x="2079" y="627"/>
                      <a:pt x="2114" y="524"/>
                    </a:cubicBezTo>
                    <a:cubicBezTo>
                      <a:pt x="2135" y="377"/>
                      <a:pt x="2072" y="231"/>
                      <a:pt x="1925" y="189"/>
                    </a:cubicBezTo>
                    <a:cubicBezTo>
                      <a:pt x="1381" y="85"/>
                      <a:pt x="816" y="1"/>
                      <a:pt x="2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10824488" y="1945913"/>
                <a:ext cx="34025" cy="33050"/>
              </a:xfrm>
              <a:custGeom>
                <a:rect b="b" l="l" r="r" t="t"/>
                <a:pathLst>
                  <a:path extrusionOk="0" h="1322" w="1361">
                    <a:moveTo>
                      <a:pt x="294" y="0"/>
                    </a:moveTo>
                    <a:cubicBezTo>
                      <a:pt x="226" y="0"/>
                      <a:pt x="158" y="26"/>
                      <a:pt x="106" y="79"/>
                    </a:cubicBezTo>
                    <a:cubicBezTo>
                      <a:pt x="22" y="183"/>
                      <a:pt x="1" y="330"/>
                      <a:pt x="106" y="434"/>
                    </a:cubicBezTo>
                    <a:cubicBezTo>
                      <a:pt x="378" y="706"/>
                      <a:pt x="629" y="978"/>
                      <a:pt x="901" y="1250"/>
                    </a:cubicBezTo>
                    <a:cubicBezTo>
                      <a:pt x="956" y="1294"/>
                      <a:pt x="1028" y="1321"/>
                      <a:pt x="1100" y="1321"/>
                    </a:cubicBezTo>
                    <a:cubicBezTo>
                      <a:pt x="1164" y="1321"/>
                      <a:pt x="1228" y="1300"/>
                      <a:pt x="1277" y="1250"/>
                    </a:cubicBezTo>
                    <a:cubicBezTo>
                      <a:pt x="1361" y="1146"/>
                      <a:pt x="1361" y="978"/>
                      <a:pt x="1277" y="874"/>
                    </a:cubicBezTo>
                    <a:cubicBezTo>
                      <a:pt x="1005" y="602"/>
                      <a:pt x="733" y="330"/>
                      <a:pt x="482" y="79"/>
                    </a:cubicBezTo>
                    <a:cubicBezTo>
                      <a:pt x="430" y="26"/>
                      <a:pt x="362" y="0"/>
                      <a:pt x="2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10914988" y="1926113"/>
                <a:ext cx="18350" cy="37475"/>
              </a:xfrm>
              <a:custGeom>
                <a:rect b="b" l="l" r="r" t="t"/>
                <a:pathLst>
                  <a:path extrusionOk="0" h="1499" w="734">
                    <a:moveTo>
                      <a:pt x="564" y="827"/>
                    </a:moveTo>
                    <a:cubicBezTo>
                      <a:pt x="563" y="827"/>
                      <a:pt x="560" y="837"/>
                      <a:pt x="553" y="854"/>
                    </a:cubicBezTo>
                    <a:lnTo>
                      <a:pt x="553" y="854"/>
                    </a:lnTo>
                    <a:cubicBezTo>
                      <a:pt x="558" y="850"/>
                      <a:pt x="566" y="850"/>
                      <a:pt x="566" y="850"/>
                    </a:cubicBezTo>
                    <a:cubicBezTo>
                      <a:pt x="566" y="834"/>
                      <a:pt x="566" y="827"/>
                      <a:pt x="564" y="827"/>
                    </a:cubicBezTo>
                    <a:close/>
                    <a:moveTo>
                      <a:pt x="553" y="854"/>
                    </a:moveTo>
                    <a:cubicBezTo>
                      <a:pt x="551" y="855"/>
                      <a:pt x="550" y="856"/>
                      <a:pt x="549" y="857"/>
                    </a:cubicBezTo>
                    <a:lnTo>
                      <a:pt x="549" y="857"/>
                    </a:lnTo>
                    <a:cubicBezTo>
                      <a:pt x="547" y="865"/>
                      <a:pt x="545" y="871"/>
                      <a:pt x="545" y="871"/>
                    </a:cubicBezTo>
                    <a:cubicBezTo>
                      <a:pt x="548" y="864"/>
                      <a:pt x="550" y="859"/>
                      <a:pt x="553" y="854"/>
                    </a:cubicBezTo>
                    <a:close/>
                    <a:moveTo>
                      <a:pt x="463" y="0"/>
                    </a:moveTo>
                    <a:cubicBezTo>
                      <a:pt x="367" y="0"/>
                      <a:pt x="272" y="42"/>
                      <a:pt x="231" y="138"/>
                    </a:cubicBezTo>
                    <a:cubicBezTo>
                      <a:pt x="84" y="473"/>
                      <a:pt x="1" y="850"/>
                      <a:pt x="22" y="1226"/>
                    </a:cubicBezTo>
                    <a:cubicBezTo>
                      <a:pt x="43" y="1373"/>
                      <a:pt x="147" y="1498"/>
                      <a:pt x="294" y="1498"/>
                    </a:cubicBezTo>
                    <a:cubicBezTo>
                      <a:pt x="419" y="1477"/>
                      <a:pt x="566" y="1373"/>
                      <a:pt x="545" y="1226"/>
                    </a:cubicBezTo>
                    <a:cubicBezTo>
                      <a:pt x="545" y="1143"/>
                      <a:pt x="545" y="1080"/>
                      <a:pt x="545" y="975"/>
                    </a:cubicBezTo>
                    <a:cubicBezTo>
                      <a:pt x="545" y="933"/>
                      <a:pt x="545" y="912"/>
                      <a:pt x="545" y="871"/>
                    </a:cubicBezTo>
                    <a:cubicBezTo>
                      <a:pt x="545" y="864"/>
                      <a:pt x="547" y="860"/>
                      <a:pt x="549" y="857"/>
                    </a:cubicBezTo>
                    <a:lnTo>
                      <a:pt x="549" y="857"/>
                    </a:lnTo>
                    <a:cubicBezTo>
                      <a:pt x="555" y="838"/>
                      <a:pt x="566" y="808"/>
                      <a:pt x="566" y="808"/>
                    </a:cubicBezTo>
                    <a:cubicBezTo>
                      <a:pt x="587" y="724"/>
                      <a:pt x="607" y="640"/>
                      <a:pt x="628" y="578"/>
                    </a:cubicBezTo>
                    <a:cubicBezTo>
                      <a:pt x="628" y="536"/>
                      <a:pt x="649" y="494"/>
                      <a:pt x="670" y="452"/>
                    </a:cubicBezTo>
                    <a:cubicBezTo>
                      <a:pt x="670" y="452"/>
                      <a:pt x="670" y="431"/>
                      <a:pt x="670" y="431"/>
                    </a:cubicBezTo>
                    <a:cubicBezTo>
                      <a:pt x="676" y="425"/>
                      <a:pt x="679" y="422"/>
                      <a:pt x="679" y="422"/>
                    </a:cubicBezTo>
                    <a:cubicBezTo>
                      <a:pt x="681" y="422"/>
                      <a:pt x="670" y="437"/>
                      <a:pt x="670" y="452"/>
                    </a:cubicBezTo>
                    <a:cubicBezTo>
                      <a:pt x="670" y="431"/>
                      <a:pt x="691" y="410"/>
                      <a:pt x="691" y="389"/>
                    </a:cubicBezTo>
                    <a:cubicBezTo>
                      <a:pt x="733" y="326"/>
                      <a:pt x="733" y="264"/>
                      <a:pt x="712" y="180"/>
                    </a:cubicBezTo>
                    <a:cubicBezTo>
                      <a:pt x="712" y="138"/>
                      <a:pt x="649" y="54"/>
                      <a:pt x="607" y="34"/>
                    </a:cubicBezTo>
                    <a:cubicBezTo>
                      <a:pt x="564" y="12"/>
                      <a:pt x="513" y="0"/>
                      <a:pt x="4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10947938" y="1952163"/>
                <a:ext cx="30900" cy="42375"/>
              </a:xfrm>
              <a:custGeom>
                <a:rect b="b" l="l" r="r" t="t"/>
                <a:pathLst>
                  <a:path extrusionOk="0" h="1695" w="1236">
                    <a:moveTo>
                      <a:pt x="954" y="0"/>
                    </a:moveTo>
                    <a:cubicBezTo>
                      <a:pt x="893" y="0"/>
                      <a:pt x="834" y="23"/>
                      <a:pt x="796" y="80"/>
                    </a:cubicBezTo>
                    <a:cubicBezTo>
                      <a:pt x="482" y="477"/>
                      <a:pt x="231" y="896"/>
                      <a:pt x="43" y="1356"/>
                    </a:cubicBezTo>
                    <a:cubicBezTo>
                      <a:pt x="1" y="1481"/>
                      <a:pt x="106" y="1649"/>
                      <a:pt x="231" y="1691"/>
                    </a:cubicBezTo>
                    <a:cubicBezTo>
                      <a:pt x="249" y="1693"/>
                      <a:pt x="267" y="1695"/>
                      <a:pt x="285" y="1695"/>
                    </a:cubicBezTo>
                    <a:cubicBezTo>
                      <a:pt x="408" y="1695"/>
                      <a:pt x="511" y="1631"/>
                      <a:pt x="566" y="1502"/>
                    </a:cubicBezTo>
                    <a:cubicBezTo>
                      <a:pt x="566" y="1481"/>
                      <a:pt x="587" y="1440"/>
                      <a:pt x="587" y="1419"/>
                    </a:cubicBezTo>
                    <a:cubicBezTo>
                      <a:pt x="587" y="1419"/>
                      <a:pt x="601" y="1389"/>
                      <a:pt x="609" y="1379"/>
                    </a:cubicBezTo>
                    <a:lnTo>
                      <a:pt x="609" y="1379"/>
                    </a:lnTo>
                    <a:cubicBezTo>
                      <a:pt x="608" y="1385"/>
                      <a:pt x="608" y="1391"/>
                      <a:pt x="608" y="1398"/>
                    </a:cubicBezTo>
                    <a:cubicBezTo>
                      <a:pt x="613" y="1381"/>
                      <a:pt x="614" y="1374"/>
                      <a:pt x="613" y="1374"/>
                    </a:cubicBezTo>
                    <a:cubicBezTo>
                      <a:pt x="612" y="1374"/>
                      <a:pt x="611" y="1376"/>
                      <a:pt x="609" y="1379"/>
                    </a:cubicBezTo>
                    <a:lnTo>
                      <a:pt x="609" y="1379"/>
                    </a:lnTo>
                    <a:cubicBezTo>
                      <a:pt x="616" y="1326"/>
                      <a:pt x="652" y="1289"/>
                      <a:pt x="670" y="1251"/>
                    </a:cubicBezTo>
                    <a:cubicBezTo>
                      <a:pt x="712" y="1147"/>
                      <a:pt x="754" y="1042"/>
                      <a:pt x="817" y="958"/>
                    </a:cubicBezTo>
                    <a:cubicBezTo>
                      <a:pt x="880" y="854"/>
                      <a:pt x="922" y="770"/>
                      <a:pt x="984" y="665"/>
                    </a:cubicBezTo>
                    <a:lnTo>
                      <a:pt x="1089" y="540"/>
                    </a:lnTo>
                    <a:cubicBezTo>
                      <a:pt x="1110" y="519"/>
                      <a:pt x="1110" y="498"/>
                      <a:pt x="1131" y="477"/>
                    </a:cubicBezTo>
                    <a:lnTo>
                      <a:pt x="1131" y="477"/>
                    </a:lnTo>
                    <a:cubicBezTo>
                      <a:pt x="1121" y="487"/>
                      <a:pt x="1117" y="491"/>
                      <a:pt x="1116" y="491"/>
                    </a:cubicBezTo>
                    <a:cubicBezTo>
                      <a:pt x="1115" y="491"/>
                      <a:pt x="1152" y="451"/>
                      <a:pt x="1152" y="435"/>
                    </a:cubicBezTo>
                    <a:cubicBezTo>
                      <a:pt x="1214" y="393"/>
                      <a:pt x="1235" y="331"/>
                      <a:pt x="1235" y="268"/>
                    </a:cubicBezTo>
                    <a:cubicBezTo>
                      <a:pt x="1235" y="184"/>
                      <a:pt x="1214" y="121"/>
                      <a:pt x="1152" y="80"/>
                    </a:cubicBezTo>
                    <a:cubicBezTo>
                      <a:pt x="1106" y="34"/>
                      <a:pt x="1028" y="0"/>
                      <a:pt x="9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 name="Google Shape;56;p2"/>
            <p:cNvGrpSpPr/>
            <p:nvPr/>
          </p:nvGrpSpPr>
          <p:grpSpPr>
            <a:xfrm rot="-2223263">
              <a:off x="425818" y="1249911"/>
              <a:ext cx="649986" cy="266784"/>
              <a:chOff x="9228713" y="2170688"/>
              <a:chExt cx="498300" cy="204525"/>
            </a:xfrm>
          </p:grpSpPr>
          <p:sp>
            <p:nvSpPr>
              <p:cNvPr id="57" name="Google Shape;57;p2"/>
              <p:cNvSpPr/>
              <p:nvPr/>
            </p:nvSpPr>
            <p:spPr>
              <a:xfrm>
                <a:off x="9228713" y="2170688"/>
                <a:ext cx="498300" cy="148825"/>
              </a:xfrm>
              <a:custGeom>
                <a:rect b="b" l="l" r="r" t="t"/>
                <a:pathLst>
                  <a:path extrusionOk="0" h="5953" w="19932">
                    <a:moveTo>
                      <a:pt x="705" y="1"/>
                    </a:moveTo>
                    <a:cubicBezTo>
                      <a:pt x="575" y="1"/>
                      <a:pt x="433" y="85"/>
                      <a:pt x="412" y="252"/>
                    </a:cubicBezTo>
                    <a:cubicBezTo>
                      <a:pt x="287" y="1591"/>
                      <a:pt x="140" y="2930"/>
                      <a:pt x="15" y="4269"/>
                    </a:cubicBezTo>
                    <a:cubicBezTo>
                      <a:pt x="1" y="4427"/>
                      <a:pt x="143" y="4525"/>
                      <a:pt x="281" y="4525"/>
                    </a:cubicBezTo>
                    <a:cubicBezTo>
                      <a:pt x="345" y="4525"/>
                      <a:pt x="408" y="4504"/>
                      <a:pt x="454" y="4458"/>
                    </a:cubicBezTo>
                    <a:cubicBezTo>
                      <a:pt x="1396" y="3391"/>
                      <a:pt x="2337" y="2344"/>
                      <a:pt x="3300" y="1298"/>
                    </a:cubicBezTo>
                    <a:cubicBezTo>
                      <a:pt x="3384" y="1173"/>
                      <a:pt x="3488" y="1047"/>
                      <a:pt x="3593" y="963"/>
                    </a:cubicBezTo>
                    <a:cubicBezTo>
                      <a:pt x="3681" y="897"/>
                      <a:pt x="3764" y="872"/>
                      <a:pt x="3850" y="872"/>
                    </a:cubicBezTo>
                    <a:cubicBezTo>
                      <a:pt x="3927" y="872"/>
                      <a:pt x="4006" y="892"/>
                      <a:pt x="4095" y="922"/>
                    </a:cubicBezTo>
                    <a:cubicBezTo>
                      <a:pt x="4430" y="1026"/>
                      <a:pt x="4744" y="1173"/>
                      <a:pt x="5078" y="1277"/>
                    </a:cubicBezTo>
                    <a:cubicBezTo>
                      <a:pt x="5727" y="1528"/>
                      <a:pt x="6397" y="1759"/>
                      <a:pt x="7045" y="2010"/>
                    </a:cubicBezTo>
                    <a:cubicBezTo>
                      <a:pt x="9682" y="2930"/>
                      <a:pt x="12318" y="3809"/>
                      <a:pt x="14996" y="4625"/>
                    </a:cubicBezTo>
                    <a:cubicBezTo>
                      <a:pt x="16482" y="5085"/>
                      <a:pt x="17988" y="5525"/>
                      <a:pt x="19495" y="5943"/>
                    </a:cubicBezTo>
                    <a:cubicBezTo>
                      <a:pt x="19519" y="5950"/>
                      <a:pt x="19542" y="5953"/>
                      <a:pt x="19564" y="5953"/>
                    </a:cubicBezTo>
                    <a:cubicBezTo>
                      <a:pt x="19828" y="5953"/>
                      <a:pt x="19931" y="5518"/>
                      <a:pt x="19641" y="5441"/>
                    </a:cubicBezTo>
                    <a:cubicBezTo>
                      <a:pt x="16817" y="4667"/>
                      <a:pt x="14034" y="3809"/>
                      <a:pt x="11251" y="2888"/>
                    </a:cubicBezTo>
                    <a:cubicBezTo>
                      <a:pt x="9870" y="2428"/>
                      <a:pt x="8489" y="1968"/>
                      <a:pt x="7129" y="1466"/>
                    </a:cubicBezTo>
                    <a:cubicBezTo>
                      <a:pt x="6418" y="1215"/>
                      <a:pt x="5727" y="963"/>
                      <a:pt x="5037" y="712"/>
                    </a:cubicBezTo>
                    <a:cubicBezTo>
                      <a:pt x="4680" y="579"/>
                      <a:pt x="4239" y="339"/>
                      <a:pt x="3833" y="339"/>
                    </a:cubicBezTo>
                    <a:cubicBezTo>
                      <a:pt x="3668" y="339"/>
                      <a:pt x="3508" y="379"/>
                      <a:pt x="3363" y="482"/>
                    </a:cubicBezTo>
                    <a:cubicBezTo>
                      <a:pt x="3070" y="671"/>
                      <a:pt x="2840" y="1005"/>
                      <a:pt x="2630" y="1256"/>
                    </a:cubicBezTo>
                    <a:cubicBezTo>
                      <a:pt x="2358" y="1549"/>
                      <a:pt x="2086" y="1863"/>
                      <a:pt x="1793" y="2156"/>
                    </a:cubicBezTo>
                    <a:cubicBezTo>
                      <a:pt x="1402" y="2605"/>
                      <a:pt x="1011" y="3044"/>
                      <a:pt x="613" y="3487"/>
                    </a:cubicBezTo>
                    <a:lnTo>
                      <a:pt x="613" y="3487"/>
                    </a:lnTo>
                    <a:cubicBezTo>
                      <a:pt x="720" y="2408"/>
                      <a:pt x="834" y="1330"/>
                      <a:pt x="936" y="252"/>
                    </a:cubicBezTo>
                    <a:cubicBezTo>
                      <a:pt x="956" y="85"/>
                      <a:pt x="836" y="1"/>
                      <a:pt x="7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9346863" y="2256113"/>
                <a:ext cx="106650" cy="104000"/>
              </a:xfrm>
              <a:custGeom>
                <a:rect b="b" l="l" r="r" t="t"/>
                <a:pathLst>
                  <a:path extrusionOk="0" h="4160" w="4266">
                    <a:moveTo>
                      <a:pt x="2627" y="1"/>
                    </a:moveTo>
                    <a:cubicBezTo>
                      <a:pt x="2378" y="1"/>
                      <a:pt x="2124" y="36"/>
                      <a:pt x="1880" y="78"/>
                    </a:cubicBezTo>
                    <a:cubicBezTo>
                      <a:pt x="1565" y="157"/>
                      <a:pt x="1676" y="607"/>
                      <a:pt x="1970" y="607"/>
                    </a:cubicBezTo>
                    <a:cubicBezTo>
                      <a:pt x="1988" y="607"/>
                      <a:pt x="2007" y="605"/>
                      <a:pt x="2026" y="601"/>
                    </a:cubicBezTo>
                    <a:cubicBezTo>
                      <a:pt x="2218" y="563"/>
                      <a:pt x="2437" y="524"/>
                      <a:pt x="2651" y="524"/>
                    </a:cubicBezTo>
                    <a:cubicBezTo>
                      <a:pt x="2904" y="524"/>
                      <a:pt x="3152" y="578"/>
                      <a:pt x="3344" y="748"/>
                    </a:cubicBezTo>
                    <a:cubicBezTo>
                      <a:pt x="3658" y="1020"/>
                      <a:pt x="3596" y="1417"/>
                      <a:pt x="3303" y="1647"/>
                    </a:cubicBezTo>
                    <a:cubicBezTo>
                      <a:pt x="3069" y="1854"/>
                      <a:pt x="2763" y="1906"/>
                      <a:pt x="2456" y="1906"/>
                    </a:cubicBezTo>
                    <a:cubicBezTo>
                      <a:pt x="2296" y="1906"/>
                      <a:pt x="2135" y="1892"/>
                      <a:pt x="1984" y="1878"/>
                    </a:cubicBezTo>
                    <a:cubicBezTo>
                      <a:pt x="1440" y="1836"/>
                      <a:pt x="875" y="1773"/>
                      <a:pt x="331" y="1731"/>
                    </a:cubicBezTo>
                    <a:cubicBezTo>
                      <a:pt x="323" y="1730"/>
                      <a:pt x="315" y="1730"/>
                      <a:pt x="307" y="1730"/>
                    </a:cubicBezTo>
                    <a:cubicBezTo>
                      <a:pt x="113" y="1730"/>
                      <a:pt x="1" y="1967"/>
                      <a:pt x="101" y="2108"/>
                    </a:cubicBezTo>
                    <a:cubicBezTo>
                      <a:pt x="897" y="3372"/>
                      <a:pt x="2329" y="4160"/>
                      <a:pt x="3815" y="4160"/>
                    </a:cubicBezTo>
                    <a:cubicBezTo>
                      <a:pt x="3854" y="4160"/>
                      <a:pt x="3892" y="4159"/>
                      <a:pt x="3930" y="4158"/>
                    </a:cubicBezTo>
                    <a:cubicBezTo>
                      <a:pt x="4265" y="4158"/>
                      <a:pt x="4265" y="3635"/>
                      <a:pt x="3930" y="3635"/>
                    </a:cubicBezTo>
                    <a:cubicBezTo>
                      <a:pt x="3892" y="3636"/>
                      <a:pt x="3853" y="3637"/>
                      <a:pt x="3815" y="3637"/>
                    </a:cubicBezTo>
                    <a:cubicBezTo>
                      <a:pt x="2697" y="3637"/>
                      <a:pt x="1606" y="3132"/>
                      <a:pt x="883" y="2291"/>
                    </a:cubicBezTo>
                    <a:lnTo>
                      <a:pt x="883" y="2291"/>
                    </a:lnTo>
                    <a:cubicBezTo>
                      <a:pt x="1376" y="2347"/>
                      <a:pt x="1874" y="2406"/>
                      <a:pt x="2361" y="2422"/>
                    </a:cubicBezTo>
                    <a:cubicBezTo>
                      <a:pt x="2968" y="2422"/>
                      <a:pt x="3575" y="2254"/>
                      <a:pt x="3909" y="1752"/>
                    </a:cubicBezTo>
                    <a:cubicBezTo>
                      <a:pt x="4223" y="1271"/>
                      <a:pt x="4098" y="685"/>
                      <a:pt x="3658" y="329"/>
                    </a:cubicBezTo>
                    <a:cubicBezTo>
                      <a:pt x="3358" y="79"/>
                      <a:pt x="2998" y="1"/>
                      <a:pt x="26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9456613" y="2275538"/>
                <a:ext cx="99200" cy="99675"/>
              </a:xfrm>
              <a:custGeom>
                <a:rect b="b" l="l" r="r" t="t"/>
                <a:pathLst>
                  <a:path extrusionOk="0" h="3987" w="3968">
                    <a:moveTo>
                      <a:pt x="1033" y="1"/>
                    </a:moveTo>
                    <a:cubicBezTo>
                      <a:pt x="770" y="1"/>
                      <a:pt x="501" y="77"/>
                      <a:pt x="315" y="264"/>
                    </a:cubicBezTo>
                    <a:cubicBezTo>
                      <a:pt x="63" y="494"/>
                      <a:pt x="1" y="850"/>
                      <a:pt x="105" y="1163"/>
                    </a:cubicBezTo>
                    <a:cubicBezTo>
                      <a:pt x="210" y="1477"/>
                      <a:pt x="461" y="1749"/>
                      <a:pt x="754" y="1896"/>
                    </a:cubicBezTo>
                    <a:cubicBezTo>
                      <a:pt x="1110" y="2063"/>
                      <a:pt x="1528" y="2084"/>
                      <a:pt x="1947" y="2084"/>
                    </a:cubicBezTo>
                    <a:cubicBezTo>
                      <a:pt x="2281" y="2084"/>
                      <a:pt x="2616" y="2084"/>
                      <a:pt x="2930" y="2231"/>
                    </a:cubicBezTo>
                    <a:cubicBezTo>
                      <a:pt x="3181" y="2356"/>
                      <a:pt x="3390" y="2565"/>
                      <a:pt x="3328" y="2858"/>
                    </a:cubicBezTo>
                    <a:cubicBezTo>
                      <a:pt x="3244" y="3214"/>
                      <a:pt x="2867" y="3444"/>
                      <a:pt x="2532" y="3465"/>
                    </a:cubicBezTo>
                    <a:cubicBezTo>
                      <a:pt x="2510" y="3466"/>
                      <a:pt x="2488" y="3466"/>
                      <a:pt x="2465" y="3466"/>
                    </a:cubicBezTo>
                    <a:cubicBezTo>
                      <a:pt x="2008" y="3466"/>
                      <a:pt x="1571" y="3268"/>
                      <a:pt x="1172" y="3088"/>
                    </a:cubicBezTo>
                    <a:cubicBezTo>
                      <a:pt x="1129" y="3067"/>
                      <a:pt x="1083" y="3055"/>
                      <a:pt x="1038" y="3055"/>
                    </a:cubicBezTo>
                    <a:cubicBezTo>
                      <a:pt x="953" y="3055"/>
                      <a:pt x="871" y="3097"/>
                      <a:pt x="817" y="3193"/>
                    </a:cubicBezTo>
                    <a:cubicBezTo>
                      <a:pt x="754" y="3298"/>
                      <a:pt x="775" y="3486"/>
                      <a:pt x="900" y="3549"/>
                    </a:cubicBezTo>
                    <a:cubicBezTo>
                      <a:pt x="1370" y="3763"/>
                      <a:pt x="1909" y="3987"/>
                      <a:pt x="2428" y="3987"/>
                    </a:cubicBezTo>
                    <a:cubicBezTo>
                      <a:pt x="2718" y="3987"/>
                      <a:pt x="3002" y="3917"/>
                      <a:pt x="3265" y="3737"/>
                    </a:cubicBezTo>
                    <a:cubicBezTo>
                      <a:pt x="3558" y="3549"/>
                      <a:pt x="3788" y="3256"/>
                      <a:pt x="3851" y="2921"/>
                    </a:cubicBezTo>
                    <a:cubicBezTo>
                      <a:pt x="3892" y="2565"/>
                      <a:pt x="3767" y="2210"/>
                      <a:pt x="3495" y="1979"/>
                    </a:cubicBezTo>
                    <a:cubicBezTo>
                      <a:pt x="3223" y="1749"/>
                      <a:pt x="2888" y="1624"/>
                      <a:pt x="2553" y="1582"/>
                    </a:cubicBezTo>
                    <a:cubicBezTo>
                      <a:pt x="2355" y="1561"/>
                      <a:pt x="2156" y="1561"/>
                      <a:pt x="1957" y="1561"/>
                    </a:cubicBezTo>
                    <a:cubicBezTo>
                      <a:pt x="1758" y="1561"/>
                      <a:pt x="1559" y="1561"/>
                      <a:pt x="1361" y="1540"/>
                    </a:cubicBezTo>
                    <a:cubicBezTo>
                      <a:pt x="1047" y="1498"/>
                      <a:pt x="754" y="1352"/>
                      <a:pt x="628" y="1038"/>
                    </a:cubicBezTo>
                    <a:cubicBezTo>
                      <a:pt x="524" y="787"/>
                      <a:pt x="670" y="578"/>
                      <a:pt x="921" y="536"/>
                    </a:cubicBezTo>
                    <a:cubicBezTo>
                      <a:pt x="983" y="525"/>
                      <a:pt x="1046" y="521"/>
                      <a:pt x="1108" y="521"/>
                    </a:cubicBezTo>
                    <a:cubicBezTo>
                      <a:pt x="1422" y="521"/>
                      <a:pt x="1733" y="640"/>
                      <a:pt x="2030" y="745"/>
                    </a:cubicBezTo>
                    <a:lnTo>
                      <a:pt x="3537" y="1205"/>
                    </a:lnTo>
                    <a:cubicBezTo>
                      <a:pt x="3568" y="1215"/>
                      <a:pt x="3597" y="1220"/>
                      <a:pt x="3625" y="1220"/>
                    </a:cubicBezTo>
                    <a:cubicBezTo>
                      <a:pt x="3891" y="1220"/>
                      <a:pt x="3968" y="798"/>
                      <a:pt x="3683" y="703"/>
                    </a:cubicBezTo>
                    <a:cubicBezTo>
                      <a:pt x="3223" y="557"/>
                      <a:pt x="2763" y="431"/>
                      <a:pt x="2323" y="285"/>
                    </a:cubicBezTo>
                    <a:cubicBezTo>
                      <a:pt x="1947" y="180"/>
                      <a:pt x="1591" y="34"/>
                      <a:pt x="1214" y="13"/>
                    </a:cubicBezTo>
                    <a:cubicBezTo>
                      <a:pt x="1155" y="5"/>
                      <a:pt x="1094" y="1"/>
                      <a:pt x="10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 name="Google Shape;60;p2"/>
            <p:cNvGrpSpPr/>
            <p:nvPr/>
          </p:nvGrpSpPr>
          <p:grpSpPr>
            <a:xfrm>
              <a:off x="7831990" y="715760"/>
              <a:ext cx="492713" cy="848524"/>
              <a:chOff x="1143695" y="1316786"/>
              <a:chExt cx="503899" cy="867789"/>
            </a:xfrm>
          </p:grpSpPr>
          <p:sp>
            <p:nvSpPr>
              <p:cNvPr id="61" name="Google Shape;61;p2"/>
              <p:cNvSpPr/>
              <p:nvPr/>
            </p:nvSpPr>
            <p:spPr>
              <a:xfrm>
                <a:off x="1208661" y="1316786"/>
                <a:ext cx="80225" cy="104791"/>
              </a:xfrm>
              <a:custGeom>
                <a:rect b="b" l="l" r="r" t="t"/>
                <a:pathLst>
                  <a:path extrusionOk="0" h="3276" w="2508">
                    <a:moveTo>
                      <a:pt x="206" y="0"/>
                    </a:moveTo>
                    <a:cubicBezTo>
                      <a:pt x="99" y="0"/>
                      <a:pt x="1" y="136"/>
                      <a:pt x="100" y="219"/>
                    </a:cubicBezTo>
                    <a:cubicBezTo>
                      <a:pt x="1000" y="1077"/>
                      <a:pt x="1711" y="2081"/>
                      <a:pt x="2234" y="3211"/>
                    </a:cubicBezTo>
                    <a:cubicBezTo>
                      <a:pt x="2254" y="3257"/>
                      <a:pt x="2289" y="3276"/>
                      <a:pt x="2327" y="3276"/>
                    </a:cubicBezTo>
                    <a:cubicBezTo>
                      <a:pt x="2412" y="3276"/>
                      <a:pt x="2508" y="3180"/>
                      <a:pt x="2465" y="3065"/>
                    </a:cubicBezTo>
                    <a:cubicBezTo>
                      <a:pt x="1941" y="1935"/>
                      <a:pt x="1188" y="889"/>
                      <a:pt x="289" y="31"/>
                    </a:cubicBezTo>
                    <a:cubicBezTo>
                      <a:pt x="263" y="9"/>
                      <a:pt x="234" y="0"/>
                      <a:pt x="206"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1162311" y="1319504"/>
                <a:ext cx="427993" cy="533296"/>
              </a:xfrm>
              <a:custGeom>
                <a:rect b="b" l="l" r="r" t="t"/>
                <a:pathLst>
                  <a:path extrusionOk="0" h="16672" w="13380">
                    <a:moveTo>
                      <a:pt x="1521" y="1"/>
                    </a:moveTo>
                    <a:cubicBezTo>
                      <a:pt x="1407" y="1"/>
                      <a:pt x="1296" y="32"/>
                      <a:pt x="1194" y="113"/>
                    </a:cubicBezTo>
                    <a:cubicBezTo>
                      <a:pt x="922" y="301"/>
                      <a:pt x="796" y="699"/>
                      <a:pt x="650" y="992"/>
                    </a:cubicBezTo>
                    <a:cubicBezTo>
                      <a:pt x="503" y="1327"/>
                      <a:pt x="398" y="1682"/>
                      <a:pt x="294" y="2038"/>
                    </a:cubicBezTo>
                    <a:cubicBezTo>
                      <a:pt x="85" y="2791"/>
                      <a:pt x="1" y="3566"/>
                      <a:pt x="1" y="4319"/>
                    </a:cubicBezTo>
                    <a:cubicBezTo>
                      <a:pt x="22" y="7562"/>
                      <a:pt x="1612" y="10491"/>
                      <a:pt x="3537" y="12981"/>
                    </a:cubicBezTo>
                    <a:cubicBezTo>
                      <a:pt x="4060" y="13651"/>
                      <a:pt x="4583" y="14278"/>
                      <a:pt x="5127" y="14906"/>
                    </a:cubicBezTo>
                    <a:cubicBezTo>
                      <a:pt x="5378" y="15199"/>
                      <a:pt x="5650" y="15513"/>
                      <a:pt x="5922" y="15806"/>
                    </a:cubicBezTo>
                    <a:cubicBezTo>
                      <a:pt x="6152" y="16078"/>
                      <a:pt x="6403" y="16413"/>
                      <a:pt x="6738" y="16559"/>
                    </a:cubicBezTo>
                    <a:cubicBezTo>
                      <a:pt x="6938" y="16648"/>
                      <a:pt x="7154" y="16672"/>
                      <a:pt x="7370" y="16672"/>
                    </a:cubicBezTo>
                    <a:cubicBezTo>
                      <a:pt x="7562" y="16672"/>
                      <a:pt x="7754" y="16653"/>
                      <a:pt x="7931" y="16643"/>
                    </a:cubicBezTo>
                    <a:cubicBezTo>
                      <a:pt x="8391" y="16601"/>
                      <a:pt x="8831" y="16559"/>
                      <a:pt x="9270" y="16517"/>
                    </a:cubicBezTo>
                    <a:cubicBezTo>
                      <a:pt x="10170" y="16413"/>
                      <a:pt x="11049" y="16266"/>
                      <a:pt x="11927" y="16099"/>
                    </a:cubicBezTo>
                    <a:cubicBezTo>
                      <a:pt x="12367" y="15994"/>
                      <a:pt x="12806" y="15890"/>
                      <a:pt x="13225" y="15785"/>
                    </a:cubicBezTo>
                    <a:cubicBezTo>
                      <a:pt x="13379" y="15746"/>
                      <a:pt x="13337" y="15529"/>
                      <a:pt x="13198" y="15529"/>
                    </a:cubicBezTo>
                    <a:cubicBezTo>
                      <a:pt x="13187" y="15529"/>
                      <a:pt x="13175" y="15531"/>
                      <a:pt x="13162" y="15534"/>
                    </a:cubicBezTo>
                    <a:cubicBezTo>
                      <a:pt x="11467" y="15973"/>
                      <a:pt x="9751" y="16245"/>
                      <a:pt x="7994" y="16371"/>
                    </a:cubicBezTo>
                    <a:cubicBezTo>
                      <a:pt x="7797" y="16382"/>
                      <a:pt x="7572" y="16415"/>
                      <a:pt x="7351" y="16415"/>
                    </a:cubicBezTo>
                    <a:cubicBezTo>
                      <a:pt x="7149" y="16415"/>
                      <a:pt x="6950" y="16387"/>
                      <a:pt x="6780" y="16287"/>
                    </a:cubicBezTo>
                    <a:cubicBezTo>
                      <a:pt x="6466" y="16099"/>
                      <a:pt x="6236" y="15764"/>
                      <a:pt x="5985" y="15492"/>
                    </a:cubicBezTo>
                    <a:cubicBezTo>
                      <a:pt x="5462" y="14906"/>
                      <a:pt x="4960" y="14320"/>
                      <a:pt x="4458" y="13714"/>
                    </a:cubicBezTo>
                    <a:cubicBezTo>
                      <a:pt x="2491" y="11328"/>
                      <a:pt x="733" y="8650"/>
                      <a:pt x="357" y="5532"/>
                    </a:cubicBezTo>
                    <a:cubicBezTo>
                      <a:pt x="168" y="4047"/>
                      <a:pt x="294" y="2519"/>
                      <a:pt x="880" y="1138"/>
                    </a:cubicBezTo>
                    <a:cubicBezTo>
                      <a:pt x="963" y="971"/>
                      <a:pt x="1047" y="804"/>
                      <a:pt x="1131" y="636"/>
                    </a:cubicBezTo>
                    <a:cubicBezTo>
                      <a:pt x="1214" y="469"/>
                      <a:pt x="1298" y="281"/>
                      <a:pt x="1507" y="260"/>
                    </a:cubicBezTo>
                    <a:cubicBezTo>
                      <a:pt x="1696" y="260"/>
                      <a:pt x="1884" y="364"/>
                      <a:pt x="2051" y="427"/>
                    </a:cubicBezTo>
                    <a:cubicBezTo>
                      <a:pt x="2198" y="511"/>
                      <a:pt x="2365" y="573"/>
                      <a:pt x="2533" y="657"/>
                    </a:cubicBezTo>
                    <a:cubicBezTo>
                      <a:pt x="3118" y="929"/>
                      <a:pt x="3704" y="1243"/>
                      <a:pt x="4248" y="1578"/>
                    </a:cubicBezTo>
                    <a:cubicBezTo>
                      <a:pt x="6487" y="2959"/>
                      <a:pt x="8391" y="4821"/>
                      <a:pt x="9856" y="6997"/>
                    </a:cubicBezTo>
                    <a:cubicBezTo>
                      <a:pt x="11321" y="9173"/>
                      <a:pt x="12325" y="11663"/>
                      <a:pt x="12722" y="14258"/>
                    </a:cubicBezTo>
                    <a:cubicBezTo>
                      <a:pt x="12785" y="14571"/>
                      <a:pt x="12827" y="14906"/>
                      <a:pt x="12848" y="15220"/>
                    </a:cubicBezTo>
                    <a:cubicBezTo>
                      <a:pt x="12858" y="15304"/>
                      <a:pt x="12926" y="15346"/>
                      <a:pt x="12989" y="15346"/>
                    </a:cubicBezTo>
                    <a:cubicBezTo>
                      <a:pt x="13052" y="15346"/>
                      <a:pt x="13110" y="15304"/>
                      <a:pt x="13099" y="15220"/>
                    </a:cubicBezTo>
                    <a:cubicBezTo>
                      <a:pt x="12848" y="12500"/>
                      <a:pt x="11948" y="9864"/>
                      <a:pt x="10525" y="7541"/>
                    </a:cubicBezTo>
                    <a:cubicBezTo>
                      <a:pt x="9103" y="5219"/>
                      <a:pt x="7178" y="3189"/>
                      <a:pt x="4918" y="1682"/>
                    </a:cubicBezTo>
                    <a:cubicBezTo>
                      <a:pt x="4332" y="1306"/>
                      <a:pt x="3746" y="971"/>
                      <a:pt x="3139" y="657"/>
                    </a:cubicBezTo>
                    <a:cubicBezTo>
                      <a:pt x="2826" y="511"/>
                      <a:pt x="2533" y="364"/>
                      <a:pt x="2219" y="218"/>
                    </a:cubicBezTo>
                    <a:cubicBezTo>
                      <a:pt x="2007" y="133"/>
                      <a:pt x="1757" y="1"/>
                      <a:pt x="1521" y="1"/>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1395244" y="1817454"/>
                <a:ext cx="238979" cy="367121"/>
              </a:xfrm>
              <a:custGeom>
                <a:rect b="b" l="l" r="r" t="t"/>
                <a:pathLst>
                  <a:path extrusionOk="0" h="11477" w="7471">
                    <a:moveTo>
                      <a:pt x="5358" y="1"/>
                    </a:moveTo>
                    <a:cubicBezTo>
                      <a:pt x="5174" y="1"/>
                      <a:pt x="4993" y="193"/>
                      <a:pt x="5127" y="385"/>
                    </a:cubicBezTo>
                    <a:cubicBezTo>
                      <a:pt x="5859" y="1452"/>
                      <a:pt x="6361" y="2645"/>
                      <a:pt x="6654" y="3901"/>
                    </a:cubicBezTo>
                    <a:cubicBezTo>
                      <a:pt x="6863" y="4884"/>
                      <a:pt x="6926" y="5867"/>
                      <a:pt x="6926" y="6872"/>
                    </a:cubicBezTo>
                    <a:cubicBezTo>
                      <a:pt x="6926" y="6981"/>
                      <a:pt x="6925" y="7090"/>
                      <a:pt x="6922" y="7200"/>
                    </a:cubicBezTo>
                    <a:lnTo>
                      <a:pt x="6922" y="7200"/>
                    </a:lnTo>
                    <a:cubicBezTo>
                      <a:pt x="6592" y="6702"/>
                      <a:pt x="6212" y="6235"/>
                      <a:pt x="5796" y="5805"/>
                    </a:cubicBezTo>
                    <a:cubicBezTo>
                      <a:pt x="5744" y="5747"/>
                      <a:pt x="5684" y="5722"/>
                      <a:pt x="5625" y="5722"/>
                    </a:cubicBezTo>
                    <a:cubicBezTo>
                      <a:pt x="5472" y="5722"/>
                      <a:pt x="5326" y="5889"/>
                      <a:pt x="5357" y="6056"/>
                    </a:cubicBezTo>
                    <a:cubicBezTo>
                      <a:pt x="5638" y="7573"/>
                      <a:pt x="5550" y="9158"/>
                      <a:pt x="5123" y="10645"/>
                    </a:cubicBezTo>
                    <a:lnTo>
                      <a:pt x="5123" y="10645"/>
                    </a:lnTo>
                    <a:cubicBezTo>
                      <a:pt x="4384" y="9520"/>
                      <a:pt x="3904" y="8260"/>
                      <a:pt x="3683" y="6934"/>
                    </a:cubicBezTo>
                    <a:cubicBezTo>
                      <a:pt x="3662" y="6809"/>
                      <a:pt x="3547" y="6746"/>
                      <a:pt x="3432" y="6746"/>
                    </a:cubicBezTo>
                    <a:cubicBezTo>
                      <a:pt x="3317" y="6746"/>
                      <a:pt x="3202" y="6809"/>
                      <a:pt x="3181" y="6934"/>
                    </a:cubicBezTo>
                    <a:cubicBezTo>
                      <a:pt x="3049" y="7527"/>
                      <a:pt x="2917" y="8132"/>
                      <a:pt x="2786" y="8730"/>
                    </a:cubicBezTo>
                    <a:lnTo>
                      <a:pt x="2786" y="8730"/>
                    </a:lnTo>
                    <a:cubicBezTo>
                      <a:pt x="1936" y="7682"/>
                      <a:pt x="1402" y="6398"/>
                      <a:pt x="1067" y="5114"/>
                    </a:cubicBezTo>
                    <a:cubicBezTo>
                      <a:pt x="774" y="3963"/>
                      <a:pt x="607" y="2812"/>
                      <a:pt x="544" y="1641"/>
                    </a:cubicBezTo>
                    <a:cubicBezTo>
                      <a:pt x="544" y="1411"/>
                      <a:pt x="523" y="1180"/>
                      <a:pt x="523" y="950"/>
                    </a:cubicBezTo>
                    <a:cubicBezTo>
                      <a:pt x="534" y="783"/>
                      <a:pt x="408" y="699"/>
                      <a:pt x="278" y="699"/>
                    </a:cubicBezTo>
                    <a:cubicBezTo>
                      <a:pt x="147" y="699"/>
                      <a:pt x="11" y="783"/>
                      <a:pt x="0" y="950"/>
                    </a:cubicBezTo>
                    <a:cubicBezTo>
                      <a:pt x="0" y="1641"/>
                      <a:pt x="63" y="2331"/>
                      <a:pt x="147" y="3001"/>
                    </a:cubicBezTo>
                    <a:cubicBezTo>
                      <a:pt x="314" y="4465"/>
                      <a:pt x="649" y="5909"/>
                      <a:pt x="1256" y="7248"/>
                    </a:cubicBezTo>
                    <a:cubicBezTo>
                      <a:pt x="1632" y="8064"/>
                      <a:pt x="2114" y="8818"/>
                      <a:pt x="2741" y="9487"/>
                    </a:cubicBezTo>
                    <a:cubicBezTo>
                      <a:pt x="2786" y="9532"/>
                      <a:pt x="2849" y="9552"/>
                      <a:pt x="2913" y="9552"/>
                    </a:cubicBezTo>
                    <a:cubicBezTo>
                      <a:pt x="3031" y="9552"/>
                      <a:pt x="3154" y="9483"/>
                      <a:pt x="3181" y="9362"/>
                    </a:cubicBezTo>
                    <a:cubicBezTo>
                      <a:pt x="3266" y="8980"/>
                      <a:pt x="3350" y="8592"/>
                      <a:pt x="3435" y="8205"/>
                    </a:cubicBezTo>
                    <a:lnTo>
                      <a:pt x="3435" y="8205"/>
                    </a:lnTo>
                    <a:cubicBezTo>
                      <a:pt x="3761" y="9330"/>
                      <a:pt x="4287" y="10405"/>
                      <a:pt x="4980" y="11349"/>
                    </a:cubicBezTo>
                    <a:cubicBezTo>
                      <a:pt x="5037" y="11434"/>
                      <a:pt x="5123" y="11476"/>
                      <a:pt x="5208" y="11476"/>
                    </a:cubicBezTo>
                    <a:cubicBezTo>
                      <a:pt x="5312" y="11476"/>
                      <a:pt x="5415" y="11413"/>
                      <a:pt x="5461" y="11287"/>
                    </a:cubicBezTo>
                    <a:cubicBezTo>
                      <a:pt x="5949" y="9859"/>
                      <a:pt x="6132" y="8331"/>
                      <a:pt x="5999" y="6822"/>
                    </a:cubicBezTo>
                    <a:lnTo>
                      <a:pt x="5999" y="6822"/>
                    </a:lnTo>
                    <a:cubicBezTo>
                      <a:pt x="6352" y="7268"/>
                      <a:pt x="6668" y="7751"/>
                      <a:pt x="6947" y="8253"/>
                    </a:cubicBezTo>
                    <a:cubicBezTo>
                      <a:pt x="6987" y="8341"/>
                      <a:pt x="7068" y="8380"/>
                      <a:pt x="7152" y="8380"/>
                    </a:cubicBezTo>
                    <a:cubicBezTo>
                      <a:pt x="7286" y="8380"/>
                      <a:pt x="7428" y="8281"/>
                      <a:pt x="7428" y="8127"/>
                    </a:cubicBezTo>
                    <a:cubicBezTo>
                      <a:pt x="7428" y="7269"/>
                      <a:pt x="7470" y="6432"/>
                      <a:pt x="7407" y="5595"/>
                    </a:cubicBezTo>
                    <a:cubicBezTo>
                      <a:pt x="7324" y="4445"/>
                      <a:pt x="7093" y="3273"/>
                      <a:pt x="6675" y="2206"/>
                    </a:cubicBezTo>
                    <a:cubicBezTo>
                      <a:pt x="6382" y="1473"/>
                      <a:pt x="6005" y="762"/>
                      <a:pt x="5566" y="113"/>
                    </a:cubicBezTo>
                    <a:cubicBezTo>
                      <a:pt x="5511" y="34"/>
                      <a:pt x="5434" y="1"/>
                      <a:pt x="5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1322601" y="1502537"/>
                <a:ext cx="173852" cy="341786"/>
              </a:xfrm>
              <a:custGeom>
                <a:rect b="b" l="l" r="r" t="t"/>
                <a:pathLst>
                  <a:path extrusionOk="0" h="10685" w="5435">
                    <a:moveTo>
                      <a:pt x="190" y="0"/>
                    </a:moveTo>
                    <a:cubicBezTo>
                      <a:pt x="93" y="0"/>
                      <a:pt x="1" y="99"/>
                      <a:pt x="74" y="187"/>
                    </a:cubicBezTo>
                    <a:cubicBezTo>
                      <a:pt x="1895" y="2593"/>
                      <a:pt x="3359" y="5292"/>
                      <a:pt x="4385" y="8138"/>
                    </a:cubicBezTo>
                    <a:cubicBezTo>
                      <a:pt x="4678" y="8933"/>
                      <a:pt x="4929" y="9770"/>
                      <a:pt x="5159" y="10586"/>
                    </a:cubicBezTo>
                    <a:cubicBezTo>
                      <a:pt x="5176" y="10655"/>
                      <a:pt x="5228" y="10685"/>
                      <a:pt x="5281" y="10685"/>
                    </a:cubicBezTo>
                    <a:cubicBezTo>
                      <a:pt x="5357" y="10685"/>
                      <a:pt x="5435" y="10622"/>
                      <a:pt x="5410" y="10523"/>
                    </a:cubicBezTo>
                    <a:cubicBezTo>
                      <a:pt x="4615" y="7573"/>
                      <a:pt x="3401" y="4748"/>
                      <a:pt x="1769" y="2175"/>
                    </a:cubicBezTo>
                    <a:cubicBezTo>
                      <a:pt x="1309" y="1442"/>
                      <a:pt x="828" y="731"/>
                      <a:pt x="304" y="61"/>
                    </a:cubicBezTo>
                    <a:cubicBezTo>
                      <a:pt x="273" y="18"/>
                      <a:pt x="231" y="0"/>
                      <a:pt x="190"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1274619" y="1731727"/>
                <a:ext cx="290894" cy="31540"/>
              </a:xfrm>
              <a:custGeom>
                <a:rect b="b" l="l" r="r" t="t"/>
                <a:pathLst>
                  <a:path extrusionOk="0" h="986" w="9094">
                    <a:moveTo>
                      <a:pt x="163" y="1"/>
                    </a:moveTo>
                    <a:cubicBezTo>
                      <a:pt x="36" y="1"/>
                      <a:pt x="0" y="206"/>
                      <a:pt x="131" y="262"/>
                    </a:cubicBezTo>
                    <a:cubicBezTo>
                      <a:pt x="1830" y="738"/>
                      <a:pt x="3578" y="986"/>
                      <a:pt x="5328" y="986"/>
                    </a:cubicBezTo>
                    <a:cubicBezTo>
                      <a:pt x="5884" y="986"/>
                      <a:pt x="6439" y="961"/>
                      <a:pt x="6994" y="910"/>
                    </a:cubicBezTo>
                    <a:cubicBezTo>
                      <a:pt x="7663" y="868"/>
                      <a:pt x="8312" y="764"/>
                      <a:pt x="8939" y="638"/>
                    </a:cubicBezTo>
                    <a:cubicBezTo>
                      <a:pt x="9094" y="619"/>
                      <a:pt x="9052" y="403"/>
                      <a:pt x="8913" y="403"/>
                    </a:cubicBezTo>
                    <a:cubicBezTo>
                      <a:pt x="8902" y="403"/>
                      <a:pt x="8889" y="405"/>
                      <a:pt x="8877" y="408"/>
                    </a:cubicBezTo>
                    <a:cubicBezTo>
                      <a:pt x="7714" y="625"/>
                      <a:pt x="6535" y="735"/>
                      <a:pt x="5356" y="735"/>
                    </a:cubicBezTo>
                    <a:cubicBezTo>
                      <a:pt x="4265" y="735"/>
                      <a:pt x="3174" y="641"/>
                      <a:pt x="2097" y="450"/>
                    </a:cubicBezTo>
                    <a:cubicBezTo>
                      <a:pt x="1449" y="324"/>
                      <a:pt x="821" y="178"/>
                      <a:pt x="214" y="11"/>
                    </a:cubicBezTo>
                    <a:cubicBezTo>
                      <a:pt x="196" y="4"/>
                      <a:pt x="179" y="1"/>
                      <a:pt x="163" y="1"/>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1230605" y="1415435"/>
                <a:ext cx="132396" cy="94939"/>
              </a:xfrm>
              <a:custGeom>
                <a:rect b="b" l="l" r="r" t="t"/>
                <a:pathLst>
                  <a:path extrusionOk="0" h="2968" w="4139">
                    <a:moveTo>
                      <a:pt x="2026" y="273"/>
                    </a:moveTo>
                    <a:cubicBezTo>
                      <a:pt x="2184" y="273"/>
                      <a:pt x="2342" y="285"/>
                      <a:pt x="2499" y="309"/>
                    </a:cubicBezTo>
                    <a:lnTo>
                      <a:pt x="2499" y="309"/>
                    </a:lnTo>
                    <a:cubicBezTo>
                      <a:pt x="2505" y="325"/>
                      <a:pt x="2516" y="342"/>
                      <a:pt x="2532" y="357"/>
                    </a:cubicBezTo>
                    <a:cubicBezTo>
                      <a:pt x="2804" y="587"/>
                      <a:pt x="3055" y="860"/>
                      <a:pt x="3264" y="1152"/>
                    </a:cubicBezTo>
                    <a:cubicBezTo>
                      <a:pt x="3452" y="1404"/>
                      <a:pt x="3641" y="1738"/>
                      <a:pt x="3620" y="2073"/>
                    </a:cubicBezTo>
                    <a:cubicBezTo>
                      <a:pt x="3590" y="2574"/>
                      <a:pt x="3131" y="2700"/>
                      <a:pt x="2689" y="2700"/>
                    </a:cubicBezTo>
                    <a:cubicBezTo>
                      <a:pt x="2521" y="2700"/>
                      <a:pt x="2356" y="2682"/>
                      <a:pt x="2218" y="2659"/>
                    </a:cubicBezTo>
                    <a:cubicBezTo>
                      <a:pt x="1569" y="2554"/>
                      <a:pt x="774" y="2366"/>
                      <a:pt x="460" y="1717"/>
                    </a:cubicBezTo>
                    <a:cubicBezTo>
                      <a:pt x="167" y="1090"/>
                      <a:pt x="649" y="587"/>
                      <a:pt x="1214" y="399"/>
                    </a:cubicBezTo>
                    <a:cubicBezTo>
                      <a:pt x="1475" y="312"/>
                      <a:pt x="1750" y="273"/>
                      <a:pt x="2026" y="273"/>
                    </a:cubicBezTo>
                    <a:close/>
                    <a:moveTo>
                      <a:pt x="2010" y="1"/>
                    </a:moveTo>
                    <a:cubicBezTo>
                      <a:pt x="1747" y="1"/>
                      <a:pt x="1486" y="34"/>
                      <a:pt x="1235" y="106"/>
                    </a:cubicBezTo>
                    <a:cubicBezTo>
                      <a:pt x="586" y="295"/>
                      <a:pt x="0" y="818"/>
                      <a:pt x="126" y="1550"/>
                    </a:cubicBezTo>
                    <a:cubicBezTo>
                      <a:pt x="293" y="2387"/>
                      <a:pt x="1193" y="2722"/>
                      <a:pt x="1925" y="2868"/>
                    </a:cubicBezTo>
                    <a:cubicBezTo>
                      <a:pt x="2166" y="2918"/>
                      <a:pt x="2454" y="2968"/>
                      <a:pt x="2733" y="2968"/>
                    </a:cubicBezTo>
                    <a:cubicBezTo>
                      <a:pt x="3158" y="2968"/>
                      <a:pt x="3565" y="2853"/>
                      <a:pt x="3766" y="2450"/>
                    </a:cubicBezTo>
                    <a:cubicBezTo>
                      <a:pt x="4139" y="1758"/>
                      <a:pt x="3535" y="947"/>
                      <a:pt x="2998" y="422"/>
                    </a:cubicBezTo>
                    <a:lnTo>
                      <a:pt x="2998" y="422"/>
                    </a:lnTo>
                    <a:cubicBezTo>
                      <a:pt x="3184" y="478"/>
                      <a:pt x="3364" y="548"/>
                      <a:pt x="3536" y="629"/>
                    </a:cubicBezTo>
                    <a:cubicBezTo>
                      <a:pt x="3553" y="637"/>
                      <a:pt x="3570" y="640"/>
                      <a:pt x="3587" y="640"/>
                    </a:cubicBezTo>
                    <a:cubicBezTo>
                      <a:pt x="3708" y="640"/>
                      <a:pt x="3791" y="455"/>
                      <a:pt x="3662" y="399"/>
                    </a:cubicBezTo>
                    <a:cubicBezTo>
                      <a:pt x="3161" y="156"/>
                      <a:pt x="2581" y="1"/>
                      <a:pt x="2010" y="1"/>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1143695" y="1600387"/>
                <a:ext cx="129933" cy="174844"/>
              </a:xfrm>
              <a:custGeom>
                <a:rect b="b" l="l" r="r" t="t"/>
                <a:pathLst>
                  <a:path extrusionOk="0" h="5466" w="4062">
                    <a:moveTo>
                      <a:pt x="1751" y="1"/>
                    </a:moveTo>
                    <a:cubicBezTo>
                      <a:pt x="1698" y="1"/>
                      <a:pt x="1646" y="31"/>
                      <a:pt x="1629" y="99"/>
                    </a:cubicBezTo>
                    <a:cubicBezTo>
                      <a:pt x="1127" y="1836"/>
                      <a:pt x="520" y="3552"/>
                      <a:pt x="18" y="5309"/>
                    </a:cubicBezTo>
                    <a:cubicBezTo>
                      <a:pt x="0" y="5380"/>
                      <a:pt x="57" y="5465"/>
                      <a:pt x="138" y="5465"/>
                    </a:cubicBezTo>
                    <a:cubicBezTo>
                      <a:pt x="153" y="5465"/>
                      <a:pt x="169" y="5462"/>
                      <a:pt x="185" y="5456"/>
                    </a:cubicBezTo>
                    <a:cubicBezTo>
                      <a:pt x="1441" y="4974"/>
                      <a:pt x="2675" y="4472"/>
                      <a:pt x="3931" y="3991"/>
                    </a:cubicBezTo>
                    <a:cubicBezTo>
                      <a:pt x="4061" y="3935"/>
                      <a:pt x="4026" y="3730"/>
                      <a:pt x="3913" y="3730"/>
                    </a:cubicBezTo>
                    <a:cubicBezTo>
                      <a:pt x="3899" y="3730"/>
                      <a:pt x="3884" y="3733"/>
                      <a:pt x="3868" y="3740"/>
                    </a:cubicBezTo>
                    <a:cubicBezTo>
                      <a:pt x="2687" y="4193"/>
                      <a:pt x="1506" y="4664"/>
                      <a:pt x="342" y="5119"/>
                    </a:cubicBezTo>
                    <a:lnTo>
                      <a:pt x="342" y="5119"/>
                    </a:lnTo>
                    <a:cubicBezTo>
                      <a:pt x="829" y="3451"/>
                      <a:pt x="1402" y="1835"/>
                      <a:pt x="1880" y="162"/>
                    </a:cubicBezTo>
                    <a:cubicBezTo>
                      <a:pt x="1905" y="63"/>
                      <a:pt x="1827" y="1"/>
                      <a:pt x="1751" y="1"/>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1466352" y="1520898"/>
                <a:ext cx="181241" cy="176443"/>
              </a:xfrm>
              <a:custGeom>
                <a:rect b="b" l="l" r="r" t="t"/>
                <a:pathLst>
                  <a:path extrusionOk="0" h="5516" w="5666">
                    <a:moveTo>
                      <a:pt x="195" y="1"/>
                    </a:moveTo>
                    <a:cubicBezTo>
                      <a:pt x="98" y="1"/>
                      <a:pt x="0" y="137"/>
                      <a:pt x="100" y="220"/>
                    </a:cubicBezTo>
                    <a:lnTo>
                      <a:pt x="3092" y="2814"/>
                    </a:lnTo>
                    <a:cubicBezTo>
                      <a:pt x="3911" y="3513"/>
                      <a:pt x="4863" y="4212"/>
                      <a:pt x="5330" y="5202"/>
                    </a:cubicBezTo>
                    <a:lnTo>
                      <a:pt x="5330" y="5202"/>
                    </a:lnTo>
                    <a:cubicBezTo>
                      <a:pt x="5052" y="5244"/>
                      <a:pt x="4770" y="5264"/>
                      <a:pt x="4487" y="5264"/>
                    </a:cubicBezTo>
                    <a:cubicBezTo>
                      <a:pt x="3963" y="5264"/>
                      <a:pt x="3436" y="5194"/>
                      <a:pt x="2924" y="5053"/>
                    </a:cubicBezTo>
                    <a:cubicBezTo>
                      <a:pt x="2909" y="5047"/>
                      <a:pt x="2895" y="5044"/>
                      <a:pt x="2882" y="5044"/>
                    </a:cubicBezTo>
                    <a:cubicBezTo>
                      <a:pt x="2763" y="5044"/>
                      <a:pt x="2712" y="5267"/>
                      <a:pt x="2862" y="5304"/>
                    </a:cubicBezTo>
                    <a:cubicBezTo>
                      <a:pt x="3399" y="5445"/>
                      <a:pt x="3951" y="5515"/>
                      <a:pt x="4505" y="5515"/>
                    </a:cubicBezTo>
                    <a:cubicBezTo>
                      <a:pt x="4858" y="5515"/>
                      <a:pt x="5211" y="5487"/>
                      <a:pt x="5561" y="5430"/>
                    </a:cubicBezTo>
                    <a:cubicBezTo>
                      <a:pt x="5624" y="5430"/>
                      <a:pt x="5665" y="5325"/>
                      <a:pt x="5645" y="5262"/>
                    </a:cubicBezTo>
                    <a:cubicBezTo>
                      <a:pt x="5205" y="4195"/>
                      <a:pt x="4243" y="3463"/>
                      <a:pt x="3385" y="2710"/>
                    </a:cubicBezTo>
                    <a:cubicBezTo>
                      <a:pt x="2339" y="1831"/>
                      <a:pt x="1313" y="931"/>
                      <a:pt x="267" y="31"/>
                    </a:cubicBezTo>
                    <a:cubicBezTo>
                      <a:pt x="246" y="10"/>
                      <a:pt x="221" y="1"/>
                      <a:pt x="195" y="1"/>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 name="Google Shape;69;p2"/>
            <p:cNvSpPr/>
            <p:nvPr/>
          </p:nvSpPr>
          <p:spPr>
            <a:xfrm rot="1865250">
              <a:off x="1301863" y="3779349"/>
              <a:ext cx="556273" cy="224086"/>
            </a:xfrm>
            <a:custGeom>
              <a:rect b="b" l="l" r="r" t="t"/>
              <a:pathLst>
                <a:path extrusionOk="0" h="9407" w="23352">
                  <a:moveTo>
                    <a:pt x="4133" y="693"/>
                  </a:moveTo>
                  <a:cubicBezTo>
                    <a:pt x="6175" y="693"/>
                    <a:pt x="8760" y="2618"/>
                    <a:pt x="9124" y="4739"/>
                  </a:cubicBezTo>
                  <a:cubicBezTo>
                    <a:pt x="9040" y="6057"/>
                    <a:pt x="8057" y="7249"/>
                    <a:pt x="7010" y="8024"/>
                  </a:cubicBezTo>
                  <a:cubicBezTo>
                    <a:pt x="6410" y="8242"/>
                    <a:pt x="5735" y="8341"/>
                    <a:pt x="5070" y="8341"/>
                  </a:cubicBezTo>
                  <a:cubicBezTo>
                    <a:pt x="4206" y="8341"/>
                    <a:pt x="3360" y="8173"/>
                    <a:pt x="2721" y="7877"/>
                  </a:cubicBezTo>
                  <a:cubicBezTo>
                    <a:pt x="1445" y="7270"/>
                    <a:pt x="691" y="5408"/>
                    <a:pt x="859" y="3818"/>
                  </a:cubicBezTo>
                  <a:cubicBezTo>
                    <a:pt x="1194" y="2897"/>
                    <a:pt x="1759" y="2060"/>
                    <a:pt x="2491" y="1474"/>
                  </a:cubicBezTo>
                  <a:cubicBezTo>
                    <a:pt x="2512" y="1454"/>
                    <a:pt x="2554" y="1433"/>
                    <a:pt x="2575" y="1433"/>
                  </a:cubicBezTo>
                  <a:cubicBezTo>
                    <a:pt x="2616" y="1412"/>
                    <a:pt x="2637" y="1391"/>
                    <a:pt x="2637" y="1349"/>
                  </a:cubicBezTo>
                  <a:cubicBezTo>
                    <a:pt x="3035" y="1056"/>
                    <a:pt x="3453" y="826"/>
                    <a:pt x="3914" y="700"/>
                  </a:cubicBezTo>
                  <a:cubicBezTo>
                    <a:pt x="3986" y="695"/>
                    <a:pt x="4059" y="693"/>
                    <a:pt x="4133" y="693"/>
                  </a:cubicBezTo>
                  <a:close/>
                  <a:moveTo>
                    <a:pt x="17670" y="693"/>
                  </a:moveTo>
                  <a:cubicBezTo>
                    <a:pt x="19712" y="693"/>
                    <a:pt x="22298" y="2618"/>
                    <a:pt x="22661" y="4739"/>
                  </a:cubicBezTo>
                  <a:cubicBezTo>
                    <a:pt x="22578" y="6057"/>
                    <a:pt x="21594" y="7249"/>
                    <a:pt x="20569" y="8024"/>
                  </a:cubicBezTo>
                  <a:cubicBezTo>
                    <a:pt x="19960" y="8242"/>
                    <a:pt x="19279" y="8341"/>
                    <a:pt x="18612" y="8341"/>
                  </a:cubicBezTo>
                  <a:cubicBezTo>
                    <a:pt x="17744" y="8341"/>
                    <a:pt x="16897" y="8173"/>
                    <a:pt x="16259" y="7877"/>
                  </a:cubicBezTo>
                  <a:cubicBezTo>
                    <a:pt x="15003" y="7270"/>
                    <a:pt x="14229" y="5408"/>
                    <a:pt x="14396" y="3818"/>
                  </a:cubicBezTo>
                  <a:cubicBezTo>
                    <a:pt x="14731" y="2897"/>
                    <a:pt x="15296" y="2060"/>
                    <a:pt x="16028" y="1474"/>
                  </a:cubicBezTo>
                  <a:cubicBezTo>
                    <a:pt x="16070" y="1454"/>
                    <a:pt x="16091" y="1433"/>
                    <a:pt x="16133" y="1433"/>
                  </a:cubicBezTo>
                  <a:cubicBezTo>
                    <a:pt x="16154" y="1412"/>
                    <a:pt x="16175" y="1391"/>
                    <a:pt x="16175" y="1349"/>
                  </a:cubicBezTo>
                  <a:cubicBezTo>
                    <a:pt x="16572" y="1056"/>
                    <a:pt x="16991" y="826"/>
                    <a:pt x="17451" y="700"/>
                  </a:cubicBezTo>
                  <a:cubicBezTo>
                    <a:pt x="17523" y="695"/>
                    <a:pt x="17597" y="693"/>
                    <a:pt x="17670" y="693"/>
                  </a:cubicBezTo>
                  <a:close/>
                  <a:moveTo>
                    <a:pt x="4818" y="0"/>
                  </a:moveTo>
                  <a:cubicBezTo>
                    <a:pt x="4443" y="0"/>
                    <a:pt x="4077" y="63"/>
                    <a:pt x="3725" y="177"/>
                  </a:cubicBezTo>
                  <a:cubicBezTo>
                    <a:pt x="1382" y="386"/>
                    <a:pt x="210" y="2270"/>
                    <a:pt x="189" y="4299"/>
                  </a:cubicBezTo>
                  <a:cubicBezTo>
                    <a:pt x="126" y="4550"/>
                    <a:pt x="106" y="4801"/>
                    <a:pt x="85" y="5052"/>
                  </a:cubicBezTo>
                  <a:cubicBezTo>
                    <a:pt x="1" y="6852"/>
                    <a:pt x="1319" y="8421"/>
                    <a:pt x="2951" y="9028"/>
                  </a:cubicBezTo>
                  <a:cubicBezTo>
                    <a:pt x="3489" y="9289"/>
                    <a:pt x="4038" y="9407"/>
                    <a:pt x="4580" y="9407"/>
                  </a:cubicBezTo>
                  <a:cubicBezTo>
                    <a:pt x="5556" y="9407"/>
                    <a:pt x="6511" y="9026"/>
                    <a:pt x="7345" y="8421"/>
                  </a:cubicBezTo>
                  <a:cubicBezTo>
                    <a:pt x="7366" y="8421"/>
                    <a:pt x="7408" y="8400"/>
                    <a:pt x="7429" y="8400"/>
                  </a:cubicBezTo>
                  <a:cubicBezTo>
                    <a:pt x="9249" y="7668"/>
                    <a:pt x="9814" y="6308"/>
                    <a:pt x="9584" y="4906"/>
                  </a:cubicBezTo>
                  <a:cubicBezTo>
                    <a:pt x="9584" y="4759"/>
                    <a:pt x="9584" y="4613"/>
                    <a:pt x="9584" y="4487"/>
                  </a:cubicBezTo>
                  <a:cubicBezTo>
                    <a:pt x="9626" y="4487"/>
                    <a:pt x="9668" y="4467"/>
                    <a:pt x="9710" y="4404"/>
                  </a:cubicBezTo>
                  <a:cubicBezTo>
                    <a:pt x="9940" y="4111"/>
                    <a:pt x="10233" y="3902"/>
                    <a:pt x="10567" y="3734"/>
                  </a:cubicBezTo>
                  <a:cubicBezTo>
                    <a:pt x="10923" y="3609"/>
                    <a:pt x="11300" y="3525"/>
                    <a:pt x="11655" y="3525"/>
                  </a:cubicBezTo>
                  <a:cubicBezTo>
                    <a:pt x="12367" y="3609"/>
                    <a:pt x="13099" y="3985"/>
                    <a:pt x="13559" y="4467"/>
                  </a:cubicBezTo>
                  <a:cubicBezTo>
                    <a:pt x="13601" y="4508"/>
                    <a:pt x="13643" y="4508"/>
                    <a:pt x="13685" y="4529"/>
                  </a:cubicBezTo>
                  <a:cubicBezTo>
                    <a:pt x="13643" y="4697"/>
                    <a:pt x="13622" y="4864"/>
                    <a:pt x="13622" y="5052"/>
                  </a:cubicBezTo>
                  <a:cubicBezTo>
                    <a:pt x="13539" y="6852"/>
                    <a:pt x="14857" y="8421"/>
                    <a:pt x="16489" y="9028"/>
                  </a:cubicBezTo>
                  <a:cubicBezTo>
                    <a:pt x="17027" y="9289"/>
                    <a:pt x="17576" y="9407"/>
                    <a:pt x="18118" y="9407"/>
                  </a:cubicBezTo>
                  <a:cubicBezTo>
                    <a:pt x="19094" y="9407"/>
                    <a:pt x="20049" y="9026"/>
                    <a:pt x="20883" y="8421"/>
                  </a:cubicBezTo>
                  <a:cubicBezTo>
                    <a:pt x="20904" y="8421"/>
                    <a:pt x="20945" y="8400"/>
                    <a:pt x="20966" y="8379"/>
                  </a:cubicBezTo>
                  <a:cubicBezTo>
                    <a:pt x="22808" y="7668"/>
                    <a:pt x="23352" y="6308"/>
                    <a:pt x="23122" y="4906"/>
                  </a:cubicBezTo>
                  <a:cubicBezTo>
                    <a:pt x="23247" y="3065"/>
                    <a:pt x="21908" y="1370"/>
                    <a:pt x="19941" y="386"/>
                  </a:cubicBezTo>
                  <a:cubicBezTo>
                    <a:pt x="19407" y="120"/>
                    <a:pt x="18873" y="0"/>
                    <a:pt x="18356" y="0"/>
                  </a:cubicBezTo>
                  <a:cubicBezTo>
                    <a:pt x="17981" y="0"/>
                    <a:pt x="17615" y="63"/>
                    <a:pt x="17263" y="177"/>
                  </a:cubicBezTo>
                  <a:cubicBezTo>
                    <a:pt x="15066" y="386"/>
                    <a:pt x="13894" y="2039"/>
                    <a:pt x="13748" y="3923"/>
                  </a:cubicBezTo>
                  <a:cubicBezTo>
                    <a:pt x="13337" y="3272"/>
                    <a:pt x="12644" y="3019"/>
                    <a:pt x="11905" y="3019"/>
                  </a:cubicBezTo>
                  <a:cubicBezTo>
                    <a:pt x="11099" y="3019"/>
                    <a:pt x="10237" y="3320"/>
                    <a:pt x="9626" y="3734"/>
                  </a:cubicBezTo>
                  <a:cubicBezTo>
                    <a:pt x="9500" y="3818"/>
                    <a:pt x="9521" y="3943"/>
                    <a:pt x="9584" y="4027"/>
                  </a:cubicBezTo>
                  <a:lnTo>
                    <a:pt x="9542" y="4111"/>
                  </a:lnTo>
                  <a:cubicBezTo>
                    <a:pt x="9291" y="2583"/>
                    <a:pt x="8077" y="1223"/>
                    <a:pt x="6404" y="386"/>
                  </a:cubicBezTo>
                  <a:cubicBezTo>
                    <a:pt x="5870" y="120"/>
                    <a:pt x="5336" y="0"/>
                    <a:pt x="4818"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 name="Google Shape;70;p2"/>
            <p:cNvGrpSpPr/>
            <p:nvPr/>
          </p:nvGrpSpPr>
          <p:grpSpPr>
            <a:xfrm rot="1704289">
              <a:off x="2646294" y="4118457"/>
              <a:ext cx="820510" cy="717963"/>
              <a:chOff x="-4043050" y="3033100"/>
              <a:chExt cx="683325" cy="547675"/>
            </a:xfrm>
          </p:grpSpPr>
          <p:sp>
            <p:nvSpPr>
              <p:cNvPr id="71" name="Google Shape;71;p2"/>
              <p:cNvSpPr/>
              <p:nvPr/>
            </p:nvSpPr>
            <p:spPr>
              <a:xfrm>
                <a:off x="-4043050" y="3033100"/>
                <a:ext cx="683325" cy="547675"/>
              </a:xfrm>
              <a:custGeom>
                <a:rect b="b" l="l" r="r" t="t"/>
                <a:pathLst>
                  <a:path extrusionOk="0" h="21907" w="27333">
                    <a:moveTo>
                      <a:pt x="13655" y="521"/>
                    </a:moveTo>
                    <a:cubicBezTo>
                      <a:pt x="16557" y="521"/>
                      <a:pt x="19453" y="1306"/>
                      <a:pt x="21893" y="2906"/>
                    </a:cubicBezTo>
                    <a:cubicBezTo>
                      <a:pt x="23922" y="4245"/>
                      <a:pt x="25617" y="6170"/>
                      <a:pt x="26328" y="8513"/>
                    </a:cubicBezTo>
                    <a:cubicBezTo>
                      <a:pt x="27082" y="10940"/>
                      <a:pt x="26810" y="13640"/>
                      <a:pt x="25261" y="15711"/>
                    </a:cubicBezTo>
                    <a:cubicBezTo>
                      <a:pt x="24487" y="16736"/>
                      <a:pt x="23483" y="17573"/>
                      <a:pt x="22416" y="18306"/>
                    </a:cubicBezTo>
                    <a:cubicBezTo>
                      <a:pt x="21328" y="19017"/>
                      <a:pt x="20177" y="19645"/>
                      <a:pt x="18984" y="20126"/>
                    </a:cubicBezTo>
                    <a:cubicBezTo>
                      <a:pt x="17021" y="20918"/>
                      <a:pt x="14915" y="21384"/>
                      <a:pt x="12796" y="21384"/>
                    </a:cubicBezTo>
                    <a:cubicBezTo>
                      <a:pt x="12341" y="21384"/>
                      <a:pt x="11886" y="21363"/>
                      <a:pt x="11431" y="21319"/>
                    </a:cubicBezTo>
                    <a:cubicBezTo>
                      <a:pt x="6953" y="20879"/>
                      <a:pt x="2622" y="17866"/>
                      <a:pt x="1283" y="13451"/>
                    </a:cubicBezTo>
                    <a:cubicBezTo>
                      <a:pt x="69" y="9434"/>
                      <a:pt x="2015" y="4621"/>
                      <a:pt x="5907" y="2864"/>
                    </a:cubicBezTo>
                    <a:cubicBezTo>
                      <a:pt x="6367" y="2655"/>
                      <a:pt x="6848" y="2508"/>
                      <a:pt x="7330" y="2404"/>
                    </a:cubicBezTo>
                    <a:cubicBezTo>
                      <a:pt x="7645" y="2344"/>
                      <a:pt x="7552" y="1896"/>
                      <a:pt x="7261" y="1896"/>
                    </a:cubicBezTo>
                    <a:cubicBezTo>
                      <a:pt x="7243" y="1896"/>
                      <a:pt x="7224" y="1898"/>
                      <a:pt x="7204" y="1901"/>
                    </a:cubicBezTo>
                    <a:cubicBezTo>
                      <a:pt x="7173" y="1908"/>
                      <a:pt x="7142" y="1915"/>
                      <a:pt x="7111" y="1922"/>
                    </a:cubicBezTo>
                    <a:lnTo>
                      <a:pt x="7111" y="1922"/>
                    </a:lnTo>
                    <a:cubicBezTo>
                      <a:pt x="9156" y="993"/>
                      <a:pt x="11407" y="521"/>
                      <a:pt x="13655" y="521"/>
                    </a:cubicBezTo>
                    <a:close/>
                    <a:moveTo>
                      <a:pt x="13643" y="0"/>
                    </a:moveTo>
                    <a:cubicBezTo>
                      <a:pt x="11923" y="0"/>
                      <a:pt x="10205" y="266"/>
                      <a:pt x="8585" y="792"/>
                    </a:cubicBezTo>
                    <a:cubicBezTo>
                      <a:pt x="7937" y="1002"/>
                      <a:pt x="7309" y="1253"/>
                      <a:pt x="6702" y="1546"/>
                    </a:cubicBezTo>
                    <a:cubicBezTo>
                      <a:pt x="6456" y="1644"/>
                      <a:pt x="6570" y="1949"/>
                      <a:pt x="6783" y="2005"/>
                    </a:cubicBezTo>
                    <a:lnTo>
                      <a:pt x="6783" y="2005"/>
                    </a:lnTo>
                    <a:cubicBezTo>
                      <a:pt x="2650" y="3147"/>
                      <a:pt x="0" y="7670"/>
                      <a:pt x="446" y="11840"/>
                    </a:cubicBezTo>
                    <a:cubicBezTo>
                      <a:pt x="927" y="16548"/>
                      <a:pt x="4924" y="20335"/>
                      <a:pt x="9380" y="21486"/>
                    </a:cubicBezTo>
                    <a:cubicBezTo>
                      <a:pt x="10505" y="21774"/>
                      <a:pt x="11661" y="21907"/>
                      <a:pt x="12818" y="21907"/>
                    </a:cubicBezTo>
                    <a:cubicBezTo>
                      <a:pt x="14351" y="21907"/>
                      <a:pt x="15885" y="21673"/>
                      <a:pt x="17352" y="21256"/>
                    </a:cubicBezTo>
                    <a:cubicBezTo>
                      <a:pt x="19947" y="20502"/>
                      <a:pt x="22499" y="19163"/>
                      <a:pt x="24487" y="17343"/>
                    </a:cubicBezTo>
                    <a:cubicBezTo>
                      <a:pt x="25450" y="16443"/>
                      <a:pt x="26245" y="15376"/>
                      <a:pt x="26726" y="14142"/>
                    </a:cubicBezTo>
                    <a:cubicBezTo>
                      <a:pt x="27186" y="12949"/>
                      <a:pt x="27333" y="11610"/>
                      <a:pt x="27228" y="10313"/>
                    </a:cubicBezTo>
                    <a:cubicBezTo>
                      <a:pt x="26977" y="7718"/>
                      <a:pt x="25659" y="5396"/>
                      <a:pt x="23755" y="3680"/>
                    </a:cubicBezTo>
                    <a:cubicBezTo>
                      <a:pt x="21003" y="1214"/>
                      <a:pt x="17319" y="0"/>
                      <a:pt x="136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3849350" y="3056375"/>
                <a:ext cx="322900" cy="88650"/>
              </a:xfrm>
              <a:custGeom>
                <a:rect b="b" l="l" r="r" t="t"/>
                <a:pathLst>
                  <a:path extrusionOk="0" h="3546" w="12916">
                    <a:moveTo>
                      <a:pt x="2320" y="0"/>
                    </a:moveTo>
                    <a:cubicBezTo>
                      <a:pt x="2281" y="0"/>
                      <a:pt x="2239" y="9"/>
                      <a:pt x="2197" y="29"/>
                    </a:cubicBezTo>
                    <a:cubicBezTo>
                      <a:pt x="1632" y="322"/>
                      <a:pt x="1109" y="698"/>
                      <a:pt x="712" y="1201"/>
                    </a:cubicBezTo>
                    <a:cubicBezTo>
                      <a:pt x="377" y="1619"/>
                      <a:pt x="0" y="2205"/>
                      <a:pt x="314" y="2728"/>
                    </a:cubicBezTo>
                    <a:cubicBezTo>
                      <a:pt x="545" y="3115"/>
                      <a:pt x="937" y="3243"/>
                      <a:pt x="1375" y="3243"/>
                    </a:cubicBezTo>
                    <a:cubicBezTo>
                      <a:pt x="2051" y="3243"/>
                      <a:pt x="2836" y="2939"/>
                      <a:pt x="3306" y="2812"/>
                    </a:cubicBezTo>
                    <a:cubicBezTo>
                      <a:pt x="3683" y="2707"/>
                      <a:pt x="4059" y="2602"/>
                      <a:pt x="4436" y="2477"/>
                    </a:cubicBezTo>
                    <a:cubicBezTo>
                      <a:pt x="4524" y="2462"/>
                      <a:pt x="4694" y="2376"/>
                      <a:pt x="4824" y="2376"/>
                    </a:cubicBezTo>
                    <a:cubicBezTo>
                      <a:pt x="4880" y="2376"/>
                      <a:pt x="4928" y="2391"/>
                      <a:pt x="4959" y="2435"/>
                    </a:cubicBezTo>
                    <a:cubicBezTo>
                      <a:pt x="5022" y="2519"/>
                      <a:pt x="5022" y="2707"/>
                      <a:pt x="5085" y="2791"/>
                    </a:cubicBezTo>
                    <a:cubicBezTo>
                      <a:pt x="5315" y="3209"/>
                      <a:pt x="5796" y="3377"/>
                      <a:pt x="6256" y="3377"/>
                    </a:cubicBezTo>
                    <a:cubicBezTo>
                      <a:pt x="6821" y="3377"/>
                      <a:pt x="7323" y="3105"/>
                      <a:pt x="7867" y="2958"/>
                    </a:cubicBezTo>
                    <a:cubicBezTo>
                      <a:pt x="8005" y="2924"/>
                      <a:pt x="8147" y="2900"/>
                      <a:pt x="8286" y="2900"/>
                    </a:cubicBezTo>
                    <a:cubicBezTo>
                      <a:pt x="8485" y="2900"/>
                      <a:pt x="8679" y="2948"/>
                      <a:pt x="8851" y="3084"/>
                    </a:cubicBezTo>
                    <a:cubicBezTo>
                      <a:pt x="9060" y="3251"/>
                      <a:pt x="9248" y="3460"/>
                      <a:pt x="9541" y="3523"/>
                    </a:cubicBezTo>
                    <a:cubicBezTo>
                      <a:pt x="9605" y="3538"/>
                      <a:pt x="9670" y="3545"/>
                      <a:pt x="9736" y="3545"/>
                    </a:cubicBezTo>
                    <a:cubicBezTo>
                      <a:pt x="10302" y="3545"/>
                      <a:pt x="10950" y="3026"/>
                      <a:pt x="11362" y="2707"/>
                    </a:cubicBezTo>
                    <a:cubicBezTo>
                      <a:pt x="11927" y="2268"/>
                      <a:pt x="12408" y="1724"/>
                      <a:pt x="12785" y="1096"/>
                    </a:cubicBezTo>
                    <a:cubicBezTo>
                      <a:pt x="12915" y="907"/>
                      <a:pt x="12734" y="718"/>
                      <a:pt x="12554" y="718"/>
                    </a:cubicBezTo>
                    <a:cubicBezTo>
                      <a:pt x="12475" y="718"/>
                      <a:pt x="12396" y="755"/>
                      <a:pt x="12345" y="845"/>
                    </a:cubicBezTo>
                    <a:cubicBezTo>
                      <a:pt x="12031" y="1326"/>
                      <a:pt x="11655" y="1765"/>
                      <a:pt x="11236" y="2142"/>
                    </a:cubicBezTo>
                    <a:cubicBezTo>
                      <a:pt x="11027" y="2310"/>
                      <a:pt x="10797" y="2477"/>
                      <a:pt x="10567" y="2623"/>
                    </a:cubicBezTo>
                    <a:cubicBezTo>
                      <a:pt x="10345" y="2764"/>
                      <a:pt x="10007" y="3022"/>
                      <a:pt x="9739" y="3022"/>
                    </a:cubicBezTo>
                    <a:cubicBezTo>
                      <a:pt x="9729" y="3022"/>
                      <a:pt x="9719" y="3022"/>
                      <a:pt x="9709" y="3021"/>
                    </a:cubicBezTo>
                    <a:cubicBezTo>
                      <a:pt x="9479" y="3021"/>
                      <a:pt x="9290" y="2770"/>
                      <a:pt x="9123" y="2644"/>
                    </a:cubicBezTo>
                    <a:cubicBezTo>
                      <a:pt x="8914" y="2477"/>
                      <a:pt x="8663" y="2393"/>
                      <a:pt x="8411" y="2372"/>
                    </a:cubicBezTo>
                    <a:cubicBezTo>
                      <a:pt x="8371" y="2369"/>
                      <a:pt x="8330" y="2368"/>
                      <a:pt x="8290" y="2368"/>
                    </a:cubicBezTo>
                    <a:cubicBezTo>
                      <a:pt x="7792" y="2368"/>
                      <a:pt x="7328" y="2594"/>
                      <a:pt x="6863" y="2749"/>
                    </a:cubicBezTo>
                    <a:cubicBezTo>
                      <a:pt x="6685" y="2801"/>
                      <a:pt x="6460" y="2848"/>
                      <a:pt x="6241" y="2848"/>
                    </a:cubicBezTo>
                    <a:cubicBezTo>
                      <a:pt x="6021" y="2848"/>
                      <a:pt x="5806" y="2801"/>
                      <a:pt x="5650" y="2665"/>
                    </a:cubicBezTo>
                    <a:cubicBezTo>
                      <a:pt x="5482" y="2540"/>
                      <a:pt x="5503" y="2330"/>
                      <a:pt x="5419" y="2163"/>
                    </a:cubicBezTo>
                    <a:cubicBezTo>
                      <a:pt x="5336" y="1975"/>
                      <a:pt x="5168" y="1849"/>
                      <a:pt x="4959" y="1849"/>
                    </a:cubicBezTo>
                    <a:cubicBezTo>
                      <a:pt x="4937" y="1848"/>
                      <a:pt x="4915" y="1847"/>
                      <a:pt x="4893" y="1847"/>
                    </a:cubicBezTo>
                    <a:cubicBezTo>
                      <a:pt x="4622" y="1847"/>
                      <a:pt x="4353" y="1960"/>
                      <a:pt x="4101" y="2037"/>
                    </a:cubicBezTo>
                    <a:cubicBezTo>
                      <a:pt x="3787" y="2121"/>
                      <a:pt x="3453" y="2226"/>
                      <a:pt x="3118" y="2310"/>
                    </a:cubicBezTo>
                    <a:cubicBezTo>
                      <a:pt x="2574" y="2456"/>
                      <a:pt x="2030" y="2686"/>
                      <a:pt x="1465" y="2686"/>
                    </a:cubicBezTo>
                    <a:cubicBezTo>
                      <a:pt x="1256" y="2686"/>
                      <a:pt x="984" y="2686"/>
                      <a:pt x="837" y="2540"/>
                    </a:cubicBezTo>
                    <a:cubicBezTo>
                      <a:pt x="565" y="2289"/>
                      <a:pt x="816" y="1912"/>
                      <a:pt x="984" y="1682"/>
                    </a:cubicBezTo>
                    <a:cubicBezTo>
                      <a:pt x="1381" y="1159"/>
                      <a:pt x="1883" y="761"/>
                      <a:pt x="2469" y="489"/>
                    </a:cubicBezTo>
                    <a:cubicBezTo>
                      <a:pt x="2741" y="362"/>
                      <a:pt x="2574" y="0"/>
                      <a:pt x="23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3791500" y="3501050"/>
                <a:ext cx="275150" cy="66200"/>
              </a:xfrm>
              <a:custGeom>
                <a:rect b="b" l="l" r="r" t="t"/>
                <a:pathLst>
                  <a:path extrusionOk="0" h="2648" w="11006">
                    <a:moveTo>
                      <a:pt x="5397" y="1"/>
                    </a:moveTo>
                    <a:cubicBezTo>
                      <a:pt x="4684" y="1"/>
                      <a:pt x="4003" y="473"/>
                      <a:pt x="3336" y="717"/>
                    </a:cubicBezTo>
                    <a:cubicBezTo>
                      <a:pt x="2959" y="851"/>
                      <a:pt x="2562" y="918"/>
                      <a:pt x="2164" y="918"/>
                    </a:cubicBezTo>
                    <a:cubicBezTo>
                      <a:pt x="1567" y="918"/>
                      <a:pt x="967" y="768"/>
                      <a:pt x="427" y="466"/>
                    </a:cubicBezTo>
                    <a:cubicBezTo>
                      <a:pt x="390" y="446"/>
                      <a:pt x="351" y="436"/>
                      <a:pt x="312" y="436"/>
                    </a:cubicBezTo>
                    <a:cubicBezTo>
                      <a:pt x="152" y="436"/>
                      <a:pt x="0" y="591"/>
                      <a:pt x="51" y="759"/>
                    </a:cubicBezTo>
                    <a:cubicBezTo>
                      <a:pt x="197" y="1303"/>
                      <a:pt x="239" y="1847"/>
                      <a:pt x="176" y="2412"/>
                    </a:cubicBezTo>
                    <a:cubicBezTo>
                      <a:pt x="145" y="2569"/>
                      <a:pt x="260" y="2648"/>
                      <a:pt x="388" y="2648"/>
                    </a:cubicBezTo>
                    <a:cubicBezTo>
                      <a:pt x="516" y="2648"/>
                      <a:pt x="657" y="2569"/>
                      <a:pt x="678" y="2412"/>
                    </a:cubicBezTo>
                    <a:cubicBezTo>
                      <a:pt x="737" y="1990"/>
                      <a:pt x="734" y="1577"/>
                      <a:pt x="670" y="1168"/>
                    </a:cubicBezTo>
                    <a:lnTo>
                      <a:pt x="670" y="1168"/>
                    </a:lnTo>
                    <a:cubicBezTo>
                      <a:pt x="1149" y="1354"/>
                      <a:pt x="1655" y="1448"/>
                      <a:pt x="2168" y="1448"/>
                    </a:cubicBezTo>
                    <a:cubicBezTo>
                      <a:pt x="2361" y="1448"/>
                      <a:pt x="2555" y="1435"/>
                      <a:pt x="2750" y="1408"/>
                    </a:cubicBezTo>
                    <a:cubicBezTo>
                      <a:pt x="3210" y="1324"/>
                      <a:pt x="3629" y="1178"/>
                      <a:pt x="4047" y="968"/>
                    </a:cubicBezTo>
                    <a:cubicBezTo>
                      <a:pt x="4458" y="792"/>
                      <a:pt x="4905" y="525"/>
                      <a:pt x="5372" y="525"/>
                    </a:cubicBezTo>
                    <a:cubicBezTo>
                      <a:pt x="5404" y="525"/>
                      <a:pt x="5437" y="526"/>
                      <a:pt x="5470" y="529"/>
                    </a:cubicBezTo>
                    <a:cubicBezTo>
                      <a:pt x="5972" y="550"/>
                      <a:pt x="6328" y="989"/>
                      <a:pt x="6809" y="1073"/>
                    </a:cubicBezTo>
                    <a:cubicBezTo>
                      <a:pt x="6937" y="1096"/>
                      <a:pt x="7068" y="1107"/>
                      <a:pt x="7198" y="1107"/>
                    </a:cubicBezTo>
                    <a:cubicBezTo>
                      <a:pt x="7535" y="1107"/>
                      <a:pt x="7873" y="1038"/>
                      <a:pt x="8190" y="948"/>
                    </a:cubicBezTo>
                    <a:cubicBezTo>
                      <a:pt x="8552" y="846"/>
                      <a:pt x="9049" y="689"/>
                      <a:pt x="9499" y="689"/>
                    </a:cubicBezTo>
                    <a:cubicBezTo>
                      <a:pt x="9880" y="689"/>
                      <a:pt x="10227" y="802"/>
                      <a:pt x="10429" y="1157"/>
                    </a:cubicBezTo>
                    <a:cubicBezTo>
                      <a:pt x="10480" y="1246"/>
                      <a:pt x="10557" y="1283"/>
                      <a:pt x="10636" y="1283"/>
                    </a:cubicBezTo>
                    <a:cubicBezTo>
                      <a:pt x="10818" y="1283"/>
                      <a:pt x="11006" y="1089"/>
                      <a:pt x="10889" y="885"/>
                    </a:cubicBezTo>
                    <a:cubicBezTo>
                      <a:pt x="10579" y="363"/>
                      <a:pt x="10016" y="172"/>
                      <a:pt x="9446" y="172"/>
                    </a:cubicBezTo>
                    <a:cubicBezTo>
                      <a:pt x="9284" y="172"/>
                      <a:pt x="9122" y="187"/>
                      <a:pt x="8964" y="215"/>
                    </a:cubicBezTo>
                    <a:cubicBezTo>
                      <a:pt x="8462" y="278"/>
                      <a:pt x="8002" y="487"/>
                      <a:pt x="7520" y="571"/>
                    </a:cubicBezTo>
                    <a:cubicBezTo>
                      <a:pt x="7409" y="579"/>
                      <a:pt x="7298" y="588"/>
                      <a:pt x="7189" y="588"/>
                    </a:cubicBezTo>
                    <a:cubicBezTo>
                      <a:pt x="7030" y="588"/>
                      <a:pt x="6874" y="570"/>
                      <a:pt x="6725" y="508"/>
                    </a:cubicBezTo>
                    <a:cubicBezTo>
                      <a:pt x="6474" y="424"/>
                      <a:pt x="6265" y="236"/>
                      <a:pt x="6014" y="132"/>
                    </a:cubicBezTo>
                    <a:cubicBezTo>
                      <a:pt x="5805" y="39"/>
                      <a:pt x="5600" y="1"/>
                      <a:pt x="53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3989550" y="3141850"/>
                <a:ext cx="142500" cy="400900"/>
              </a:xfrm>
              <a:custGeom>
                <a:rect b="b" l="l" r="r" t="t"/>
                <a:pathLst>
                  <a:path extrusionOk="0" h="16036" w="5700">
                    <a:moveTo>
                      <a:pt x="1576" y="0"/>
                    </a:moveTo>
                    <a:cubicBezTo>
                      <a:pt x="1517" y="0"/>
                      <a:pt x="1456" y="24"/>
                      <a:pt x="1403" y="83"/>
                    </a:cubicBezTo>
                    <a:cubicBezTo>
                      <a:pt x="838" y="690"/>
                      <a:pt x="356" y="1422"/>
                      <a:pt x="147" y="2238"/>
                    </a:cubicBezTo>
                    <a:cubicBezTo>
                      <a:pt x="1" y="2782"/>
                      <a:pt x="1" y="3494"/>
                      <a:pt x="398" y="3954"/>
                    </a:cubicBezTo>
                    <a:cubicBezTo>
                      <a:pt x="587" y="4163"/>
                      <a:pt x="838" y="4289"/>
                      <a:pt x="1110" y="4331"/>
                    </a:cubicBezTo>
                    <a:cubicBezTo>
                      <a:pt x="1340" y="4372"/>
                      <a:pt x="1863" y="4310"/>
                      <a:pt x="2009" y="4519"/>
                    </a:cubicBezTo>
                    <a:cubicBezTo>
                      <a:pt x="2093" y="4645"/>
                      <a:pt x="1988" y="4854"/>
                      <a:pt x="1947" y="4979"/>
                    </a:cubicBezTo>
                    <a:cubicBezTo>
                      <a:pt x="1884" y="5147"/>
                      <a:pt x="1842" y="5314"/>
                      <a:pt x="1842" y="5481"/>
                    </a:cubicBezTo>
                    <a:cubicBezTo>
                      <a:pt x="1842" y="5733"/>
                      <a:pt x="1967" y="5963"/>
                      <a:pt x="2177" y="6088"/>
                    </a:cubicBezTo>
                    <a:cubicBezTo>
                      <a:pt x="2423" y="6241"/>
                      <a:pt x="2703" y="6262"/>
                      <a:pt x="2986" y="6262"/>
                    </a:cubicBezTo>
                    <a:cubicBezTo>
                      <a:pt x="3092" y="6262"/>
                      <a:pt x="3199" y="6259"/>
                      <a:pt x="3305" y="6259"/>
                    </a:cubicBezTo>
                    <a:cubicBezTo>
                      <a:pt x="3419" y="6259"/>
                      <a:pt x="3532" y="6262"/>
                      <a:pt x="3641" y="6277"/>
                    </a:cubicBezTo>
                    <a:cubicBezTo>
                      <a:pt x="3913" y="6318"/>
                      <a:pt x="4164" y="6423"/>
                      <a:pt x="4123" y="6758"/>
                    </a:cubicBezTo>
                    <a:cubicBezTo>
                      <a:pt x="4060" y="7197"/>
                      <a:pt x="3600" y="7490"/>
                      <a:pt x="3265" y="7720"/>
                    </a:cubicBezTo>
                    <a:cubicBezTo>
                      <a:pt x="2616" y="8139"/>
                      <a:pt x="1905" y="8536"/>
                      <a:pt x="1570" y="9290"/>
                    </a:cubicBezTo>
                    <a:cubicBezTo>
                      <a:pt x="1235" y="10064"/>
                      <a:pt x="1570" y="10650"/>
                      <a:pt x="1905" y="11340"/>
                    </a:cubicBezTo>
                    <a:cubicBezTo>
                      <a:pt x="1988" y="11528"/>
                      <a:pt x="2072" y="11717"/>
                      <a:pt x="2072" y="11926"/>
                    </a:cubicBezTo>
                    <a:cubicBezTo>
                      <a:pt x="2093" y="12177"/>
                      <a:pt x="1988" y="12428"/>
                      <a:pt x="1988" y="12679"/>
                    </a:cubicBezTo>
                    <a:cubicBezTo>
                      <a:pt x="2009" y="13139"/>
                      <a:pt x="2386" y="13432"/>
                      <a:pt x="2700" y="13725"/>
                    </a:cubicBezTo>
                    <a:cubicBezTo>
                      <a:pt x="3516" y="14458"/>
                      <a:pt x="4332" y="15211"/>
                      <a:pt x="5148" y="15964"/>
                    </a:cubicBezTo>
                    <a:cubicBezTo>
                      <a:pt x="5203" y="16015"/>
                      <a:pt x="5263" y="16036"/>
                      <a:pt x="5321" y="16036"/>
                    </a:cubicBezTo>
                    <a:cubicBezTo>
                      <a:pt x="5526" y="16036"/>
                      <a:pt x="5700" y="15767"/>
                      <a:pt x="5504" y="15588"/>
                    </a:cubicBezTo>
                    <a:cubicBezTo>
                      <a:pt x="4813" y="14960"/>
                      <a:pt x="4123" y="14332"/>
                      <a:pt x="3432" y="13704"/>
                    </a:cubicBezTo>
                    <a:cubicBezTo>
                      <a:pt x="3160" y="13453"/>
                      <a:pt x="2574" y="13077"/>
                      <a:pt x="2512" y="12679"/>
                    </a:cubicBezTo>
                    <a:cubicBezTo>
                      <a:pt x="2491" y="12491"/>
                      <a:pt x="2574" y="12303"/>
                      <a:pt x="2595" y="12135"/>
                    </a:cubicBezTo>
                    <a:cubicBezTo>
                      <a:pt x="2616" y="11947"/>
                      <a:pt x="2595" y="11759"/>
                      <a:pt x="2553" y="11591"/>
                    </a:cubicBezTo>
                    <a:cubicBezTo>
                      <a:pt x="2386" y="10901"/>
                      <a:pt x="1716" y="10294"/>
                      <a:pt x="2009" y="9541"/>
                    </a:cubicBezTo>
                    <a:cubicBezTo>
                      <a:pt x="2323" y="8787"/>
                      <a:pt x="3181" y="8432"/>
                      <a:pt x="3809" y="7971"/>
                    </a:cubicBezTo>
                    <a:cubicBezTo>
                      <a:pt x="4290" y="7616"/>
                      <a:pt x="4876" y="6988"/>
                      <a:pt x="4583" y="6318"/>
                    </a:cubicBezTo>
                    <a:cubicBezTo>
                      <a:pt x="4374" y="5837"/>
                      <a:pt x="3830" y="5753"/>
                      <a:pt x="3369" y="5733"/>
                    </a:cubicBezTo>
                    <a:cubicBezTo>
                      <a:pt x="3269" y="5733"/>
                      <a:pt x="3169" y="5736"/>
                      <a:pt x="3069" y="5736"/>
                    </a:cubicBezTo>
                    <a:cubicBezTo>
                      <a:pt x="2921" y="5736"/>
                      <a:pt x="2775" y="5728"/>
                      <a:pt x="2637" y="5691"/>
                    </a:cubicBezTo>
                    <a:cubicBezTo>
                      <a:pt x="2365" y="5649"/>
                      <a:pt x="2344" y="5461"/>
                      <a:pt x="2428" y="5189"/>
                    </a:cubicBezTo>
                    <a:cubicBezTo>
                      <a:pt x="2512" y="4896"/>
                      <a:pt x="2637" y="4624"/>
                      <a:pt x="2491" y="4310"/>
                    </a:cubicBezTo>
                    <a:cubicBezTo>
                      <a:pt x="2386" y="4080"/>
                      <a:pt x="2156" y="3954"/>
                      <a:pt x="1884" y="3891"/>
                    </a:cubicBezTo>
                    <a:cubicBezTo>
                      <a:pt x="1570" y="3828"/>
                      <a:pt x="1151" y="3891"/>
                      <a:pt x="879" y="3682"/>
                    </a:cubicBezTo>
                    <a:cubicBezTo>
                      <a:pt x="607" y="3473"/>
                      <a:pt x="587" y="3096"/>
                      <a:pt x="587" y="2782"/>
                    </a:cubicBezTo>
                    <a:cubicBezTo>
                      <a:pt x="628" y="1924"/>
                      <a:pt x="1193" y="1067"/>
                      <a:pt x="1779" y="439"/>
                    </a:cubicBezTo>
                    <a:cubicBezTo>
                      <a:pt x="1940" y="262"/>
                      <a:pt x="1768" y="0"/>
                      <a:pt x="15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3829475" y="3170225"/>
                <a:ext cx="435525" cy="230675"/>
              </a:xfrm>
              <a:custGeom>
                <a:rect b="b" l="l" r="r" t="t"/>
                <a:pathLst>
                  <a:path extrusionOk="0" h="9227" w="17421">
                    <a:moveTo>
                      <a:pt x="2659" y="0"/>
                    </a:moveTo>
                    <a:cubicBezTo>
                      <a:pt x="2619" y="0"/>
                      <a:pt x="2576" y="11"/>
                      <a:pt x="2532" y="36"/>
                    </a:cubicBezTo>
                    <a:cubicBezTo>
                      <a:pt x="2009" y="329"/>
                      <a:pt x="1402" y="245"/>
                      <a:pt x="858" y="476"/>
                    </a:cubicBezTo>
                    <a:cubicBezTo>
                      <a:pt x="419" y="664"/>
                      <a:pt x="0" y="1082"/>
                      <a:pt x="0" y="1585"/>
                    </a:cubicBezTo>
                    <a:cubicBezTo>
                      <a:pt x="0" y="2087"/>
                      <a:pt x="377" y="2338"/>
                      <a:pt x="795" y="2505"/>
                    </a:cubicBezTo>
                    <a:cubicBezTo>
                      <a:pt x="1005" y="2589"/>
                      <a:pt x="1277" y="2673"/>
                      <a:pt x="1402" y="2882"/>
                    </a:cubicBezTo>
                    <a:cubicBezTo>
                      <a:pt x="1528" y="3112"/>
                      <a:pt x="1507" y="3405"/>
                      <a:pt x="1570" y="3656"/>
                    </a:cubicBezTo>
                    <a:cubicBezTo>
                      <a:pt x="1632" y="3844"/>
                      <a:pt x="1737" y="4033"/>
                      <a:pt x="1925" y="4158"/>
                    </a:cubicBezTo>
                    <a:cubicBezTo>
                      <a:pt x="2135" y="4305"/>
                      <a:pt x="2407" y="4326"/>
                      <a:pt x="2637" y="4451"/>
                    </a:cubicBezTo>
                    <a:cubicBezTo>
                      <a:pt x="3118" y="4702"/>
                      <a:pt x="3013" y="5372"/>
                      <a:pt x="3013" y="5811"/>
                    </a:cubicBezTo>
                    <a:cubicBezTo>
                      <a:pt x="3013" y="6230"/>
                      <a:pt x="2992" y="6899"/>
                      <a:pt x="3557" y="6920"/>
                    </a:cubicBezTo>
                    <a:cubicBezTo>
                      <a:pt x="3568" y="6921"/>
                      <a:pt x="3580" y="6921"/>
                      <a:pt x="3591" y="6921"/>
                    </a:cubicBezTo>
                    <a:cubicBezTo>
                      <a:pt x="4039" y="6921"/>
                      <a:pt x="4463" y="6514"/>
                      <a:pt x="4687" y="6167"/>
                    </a:cubicBezTo>
                    <a:cubicBezTo>
                      <a:pt x="4938" y="5769"/>
                      <a:pt x="5022" y="5288"/>
                      <a:pt x="5064" y="4828"/>
                    </a:cubicBezTo>
                    <a:cubicBezTo>
                      <a:pt x="5085" y="4577"/>
                      <a:pt x="5085" y="4326"/>
                      <a:pt x="5064" y="4095"/>
                    </a:cubicBezTo>
                    <a:cubicBezTo>
                      <a:pt x="5043" y="3865"/>
                      <a:pt x="5001" y="3572"/>
                      <a:pt x="5085" y="3363"/>
                    </a:cubicBezTo>
                    <a:cubicBezTo>
                      <a:pt x="5125" y="3279"/>
                      <a:pt x="5203" y="3244"/>
                      <a:pt x="5302" y="3244"/>
                    </a:cubicBezTo>
                    <a:cubicBezTo>
                      <a:pt x="5672" y="3244"/>
                      <a:pt x="6343" y="3717"/>
                      <a:pt x="6508" y="3865"/>
                    </a:cubicBezTo>
                    <a:cubicBezTo>
                      <a:pt x="6696" y="4012"/>
                      <a:pt x="6863" y="4179"/>
                      <a:pt x="6947" y="4409"/>
                    </a:cubicBezTo>
                    <a:cubicBezTo>
                      <a:pt x="7052" y="4702"/>
                      <a:pt x="6884" y="4932"/>
                      <a:pt x="6842" y="5225"/>
                    </a:cubicBezTo>
                    <a:cubicBezTo>
                      <a:pt x="6738" y="5853"/>
                      <a:pt x="7324" y="5978"/>
                      <a:pt x="7805" y="5978"/>
                    </a:cubicBezTo>
                    <a:cubicBezTo>
                      <a:pt x="8474" y="5958"/>
                      <a:pt x="9123" y="5874"/>
                      <a:pt x="9772" y="5706"/>
                    </a:cubicBezTo>
                    <a:cubicBezTo>
                      <a:pt x="10085" y="5602"/>
                      <a:pt x="10399" y="5455"/>
                      <a:pt x="10734" y="5372"/>
                    </a:cubicBezTo>
                    <a:cubicBezTo>
                      <a:pt x="10776" y="5363"/>
                      <a:pt x="10816" y="5359"/>
                      <a:pt x="10853" y="5359"/>
                    </a:cubicBezTo>
                    <a:cubicBezTo>
                      <a:pt x="11163" y="5359"/>
                      <a:pt x="11298" y="5654"/>
                      <a:pt x="11466" y="5916"/>
                    </a:cubicBezTo>
                    <a:cubicBezTo>
                      <a:pt x="11718" y="6334"/>
                      <a:pt x="11969" y="6753"/>
                      <a:pt x="12303" y="7129"/>
                    </a:cubicBezTo>
                    <a:cubicBezTo>
                      <a:pt x="12626" y="7492"/>
                      <a:pt x="13065" y="7758"/>
                      <a:pt x="13565" y="7758"/>
                    </a:cubicBezTo>
                    <a:cubicBezTo>
                      <a:pt x="13584" y="7758"/>
                      <a:pt x="13603" y="7758"/>
                      <a:pt x="13622" y="7757"/>
                    </a:cubicBezTo>
                    <a:cubicBezTo>
                      <a:pt x="13792" y="7745"/>
                      <a:pt x="13977" y="7683"/>
                      <a:pt x="14155" y="7683"/>
                    </a:cubicBezTo>
                    <a:cubicBezTo>
                      <a:pt x="14283" y="7683"/>
                      <a:pt x="14408" y="7715"/>
                      <a:pt x="14521" y="7820"/>
                    </a:cubicBezTo>
                    <a:cubicBezTo>
                      <a:pt x="14689" y="7987"/>
                      <a:pt x="14793" y="8238"/>
                      <a:pt x="14919" y="8447"/>
                    </a:cubicBezTo>
                    <a:cubicBezTo>
                      <a:pt x="15170" y="8887"/>
                      <a:pt x="15526" y="9201"/>
                      <a:pt x="16049" y="9222"/>
                    </a:cubicBezTo>
                    <a:cubicBezTo>
                      <a:pt x="16085" y="9225"/>
                      <a:pt x="16121" y="9226"/>
                      <a:pt x="16158" y="9226"/>
                    </a:cubicBezTo>
                    <a:cubicBezTo>
                      <a:pt x="16625" y="9226"/>
                      <a:pt x="17091" y="8979"/>
                      <a:pt x="17304" y="8552"/>
                    </a:cubicBezTo>
                    <a:cubicBezTo>
                      <a:pt x="17421" y="8348"/>
                      <a:pt x="17243" y="8154"/>
                      <a:pt x="17068" y="8154"/>
                    </a:cubicBezTo>
                    <a:cubicBezTo>
                      <a:pt x="16991" y="8154"/>
                      <a:pt x="16916" y="8191"/>
                      <a:pt x="16865" y="8280"/>
                    </a:cubicBezTo>
                    <a:cubicBezTo>
                      <a:pt x="16720" y="8555"/>
                      <a:pt x="16425" y="8710"/>
                      <a:pt x="16125" y="8710"/>
                    </a:cubicBezTo>
                    <a:cubicBezTo>
                      <a:pt x="15992" y="8710"/>
                      <a:pt x="15857" y="8679"/>
                      <a:pt x="15735" y="8615"/>
                    </a:cubicBezTo>
                    <a:cubicBezTo>
                      <a:pt x="15379" y="8406"/>
                      <a:pt x="15254" y="7903"/>
                      <a:pt x="15003" y="7590"/>
                    </a:cubicBezTo>
                    <a:cubicBezTo>
                      <a:pt x="14788" y="7293"/>
                      <a:pt x="14509" y="7165"/>
                      <a:pt x="14185" y="7165"/>
                    </a:cubicBezTo>
                    <a:cubicBezTo>
                      <a:pt x="14098" y="7165"/>
                      <a:pt x="14008" y="7174"/>
                      <a:pt x="13914" y="7192"/>
                    </a:cubicBezTo>
                    <a:cubicBezTo>
                      <a:pt x="13806" y="7209"/>
                      <a:pt x="13704" y="7219"/>
                      <a:pt x="13609" y="7219"/>
                    </a:cubicBezTo>
                    <a:cubicBezTo>
                      <a:pt x="13244" y="7219"/>
                      <a:pt x="12962" y="7084"/>
                      <a:pt x="12680" y="6753"/>
                    </a:cubicBezTo>
                    <a:cubicBezTo>
                      <a:pt x="12345" y="6397"/>
                      <a:pt x="12115" y="5978"/>
                      <a:pt x="11864" y="5581"/>
                    </a:cubicBezTo>
                    <a:cubicBezTo>
                      <a:pt x="11640" y="5194"/>
                      <a:pt x="11356" y="4827"/>
                      <a:pt x="10878" y="4827"/>
                    </a:cubicBezTo>
                    <a:cubicBezTo>
                      <a:pt x="10865" y="4827"/>
                      <a:pt x="10852" y="4827"/>
                      <a:pt x="10839" y="4828"/>
                    </a:cubicBezTo>
                    <a:cubicBezTo>
                      <a:pt x="10525" y="4849"/>
                      <a:pt x="10253" y="4995"/>
                      <a:pt x="9960" y="5100"/>
                    </a:cubicBezTo>
                    <a:cubicBezTo>
                      <a:pt x="9667" y="5204"/>
                      <a:pt x="9353" y="5267"/>
                      <a:pt x="9039" y="5330"/>
                    </a:cubicBezTo>
                    <a:cubicBezTo>
                      <a:pt x="8725" y="5393"/>
                      <a:pt x="8412" y="5434"/>
                      <a:pt x="8098" y="5434"/>
                    </a:cubicBezTo>
                    <a:cubicBezTo>
                      <a:pt x="7951" y="5455"/>
                      <a:pt x="7784" y="5455"/>
                      <a:pt x="7637" y="5455"/>
                    </a:cubicBezTo>
                    <a:cubicBezTo>
                      <a:pt x="7365" y="5434"/>
                      <a:pt x="7365" y="5288"/>
                      <a:pt x="7428" y="5079"/>
                    </a:cubicBezTo>
                    <a:cubicBezTo>
                      <a:pt x="7700" y="4116"/>
                      <a:pt x="6947" y="3426"/>
                      <a:pt x="6152" y="3028"/>
                    </a:cubicBezTo>
                    <a:cubicBezTo>
                      <a:pt x="5900" y="2895"/>
                      <a:pt x="5563" y="2709"/>
                      <a:pt x="5247" y="2709"/>
                    </a:cubicBezTo>
                    <a:cubicBezTo>
                      <a:pt x="5117" y="2709"/>
                      <a:pt x="4991" y="2740"/>
                      <a:pt x="4875" y="2819"/>
                    </a:cubicBezTo>
                    <a:cubicBezTo>
                      <a:pt x="4541" y="3028"/>
                      <a:pt x="4499" y="3489"/>
                      <a:pt x="4520" y="3844"/>
                    </a:cubicBezTo>
                    <a:cubicBezTo>
                      <a:pt x="4562" y="4598"/>
                      <a:pt x="4666" y="5937"/>
                      <a:pt x="3808" y="6313"/>
                    </a:cubicBezTo>
                    <a:cubicBezTo>
                      <a:pt x="3741" y="6347"/>
                      <a:pt x="3688" y="6367"/>
                      <a:pt x="3646" y="6367"/>
                    </a:cubicBezTo>
                    <a:cubicBezTo>
                      <a:pt x="3584" y="6367"/>
                      <a:pt x="3549" y="6322"/>
                      <a:pt x="3536" y="6209"/>
                    </a:cubicBezTo>
                    <a:cubicBezTo>
                      <a:pt x="3536" y="6104"/>
                      <a:pt x="3536" y="5978"/>
                      <a:pt x="3536" y="5853"/>
                    </a:cubicBezTo>
                    <a:cubicBezTo>
                      <a:pt x="3536" y="5602"/>
                      <a:pt x="3536" y="5351"/>
                      <a:pt x="3515" y="5100"/>
                    </a:cubicBezTo>
                    <a:cubicBezTo>
                      <a:pt x="3474" y="4702"/>
                      <a:pt x="3348" y="4305"/>
                      <a:pt x="3013" y="4074"/>
                    </a:cubicBezTo>
                    <a:cubicBezTo>
                      <a:pt x="2783" y="3928"/>
                      <a:pt x="2511" y="3886"/>
                      <a:pt x="2281" y="3761"/>
                    </a:cubicBezTo>
                    <a:cubicBezTo>
                      <a:pt x="2030" y="3635"/>
                      <a:pt x="2030" y="3342"/>
                      <a:pt x="1988" y="3091"/>
                    </a:cubicBezTo>
                    <a:cubicBezTo>
                      <a:pt x="1883" y="2547"/>
                      <a:pt x="1611" y="2275"/>
                      <a:pt x="1109" y="2087"/>
                    </a:cubicBezTo>
                    <a:cubicBezTo>
                      <a:pt x="900" y="2003"/>
                      <a:pt x="565" y="1898"/>
                      <a:pt x="502" y="1647"/>
                    </a:cubicBezTo>
                    <a:cubicBezTo>
                      <a:pt x="461" y="1354"/>
                      <a:pt x="795" y="1061"/>
                      <a:pt x="1026" y="957"/>
                    </a:cubicBezTo>
                    <a:cubicBezTo>
                      <a:pt x="1590" y="706"/>
                      <a:pt x="2239" y="810"/>
                      <a:pt x="2783" y="496"/>
                    </a:cubicBezTo>
                    <a:cubicBezTo>
                      <a:pt x="3032" y="354"/>
                      <a:pt x="2888" y="0"/>
                      <a:pt x="2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3778900" y="3100125"/>
                <a:ext cx="288400" cy="132950"/>
              </a:xfrm>
              <a:custGeom>
                <a:rect b="b" l="l" r="r" t="t"/>
                <a:pathLst>
                  <a:path extrusionOk="0" h="5318" w="11536">
                    <a:moveTo>
                      <a:pt x="11031" y="0"/>
                    </a:moveTo>
                    <a:cubicBezTo>
                      <a:pt x="10797" y="0"/>
                      <a:pt x="10638" y="354"/>
                      <a:pt x="10887" y="497"/>
                    </a:cubicBezTo>
                    <a:cubicBezTo>
                      <a:pt x="11201" y="664"/>
                      <a:pt x="10301" y="1187"/>
                      <a:pt x="10197" y="1292"/>
                    </a:cubicBezTo>
                    <a:cubicBezTo>
                      <a:pt x="9946" y="1564"/>
                      <a:pt x="9799" y="1920"/>
                      <a:pt x="9799" y="2275"/>
                    </a:cubicBezTo>
                    <a:cubicBezTo>
                      <a:pt x="9799" y="2464"/>
                      <a:pt x="9841" y="2652"/>
                      <a:pt x="9904" y="2819"/>
                    </a:cubicBezTo>
                    <a:cubicBezTo>
                      <a:pt x="9987" y="3028"/>
                      <a:pt x="10218" y="3280"/>
                      <a:pt x="10113" y="3531"/>
                    </a:cubicBezTo>
                    <a:cubicBezTo>
                      <a:pt x="10029" y="3740"/>
                      <a:pt x="9799" y="3907"/>
                      <a:pt x="9653" y="4075"/>
                    </a:cubicBezTo>
                    <a:cubicBezTo>
                      <a:pt x="9526" y="4215"/>
                      <a:pt x="9390" y="4356"/>
                      <a:pt x="9258" y="4496"/>
                    </a:cubicBezTo>
                    <a:lnTo>
                      <a:pt x="9258" y="4496"/>
                    </a:lnTo>
                    <a:cubicBezTo>
                      <a:pt x="9059" y="4344"/>
                      <a:pt x="8818" y="4289"/>
                      <a:pt x="8565" y="4289"/>
                    </a:cubicBezTo>
                    <a:cubicBezTo>
                      <a:pt x="8222" y="4289"/>
                      <a:pt x="7856" y="4391"/>
                      <a:pt x="7539" y="4493"/>
                    </a:cubicBezTo>
                    <a:cubicBezTo>
                      <a:pt x="6989" y="4672"/>
                      <a:pt x="6439" y="4781"/>
                      <a:pt x="5879" y="4781"/>
                    </a:cubicBezTo>
                    <a:cubicBezTo>
                      <a:pt x="5524" y="4781"/>
                      <a:pt x="5164" y="4737"/>
                      <a:pt x="4798" y="4640"/>
                    </a:cubicBezTo>
                    <a:cubicBezTo>
                      <a:pt x="4359" y="4535"/>
                      <a:pt x="3920" y="4347"/>
                      <a:pt x="3543" y="4117"/>
                    </a:cubicBezTo>
                    <a:cubicBezTo>
                      <a:pt x="3104" y="3845"/>
                      <a:pt x="2790" y="3489"/>
                      <a:pt x="2413" y="3175"/>
                    </a:cubicBezTo>
                    <a:cubicBezTo>
                      <a:pt x="2029" y="2843"/>
                      <a:pt x="1535" y="2579"/>
                      <a:pt x="1044" y="2579"/>
                    </a:cubicBezTo>
                    <a:cubicBezTo>
                      <a:pt x="760" y="2579"/>
                      <a:pt x="477" y="2667"/>
                      <a:pt x="216" y="2882"/>
                    </a:cubicBezTo>
                    <a:cubicBezTo>
                      <a:pt x="0" y="3048"/>
                      <a:pt x="193" y="3320"/>
                      <a:pt x="408" y="3320"/>
                    </a:cubicBezTo>
                    <a:cubicBezTo>
                      <a:pt x="463" y="3320"/>
                      <a:pt x="520" y="3302"/>
                      <a:pt x="572" y="3259"/>
                    </a:cubicBezTo>
                    <a:cubicBezTo>
                      <a:pt x="730" y="3127"/>
                      <a:pt x="894" y="3073"/>
                      <a:pt x="1059" y="3073"/>
                    </a:cubicBezTo>
                    <a:cubicBezTo>
                      <a:pt x="1684" y="3073"/>
                      <a:pt x="2330" y="3848"/>
                      <a:pt x="2727" y="4179"/>
                    </a:cubicBezTo>
                    <a:cubicBezTo>
                      <a:pt x="3313" y="4661"/>
                      <a:pt x="4024" y="5016"/>
                      <a:pt x="4757" y="5184"/>
                    </a:cubicBezTo>
                    <a:cubicBezTo>
                      <a:pt x="5144" y="5270"/>
                      <a:pt x="5537" y="5317"/>
                      <a:pt x="5930" y="5317"/>
                    </a:cubicBezTo>
                    <a:cubicBezTo>
                      <a:pt x="6301" y="5317"/>
                      <a:pt x="6672" y="5275"/>
                      <a:pt x="7037" y="5184"/>
                    </a:cubicBezTo>
                    <a:cubicBezTo>
                      <a:pt x="7373" y="5111"/>
                      <a:pt x="8034" y="4783"/>
                      <a:pt x="8524" y="4783"/>
                    </a:cubicBezTo>
                    <a:cubicBezTo>
                      <a:pt x="8737" y="4783"/>
                      <a:pt x="8917" y="4845"/>
                      <a:pt x="9025" y="5016"/>
                    </a:cubicBezTo>
                    <a:cubicBezTo>
                      <a:pt x="9075" y="5103"/>
                      <a:pt x="9169" y="5153"/>
                      <a:pt x="9263" y="5153"/>
                    </a:cubicBezTo>
                    <a:cubicBezTo>
                      <a:pt x="9328" y="5153"/>
                      <a:pt x="9392" y="5130"/>
                      <a:pt x="9443" y="5079"/>
                    </a:cubicBezTo>
                    <a:cubicBezTo>
                      <a:pt x="9653" y="4828"/>
                      <a:pt x="9883" y="4598"/>
                      <a:pt x="10113" y="4347"/>
                    </a:cubicBezTo>
                    <a:cubicBezTo>
                      <a:pt x="10301" y="4158"/>
                      <a:pt x="10511" y="3970"/>
                      <a:pt x="10615" y="3698"/>
                    </a:cubicBezTo>
                    <a:cubicBezTo>
                      <a:pt x="10845" y="3133"/>
                      <a:pt x="10259" y="2736"/>
                      <a:pt x="10322" y="2171"/>
                    </a:cubicBezTo>
                    <a:cubicBezTo>
                      <a:pt x="10406" y="1564"/>
                      <a:pt x="11034" y="1501"/>
                      <a:pt x="11327" y="1041"/>
                    </a:cubicBezTo>
                    <a:cubicBezTo>
                      <a:pt x="11536" y="706"/>
                      <a:pt x="11515" y="246"/>
                      <a:pt x="11159" y="36"/>
                    </a:cubicBezTo>
                    <a:cubicBezTo>
                      <a:pt x="11115" y="11"/>
                      <a:pt x="11072" y="0"/>
                      <a:pt x="110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 name="Google Shape;77;p2"/>
            <p:cNvGrpSpPr/>
            <p:nvPr/>
          </p:nvGrpSpPr>
          <p:grpSpPr>
            <a:xfrm>
              <a:off x="1721081" y="4106284"/>
              <a:ext cx="649222" cy="742321"/>
              <a:chOff x="844408" y="1323675"/>
              <a:chExt cx="417050" cy="476825"/>
            </a:xfrm>
          </p:grpSpPr>
          <p:sp>
            <p:nvSpPr>
              <p:cNvPr id="78" name="Google Shape;78;p2"/>
              <p:cNvSpPr/>
              <p:nvPr/>
            </p:nvSpPr>
            <p:spPr>
              <a:xfrm>
                <a:off x="844408" y="1323675"/>
                <a:ext cx="417050" cy="476825"/>
              </a:xfrm>
              <a:custGeom>
                <a:rect b="b" l="l" r="r" t="t"/>
                <a:pathLst>
                  <a:path extrusionOk="0" h="19073" w="16682">
                    <a:moveTo>
                      <a:pt x="11786" y="521"/>
                    </a:moveTo>
                    <a:cubicBezTo>
                      <a:pt x="12172" y="521"/>
                      <a:pt x="12452" y="701"/>
                      <a:pt x="12769" y="899"/>
                    </a:cubicBezTo>
                    <a:cubicBezTo>
                      <a:pt x="13167" y="1151"/>
                      <a:pt x="13543" y="1402"/>
                      <a:pt x="13941" y="1653"/>
                    </a:cubicBezTo>
                    <a:cubicBezTo>
                      <a:pt x="14318" y="1904"/>
                      <a:pt x="14715" y="2155"/>
                      <a:pt x="15092" y="2406"/>
                    </a:cubicBezTo>
                    <a:cubicBezTo>
                      <a:pt x="15364" y="2573"/>
                      <a:pt x="15678" y="2720"/>
                      <a:pt x="15845" y="3013"/>
                    </a:cubicBezTo>
                    <a:cubicBezTo>
                      <a:pt x="15970" y="3201"/>
                      <a:pt x="16033" y="3431"/>
                      <a:pt x="16012" y="3661"/>
                    </a:cubicBezTo>
                    <a:cubicBezTo>
                      <a:pt x="15993" y="3836"/>
                      <a:pt x="15937" y="4191"/>
                      <a:pt x="15746" y="4191"/>
                    </a:cubicBezTo>
                    <a:cubicBezTo>
                      <a:pt x="15731" y="4191"/>
                      <a:pt x="15715" y="4189"/>
                      <a:pt x="15698" y="4184"/>
                    </a:cubicBezTo>
                    <a:cubicBezTo>
                      <a:pt x="15615" y="4164"/>
                      <a:pt x="15510" y="4080"/>
                      <a:pt x="15426" y="4017"/>
                    </a:cubicBezTo>
                    <a:lnTo>
                      <a:pt x="14987" y="3745"/>
                    </a:lnTo>
                    <a:cubicBezTo>
                      <a:pt x="14757" y="3599"/>
                      <a:pt x="14527" y="3452"/>
                      <a:pt x="14297" y="3306"/>
                    </a:cubicBezTo>
                    <a:cubicBezTo>
                      <a:pt x="14263" y="3279"/>
                      <a:pt x="14222" y="3267"/>
                      <a:pt x="14181" y="3267"/>
                    </a:cubicBezTo>
                    <a:cubicBezTo>
                      <a:pt x="14093" y="3267"/>
                      <a:pt x="13998" y="3319"/>
                      <a:pt x="13941" y="3389"/>
                    </a:cubicBezTo>
                    <a:cubicBezTo>
                      <a:pt x="13376" y="4268"/>
                      <a:pt x="12832" y="5147"/>
                      <a:pt x="12267" y="6026"/>
                    </a:cubicBezTo>
                    <a:cubicBezTo>
                      <a:pt x="11493" y="7218"/>
                      <a:pt x="10698" y="8369"/>
                      <a:pt x="10468" y="9813"/>
                    </a:cubicBezTo>
                    <a:cubicBezTo>
                      <a:pt x="10133" y="11905"/>
                      <a:pt x="9861" y="13998"/>
                      <a:pt x="9547" y="16090"/>
                    </a:cubicBezTo>
                    <a:cubicBezTo>
                      <a:pt x="9429" y="16894"/>
                      <a:pt x="9312" y="17715"/>
                      <a:pt x="9194" y="18539"/>
                    </a:cubicBezTo>
                    <a:lnTo>
                      <a:pt x="9194" y="18539"/>
                    </a:lnTo>
                    <a:cubicBezTo>
                      <a:pt x="9059" y="18553"/>
                      <a:pt x="8925" y="18560"/>
                      <a:pt x="8792" y="18560"/>
                    </a:cubicBezTo>
                    <a:cubicBezTo>
                      <a:pt x="8042" y="18560"/>
                      <a:pt x="7338" y="18329"/>
                      <a:pt x="6701" y="17910"/>
                    </a:cubicBezTo>
                    <a:cubicBezTo>
                      <a:pt x="6283" y="17638"/>
                      <a:pt x="5843" y="17366"/>
                      <a:pt x="5404" y="17094"/>
                    </a:cubicBezTo>
                    <a:cubicBezTo>
                      <a:pt x="4337" y="16404"/>
                      <a:pt x="3291" y="15713"/>
                      <a:pt x="2224" y="15044"/>
                    </a:cubicBezTo>
                    <a:cubicBezTo>
                      <a:pt x="1464" y="14557"/>
                      <a:pt x="904" y="13889"/>
                      <a:pt x="611" y="13039"/>
                    </a:cubicBezTo>
                    <a:lnTo>
                      <a:pt x="611" y="13039"/>
                    </a:lnTo>
                    <a:cubicBezTo>
                      <a:pt x="2348" y="11908"/>
                      <a:pt x="4085" y="10777"/>
                      <a:pt x="5802" y="9666"/>
                    </a:cubicBezTo>
                    <a:cubicBezTo>
                      <a:pt x="6534" y="9185"/>
                      <a:pt x="7245" y="8725"/>
                      <a:pt x="7957" y="8244"/>
                    </a:cubicBezTo>
                    <a:cubicBezTo>
                      <a:pt x="8710" y="7762"/>
                      <a:pt x="9338" y="7156"/>
                      <a:pt x="9819" y="6402"/>
                    </a:cubicBezTo>
                    <a:cubicBezTo>
                      <a:pt x="10028" y="6088"/>
                      <a:pt x="10216" y="5775"/>
                      <a:pt x="10426" y="5440"/>
                    </a:cubicBezTo>
                    <a:cubicBezTo>
                      <a:pt x="11074" y="4415"/>
                      <a:pt x="11744" y="3389"/>
                      <a:pt x="12393" y="2385"/>
                    </a:cubicBezTo>
                    <a:cubicBezTo>
                      <a:pt x="12476" y="2259"/>
                      <a:pt x="12413" y="2092"/>
                      <a:pt x="12309" y="2008"/>
                    </a:cubicBezTo>
                    <a:lnTo>
                      <a:pt x="11493" y="1506"/>
                    </a:lnTo>
                    <a:cubicBezTo>
                      <a:pt x="11305" y="1381"/>
                      <a:pt x="11137" y="1276"/>
                      <a:pt x="10949" y="1151"/>
                    </a:cubicBezTo>
                    <a:cubicBezTo>
                      <a:pt x="10904" y="1121"/>
                      <a:pt x="10859" y="1091"/>
                      <a:pt x="10815" y="1061"/>
                    </a:cubicBezTo>
                    <a:lnTo>
                      <a:pt x="10815" y="1061"/>
                    </a:lnTo>
                    <a:cubicBezTo>
                      <a:pt x="10977" y="765"/>
                      <a:pt x="11435" y="559"/>
                      <a:pt x="11723" y="523"/>
                    </a:cubicBezTo>
                    <a:cubicBezTo>
                      <a:pt x="11744" y="522"/>
                      <a:pt x="11765" y="521"/>
                      <a:pt x="11786" y="521"/>
                    </a:cubicBezTo>
                    <a:close/>
                    <a:moveTo>
                      <a:pt x="11836" y="1"/>
                    </a:moveTo>
                    <a:cubicBezTo>
                      <a:pt x="11247" y="1"/>
                      <a:pt x="10712" y="302"/>
                      <a:pt x="10384" y="795"/>
                    </a:cubicBezTo>
                    <a:cubicBezTo>
                      <a:pt x="10237" y="1025"/>
                      <a:pt x="10196" y="1255"/>
                      <a:pt x="10447" y="1443"/>
                    </a:cubicBezTo>
                    <a:cubicBezTo>
                      <a:pt x="10593" y="1548"/>
                      <a:pt x="10760" y="1653"/>
                      <a:pt x="10907" y="1757"/>
                    </a:cubicBezTo>
                    <a:cubicBezTo>
                      <a:pt x="11210" y="1942"/>
                      <a:pt x="11512" y="2127"/>
                      <a:pt x="11815" y="2323"/>
                    </a:cubicBezTo>
                    <a:lnTo>
                      <a:pt x="11815" y="2323"/>
                    </a:lnTo>
                    <a:cubicBezTo>
                      <a:pt x="11296" y="3114"/>
                      <a:pt x="10779" y="3921"/>
                      <a:pt x="10279" y="4728"/>
                    </a:cubicBezTo>
                    <a:cubicBezTo>
                      <a:pt x="9547" y="5858"/>
                      <a:pt x="8898" y="7009"/>
                      <a:pt x="7727" y="7783"/>
                    </a:cubicBezTo>
                    <a:cubicBezTo>
                      <a:pt x="5948" y="8955"/>
                      <a:pt x="4170" y="10106"/>
                      <a:pt x="2370" y="11257"/>
                    </a:cubicBezTo>
                    <a:cubicBezTo>
                      <a:pt x="1643" y="11734"/>
                      <a:pt x="916" y="12212"/>
                      <a:pt x="189" y="12690"/>
                    </a:cubicBezTo>
                    <a:lnTo>
                      <a:pt x="189" y="12690"/>
                    </a:lnTo>
                    <a:cubicBezTo>
                      <a:pt x="80" y="12736"/>
                      <a:pt x="1" y="12843"/>
                      <a:pt x="48" y="12993"/>
                    </a:cubicBezTo>
                    <a:cubicBezTo>
                      <a:pt x="320" y="13998"/>
                      <a:pt x="968" y="14835"/>
                      <a:pt x="1847" y="15420"/>
                    </a:cubicBezTo>
                    <a:cubicBezTo>
                      <a:pt x="2224" y="15672"/>
                      <a:pt x="2621" y="15923"/>
                      <a:pt x="2998" y="16153"/>
                    </a:cubicBezTo>
                    <a:cubicBezTo>
                      <a:pt x="4149" y="16885"/>
                      <a:pt x="5279" y="17617"/>
                      <a:pt x="6429" y="18350"/>
                    </a:cubicBezTo>
                    <a:cubicBezTo>
                      <a:pt x="7155" y="18828"/>
                      <a:pt x="7959" y="19072"/>
                      <a:pt x="8800" y="19072"/>
                    </a:cubicBezTo>
                    <a:cubicBezTo>
                      <a:pt x="9025" y="19072"/>
                      <a:pt x="9254" y="19055"/>
                      <a:pt x="9484" y="19019"/>
                    </a:cubicBezTo>
                    <a:cubicBezTo>
                      <a:pt x="9568" y="19019"/>
                      <a:pt x="9652" y="18915"/>
                      <a:pt x="9672" y="18831"/>
                    </a:cubicBezTo>
                    <a:cubicBezTo>
                      <a:pt x="9986" y="16760"/>
                      <a:pt x="10279" y="14688"/>
                      <a:pt x="10593" y="12638"/>
                    </a:cubicBezTo>
                    <a:cubicBezTo>
                      <a:pt x="10719" y="11780"/>
                      <a:pt x="10844" y="10922"/>
                      <a:pt x="10970" y="10064"/>
                    </a:cubicBezTo>
                    <a:cubicBezTo>
                      <a:pt x="11095" y="9185"/>
                      <a:pt x="11388" y="8348"/>
                      <a:pt x="11869" y="7616"/>
                    </a:cubicBezTo>
                    <a:cubicBezTo>
                      <a:pt x="12079" y="7302"/>
                      <a:pt x="12267" y="6988"/>
                      <a:pt x="12476" y="6653"/>
                    </a:cubicBezTo>
                    <a:cubicBezTo>
                      <a:pt x="13078" y="5742"/>
                      <a:pt x="13661" y="4812"/>
                      <a:pt x="14260" y="3881"/>
                    </a:cubicBezTo>
                    <a:lnTo>
                      <a:pt x="14260" y="3881"/>
                    </a:lnTo>
                    <a:cubicBezTo>
                      <a:pt x="14517" y="4046"/>
                      <a:pt x="14766" y="4213"/>
                      <a:pt x="15029" y="4394"/>
                    </a:cubicBezTo>
                    <a:cubicBezTo>
                      <a:pt x="15262" y="4544"/>
                      <a:pt x="15539" y="4740"/>
                      <a:pt x="15808" y="4740"/>
                    </a:cubicBezTo>
                    <a:cubicBezTo>
                      <a:pt x="15951" y="4740"/>
                      <a:pt x="16091" y="4685"/>
                      <a:pt x="16222" y="4540"/>
                    </a:cubicBezTo>
                    <a:cubicBezTo>
                      <a:pt x="16682" y="4017"/>
                      <a:pt x="16598" y="3159"/>
                      <a:pt x="16222" y="2636"/>
                    </a:cubicBezTo>
                    <a:cubicBezTo>
                      <a:pt x="15970" y="2280"/>
                      <a:pt x="15573" y="2071"/>
                      <a:pt x="15238" y="1862"/>
                    </a:cubicBezTo>
                    <a:lnTo>
                      <a:pt x="13250" y="586"/>
                    </a:lnTo>
                    <a:cubicBezTo>
                      <a:pt x="12874" y="355"/>
                      <a:pt x="12539" y="83"/>
                      <a:pt x="12100" y="21"/>
                    </a:cubicBezTo>
                    <a:cubicBezTo>
                      <a:pt x="12011" y="7"/>
                      <a:pt x="11923" y="1"/>
                      <a:pt x="118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905158" y="1599425"/>
                <a:ext cx="195400" cy="112875"/>
              </a:xfrm>
              <a:custGeom>
                <a:rect b="b" l="l" r="r" t="t"/>
                <a:pathLst>
                  <a:path extrusionOk="0" h="4515" w="7816">
                    <a:moveTo>
                      <a:pt x="883" y="0"/>
                    </a:moveTo>
                    <a:cubicBezTo>
                      <a:pt x="688" y="0"/>
                      <a:pt x="491" y="20"/>
                      <a:pt x="296" y="59"/>
                    </a:cubicBezTo>
                    <a:cubicBezTo>
                      <a:pt x="0" y="118"/>
                      <a:pt x="94" y="567"/>
                      <a:pt x="386" y="567"/>
                    </a:cubicBezTo>
                    <a:cubicBezTo>
                      <a:pt x="404" y="567"/>
                      <a:pt x="423" y="565"/>
                      <a:pt x="442" y="561"/>
                    </a:cubicBezTo>
                    <a:cubicBezTo>
                      <a:pt x="587" y="534"/>
                      <a:pt x="732" y="521"/>
                      <a:pt x="875" y="521"/>
                    </a:cubicBezTo>
                    <a:cubicBezTo>
                      <a:pt x="1498" y="521"/>
                      <a:pt x="2092" y="776"/>
                      <a:pt x="2535" y="1252"/>
                    </a:cubicBezTo>
                    <a:cubicBezTo>
                      <a:pt x="2974" y="1712"/>
                      <a:pt x="3309" y="2319"/>
                      <a:pt x="3957" y="2549"/>
                    </a:cubicBezTo>
                    <a:cubicBezTo>
                      <a:pt x="4313" y="2696"/>
                      <a:pt x="4711" y="2675"/>
                      <a:pt x="5087" y="2800"/>
                    </a:cubicBezTo>
                    <a:cubicBezTo>
                      <a:pt x="5401" y="2905"/>
                      <a:pt x="5652" y="3135"/>
                      <a:pt x="5903" y="3344"/>
                    </a:cubicBezTo>
                    <a:cubicBezTo>
                      <a:pt x="6364" y="3784"/>
                      <a:pt x="6782" y="4244"/>
                      <a:pt x="7410" y="4495"/>
                    </a:cubicBezTo>
                    <a:cubicBezTo>
                      <a:pt x="7443" y="4508"/>
                      <a:pt x="7474" y="4514"/>
                      <a:pt x="7503" y="4514"/>
                    </a:cubicBezTo>
                    <a:cubicBezTo>
                      <a:pt x="7745" y="4514"/>
                      <a:pt x="7816" y="4086"/>
                      <a:pt x="7535" y="3993"/>
                    </a:cubicBezTo>
                    <a:cubicBezTo>
                      <a:pt x="6887" y="3742"/>
                      <a:pt x="6468" y="3114"/>
                      <a:pt x="5945" y="2696"/>
                    </a:cubicBezTo>
                    <a:cubicBezTo>
                      <a:pt x="5694" y="2507"/>
                      <a:pt x="5422" y="2340"/>
                      <a:pt x="5108" y="2256"/>
                    </a:cubicBezTo>
                    <a:cubicBezTo>
                      <a:pt x="4711" y="2152"/>
                      <a:pt x="4271" y="2173"/>
                      <a:pt x="3895" y="1942"/>
                    </a:cubicBezTo>
                    <a:cubicBezTo>
                      <a:pt x="3309" y="1566"/>
                      <a:pt x="2995" y="854"/>
                      <a:pt x="2409" y="457"/>
                    </a:cubicBezTo>
                    <a:cubicBezTo>
                      <a:pt x="1949" y="150"/>
                      <a:pt x="1421" y="0"/>
                      <a:pt x="8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1069458" y="1581100"/>
                <a:ext cx="34550" cy="26125"/>
              </a:xfrm>
              <a:custGeom>
                <a:rect b="b" l="l" r="r" t="t"/>
                <a:pathLst>
                  <a:path extrusionOk="0" h="1045" w="1382">
                    <a:moveTo>
                      <a:pt x="290" y="0"/>
                    </a:moveTo>
                    <a:cubicBezTo>
                      <a:pt x="197" y="0"/>
                      <a:pt x="106" y="52"/>
                      <a:pt x="64" y="123"/>
                    </a:cubicBezTo>
                    <a:cubicBezTo>
                      <a:pt x="1" y="269"/>
                      <a:pt x="22" y="416"/>
                      <a:pt x="147" y="499"/>
                    </a:cubicBezTo>
                    <a:cubicBezTo>
                      <a:pt x="419" y="667"/>
                      <a:pt x="691" y="834"/>
                      <a:pt x="963" y="1001"/>
                    </a:cubicBezTo>
                    <a:cubicBezTo>
                      <a:pt x="1000" y="1031"/>
                      <a:pt x="1048" y="1045"/>
                      <a:pt x="1097" y="1045"/>
                    </a:cubicBezTo>
                    <a:cubicBezTo>
                      <a:pt x="1186" y="1045"/>
                      <a:pt x="1279" y="999"/>
                      <a:pt x="1319" y="918"/>
                    </a:cubicBezTo>
                    <a:cubicBezTo>
                      <a:pt x="1382" y="771"/>
                      <a:pt x="1340" y="625"/>
                      <a:pt x="1214" y="562"/>
                    </a:cubicBezTo>
                    <a:cubicBezTo>
                      <a:pt x="963" y="374"/>
                      <a:pt x="691" y="206"/>
                      <a:pt x="419" y="39"/>
                    </a:cubicBezTo>
                    <a:cubicBezTo>
                      <a:pt x="379" y="12"/>
                      <a:pt x="334" y="0"/>
                      <a:pt x="2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1083058" y="1553600"/>
                <a:ext cx="25150" cy="20650"/>
              </a:xfrm>
              <a:custGeom>
                <a:rect b="b" l="l" r="r" t="t"/>
                <a:pathLst>
                  <a:path extrusionOk="0" h="826" w="1006">
                    <a:moveTo>
                      <a:pt x="249" y="0"/>
                    </a:moveTo>
                    <a:cubicBezTo>
                      <a:pt x="228" y="0"/>
                      <a:pt x="208" y="3"/>
                      <a:pt x="189" y="9"/>
                    </a:cubicBezTo>
                    <a:cubicBezTo>
                      <a:pt x="147" y="30"/>
                      <a:pt x="64" y="72"/>
                      <a:pt x="43" y="135"/>
                    </a:cubicBezTo>
                    <a:cubicBezTo>
                      <a:pt x="1" y="197"/>
                      <a:pt x="1" y="260"/>
                      <a:pt x="22" y="344"/>
                    </a:cubicBezTo>
                    <a:cubicBezTo>
                      <a:pt x="43" y="407"/>
                      <a:pt x="85" y="448"/>
                      <a:pt x="126" y="490"/>
                    </a:cubicBezTo>
                    <a:cubicBezTo>
                      <a:pt x="294" y="595"/>
                      <a:pt x="440" y="700"/>
                      <a:pt x="608" y="783"/>
                    </a:cubicBezTo>
                    <a:cubicBezTo>
                      <a:pt x="650" y="825"/>
                      <a:pt x="733" y="825"/>
                      <a:pt x="796" y="825"/>
                    </a:cubicBezTo>
                    <a:cubicBezTo>
                      <a:pt x="859" y="804"/>
                      <a:pt x="922" y="762"/>
                      <a:pt x="963" y="700"/>
                    </a:cubicBezTo>
                    <a:cubicBezTo>
                      <a:pt x="984" y="637"/>
                      <a:pt x="1005" y="553"/>
                      <a:pt x="984" y="490"/>
                    </a:cubicBezTo>
                    <a:cubicBezTo>
                      <a:pt x="963" y="428"/>
                      <a:pt x="922" y="386"/>
                      <a:pt x="859" y="344"/>
                    </a:cubicBezTo>
                    <a:cubicBezTo>
                      <a:pt x="712" y="239"/>
                      <a:pt x="545" y="135"/>
                      <a:pt x="398" y="30"/>
                    </a:cubicBezTo>
                    <a:cubicBezTo>
                      <a:pt x="354" y="15"/>
                      <a:pt x="299" y="0"/>
                      <a:pt x="2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1093533" y="1516675"/>
                <a:ext cx="28800" cy="23775"/>
              </a:xfrm>
              <a:custGeom>
                <a:rect b="b" l="l" r="r" t="t"/>
                <a:pathLst>
                  <a:path extrusionOk="0" h="951" w="1152">
                    <a:moveTo>
                      <a:pt x="565" y="189"/>
                    </a:moveTo>
                    <a:cubicBezTo>
                      <a:pt x="573" y="194"/>
                      <a:pt x="581" y="200"/>
                      <a:pt x="588" y="205"/>
                    </a:cubicBezTo>
                    <a:lnTo>
                      <a:pt x="588" y="205"/>
                    </a:lnTo>
                    <a:cubicBezTo>
                      <a:pt x="582" y="196"/>
                      <a:pt x="577" y="189"/>
                      <a:pt x="565" y="189"/>
                    </a:cubicBezTo>
                    <a:close/>
                    <a:moveTo>
                      <a:pt x="251" y="1"/>
                    </a:moveTo>
                    <a:cubicBezTo>
                      <a:pt x="189" y="1"/>
                      <a:pt x="126" y="42"/>
                      <a:pt x="84" y="84"/>
                    </a:cubicBezTo>
                    <a:cubicBezTo>
                      <a:pt x="21" y="126"/>
                      <a:pt x="0" y="189"/>
                      <a:pt x="0" y="273"/>
                    </a:cubicBezTo>
                    <a:cubicBezTo>
                      <a:pt x="0" y="335"/>
                      <a:pt x="21" y="398"/>
                      <a:pt x="84" y="440"/>
                    </a:cubicBezTo>
                    <a:cubicBezTo>
                      <a:pt x="272" y="628"/>
                      <a:pt x="503" y="796"/>
                      <a:pt x="754" y="921"/>
                    </a:cubicBezTo>
                    <a:cubicBezTo>
                      <a:pt x="798" y="936"/>
                      <a:pt x="842" y="951"/>
                      <a:pt x="887" y="951"/>
                    </a:cubicBezTo>
                    <a:cubicBezTo>
                      <a:pt x="905" y="951"/>
                      <a:pt x="924" y="948"/>
                      <a:pt x="942" y="942"/>
                    </a:cubicBezTo>
                    <a:cubicBezTo>
                      <a:pt x="1005" y="921"/>
                      <a:pt x="1068" y="879"/>
                      <a:pt x="1109" y="817"/>
                    </a:cubicBezTo>
                    <a:cubicBezTo>
                      <a:pt x="1130" y="754"/>
                      <a:pt x="1151" y="691"/>
                      <a:pt x="1130" y="628"/>
                    </a:cubicBezTo>
                    <a:cubicBezTo>
                      <a:pt x="1109" y="565"/>
                      <a:pt x="1068" y="503"/>
                      <a:pt x="1005" y="461"/>
                    </a:cubicBezTo>
                    <a:cubicBezTo>
                      <a:pt x="866" y="382"/>
                      <a:pt x="727" y="302"/>
                      <a:pt x="588" y="205"/>
                    </a:cubicBezTo>
                    <a:lnTo>
                      <a:pt x="588" y="205"/>
                    </a:lnTo>
                    <a:cubicBezTo>
                      <a:pt x="593" y="212"/>
                      <a:pt x="598" y="222"/>
                      <a:pt x="607" y="231"/>
                    </a:cubicBezTo>
                    <a:cubicBezTo>
                      <a:pt x="565" y="189"/>
                      <a:pt x="503" y="126"/>
                      <a:pt x="440" y="84"/>
                    </a:cubicBezTo>
                    <a:cubicBezTo>
                      <a:pt x="398" y="42"/>
                      <a:pt x="335" y="1"/>
                      <a:pt x="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1103983" y="1502550"/>
                <a:ext cx="26200" cy="18850"/>
              </a:xfrm>
              <a:custGeom>
                <a:rect b="b" l="l" r="r" t="t"/>
                <a:pathLst>
                  <a:path extrusionOk="0" h="754" w="1048">
                    <a:moveTo>
                      <a:pt x="398" y="42"/>
                    </a:moveTo>
                    <a:cubicBezTo>
                      <a:pt x="406" y="50"/>
                      <a:pt x="413" y="55"/>
                      <a:pt x="421" y="59"/>
                    </a:cubicBezTo>
                    <a:lnTo>
                      <a:pt x="421" y="59"/>
                    </a:lnTo>
                    <a:cubicBezTo>
                      <a:pt x="413" y="53"/>
                      <a:pt x="406" y="48"/>
                      <a:pt x="398" y="42"/>
                    </a:cubicBezTo>
                    <a:close/>
                    <a:moveTo>
                      <a:pt x="421" y="59"/>
                    </a:moveTo>
                    <a:cubicBezTo>
                      <a:pt x="433" y="68"/>
                      <a:pt x="446" y="76"/>
                      <a:pt x="459" y="84"/>
                    </a:cubicBezTo>
                    <a:lnTo>
                      <a:pt x="461" y="84"/>
                    </a:lnTo>
                    <a:cubicBezTo>
                      <a:pt x="448" y="71"/>
                      <a:pt x="434" y="66"/>
                      <a:pt x="421" y="59"/>
                    </a:cubicBezTo>
                    <a:close/>
                    <a:moveTo>
                      <a:pt x="252" y="1"/>
                    </a:moveTo>
                    <a:cubicBezTo>
                      <a:pt x="189" y="1"/>
                      <a:pt x="126" y="22"/>
                      <a:pt x="64" y="84"/>
                    </a:cubicBezTo>
                    <a:cubicBezTo>
                      <a:pt x="22" y="126"/>
                      <a:pt x="1" y="189"/>
                      <a:pt x="1" y="273"/>
                    </a:cubicBezTo>
                    <a:cubicBezTo>
                      <a:pt x="1" y="335"/>
                      <a:pt x="22" y="419"/>
                      <a:pt x="85" y="461"/>
                    </a:cubicBezTo>
                    <a:cubicBezTo>
                      <a:pt x="168" y="524"/>
                      <a:pt x="273" y="586"/>
                      <a:pt x="377" y="628"/>
                    </a:cubicBezTo>
                    <a:cubicBezTo>
                      <a:pt x="482" y="691"/>
                      <a:pt x="587" y="733"/>
                      <a:pt x="712" y="733"/>
                    </a:cubicBezTo>
                    <a:cubicBezTo>
                      <a:pt x="754" y="754"/>
                      <a:pt x="775" y="754"/>
                      <a:pt x="817" y="754"/>
                    </a:cubicBezTo>
                    <a:cubicBezTo>
                      <a:pt x="859" y="733"/>
                      <a:pt x="880" y="733"/>
                      <a:pt x="922" y="712"/>
                    </a:cubicBezTo>
                    <a:cubicBezTo>
                      <a:pt x="963" y="691"/>
                      <a:pt x="1026" y="628"/>
                      <a:pt x="1026" y="566"/>
                    </a:cubicBezTo>
                    <a:cubicBezTo>
                      <a:pt x="1047" y="482"/>
                      <a:pt x="1047" y="419"/>
                      <a:pt x="1005" y="356"/>
                    </a:cubicBezTo>
                    <a:cubicBezTo>
                      <a:pt x="963" y="294"/>
                      <a:pt x="922" y="252"/>
                      <a:pt x="859" y="231"/>
                    </a:cubicBezTo>
                    <a:cubicBezTo>
                      <a:pt x="779" y="231"/>
                      <a:pt x="711" y="206"/>
                      <a:pt x="646" y="185"/>
                    </a:cubicBezTo>
                    <a:lnTo>
                      <a:pt x="646" y="185"/>
                    </a:lnTo>
                    <a:cubicBezTo>
                      <a:pt x="647" y="186"/>
                      <a:pt x="648" y="188"/>
                      <a:pt x="650" y="189"/>
                    </a:cubicBezTo>
                    <a:cubicBezTo>
                      <a:pt x="645" y="187"/>
                      <a:pt x="641" y="184"/>
                      <a:pt x="636" y="182"/>
                    </a:cubicBezTo>
                    <a:lnTo>
                      <a:pt x="636" y="182"/>
                    </a:lnTo>
                    <a:cubicBezTo>
                      <a:pt x="639" y="183"/>
                      <a:pt x="642" y="184"/>
                      <a:pt x="646" y="185"/>
                    </a:cubicBezTo>
                    <a:lnTo>
                      <a:pt x="646" y="185"/>
                    </a:lnTo>
                    <a:cubicBezTo>
                      <a:pt x="634" y="175"/>
                      <a:pt x="622" y="171"/>
                      <a:pt x="610" y="169"/>
                    </a:cubicBezTo>
                    <a:lnTo>
                      <a:pt x="610" y="169"/>
                    </a:lnTo>
                    <a:cubicBezTo>
                      <a:pt x="619" y="173"/>
                      <a:pt x="627" y="178"/>
                      <a:pt x="636" y="182"/>
                    </a:cubicBezTo>
                    <a:lnTo>
                      <a:pt x="636" y="182"/>
                    </a:lnTo>
                    <a:cubicBezTo>
                      <a:pt x="620" y="177"/>
                      <a:pt x="603" y="172"/>
                      <a:pt x="587" y="168"/>
                    </a:cubicBezTo>
                    <a:cubicBezTo>
                      <a:pt x="594" y="168"/>
                      <a:pt x="602" y="168"/>
                      <a:pt x="610" y="169"/>
                    </a:cubicBezTo>
                    <a:lnTo>
                      <a:pt x="610" y="169"/>
                    </a:lnTo>
                    <a:cubicBezTo>
                      <a:pt x="560" y="144"/>
                      <a:pt x="509" y="117"/>
                      <a:pt x="459" y="84"/>
                    </a:cubicBezTo>
                    <a:lnTo>
                      <a:pt x="440" y="84"/>
                    </a:lnTo>
                    <a:cubicBezTo>
                      <a:pt x="419" y="63"/>
                      <a:pt x="398" y="42"/>
                      <a:pt x="357" y="22"/>
                    </a:cubicBezTo>
                    <a:cubicBezTo>
                      <a:pt x="336" y="1"/>
                      <a:pt x="294" y="1"/>
                      <a:pt x="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1118633" y="1479200"/>
                <a:ext cx="27750" cy="23900"/>
              </a:xfrm>
              <a:custGeom>
                <a:rect b="b" l="l" r="r" t="t"/>
                <a:pathLst>
                  <a:path extrusionOk="0" h="956" w="1110">
                    <a:moveTo>
                      <a:pt x="285" y="0"/>
                    </a:moveTo>
                    <a:cubicBezTo>
                      <a:pt x="255" y="0"/>
                      <a:pt x="227" y="5"/>
                      <a:pt x="210" y="14"/>
                    </a:cubicBezTo>
                    <a:cubicBezTo>
                      <a:pt x="147" y="35"/>
                      <a:pt x="84" y="77"/>
                      <a:pt x="43" y="139"/>
                    </a:cubicBezTo>
                    <a:cubicBezTo>
                      <a:pt x="22" y="202"/>
                      <a:pt x="1" y="265"/>
                      <a:pt x="22" y="328"/>
                    </a:cubicBezTo>
                    <a:cubicBezTo>
                      <a:pt x="22" y="349"/>
                      <a:pt x="43" y="370"/>
                      <a:pt x="43" y="391"/>
                    </a:cubicBezTo>
                    <a:cubicBezTo>
                      <a:pt x="64" y="432"/>
                      <a:pt x="105" y="474"/>
                      <a:pt x="147" y="495"/>
                    </a:cubicBezTo>
                    <a:cubicBezTo>
                      <a:pt x="336" y="642"/>
                      <a:pt x="524" y="767"/>
                      <a:pt x="712" y="914"/>
                    </a:cubicBezTo>
                    <a:cubicBezTo>
                      <a:pt x="754" y="956"/>
                      <a:pt x="838" y="956"/>
                      <a:pt x="900" y="956"/>
                    </a:cubicBezTo>
                    <a:cubicBezTo>
                      <a:pt x="963" y="935"/>
                      <a:pt x="1026" y="893"/>
                      <a:pt x="1068" y="830"/>
                    </a:cubicBezTo>
                    <a:cubicBezTo>
                      <a:pt x="1089" y="767"/>
                      <a:pt x="1110" y="684"/>
                      <a:pt x="1089" y="621"/>
                    </a:cubicBezTo>
                    <a:cubicBezTo>
                      <a:pt x="1068" y="600"/>
                      <a:pt x="1068" y="579"/>
                      <a:pt x="1068" y="558"/>
                    </a:cubicBezTo>
                    <a:cubicBezTo>
                      <a:pt x="1026" y="516"/>
                      <a:pt x="1005" y="495"/>
                      <a:pt x="963" y="474"/>
                    </a:cubicBezTo>
                    <a:cubicBezTo>
                      <a:pt x="775" y="328"/>
                      <a:pt x="587" y="181"/>
                      <a:pt x="398" y="35"/>
                    </a:cubicBezTo>
                    <a:cubicBezTo>
                      <a:pt x="374" y="10"/>
                      <a:pt x="328" y="0"/>
                      <a:pt x="2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1133808" y="1457575"/>
                <a:ext cx="23575" cy="18325"/>
              </a:xfrm>
              <a:custGeom>
                <a:rect b="b" l="l" r="r" t="t"/>
                <a:pathLst>
                  <a:path extrusionOk="0" h="733" w="943">
                    <a:moveTo>
                      <a:pt x="460" y="634"/>
                    </a:moveTo>
                    <a:lnTo>
                      <a:pt x="460" y="634"/>
                    </a:lnTo>
                    <a:cubicBezTo>
                      <a:pt x="465" y="643"/>
                      <a:pt x="471" y="649"/>
                      <a:pt x="482" y="649"/>
                    </a:cubicBezTo>
                    <a:cubicBezTo>
                      <a:pt x="474" y="644"/>
                      <a:pt x="467" y="639"/>
                      <a:pt x="460" y="634"/>
                    </a:cubicBezTo>
                    <a:close/>
                    <a:moveTo>
                      <a:pt x="356" y="0"/>
                    </a:moveTo>
                    <a:cubicBezTo>
                      <a:pt x="273" y="0"/>
                      <a:pt x="210" y="0"/>
                      <a:pt x="147" y="42"/>
                    </a:cubicBezTo>
                    <a:cubicBezTo>
                      <a:pt x="84" y="63"/>
                      <a:pt x="42" y="126"/>
                      <a:pt x="21" y="188"/>
                    </a:cubicBezTo>
                    <a:cubicBezTo>
                      <a:pt x="1" y="251"/>
                      <a:pt x="21" y="335"/>
                      <a:pt x="42" y="398"/>
                    </a:cubicBezTo>
                    <a:cubicBezTo>
                      <a:pt x="84" y="440"/>
                      <a:pt x="147" y="502"/>
                      <a:pt x="210" y="502"/>
                    </a:cubicBezTo>
                    <a:cubicBezTo>
                      <a:pt x="238" y="516"/>
                      <a:pt x="266" y="530"/>
                      <a:pt x="300" y="544"/>
                    </a:cubicBezTo>
                    <a:lnTo>
                      <a:pt x="300" y="544"/>
                    </a:lnTo>
                    <a:cubicBezTo>
                      <a:pt x="298" y="544"/>
                      <a:pt x="296" y="544"/>
                      <a:pt x="293" y="544"/>
                    </a:cubicBezTo>
                    <a:cubicBezTo>
                      <a:pt x="349" y="563"/>
                      <a:pt x="404" y="597"/>
                      <a:pt x="460" y="634"/>
                    </a:cubicBezTo>
                    <a:lnTo>
                      <a:pt x="460" y="634"/>
                    </a:lnTo>
                    <a:cubicBezTo>
                      <a:pt x="455" y="627"/>
                      <a:pt x="450" y="617"/>
                      <a:pt x="440" y="607"/>
                    </a:cubicBezTo>
                    <a:lnTo>
                      <a:pt x="440" y="607"/>
                    </a:lnTo>
                    <a:cubicBezTo>
                      <a:pt x="461" y="628"/>
                      <a:pt x="482" y="649"/>
                      <a:pt x="503" y="670"/>
                    </a:cubicBezTo>
                    <a:cubicBezTo>
                      <a:pt x="545" y="712"/>
                      <a:pt x="607" y="732"/>
                      <a:pt x="670" y="732"/>
                    </a:cubicBezTo>
                    <a:cubicBezTo>
                      <a:pt x="754" y="732"/>
                      <a:pt x="817" y="712"/>
                      <a:pt x="858" y="670"/>
                    </a:cubicBezTo>
                    <a:cubicBezTo>
                      <a:pt x="900" y="607"/>
                      <a:pt x="942" y="544"/>
                      <a:pt x="942" y="481"/>
                    </a:cubicBezTo>
                    <a:cubicBezTo>
                      <a:pt x="942" y="419"/>
                      <a:pt x="921" y="335"/>
                      <a:pt x="858" y="293"/>
                    </a:cubicBezTo>
                    <a:cubicBezTo>
                      <a:pt x="796" y="230"/>
                      <a:pt x="712" y="168"/>
                      <a:pt x="628" y="126"/>
                    </a:cubicBezTo>
                    <a:cubicBezTo>
                      <a:pt x="545" y="63"/>
                      <a:pt x="440" y="42"/>
                      <a:pt x="3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1154208" y="1426175"/>
                <a:ext cx="26175" cy="21175"/>
              </a:xfrm>
              <a:custGeom>
                <a:rect b="b" l="l" r="r" t="t"/>
                <a:pathLst>
                  <a:path extrusionOk="0" h="847" w="1047">
                    <a:moveTo>
                      <a:pt x="545" y="189"/>
                    </a:moveTo>
                    <a:cubicBezTo>
                      <a:pt x="557" y="197"/>
                      <a:pt x="569" y="206"/>
                      <a:pt x="582" y="214"/>
                    </a:cubicBezTo>
                    <a:lnTo>
                      <a:pt x="582" y="214"/>
                    </a:lnTo>
                    <a:cubicBezTo>
                      <a:pt x="575" y="200"/>
                      <a:pt x="560" y="189"/>
                      <a:pt x="545" y="189"/>
                    </a:cubicBezTo>
                    <a:close/>
                    <a:moveTo>
                      <a:pt x="252" y="1"/>
                    </a:moveTo>
                    <a:cubicBezTo>
                      <a:pt x="189" y="1"/>
                      <a:pt x="126" y="43"/>
                      <a:pt x="84" y="84"/>
                    </a:cubicBezTo>
                    <a:cubicBezTo>
                      <a:pt x="21" y="126"/>
                      <a:pt x="1" y="189"/>
                      <a:pt x="1" y="273"/>
                    </a:cubicBezTo>
                    <a:cubicBezTo>
                      <a:pt x="1" y="294"/>
                      <a:pt x="1" y="315"/>
                      <a:pt x="1" y="336"/>
                    </a:cubicBezTo>
                    <a:cubicBezTo>
                      <a:pt x="21" y="377"/>
                      <a:pt x="42" y="419"/>
                      <a:pt x="84" y="461"/>
                    </a:cubicBezTo>
                    <a:cubicBezTo>
                      <a:pt x="147" y="545"/>
                      <a:pt x="252" y="628"/>
                      <a:pt x="356" y="691"/>
                    </a:cubicBezTo>
                    <a:cubicBezTo>
                      <a:pt x="461" y="754"/>
                      <a:pt x="586" y="817"/>
                      <a:pt x="712" y="838"/>
                    </a:cubicBezTo>
                    <a:cubicBezTo>
                      <a:pt x="730" y="844"/>
                      <a:pt x="751" y="846"/>
                      <a:pt x="771" y="846"/>
                    </a:cubicBezTo>
                    <a:cubicBezTo>
                      <a:pt x="822" y="846"/>
                      <a:pt x="877" y="832"/>
                      <a:pt x="921" y="817"/>
                    </a:cubicBezTo>
                    <a:cubicBezTo>
                      <a:pt x="963" y="775"/>
                      <a:pt x="1026" y="712"/>
                      <a:pt x="1026" y="649"/>
                    </a:cubicBezTo>
                    <a:cubicBezTo>
                      <a:pt x="1047" y="587"/>
                      <a:pt x="1047" y="503"/>
                      <a:pt x="1005" y="461"/>
                    </a:cubicBezTo>
                    <a:cubicBezTo>
                      <a:pt x="963" y="398"/>
                      <a:pt x="921" y="336"/>
                      <a:pt x="858" y="336"/>
                    </a:cubicBezTo>
                    <a:cubicBezTo>
                      <a:pt x="796" y="315"/>
                      <a:pt x="733" y="294"/>
                      <a:pt x="691" y="273"/>
                    </a:cubicBezTo>
                    <a:lnTo>
                      <a:pt x="691" y="273"/>
                    </a:lnTo>
                    <a:cubicBezTo>
                      <a:pt x="712" y="294"/>
                      <a:pt x="733" y="294"/>
                      <a:pt x="754" y="315"/>
                    </a:cubicBezTo>
                    <a:cubicBezTo>
                      <a:pt x="687" y="281"/>
                      <a:pt x="633" y="247"/>
                      <a:pt x="582" y="214"/>
                    </a:cubicBezTo>
                    <a:lnTo>
                      <a:pt x="582" y="214"/>
                    </a:lnTo>
                    <a:cubicBezTo>
                      <a:pt x="585" y="219"/>
                      <a:pt x="586" y="225"/>
                      <a:pt x="586" y="231"/>
                    </a:cubicBezTo>
                    <a:cubicBezTo>
                      <a:pt x="545" y="189"/>
                      <a:pt x="482" y="147"/>
                      <a:pt x="440" y="84"/>
                    </a:cubicBezTo>
                    <a:cubicBezTo>
                      <a:pt x="398" y="43"/>
                      <a:pt x="314" y="1"/>
                      <a:pt x="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1165183" y="1408925"/>
                <a:ext cx="31950" cy="20450"/>
              </a:xfrm>
              <a:custGeom>
                <a:rect b="b" l="l" r="r" t="t"/>
                <a:pathLst>
                  <a:path extrusionOk="0" h="818" w="1278">
                    <a:moveTo>
                      <a:pt x="555" y="618"/>
                    </a:moveTo>
                    <a:lnTo>
                      <a:pt x="555" y="618"/>
                    </a:lnTo>
                    <a:cubicBezTo>
                      <a:pt x="566" y="621"/>
                      <a:pt x="576" y="624"/>
                      <a:pt x="587" y="628"/>
                    </a:cubicBezTo>
                    <a:cubicBezTo>
                      <a:pt x="576" y="628"/>
                      <a:pt x="566" y="623"/>
                      <a:pt x="555" y="618"/>
                    </a:cubicBezTo>
                    <a:close/>
                    <a:moveTo>
                      <a:pt x="336" y="0"/>
                    </a:moveTo>
                    <a:cubicBezTo>
                      <a:pt x="273" y="0"/>
                      <a:pt x="210" y="0"/>
                      <a:pt x="147" y="42"/>
                    </a:cubicBezTo>
                    <a:cubicBezTo>
                      <a:pt x="85" y="63"/>
                      <a:pt x="22" y="126"/>
                      <a:pt x="22" y="189"/>
                    </a:cubicBezTo>
                    <a:cubicBezTo>
                      <a:pt x="1" y="251"/>
                      <a:pt x="1" y="335"/>
                      <a:pt x="43" y="398"/>
                    </a:cubicBezTo>
                    <a:cubicBezTo>
                      <a:pt x="85" y="440"/>
                      <a:pt x="147" y="502"/>
                      <a:pt x="210" y="502"/>
                    </a:cubicBezTo>
                    <a:cubicBezTo>
                      <a:pt x="315" y="537"/>
                      <a:pt x="419" y="572"/>
                      <a:pt x="524" y="607"/>
                    </a:cubicBezTo>
                    <a:lnTo>
                      <a:pt x="524" y="607"/>
                    </a:lnTo>
                    <a:cubicBezTo>
                      <a:pt x="629" y="649"/>
                      <a:pt x="754" y="712"/>
                      <a:pt x="859" y="774"/>
                    </a:cubicBezTo>
                    <a:cubicBezTo>
                      <a:pt x="896" y="804"/>
                      <a:pt x="943" y="818"/>
                      <a:pt x="992" y="818"/>
                    </a:cubicBezTo>
                    <a:cubicBezTo>
                      <a:pt x="1081" y="818"/>
                      <a:pt x="1174" y="772"/>
                      <a:pt x="1215" y="691"/>
                    </a:cubicBezTo>
                    <a:cubicBezTo>
                      <a:pt x="1277" y="565"/>
                      <a:pt x="1235" y="419"/>
                      <a:pt x="1110" y="335"/>
                    </a:cubicBezTo>
                    <a:cubicBezTo>
                      <a:pt x="880" y="168"/>
                      <a:pt x="608" y="63"/>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 name="Google Shape;88;p2"/>
            <p:cNvSpPr/>
            <p:nvPr/>
          </p:nvSpPr>
          <p:spPr>
            <a:xfrm rot="-3056317">
              <a:off x="146192" y="3032205"/>
              <a:ext cx="839777" cy="453724"/>
            </a:xfrm>
            <a:custGeom>
              <a:rect b="b" l="l" r="r" t="t"/>
              <a:pathLst>
                <a:path extrusionOk="0" h="18767" w="34735">
                  <a:moveTo>
                    <a:pt x="18995" y="753"/>
                  </a:moveTo>
                  <a:cubicBezTo>
                    <a:pt x="19305" y="753"/>
                    <a:pt x="19614" y="761"/>
                    <a:pt x="19920" y="778"/>
                  </a:cubicBezTo>
                  <a:cubicBezTo>
                    <a:pt x="20046" y="778"/>
                    <a:pt x="20192" y="799"/>
                    <a:pt x="20318" y="799"/>
                  </a:cubicBezTo>
                  <a:cubicBezTo>
                    <a:pt x="18979" y="820"/>
                    <a:pt x="17598" y="966"/>
                    <a:pt x="16217" y="1217"/>
                  </a:cubicBezTo>
                  <a:cubicBezTo>
                    <a:pt x="13936" y="1594"/>
                    <a:pt x="11614" y="2096"/>
                    <a:pt x="9458" y="2996"/>
                  </a:cubicBezTo>
                  <a:cubicBezTo>
                    <a:pt x="12434" y="1622"/>
                    <a:pt x="15793" y="753"/>
                    <a:pt x="18995" y="753"/>
                  </a:cubicBezTo>
                  <a:close/>
                  <a:moveTo>
                    <a:pt x="25779" y="3812"/>
                  </a:moveTo>
                  <a:cubicBezTo>
                    <a:pt x="25758" y="3916"/>
                    <a:pt x="25737" y="4000"/>
                    <a:pt x="25716" y="4084"/>
                  </a:cubicBezTo>
                  <a:cubicBezTo>
                    <a:pt x="25716" y="4105"/>
                    <a:pt x="25716" y="4126"/>
                    <a:pt x="25737" y="4126"/>
                  </a:cubicBezTo>
                  <a:cubicBezTo>
                    <a:pt x="25632" y="4335"/>
                    <a:pt x="25549" y="4523"/>
                    <a:pt x="25444" y="4732"/>
                  </a:cubicBezTo>
                  <a:cubicBezTo>
                    <a:pt x="25549" y="4377"/>
                    <a:pt x="25674" y="4063"/>
                    <a:pt x="25779" y="3812"/>
                  </a:cubicBezTo>
                  <a:close/>
                  <a:moveTo>
                    <a:pt x="12932" y="5737"/>
                  </a:moveTo>
                  <a:lnTo>
                    <a:pt x="12932" y="5737"/>
                  </a:lnTo>
                  <a:cubicBezTo>
                    <a:pt x="12869" y="6009"/>
                    <a:pt x="12806" y="6281"/>
                    <a:pt x="12743" y="6553"/>
                  </a:cubicBezTo>
                  <a:cubicBezTo>
                    <a:pt x="12660" y="6553"/>
                    <a:pt x="12576" y="6553"/>
                    <a:pt x="12513" y="6574"/>
                  </a:cubicBezTo>
                  <a:cubicBezTo>
                    <a:pt x="12534" y="6260"/>
                    <a:pt x="12576" y="5925"/>
                    <a:pt x="12702" y="5820"/>
                  </a:cubicBezTo>
                  <a:cubicBezTo>
                    <a:pt x="12764" y="5779"/>
                    <a:pt x="12848" y="5758"/>
                    <a:pt x="12932" y="5737"/>
                  </a:cubicBezTo>
                  <a:close/>
                  <a:moveTo>
                    <a:pt x="19564" y="5569"/>
                  </a:moveTo>
                  <a:cubicBezTo>
                    <a:pt x="19606" y="5653"/>
                    <a:pt x="19669" y="5716"/>
                    <a:pt x="19732" y="5779"/>
                  </a:cubicBezTo>
                  <a:cubicBezTo>
                    <a:pt x="19732" y="5799"/>
                    <a:pt x="19732" y="5799"/>
                    <a:pt x="19711" y="5799"/>
                  </a:cubicBezTo>
                  <a:cubicBezTo>
                    <a:pt x="19669" y="5862"/>
                    <a:pt x="19690" y="5946"/>
                    <a:pt x="19753" y="5988"/>
                  </a:cubicBezTo>
                  <a:cubicBezTo>
                    <a:pt x="19732" y="6009"/>
                    <a:pt x="19711" y="6030"/>
                    <a:pt x="19690" y="6071"/>
                  </a:cubicBezTo>
                  <a:cubicBezTo>
                    <a:pt x="19648" y="6155"/>
                    <a:pt x="19648" y="6302"/>
                    <a:pt x="19627" y="6385"/>
                  </a:cubicBezTo>
                  <a:cubicBezTo>
                    <a:pt x="19606" y="6469"/>
                    <a:pt x="19585" y="6532"/>
                    <a:pt x="19564" y="6595"/>
                  </a:cubicBezTo>
                  <a:cubicBezTo>
                    <a:pt x="19481" y="6595"/>
                    <a:pt x="19397" y="6595"/>
                    <a:pt x="19292" y="6574"/>
                  </a:cubicBezTo>
                  <a:cubicBezTo>
                    <a:pt x="19397" y="6239"/>
                    <a:pt x="19481" y="5904"/>
                    <a:pt x="19564" y="5569"/>
                  </a:cubicBezTo>
                  <a:close/>
                  <a:moveTo>
                    <a:pt x="8015" y="6511"/>
                  </a:moveTo>
                  <a:cubicBezTo>
                    <a:pt x="7952" y="6741"/>
                    <a:pt x="7889" y="6992"/>
                    <a:pt x="7826" y="7243"/>
                  </a:cubicBezTo>
                  <a:cubicBezTo>
                    <a:pt x="7722" y="7243"/>
                    <a:pt x="7638" y="7264"/>
                    <a:pt x="7533" y="7285"/>
                  </a:cubicBezTo>
                  <a:cubicBezTo>
                    <a:pt x="7701" y="7034"/>
                    <a:pt x="7847" y="6762"/>
                    <a:pt x="8015" y="6511"/>
                  </a:cubicBezTo>
                  <a:close/>
                  <a:moveTo>
                    <a:pt x="20506" y="1415"/>
                  </a:moveTo>
                  <a:cubicBezTo>
                    <a:pt x="22573" y="1415"/>
                    <a:pt x="24589" y="1758"/>
                    <a:pt x="26427" y="2682"/>
                  </a:cubicBezTo>
                  <a:cubicBezTo>
                    <a:pt x="26407" y="2703"/>
                    <a:pt x="26365" y="2724"/>
                    <a:pt x="26344" y="2766"/>
                  </a:cubicBezTo>
                  <a:cubicBezTo>
                    <a:pt x="26332" y="2765"/>
                    <a:pt x="26320" y="2764"/>
                    <a:pt x="26308" y="2764"/>
                  </a:cubicBezTo>
                  <a:cubicBezTo>
                    <a:pt x="25327" y="2764"/>
                    <a:pt x="24815" y="6169"/>
                    <a:pt x="24670" y="7306"/>
                  </a:cubicBezTo>
                  <a:cubicBezTo>
                    <a:pt x="24419" y="7243"/>
                    <a:pt x="24147" y="7201"/>
                    <a:pt x="23896" y="7159"/>
                  </a:cubicBezTo>
                  <a:cubicBezTo>
                    <a:pt x="22640" y="6950"/>
                    <a:pt x="21385" y="6762"/>
                    <a:pt x="20129" y="6657"/>
                  </a:cubicBezTo>
                  <a:cubicBezTo>
                    <a:pt x="20234" y="6343"/>
                    <a:pt x="20360" y="5904"/>
                    <a:pt x="20109" y="5695"/>
                  </a:cubicBezTo>
                  <a:cubicBezTo>
                    <a:pt x="20088" y="5674"/>
                    <a:pt x="20046" y="5653"/>
                    <a:pt x="20004" y="5632"/>
                  </a:cubicBezTo>
                  <a:cubicBezTo>
                    <a:pt x="19983" y="5611"/>
                    <a:pt x="19962" y="5590"/>
                    <a:pt x="19920" y="5590"/>
                  </a:cubicBezTo>
                  <a:cubicBezTo>
                    <a:pt x="19816" y="5423"/>
                    <a:pt x="19690" y="5151"/>
                    <a:pt x="19585" y="5025"/>
                  </a:cubicBezTo>
                  <a:cubicBezTo>
                    <a:pt x="19561" y="4985"/>
                    <a:pt x="19514" y="4966"/>
                    <a:pt x="19465" y="4966"/>
                  </a:cubicBezTo>
                  <a:cubicBezTo>
                    <a:pt x="19388" y="4966"/>
                    <a:pt x="19305" y="5011"/>
                    <a:pt x="19292" y="5088"/>
                  </a:cubicBezTo>
                  <a:cubicBezTo>
                    <a:pt x="19209" y="5569"/>
                    <a:pt x="19062" y="6051"/>
                    <a:pt x="18895" y="6553"/>
                  </a:cubicBezTo>
                  <a:cubicBezTo>
                    <a:pt x="18100" y="6490"/>
                    <a:pt x="17305" y="6469"/>
                    <a:pt x="16489" y="6448"/>
                  </a:cubicBezTo>
                  <a:cubicBezTo>
                    <a:pt x="16551" y="6239"/>
                    <a:pt x="16572" y="6051"/>
                    <a:pt x="16510" y="5904"/>
                  </a:cubicBezTo>
                  <a:cubicBezTo>
                    <a:pt x="16480" y="5874"/>
                    <a:pt x="16432" y="5854"/>
                    <a:pt x="16387" y="5854"/>
                  </a:cubicBezTo>
                  <a:cubicBezTo>
                    <a:pt x="16337" y="5854"/>
                    <a:pt x="16291" y="5880"/>
                    <a:pt x="16279" y="5946"/>
                  </a:cubicBezTo>
                  <a:cubicBezTo>
                    <a:pt x="16279" y="5967"/>
                    <a:pt x="16279" y="5988"/>
                    <a:pt x="16279" y="6009"/>
                  </a:cubicBezTo>
                  <a:cubicBezTo>
                    <a:pt x="16259" y="6051"/>
                    <a:pt x="16133" y="6343"/>
                    <a:pt x="16112" y="6406"/>
                  </a:cubicBezTo>
                  <a:lnTo>
                    <a:pt x="16112" y="6448"/>
                  </a:lnTo>
                  <a:lnTo>
                    <a:pt x="16007" y="6448"/>
                  </a:lnTo>
                  <a:cubicBezTo>
                    <a:pt x="16112" y="6030"/>
                    <a:pt x="16091" y="5841"/>
                    <a:pt x="16593" y="5737"/>
                  </a:cubicBezTo>
                  <a:cubicBezTo>
                    <a:pt x="16677" y="5716"/>
                    <a:pt x="16719" y="5632"/>
                    <a:pt x="16698" y="5548"/>
                  </a:cubicBezTo>
                  <a:cubicBezTo>
                    <a:pt x="16698" y="5507"/>
                    <a:pt x="16677" y="5444"/>
                    <a:pt x="16677" y="5402"/>
                  </a:cubicBezTo>
                  <a:cubicBezTo>
                    <a:pt x="16656" y="5339"/>
                    <a:pt x="16593" y="5297"/>
                    <a:pt x="16531" y="5297"/>
                  </a:cubicBezTo>
                  <a:cubicBezTo>
                    <a:pt x="16492" y="5293"/>
                    <a:pt x="16460" y="5290"/>
                    <a:pt x="16433" y="5290"/>
                  </a:cubicBezTo>
                  <a:cubicBezTo>
                    <a:pt x="16328" y="5290"/>
                    <a:pt x="16291" y="5328"/>
                    <a:pt x="16175" y="5444"/>
                  </a:cubicBezTo>
                  <a:cubicBezTo>
                    <a:pt x="16133" y="5444"/>
                    <a:pt x="16070" y="5465"/>
                    <a:pt x="15987" y="5507"/>
                  </a:cubicBezTo>
                  <a:cubicBezTo>
                    <a:pt x="15924" y="5527"/>
                    <a:pt x="15882" y="5569"/>
                    <a:pt x="15861" y="5632"/>
                  </a:cubicBezTo>
                  <a:cubicBezTo>
                    <a:pt x="15777" y="5904"/>
                    <a:pt x="15715" y="6176"/>
                    <a:pt x="15631" y="6448"/>
                  </a:cubicBezTo>
                  <a:cubicBezTo>
                    <a:pt x="15024" y="6448"/>
                    <a:pt x="14417" y="6448"/>
                    <a:pt x="13810" y="6490"/>
                  </a:cubicBezTo>
                  <a:cubicBezTo>
                    <a:pt x="13601" y="6490"/>
                    <a:pt x="13392" y="6511"/>
                    <a:pt x="13183" y="6511"/>
                  </a:cubicBezTo>
                  <a:cubicBezTo>
                    <a:pt x="13246" y="6197"/>
                    <a:pt x="13287" y="5883"/>
                    <a:pt x="13329" y="5569"/>
                  </a:cubicBezTo>
                  <a:cubicBezTo>
                    <a:pt x="13329" y="5486"/>
                    <a:pt x="13287" y="5423"/>
                    <a:pt x="13225" y="5402"/>
                  </a:cubicBezTo>
                  <a:cubicBezTo>
                    <a:pt x="13186" y="5376"/>
                    <a:pt x="13139" y="5358"/>
                    <a:pt x="13094" y="5358"/>
                  </a:cubicBezTo>
                  <a:cubicBezTo>
                    <a:pt x="13066" y="5358"/>
                    <a:pt x="13039" y="5365"/>
                    <a:pt x="13015" y="5381"/>
                  </a:cubicBezTo>
                  <a:cubicBezTo>
                    <a:pt x="12994" y="5381"/>
                    <a:pt x="12974" y="5402"/>
                    <a:pt x="12953" y="5402"/>
                  </a:cubicBezTo>
                  <a:cubicBezTo>
                    <a:pt x="12932" y="5423"/>
                    <a:pt x="12932" y="5444"/>
                    <a:pt x="12911" y="5465"/>
                  </a:cubicBezTo>
                  <a:lnTo>
                    <a:pt x="12806" y="5465"/>
                  </a:lnTo>
                  <a:cubicBezTo>
                    <a:pt x="12794" y="5462"/>
                    <a:pt x="12782" y="5460"/>
                    <a:pt x="12768" y="5460"/>
                  </a:cubicBezTo>
                  <a:cubicBezTo>
                    <a:pt x="12683" y="5460"/>
                    <a:pt x="12564" y="5509"/>
                    <a:pt x="12492" y="5527"/>
                  </a:cubicBezTo>
                  <a:cubicBezTo>
                    <a:pt x="12430" y="5527"/>
                    <a:pt x="12325" y="5569"/>
                    <a:pt x="12325" y="5653"/>
                  </a:cubicBezTo>
                  <a:cubicBezTo>
                    <a:pt x="12262" y="5967"/>
                    <a:pt x="12199" y="6281"/>
                    <a:pt x="12137" y="6615"/>
                  </a:cubicBezTo>
                  <a:cubicBezTo>
                    <a:pt x="10839" y="6741"/>
                    <a:pt x="9563" y="6929"/>
                    <a:pt x="8287" y="7159"/>
                  </a:cubicBezTo>
                  <a:cubicBezTo>
                    <a:pt x="8601" y="5820"/>
                    <a:pt x="9145" y="4544"/>
                    <a:pt x="9961" y="3519"/>
                  </a:cubicBezTo>
                  <a:cubicBezTo>
                    <a:pt x="11216" y="2996"/>
                    <a:pt x="12534" y="2598"/>
                    <a:pt x="13915" y="2284"/>
                  </a:cubicBezTo>
                  <a:cubicBezTo>
                    <a:pt x="16068" y="1800"/>
                    <a:pt x="18316" y="1415"/>
                    <a:pt x="20506" y="1415"/>
                  </a:cubicBezTo>
                  <a:close/>
                  <a:moveTo>
                    <a:pt x="26846" y="2891"/>
                  </a:moveTo>
                  <a:cubicBezTo>
                    <a:pt x="27076" y="3017"/>
                    <a:pt x="27327" y="3163"/>
                    <a:pt x="27557" y="3330"/>
                  </a:cubicBezTo>
                  <a:cubicBezTo>
                    <a:pt x="26867" y="3707"/>
                    <a:pt x="26511" y="4858"/>
                    <a:pt x="26302" y="5967"/>
                  </a:cubicBezTo>
                  <a:cubicBezTo>
                    <a:pt x="26279" y="5959"/>
                    <a:pt x="26253" y="5954"/>
                    <a:pt x="26228" y="5954"/>
                  </a:cubicBezTo>
                  <a:cubicBezTo>
                    <a:pt x="26183" y="5954"/>
                    <a:pt x="26140" y="5969"/>
                    <a:pt x="26114" y="6009"/>
                  </a:cubicBezTo>
                  <a:cubicBezTo>
                    <a:pt x="25883" y="6469"/>
                    <a:pt x="25695" y="6950"/>
                    <a:pt x="25528" y="7452"/>
                  </a:cubicBezTo>
                  <a:cubicBezTo>
                    <a:pt x="25423" y="7432"/>
                    <a:pt x="25318" y="7411"/>
                    <a:pt x="25214" y="7390"/>
                  </a:cubicBezTo>
                  <a:cubicBezTo>
                    <a:pt x="25549" y="6615"/>
                    <a:pt x="25904" y="5820"/>
                    <a:pt x="26114" y="5025"/>
                  </a:cubicBezTo>
                  <a:cubicBezTo>
                    <a:pt x="26141" y="4928"/>
                    <a:pt x="26050" y="4841"/>
                    <a:pt x="25967" y="4841"/>
                  </a:cubicBezTo>
                  <a:cubicBezTo>
                    <a:pt x="25924" y="4841"/>
                    <a:pt x="25884" y="4864"/>
                    <a:pt x="25863" y="4921"/>
                  </a:cubicBezTo>
                  <a:cubicBezTo>
                    <a:pt x="25486" y="5653"/>
                    <a:pt x="25214" y="6469"/>
                    <a:pt x="24963" y="7285"/>
                  </a:cubicBezTo>
                  <a:cubicBezTo>
                    <a:pt x="25005" y="6908"/>
                    <a:pt x="25067" y="6553"/>
                    <a:pt x="25130" y="6197"/>
                  </a:cubicBezTo>
                  <a:cubicBezTo>
                    <a:pt x="25444" y="5276"/>
                    <a:pt x="25925" y="4377"/>
                    <a:pt x="26427" y="3519"/>
                  </a:cubicBezTo>
                  <a:cubicBezTo>
                    <a:pt x="26532" y="3351"/>
                    <a:pt x="26699" y="3121"/>
                    <a:pt x="26846" y="2891"/>
                  </a:cubicBezTo>
                  <a:close/>
                  <a:moveTo>
                    <a:pt x="9207" y="3833"/>
                  </a:moveTo>
                  <a:cubicBezTo>
                    <a:pt x="8852" y="4377"/>
                    <a:pt x="8559" y="4983"/>
                    <a:pt x="8308" y="5611"/>
                  </a:cubicBezTo>
                  <a:cubicBezTo>
                    <a:pt x="8287" y="5611"/>
                    <a:pt x="8266" y="5611"/>
                    <a:pt x="8245" y="5632"/>
                  </a:cubicBezTo>
                  <a:cubicBezTo>
                    <a:pt x="7743" y="6155"/>
                    <a:pt x="7303" y="6762"/>
                    <a:pt x="6906" y="7411"/>
                  </a:cubicBezTo>
                  <a:cubicBezTo>
                    <a:pt x="6780" y="7432"/>
                    <a:pt x="6634" y="7452"/>
                    <a:pt x="6508" y="7494"/>
                  </a:cubicBezTo>
                  <a:cubicBezTo>
                    <a:pt x="7157" y="6427"/>
                    <a:pt x="7889" y="5444"/>
                    <a:pt x="8726" y="4544"/>
                  </a:cubicBezTo>
                  <a:cubicBezTo>
                    <a:pt x="8824" y="4429"/>
                    <a:pt x="8743" y="4302"/>
                    <a:pt x="8633" y="4302"/>
                  </a:cubicBezTo>
                  <a:cubicBezTo>
                    <a:pt x="8603" y="4302"/>
                    <a:pt x="8570" y="4312"/>
                    <a:pt x="8538" y="4335"/>
                  </a:cubicBezTo>
                  <a:cubicBezTo>
                    <a:pt x="7659" y="5046"/>
                    <a:pt x="6906" y="6009"/>
                    <a:pt x="6320" y="7034"/>
                  </a:cubicBezTo>
                  <a:cubicBezTo>
                    <a:pt x="6508" y="6678"/>
                    <a:pt x="6696" y="6323"/>
                    <a:pt x="6927" y="5967"/>
                  </a:cubicBezTo>
                  <a:cubicBezTo>
                    <a:pt x="7282" y="5402"/>
                    <a:pt x="7701" y="4900"/>
                    <a:pt x="8119" y="4398"/>
                  </a:cubicBezTo>
                  <a:cubicBezTo>
                    <a:pt x="8475" y="4188"/>
                    <a:pt x="8831" y="4000"/>
                    <a:pt x="9207" y="3833"/>
                  </a:cubicBezTo>
                  <a:close/>
                  <a:moveTo>
                    <a:pt x="26197" y="6741"/>
                  </a:moveTo>
                  <a:cubicBezTo>
                    <a:pt x="26155" y="7034"/>
                    <a:pt x="26114" y="7306"/>
                    <a:pt x="26093" y="7557"/>
                  </a:cubicBezTo>
                  <a:cubicBezTo>
                    <a:pt x="26030" y="7557"/>
                    <a:pt x="25967" y="7536"/>
                    <a:pt x="25904" y="7536"/>
                  </a:cubicBezTo>
                  <a:cubicBezTo>
                    <a:pt x="25988" y="7264"/>
                    <a:pt x="26093" y="6992"/>
                    <a:pt x="26197" y="6741"/>
                  </a:cubicBezTo>
                  <a:close/>
                  <a:moveTo>
                    <a:pt x="6989" y="5067"/>
                  </a:moveTo>
                  <a:lnTo>
                    <a:pt x="6989" y="5067"/>
                  </a:lnTo>
                  <a:cubicBezTo>
                    <a:pt x="6445" y="5862"/>
                    <a:pt x="5985" y="6783"/>
                    <a:pt x="5734" y="7641"/>
                  </a:cubicBezTo>
                  <a:cubicBezTo>
                    <a:pt x="5650" y="7662"/>
                    <a:pt x="5567" y="7662"/>
                    <a:pt x="5483" y="7683"/>
                  </a:cubicBezTo>
                  <a:cubicBezTo>
                    <a:pt x="5567" y="7034"/>
                    <a:pt x="5734" y="6427"/>
                    <a:pt x="5985" y="5841"/>
                  </a:cubicBezTo>
                  <a:cubicBezTo>
                    <a:pt x="6006" y="5799"/>
                    <a:pt x="6006" y="5779"/>
                    <a:pt x="6027" y="5758"/>
                  </a:cubicBezTo>
                  <a:cubicBezTo>
                    <a:pt x="6341" y="5507"/>
                    <a:pt x="6676" y="5276"/>
                    <a:pt x="6989" y="5067"/>
                  </a:cubicBezTo>
                  <a:close/>
                  <a:moveTo>
                    <a:pt x="4939" y="6657"/>
                  </a:moveTo>
                  <a:lnTo>
                    <a:pt x="4939" y="6657"/>
                  </a:lnTo>
                  <a:cubicBezTo>
                    <a:pt x="4792" y="6971"/>
                    <a:pt x="4667" y="7264"/>
                    <a:pt x="4562" y="7536"/>
                  </a:cubicBezTo>
                  <a:cubicBezTo>
                    <a:pt x="4520" y="7648"/>
                    <a:pt x="4627" y="7741"/>
                    <a:pt x="4728" y="7741"/>
                  </a:cubicBezTo>
                  <a:cubicBezTo>
                    <a:pt x="4778" y="7741"/>
                    <a:pt x="4827" y="7717"/>
                    <a:pt x="4855" y="7662"/>
                  </a:cubicBezTo>
                  <a:lnTo>
                    <a:pt x="5064" y="7327"/>
                  </a:lnTo>
                  <a:lnTo>
                    <a:pt x="5064" y="7327"/>
                  </a:lnTo>
                  <a:cubicBezTo>
                    <a:pt x="5044" y="7473"/>
                    <a:pt x="5023" y="7620"/>
                    <a:pt x="5002" y="7787"/>
                  </a:cubicBezTo>
                  <a:cubicBezTo>
                    <a:pt x="4541" y="7871"/>
                    <a:pt x="4060" y="7976"/>
                    <a:pt x="3579" y="8101"/>
                  </a:cubicBezTo>
                  <a:cubicBezTo>
                    <a:pt x="3997" y="7578"/>
                    <a:pt x="4458" y="7118"/>
                    <a:pt x="4939" y="6657"/>
                  </a:cubicBezTo>
                  <a:close/>
                  <a:moveTo>
                    <a:pt x="12597" y="7473"/>
                  </a:moveTo>
                  <a:cubicBezTo>
                    <a:pt x="12555" y="7766"/>
                    <a:pt x="12534" y="8080"/>
                    <a:pt x="12513" y="8394"/>
                  </a:cubicBezTo>
                  <a:cubicBezTo>
                    <a:pt x="12430" y="8394"/>
                    <a:pt x="12346" y="8373"/>
                    <a:pt x="12262" y="8373"/>
                  </a:cubicBezTo>
                  <a:cubicBezTo>
                    <a:pt x="12304" y="8080"/>
                    <a:pt x="12346" y="7787"/>
                    <a:pt x="12388" y="7494"/>
                  </a:cubicBezTo>
                  <a:cubicBezTo>
                    <a:pt x="12450" y="7473"/>
                    <a:pt x="12513" y="7473"/>
                    <a:pt x="12597" y="7473"/>
                  </a:cubicBezTo>
                  <a:close/>
                  <a:moveTo>
                    <a:pt x="12011" y="7515"/>
                  </a:moveTo>
                  <a:lnTo>
                    <a:pt x="12011" y="7515"/>
                  </a:lnTo>
                  <a:cubicBezTo>
                    <a:pt x="11969" y="7808"/>
                    <a:pt x="11948" y="8080"/>
                    <a:pt x="11927" y="8352"/>
                  </a:cubicBezTo>
                  <a:cubicBezTo>
                    <a:pt x="11346" y="8324"/>
                    <a:pt x="10760" y="8304"/>
                    <a:pt x="10175" y="8304"/>
                  </a:cubicBezTo>
                  <a:cubicBezTo>
                    <a:pt x="9456" y="8304"/>
                    <a:pt x="8740" y="8334"/>
                    <a:pt x="8036" y="8415"/>
                  </a:cubicBezTo>
                  <a:cubicBezTo>
                    <a:pt x="8057" y="8310"/>
                    <a:pt x="8057" y="8206"/>
                    <a:pt x="8077" y="8101"/>
                  </a:cubicBezTo>
                  <a:cubicBezTo>
                    <a:pt x="9396" y="7871"/>
                    <a:pt x="10693" y="7662"/>
                    <a:pt x="12011" y="7515"/>
                  </a:cubicBezTo>
                  <a:close/>
                  <a:moveTo>
                    <a:pt x="15422" y="7327"/>
                  </a:moveTo>
                  <a:cubicBezTo>
                    <a:pt x="15380" y="7578"/>
                    <a:pt x="15317" y="7829"/>
                    <a:pt x="15296" y="8101"/>
                  </a:cubicBezTo>
                  <a:cubicBezTo>
                    <a:pt x="15275" y="8227"/>
                    <a:pt x="15233" y="8373"/>
                    <a:pt x="15212" y="8520"/>
                  </a:cubicBezTo>
                  <a:cubicBezTo>
                    <a:pt x="14417" y="8499"/>
                    <a:pt x="13622" y="8457"/>
                    <a:pt x="12827" y="8415"/>
                  </a:cubicBezTo>
                  <a:cubicBezTo>
                    <a:pt x="12869" y="8080"/>
                    <a:pt x="12932" y="7745"/>
                    <a:pt x="13015" y="7432"/>
                  </a:cubicBezTo>
                  <a:cubicBezTo>
                    <a:pt x="13622" y="7390"/>
                    <a:pt x="14250" y="7348"/>
                    <a:pt x="14878" y="7327"/>
                  </a:cubicBezTo>
                  <a:close/>
                  <a:moveTo>
                    <a:pt x="15945" y="7327"/>
                  </a:moveTo>
                  <a:cubicBezTo>
                    <a:pt x="15861" y="7724"/>
                    <a:pt x="15819" y="8143"/>
                    <a:pt x="15798" y="8540"/>
                  </a:cubicBezTo>
                  <a:lnTo>
                    <a:pt x="15715" y="8540"/>
                  </a:lnTo>
                  <a:cubicBezTo>
                    <a:pt x="15631" y="8540"/>
                    <a:pt x="15547" y="8520"/>
                    <a:pt x="15463" y="8520"/>
                  </a:cubicBezTo>
                  <a:cubicBezTo>
                    <a:pt x="15547" y="8101"/>
                    <a:pt x="15694" y="7683"/>
                    <a:pt x="15735" y="7452"/>
                  </a:cubicBezTo>
                  <a:cubicBezTo>
                    <a:pt x="15756" y="7411"/>
                    <a:pt x="15756" y="7369"/>
                    <a:pt x="15777" y="7327"/>
                  </a:cubicBezTo>
                  <a:close/>
                  <a:moveTo>
                    <a:pt x="16259" y="7327"/>
                  </a:moveTo>
                  <a:cubicBezTo>
                    <a:pt x="17054" y="7348"/>
                    <a:pt x="17849" y="7390"/>
                    <a:pt x="18644" y="7432"/>
                  </a:cubicBezTo>
                  <a:cubicBezTo>
                    <a:pt x="18539" y="7808"/>
                    <a:pt x="18476" y="8206"/>
                    <a:pt x="18456" y="8582"/>
                  </a:cubicBezTo>
                  <a:cubicBezTo>
                    <a:pt x="17660" y="8561"/>
                    <a:pt x="16865" y="8540"/>
                    <a:pt x="16070" y="8540"/>
                  </a:cubicBezTo>
                  <a:cubicBezTo>
                    <a:pt x="16112" y="8143"/>
                    <a:pt x="16175" y="7724"/>
                    <a:pt x="16259" y="7327"/>
                  </a:cubicBezTo>
                  <a:close/>
                  <a:moveTo>
                    <a:pt x="19062" y="7452"/>
                  </a:moveTo>
                  <a:cubicBezTo>
                    <a:pt x="19167" y="7473"/>
                    <a:pt x="19292" y="7473"/>
                    <a:pt x="19418" y="7494"/>
                  </a:cubicBezTo>
                  <a:cubicBezTo>
                    <a:pt x="19376" y="7850"/>
                    <a:pt x="19355" y="8248"/>
                    <a:pt x="19355" y="8624"/>
                  </a:cubicBezTo>
                  <a:cubicBezTo>
                    <a:pt x="19188" y="8603"/>
                    <a:pt x="19000" y="8603"/>
                    <a:pt x="18811" y="8603"/>
                  </a:cubicBezTo>
                  <a:cubicBezTo>
                    <a:pt x="18874" y="8206"/>
                    <a:pt x="18958" y="7829"/>
                    <a:pt x="19062" y="7452"/>
                  </a:cubicBezTo>
                  <a:close/>
                  <a:moveTo>
                    <a:pt x="7492" y="8206"/>
                  </a:moveTo>
                  <a:lnTo>
                    <a:pt x="7492" y="8206"/>
                  </a:lnTo>
                  <a:cubicBezTo>
                    <a:pt x="7429" y="8310"/>
                    <a:pt x="7387" y="8415"/>
                    <a:pt x="7324" y="8540"/>
                  </a:cubicBezTo>
                  <a:cubicBezTo>
                    <a:pt x="7240" y="8540"/>
                    <a:pt x="7157" y="8561"/>
                    <a:pt x="7073" y="8582"/>
                  </a:cubicBezTo>
                  <a:cubicBezTo>
                    <a:pt x="6948" y="8603"/>
                    <a:pt x="6822" y="8624"/>
                    <a:pt x="6696" y="8666"/>
                  </a:cubicBezTo>
                  <a:cubicBezTo>
                    <a:pt x="6759" y="8540"/>
                    <a:pt x="6822" y="8436"/>
                    <a:pt x="6885" y="8331"/>
                  </a:cubicBezTo>
                  <a:cubicBezTo>
                    <a:pt x="7094" y="8289"/>
                    <a:pt x="7282" y="8248"/>
                    <a:pt x="7492" y="8206"/>
                  </a:cubicBezTo>
                  <a:close/>
                  <a:moveTo>
                    <a:pt x="5671" y="5088"/>
                  </a:moveTo>
                  <a:lnTo>
                    <a:pt x="5671" y="5088"/>
                  </a:lnTo>
                  <a:cubicBezTo>
                    <a:pt x="5650" y="5151"/>
                    <a:pt x="5629" y="5193"/>
                    <a:pt x="5608" y="5255"/>
                  </a:cubicBezTo>
                  <a:cubicBezTo>
                    <a:pt x="5044" y="5695"/>
                    <a:pt x="4499" y="6155"/>
                    <a:pt x="3976" y="6657"/>
                  </a:cubicBezTo>
                  <a:cubicBezTo>
                    <a:pt x="3495" y="7118"/>
                    <a:pt x="3077" y="7766"/>
                    <a:pt x="2658" y="8373"/>
                  </a:cubicBezTo>
                  <a:cubicBezTo>
                    <a:pt x="2344" y="8478"/>
                    <a:pt x="2051" y="8603"/>
                    <a:pt x="1758" y="8750"/>
                  </a:cubicBezTo>
                  <a:cubicBezTo>
                    <a:pt x="2721" y="7306"/>
                    <a:pt x="4248" y="6071"/>
                    <a:pt x="5671" y="5088"/>
                  </a:cubicBezTo>
                  <a:close/>
                  <a:moveTo>
                    <a:pt x="6320" y="8436"/>
                  </a:moveTo>
                  <a:cubicBezTo>
                    <a:pt x="6257" y="8540"/>
                    <a:pt x="6215" y="8645"/>
                    <a:pt x="6152" y="8750"/>
                  </a:cubicBezTo>
                  <a:cubicBezTo>
                    <a:pt x="6048" y="8771"/>
                    <a:pt x="5922" y="8792"/>
                    <a:pt x="5797" y="8812"/>
                  </a:cubicBezTo>
                  <a:cubicBezTo>
                    <a:pt x="5860" y="8708"/>
                    <a:pt x="5901" y="8603"/>
                    <a:pt x="5964" y="8499"/>
                  </a:cubicBezTo>
                  <a:cubicBezTo>
                    <a:pt x="6090" y="8478"/>
                    <a:pt x="6194" y="8457"/>
                    <a:pt x="6320" y="8436"/>
                  </a:cubicBezTo>
                  <a:close/>
                  <a:moveTo>
                    <a:pt x="19941" y="7536"/>
                  </a:moveTo>
                  <a:cubicBezTo>
                    <a:pt x="21280" y="7662"/>
                    <a:pt x="22619" y="7829"/>
                    <a:pt x="23958" y="8059"/>
                  </a:cubicBezTo>
                  <a:cubicBezTo>
                    <a:pt x="24168" y="8101"/>
                    <a:pt x="24377" y="8143"/>
                    <a:pt x="24565" y="8185"/>
                  </a:cubicBezTo>
                  <a:cubicBezTo>
                    <a:pt x="24544" y="8415"/>
                    <a:pt x="24523" y="8624"/>
                    <a:pt x="24502" y="8854"/>
                  </a:cubicBezTo>
                  <a:cubicBezTo>
                    <a:pt x="22933" y="8771"/>
                    <a:pt x="21364" y="8708"/>
                    <a:pt x="19816" y="8645"/>
                  </a:cubicBezTo>
                  <a:cubicBezTo>
                    <a:pt x="19837" y="8268"/>
                    <a:pt x="19878" y="7913"/>
                    <a:pt x="19941" y="7536"/>
                  </a:cubicBezTo>
                  <a:close/>
                  <a:moveTo>
                    <a:pt x="5588" y="8561"/>
                  </a:moveTo>
                  <a:lnTo>
                    <a:pt x="5588" y="8561"/>
                  </a:lnTo>
                  <a:cubicBezTo>
                    <a:pt x="5546" y="8645"/>
                    <a:pt x="5504" y="8750"/>
                    <a:pt x="5462" y="8854"/>
                  </a:cubicBezTo>
                  <a:cubicBezTo>
                    <a:pt x="5441" y="8854"/>
                    <a:pt x="5399" y="8854"/>
                    <a:pt x="5378" y="8875"/>
                  </a:cubicBezTo>
                  <a:cubicBezTo>
                    <a:pt x="5378" y="8771"/>
                    <a:pt x="5378" y="8687"/>
                    <a:pt x="5378" y="8603"/>
                  </a:cubicBezTo>
                  <a:cubicBezTo>
                    <a:pt x="5462" y="8582"/>
                    <a:pt x="5525" y="8582"/>
                    <a:pt x="5588" y="8561"/>
                  </a:cubicBezTo>
                  <a:close/>
                  <a:moveTo>
                    <a:pt x="24837" y="8227"/>
                  </a:moveTo>
                  <a:cubicBezTo>
                    <a:pt x="24963" y="8248"/>
                    <a:pt x="25109" y="8289"/>
                    <a:pt x="25235" y="8310"/>
                  </a:cubicBezTo>
                  <a:cubicBezTo>
                    <a:pt x="25172" y="8499"/>
                    <a:pt x="25109" y="8708"/>
                    <a:pt x="25046" y="8896"/>
                  </a:cubicBezTo>
                  <a:cubicBezTo>
                    <a:pt x="24963" y="8875"/>
                    <a:pt x="24858" y="8875"/>
                    <a:pt x="24774" y="8875"/>
                  </a:cubicBezTo>
                  <a:cubicBezTo>
                    <a:pt x="24795" y="8666"/>
                    <a:pt x="24816" y="8436"/>
                    <a:pt x="24837" y="8227"/>
                  </a:cubicBezTo>
                  <a:close/>
                  <a:moveTo>
                    <a:pt x="25549" y="8373"/>
                  </a:moveTo>
                  <a:cubicBezTo>
                    <a:pt x="25653" y="8394"/>
                    <a:pt x="25758" y="8415"/>
                    <a:pt x="25863" y="8457"/>
                  </a:cubicBezTo>
                  <a:cubicBezTo>
                    <a:pt x="25779" y="8603"/>
                    <a:pt x="25695" y="8750"/>
                    <a:pt x="25632" y="8917"/>
                  </a:cubicBezTo>
                  <a:lnTo>
                    <a:pt x="25507" y="8917"/>
                  </a:lnTo>
                  <a:cubicBezTo>
                    <a:pt x="25444" y="8917"/>
                    <a:pt x="25381" y="8917"/>
                    <a:pt x="25318" y="8896"/>
                  </a:cubicBezTo>
                  <a:cubicBezTo>
                    <a:pt x="25381" y="8729"/>
                    <a:pt x="25465" y="8561"/>
                    <a:pt x="25549" y="8373"/>
                  </a:cubicBezTo>
                  <a:close/>
                  <a:moveTo>
                    <a:pt x="26490" y="8603"/>
                  </a:moveTo>
                  <a:cubicBezTo>
                    <a:pt x="27076" y="8750"/>
                    <a:pt x="27662" y="8896"/>
                    <a:pt x="28269" y="9043"/>
                  </a:cubicBezTo>
                  <a:cubicBezTo>
                    <a:pt x="27662" y="9001"/>
                    <a:pt x="27055" y="8980"/>
                    <a:pt x="26469" y="8959"/>
                  </a:cubicBezTo>
                  <a:cubicBezTo>
                    <a:pt x="26469" y="8833"/>
                    <a:pt x="26469" y="8729"/>
                    <a:pt x="26490" y="8603"/>
                  </a:cubicBezTo>
                  <a:close/>
                  <a:moveTo>
                    <a:pt x="30989" y="5820"/>
                  </a:moveTo>
                  <a:lnTo>
                    <a:pt x="30989" y="5820"/>
                  </a:lnTo>
                  <a:cubicBezTo>
                    <a:pt x="31972" y="6804"/>
                    <a:pt x="32767" y="7913"/>
                    <a:pt x="32935" y="9043"/>
                  </a:cubicBezTo>
                  <a:cubicBezTo>
                    <a:pt x="32684" y="8394"/>
                    <a:pt x="32244" y="7766"/>
                    <a:pt x="31930" y="7243"/>
                  </a:cubicBezTo>
                  <a:cubicBezTo>
                    <a:pt x="31637" y="6762"/>
                    <a:pt x="31324" y="6281"/>
                    <a:pt x="30989" y="5820"/>
                  </a:cubicBezTo>
                  <a:close/>
                  <a:moveTo>
                    <a:pt x="4939" y="8687"/>
                  </a:moveTo>
                  <a:cubicBezTo>
                    <a:pt x="4939" y="8771"/>
                    <a:pt x="4939" y="8854"/>
                    <a:pt x="4939" y="8938"/>
                  </a:cubicBezTo>
                  <a:cubicBezTo>
                    <a:pt x="4165" y="9043"/>
                    <a:pt x="3391" y="9189"/>
                    <a:pt x="2658" y="9377"/>
                  </a:cubicBezTo>
                  <a:cubicBezTo>
                    <a:pt x="2658" y="9377"/>
                    <a:pt x="2658" y="9356"/>
                    <a:pt x="2658" y="9356"/>
                  </a:cubicBezTo>
                  <a:cubicBezTo>
                    <a:pt x="3370" y="9043"/>
                    <a:pt x="4165" y="8854"/>
                    <a:pt x="4939" y="8687"/>
                  </a:cubicBezTo>
                  <a:close/>
                  <a:moveTo>
                    <a:pt x="27976" y="3623"/>
                  </a:moveTo>
                  <a:cubicBezTo>
                    <a:pt x="28331" y="3895"/>
                    <a:pt x="28687" y="4188"/>
                    <a:pt x="29022" y="4523"/>
                  </a:cubicBezTo>
                  <a:cubicBezTo>
                    <a:pt x="30089" y="5527"/>
                    <a:pt x="30947" y="6720"/>
                    <a:pt x="31637" y="8017"/>
                  </a:cubicBezTo>
                  <a:cubicBezTo>
                    <a:pt x="31909" y="8457"/>
                    <a:pt x="32265" y="9001"/>
                    <a:pt x="32412" y="9524"/>
                  </a:cubicBezTo>
                  <a:cubicBezTo>
                    <a:pt x="30633" y="8666"/>
                    <a:pt x="28666" y="8122"/>
                    <a:pt x="26699" y="7683"/>
                  </a:cubicBezTo>
                  <a:cubicBezTo>
                    <a:pt x="26741" y="7641"/>
                    <a:pt x="26762" y="7578"/>
                    <a:pt x="26804" y="7536"/>
                  </a:cubicBezTo>
                  <a:cubicBezTo>
                    <a:pt x="26837" y="7471"/>
                    <a:pt x="26780" y="7418"/>
                    <a:pt x="26724" y="7418"/>
                  </a:cubicBezTo>
                  <a:cubicBezTo>
                    <a:pt x="26708" y="7418"/>
                    <a:pt x="26692" y="7422"/>
                    <a:pt x="26679" y="7432"/>
                  </a:cubicBezTo>
                  <a:cubicBezTo>
                    <a:pt x="26637" y="7473"/>
                    <a:pt x="26595" y="7494"/>
                    <a:pt x="26553" y="7536"/>
                  </a:cubicBezTo>
                  <a:cubicBezTo>
                    <a:pt x="26699" y="5925"/>
                    <a:pt x="27055" y="4042"/>
                    <a:pt x="27976" y="3623"/>
                  </a:cubicBezTo>
                  <a:close/>
                  <a:moveTo>
                    <a:pt x="5880" y="9336"/>
                  </a:moveTo>
                  <a:cubicBezTo>
                    <a:pt x="5713" y="9691"/>
                    <a:pt x="5546" y="10047"/>
                    <a:pt x="5399" y="10403"/>
                  </a:cubicBezTo>
                  <a:cubicBezTo>
                    <a:pt x="5399" y="10319"/>
                    <a:pt x="5399" y="10214"/>
                    <a:pt x="5378" y="10110"/>
                  </a:cubicBezTo>
                  <a:cubicBezTo>
                    <a:pt x="5378" y="9984"/>
                    <a:pt x="5378" y="9838"/>
                    <a:pt x="5378" y="9691"/>
                  </a:cubicBezTo>
                  <a:cubicBezTo>
                    <a:pt x="5378" y="9691"/>
                    <a:pt x="5399" y="9670"/>
                    <a:pt x="5420" y="9649"/>
                  </a:cubicBezTo>
                  <a:cubicBezTo>
                    <a:pt x="5441" y="9566"/>
                    <a:pt x="5483" y="9482"/>
                    <a:pt x="5525" y="9398"/>
                  </a:cubicBezTo>
                  <a:cubicBezTo>
                    <a:pt x="5650" y="9377"/>
                    <a:pt x="5755" y="9356"/>
                    <a:pt x="5880" y="9336"/>
                  </a:cubicBezTo>
                  <a:close/>
                  <a:moveTo>
                    <a:pt x="1821" y="10298"/>
                  </a:moveTo>
                  <a:cubicBezTo>
                    <a:pt x="1884" y="10800"/>
                    <a:pt x="1968" y="11261"/>
                    <a:pt x="2093" y="11700"/>
                  </a:cubicBezTo>
                  <a:cubicBezTo>
                    <a:pt x="1779" y="11365"/>
                    <a:pt x="1466" y="10989"/>
                    <a:pt x="1298" y="10612"/>
                  </a:cubicBezTo>
                  <a:cubicBezTo>
                    <a:pt x="1340" y="10612"/>
                    <a:pt x="1382" y="10591"/>
                    <a:pt x="1424" y="10570"/>
                  </a:cubicBezTo>
                  <a:cubicBezTo>
                    <a:pt x="1570" y="10486"/>
                    <a:pt x="1696" y="10403"/>
                    <a:pt x="1821" y="10298"/>
                  </a:cubicBezTo>
                  <a:close/>
                  <a:moveTo>
                    <a:pt x="24733" y="9356"/>
                  </a:moveTo>
                  <a:cubicBezTo>
                    <a:pt x="24795" y="9356"/>
                    <a:pt x="24837" y="9377"/>
                    <a:pt x="24879" y="9377"/>
                  </a:cubicBezTo>
                  <a:cubicBezTo>
                    <a:pt x="24858" y="9440"/>
                    <a:pt x="24837" y="9524"/>
                    <a:pt x="24816" y="9587"/>
                  </a:cubicBezTo>
                  <a:cubicBezTo>
                    <a:pt x="24791" y="9663"/>
                    <a:pt x="24843" y="9709"/>
                    <a:pt x="24897" y="9709"/>
                  </a:cubicBezTo>
                  <a:cubicBezTo>
                    <a:pt x="24932" y="9709"/>
                    <a:pt x="24967" y="9690"/>
                    <a:pt x="24984" y="9649"/>
                  </a:cubicBezTo>
                  <a:lnTo>
                    <a:pt x="25109" y="9377"/>
                  </a:lnTo>
                  <a:cubicBezTo>
                    <a:pt x="25214" y="9377"/>
                    <a:pt x="25318" y="9398"/>
                    <a:pt x="25444" y="9398"/>
                  </a:cubicBezTo>
                  <a:cubicBezTo>
                    <a:pt x="25130" y="10214"/>
                    <a:pt x="24921" y="11072"/>
                    <a:pt x="24691" y="11742"/>
                  </a:cubicBezTo>
                  <a:cubicBezTo>
                    <a:pt x="24678" y="11804"/>
                    <a:pt x="24718" y="11844"/>
                    <a:pt x="24761" y="11844"/>
                  </a:cubicBezTo>
                  <a:cubicBezTo>
                    <a:pt x="24790" y="11844"/>
                    <a:pt x="24820" y="11826"/>
                    <a:pt x="24837" y="11784"/>
                  </a:cubicBezTo>
                  <a:cubicBezTo>
                    <a:pt x="25109" y="11072"/>
                    <a:pt x="25360" y="10340"/>
                    <a:pt x="25674" y="9608"/>
                  </a:cubicBezTo>
                  <a:cubicBezTo>
                    <a:pt x="25695" y="9545"/>
                    <a:pt x="25737" y="9482"/>
                    <a:pt x="25758" y="9419"/>
                  </a:cubicBezTo>
                  <a:lnTo>
                    <a:pt x="25925" y="9419"/>
                  </a:lnTo>
                  <a:cubicBezTo>
                    <a:pt x="25925" y="9524"/>
                    <a:pt x="25925" y="9628"/>
                    <a:pt x="25904" y="9733"/>
                  </a:cubicBezTo>
                  <a:cubicBezTo>
                    <a:pt x="25904" y="9754"/>
                    <a:pt x="25883" y="9754"/>
                    <a:pt x="25883" y="9796"/>
                  </a:cubicBezTo>
                  <a:cubicBezTo>
                    <a:pt x="25381" y="10947"/>
                    <a:pt x="24963" y="12139"/>
                    <a:pt x="24544" y="13332"/>
                  </a:cubicBezTo>
                  <a:cubicBezTo>
                    <a:pt x="24565" y="12139"/>
                    <a:pt x="24628" y="10737"/>
                    <a:pt x="24733" y="9356"/>
                  </a:cubicBezTo>
                  <a:close/>
                  <a:moveTo>
                    <a:pt x="7073" y="9105"/>
                  </a:moveTo>
                  <a:lnTo>
                    <a:pt x="7073" y="9105"/>
                  </a:lnTo>
                  <a:cubicBezTo>
                    <a:pt x="6634" y="10214"/>
                    <a:pt x="6236" y="11365"/>
                    <a:pt x="5839" y="12453"/>
                  </a:cubicBezTo>
                  <a:cubicBezTo>
                    <a:pt x="5814" y="12516"/>
                    <a:pt x="5871" y="12556"/>
                    <a:pt x="5929" y="12556"/>
                  </a:cubicBezTo>
                  <a:cubicBezTo>
                    <a:pt x="5969" y="12556"/>
                    <a:pt x="6010" y="12537"/>
                    <a:pt x="6027" y="12495"/>
                  </a:cubicBezTo>
                  <a:cubicBezTo>
                    <a:pt x="6466" y="11407"/>
                    <a:pt x="7052" y="10319"/>
                    <a:pt x="7533" y="9210"/>
                  </a:cubicBezTo>
                  <a:lnTo>
                    <a:pt x="7533" y="9210"/>
                  </a:lnTo>
                  <a:cubicBezTo>
                    <a:pt x="7512" y="9398"/>
                    <a:pt x="7492" y="9566"/>
                    <a:pt x="7492" y="9754"/>
                  </a:cubicBezTo>
                  <a:cubicBezTo>
                    <a:pt x="6885" y="11030"/>
                    <a:pt x="6383" y="12369"/>
                    <a:pt x="5880" y="13688"/>
                  </a:cubicBezTo>
                  <a:cubicBezTo>
                    <a:pt x="5671" y="12788"/>
                    <a:pt x="5525" y="11888"/>
                    <a:pt x="5441" y="10989"/>
                  </a:cubicBezTo>
                  <a:cubicBezTo>
                    <a:pt x="5713" y="10403"/>
                    <a:pt x="6006" y="9817"/>
                    <a:pt x="6341" y="9252"/>
                  </a:cubicBezTo>
                  <a:cubicBezTo>
                    <a:pt x="6529" y="9231"/>
                    <a:pt x="6717" y="9189"/>
                    <a:pt x="6927" y="9147"/>
                  </a:cubicBezTo>
                  <a:cubicBezTo>
                    <a:pt x="6968" y="9126"/>
                    <a:pt x="7031" y="9126"/>
                    <a:pt x="7073" y="9105"/>
                  </a:cubicBezTo>
                  <a:close/>
                  <a:moveTo>
                    <a:pt x="25863" y="10675"/>
                  </a:moveTo>
                  <a:cubicBezTo>
                    <a:pt x="25863" y="10947"/>
                    <a:pt x="25863" y="11219"/>
                    <a:pt x="25863" y="11491"/>
                  </a:cubicBezTo>
                  <a:cubicBezTo>
                    <a:pt x="25821" y="11512"/>
                    <a:pt x="25800" y="11512"/>
                    <a:pt x="25779" y="11533"/>
                  </a:cubicBezTo>
                  <a:cubicBezTo>
                    <a:pt x="25402" y="11993"/>
                    <a:pt x="25256" y="12746"/>
                    <a:pt x="25067" y="13290"/>
                  </a:cubicBezTo>
                  <a:cubicBezTo>
                    <a:pt x="24879" y="13771"/>
                    <a:pt x="24712" y="14232"/>
                    <a:pt x="24544" y="14713"/>
                  </a:cubicBezTo>
                  <a:cubicBezTo>
                    <a:pt x="24544" y="14483"/>
                    <a:pt x="24544" y="14253"/>
                    <a:pt x="24544" y="14002"/>
                  </a:cubicBezTo>
                  <a:cubicBezTo>
                    <a:pt x="24984" y="12893"/>
                    <a:pt x="25465" y="11784"/>
                    <a:pt x="25863" y="10675"/>
                  </a:cubicBezTo>
                  <a:close/>
                  <a:moveTo>
                    <a:pt x="7492" y="10654"/>
                  </a:moveTo>
                  <a:cubicBezTo>
                    <a:pt x="7492" y="10758"/>
                    <a:pt x="7492" y="10863"/>
                    <a:pt x="7492" y="10968"/>
                  </a:cubicBezTo>
                  <a:cubicBezTo>
                    <a:pt x="7492" y="11009"/>
                    <a:pt x="7492" y="11072"/>
                    <a:pt x="7492" y="11135"/>
                  </a:cubicBezTo>
                  <a:cubicBezTo>
                    <a:pt x="6948" y="12349"/>
                    <a:pt x="6655" y="13709"/>
                    <a:pt x="6257" y="14964"/>
                  </a:cubicBezTo>
                  <a:cubicBezTo>
                    <a:pt x="6152" y="14650"/>
                    <a:pt x="6048" y="14336"/>
                    <a:pt x="5964" y="14002"/>
                  </a:cubicBezTo>
                  <a:cubicBezTo>
                    <a:pt x="6424" y="12893"/>
                    <a:pt x="7031" y="11784"/>
                    <a:pt x="7492" y="10654"/>
                  </a:cubicBezTo>
                  <a:close/>
                  <a:moveTo>
                    <a:pt x="26448" y="9440"/>
                  </a:moveTo>
                  <a:cubicBezTo>
                    <a:pt x="28478" y="9545"/>
                    <a:pt x="30487" y="9628"/>
                    <a:pt x="32433" y="10214"/>
                  </a:cubicBezTo>
                  <a:cubicBezTo>
                    <a:pt x="32286" y="10947"/>
                    <a:pt x="31533" y="11574"/>
                    <a:pt x="30989" y="12097"/>
                  </a:cubicBezTo>
                  <a:cubicBezTo>
                    <a:pt x="29692" y="13332"/>
                    <a:pt x="28185" y="14357"/>
                    <a:pt x="26574" y="15090"/>
                  </a:cubicBezTo>
                  <a:cubicBezTo>
                    <a:pt x="26553" y="14838"/>
                    <a:pt x="26532" y="14587"/>
                    <a:pt x="26511" y="14336"/>
                  </a:cubicBezTo>
                  <a:cubicBezTo>
                    <a:pt x="26553" y="14211"/>
                    <a:pt x="26595" y="14106"/>
                    <a:pt x="26637" y="13981"/>
                  </a:cubicBezTo>
                  <a:cubicBezTo>
                    <a:pt x="26553" y="13813"/>
                    <a:pt x="26532" y="13583"/>
                    <a:pt x="26595" y="13395"/>
                  </a:cubicBezTo>
                  <a:cubicBezTo>
                    <a:pt x="26595" y="13374"/>
                    <a:pt x="26574" y="13332"/>
                    <a:pt x="26574" y="13311"/>
                  </a:cubicBezTo>
                  <a:cubicBezTo>
                    <a:pt x="26532" y="13395"/>
                    <a:pt x="26490" y="13478"/>
                    <a:pt x="26448" y="13562"/>
                  </a:cubicBezTo>
                  <a:cubicBezTo>
                    <a:pt x="26427" y="13311"/>
                    <a:pt x="26427" y="13039"/>
                    <a:pt x="26407" y="12788"/>
                  </a:cubicBezTo>
                  <a:cubicBezTo>
                    <a:pt x="26448" y="12662"/>
                    <a:pt x="26469" y="12558"/>
                    <a:pt x="26511" y="12432"/>
                  </a:cubicBezTo>
                  <a:cubicBezTo>
                    <a:pt x="26532" y="12349"/>
                    <a:pt x="26448" y="12286"/>
                    <a:pt x="26386" y="12286"/>
                  </a:cubicBezTo>
                  <a:cubicBezTo>
                    <a:pt x="26365" y="11428"/>
                    <a:pt x="26365" y="10570"/>
                    <a:pt x="26427" y="9712"/>
                  </a:cubicBezTo>
                  <a:cubicBezTo>
                    <a:pt x="26427" y="9628"/>
                    <a:pt x="26427" y="9545"/>
                    <a:pt x="26448" y="9440"/>
                  </a:cubicBezTo>
                  <a:close/>
                  <a:moveTo>
                    <a:pt x="4939" y="9482"/>
                  </a:moveTo>
                  <a:lnTo>
                    <a:pt x="4939" y="9545"/>
                  </a:lnTo>
                  <a:cubicBezTo>
                    <a:pt x="4981" y="11407"/>
                    <a:pt x="5253" y="13499"/>
                    <a:pt x="6006" y="15320"/>
                  </a:cubicBezTo>
                  <a:cubicBezTo>
                    <a:pt x="5922" y="15278"/>
                    <a:pt x="5860" y="15215"/>
                    <a:pt x="5776" y="15173"/>
                  </a:cubicBezTo>
                  <a:cubicBezTo>
                    <a:pt x="4834" y="14462"/>
                    <a:pt x="3976" y="13667"/>
                    <a:pt x="3160" y="12809"/>
                  </a:cubicBezTo>
                  <a:cubicBezTo>
                    <a:pt x="2742" y="11993"/>
                    <a:pt x="2428" y="11072"/>
                    <a:pt x="2177" y="10089"/>
                  </a:cubicBezTo>
                  <a:cubicBezTo>
                    <a:pt x="3056" y="9796"/>
                    <a:pt x="3997" y="9628"/>
                    <a:pt x="4939" y="9482"/>
                  </a:cubicBezTo>
                  <a:close/>
                  <a:moveTo>
                    <a:pt x="25946" y="14127"/>
                  </a:moveTo>
                  <a:cubicBezTo>
                    <a:pt x="25967" y="14315"/>
                    <a:pt x="25988" y="14504"/>
                    <a:pt x="26030" y="14692"/>
                  </a:cubicBezTo>
                  <a:cubicBezTo>
                    <a:pt x="25967" y="14922"/>
                    <a:pt x="25904" y="15173"/>
                    <a:pt x="25842" y="15403"/>
                  </a:cubicBezTo>
                  <a:cubicBezTo>
                    <a:pt x="25674" y="15466"/>
                    <a:pt x="25486" y="15529"/>
                    <a:pt x="25318" y="15592"/>
                  </a:cubicBezTo>
                  <a:cubicBezTo>
                    <a:pt x="25549" y="15110"/>
                    <a:pt x="25758" y="14629"/>
                    <a:pt x="25946" y="14127"/>
                  </a:cubicBezTo>
                  <a:close/>
                  <a:moveTo>
                    <a:pt x="7533" y="11909"/>
                  </a:moveTo>
                  <a:cubicBezTo>
                    <a:pt x="7554" y="12160"/>
                    <a:pt x="7575" y="12453"/>
                    <a:pt x="7617" y="12746"/>
                  </a:cubicBezTo>
                  <a:cubicBezTo>
                    <a:pt x="7178" y="13688"/>
                    <a:pt x="6843" y="14671"/>
                    <a:pt x="6508" y="15654"/>
                  </a:cubicBezTo>
                  <a:lnTo>
                    <a:pt x="6487" y="15654"/>
                  </a:lnTo>
                  <a:cubicBezTo>
                    <a:pt x="6424" y="15466"/>
                    <a:pt x="6362" y="15299"/>
                    <a:pt x="6299" y="15110"/>
                  </a:cubicBezTo>
                  <a:lnTo>
                    <a:pt x="6299" y="15110"/>
                  </a:lnTo>
                  <a:cubicBezTo>
                    <a:pt x="6309" y="15116"/>
                    <a:pt x="6320" y="15118"/>
                    <a:pt x="6330" y="15118"/>
                  </a:cubicBezTo>
                  <a:cubicBezTo>
                    <a:pt x="6360" y="15118"/>
                    <a:pt x="6388" y="15095"/>
                    <a:pt x="6404" y="15048"/>
                  </a:cubicBezTo>
                  <a:cubicBezTo>
                    <a:pt x="6759" y="14022"/>
                    <a:pt x="7199" y="12955"/>
                    <a:pt x="7533" y="11909"/>
                  </a:cubicBezTo>
                  <a:close/>
                  <a:moveTo>
                    <a:pt x="25863" y="12097"/>
                  </a:moveTo>
                  <a:cubicBezTo>
                    <a:pt x="25863" y="12474"/>
                    <a:pt x="25883" y="12830"/>
                    <a:pt x="25904" y="13206"/>
                  </a:cubicBezTo>
                  <a:cubicBezTo>
                    <a:pt x="25549" y="14002"/>
                    <a:pt x="25277" y="14859"/>
                    <a:pt x="25026" y="15696"/>
                  </a:cubicBezTo>
                  <a:cubicBezTo>
                    <a:pt x="24879" y="15738"/>
                    <a:pt x="24733" y="15780"/>
                    <a:pt x="24586" y="15822"/>
                  </a:cubicBezTo>
                  <a:cubicBezTo>
                    <a:pt x="24565" y="15654"/>
                    <a:pt x="24565" y="15487"/>
                    <a:pt x="24565" y="15278"/>
                  </a:cubicBezTo>
                  <a:cubicBezTo>
                    <a:pt x="24816" y="14692"/>
                    <a:pt x="25046" y="14085"/>
                    <a:pt x="25277" y="13499"/>
                  </a:cubicBezTo>
                  <a:cubicBezTo>
                    <a:pt x="25444" y="13060"/>
                    <a:pt x="25716" y="12579"/>
                    <a:pt x="25863" y="12097"/>
                  </a:cubicBezTo>
                  <a:close/>
                  <a:moveTo>
                    <a:pt x="7659" y="13165"/>
                  </a:moveTo>
                  <a:cubicBezTo>
                    <a:pt x="7701" y="13541"/>
                    <a:pt x="7764" y="13918"/>
                    <a:pt x="7847" y="14294"/>
                  </a:cubicBezTo>
                  <a:cubicBezTo>
                    <a:pt x="7596" y="14859"/>
                    <a:pt x="7387" y="15466"/>
                    <a:pt x="7178" y="16052"/>
                  </a:cubicBezTo>
                  <a:cubicBezTo>
                    <a:pt x="7010" y="15968"/>
                    <a:pt x="6822" y="15864"/>
                    <a:pt x="6655" y="15759"/>
                  </a:cubicBezTo>
                  <a:cubicBezTo>
                    <a:pt x="7010" y="14901"/>
                    <a:pt x="7366" y="14043"/>
                    <a:pt x="7659" y="13165"/>
                  </a:cubicBezTo>
                  <a:close/>
                  <a:moveTo>
                    <a:pt x="7952" y="14713"/>
                  </a:moveTo>
                  <a:cubicBezTo>
                    <a:pt x="8036" y="15048"/>
                    <a:pt x="8140" y="15362"/>
                    <a:pt x="8266" y="15675"/>
                  </a:cubicBezTo>
                  <a:cubicBezTo>
                    <a:pt x="8161" y="15926"/>
                    <a:pt x="8077" y="16178"/>
                    <a:pt x="8036" y="16450"/>
                  </a:cubicBezTo>
                  <a:cubicBezTo>
                    <a:pt x="7805" y="16366"/>
                    <a:pt x="7596" y="16261"/>
                    <a:pt x="7366" y="16157"/>
                  </a:cubicBezTo>
                  <a:cubicBezTo>
                    <a:pt x="7575" y="15675"/>
                    <a:pt x="7764" y="15194"/>
                    <a:pt x="7952" y="14713"/>
                  </a:cubicBezTo>
                  <a:close/>
                  <a:moveTo>
                    <a:pt x="8475" y="16115"/>
                  </a:moveTo>
                  <a:cubicBezTo>
                    <a:pt x="8601" y="16366"/>
                    <a:pt x="8747" y="16575"/>
                    <a:pt x="8914" y="16784"/>
                  </a:cubicBezTo>
                  <a:cubicBezTo>
                    <a:pt x="8705" y="16722"/>
                    <a:pt x="8517" y="16659"/>
                    <a:pt x="8308" y="16575"/>
                  </a:cubicBezTo>
                  <a:cubicBezTo>
                    <a:pt x="8349" y="16429"/>
                    <a:pt x="8412" y="16282"/>
                    <a:pt x="8475" y="16115"/>
                  </a:cubicBezTo>
                  <a:close/>
                  <a:moveTo>
                    <a:pt x="10364" y="8825"/>
                  </a:moveTo>
                  <a:cubicBezTo>
                    <a:pt x="10877" y="8825"/>
                    <a:pt x="11392" y="8838"/>
                    <a:pt x="11906" y="8854"/>
                  </a:cubicBezTo>
                  <a:cubicBezTo>
                    <a:pt x="11886" y="9084"/>
                    <a:pt x="11886" y="9315"/>
                    <a:pt x="11886" y="9524"/>
                  </a:cubicBezTo>
                  <a:cubicBezTo>
                    <a:pt x="11886" y="9597"/>
                    <a:pt x="11949" y="9642"/>
                    <a:pt x="12007" y="9642"/>
                  </a:cubicBezTo>
                  <a:cubicBezTo>
                    <a:pt x="12048" y="9642"/>
                    <a:pt x="12086" y="9618"/>
                    <a:pt x="12095" y="9566"/>
                  </a:cubicBezTo>
                  <a:cubicBezTo>
                    <a:pt x="12137" y="9336"/>
                    <a:pt x="12158" y="9105"/>
                    <a:pt x="12199" y="8875"/>
                  </a:cubicBezTo>
                  <a:cubicBezTo>
                    <a:pt x="12304" y="8875"/>
                    <a:pt x="12409" y="8875"/>
                    <a:pt x="12513" y="8896"/>
                  </a:cubicBezTo>
                  <a:cubicBezTo>
                    <a:pt x="12513" y="9126"/>
                    <a:pt x="12534" y="9377"/>
                    <a:pt x="12555" y="9608"/>
                  </a:cubicBezTo>
                  <a:cubicBezTo>
                    <a:pt x="12565" y="9655"/>
                    <a:pt x="12604" y="9676"/>
                    <a:pt x="12644" y="9676"/>
                  </a:cubicBezTo>
                  <a:cubicBezTo>
                    <a:pt x="12693" y="9676"/>
                    <a:pt x="12743" y="9644"/>
                    <a:pt x="12743" y="9587"/>
                  </a:cubicBezTo>
                  <a:cubicBezTo>
                    <a:pt x="12743" y="9356"/>
                    <a:pt x="12743" y="9126"/>
                    <a:pt x="12764" y="8896"/>
                  </a:cubicBezTo>
                  <a:cubicBezTo>
                    <a:pt x="13580" y="8959"/>
                    <a:pt x="14396" y="9001"/>
                    <a:pt x="15212" y="9022"/>
                  </a:cubicBezTo>
                  <a:cubicBezTo>
                    <a:pt x="15212" y="9294"/>
                    <a:pt x="15275" y="9545"/>
                    <a:pt x="15484" y="9691"/>
                  </a:cubicBezTo>
                  <a:cubicBezTo>
                    <a:pt x="15494" y="9701"/>
                    <a:pt x="15505" y="9705"/>
                    <a:pt x="15515" y="9705"/>
                  </a:cubicBezTo>
                  <a:cubicBezTo>
                    <a:pt x="15550" y="9705"/>
                    <a:pt x="15579" y="9661"/>
                    <a:pt x="15547" y="9628"/>
                  </a:cubicBezTo>
                  <a:cubicBezTo>
                    <a:pt x="15443" y="9482"/>
                    <a:pt x="15401" y="9273"/>
                    <a:pt x="15401" y="9022"/>
                  </a:cubicBezTo>
                  <a:lnTo>
                    <a:pt x="15777" y="9022"/>
                  </a:lnTo>
                  <a:cubicBezTo>
                    <a:pt x="15777" y="9231"/>
                    <a:pt x="15777" y="9419"/>
                    <a:pt x="15777" y="9608"/>
                  </a:cubicBezTo>
                  <a:cubicBezTo>
                    <a:pt x="15788" y="9662"/>
                    <a:pt x="15839" y="9694"/>
                    <a:pt x="15885" y="9694"/>
                  </a:cubicBezTo>
                  <a:cubicBezTo>
                    <a:pt x="15927" y="9694"/>
                    <a:pt x="15966" y="9667"/>
                    <a:pt x="15966" y="9608"/>
                  </a:cubicBezTo>
                  <a:cubicBezTo>
                    <a:pt x="15987" y="9419"/>
                    <a:pt x="15987" y="9231"/>
                    <a:pt x="16007" y="9043"/>
                  </a:cubicBezTo>
                  <a:cubicBezTo>
                    <a:pt x="16844" y="9043"/>
                    <a:pt x="17660" y="9043"/>
                    <a:pt x="18476" y="9064"/>
                  </a:cubicBezTo>
                  <a:cubicBezTo>
                    <a:pt x="18497" y="9210"/>
                    <a:pt x="18518" y="9336"/>
                    <a:pt x="18560" y="9482"/>
                  </a:cubicBezTo>
                  <a:cubicBezTo>
                    <a:pt x="18579" y="9529"/>
                    <a:pt x="18623" y="9551"/>
                    <a:pt x="18666" y="9551"/>
                  </a:cubicBezTo>
                  <a:cubicBezTo>
                    <a:pt x="18719" y="9551"/>
                    <a:pt x="18769" y="9519"/>
                    <a:pt x="18769" y="9461"/>
                  </a:cubicBezTo>
                  <a:cubicBezTo>
                    <a:pt x="18748" y="9336"/>
                    <a:pt x="18769" y="9210"/>
                    <a:pt x="18769" y="9084"/>
                  </a:cubicBezTo>
                  <a:cubicBezTo>
                    <a:pt x="18979" y="9084"/>
                    <a:pt x="19167" y="9084"/>
                    <a:pt x="19376" y="9105"/>
                  </a:cubicBezTo>
                  <a:cubicBezTo>
                    <a:pt x="19376" y="9336"/>
                    <a:pt x="19397" y="9566"/>
                    <a:pt x="19418" y="9796"/>
                  </a:cubicBezTo>
                  <a:cubicBezTo>
                    <a:pt x="19418" y="9890"/>
                    <a:pt x="19481" y="9937"/>
                    <a:pt x="19549" y="9937"/>
                  </a:cubicBezTo>
                  <a:cubicBezTo>
                    <a:pt x="19617" y="9937"/>
                    <a:pt x="19690" y="9890"/>
                    <a:pt x="19711" y="9796"/>
                  </a:cubicBezTo>
                  <a:cubicBezTo>
                    <a:pt x="19732" y="9566"/>
                    <a:pt x="19753" y="9336"/>
                    <a:pt x="19774" y="9105"/>
                  </a:cubicBezTo>
                  <a:cubicBezTo>
                    <a:pt x="21343" y="9168"/>
                    <a:pt x="22891" y="9252"/>
                    <a:pt x="24461" y="9336"/>
                  </a:cubicBezTo>
                  <a:cubicBezTo>
                    <a:pt x="24356" y="10528"/>
                    <a:pt x="24293" y="11742"/>
                    <a:pt x="24272" y="12934"/>
                  </a:cubicBezTo>
                  <a:cubicBezTo>
                    <a:pt x="24272" y="13332"/>
                    <a:pt x="24251" y="13750"/>
                    <a:pt x="24251" y="14169"/>
                  </a:cubicBezTo>
                  <a:cubicBezTo>
                    <a:pt x="24210" y="14294"/>
                    <a:pt x="24168" y="14420"/>
                    <a:pt x="24126" y="14546"/>
                  </a:cubicBezTo>
                  <a:cubicBezTo>
                    <a:pt x="24095" y="14623"/>
                    <a:pt x="24156" y="14666"/>
                    <a:pt x="24215" y="14666"/>
                  </a:cubicBezTo>
                  <a:cubicBezTo>
                    <a:pt x="24236" y="14666"/>
                    <a:pt x="24256" y="14661"/>
                    <a:pt x="24272" y="14650"/>
                  </a:cubicBezTo>
                  <a:cubicBezTo>
                    <a:pt x="24272" y="14901"/>
                    <a:pt x="24293" y="15152"/>
                    <a:pt x="24314" y="15403"/>
                  </a:cubicBezTo>
                  <a:cubicBezTo>
                    <a:pt x="24293" y="15466"/>
                    <a:pt x="24272" y="15550"/>
                    <a:pt x="24251" y="15613"/>
                  </a:cubicBezTo>
                  <a:cubicBezTo>
                    <a:pt x="24234" y="15664"/>
                    <a:pt x="24288" y="15702"/>
                    <a:pt x="24331" y="15702"/>
                  </a:cubicBezTo>
                  <a:cubicBezTo>
                    <a:pt x="24340" y="15702"/>
                    <a:pt x="24349" y="15700"/>
                    <a:pt x="24356" y="15696"/>
                  </a:cubicBezTo>
                  <a:cubicBezTo>
                    <a:pt x="24356" y="15759"/>
                    <a:pt x="24377" y="15822"/>
                    <a:pt x="24398" y="15885"/>
                  </a:cubicBezTo>
                  <a:cubicBezTo>
                    <a:pt x="24000" y="15989"/>
                    <a:pt x="23603" y="16073"/>
                    <a:pt x="23226" y="16157"/>
                  </a:cubicBezTo>
                  <a:cubicBezTo>
                    <a:pt x="20360" y="16680"/>
                    <a:pt x="17409" y="16638"/>
                    <a:pt x="14522" y="17098"/>
                  </a:cubicBezTo>
                  <a:cubicBezTo>
                    <a:pt x="13730" y="17214"/>
                    <a:pt x="12968" y="17277"/>
                    <a:pt x="12229" y="17277"/>
                  </a:cubicBezTo>
                  <a:cubicBezTo>
                    <a:pt x="11233" y="17277"/>
                    <a:pt x="10279" y="17162"/>
                    <a:pt x="9354" y="16910"/>
                  </a:cubicBezTo>
                  <a:cubicBezTo>
                    <a:pt x="9061" y="16554"/>
                    <a:pt x="8831" y="16115"/>
                    <a:pt x="8663" y="15654"/>
                  </a:cubicBezTo>
                  <a:cubicBezTo>
                    <a:pt x="8663" y="15613"/>
                    <a:pt x="8684" y="15571"/>
                    <a:pt x="8684" y="15529"/>
                  </a:cubicBezTo>
                  <a:cubicBezTo>
                    <a:pt x="8601" y="15362"/>
                    <a:pt x="8580" y="15131"/>
                    <a:pt x="8642" y="14943"/>
                  </a:cubicBezTo>
                  <a:lnTo>
                    <a:pt x="8642" y="14943"/>
                  </a:lnTo>
                  <a:cubicBezTo>
                    <a:pt x="8580" y="15027"/>
                    <a:pt x="8538" y="15090"/>
                    <a:pt x="8496" y="15173"/>
                  </a:cubicBezTo>
                  <a:cubicBezTo>
                    <a:pt x="8370" y="14797"/>
                    <a:pt x="8266" y="14378"/>
                    <a:pt x="8182" y="13960"/>
                  </a:cubicBezTo>
                  <a:cubicBezTo>
                    <a:pt x="8203" y="13897"/>
                    <a:pt x="8245" y="13813"/>
                    <a:pt x="8266" y="13750"/>
                  </a:cubicBezTo>
                  <a:cubicBezTo>
                    <a:pt x="8281" y="13689"/>
                    <a:pt x="8229" y="13650"/>
                    <a:pt x="8184" y="13650"/>
                  </a:cubicBezTo>
                  <a:cubicBezTo>
                    <a:pt x="8167" y="13650"/>
                    <a:pt x="8151" y="13656"/>
                    <a:pt x="8140" y="13667"/>
                  </a:cubicBezTo>
                  <a:cubicBezTo>
                    <a:pt x="7973" y="12641"/>
                    <a:pt x="7931" y="11637"/>
                    <a:pt x="7910" y="10821"/>
                  </a:cubicBezTo>
                  <a:cubicBezTo>
                    <a:pt x="7889" y="10214"/>
                    <a:pt x="7910" y="9587"/>
                    <a:pt x="7973" y="8959"/>
                  </a:cubicBezTo>
                  <a:cubicBezTo>
                    <a:pt x="8764" y="8857"/>
                    <a:pt x="9562" y="8825"/>
                    <a:pt x="10364" y="8825"/>
                  </a:cubicBezTo>
                  <a:close/>
                  <a:moveTo>
                    <a:pt x="21259" y="17035"/>
                  </a:moveTo>
                  <a:lnTo>
                    <a:pt x="21259" y="17035"/>
                  </a:lnTo>
                  <a:cubicBezTo>
                    <a:pt x="18790" y="17672"/>
                    <a:pt x="16182" y="18136"/>
                    <a:pt x="13599" y="18136"/>
                  </a:cubicBezTo>
                  <a:cubicBezTo>
                    <a:pt x="12702" y="18136"/>
                    <a:pt x="11807" y="18080"/>
                    <a:pt x="10923" y="17956"/>
                  </a:cubicBezTo>
                  <a:lnTo>
                    <a:pt x="10923" y="17956"/>
                  </a:lnTo>
                  <a:cubicBezTo>
                    <a:pt x="11269" y="17991"/>
                    <a:pt x="11621" y="18006"/>
                    <a:pt x="11975" y="18006"/>
                  </a:cubicBezTo>
                  <a:cubicBezTo>
                    <a:pt x="12265" y="18006"/>
                    <a:pt x="12556" y="17996"/>
                    <a:pt x="12848" y="17977"/>
                  </a:cubicBezTo>
                  <a:cubicBezTo>
                    <a:pt x="14334" y="17831"/>
                    <a:pt x="15777" y="17517"/>
                    <a:pt x="17263" y="17349"/>
                  </a:cubicBezTo>
                  <a:cubicBezTo>
                    <a:pt x="18602" y="17203"/>
                    <a:pt x="19941" y="17161"/>
                    <a:pt x="21259" y="17035"/>
                  </a:cubicBezTo>
                  <a:close/>
                  <a:moveTo>
                    <a:pt x="18784" y="0"/>
                  </a:moveTo>
                  <a:cubicBezTo>
                    <a:pt x="18036" y="0"/>
                    <a:pt x="17296" y="50"/>
                    <a:pt x="16572" y="150"/>
                  </a:cubicBezTo>
                  <a:cubicBezTo>
                    <a:pt x="10212" y="1008"/>
                    <a:pt x="3265" y="4126"/>
                    <a:pt x="106" y="9984"/>
                  </a:cubicBezTo>
                  <a:cubicBezTo>
                    <a:pt x="1" y="10152"/>
                    <a:pt x="43" y="10340"/>
                    <a:pt x="168" y="10486"/>
                  </a:cubicBezTo>
                  <a:cubicBezTo>
                    <a:pt x="963" y="11553"/>
                    <a:pt x="1842" y="12621"/>
                    <a:pt x="2784" y="13583"/>
                  </a:cubicBezTo>
                  <a:cubicBezTo>
                    <a:pt x="4763" y="17480"/>
                    <a:pt x="9203" y="18767"/>
                    <a:pt x="13868" y="18767"/>
                  </a:cubicBezTo>
                  <a:cubicBezTo>
                    <a:pt x="17192" y="18767"/>
                    <a:pt x="20630" y="18114"/>
                    <a:pt x="23373" y="17287"/>
                  </a:cubicBezTo>
                  <a:cubicBezTo>
                    <a:pt x="25779" y="16554"/>
                    <a:pt x="28227" y="15696"/>
                    <a:pt x="30256" y="14190"/>
                  </a:cubicBezTo>
                  <a:cubicBezTo>
                    <a:pt x="32495" y="12537"/>
                    <a:pt x="34734" y="10172"/>
                    <a:pt x="33039" y="7390"/>
                  </a:cubicBezTo>
                  <a:cubicBezTo>
                    <a:pt x="30149" y="2658"/>
                    <a:pt x="24261" y="0"/>
                    <a:pt x="187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660163" y="3754724"/>
              <a:ext cx="279174" cy="273326"/>
            </a:xfrm>
            <a:custGeom>
              <a:rect b="b" l="l" r="r" t="t"/>
              <a:pathLst>
                <a:path extrusionOk="0" h="10797" w="11028">
                  <a:moveTo>
                    <a:pt x="3432" y="4708"/>
                  </a:moveTo>
                  <a:lnTo>
                    <a:pt x="3432" y="4708"/>
                  </a:lnTo>
                  <a:cubicBezTo>
                    <a:pt x="3430" y="4714"/>
                    <a:pt x="3427" y="4719"/>
                    <a:pt x="3425" y="4725"/>
                  </a:cubicBezTo>
                  <a:lnTo>
                    <a:pt x="3425" y="4725"/>
                  </a:lnTo>
                  <a:cubicBezTo>
                    <a:pt x="3427" y="4726"/>
                    <a:pt x="3430" y="4728"/>
                    <a:pt x="3432" y="4729"/>
                  </a:cubicBezTo>
                  <a:lnTo>
                    <a:pt x="3432" y="4708"/>
                  </a:lnTo>
                  <a:close/>
                  <a:moveTo>
                    <a:pt x="122" y="6348"/>
                  </a:moveTo>
                  <a:cubicBezTo>
                    <a:pt x="120" y="6361"/>
                    <a:pt x="120" y="6378"/>
                    <a:pt x="126" y="6403"/>
                  </a:cubicBezTo>
                  <a:cubicBezTo>
                    <a:pt x="125" y="6385"/>
                    <a:pt x="124" y="6367"/>
                    <a:pt x="122" y="6348"/>
                  </a:cubicBezTo>
                  <a:close/>
                  <a:moveTo>
                    <a:pt x="10379" y="7680"/>
                  </a:moveTo>
                  <a:cubicBezTo>
                    <a:pt x="10372" y="7694"/>
                    <a:pt x="10365" y="7708"/>
                    <a:pt x="10358" y="7721"/>
                  </a:cubicBezTo>
                  <a:lnTo>
                    <a:pt x="10358" y="7721"/>
                  </a:lnTo>
                  <a:cubicBezTo>
                    <a:pt x="10358" y="7721"/>
                    <a:pt x="10358" y="7721"/>
                    <a:pt x="10358" y="7721"/>
                  </a:cubicBezTo>
                  <a:lnTo>
                    <a:pt x="10379" y="7680"/>
                  </a:lnTo>
                  <a:close/>
                  <a:moveTo>
                    <a:pt x="7701" y="1591"/>
                  </a:moveTo>
                  <a:cubicBezTo>
                    <a:pt x="7868" y="1695"/>
                    <a:pt x="8036" y="1800"/>
                    <a:pt x="8182" y="1904"/>
                  </a:cubicBezTo>
                  <a:cubicBezTo>
                    <a:pt x="8454" y="2030"/>
                    <a:pt x="8684" y="2051"/>
                    <a:pt x="8914" y="2260"/>
                  </a:cubicBezTo>
                  <a:lnTo>
                    <a:pt x="8852" y="2323"/>
                  </a:lnTo>
                  <a:cubicBezTo>
                    <a:pt x="8897" y="2384"/>
                    <a:pt x="8921" y="2398"/>
                    <a:pt x="8940" y="2398"/>
                  </a:cubicBezTo>
                  <a:cubicBezTo>
                    <a:pt x="8957" y="2398"/>
                    <a:pt x="8970" y="2388"/>
                    <a:pt x="8991" y="2388"/>
                  </a:cubicBezTo>
                  <a:cubicBezTo>
                    <a:pt x="9014" y="2388"/>
                    <a:pt x="9047" y="2400"/>
                    <a:pt x="9103" y="2449"/>
                  </a:cubicBezTo>
                  <a:lnTo>
                    <a:pt x="8977" y="2469"/>
                  </a:lnTo>
                  <a:cubicBezTo>
                    <a:pt x="8977" y="2469"/>
                    <a:pt x="9040" y="2553"/>
                    <a:pt x="9103" y="2637"/>
                  </a:cubicBezTo>
                  <a:cubicBezTo>
                    <a:pt x="9145" y="2679"/>
                    <a:pt x="9186" y="2741"/>
                    <a:pt x="9186" y="2783"/>
                  </a:cubicBezTo>
                  <a:cubicBezTo>
                    <a:pt x="9207" y="2804"/>
                    <a:pt x="9207" y="2804"/>
                    <a:pt x="9207" y="2804"/>
                  </a:cubicBezTo>
                  <a:lnTo>
                    <a:pt x="9207" y="2783"/>
                  </a:lnTo>
                  <a:cubicBezTo>
                    <a:pt x="9207" y="2804"/>
                    <a:pt x="9228" y="2804"/>
                    <a:pt x="9228" y="2825"/>
                  </a:cubicBezTo>
                  <a:cubicBezTo>
                    <a:pt x="9291" y="2909"/>
                    <a:pt x="9333" y="3013"/>
                    <a:pt x="9291" y="3034"/>
                  </a:cubicBezTo>
                  <a:cubicBezTo>
                    <a:pt x="9309" y="3034"/>
                    <a:pt x="9327" y="3023"/>
                    <a:pt x="9348" y="3023"/>
                  </a:cubicBezTo>
                  <a:cubicBezTo>
                    <a:pt x="9376" y="3023"/>
                    <a:pt x="9411" y="3043"/>
                    <a:pt x="9458" y="3139"/>
                  </a:cubicBezTo>
                  <a:cubicBezTo>
                    <a:pt x="9333" y="3223"/>
                    <a:pt x="9479" y="3432"/>
                    <a:pt x="9542" y="3683"/>
                  </a:cubicBezTo>
                  <a:cubicBezTo>
                    <a:pt x="9545" y="3681"/>
                    <a:pt x="9547" y="3680"/>
                    <a:pt x="9550" y="3680"/>
                  </a:cubicBezTo>
                  <a:cubicBezTo>
                    <a:pt x="9565" y="3680"/>
                    <a:pt x="9585" y="3707"/>
                    <a:pt x="9596" y="3707"/>
                  </a:cubicBezTo>
                  <a:cubicBezTo>
                    <a:pt x="9602" y="3707"/>
                    <a:pt x="9605" y="3701"/>
                    <a:pt x="9605" y="3683"/>
                  </a:cubicBezTo>
                  <a:cubicBezTo>
                    <a:pt x="9647" y="4227"/>
                    <a:pt x="10023" y="4457"/>
                    <a:pt x="9898" y="5001"/>
                  </a:cubicBezTo>
                  <a:lnTo>
                    <a:pt x="9919" y="5001"/>
                  </a:lnTo>
                  <a:cubicBezTo>
                    <a:pt x="10044" y="5420"/>
                    <a:pt x="9898" y="5587"/>
                    <a:pt x="9919" y="6047"/>
                  </a:cubicBezTo>
                  <a:lnTo>
                    <a:pt x="9856" y="6026"/>
                  </a:lnTo>
                  <a:cubicBezTo>
                    <a:pt x="9835" y="6236"/>
                    <a:pt x="9814" y="6466"/>
                    <a:pt x="9689" y="6675"/>
                  </a:cubicBezTo>
                  <a:lnTo>
                    <a:pt x="9730" y="6654"/>
                  </a:lnTo>
                  <a:lnTo>
                    <a:pt x="9668" y="6822"/>
                  </a:lnTo>
                  <a:lnTo>
                    <a:pt x="9689" y="6822"/>
                  </a:lnTo>
                  <a:cubicBezTo>
                    <a:pt x="9647" y="6884"/>
                    <a:pt x="9605" y="7031"/>
                    <a:pt x="9521" y="7135"/>
                  </a:cubicBezTo>
                  <a:lnTo>
                    <a:pt x="9542" y="7135"/>
                  </a:lnTo>
                  <a:cubicBezTo>
                    <a:pt x="9542" y="7219"/>
                    <a:pt x="9479" y="7324"/>
                    <a:pt x="9417" y="7386"/>
                  </a:cubicBezTo>
                  <a:lnTo>
                    <a:pt x="9417" y="7491"/>
                  </a:lnTo>
                  <a:cubicBezTo>
                    <a:pt x="9333" y="7596"/>
                    <a:pt x="9249" y="7742"/>
                    <a:pt x="9165" y="7868"/>
                  </a:cubicBezTo>
                  <a:cubicBezTo>
                    <a:pt x="9082" y="8014"/>
                    <a:pt x="8998" y="8119"/>
                    <a:pt x="8873" y="8182"/>
                  </a:cubicBezTo>
                  <a:cubicBezTo>
                    <a:pt x="8789" y="8286"/>
                    <a:pt x="8684" y="8391"/>
                    <a:pt x="8580" y="8475"/>
                  </a:cubicBezTo>
                  <a:lnTo>
                    <a:pt x="8559" y="8475"/>
                  </a:lnTo>
                  <a:cubicBezTo>
                    <a:pt x="8559" y="8454"/>
                    <a:pt x="8559" y="8412"/>
                    <a:pt x="8538" y="8412"/>
                  </a:cubicBezTo>
                  <a:cubicBezTo>
                    <a:pt x="8412" y="8098"/>
                    <a:pt x="7868" y="8161"/>
                    <a:pt x="7764" y="7826"/>
                  </a:cubicBezTo>
                  <a:cubicBezTo>
                    <a:pt x="7659" y="7617"/>
                    <a:pt x="7513" y="7261"/>
                    <a:pt x="7282" y="7177"/>
                  </a:cubicBezTo>
                  <a:cubicBezTo>
                    <a:pt x="7157" y="7052"/>
                    <a:pt x="7199" y="6884"/>
                    <a:pt x="7073" y="6780"/>
                  </a:cubicBezTo>
                  <a:lnTo>
                    <a:pt x="6989" y="6780"/>
                  </a:lnTo>
                  <a:cubicBezTo>
                    <a:pt x="7010" y="6738"/>
                    <a:pt x="7010" y="6738"/>
                    <a:pt x="6989" y="6696"/>
                  </a:cubicBezTo>
                  <a:cubicBezTo>
                    <a:pt x="6989" y="6717"/>
                    <a:pt x="6979" y="6722"/>
                    <a:pt x="6966" y="6722"/>
                  </a:cubicBezTo>
                  <a:cubicBezTo>
                    <a:pt x="6953" y="6722"/>
                    <a:pt x="6937" y="6717"/>
                    <a:pt x="6927" y="6717"/>
                  </a:cubicBezTo>
                  <a:lnTo>
                    <a:pt x="6948" y="6654"/>
                  </a:lnTo>
                  <a:lnTo>
                    <a:pt x="6948" y="6654"/>
                  </a:lnTo>
                  <a:cubicBezTo>
                    <a:pt x="6940" y="6658"/>
                    <a:pt x="6934" y="6660"/>
                    <a:pt x="6930" y="6660"/>
                  </a:cubicBezTo>
                  <a:cubicBezTo>
                    <a:pt x="6896" y="6660"/>
                    <a:pt x="6999" y="6523"/>
                    <a:pt x="6965" y="6523"/>
                  </a:cubicBezTo>
                  <a:cubicBezTo>
                    <a:pt x="6961" y="6523"/>
                    <a:pt x="6955" y="6525"/>
                    <a:pt x="6948" y="6529"/>
                  </a:cubicBezTo>
                  <a:lnTo>
                    <a:pt x="6864" y="6550"/>
                  </a:lnTo>
                  <a:cubicBezTo>
                    <a:pt x="6550" y="6298"/>
                    <a:pt x="6592" y="5817"/>
                    <a:pt x="6466" y="5462"/>
                  </a:cubicBezTo>
                  <a:cubicBezTo>
                    <a:pt x="6362" y="5378"/>
                    <a:pt x="6215" y="5357"/>
                    <a:pt x="6173" y="5273"/>
                  </a:cubicBezTo>
                  <a:lnTo>
                    <a:pt x="6278" y="5252"/>
                  </a:lnTo>
                  <a:cubicBezTo>
                    <a:pt x="6278" y="5219"/>
                    <a:pt x="6265" y="5212"/>
                    <a:pt x="6246" y="5212"/>
                  </a:cubicBezTo>
                  <a:cubicBezTo>
                    <a:pt x="6233" y="5212"/>
                    <a:pt x="6218" y="5215"/>
                    <a:pt x="6204" y="5215"/>
                  </a:cubicBezTo>
                  <a:cubicBezTo>
                    <a:pt x="6185" y="5215"/>
                    <a:pt x="6166" y="5210"/>
                    <a:pt x="6152" y="5189"/>
                  </a:cubicBezTo>
                  <a:lnTo>
                    <a:pt x="6257" y="5189"/>
                  </a:lnTo>
                  <a:lnTo>
                    <a:pt x="6257" y="5043"/>
                  </a:lnTo>
                  <a:lnTo>
                    <a:pt x="6236" y="5085"/>
                  </a:lnTo>
                  <a:cubicBezTo>
                    <a:pt x="6236" y="5022"/>
                    <a:pt x="6257" y="4980"/>
                    <a:pt x="6320" y="4959"/>
                  </a:cubicBezTo>
                  <a:cubicBezTo>
                    <a:pt x="6295" y="4959"/>
                    <a:pt x="6273" y="4963"/>
                    <a:pt x="6256" y="4963"/>
                  </a:cubicBezTo>
                  <a:cubicBezTo>
                    <a:pt x="6230" y="4963"/>
                    <a:pt x="6215" y="4955"/>
                    <a:pt x="6215" y="4917"/>
                  </a:cubicBezTo>
                  <a:cubicBezTo>
                    <a:pt x="6341" y="4917"/>
                    <a:pt x="6341" y="4813"/>
                    <a:pt x="6362" y="4750"/>
                  </a:cubicBezTo>
                  <a:cubicBezTo>
                    <a:pt x="6347" y="4750"/>
                    <a:pt x="6331" y="4728"/>
                    <a:pt x="6324" y="4724"/>
                  </a:cubicBezTo>
                  <a:lnTo>
                    <a:pt x="6324" y="4724"/>
                  </a:lnTo>
                  <a:cubicBezTo>
                    <a:pt x="6460" y="4560"/>
                    <a:pt x="6154" y="4476"/>
                    <a:pt x="6341" y="4311"/>
                  </a:cubicBezTo>
                  <a:cubicBezTo>
                    <a:pt x="6236" y="4164"/>
                    <a:pt x="6404" y="4122"/>
                    <a:pt x="6341" y="3976"/>
                  </a:cubicBezTo>
                  <a:lnTo>
                    <a:pt x="6341" y="3976"/>
                  </a:lnTo>
                  <a:lnTo>
                    <a:pt x="6404" y="3997"/>
                  </a:lnTo>
                  <a:cubicBezTo>
                    <a:pt x="6383" y="3913"/>
                    <a:pt x="6404" y="3850"/>
                    <a:pt x="6466" y="3788"/>
                  </a:cubicBezTo>
                  <a:lnTo>
                    <a:pt x="6445" y="3788"/>
                  </a:lnTo>
                  <a:lnTo>
                    <a:pt x="6445" y="3746"/>
                  </a:lnTo>
                  <a:cubicBezTo>
                    <a:pt x="6466" y="3725"/>
                    <a:pt x="6445" y="3662"/>
                    <a:pt x="6508" y="3641"/>
                  </a:cubicBezTo>
                  <a:lnTo>
                    <a:pt x="6487" y="3641"/>
                  </a:lnTo>
                  <a:cubicBezTo>
                    <a:pt x="6466" y="3599"/>
                    <a:pt x="6487" y="3578"/>
                    <a:pt x="6529" y="3557"/>
                  </a:cubicBezTo>
                  <a:lnTo>
                    <a:pt x="6466" y="3516"/>
                  </a:lnTo>
                  <a:cubicBezTo>
                    <a:pt x="6571" y="3453"/>
                    <a:pt x="6529" y="3306"/>
                    <a:pt x="6634" y="3285"/>
                  </a:cubicBezTo>
                  <a:cubicBezTo>
                    <a:pt x="6696" y="3139"/>
                    <a:pt x="6801" y="3013"/>
                    <a:pt x="6843" y="2867"/>
                  </a:cubicBezTo>
                  <a:cubicBezTo>
                    <a:pt x="7031" y="2616"/>
                    <a:pt x="6968" y="2490"/>
                    <a:pt x="7115" y="2197"/>
                  </a:cubicBezTo>
                  <a:cubicBezTo>
                    <a:pt x="7261" y="2051"/>
                    <a:pt x="7387" y="1988"/>
                    <a:pt x="7513" y="1884"/>
                  </a:cubicBezTo>
                  <a:cubicBezTo>
                    <a:pt x="7596" y="1821"/>
                    <a:pt x="7659" y="1737"/>
                    <a:pt x="7701" y="1591"/>
                  </a:cubicBezTo>
                  <a:close/>
                  <a:moveTo>
                    <a:pt x="7859" y="9030"/>
                  </a:moveTo>
                  <a:cubicBezTo>
                    <a:pt x="7859" y="9035"/>
                    <a:pt x="7862" y="9039"/>
                    <a:pt x="7868" y="9039"/>
                  </a:cubicBezTo>
                  <a:cubicBezTo>
                    <a:pt x="7865" y="9036"/>
                    <a:pt x="7862" y="9033"/>
                    <a:pt x="7859" y="9030"/>
                  </a:cubicBezTo>
                  <a:close/>
                  <a:moveTo>
                    <a:pt x="5534" y="900"/>
                  </a:moveTo>
                  <a:cubicBezTo>
                    <a:pt x="5879" y="900"/>
                    <a:pt x="6235" y="960"/>
                    <a:pt x="6571" y="1068"/>
                  </a:cubicBezTo>
                  <a:cubicBezTo>
                    <a:pt x="6738" y="1109"/>
                    <a:pt x="6885" y="1172"/>
                    <a:pt x="7052" y="1256"/>
                  </a:cubicBezTo>
                  <a:lnTo>
                    <a:pt x="7010" y="1256"/>
                  </a:lnTo>
                  <a:cubicBezTo>
                    <a:pt x="7010" y="1360"/>
                    <a:pt x="6989" y="1423"/>
                    <a:pt x="6864" y="1465"/>
                  </a:cubicBezTo>
                  <a:lnTo>
                    <a:pt x="6822" y="1423"/>
                  </a:lnTo>
                  <a:cubicBezTo>
                    <a:pt x="6822" y="1507"/>
                    <a:pt x="6738" y="1507"/>
                    <a:pt x="6696" y="1549"/>
                  </a:cubicBezTo>
                  <a:cubicBezTo>
                    <a:pt x="6641" y="1549"/>
                    <a:pt x="6651" y="1483"/>
                    <a:pt x="6595" y="1483"/>
                  </a:cubicBezTo>
                  <a:cubicBezTo>
                    <a:pt x="6588" y="1483"/>
                    <a:pt x="6580" y="1484"/>
                    <a:pt x="6571" y="1486"/>
                  </a:cubicBezTo>
                  <a:lnTo>
                    <a:pt x="6445" y="1653"/>
                  </a:lnTo>
                  <a:cubicBezTo>
                    <a:pt x="6473" y="1653"/>
                    <a:pt x="6501" y="1626"/>
                    <a:pt x="6523" y="1626"/>
                  </a:cubicBezTo>
                  <a:cubicBezTo>
                    <a:pt x="6534" y="1626"/>
                    <a:pt x="6543" y="1632"/>
                    <a:pt x="6550" y="1653"/>
                  </a:cubicBezTo>
                  <a:cubicBezTo>
                    <a:pt x="6548" y="1651"/>
                    <a:pt x="6545" y="1650"/>
                    <a:pt x="6541" y="1650"/>
                  </a:cubicBezTo>
                  <a:cubicBezTo>
                    <a:pt x="6521" y="1650"/>
                    <a:pt x="6483" y="1686"/>
                    <a:pt x="6442" y="1686"/>
                  </a:cubicBezTo>
                  <a:cubicBezTo>
                    <a:pt x="6429" y="1686"/>
                    <a:pt x="6416" y="1683"/>
                    <a:pt x="6404" y="1674"/>
                  </a:cubicBezTo>
                  <a:lnTo>
                    <a:pt x="6404" y="1674"/>
                  </a:lnTo>
                  <a:lnTo>
                    <a:pt x="6466" y="1716"/>
                  </a:lnTo>
                  <a:cubicBezTo>
                    <a:pt x="6445" y="1716"/>
                    <a:pt x="6466" y="1758"/>
                    <a:pt x="6445" y="1800"/>
                  </a:cubicBezTo>
                  <a:cubicBezTo>
                    <a:pt x="6424" y="1800"/>
                    <a:pt x="6404" y="1779"/>
                    <a:pt x="6404" y="1758"/>
                  </a:cubicBezTo>
                  <a:cubicBezTo>
                    <a:pt x="6341" y="1800"/>
                    <a:pt x="6215" y="1821"/>
                    <a:pt x="6236" y="1904"/>
                  </a:cubicBezTo>
                  <a:cubicBezTo>
                    <a:pt x="6194" y="1967"/>
                    <a:pt x="6278" y="1988"/>
                    <a:pt x="6320" y="2030"/>
                  </a:cubicBezTo>
                  <a:cubicBezTo>
                    <a:pt x="6306" y="2030"/>
                    <a:pt x="6283" y="2039"/>
                    <a:pt x="6256" y="2039"/>
                  </a:cubicBezTo>
                  <a:cubicBezTo>
                    <a:pt x="6243" y="2039"/>
                    <a:pt x="6229" y="2037"/>
                    <a:pt x="6215" y="2030"/>
                  </a:cubicBezTo>
                  <a:lnTo>
                    <a:pt x="6215" y="2030"/>
                  </a:lnTo>
                  <a:lnTo>
                    <a:pt x="6236" y="2051"/>
                  </a:lnTo>
                  <a:lnTo>
                    <a:pt x="6173" y="2030"/>
                  </a:lnTo>
                  <a:cubicBezTo>
                    <a:pt x="6173" y="2197"/>
                    <a:pt x="5943" y="2218"/>
                    <a:pt x="5985" y="2365"/>
                  </a:cubicBezTo>
                  <a:cubicBezTo>
                    <a:pt x="6003" y="2347"/>
                    <a:pt x="6006" y="2298"/>
                    <a:pt x="6046" y="2298"/>
                  </a:cubicBezTo>
                  <a:cubicBezTo>
                    <a:pt x="6052" y="2298"/>
                    <a:pt x="6060" y="2299"/>
                    <a:pt x="6069" y="2302"/>
                  </a:cubicBezTo>
                  <a:lnTo>
                    <a:pt x="6006" y="2386"/>
                  </a:lnTo>
                  <a:cubicBezTo>
                    <a:pt x="6018" y="2374"/>
                    <a:pt x="6044" y="2362"/>
                    <a:pt x="6068" y="2362"/>
                  </a:cubicBezTo>
                  <a:cubicBezTo>
                    <a:pt x="6085" y="2362"/>
                    <a:pt x="6102" y="2368"/>
                    <a:pt x="6111" y="2386"/>
                  </a:cubicBezTo>
                  <a:cubicBezTo>
                    <a:pt x="6027" y="2490"/>
                    <a:pt x="5901" y="2553"/>
                    <a:pt x="5818" y="2700"/>
                  </a:cubicBezTo>
                  <a:cubicBezTo>
                    <a:pt x="5880" y="2741"/>
                    <a:pt x="5776" y="2825"/>
                    <a:pt x="5818" y="2888"/>
                  </a:cubicBezTo>
                  <a:lnTo>
                    <a:pt x="5797" y="2888"/>
                  </a:lnTo>
                  <a:cubicBezTo>
                    <a:pt x="5797" y="2867"/>
                    <a:pt x="5797" y="2857"/>
                    <a:pt x="5792" y="2857"/>
                  </a:cubicBezTo>
                  <a:cubicBezTo>
                    <a:pt x="5786" y="2857"/>
                    <a:pt x="5776" y="2867"/>
                    <a:pt x="5755" y="2888"/>
                  </a:cubicBezTo>
                  <a:cubicBezTo>
                    <a:pt x="5755" y="2888"/>
                    <a:pt x="5734" y="2909"/>
                    <a:pt x="5713" y="2909"/>
                  </a:cubicBezTo>
                  <a:cubicBezTo>
                    <a:pt x="5725" y="2933"/>
                    <a:pt x="5738" y="2943"/>
                    <a:pt x="5750" y="2943"/>
                  </a:cubicBezTo>
                  <a:cubicBezTo>
                    <a:pt x="5759" y="2943"/>
                    <a:pt x="5767" y="2938"/>
                    <a:pt x="5776" y="2930"/>
                  </a:cubicBezTo>
                  <a:lnTo>
                    <a:pt x="5776" y="2930"/>
                  </a:lnTo>
                  <a:cubicBezTo>
                    <a:pt x="5755" y="2972"/>
                    <a:pt x="5734" y="2993"/>
                    <a:pt x="5797" y="2993"/>
                  </a:cubicBezTo>
                  <a:cubicBezTo>
                    <a:pt x="5797" y="3076"/>
                    <a:pt x="5671" y="3055"/>
                    <a:pt x="5629" y="3097"/>
                  </a:cubicBezTo>
                  <a:cubicBezTo>
                    <a:pt x="5608" y="3181"/>
                    <a:pt x="5588" y="3223"/>
                    <a:pt x="5546" y="3348"/>
                  </a:cubicBezTo>
                  <a:cubicBezTo>
                    <a:pt x="5567" y="3390"/>
                    <a:pt x="5629" y="3411"/>
                    <a:pt x="5608" y="3474"/>
                  </a:cubicBezTo>
                  <a:cubicBezTo>
                    <a:pt x="5316" y="3474"/>
                    <a:pt x="5546" y="3662"/>
                    <a:pt x="5441" y="3809"/>
                  </a:cubicBezTo>
                  <a:cubicBezTo>
                    <a:pt x="5427" y="3801"/>
                    <a:pt x="5416" y="3799"/>
                    <a:pt x="5408" y="3799"/>
                  </a:cubicBezTo>
                  <a:cubicBezTo>
                    <a:pt x="5372" y="3799"/>
                    <a:pt x="5382" y="3853"/>
                    <a:pt x="5336" y="3853"/>
                  </a:cubicBezTo>
                  <a:cubicBezTo>
                    <a:pt x="5330" y="3853"/>
                    <a:pt x="5323" y="3852"/>
                    <a:pt x="5316" y="3850"/>
                  </a:cubicBezTo>
                  <a:lnTo>
                    <a:pt x="5316" y="3850"/>
                  </a:lnTo>
                  <a:cubicBezTo>
                    <a:pt x="5378" y="4018"/>
                    <a:pt x="5211" y="4122"/>
                    <a:pt x="5274" y="4311"/>
                  </a:cubicBezTo>
                  <a:lnTo>
                    <a:pt x="5295" y="4311"/>
                  </a:lnTo>
                  <a:cubicBezTo>
                    <a:pt x="5357" y="4353"/>
                    <a:pt x="5295" y="4478"/>
                    <a:pt x="5232" y="4520"/>
                  </a:cubicBezTo>
                  <a:cubicBezTo>
                    <a:pt x="5239" y="4518"/>
                    <a:pt x="5246" y="4517"/>
                    <a:pt x="5252" y="4517"/>
                  </a:cubicBezTo>
                  <a:cubicBezTo>
                    <a:pt x="5289" y="4517"/>
                    <a:pt x="5311" y="4553"/>
                    <a:pt x="5344" y="4553"/>
                  </a:cubicBezTo>
                  <a:cubicBezTo>
                    <a:pt x="5352" y="4553"/>
                    <a:pt x="5360" y="4551"/>
                    <a:pt x="5369" y="4546"/>
                  </a:cubicBezTo>
                  <a:lnTo>
                    <a:pt x="5369" y="4546"/>
                  </a:lnTo>
                  <a:cubicBezTo>
                    <a:pt x="5298" y="4595"/>
                    <a:pt x="5336" y="4750"/>
                    <a:pt x="5336" y="4750"/>
                  </a:cubicBezTo>
                  <a:cubicBezTo>
                    <a:pt x="5420" y="4771"/>
                    <a:pt x="5357" y="4876"/>
                    <a:pt x="5420" y="4959"/>
                  </a:cubicBezTo>
                  <a:lnTo>
                    <a:pt x="5336" y="5064"/>
                  </a:lnTo>
                  <a:lnTo>
                    <a:pt x="5336" y="5064"/>
                  </a:lnTo>
                  <a:lnTo>
                    <a:pt x="5399" y="5022"/>
                  </a:lnTo>
                  <a:cubicBezTo>
                    <a:pt x="5399" y="5047"/>
                    <a:pt x="5414" y="5057"/>
                    <a:pt x="5434" y="5057"/>
                  </a:cubicBezTo>
                  <a:cubicBezTo>
                    <a:pt x="5448" y="5057"/>
                    <a:pt x="5466" y="5052"/>
                    <a:pt x="5483" y="5043"/>
                  </a:cubicBezTo>
                  <a:lnTo>
                    <a:pt x="5483" y="5043"/>
                  </a:lnTo>
                  <a:cubicBezTo>
                    <a:pt x="5483" y="5064"/>
                    <a:pt x="5462" y="5085"/>
                    <a:pt x="5462" y="5106"/>
                  </a:cubicBezTo>
                  <a:lnTo>
                    <a:pt x="5525" y="5085"/>
                  </a:lnTo>
                  <a:lnTo>
                    <a:pt x="5525" y="5085"/>
                  </a:lnTo>
                  <a:cubicBezTo>
                    <a:pt x="5540" y="5130"/>
                    <a:pt x="5479" y="5164"/>
                    <a:pt x="5444" y="5164"/>
                  </a:cubicBezTo>
                  <a:cubicBezTo>
                    <a:pt x="5430" y="5164"/>
                    <a:pt x="5420" y="5159"/>
                    <a:pt x="5420" y="5148"/>
                  </a:cubicBezTo>
                  <a:lnTo>
                    <a:pt x="5420" y="5148"/>
                  </a:lnTo>
                  <a:cubicBezTo>
                    <a:pt x="5274" y="5294"/>
                    <a:pt x="5504" y="5189"/>
                    <a:pt x="5399" y="5336"/>
                  </a:cubicBezTo>
                  <a:lnTo>
                    <a:pt x="5336" y="5357"/>
                  </a:lnTo>
                  <a:cubicBezTo>
                    <a:pt x="5295" y="5503"/>
                    <a:pt x="5483" y="5378"/>
                    <a:pt x="5420" y="5524"/>
                  </a:cubicBezTo>
                  <a:lnTo>
                    <a:pt x="5483" y="5503"/>
                  </a:lnTo>
                  <a:lnTo>
                    <a:pt x="5483" y="5503"/>
                  </a:lnTo>
                  <a:cubicBezTo>
                    <a:pt x="5483" y="5545"/>
                    <a:pt x="5504" y="5566"/>
                    <a:pt x="5420" y="5587"/>
                  </a:cubicBezTo>
                  <a:cubicBezTo>
                    <a:pt x="5462" y="5692"/>
                    <a:pt x="5567" y="5796"/>
                    <a:pt x="5629" y="5880"/>
                  </a:cubicBezTo>
                  <a:cubicBezTo>
                    <a:pt x="5629" y="5907"/>
                    <a:pt x="5623" y="5914"/>
                    <a:pt x="5614" y="5914"/>
                  </a:cubicBezTo>
                  <a:cubicBezTo>
                    <a:pt x="5601" y="5914"/>
                    <a:pt x="5584" y="5901"/>
                    <a:pt x="5568" y="5901"/>
                  </a:cubicBezTo>
                  <a:cubicBezTo>
                    <a:pt x="5559" y="5901"/>
                    <a:pt x="5551" y="5906"/>
                    <a:pt x="5546" y="5922"/>
                  </a:cubicBezTo>
                  <a:cubicBezTo>
                    <a:pt x="5483" y="6026"/>
                    <a:pt x="5588" y="6006"/>
                    <a:pt x="5629" y="6068"/>
                  </a:cubicBezTo>
                  <a:lnTo>
                    <a:pt x="5567" y="6068"/>
                  </a:lnTo>
                  <a:lnTo>
                    <a:pt x="5650" y="6194"/>
                  </a:lnTo>
                  <a:lnTo>
                    <a:pt x="5692" y="6152"/>
                  </a:lnTo>
                  <a:lnTo>
                    <a:pt x="5734" y="6236"/>
                  </a:lnTo>
                  <a:cubicBezTo>
                    <a:pt x="5721" y="6249"/>
                    <a:pt x="5712" y="6254"/>
                    <a:pt x="5705" y="6254"/>
                  </a:cubicBezTo>
                  <a:cubicBezTo>
                    <a:pt x="5690" y="6254"/>
                    <a:pt x="5686" y="6229"/>
                    <a:pt x="5671" y="6215"/>
                  </a:cubicBezTo>
                  <a:lnTo>
                    <a:pt x="5671" y="6215"/>
                  </a:lnTo>
                  <a:cubicBezTo>
                    <a:pt x="5713" y="6298"/>
                    <a:pt x="5588" y="6445"/>
                    <a:pt x="5734" y="6508"/>
                  </a:cubicBezTo>
                  <a:lnTo>
                    <a:pt x="5776" y="6466"/>
                  </a:lnTo>
                  <a:cubicBezTo>
                    <a:pt x="5755" y="6466"/>
                    <a:pt x="5755" y="6466"/>
                    <a:pt x="5755" y="6445"/>
                  </a:cubicBezTo>
                  <a:cubicBezTo>
                    <a:pt x="5772" y="6411"/>
                    <a:pt x="5786" y="6398"/>
                    <a:pt x="5798" y="6398"/>
                  </a:cubicBezTo>
                  <a:cubicBezTo>
                    <a:pt x="5831" y="6398"/>
                    <a:pt x="5850" y="6487"/>
                    <a:pt x="5880" y="6487"/>
                  </a:cubicBezTo>
                  <a:cubicBezTo>
                    <a:pt x="5818" y="6529"/>
                    <a:pt x="5922" y="6591"/>
                    <a:pt x="5839" y="6675"/>
                  </a:cubicBezTo>
                  <a:cubicBezTo>
                    <a:pt x="6048" y="6780"/>
                    <a:pt x="5943" y="6989"/>
                    <a:pt x="6069" y="7073"/>
                  </a:cubicBezTo>
                  <a:cubicBezTo>
                    <a:pt x="6076" y="7050"/>
                    <a:pt x="6086" y="7044"/>
                    <a:pt x="6098" y="7044"/>
                  </a:cubicBezTo>
                  <a:cubicBezTo>
                    <a:pt x="6114" y="7044"/>
                    <a:pt x="6134" y="7056"/>
                    <a:pt x="6154" y="7056"/>
                  </a:cubicBezTo>
                  <a:cubicBezTo>
                    <a:pt x="6160" y="7056"/>
                    <a:pt x="6167" y="7055"/>
                    <a:pt x="6173" y="7052"/>
                  </a:cubicBezTo>
                  <a:lnTo>
                    <a:pt x="6173" y="7052"/>
                  </a:lnTo>
                  <a:cubicBezTo>
                    <a:pt x="6236" y="7094"/>
                    <a:pt x="6132" y="7135"/>
                    <a:pt x="6173" y="7177"/>
                  </a:cubicBezTo>
                  <a:lnTo>
                    <a:pt x="6257" y="7156"/>
                  </a:lnTo>
                  <a:lnTo>
                    <a:pt x="6257" y="7156"/>
                  </a:lnTo>
                  <a:cubicBezTo>
                    <a:pt x="6247" y="7240"/>
                    <a:pt x="6283" y="7245"/>
                    <a:pt x="6325" y="7245"/>
                  </a:cubicBezTo>
                  <a:cubicBezTo>
                    <a:pt x="6331" y="7245"/>
                    <a:pt x="6337" y="7245"/>
                    <a:pt x="6343" y="7245"/>
                  </a:cubicBezTo>
                  <a:cubicBezTo>
                    <a:pt x="6380" y="7245"/>
                    <a:pt x="6416" y="7249"/>
                    <a:pt x="6424" y="7303"/>
                  </a:cubicBezTo>
                  <a:cubicBezTo>
                    <a:pt x="6383" y="7428"/>
                    <a:pt x="6592" y="7407"/>
                    <a:pt x="6571" y="7554"/>
                  </a:cubicBezTo>
                  <a:lnTo>
                    <a:pt x="6613" y="7512"/>
                  </a:lnTo>
                  <a:cubicBezTo>
                    <a:pt x="6634" y="7617"/>
                    <a:pt x="6738" y="7596"/>
                    <a:pt x="6759" y="7658"/>
                  </a:cubicBezTo>
                  <a:cubicBezTo>
                    <a:pt x="6822" y="7638"/>
                    <a:pt x="6780" y="7638"/>
                    <a:pt x="6843" y="7596"/>
                  </a:cubicBezTo>
                  <a:cubicBezTo>
                    <a:pt x="6843" y="7612"/>
                    <a:pt x="6846" y="7618"/>
                    <a:pt x="6851" y="7618"/>
                  </a:cubicBezTo>
                  <a:cubicBezTo>
                    <a:pt x="6866" y="7618"/>
                    <a:pt x="6900" y="7553"/>
                    <a:pt x="6908" y="7553"/>
                  </a:cubicBezTo>
                  <a:cubicBezTo>
                    <a:pt x="6910" y="7553"/>
                    <a:pt x="6910" y="7559"/>
                    <a:pt x="6906" y="7575"/>
                  </a:cubicBezTo>
                  <a:cubicBezTo>
                    <a:pt x="7010" y="7596"/>
                    <a:pt x="6822" y="7889"/>
                    <a:pt x="6906" y="7951"/>
                  </a:cubicBezTo>
                  <a:cubicBezTo>
                    <a:pt x="6906" y="8098"/>
                    <a:pt x="7136" y="7993"/>
                    <a:pt x="7031" y="8098"/>
                  </a:cubicBezTo>
                  <a:lnTo>
                    <a:pt x="6989" y="8077"/>
                  </a:lnTo>
                  <a:lnTo>
                    <a:pt x="7073" y="8182"/>
                  </a:lnTo>
                  <a:lnTo>
                    <a:pt x="7115" y="8161"/>
                  </a:lnTo>
                  <a:cubicBezTo>
                    <a:pt x="7136" y="8223"/>
                    <a:pt x="7282" y="8265"/>
                    <a:pt x="7261" y="8370"/>
                  </a:cubicBezTo>
                  <a:lnTo>
                    <a:pt x="7282" y="8370"/>
                  </a:lnTo>
                  <a:cubicBezTo>
                    <a:pt x="7303" y="8454"/>
                    <a:pt x="7366" y="8412"/>
                    <a:pt x="7366" y="8516"/>
                  </a:cubicBezTo>
                  <a:lnTo>
                    <a:pt x="7366" y="8495"/>
                  </a:lnTo>
                  <a:cubicBezTo>
                    <a:pt x="7366" y="8684"/>
                    <a:pt x="7575" y="8809"/>
                    <a:pt x="7701" y="8956"/>
                  </a:cubicBezTo>
                  <a:cubicBezTo>
                    <a:pt x="7717" y="8940"/>
                    <a:pt x="7731" y="8934"/>
                    <a:pt x="7745" y="8934"/>
                  </a:cubicBezTo>
                  <a:cubicBezTo>
                    <a:pt x="7783" y="8934"/>
                    <a:pt x="7816" y="8985"/>
                    <a:pt x="7859" y="9030"/>
                  </a:cubicBezTo>
                  <a:lnTo>
                    <a:pt x="7859" y="9030"/>
                  </a:lnTo>
                  <a:cubicBezTo>
                    <a:pt x="7858" y="9018"/>
                    <a:pt x="7868" y="8998"/>
                    <a:pt x="7868" y="8998"/>
                  </a:cubicBezTo>
                  <a:cubicBezTo>
                    <a:pt x="7868" y="9019"/>
                    <a:pt x="7889" y="9019"/>
                    <a:pt x="7910" y="9039"/>
                  </a:cubicBezTo>
                  <a:cubicBezTo>
                    <a:pt x="7868" y="9060"/>
                    <a:pt x="7847" y="9081"/>
                    <a:pt x="7826" y="9102"/>
                  </a:cubicBezTo>
                  <a:cubicBezTo>
                    <a:pt x="7408" y="9332"/>
                    <a:pt x="7136" y="9479"/>
                    <a:pt x="6843" y="9604"/>
                  </a:cubicBezTo>
                  <a:cubicBezTo>
                    <a:pt x="6571" y="9730"/>
                    <a:pt x="6299" y="9835"/>
                    <a:pt x="5818" y="9897"/>
                  </a:cubicBezTo>
                  <a:cubicBezTo>
                    <a:pt x="5777" y="9899"/>
                    <a:pt x="5737" y="9900"/>
                    <a:pt x="5698" y="9900"/>
                  </a:cubicBezTo>
                  <a:cubicBezTo>
                    <a:pt x="5215" y="9900"/>
                    <a:pt x="4851" y="9785"/>
                    <a:pt x="4541" y="9688"/>
                  </a:cubicBezTo>
                  <a:cubicBezTo>
                    <a:pt x="4227" y="9583"/>
                    <a:pt x="3935" y="9500"/>
                    <a:pt x="3558" y="9374"/>
                  </a:cubicBezTo>
                  <a:cubicBezTo>
                    <a:pt x="3600" y="9353"/>
                    <a:pt x="3621" y="9332"/>
                    <a:pt x="3642" y="9311"/>
                  </a:cubicBezTo>
                  <a:cubicBezTo>
                    <a:pt x="3767" y="9165"/>
                    <a:pt x="3788" y="8893"/>
                    <a:pt x="3788" y="8893"/>
                  </a:cubicBezTo>
                  <a:lnTo>
                    <a:pt x="3788" y="8663"/>
                  </a:lnTo>
                  <a:cubicBezTo>
                    <a:pt x="3809" y="8663"/>
                    <a:pt x="3851" y="8642"/>
                    <a:pt x="3830" y="8642"/>
                  </a:cubicBezTo>
                  <a:cubicBezTo>
                    <a:pt x="4039" y="8412"/>
                    <a:pt x="3642" y="8098"/>
                    <a:pt x="3809" y="7868"/>
                  </a:cubicBezTo>
                  <a:cubicBezTo>
                    <a:pt x="3893" y="7721"/>
                    <a:pt x="4018" y="7407"/>
                    <a:pt x="3872" y="7261"/>
                  </a:cubicBezTo>
                  <a:cubicBezTo>
                    <a:pt x="3851" y="7114"/>
                    <a:pt x="3976" y="7010"/>
                    <a:pt x="3914" y="6884"/>
                  </a:cubicBezTo>
                  <a:lnTo>
                    <a:pt x="3851" y="6842"/>
                  </a:lnTo>
                  <a:cubicBezTo>
                    <a:pt x="3872" y="6822"/>
                    <a:pt x="3893" y="6822"/>
                    <a:pt x="3893" y="6801"/>
                  </a:cubicBezTo>
                  <a:lnTo>
                    <a:pt x="3893" y="6801"/>
                  </a:lnTo>
                  <a:cubicBezTo>
                    <a:pt x="3887" y="6807"/>
                    <a:pt x="3880" y="6809"/>
                    <a:pt x="3874" y="6809"/>
                  </a:cubicBezTo>
                  <a:cubicBezTo>
                    <a:pt x="3860" y="6809"/>
                    <a:pt x="3845" y="6794"/>
                    <a:pt x="3830" y="6780"/>
                  </a:cubicBezTo>
                  <a:lnTo>
                    <a:pt x="3872" y="6738"/>
                  </a:lnTo>
                  <a:cubicBezTo>
                    <a:pt x="3767" y="6738"/>
                    <a:pt x="4018" y="6654"/>
                    <a:pt x="3914" y="6654"/>
                  </a:cubicBezTo>
                  <a:lnTo>
                    <a:pt x="3851" y="6633"/>
                  </a:lnTo>
                  <a:cubicBezTo>
                    <a:pt x="3663" y="6361"/>
                    <a:pt x="3851" y="5985"/>
                    <a:pt x="3725" y="5671"/>
                  </a:cubicBezTo>
                  <a:cubicBezTo>
                    <a:pt x="3642" y="5608"/>
                    <a:pt x="3495" y="5608"/>
                    <a:pt x="3453" y="5524"/>
                  </a:cubicBezTo>
                  <a:lnTo>
                    <a:pt x="3537" y="5503"/>
                  </a:lnTo>
                  <a:cubicBezTo>
                    <a:pt x="3543" y="5485"/>
                    <a:pt x="3540" y="5479"/>
                    <a:pt x="3531" y="5479"/>
                  </a:cubicBezTo>
                  <a:cubicBezTo>
                    <a:pt x="3517" y="5479"/>
                    <a:pt x="3486" y="5495"/>
                    <a:pt x="3454" y="5495"/>
                  </a:cubicBezTo>
                  <a:cubicBezTo>
                    <a:pt x="3440" y="5495"/>
                    <a:pt x="3425" y="5492"/>
                    <a:pt x="3411" y="5482"/>
                  </a:cubicBezTo>
                  <a:lnTo>
                    <a:pt x="3537" y="5462"/>
                  </a:lnTo>
                  <a:lnTo>
                    <a:pt x="3516" y="5357"/>
                  </a:lnTo>
                  <a:lnTo>
                    <a:pt x="3516" y="5378"/>
                  </a:lnTo>
                  <a:cubicBezTo>
                    <a:pt x="3495" y="5336"/>
                    <a:pt x="3516" y="5294"/>
                    <a:pt x="3579" y="5273"/>
                  </a:cubicBezTo>
                  <a:lnTo>
                    <a:pt x="3579" y="5273"/>
                  </a:lnTo>
                  <a:cubicBezTo>
                    <a:pt x="3553" y="5282"/>
                    <a:pt x="3530" y="5287"/>
                    <a:pt x="3512" y="5287"/>
                  </a:cubicBezTo>
                  <a:cubicBezTo>
                    <a:pt x="3485" y="5287"/>
                    <a:pt x="3466" y="5277"/>
                    <a:pt x="3453" y="5252"/>
                  </a:cubicBezTo>
                  <a:cubicBezTo>
                    <a:pt x="3600" y="5210"/>
                    <a:pt x="3579" y="5148"/>
                    <a:pt x="3579" y="5064"/>
                  </a:cubicBezTo>
                  <a:lnTo>
                    <a:pt x="3579" y="5064"/>
                  </a:lnTo>
                  <a:cubicBezTo>
                    <a:pt x="3568" y="5074"/>
                    <a:pt x="3558" y="5074"/>
                    <a:pt x="3547" y="5074"/>
                  </a:cubicBezTo>
                  <a:cubicBezTo>
                    <a:pt x="3537" y="5074"/>
                    <a:pt x="3527" y="5074"/>
                    <a:pt x="3516" y="5085"/>
                  </a:cubicBezTo>
                  <a:cubicBezTo>
                    <a:pt x="3638" y="4881"/>
                    <a:pt x="3344" y="4915"/>
                    <a:pt x="3425" y="4725"/>
                  </a:cubicBezTo>
                  <a:lnTo>
                    <a:pt x="3425" y="4725"/>
                  </a:lnTo>
                  <a:cubicBezTo>
                    <a:pt x="3290" y="4642"/>
                    <a:pt x="3409" y="4560"/>
                    <a:pt x="3286" y="4478"/>
                  </a:cubicBezTo>
                  <a:lnTo>
                    <a:pt x="3349" y="4436"/>
                  </a:lnTo>
                  <a:cubicBezTo>
                    <a:pt x="3307" y="4394"/>
                    <a:pt x="3286" y="4332"/>
                    <a:pt x="3286" y="4269"/>
                  </a:cubicBezTo>
                  <a:lnTo>
                    <a:pt x="3265" y="4269"/>
                  </a:lnTo>
                  <a:lnTo>
                    <a:pt x="3265" y="4227"/>
                  </a:lnTo>
                  <a:lnTo>
                    <a:pt x="3244" y="4248"/>
                  </a:lnTo>
                  <a:cubicBezTo>
                    <a:pt x="3244" y="4206"/>
                    <a:pt x="3202" y="4185"/>
                    <a:pt x="3223" y="4143"/>
                  </a:cubicBezTo>
                  <a:cubicBezTo>
                    <a:pt x="3181" y="4143"/>
                    <a:pt x="3181" y="4101"/>
                    <a:pt x="3202" y="4060"/>
                  </a:cubicBezTo>
                  <a:lnTo>
                    <a:pt x="3139" y="4060"/>
                  </a:lnTo>
                  <a:cubicBezTo>
                    <a:pt x="3160" y="3955"/>
                    <a:pt x="3035" y="3913"/>
                    <a:pt x="3077" y="3809"/>
                  </a:cubicBezTo>
                  <a:cubicBezTo>
                    <a:pt x="3014" y="3683"/>
                    <a:pt x="2972" y="3557"/>
                    <a:pt x="2867" y="3453"/>
                  </a:cubicBezTo>
                  <a:cubicBezTo>
                    <a:pt x="2784" y="3265"/>
                    <a:pt x="2679" y="3223"/>
                    <a:pt x="2575" y="3160"/>
                  </a:cubicBezTo>
                  <a:cubicBezTo>
                    <a:pt x="2512" y="3139"/>
                    <a:pt x="2449" y="3097"/>
                    <a:pt x="2365" y="3034"/>
                  </a:cubicBezTo>
                  <a:cubicBezTo>
                    <a:pt x="2240" y="2846"/>
                    <a:pt x="2219" y="2658"/>
                    <a:pt x="2072" y="2553"/>
                  </a:cubicBezTo>
                  <a:cubicBezTo>
                    <a:pt x="2303" y="2302"/>
                    <a:pt x="2533" y="2072"/>
                    <a:pt x="2700" y="1884"/>
                  </a:cubicBezTo>
                  <a:cubicBezTo>
                    <a:pt x="3098" y="1570"/>
                    <a:pt x="3516" y="1486"/>
                    <a:pt x="3935" y="1277"/>
                  </a:cubicBezTo>
                  <a:lnTo>
                    <a:pt x="4018" y="1172"/>
                  </a:lnTo>
                  <a:cubicBezTo>
                    <a:pt x="4071" y="1172"/>
                    <a:pt x="4097" y="1177"/>
                    <a:pt x="4125" y="1177"/>
                  </a:cubicBezTo>
                  <a:cubicBezTo>
                    <a:pt x="4154" y="1177"/>
                    <a:pt x="4186" y="1172"/>
                    <a:pt x="4248" y="1151"/>
                  </a:cubicBezTo>
                  <a:cubicBezTo>
                    <a:pt x="4165" y="1151"/>
                    <a:pt x="4248" y="1109"/>
                    <a:pt x="4269" y="1068"/>
                  </a:cubicBezTo>
                  <a:lnTo>
                    <a:pt x="4416" y="1088"/>
                  </a:lnTo>
                  <a:cubicBezTo>
                    <a:pt x="4420" y="1071"/>
                    <a:pt x="4438" y="1064"/>
                    <a:pt x="4463" y="1064"/>
                  </a:cubicBezTo>
                  <a:cubicBezTo>
                    <a:pt x="4531" y="1064"/>
                    <a:pt x="4656" y="1113"/>
                    <a:pt x="4725" y="1113"/>
                  </a:cubicBezTo>
                  <a:cubicBezTo>
                    <a:pt x="4750" y="1113"/>
                    <a:pt x="4767" y="1106"/>
                    <a:pt x="4772" y="1088"/>
                  </a:cubicBezTo>
                  <a:lnTo>
                    <a:pt x="4792" y="1005"/>
                  </a:lnTo>
                  <a:cubicBezTo>
                    <a:pt x="5025" y="933"/>
                    <a:pt x="5277" y="900"/>
                    <a:pt x="5534" y="900"/>
                  </a:cubicBezTo>
                  <a:close/>
                  <a:moveTo>
                    <a:pt x="5880" y="0"/>
                  </a:moveTo>
                  <a:cubicBezTo>
                    <a:pt x="5741" y="22"/>
                    <a:pt x="5608" y="28"/>
                    <a:pt x="5481" y="28"/>
                  </a:cubicBezTo>
                  <a:cubicBezTo>
                    <a:pt x="5299" y="28"/>
                    <a:pt x="5128" y="15"/>
                    <a:pt x="4965" y="15"/>
                  </a:cubicBezTo>
                  <a:cubicBezTo>
                    <a:pt x="4797" y="15"/>
                    <a:pt x="4636" y="29"/>
                    <a:pt x="4479" y="84"/>
                  </a:cubicBezTo>
                  <a:cubicBezTo>
                    <a:pt x="4604" y="126"/>
                    <a:pt x="4353" y="168"/>
                    <a:pt x="4374" y="210"/>
                  </a:cubicBezTo>
                  <a:cubicBezTo>
                    <a:pt x="4333" y="225"/>
                    <a:pt x="4304" y="230"/>
                    <a:pt x="4280" y="230"/>
                  </a:cubicBezTo>
                  <a:cubicBezTo>
                    <a:pt x="4223" y="230"/>
                    <a:pt x="4199" y="199"/>
                    <a:pt x="4133" y="199"/>
                  </a:cubicBezTo>
                  <a:cubicBezTo>
                    <a:pt x="4113" y="199"/>
                    <a:pt x="4090" y="202"/>
                    <a:pt x="4060" y="210"/>
                  </a:cubicBezTo>
                  <a:lnTo>
                    <a:pt x="3955" y="335"/>
                  </a:lnTo>
                  <a:cubicBezTo>
                    <a:pt x="3537" y="335"/>
                    <a:pt x="3725" y="503"/>
                    <a:pt x="3370" y="607"/>
                  </a:cubicBezTo>
                  <a:cubicBezTo>
                    <a:pt x="3098" y="607"/>
                    <a:pt x="2909" y="921"/>
                    <a:pt x="2554" y="1005"/>
                  </a:cubicBezTo>
                  <a:lnTo>
                    <a:pt x="2595" y="1068"/>
                  </a:lnTo>
                  <a:cubicBezTo>
                    <a:pt x="2344" y="1172"/>
                    <a:pt x="2282" y="1340"/>
                    <a:pt x="2093" y="1465"/>
                  </a:cubicBezTo>
                  <a:cubicBezTo>
                    <a:pt x="2093" y="1492"/>
                    <a:pt x="2100" y="1499"/>
                    <a:pt x="2110" y="1499"/>
                  </a:cubicBezTo>
                  <a:cubicBezTo>
                    <a:pt x="2123" y="1499"/>
                    <a:pt x="2143" y="1486"/>
                    <a:pt x="2163" y="1486"/>
                  </a:cubicBezTo>
                  <a:cubicBezTo>
                    <a:pt x="2175" y="1486"/>
                    <a:pt x="2187" y="1491"/>
                    <a:pt x="2198" y="1507"/>
                  </a:cubicBezTo>
                  <a:cubicBezTo>
                    <a:pt x="2010" y="1612"/>
                    <a:pt x="2323" y="1570"/>
                    <a:pt x="2177" y="1612"/>
                  </a:cubicBezTo>
                  <a:cubicBezTo>
                    <a:pt x="2093" y="1737"/>
                    <a:pt x="1926" y="1800"/>
                    <a:pt x="1779" y="1863"/>
                  </a:cubicBezTo>
                  <a:cubicBezTo>
                    <a:pt x="1633" y="1925"/>
                    <a:pt x="1466" y="1967"/>
                    <a:pt x="1382" y="2093"/>
                  </a:cubicBezTo>
                  <a:cubicBezTo>
                    <a:pt x="1097" y="2296"/>
                    <a:pt x="1129" y="2638"/>
                    <a:pt x="996" y="2638"/>
                  </a:cubicBezTo>
                  <a:cubicBezTo>
                    <a:pt x="992" y="2638"/>
                    <a:pt x="988" y="2637"/>
                    <a:pt x="984" y="2637"/>
                  </a:cubicBezTo>
                  <a:lnTo>
                    <a:pt x="1068" y="2490"/>
                  </a:lnTo>
                  <a:lnTo>
                    <a:pt x="817" y="2867"/>
                  </a:lnTo>
                  <a:lnTo>
                    <a:pt x="859" y="2888"/>
                  </a:lnTo>
                  <a:cubicBezTo>
                    <a:pt x="754" y="3034"/>
                    <a:pt x="629" y="3453"/>
                    <a:pt x="461" y="3641"/>
                  </a:cubicBezTo>
                  <a:cubicBezTo>
                    <a:pt x="482" y="3641"/>
                    <a:pt x="482" y="3641"/>
                    <a:pt x="482" y="3662"/>
                  </a:cubicBezTo>
                  <a:cubicBezTo>
                    <a:pt x="357" y="3871"/>
                    <a:pt x="419" y="3955"/>
                    <a:pt x="273" y="4122"/>
                  </a:cubicBezTo>
                  <a:lnTo>
                    <a:pt x="315" y="4101"/>
                  </a:lnTo>
                  <a:lnTo>
                    <a:pt x="315" y="4101"/>
                  </a:lnTo>
                  <a:cubicBezTo>
                    <a:pt x="85" y="4415"/>
                    <a:pt x="1" y="5252"/>
                    <a:pt x="22" y="5817"/>
                  </a:cubicBezTo>
                  <a:cubicBezTo>
                    <a:pt x="100" y="5837"/>
                    <a:pt x="105" y="6108"/>
                    <a:pt x="122" y="6348"/>
                  </a:cubicBezTo>
                  <a:lnTo>
                    <a:pt x="122" y="6348"/>
                  </a:lnTo>
                  <a:cubicBezTo>
                    <a:pt x="129" y="6318"/>
                    <a:pt x="154" y="6313"/>
                    <a:pt x="168" y="6298"/>
                  </a:cubicBezTo>
                  <a:lnTo>
                    <a:pt x="168" y="6298"/>
                  </a:lnTo>
                  <a:cubicBezTo>
                    <a:pt x="126" y="6654"/>
                    <a:pt x="398" y="6947"/>
                    <a:pt x="419" y="7303"/>
                  </a:cubicBezTo>
                  <a:lnTo>
                    <a:pt x="419" y="7282"/>
                  </a:lnTo>
                  <a:cubicBezTo>
                    <a:pt x="503" y="7386"/>
                    <a:pt x="545" y="7805"/>
                    <a:pt x="691" y="7805"/>
                  </a:cubicBezTo>
                  <a:cubicBezTo>
                    <a:pt x="775" y="8182"/>
                    <a:pt x="963" y="8516"/>
                    <a:pt x="1361" y="8893"/>
                  </a:cubicBezTo>
                  <a:lnTo>
                    <a:pt x="1361" y="8872"/>
                  </a:lnTo>
                  <a:cubicBezTo>
                    <a:pt x="1528" y="8977"/>
                    <a:pt x="1675" y="9081"/>
                    <a:pt x="1800" y="9144"/>
                  </a:cubicBezTo>
                  <a:cubicBezTo>
                    <a:pt x="2197" y="9375"/>
                    <a:pt x="2450" y="9424"/>
                    <a:pt x="2580" y="9424"/>
                  </a:cubicBezTo>
                  <a:cubicBezTo>
                    <a:pt x="2615" y="9424"/>
                    <a:pt x="2641" y="9420"/>
                    <a:pt x="2658" y="9416"/>
                  </a:cubicBezTo>
                  <a:cubicBezTo>
                    <a:pt x="2763" y="9353"/>
                    <a:pt x="2616" y="9144"/>
                    <a:pt x="2407" y="8893"/>
                  </a:cubicBezTo>
                  <a:cubicBezTo>
                    <a:pt x="2198" y="8642"/>
                    <a:pt x="1926" y="8328"/>
                    <a:pt x="1738" y="8035"/>
                  </a:cubicBezTo>
                  <a:cubicBezTo>
                    <a:pt x="1654" y="7889"/>
                    <a:pt x="1570" y="7763"/>
                    <a:pt x="1528" y="7658"/>
                  </a:cubicBezTo>
                  <a:cubicBezTo>
                    <a:pt x="1466" y="7575"/>
                    <a:pt x="1445" y="7512"/>
                    <a:pt x="1445" y="7512"/>
                  </a:cubicBezTo>
                  <a:cubicBezTo>
                    <a:pt x="1445" y="7512"/>
                    <a:pt x="1403" y="7470"/>
                    <a:pt x="1382" y="7386"/>
                  </a:cubicBezTo>
                  <a:cubicBezTo>
                    <a:pt x="1340" y="7324"/>
                    <a:pt x="1298" y="7219"/>
                    <a:pt x="1256" y="7114"/>
                  </a:cubicBezTo>
                  <a:cubicBezTo>
                    <a:pt x="1214" y="6989"/>
                    <a:pt x="1152" y="6863"/>
                    <a:pt x="1131" y="6780"/>
                  </a:cubicBezTo>
                  <a:cubicBezTo>
                    <a:pt x="1131" y="6738"/>
                    <a:pt x="1110" y="6717"/>
                    <a:pt x="1110" y="6717"/>
                  </a:cubicBezTo>
                  <a:cubicBezTo>
                    <a:pt x="1131" y="6717"/>
                    <a:pt x="1131" y="6633"/>
                    <a:pt x="1110" y="6612"/>
                  </a:cubicBezTo>
                  <a:cubicBezTo>
                    <a:pt x="1089" y="6131"/>
                    <a:pt x="984" y="5671"/>
                    <a:pt x="942" y="5148"/>
                  </a:cubicBezTo>
                  <a:cubicBezTo>
                    <a:pt x="922" y="4666"/>
                    <a:pt x="963" y="4122"/>
                    <a:pt x="1235" y="3725"/>
                  </a:cubicBezTo>
                  <a:cubicBezTo>
                    <a:pt x="1319" y="3557"/>
                    <a:pt x="1445" y="3348"/>
                    <a:pt x="1591" y="3160"/>
                  </a:cubicBezTo>
                  <a:cubicBezTo>
                    <a:pt x="1654" y="3160"/>
                    <a:pt x="1675" y="3181"/>
                    <a:pt x="1696" y="3244"/>
                  </a:cubicBezTo>
                  <a:lnTo>
                    <a:pt x="1654" y="3285"/>
                  </a:lnTo>
                  <a:cubicBezTo>
                    <a:pt x="1717" y="3285"/>
                    <a:pt x="1717" y="3348"/>
                    <a:pt x="1717" y="3390"/>
                  </a:cubicBezTo>
                  <a:cubicBezTo>
                    <a:pt x="1696" y="3453"/>
                    <a:pt x="1654" y="3432"/>
                    <a:pt x="1633" y="3495"/>
                  </a:cubicBezTo>
                  <a:cubicBezTo>
                    <a:pt x="1696" y="3557"/>
                    <a:pt x="1675" y="3537"/>
                    <a:pt x="1717" y="3599"/>
                  </a:cubicBezTo>
                  <a:cubicBezTo>
                    <a:pt x="1759" y="3557"/>
                    <a:pt x="1717" y="3537"/>
                    <a:pt x="1759" y="3516"/>
                  </a:cubicBezTo>
                  <a:lnTo>
                    <a:pt x="1759" y="3516"/>
                  </a:lnTo>
                  <a:cubicBezTo>
                    <a:pt x="1738" y="3537"/>
                    <a:pt x="1779" y="3578"/>
                    <a:pt x="1738" y="3620"/>
                  </a:cubicBezTo>
                  <a:lnTo>
                    <a:pt x="1779" y="3578"/>
                  </a:lnTo>
                  <a:cubicBezTo>
                    <a:pt x="1779" y="3585"/>
                    <a:pt x="1784" y="3588"/>
                    <a:pt x="1791" y="3588"/>
                  </a:cubicBezTo>
                  <a:cubicBezTo>
                    <a:pt x="1805" y="3588"/>
                    <a:pt x="1828" y="3578"/>
                    <a:pt x="1842" y="3578"/>
                  </a:cubicBezTo>
                  <a:cubicBezTo>
                    <a:pt x="1825" y="3595"/>
                    <a:pt x="1822" y="3626"/>
                    <a:pt x="1810" y="3626"/>
                  </a:cubicBezTo>
                  <a:cubicBezTo>
                    <a:pt x="1808" y="3626"/>
                    <a:pt x="1804" y="3624"/>
                    <a:pt x="1800" y="3620"/>
                  </a:cubicBezTo>
                  <a:lnTo>
                    <a:pt x="1800" y="3620"/>
                  </a:lnTo>
                  <a:cubicBezTo>
                    <a:pt x="1800" y="3683"/>
                    <a:pt x="1779" y="3767"/>
                    <a:pt x="1842" y="3767"/>
                  </a:cubicBezTo>
                  <a:cubicBezTo>
                    <a:pt x="1847" y="3776"/>
                    <a:pt x="1853" y="3780"/>
                    <a:pt x="1860" y="3780"/>
                  </a:cubicBezTo>
                  <a:cubicBezTo>
                    <a:pt x="1884" y="3780"/>
                    <a:pt x="1920" y="3736"/>
                    <a:pt x="1968" y="3704"/>
                  </a:cubicBezTo>
                  <a:lnTo>
                    <a:pt x="1968" y="3704"/>
                  </a:lnTo>
                  <a:cubicBezTo>
                    <a:pt x="1968" y="3725"/>
                    <a:pt x="1947" y="3767"/>
                    <a:pt x="1926" y="3788"/>
                  </a:cubicBezTo>
                  <a:lnTo>
                    <a:pt x="1947" y="3788"/>
                  </a:lnTo>
                  <a:lnTo>
                    <a:pt x="1905" y="3829"/>
                  </a:lnTo>
                  <a:cubicBezTo>
                    <a:pt x="1968" y="3829"/>
                    <a:pt x="1968" y="3850"/>
                    <a:pt x="1968" y="3892"/>
                  </a:cubicBezTo>
                  <a:cubicBezTo>
                    <a:pt x="1989" y="3934"/>
                    <a:pt x="1968" y="4018"/>
                    <a:pt x="2051" y="4018"/>
                  </a:cubicBezTo>
                  <a:cubicBezTo>
                    <a:pt x="2051" y="3997"/>
                    <a:pt x="2010" y="3976"/>
                    <a:pt x="2051" y="3934"/>
                  </a:cubicBezTo>
                  <a:lnTo>
                    <a:pt x="2072" y="3997"/>
                  </a:lnTo>
                  <a:cubicBezTo>
                    <a:pt x="2072" y="3976"/>
                    <a:pt x="2093" y="3934"/>
                    <a:pt x="2135" y="3913"/>
                  </a:cubicBezTo>
                  <a:cubicBezTo>
                    <a:pt x="2156" y="3997"/>
                    <a:pt x="2135" y="4101"/>
                    <a:pt x="2177" y="4206"/>
                  </a:cubicBezTo>
                  <a:cubicBezTo>
                    <a:pt x="2190" y="4198"/>
                    <a:pt x="2199" y="4194"/>
                    <a:pt x="2206" y="4194"/>
                  </a:cubicBezTo>
                  <a:cubicBezTo>
                    <a:pt x="2236" y="4194"/>
                    <a:pt x="2236" y="4248"/>
                    <a:pt x="2303" y="4248"/>
                  </a:cubicBezTo>
                  <a:lnTo>
                    <a:pt x="2261" y="4248"/>
                  </a:lnTo>
                  <a:cubicBezTo>
                    <a:pt x="2261" y="4248"/>
                    <a:pt x="2240" y="4248"/>
                    <a:pt x="2240" y="4290"/>
                  </a:cubicBezTo>
                  <a:lnTo>
                    <a:pt x="2261" y="4290"/>
                  </a:lnTo>
                  <a:cubicBezTo>
                    <a:pt x="2240" y="4290"/>
                    <a:pt x="2240" y="4311"/>
                    <a:pt x="2240" y="4311"/>
                  </a:cubicBezTo>
                  <a:cubicBezTo>
                    <a:pt x="2282" y="4311"/>
                    <a:pt x="2282" y="4311"/>
                    <a:pt x="2282" y="4290"/>
                  </a:cubicBezTo>
                  <a:cubicBezTo>
                    <a:pt x="2294" y="4302"/>
                    <a:pt x="2299" y="4314"/>
                    <a:pt x="2309" y="4314"/>
                  </a:cubicBezTo>
                  <a:cubicBezTo>
                    <a:pt x="2316" y="4314"/>
                    <a:pt x="2327" y="4307"/>
                    <a:pt x="2344" y="4290"/>
                  </a:cubicBezTo>
                  <a:lnTo>
                    <a:pt x="2344" y="4290"/>
                  </a:lnTo>
                  <a:cubicBezTo>
                    <a:pt x="2386" y="4311"/>
                    <a:pt x="2282" y="4394"/>
                    <a:pt x="2282" y="4436"/>
                  </a:cubicBezTo>
                  <a:cubicBezTo>
                    <a:pt x="2323" y="4478"/>
                    <a:pt x="2323" y="4499"/>
                    <a:pt x="2344" y="4583"/>
                  </a:cubicBezTo>
                  <a:lnTo>
                    <a:pt x="2344" y="4562"/>
                  </a:lnTo>
                  <a:cubicBezTo>
                    <a:pt x="2355" y="4567"/>
                    <a:pt x="2367" y="4568"/>
                    <a:pt x="2378" y="4568"/>
                  </a:cubicBezTo>
                  <a:cubicBezTo>
                    <a:pt x="2390" y="4568"/>
                    <a:pt x="2402" y="4567"/>
                    <a:pt x="2412" y="4567"/>
                  </a:cubicBezTo>
                  <a:cubicBezTo>
                    <a:pt x="2433" y="4567"/>
                    <a:pt x="2449" y="4572"/>
                    <a:pt x="2449" y="4604"/>
                  </a:cubicBezTo>
                  <a:cubicBezTo>
                    <a:pt x="2240" y="4750"/>
                    <a:pt x="2512" y="4708"/>
                    <a:pt x="2470" y="4834"/>
                  </a:cubicBezTo>
                  <a:cubicBezTo>
                    <a:pt x="2386" y="4855"/>
                    <a:pt x="2428" y="4876"/>
                    <a:pt x="2365" y="4917"/>
                  </a:cubicBezTo>
                  <a:cubicBezTo>
                    <a:pt x="2491" y="4959"/>
                    <a:pt x="2365" y="5085"/>
                    <a:pt x="2470" y="5148"/>
                  </a:cubicBezTo>
                  <a:cubicBezTo>
                    <a:pt x="2554" y="5148"/>
                    <a:pt x="2533" y="5231"/>
                    <a:pt x="2470" y="5273"/>
                  </a:cubicBezTo>
                  <a:cubicBezTo>
                    <a:pt x="2501" y="5252"/>
                    <a:pt x="2527" y="5252"/>
                    <a:pt x="2551" y="5252"/>
                  </a:cubicBezTo>
                  <a:cubicBezTo>
                    <a:pt x="2570" y="5252"/>
                    <a:pt x="2587" y="5252"/>
                    <a:pt x="2605" y="5241"/>
                  </a:cubicBezTo>
                  <a:lnTo>
                    <a:pt x="2605" y="5241"/>
                  </a:lnTo>
                  <a:cubicBezTo>
                    <a:pt x="2539" y="5300"/>
                    <a:pt x="2595" y="5357"/>
                    <a:pt x="2595" y="5357"/>
                  </a:cubicBezTo>
                  <a:cubicBezTo>
                    <a:pt x="2603" y="5355"/>
                    <a:pt x="2610" y="5354"/>
                    <a:pt x="2615" y="5354"/>
                  </a:cubicBezTo>
                  <a:cubicBezTo>
                    <a:pt x="2672" y="5354"/>
                    <a:pt x="2643" y="5442"/>
                    <a:pt x="2700" y="5462"/>
                  </a:cubicBezTo>
                  <a:lnTo>
                    <a:pt x="2616" y="5545"/>
                  </a:lnTo>
                  <a:lnTo>
                    <a:pt x="2679" y="5503"/>
                  </a:lnTo>
                  <a:cubicBezTo>
                    <a:pt x="2679" y="5514"/>
                    <a:pt x="2695" y="5519"/>
                    <a:pt x="2713" y="5519"/>
                  </a:cubicBezTo>
                  <a:cubicBezTo>
                    <a:pt x="2731" y="5519"/>
                    <a:pt x="2752" y="5514"/>
                    <a:pt x="2763" y="5503"/>
                  </a:cubicBezTo>
                  <a:cubicBezTo>
                    <a:pt x="2784" y="5503"/>
                    <a:pt x="2763" y="5524"/>
                    <a:pt x="2742" y="5545"/>
                  </a:cubicBezTo>
                  <a:lnTo>
                    <a:pt x="2805" y="5524"/>
                  </a:lnTo>
                  <a:lnTo>
                    <a:pt x="2805" y="5524"/>
                  </a:lnTo>
                  <a:cubicBezTo>
                    <a:pt x="2821" y="5540"/>
                    <a:pt x="2752" y="5580"/>
                    <a:pt x="2718" y="5580"/>
                  </a:cubicBezTo>
                  <a:cubicBezTo>
                    <a:pt x="2707" y="5580"/>
                    <a:pt x="2700" y="5576"/>
                    <a:pt x="2700" y="5566"/>
                  </a:cubicBezTo>
                  <a:lnTo>
                    <a:pt x="2700" y="5566"/>
                  </a:lnTo>
                  <a:cubicBezTo>
                    <a:pt x="2575" y="5692"/>
                    <a:pt x="2805" y="5587"/>
                    <a:pt x="2700" y="5692"/>
                  </a:cubicBezTo>
                  <a:lnTo>
                    <a:pt x="2614" y="5721"/>
                  </a:lnTo>
                  <a:lnTo>
                    <a:pt x="2614" y="5721"/>
                  </a:lnTo>
                  <a:cubicBezTo>
                    <a:pt x="2614" y="5718"/>
                    <a:pt x="2615" y="5715"/>
                    <a:pt x="2616" y="5713"/>
                  </a:cubicBezTo>
                  <a:lnTo>
                    <a:pt x="2616" y="5713"/>
                  </a:lnTo>
                  <a:lnTo>
                    <a:pt x="2575" y="5734"/>
                  </a:lnTo>
                  <a:lnTo>
                    <a:pt x="2575" y="5734"/>
                  </a:lnTo>
                  <a:lnTo>
                    <a:pt x="2614" y="5721"/>
                  </a:lnTo>
                  <a:lnTo>
                    <a:pt x="2614" y="5721"/>
                  </a:lnTo>
                  <a:cubicBezTo>
                    <a:pt x="2603" y="5756"/>
                    <a:pt x="2626" y="5763"/>
                    <a:pt x="2655" y="5763"/>
                  </a:cubicBezTo>
                  <a:cubicBezTo>
                    <a:pt x="2673" y="5763"/>
                    <a:pt x="2693" y="5761"/>
                    <a:pt x="2708" y="5761"/>
                  </a:cubicBezTo>
                  <a:cubicBezTo>
                    <a:pt x="2731" y="5761"/>
                    <a:pt x="2743" y="5766"/>
                    <a:pt x="2721" y="5796"/>
                  </a:cubicBezTo>
                  <a:lnTo>
                    <a:pt x="2763" y="5796"/>
                  </a:lnTo>
                  <a:cubicBezTo>
                    <a:pt x="2763" y="5817"/>
                    <a:pt x="2763" y="5817"/>
                    <a:pt x="2700" y="5838"/>
                  </a:cubicBezTo>
                  <a:cubicBezTo>
                    <a:pt x="2742" y="5901"/>
                    <a:pt x="2805" y="5964"/>
                    <a:pt x="2867" y="6006"/>
                  </a:cubicBezTo>
                  <a:cubicBezTo>
                    <a:pt x="2860" y="6021"/>
                    <a:pt x="2849" y="6025"/>
                    <a:pt x="2837" y="6025"/>
                  </a:cubicBezTo>
                  <a:cubicBezTo>
                    <a:pt x="2823" y="6025"/>
                    <a:pt x="2808" y="6020"/>
                    <a:pt x="2791" y="6020"/>
                  </a:cubicBezTo>
                  <a:cubicBezTo>
                    <a:pt x="2782" y="6020"/>
                    <a:pt x="2772" y="6022"/>
                    <a:pt x="2763" y="6026"/>
                  </a:cubicBezTo>
                  <a:cubicBezTo>
                    <a:pt x="2679" y="6089"/>
                    <a:pt x="2784" y="6089"/>
                    <a:pt x="2826" y="6131"/>
                  </a:cubicBezTo>
                  <a:lnTo>
                    <a:pt x="2763" y="6131"/>
                  </a:lnTo>
                  <a:lnTo>
                    <a:pt x="2805" y="6194"/>
                  </a:lnTo>
                  <a:lnTo>
                    <a:pt x="2867" y="6173"/>
                  </a:lnTo>
                  <a:lnTo>
                    <a:pt x="2867" y="6236"/>
                  </a:lnTo>
                  <a:cubicBezTo>
                    <a:pt x="2861" y="6242"/>
                    <a:pt x="2857" y="6244"/>
                    <a:pt x="2853" y="6244"/>
                  </a:cubicBezTo>
                  <a:cubicBezTo>
                    <a:pt x="2845" y="6244"/>
                    <a:pt x="2840" y="6230"/>
                    <a:pt x="2826" y="6215"/>
                  </a:cubicBezTo>
                  <a:lnTo>
                    <a:pt x="2826" y="6215"/>
                  </a:lnTo>
                  <a:cubicBezTo>
                    <a:pt x="2847" y="6278"/>
                    <a:pt x="2679" y="6340"/>
                    <a:pt x="2805" y="6403"/>
                  </a:cubicBezTo>
                  <a:lnTo>
                    <a:pt x="2867" y="6382"/>
                  </a:lnTo>
                  <a:cubicBezTo>
                    <a:pt x="2847" y="6382"/>
                    <a:pt x="2847" y="6382"/>
                    <a:pt x="2847" y="6361"/>
                  </a:cubicBezTo>
                  <a:cubicBezTo>
                    <a:pt x="2866" y="6347"/>
                    <a:pt x="2880" y="6341"/>
                    <a:pt x="2890" y="6341"/>
                  </a:cubicBezTo>
                  <a:cubicBezTo>
                    <a:pt x="2924" y="6341"/>
                    <a:pt x="2919" y="6403"/>
                    <a:pt x="2951" y="6403"/>
                  </a:cubicBezTo>
                  <a:cubicBezTo>
                    <a:pt x="2888" y="6424"/>
                    <a:pt x="2951" y="6466"/>
                    <a:pt x="2847" y="6508"/>
                  </a:cubicBezTo>
                  <a:cubicBezTo>
                    <a:pt x="2993" y="6591"/>
                    <a:pt x="2826" y="6696"/>
                    <a:pt x="2909" y="6780"/>
                  </a:cubicBezTo>
                  <a:cubicBezTo>
                    <a:pt x="2918" y="6776"/>
                    <a:pt x="2924" y="6774"/>
                    <a:pt x="2930" y="6774"/>
                  </a:cubicBezTo>
                  <a:cubicBezTo>
                    <a:pt x="2953" y="6774"/>
                    <a:pt x="2960" y="6801"/>
                    <a:pt x="2993" y="6801"/>
                  </a:cubicBezTo>
                  <a:cubicBezTo>
                    <a:pt x="3035" y="6822"/>
                    <a:pt x="2930" y="6822"/>
                    <a:pt x="2930" y="6863"/>
                  </a:cubicBezTo>
                  <a:lnTo>
                    <a:pt x="3014" y="6884"/>
                  </a:lnTo>
                  <a:cubicBezTo>
                    <a:pt x="2909" y="6968"/>
                    <a:pt x="3139" y="6926"/>
                    <a:pt x="3098" y="7010"/>
                  </a:cubicBezTo>
                  <a:cubicBezTo>
                    <a:pt x="2993" y="7052"/>
                    <a:pt x="3181" y="7114"/>
                    <a:pt x="3077" y="7198"/>
                  </a:cubicBezTo>
                  <a:lnTo>
                    <a:pt x="3139" y="7198"/>
                  </a:lnTo>
                  <a:cubicBezTo>
                    <a:pt x="3077" y="7261"/>
                    <a:pt x="3202" y="7282"/>
                    <a:pt x="3160" y="7324"/>
                  </a:cubicBezTo>
                  <a:cubicBezTo>
                    <a:pt x="3181" y="7331"/>
                    <a:pt x="3193" y="7333"/>
                    <a:pt x="3201" y="7333"/>
                  </a:cubicBezTo>
                  <a:cubicBezTo>
                    <a:pt x="3219" y="7333"/>
                    <a:pt x="3223" y="7324"/>
                    <a:pt x="3265" y="7324"/>
                  </a:cubicBezTo>
                  <a:cubicBezTo>
                    <a:pt x="3254" y="7335"/>
                    <a:pt x="3257" y="7338"/>
                    <a:pt x="3267" y="7338"/>
                  </a:cubicBezTo>
                  <a:cubicBezTo>
                    <a:pt x="3282" y="7338"/>
                    <a:pt x="3311" y="7330"/>
                    <a:pt x="3328" y="7324"/>
                  </a:cubicBezTo>
                  <a:lnTo>
                    <a:pt x="3328" y="7324"/>
                  </a:lnTo>
                  <a:cubicBezTo>
                    <a:pt x="3410" y="7408"/>
                    <a:pt x="3077" y="7470"/>
                    <a:pt x="3098" y="7533"/>
                  </a:cubicBezTo>
                  <a:cubicBezTo>
                    <a:pt x="3014" y="7596"/>
                    <a:pt x="3244" y="7658"/>
                    <a:pt x="3098" y="7658"/>
                  </a:cubicBezTo>
                  <a:lnTo>
                    <a:pt x="3077" y="7638"/>
                  </a:lnTo>
                  <a:lnTo>
                    <a:pt x="3077" y="7721"/>
                  </a:lnTo>
                  <a:lnTo>
                    <a:pt x="3119" y="7721"/>
                  </a:lnTo>
                  <a:cubicBezTo>
                    <a:pt x="3077" y="7763"/>
                    <a:pt x="3160" y="7847"/>
                    <a:pt x="3056" y="7889"/>
                  </a:cubicBezTo>
                  <a:cubicBezTo>
                    <a:pt x="3077" y="7889"/>
                    <a:pt x="3077" y="7889"/>
                    <a:pt x="3077" y="7910"/>
                  </a:cubicBezTo>
                  <a:cubicBezTo>
                    <a:pt x="3035" y="7951"/>
                    <a:pt x="3119" y="7972"/>
                    <a:pt x="3014" y="7993"/>
                  </a:cubicBezTo>
                  <a:lnTo>
                    <a:pt x="3035" y="7993"/>
                  </a:lnTo>
                  <a:cubicBezTo>
                    <a:pt x="2909" y="8056"/>
                    <a:pt x="2930" y="8223"/>
                    <a:pt x="2909" y="8349"/>
                  </a:cubicBezTo>
                  <a:cubicBezTo>
                    <a:pt x="2993" y="8349"/>
                    <a:pt x="2951" y="8412"/>
                    <a:pt x="2930" y="8454"/>
                  </a:cubicBezTo>
                  <a:lnTo>
                    <a:pt x="2972" y="8454"/>
                  </a:lnTo>
                  <a:cubicBezTo>
                    <a:pt x="2867" y="8495"/>
                    <a:pt x="3056" y="8600"/>
                    <a:pt x="2951" y="8663"/>
                  </a:cubicBezTo>
                  <a:cubicBezTo>
                    <a:pt x="2993" y="8684"/>
                    <a:pt x="2867" y="8747"/>
                    <a:pt x="3014" y="8788"/>
                  </a:cubicBezTo>
                  <a:cubicBezTo>
                    <a:pt x="2888" y="8851"/>
                    <a:pt x="2888" y="8914"/>
                    <a:pt x="2930" y="9039"/>
                  </a:cubicBezTo>
                  <a:lnTo>
                    <a:pt x="2951" y="9039"/>
                  </a:lnTo>
                  <a:cubicBezTo>
                    <a:pt x="3014" y="9123"/>
                    <a:pt x="3056" y="9165"/>
                    <a:pt x="3119" y="9228"/>
                  </a:cubicBezTo>
                  <a:cubicBezTo>
                    <a:pt x="3014" y="9186"/>
                    <a:pt x="2909" y="9165"/>
                    <a:pt x="2847" y="9165"/>
                  </a:cubicBezTo>
                  <a:cubicBezTo>
                    <a:pt x="2721" y="9165"/>
                    <a:pt x="2679" y="9207"/>
                    <a:pt x="2763" y="9395"/>
                  </a:cubicBezTo>
                  <a:cubicBezTo>
                    <a:pt x="2847" y="9542"/>
                    <a:pt x="3056" y="9876"/>
                    <a:pt x="3621" y="10232"/>
                  </a:cubicBezTo>
                  <a:cubicBezTo>
                    <a:pt x="3872" y="10274"/>
                    <a:pt x="4081" y="10316"/>
                    <a:pt x="4416" y="10441"/>
                  </a:cubicBezTo>
                  <a:lnTo>
                    <a:pt x="4332" y="10504"/>
                  </a:lnTo>
                  <a:cubicBezTo>
                    <a:pt x="4353" y="10502"/>
                    <a:pt x="4373" y="10501"/>
                    <a:pt x="4393" y="10501"/>
                  </a:cubicBezTo>
                  <a:cubicBezTo>
                    <a:pt x="4593" y="10501"/>
                    <a:pt x="4747" y="10590"/>
                    <a:pt x="4918" y="10609"/>
                  </a:cubicBezTo>
                  <a:cubicBezTo>
                    <a:pt x="5023" y="10692"/>
                    <a:pt x="4751" y="10692"/>
                    <a:pt x="4981" y="10755"/>
                  </a:cubicBezTo>
                  <a:cubicBezTo>
                    <a:pt x="5226" y="10780"/>
                    <a:pt x="5256" y="10790"/>
                    <a:pt x="5322" y="10790"/>
                  </a:cubicBezTo>
                  <a:cubicBezTo>
                    <a:pt x="5369" y="10790"/>
                    <a:pt x="5435" y="10785"/>
                    <a:pt x="5608" y="10776"/>
                  </a:cubicBezTo>
                  <a:cubicBezTo>
                    <a:pt x="5567" y="10734"/>
                    <a:pt x="5357" y="10755"/>
                    <a:pt x="5420" y="10692"/>
                  </a:cubicBezTo>
                  <a:lnTo>
                    <a:pt x="5420" y="10692"/>
                  </a:lnTo>
                  <a:cubicBezTo>
                    <a:pt x="5457" y="10729"/>
                    <a:pt x="5700" y="10734"/>
                    <a:pt x="5734" y="10776"/>
                  </a:cubicBezTo>
                  <a:lnTo>
                    <a:pt x="5734" y="10776"/>
                  </a:lnTo>
                  <a:lnTo>
                    <a:pt x="5734" y="10734"/>
                  </a:lnTo>
                  <a:cubicBezTo>
                    <a:pt x="5746" y="10737"/>
                    <a:pt x="5757" y="10738"/>
                    <a:pt x="5768" y="10738"/>
                  </a:cubicBezTo>
                  <a:cubicBezTo>
                    <a:pt x="5836" y="10738"/>
                    <a:pt x="5895" y="10689"/>
                    <a:pt x="5985" y="10671"/>
                  </a:cubicBezTo>
                  <a:lnTo>
                    <a:pt x="5985" y="10671"/>
                  </a:lnTo>
                  <a:cubicBezTo>
                    <a:pt x="6027" y="10692"/>
                    <a:pt x="6069" y="10713"/>
                    <a:pt x="5943" y="10734"/>
                  </a:cubicBezTo>
                  <a:cubicBezTo>
                    <a:pt x="6046" y="10744"/>
                    <a:pt x="6166" y="10753"/>
                    <a:pt x="6280" y="10753"/>
                  </a:cubicBezTo>
                  <a:cubicBezTo>
                    <a:pt x="6421" y="10753"/>
                    <a:pt x="6553" y="10739"/>
                    <a:pt x="6634" y="10692"/>
                  </a:cubicBezTo>
                  <a:cubicBezTo>
                    <a:pt x="6843" y="10651"/>
                    <a:pt x="6759" y="10588"/>
                    <a:pt x="6822" y="10525"/>
                  </a:cubicBezTo>
                  <a:cubicBezTo>
                    <a:pt x="6839" y="10516"/>
                    <a:pt x="6867" y="10511"/>
                    <a:pt x="6896" y="10511"/>
                  </a:cubicBezTo>
                  <a:cubicBezTo>
                    <a:pt x="6936" y="10511"/>
                    <a:pt x="6977" y="10521"/>
                    <a:pt x="6989" y="10546"/>
                  </a:cubicBezTo>
                  <a:lnTo>
                    <a:pt x="7010" y="10525"/>
                  </a:lnTo>
                  <a:lnTo>
                    <a:pt x="7094" y="10546"/>
                  </a:lnTo>
                  <a:cubicBezTo>
                    <a:pt x="7471" y="10337"/>
                    <a:pt x="7910" y="10337"/>
                    <a:pt x="8182" y="10065"/>
                  </a:cubicBezTo>
                  <a:lnTo>
                    <a:pt x="8182" y="10065"/>
                  </a:lnTo>
                  <a:cubicBezTo>
                    <a:pt x="8101" y="10097"/>
                    <a:pt x="8006" y="10168"/>
                    <a:pt x="7949" y="10168"/>
                  </a:cubicBezTo>
                  <a:cubicBezTo>
                    <a:pt x="7933" y="10168"/>
                    <a:pt x="7919" y="10162"/>
                    <a:pt x="7910" y="10148"/>
                  </a:cubicBezTo>
                  <a:lnTo>
                    <a:pt x="8182" y="10023"/>
                  </a:lnTo>
                  <a:lnTo>
                    <a:pt x="8182" y="10023"/>
                  </a:lnTo>
                  <a:cubicBezTo>
                    <a:pt x="8125" y="10046"/>
                    <a:pt x="8067" y="10062"/>
                    <a:pt x="8031" y="10062"/>
                  </a:cubicBezTo>
                  <a:cubicBezTo>
                    <a:pt x="8000" y="10062"/>
                    <a:pt x="7984" y="10051"/>
                    <a:pt x="7994" y="10023"/>
                  </a:cubicBezTo>
                  <a:cubicBezTo>
                    <a:pt x="8370" y="9855"/>
                    <a:pt x="8726" y="9709"/>
                    <a:pt x="9124" y="9374"/>
                  </a:cubicBezTo>
                  <a:cubicBezTo>
                    <a:pt x="9124" y="9353"/>
                    <a:pt x="9124" y="9353"/>
                    <a:pt x="9124" y="9332"/>
                  </a:cubicBezTo>
                  <a:cubicBezTo>
                    <a:pt x="9145" y="9311"/>
                    <a:pt x="9165" y="9311"/>
                    <a:pt x="9165" y="9291"/>
                  </a:cubicBezTo>
                  <a:cubicBezTo>
                    <a:pt x="9165" y="9270"/>
                    <a:pt x="9165" y="9270"/>
                    <a:pt x="9165" y="9270"/>
                  </a:cubicBezTo>
                  <a:cubicBezTo>
                    <a:pt x="9249" y="9165"/>
                    <a:pt x="9375" y="9060"/>
                    <a:pt x="9417" y="8935"/>
                  </a:cubicBezTo>
                  <a:cubicBezTo>
                    <a:pt x="9417" y="8977"/>
                    <a:pt x="9417" y="8977"/>
                    <a:pt x="9437" y="8977"/>
                  </a:cubicBezTo>
                  <a:cubicBezTo>
                    <a:pt x="9404" y="9010"/>
                    <a:pt x="9389" y="9037"/>
                    <a:pt x="9400" y="9037"/>
                  </a:cubicBezTo>
                  <a:cubicBezTo>
                    <a:pt x="9410" y="9037"/>
                    <a:pt x="9441" y="9015"/>
                    <a:pt x="9500" y="8956"/>
                  </a:cubicBezTo>
                  <a:cubicBezTo>
                    <a:pt x="9521" y="8935"/>
                    <a:pt x="9542" y="8914"/>
                    <a:pt x="9563" y="8914"/>
                  </a:cubicBezTo>
                  <a:cubicBezTo>
                    <a:pt x="9603" y="8834"/>
                    <a:pt x="9609" y="8805"/>
                    <a:pt x="9592" y="8805"/>
                  </a:cubicBezTo>
                  <a:cubicBezTo>
                    <a:pt x="9582" y="8805"/>
                    <a:pt x="9565" y="8815"/>
                    <a:pt x="9542" y="8830"/>
                  </a:cubicBezTo>
                  <a:cubicBezTo>
                    <a:pt x="9593" y="8779"/>
                    <a:pt x="9658" y="8714"/>
                    <a:pt x="9635" y="8714"/>
                  </a:cubicBezTo>
                  <a:cubicBezTo>
                    <a:pt x="9630" y="8714"/>
                    <a:pt x="9621" y="8718"/>
                    <a:pt x="9605" y="8726"/>
                  </a:cubicBezTo>
                  <a:cubicBezTo>
                    <a:pt x="9751" y="8495"/>
                    <a:pt x="9856" y="8537"/>
                    <a:pt x="9961" y="8412"/>
                  </a:cubicBezTo>
                  <a:cubicBezTo>
                    <a:pt x="10122" y="8170"/>
                    <a:pt x="10186" y="8064"/>
                    <a:pt x="10358" y="7721"/>
                  </a:cubicBezTo>
                  <a:lnTo>
                    <a:pt x="10358" y="7721"/>
                  </a:lnTo>
                  <a:cubicBezTo>
                    <a:pt x="10400" y="7616"/>
                    <a:pt x="10316" y="7554"/>
                    <a:pt x="10421" y="7345"/>
                  </a:cubicBezTo>
                  <a:cubicBezTo>
                    <a:pt x="10756" y="7282"/>
                    <a:pt x="10630" y="6801"/>
                    <a:pt x="10777" y="6340"/>
                  </a:cubicBezTo>
                  <a:cubicBezTo>
                    <a:pt x="10788" y="6352"/>
                    <a:pt x="10798" y="6356"/>
                    <a:pt x="10806" y="6356"/>
                  </a:cubicBezTo>
                  <a:cubicBezTo>
                    <a:pt x="10857" y="6356"/>
                    <a:pt x="10867" y="6189"/>
                    <a:pt x="10910" y="6189"/>
                  </a:cubicBezTo>
                  <a:cubicBezTo>
                    <a:pt x="10914" y="6189"/>
                    <a:pt x="10919" y="6191"/>
                    <a:pt x="10923" y="6194"/>
                  </a:cubicBezTo>
                  <a:cubicBezTo>
                    <a:pt x="10923" y="6026"/>
                    <a:pt x="10944" y="5859"/>
                    <a:pt x="10944" y="5713"/>
                  </a:cubicBezTo>
                  <a:cubicBezTo>
                    <a:pt x="10986" y="5399"/>
                    <a:pt x="11028" y="5106"/>
                    <a:pt x="10923" y="4771"/>
                  </a:cubicBezTo>
                  <a:lnTo>
                    <a:pt x="10923" y="4792"/>
                  </a:lnTo>
                  <a:cubicBezTo>
                    <a:pt x="10860" y="4645"/>
                    <a:pt x="10818" y="4290"/>
                    <a:pt x="10860" y="4143"/>
                  </a:cubicBezTo>
                  <a:lnTo>
                    <a:pt x="10860" y="4143"/>
                  </a:lnTo>
                  <a:cubicBezTo>
                    <a:pt x="10853" y="4162"/>
                    <a:pt x="10844" y="4169"/>
                    <a:pt x="10834" y="4169"/>
                  </a:cubicBezTo>
                  <a:cubicBezTo>
                    <a:pt x="10799" y="4169"/>
                    <a:pt x="10754" y="4075"/>
                    <a:pt x="10719" y="4075"/>
                  </a:cubicBezTo>
                  <a:cubicBezTo>
                    <a:pt x="10711" y="4075"/>
                    <a:pt x="10703" y="4081"/>
                    <a:pt x="10696" y="4095"/>
                  </a:cubicBezTo>
                  <a:lnTo>
                    <a:pt x="10696" y="4095"/>
                  </a:lnTo>
                  <a:cubicBezTo>
                    <a:pt x="10749" y="3961"/>
                    <a:pt x="10567" y="3537"/>
                    <a:pt x="10567" y="3537"/>
                  </a:cubicBezTo>
                  <a:cubicBezTo>
                    <a:pt x="10463" y="3474"/>
                    <a:pt x="10400" y="3118"/>
                    <a:pt x="10233" y="2951"/>
                  </a:cubicBezTo>
                  <a:lnTo>
                    <a:pt x="10191" y="2658"/>
                  </a:lnTo>
                  <a:lnTo>
                    <a:pt x="10170" y="2783"/>
                  </a:lnTo>
                  <a:cubicBezTo>
                    <a:pt x="10134" y="2700"/>
                    <a:pt x="10105" y="2664"/>
                    <a:pt x="10087" y="2664"/>
                  </a:cubicBezTo>
                  <a:cubicBezTo>
                    <a:pt x="10073" y="2664"/>
                    <a:pt x="10065" y="2684"/>
                    <a:pt x="10065" y="2721"/>
                  </a:cubicBezTo>
                  <a:cubicBezTo>
                    <a:pt x="10023" y="2658"/>
                    <a:pt x="10023" y="2616"/>
                    <a:pt x="9961" y="2532"/>
                  </a:cubicBezTo>
                  <a:lnTo>
                    <a:pt x="9940" y="2595"/>
                  </a:lnTo>
                  <a:cubicBezTo>
                    <a:pt x="9848" y="2503"/>
                    <a:pt x="9868" y="2401"/>
                    <a:pt x="9910" y="2401"/>
                  </a:cubicBezTo>
                  <a:cubicBezTo>
                    <a:pt x="9925" y="2401"/>
                    <a:pt x="9944" y="2415"/>
                    <a:pt x="9961" y="2449"/>
                  </a:cubicBezTo>
                  <a:cubicBezTo>
                    <a:pt x="9877" y="2030"/>
                    <a:pt x="9793" y="2302"/>
                    <a:pt x="9668" y="1967"/>
                  </a:cubicBezTo>
                  <a:lnTo>
                    <a:pt x="9689" y="1863"/>
                  </a:lnTo>
                  <a:cubicBezTo>
                    <a:pt x="9584" y="1695"/>
                    <a:pt x="9532" y="1695"/>
                    <a:pt x="9479" y="1695"/>
                  </a:cubicBezTo>
                  <a:cubicBezTo>
                    <a:pt x="9427" y="1695"/>
                    <a:pt x="9375" y="1695"/>
                    <a:pt x="9270" y="1528"/>
                  </a:cubicBezTo>
                  <a:lnTo>
                    <a:pt x="9228" y="1549"/>
                  </a:lnTo>
                  <a:cubicBezTo>
                    <a:pt x="9165" y="1486"/>
                    <a:pt x="9082" y="1402"/>
                    <a:pt x="9165" y="1381"/>
                  </a:cubicBezTo>
                  <a:cubicBezTo>
                    <a:pt x="8873" y="1151"/>
                    <a:pt x="8496" y="963"/>
                    <a:pt x="8224" y="858"/>
                  </a:cubicBezTo>
                  <a:cubicBezTo>
                    <a:pt x="8158" y="801"/>
                    <a:pt x="8160" y="788"/>
                    <a:pt x="8183" y="788"/>
                  </a:cubicBezTo>
                  <a:cubicBezTo>
                    <a:pt x="8200" y="788"/>
                    <a:pt x="8228" y="795"/>
                    <a:pt x="8249" y="795"/>
                  </a:cubicBezTo>
                  <a:cubicBezTo>
                    <a:pt x="8272" y="795"/>
                    <a:pt x="8286" y="787"/>
                    <a:pt x="8266" y="754"/>
                  </a:cubicBezTo>
                  <a:cubicBezTo>
                    <a:pt x="8098" y="544"/>
                    <a:pt x="7973" y="607"/>
                    <a:pt x="7785" y="544"/>
                  </a:cubicBezTo>
                  <a:lnTo>
                    <a:pt x="7868" y="524"/>
                  </a:lnTo>
                  <a:cubicBezTo>
                    <a:pt x="7868" y="524"/>
                    <a:pt x="7764" y="482"/>
                    <a:pt x="7659" y="440"/>
                  </a:cubicBezTo>
                  <a:cubicBezTo>
                    <a:pt x="7554" y="398"/>
                    <a:pt x="7450" y="356"/>
                    <a:pt x="7450" y="356"/>
                  </a:cubicBezTo>
                  <a:lnTo>
                    <a:pt x="7450" y="356"/>
                  </a:lnTo>
                  <a:lnTo>
                    <a:pt x="7492" y="440"/>
                  </a:lnTo>
                  <a:lnTo>
                    <a:pt x="7220" y="335"/>
                  </a:lnTo>
                  <a:cubicBezTo>
                    <a:pt x="7195" y="311"/>
                    <a:pt x="7196" y="302"/>
                    <a:pt x="7213" y="302"/>
                  </a:cubicBezTo>
                  <a:cubicBezTo>
                    <a:pt x="7239" y="302"/>
                    <a:pt x="7302" y="323"/>
                    <a:pt x="7366" y="335"/>
                  </a:cubicBezTo>
                  <a:cubicBezTo>
                    <a:pt x="7097" y="239"/>
                    <a:pt x="6899" y="37"/>
                    <a:pt x="6593" y="37"/>
                  </a:cubicBezTo>
                  <a:cubicBezTo>
                    <a:pt x="6565" y="37"/>
                    <a:pt x="6537" y="39"/>
                    <a:pt x="6508" y="42"/>
                  </a:cubicBezTo>
                  <a:lnTo>
                    <a:pt x="6550" y="105"/>
                  </a:lnTo>
                  <a:cubicBezTo>
                    <a:pt x="6550" y="105"/>
                    <a:pt x="6592" y="105"/>
                    <a:pt x="6613" y="126"/>
                  </a:cubicBezTo>
                  <a:cubicBezTo>
                    <a:pt x="6716" y="177"/>
                    <a:pt x="6718" y="193"/>
                    <a:pt x="6676" y="193"/>
                  </a:cubicBezTo>
                  <a:cubicBezTo>
                    <a:pt x="6616" y="193"/>
                    <a:pt x="6462" y="160"/>
                    <a:pt x="6394" y="160"/>
                  </a:cubicBezTo>
                  <a:cubicBezTo>
                    <a:pt x="6376" y="160"/>
                    <a:pt x="6365" y="162"/>
                    <a:pt x="6362" y="168"/>
                  </a:cubicBezTo>
                  <a:cubicBezTo>
                    <a:pt x="6278" y="84"/>
                    <a:pt x="6006" y="105"/>
                    <a:pt x="5880" y="0"/>
                  </a:cubicBezTo>
                  <a:close/>
                  <a:moveTo>
                    <a:pt x="5734" y="10776"/>
                  </a:moveTo>
                  <a:lnTo>
                    <a:pt x="5734" y="10797"/>
                  </a:lnTo>
                  <a:cubicBezTo>
                    <a:pt x="5739" y="10789"/>
                    <a:pt x="5739" y="10782"/>
                    <a:pt x="5734" y="1077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 name="Google Shape;90;p2"/>
            <p:cNvGrpSpPr/>
            <p:nvPr/>
          </p:nvGrpSpPr>
          <p:grpSpPr>
            <a:xfrm rot="5053834">
              <a:off x="5866747" y="4200164"/>
              <a:ext cx="665749" cy="554831"/>
              <a:chOff x="1562175" y="5288450"/>
              <a:chExt cx="613425" cy="511225"/>
            </a:xfrm>
          </p:grpSpPr>
          <p:sp>
            <p:nvSpPr>
              <p:cNvPr id="91" name="Google Shape;91;p2"/>
              <p:cNvSpPr/>
              <p:nvPr/>
            </p:nvSpPr>
            <p:spPr>
              <a:xfrm>
                <a:off x="1716475" y="5418150"/>
                <a:ext cx="459125" cy="381525"/>
              </a:xfrm>
              <a:custGeom>
                <a:rect b="b" l="l" r="r" t="t"/>
                <a:pathLst>
                  <a:path extrusionOk="0" h="15261" w="18365">
                    <a:moveTo>
                      <a:pt x="1525" y="656"/>
                    </a:moveTo>
                    <a:cubicBezTo>
                      <a:pt x="1596" y="656"/>
                      <a:pt x="1670" y="669"/>
                      <a:pt x="1744" y="699"/>
                    </a:cubicBezTo>
                    <a:lnTo>
                      <a:pt x="1744" y="699"/>
                    </a:lnTo>
                    <a:cubicBezTo>
                      <a:pt x="4475" y="2602"/>
                      <a:pt x="7207" y="4525"/>
                      <a:pt x="9918" y="6447"/>
                    </a:cubicBezTo>
                    <a:cubicBezTo>
                      <a:pt x="12283" y="8121"/>
                      <a:pt x="14647" y="9879"/>
                      <a:pt x="16426" y="12180"/>
                    </a:cubicBezTo>
                    <a:cubicBezTo>
                      <a:pt x="16865" y="12724"/>
                      <a:pt x="17325" y="13331"/>
                      <a:pt x="17618" y="13959"/>
                    </a:cubicBezTo>
                    <a:cubicBezTo>
                      <a:pt x="17702" y="14126"/>
                      <a:pt x="17848" y="14524"/>
                      <a:pt x="17681" y="14691"/>
                    </a:cubicBezTo>
                    <a:cubicBezTo>
                      <a:pt x="17639" y="14733"/>
                      <a:pt x="17586" y="14751"/>
                      <a:pt x="17526" y="14751"/>
                    </a:cubicBezTo>
                    <a:cubicBezTo>
                      <a:pt x="17232" y="14751"/>
                      <a:pt x="16774" y="14311"/>
                      <a:pt x="16635" y="14189"/>
                    </a:cubicBezTo>
                    <a:cubicBezTo>
                      <a:pt x="15463" y="13226"/>
                      <a:pt x="14521" y="12034"/>
                      <a:pt x="13454" y="10967"/>
                    </a:cubicBezTo>
                    <a:cubicBezTo>
                      <a:pt x="11383" y="8895"/>
                      <a:pt x="8830" y="7368"/>
                      <a:pt x="6278" y="5945"/>
                    </a:cubicBezTo>
                    <a:cubicBezTo>
                      <a:pt x="4855" y="5150"/>
                      <a:pt x="3369" y="4376"/>
                      <a:pt x="1988" y="3497"/>
                    </a:cubicBezTo>
                    <a:cubicBezTo>
                      <a:pt x="1423" y="3120"/>
                      <a:pt x="712" y="2576"/>
                      <a:pt x="628" y="1844"/>
                    </a:cubicBezTo>
                    <a:cubicBezTo>
                      <a:pt x="574" y="1375"/>
                      <a:pt x="1003" y="656"/>
                      <a:pt x="1525" y="656"/>
                    </a:cubicBezTo>
                    <a:close/>
                    <a:moveTo>
                      <a:pt x="1598" y="0"/>
                    </a:moveTo>
                    <a:cubicBezTo>
                      <a:pt x="1497" y="0"/>
                      <a:pt x="1413" y="72"/>
                      <a:pt x="1374" y="165"/>
                    </a:cubicBezTo>
                    <a:lnTo>
                      <a:pt x="1374" y="165"/>
                    </a:lnTo>
                    <a:cubicBezTo>
                      <a:pt x="1048" y="212"/>
                      <a:pt x="749" y="397"/>
                      <a:pt x="524" y="672"/>
                    </a:cubicBezTo>
                    <a:cubicBezTo>
                      <a:pt x="126" y="1153"/>
                      <a:pt x="1" y="1760"/>
                      <a:pt x="231" y="2346"/>
                    </a:cubicBezTo>
                    <a:cubicBezTo>
                      <a:pt x="482" y="3016"/>
                      <a:pt x="1026" y="3476"/>
                      <a:pt x="1612" y="3853"/>
                    </a:cubicBezTo>
                    <a:cubicBezTo>
                      <a:pt x="2281" y="4313"/>
                      <a:pt x="2993" y="4690"/>
                      <a:pt x="3683" y="5087"/>
                    </a:cubicBezTo>
                    <a:cubicBezTo>
                      <a:pt x="6550" y="6719"/>
                      <a:pt x="9521" y="8205"/>
                      <a:pt x="12032" y="10360"/>
                    </a:cubicBezTo>
                    <a:cubicBezTo>
                      <a:pt x="13308" y="11448"/>
                      <a:pt x="14354" y="12766"/>
                      <a:pt x="15547" y="13917"/>
                    </a:cubicBezTo>
                    <a:cubicBezTo>
                      <a:pt x="15840" y="14210"/>
                      <a:pt x="16154" y="14482"/>
                      <a:pt x="16467" y="14733"/>
                    </a:cubicBezTo>
                    <a:cubicBezTo>
                      <a:pt x="16760" y="14942"/>
                      <a:pt x="17074" y="15214"/>
                      <a:pt x="17430" y="15256"/>
                    </a:cubicBezTo>
                    <a:cubicBezTo>
                      <a:pt x="17461" y="15259"/>
                      <a:pt x="17491" y="15260"/>
                      <a:pt x="17521" y="15260"/>
                    </a:cubicBezTo>
                    <a:cubicBezTo>
                      <a:pt x="18142" y="15260"/>
                      <a:pt x="18365" y="14645"/>
                      <a:pt x="18225" y="14105"/>
                    </a:cubicBezTo>
                    <a:cubicBezTo>
                      <a:pt x="18058" y="13436"/>
                      <a:pt x="17534" y="12787"/>
                      <a:pt x="17137" y="12243"/>
                    </a:cubicBezTo>
                    <a:cubicBezTo>
                      <a:pt x="16656" y="11594"/>
                      <a:pt x="16133" y="10967"/>
                      <a:pt x="15568" y="10381"/>
                    </a:cubicBezTo>
                    <a:cubicBezTo>
                      <a:pt x="14459" y="9251"/>
                      <a:pt x="13245" y="8247"/>
                      <a:pt x="11990" y="7305"/>
                    </a:cubicBezTo>
                    <a:cubicBezTo>
                      <a:pt x="10400" y="6112"/>
                      <a:pt x="8768" y="4983"/>
                      <a:pt x="7156" y="3853"/>
                    </a:cubicBezTo>
                    <a:cubicBezTo>
                      <a:pt x="5336" y="2576"/>
                      <a:pt x="3537" y="1300"/>
                      <a:pt x="1737" y="45"/>
                    </a:cubicBezTo>
                    <a:cubicBezTo>
                      <a:pt x="1689" y="14"/>
                      <a:pt x="1642" y="0"/>
                      <a:pt x="15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1562175" y="5288450"/>
                <a:ext cx="205075" cy="193300"/>
              </a:xfrm>
              <a:custGeom>
                <a:rect b="b" l="l" r="r" t="t"/>
                <a:pathLst>
                  <a:path extrusionOk="0" h="7732" w="8203">
                    <a:moveTo>
                      <a:pt x="627" y="0"/>
                    </a:moveTo>
                    <a:cubicBezTo>
                      <a:pt x="528" y="0"/>
                      <a:pt x="438" y="55"/>
                      <a:pt x="419" y="190"/>
                    </a:cubicBezTo>
                    <a:cubicBezTo>
                      <a:pt x="188" y="1822"/>
                      <a:pt x="0" y="3893"/>
                      <a:pt x="1214" y="5212"/>
                    </a:cubicBezTo>
                    <a:cubicBezTo>
                      <a:pt x="2553" y="6697"/>
                      <a:pt x="4875" y="6362"/>
                      <a:pt x="6319" y="7660"/>
                    </a:cubicBezTo>
                    <a:cubicBezTo>
                      <a:pt x="6374" y="7710"/>
                      <a:pt x="6435" y="7732"/>
                      <a:pt x="6495" y="7732"/>
                    </a:cubicBezTo>
                    <a:cubicBezTo>
                      <a:pt x="6705" y="7732"/>
                      <a:pt x="6892" y="7463"/>
                      <a:pt x="6696" y="7283"/>
                    </a:cubicBezTo>
                    <a:cubicBezTo>
                      <a:pt x="6026" y="6697"/>
                      <a:pt x="5189" y="6383"/>
                      <a:pt x="4331" y="6132"/>
                    </a:cubicBezTo>
                    <a:cubicBezTo>
                      <a:pt x="3473" y="5881"/>
                      <a:pt x="2532" y="5672"/>
                      <a:pt x="1820" y="5086"/>
                    </a:cubicBezTo>
                    <a:cubicBezTo>
                      <a:pt x="753" y="4188"/>
                      <a:pt x="687" y="2632"/>
                      <a:pt x="812" y="1250"/>
                    </a:cubicBezTo>
                    <a:lnTo>
                      <a:pt x="812" y="1250"/>
                    </a:lnTo>
                    <a:cubicBezTo>
                      <a:pt x="1009" y="1667"/>
                      <a:pt x="1244" y="2061"/>
                      <a:pt x="1569" y="2387"/>
                    </a:cubicBezTo>
                    <a:cubicBezTo>
                      <a:pt x="2176" y="3036"/>
                      <a:pt x="3013" y="3245"/>
                      <a:pt x="3850" y="3349"/>
                    </a:cubicBezTo>
                    <a:cubicBezTo>
                      <a:pt x="4666" y="3454"/>
                      <a:pt x="5419" y="3559"/>
                      <a:pt x="6110" y="3998"/>
                    </a:cubicBezTo>
                    <a:cubicBezTo>
                      <a:pt x="6549" y="4291"/>
                      <a:pt x="7365" y="4961"/>
                      <a:pt x="7051" y="5567"/>
                    </a:cubicBezTo>
                    <a:cubicBezTo>
                      <a:pt x="6949" y="5771"/>
                      <a:pt x="7131" y="5965"/>
                      <a:pt x="7308" y="5965"/>
                    </a:cubicBezTo>
                    <a:cubicBezTo>
                      <a:pt x="7385" y="5965"/>
                      <a:pt x="7461" y="5928"/>
                      <a:pt x="7512" y="5839"/>
                    </a:cubicBezTo>
                    <a:cubicBezTo>
                      <a:pt x="8202" y="4500"/>
                      <a:pt x="6235" y="3266"/>
                      <a:pt x="5168" y="3036"/>
                    </a:cubicBezTo>
                    <a:cubicBezTo>
                      <a:pt x="4268" y="2826"/>
                      <a:pt x="3243" y="2889"/>
                      <a:pt x="2406" y="2408"/>
                    </a:cubicBezTo>
                    <a:cubicBezTo>
                      <a:pt x="1611" y="1948"/>
                      <a:pt x="1235" y="1006"/>
                      <a:pt x="921" y="190"/>
                    </a:cubicBezTo>
                    <a:cubicBezTo>
                      <a:pt x="875" y="77"/>
                      <a:pt x="744" y="0"/>
                      <a:pt x="6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1761450" y="5431600"/>
                <a:ext cx="39450" cy="95000"/>
              </a:xfrm>
              <a:custGeom>
                <a:rect b="b" l="l" r="r" t="t"/>
                <a:pathLst>
                  <a:path extrusionOk="0" h="3800" w="1578">
                    <a:moveTo>
                      <a:pt x="1197" y="1"/>
                    </a:moveTo>
                    <a:cubicBezTo>
                      <a:pt x="1118" y="1"/>
                      <a:pt x="1040" y="34"/>
                      <a:pt x="984" y="113"/>
                    </a:cubicBezTo>
                    <a:cubicBezTo>
                      <a:pt x="273" y="1118"/>
                      <a:pt x="1" y="2394"/>
                      <a:pt x="189" y="3608"/>
                    </a:cubicBezTo>
                    <a:cubicBezTo>
                      <a:pt x="226" y="3736"/>
                      <a:pt x="359" y="3800"/>
                      <a:pt x="475" y="3800"/>
                    </a:cubicBezTo>
                    <a:cubicBezTo>
                      <a:pt x="492" y="3800"/>
                      <a:pt x="508" y="3799"/>
                      <a:pt x="524" y="3796"/>
                    </a:cubicBezTo>
                    <a:cubicBezTo>
                      <a:pt x="670" y="3754"/>
                      <a:pt x="733" y="3608"/>
                      <a:pt x="712" y="3461"/>
                    </a:cubicBezTo>
                    <a:cubicBezTo>
                      <a:pt x="524" y="2394"/>
                      <a:pt x="817" y="1264"/>
                      <a:pt x="1445" y="385"/>
                    </a:cubicBezTo>
                    <a:cubicBezTo>
                      <a:pt x="1578" y="193"/>
                      <a:pt x="1387" y="1"/>
                      <a:pt x="1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 name="Google Shape;94;p2"/>
            <p:cNvSpPr/>
            <p:nvPr/>
          </p:nvSpPr>
          <p:spPr>
            <a:xfrm rot="1201458">
              <a:off x="3870230" y="3993988"/>
              <a:ext cx="781299" cy="882271"/>
            </a:xfrm>
            <a:custGeom>
              <a:rect b="b" l="l" r="r" t="t"/>
              <a:pathLst>
                <a:path extrusionOk="0" h="25165" w="22285">
                  <a:moveTo>
                    <a:pt x="5755" y="18941"/>
                  </a:moveTo>
                  <a:cubicBezTo>
                    <a:pt x="6299" y="19339"/>
                    <a:pt x="6780" y="19799"/>
                    <a:pt x="7240" y="20301"/>
                  </a:cubicBezTo>
                  <a:cubicBezTo>
                    <a:pt x="7115" y="20845"/>
                    <a:pt x="6926" y="21389"/>
                    <a:pt x="6717" y="21891"/>
                  </a:cubicBezTo>
                  <a:cubicBezTo>
                    <a:pt x="6362" y="21201"/>
                    <a:pt x="5566" y="20552"/>
                    <a:pt x="4981" y="20217"/>
                  </a:cubicBezTo>
                  <a:cubicBezTo>
                    <a:pt x="5273" y="19799"/>
                    <a:pt x="5504" y="19359"/>
                    <a:pt x="5755" y="18941"/>
                  </a:cubicBezTo>
                  <a:close/>
                  <a:moveTo>
                    <a:pt x="3957" y="18032"/>
                  </a:moveTo>
                  <a:cubicBezTo>
                    <a:pt x="4484" y="18032"/>
                    <a:pt x="5107" y="18486"/>
                    <a:pt x="5483" y="18753"/>
                  </a:cubicBezTo>
                  <a:cubicBezTo>
                    <a:pt x="5232" y="19213"/>
                    <a:pt x="5001" y="19673"/>
                    <a:pt x="4709" y="20092"/>
                  </a:cubicBezTo>
                  <a:cubicBezTo>
                    <a:pt x="4646" y="20113"/>
                    <a:pt x="4583" y="20113"/>
                    <a:pt x="4541" y="20175"/>
                  </a:cubicBezTo>
                  <a:cubicBezTo>
                    <a:pt x="4395" y="20322"/>
                    <a:pt x="4374" y="20385"/>
                    <a:pt x="4374" y="20573"/>
                  </a:cubicBezTo>
                  <a:cubicBezTo>
                    <a:pt x="4360" y="20740"/>
                    <a:pt x="4476" y="20824"/>
                    <a:pt x="4599" y="20824"/>
                  </a:cubicBezTo>
                  <a:cubicBezTo>
                    <a:pt x="4660" y="20824"/>
                    <a:pt x="4723" y="20803"/>
                    <a:pt x="4771" y="20761"/>
                  </a:cubicBezTo>
                  <a:cubicBezTo>
                    <a:pt x="4834" y="20803"/>
                    <a:pt x="4939" y="20845"/>
                    <a:pt x="5085" y="20908"/>
                  </a:cubicBezTo>
                  <a:cubicBezTo>
                    <a:pt x="5253" y="21033"/>
                    <a:pt x="5399" y="21180"/>
                    <a:pt x="5566" y="21326"/>
                  </a:cubicBezTo>
                  <a:cubicBezTo>
                    <a:pt x="5818" y="21619"/>
                    <a:pt x="6843" y="22644"/>
                    <a:pt x="5587" y="22770"/>
                  </a:cubicBezTo>
                  <a:cubicBezTo>
                    <a:pt x="5580" y="22771"/>
                    <a:pt x="5573" y="22771"/>
                    <a:pt x="5566" y="22771"/>
                  </a:cubicBezTo>
                  <a:cubicBezTo>
                    <a:pt x="5041" y="22771"/>
                    <a:pt x="4183" y="21257"/>
                    <a:pt x="3976" y="20803"/>
                  </a:cubicBezTo>
                  <a:cubicBezTo>
                    <a:pt x="3788" y="20447"/>
                    <a:pt x="3077" y="18543"/>
                    <a:pt x="3474" y="18209"/>
                  </a:cubicBezTo>
                  <a:cubicBezTo>
                    <a:pt x="3616" y="18083"/>
                    <a:pt x="3781" y="18032"/>
                    <a:pt x="3957" y="18032"/>
                  </a:cubicBezTo>
                  <a:close/>
                  <a:moveTo>
                    <a:pt x="19857" y="633"/>
                  </a:moveTo>
                  <a:cubicBezTo>
                    <a:pt x="20422" y="675"/>
                    <a:pt x="21008" y="1114"/>
                    <a:pt x="21594" y="1972"/>
                  </a:cubicBezTo>
                  <a:cubicBezTo>
                    <a:pt x="21468" y="2307"/>
                    <a:pt x="21301" y="2621"/>
                    <a:pt x="21092" y="2893"/>
                  </a:cubicBezTo>
                  <a:cubicBezTo>
                    <a:pt x="20820" y="3269"/>
                    <a:pt x="20506" y="3604"/>
                    <a:pt x="20213" y="3981"/>
                  </a:cubicBezTo>
                  <a:cubicBezTo>
                    <a:pt x="19606" y="4734"/>
                    <a:pt x="19083" y="5550"/>
                    <a:pt x="18560" y="6345"/>
                  </a:cubicBezTo>
                  <a:cubicBezTo>
                    <a:pt x="17242" y="8312"/>
                    <a:pt x="15903" y="10258"/>
                    <a:pt x="14710" y="12308"/>
                  </a:cubicBezTo>
                  <a:cubicBezTo>
                    <a:pt x="13999" y="13543"/>
                    <a:pt x="13371" y="14798"/>
                    <a:pt x="12806" y="16074"/>
                  </a:cubicBezTo>
                  <a:cubicBezTo>
                    <a:pt x="12743" y="16074"/>
                    <a:pt x="12680" y="16074"/>
                    <a:pt x="12618" y="16116"/>
                  </a:cubicBezTo>
                  <a:cubicBezTo>
                    <a:pt x="12492" y="16200"/>
                    <a:pt x="12534" y="16367"/>
                    <a:pt x="12660" y="16388"/>
                  </a:cubicBezTo>
                  <a:cubicBezTo>
                    <a:pt x="12597" y="16514"/>
                    <a:pt x="12555" y="16639"/>
                    <a:pt x="12492" y="16744"/>
                  </a:cubicBezTo>
                  <a:cubicBezTo>
                    <a:pt x="12429" y="16681"/>
                    <a:pt x="12346" y="16618"/>
                    <a:pt x="12262" y="16556"/>
                  </a:cubicBezTo>
                  <a:cubicBezTo>
                    <a:pt x="12250" y="16548"/>
                    <a:pt x="12237" y="16545"/>
                    <a:pt x="12223" y="16545"/>
                  </a:cubicBezTo>
                  <a:cubicBezTo>
                    <a:pt x="12159" y="16545"/>
                    <a:pt x="12081" y="16613"/>
                    <a:pt x="12116" y="16681"/>
                  </a:cubicBezTo>
                  <a:cubicBezTo>
                    <a:pt x="12157" y="16828"/>
                    <a:pt x="12220" y="16995"/>
                    <a:pt x="12346" y="17100"/>
                  </a:cubicBezTo>
                  <a:cubicBezTo>
                    <a:pt x="12283" y="17267"/>
                    <a:pt x="12199" y="17434"/>
                    <a:pt x="12136" y="17602"/>
                  </a:cubicBezTo>
                  <a:cubicBezTo>
                    <a:pt x="12053" y="17539"/>
                    <a:pt x="11969" y="17455"/>
                    <a:pt x="11885" y="17372"/>
                  </a:cubicBezTo>
                  <a:cubicBezTo>
                    <a:pt x="11865" y="17357"/>
                    <a:pt x="11844" y="17350"/>
                    <a:pt x="11824" y="17350"/>
                  </a:cubicBezTo>
                  <a:cubicBezTo>
                    <a:pt x="11760" y="17350"/>
                    <a:pt x="11707" y="17418"/>
                    <a:pt x="11739" y="17497"/>
                  </a:cubicBezTo>
                  <a:cubicBezTo>
                    <a:pt x="11802" y="17623"/>
                    <a:pt x="11885" y="17811"/>
                    <a:pt x="11990" y="17937"/>
                  </a:cubicBezTo>
                  <a:cubicBezTo>
                    <a:pt x="11948" y="18062"/>
                    <a:pt x="11885" y="18188"/>
                    <a:pt x="11844" y="18292"/>
                  </a:cubicBezTo>
                  <a:cubicBezTo>
                    <a:pt x="11802" y="18250"/>
                    <a:pt x="11739" y="18188"/>
                    <a:pt x="11718" y="18125"/>
                  </a:cubicBezTo>
                  <a:cubicBezTo>
                    <a:pt x="11592" y="17958"/>
                    <a:pt x="11467" y="17832"/>
                    <a:pt x="11320" y="17706"/>
                  </a:cubicBezTo>
                  <a:cubicBezTo>
                    <a:pt x="11306" y="17697"/>
                    <a:pt x="11290" y="17693"/>
                    <a:pt x="11274" y="17693"/>
                  </a:cubicBezTo>
                  <a:cubicBezTo>
                    <a:pt x="11218" y="17693"/>
                    <a:pt x="11162" y="17742"/>
                    <a:pt x="11195" y="17790"/>
                  </a:cubicBezTo>
                  <a:cubicBezTo>
                    <a:pt x="11320" y="17978"/>
                    <a:pt x="11383" y="18167"/>
                    <a:pt x="11488" y="18355"/>
                  </a:cubicBezTo>
                  <a:cubicBezTo>
                    <a:pt x="11551" y="18460"/>
                    <a:pt x="11613" y="18564"/>
                    <a:pt x="11718" y="18648"/>
                  </a:cubicBezTo>
                  <a:cubicBezTo>
                    <a:pt x="11676" y="18753"/>
                    <a:pt x="11634" y="18857"/>
                    <a:pt x="11592" y="18962"/>
                  </a:cubicBezTo>
                  <a:cubicBezTo>
                    <a:pt x="11572" y="18920"/>
                    <a:pt x="11551" y="18878"/>
                    <a:pt x="11530" y="18836"/>
                  </a:cubicBezTo>
                  <a:cubicBezTo>
                    <a:pt x="11362" y="18606"/>
                    <a:pt x="11174" y="18355"/>
                    <a:pt x="10923" y="18230"/>
                  </a:cubicBezTo>
                  <a:cubicBezTo>
                    <a:pt x="10903" y="18218"/>
                    <a:pt x="10884" y="18213"/>
                    <a:pt x="10866" y="18213"/>
                  </a:cubicBezTo>
                  <a:cubicBezTo>
                    <a:pt x="10786" y="18213"/>
                    <a:pt x="10729" y="18312"/>
                    <a:pt x="10797" y="18397"/>
                  </a:cubicBezTo>
                  <a:cubicBezTo>
                    <a:pt x="10965" y="18585"/>
                    <a:pt x="11111" y="18815"/>
                    <a:pt x="11237" y="19046"/>
                  </a:cubicBezTo>
                  <a:cubicBezTo>
                    <a:pt x="11320" y="19171"/>
                    <a:pt x="11362" y="19318"/>
                    <a:pt x="11404" y="19464"/>
                  </a:cubicBezTo>
                  <a:cubicBezTo>
                    <a:pt x="11362" y="19611"/>
                    <a:pt x="11299" y="19757"/>
                    <a:pt x="11237" y="19903"/>
                  </a:cubicBezTo>
                  <a:cubicBezTo>
                    <a:pt x="11174" y="19799"/>
                    <a:pt x="11111" y="19715"/>
                    <a:pt x="11048" y="19631"/>
                  </a:cubicBezTo>
                  <a:cubicBezTo>
                    <a:pt x="10818" y="19318"/>
                    <a:pt x="10546" y="18962"/>
                    <a:pt x="10191" y="18795"/>
                  </a:cubicBezTo>
                  <a:cubicBezTo>
                    <a:pt x="10171" y="18783"/>
                    <a:pt x="10152" y="18778"/>
                    <a:pt x="10134" y="18778"/>
                  </a:cubicBezTo>
                  <a:cubicBezTo>
                    <a:pt x="10060" y="18778"/>
                    <a:pt x="10014" y="18873"/>
                    <a:pt x="10065" y="18941"/>
                  </a:cubicBezTo>
                  <a:cubicBezTo>
                    <a:pt x="10316" y="19234"/>
                    <a:pt x="10567" y="19527"/>
                    <a:pt x="10776" y="19841"/>
                  </a:cubicBezTo>
                  <a:cubicBezTo>
                    <a:pt x="10881" y="20029"/>
                    <a:pt x="10986" y="20217"/>
                    <a:pt x="11069" y="20427"/>
                  </a:cubicBezTo>
                  <a:lnTo>
                    <a:pt x="10902" y="20929"/>
                  </a:lnTo>
                  <a:cubicBezTo>
                    <a:pt x="10546" y="20259"/>
                    <a:pt x="10002" y="19673"/>
                    <a:pt x="9458" y="19150"/>
                  </a:cubicBezTo>
                  <a:cubicBezTo>
                    <a:pt x="9449" y="19141"/>
                    <a:pt x="9438" y="19137"/>
                    <a:pt x="9428" y="19137"/>
                  </a:cubicBezTo>
                  <a:cubicBezTo>
                    <a:pt x="9393" y="19137"/>
                    <a:pt x="9363" y="19185"/>
                    <a:pt x="9395" y="19234"/>
                  </a:cubicBezTo>
                  <a:cubicBezTo>
                    <a:pt x="9939" y="19903"/>
                    <a:pt x="10442" y="20615"/>
                    <a:pt x="10735" y="21431"/>
                  </a:cubicBezTo>
                  <a:cubicBezTo>
                    <a:pt x="10630" y="21724"/>
                    <a:pt x="10525" y="22017"/>
                    <a:pt x="10421" y="22310"/>
                  </a:cubicBezTo>
                  <a:cubicBezTo>
                    <a:pt x="9877" y="20824"/>
                    <a:pt x="8872" y="19611"/>
                    <a:pt x="7701" y="18523"/>
                  </a:cubicBezTo>
                  <a:cubicBezTo>
                    <a:pt x="7691" y="18513"/>
                    <a:pt x="7680" y="18509"/>
                    <a:pt x="7670" y="18509"/>
                  </a:cubicBezTo>
                  <a:cubicBezTo>
                    <a:pt x="7635" y="18509"/>
                    <a:pt x="7606" y="18553"/>
                    <a:pt x="7638" y="18585"/>
                  </a:cubicBezTo>
                  <a:cubicBezTo>
                    <a:pt x="8726" y="19903"/>
                    <a:pt x="9814" y="21138"/>
                    <a:pt x="10253" y="22791"/>
                  </a:cubicBezTo>
                  <a:cubicBezTo>
                    <a:pt x="10170" y="23000"/>
                    <a:pt x="10107" y="23188"/>
                    <a:pt x="10023" y="23398"/>
                  </a:cubicBezTo>
                  <a:cubicBezTo>
                    <a:pt x="10002" y="23272"/>
                    <a:pt x="9960" y="23126"/>
                    <a:pt x="9898" y="23000"/>
                  </a:cubicBezTo>
                  <a:cubicBezTo>
                    <a:pt x="9333" y="21515"/>
                    <a:pt x="7742" y="19862"/>
                    <a:pt x="6571" y="18878"/>
                  </a:cubicBezTo>
                  <a:cubicBezTo>
                    <a:pt x="6152" y="18523"/>
                    <a:pt x="5211" y="17706"/>
                    <a:pt x="4353" y="17414"/>
                  </a:cubicBezTo>
                  <a:cubicBezTo>
                    <a:pt x="5001" y="16953"/>
                    <a:pt x="5525" y="16137"/>
                    <a:pt x="5943" y="15677"/>
                  </a:cubicBezTo>
                  <a:cubicBezTo>
                    <a:pt x="7450" y="14024"/>
                    <a:pt x="9144" y="12580"/>
                    <a:pt x="10651" y="10927"/>
                  </a:cubicBezTo>
                  <a:cubicBezTo>
                    <a:pt x="12283" y="9149"/>
                    <a:pt x="14020" y="7475"/>
                    <a:pt x="15673" y="5696"/>
                  </a:cubicBezTo>
                  <a:cubicBezTo>
                    <a:pt x="16300" y="5027"/>
                    <a:pt x="16949" y="4357"/>
                    <a:pt x="17514" y="3625"/>
                  </a:cubicBezTo>
                  <a:cubicBezTo>
                    <a:pt x="18288" y="2621"/>
                    <a:pt x="18853" y="1428"/>
                    <a:pt x="19857" y="633"/>
                  </a:cubicBezTo>
                  <a:close/>
                  <a:moveTo>
                    <a:pt x="17744" y="2390"/>
                  </a:moveTo>
                  <a:lnTo>
                    <a:pt x="17744" y="2390"/>
                  </a:lnTo>
                  <a:cubicBezTo>
                    <a:pt x="17325" y="2955"/>
                    <a:pt x="16928" y="3541"/>
                    <a:pt x="16468" y="4043"/>
                  </a:cubicBezTo>
                  <a:cubicBezTo>
                    <a:pt x="14940" y="5801"/>
                    <a:pt x="13266" y="7391"/>
                    <a:pt x="11655" y="9065"/>
                  </a:cubicBezTo>
                  <a:cubicBezTo>
                    <a:pt x="10044" y="10760"/>
                    <a:pt x="8496" y="12476"/>
                    <a:pt x="6822" y="14108"/>
                  </a:cubicBezTo>
                  <a:cubicBezTo>
                    <a:pt x="6090" y="14819"/>
                    <a:pt x="4876" y="16765"/>
                    <a:pt x="3788" y="17309"/>
                  </a:cubicBezTo>
                  <a:cubicBezTo>
                    <a:pt x="3641" y="17309"/>
                    <a:pt x="3474" y="17330"/>
                    <a:pt x="3349" y="17414"/>
                  </a:cubicBezTo>
                  <a:cubicBezTo>
                    <a:pt x="2365" y="17958"/>
                    <a:pt x="2972" y="19862"/>
                    <a:pt x="3265" y="20594"/>
                  </a:cubicBezTo>
                  <a:cubicBezTo>
                    <a:pt x="3641" y="21536"/>
                    <a:pt x="4374" y="22749"/>
                    <a:pt x="5315" y="23251"/>
                  </a:cubicBezTo>
                  <a:cubicBezTo>
                    <a:pt x="5528" y="23369"/>
                    <a:pt x="5769" y="23435"/>
                    <a:pt x="5997" y="23435"/>
                  </a:cubicBezTo>
                  <a:cubicBezTo>
                    <a:pt x="6419" y="23435"/>
                    <a:pt x="6796" y="23209"/>
                    <a:pt x="6864" y="22665"/>
                  </a:cubicBezTo>
                  <a:cubicBezTo>
                    <a:pt x="6885" y="22582"/>
                    <a:pt x="6864" y="22498"/>
                    <a:pt x="6864" y="22414"/>
                  </a:cubicBezTo>
                  <a:cubicBezTo>
                    <a:pt x="7240" y="21933"/>
                    <a:pt x="7512" y="21368"/>
                    <a:pt x="7638" y="20761"/>
                  </a:cubicBezTo>
                  <a:cubicBezTo>
                    <a:pt x="7763" y="20929"/>
                    <a:pt x="7910" y="21075"/>
                    <a:pt x="8035" y="21243"/>
                  </a:cubicBezTo>
                  <a:cubicBezTo>
                    <a:pt x="8684" y="22038"/>
                    <a:pt x="10651" y="24360"/>
                    <a:pt x="8642" y="24758"/>
                  </a:cubicBezTo>
                  <a:cubicBezTo>
                    <a:pt x="8555" y="24776"/>
                    <a:pt x="8461" y="24784"/>
                    <a:pt x="8364" y="24784"/>
                  </a:cubicBezTo>
                  <a:cubicBezTo>
                    <a:pt x="7666" y="24784"/>
                    <a:pt x="6745" y="24366"/>
                    <a:pt x="6194" y="24109"/>
                  </a:cubicBezTo>
                  <a:cubicBezTo>
                    <a:pt x="4604" y="23356"/>
                    <a:pt x="2909" y="22038"/>
                    <a:pt x="1821" y="20657"/>
                  </a:cubicBezTo>
                  <a:cubicBezTo>
                    <a:pt x="1633" y="20385"/>
                    <a:pt x="587" y="19129"/>
                    <a:pt x="628" y="18836"/>
                  </a:cubicBezTo>
                  <a:cubicBezTo>
                    <a:pt x="628" y="18815"/>
                    <a:pt x="1382" y="18334"/>
                    <a:pt x="1465" y="18250"/>
                  </a:cubicBezTo>
                  <a:cubicBezTo>
                    <a:pt x="1947" y="17832"/>
                    <a:pt x="2365" y="17372"/>
                    <a:pt x="2784" y="16890"/>
                  </a:cubicBezTo>
                  <a:cubicBezTo>
                    <a:pt x="4541" y="14945"/>
                    <a:pt x="6299" y="12999"/>
                    <a:pt x="8119" y="11095"/>
                  </a:cubicBezTo>
                  <a:cubicBezTo>
                    <a:pt x="11132" y="7956"/>
                    <a:pt x="14605" y="5341"/>
                    <a:pt x="17744" y="2390"/>
                  </a:cubicBezTo>
                  <a:close/>
                  <a:moveTo>
                    <a:pt x="19895" y="0"/>
                  </a:moveTo>
                  <a:cubicBezTo>
                    <a:pt x="19875" y="0"/>
                    <a:pt x="19855" y="8"/>
                    <a:pt x="19836" y="26"/>
                  </a:cubicBezTo>
                  <a:cubicBezTo>
                    <a:pt x="19753" y="110"/>
                    <a:pt x="19648" y="193"/>
                    <a:pt x="19543" y="298"/>
                  </a:cubicBezTo>
                  <a:cubicBezTo>
                    <a:pt x="19292" y="444"/>
                    <a:pt x="19041" y="654"/>
                    <a:pt x="18790" y="884"/>
                  </a:cubicBezTo>
                  <a:cubicBezTo>
                    <a:pt x="18748" y="905"/>
                    <a:pt x="18769" y="947"/>
                    <a:pt x="18769" y="968"/>
                  </a:cubicBezTo>
                  <a:cubicBezTo>
                    <a:pt x="15756" y="3604"/>
                    <a:pt x="12639" y="6136"/>
                    <a:pt x="9751" y="8898"/>
                  </a:cubicBezTo>
                  <a:cubicBezTo>
                    <a:pt x="8161" y="10404"/>
                    <a:pt x="6634" y="11994"/>
                    <a:pt x="5127" y="13605"/>
                  </a:cubicBezTo>
                  <a:cubicBezTo>
                    <a:pt x="3537" y="15321"/>
                    <a:pt x="2051" y="17246"/>
                    <a:pt x="168" y="18669"/>
                  </a:cubicBezTo>
                  <a:cubicBezTo>
                    <a:pt x="1" y="18774"/>
                    <a:pt x="22" y="19004"/>
                    <a:pt x="210" y="19087"/>
                  </a:cubicBezTo>
                  <a:cubicBezTo>
                    <a:pt x="880" y="19318"/>
                    <a:pt x="1172" y="20385"/>
                    <a:pt x="1549" y="20908"/>
                  </a:cubicBezTo>
                  <a:cubicBezTo>
                    <a:pt x="2219" y="21828"/>
                    <a:pt x="3202" y="22561"/>
                    <a:pt x="4060" y="23272"/>
                  </a:cubicBezTo>
                  <a:cubicBezTo>
                    <a:pt x="4876" y="23942"/>
                    <a:pt x="5755" y="24465"/>
                    <a:pt x="6738" y="24841"/>
                  </a:cubicBezTo>
                  <a:cubicBezTo>
                    <a:pt x="7235" y="25040"/>
                    <a:pt x="7829" y="25165"/>
                    <a:pt x="8378" y="25165"/>
                  </a:cubicBezTo>
                  <a:cubicBezTo>
                    <a:pt x="9100" y="25165"/>
                    <a:pt x="9744" y="24949"/>
                    <a:pt x="9981" y="24402"/>
                  </a:cubicBezTo>
                  <a:cubicBezTo>
                    <a:pt x="10379" y="23837"/>
                    <a:pt x="10588" y="23000"/>
                    <a:pt x="10839" y="22414"/>
                  </a:cubicBezTo>
                  <a:cubicBezTo>
                    <a:pt x="10902" y="22247"/>
                    <a:pt x="10965" y="22080"/>
                    <a:pt x="11027" y="21912"/>
                  </a:cubicBezTo>
                  <a:cubicBezTo>
                    <a:pt x="11132" y="21891"/>
                    <a:pt x="11216" y="21808"/>
                    <a:pt x="11174" y="21703"/>
                  </a:cubicBezTo>
                  <a:cubicBezTo>
                    <a:pt x="11174" y="21661"/>
                    <a:pt x="11174" y="21640"/>
                    <a:pt x="11153" y="21619"/>
                  </a:cubicBezTo>
                  <a:lnTo>
                    <a:pt x="11446" y="20866"/>
                  </a:lnTo>
                  <a:cubicBezTo>
                    <a:pt x="11530" y="20866"/>
                    <a:pt x="11592" y="20803"/>
                    <a:pt x="11592" y="20719"/>
                  </a:cubicBezTo>
                  <a:cubicBezTo>
                    <a:pt x="11592" y="20678"/>
                    <a:pt x="11572" y="20636"/>
                    <a:pt x="11572" y="20594"/>
                  </a:cubicBezTo>
                  <a:cubicBezTo>
                    <a:pt x="12053" y="19380"/>
                    <a:pt x="12534" y="18188"/>
                    <a:pt x="13057" y="16995"/>
                  </a:cubicBezTo>
                  <a:cubicBezTo>
                    <a:pt x="14480" y="13752"/>
                    <a:pt x="16363" y="10781"/>
                    <a:pt x="18351" y="7872"/>
                  </a:cubicBezTo>
                  <a:cubicBezTo>
                    <a:pt x="19292" y="6512"/>
                    <a:pt x="20192" y="5110"/>
                    <a:pt x="21175" y="3792"/>
                  </a:cubicBezTo>
                  <a:cubicBezTo>
                    <a:pt x="21657" y="3165"/>
                    <a:pt x="22284" y="2411"/>
                    <a:pt x="22201" y="1553"/>
                  </a:cubicBezTo>
                  <a:cubicBezTo>
                    <a:pt x="22138" y="884"/>
                    <a:pt x="21615" y="361"/>
                    <a:pt x="20987" y="131"/>
                  </a:cubicBezTo>
                  <a:cubicBezTo>
                    <a:pt x="20794" y="51"/>
                    <a:pt x="20608" y="15"/>
                    <a:pt x="20431" y="15"/>
                  </a:cubicBezTo>
                  <a:cubicBezTo>
                    <a:pt x="20281" y="15"/>
                    <a:pt x="20138" y="41"/>
                    <a:pt x="20004" y="89"/>
                  </a:cubicBezTo>
                  <a:cubicBezTo>
                    <a:pt x="19989" y="44"/>
                    <a:pt x="19943" y="0"/>
                    <a:pt x="19895"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2790875" y="354926"/>
              <a:ext cx="1092025" cy="597051"/>
            </a:xfrm>
            <a:custGeom>
              <a:rect b="b" l="l" r="r" t="t"/>
              <a:pathLst>
                <a:path extrusionOk="0" h="17389" w="31805">
                  <a:moveTo>
                    <a:pt x="10379" y="1716"/>
                  </a:moveTo>
                  <a:cubicBezTo>
                    <a:pt x="10337" y="1758"/>
                    <a:pt x="10274" y="1800"/>
                    <a:pt x="10233" y="1821"/>
                  </a:cubicBezTo>
                  <a:cubicBezTo>
                    <a:pt x="10212" y="1821"/>
                    <a:pt x="10212" y="1841"/>
                    <a:pt x="10212" y="1841"/>
                  </a:cubicBezTo>
                  <a:cubicBezTo>
                    <a:pt x="10170" y="1821"/>
                    <a:pt x="10107" y="1800"/>
                    <a:pt x="10065" y="1800"/>
                  </a:cubicBezTo>
                  <a:cubicBezTo>
                    <a:pt x="10058" y="1798"/>
                    <a:pt x="10051" y="1797"/>
                    <a:pt x="10044" y="1797"/>
                  </a:cubicBezTo>
                  <a:cubicBezTo>
                    <a:pt x="9978" y="1797"/>
                    <a:pt x="9964" y="1889"/>
                    <a:pt x="10002" y="1946"/>
                  </a:cubicBezTo>
                  <a:cubicBezTo>
                    <a:pt x="9982" y="1946"/>
                    <a:pt x="9982" y="1967"/>
                    <a:pt x="9982" y="1967"/>
                  </a:cubicBezTo>
                  <a:cubicBezTo>
                    <a:pt x="9940" y="1988"/>
                    <a:pt x="9877" y="2009"/>
                    <a:pt x="9814" y="2030"/>
                  </a:cubicBezTo>
                  <a:cubicBezTo>
                    <a:pt x="9835" y="1967"/>
                    <a:pt x="9835" y="1883"/>
                    <a:pt x="9877" y="1821"/>
                  </a:cubicBezTo>
                  <a:cubicBezTo>
                    <a:pt x="9898" y="1800"/>
                    <a:pt x="9898" y="1758"/>
                    <a:pt x="9877" y="1737"/>
                  </a:cubicBezTo>
                  <a:cubicBezTo>
                    <a:pt x="10044" y="1737"/>
                    <a:pt x="10212" y="1716"/>
                    <a:pt x="10379" y="1716"/>
                  </a:cubicBezTo>
                  <a:close/>
                  <a:moveTo>
                    <a:pt x="7492" y="2134"/>
                  </a:moveTo>
                  <a:cubicBezTo>
                    <a:pt x="7345" y="2448"/>
                    <a:pt x="7241" y="2804"/>
                    <a:pt x="7115" y="3097"/>
                  </a:cubicBezTo>
                  <a:cubicBezTo>
                    <a:pt x="6864" y="3620"/>
                    <a:pt x="6571" y="4101"/>
                    <a:pt x="6278" y="4582"/>
                  </a:cubicBezTo>
                  <a:cubicBezTo>
                    <a:pt x="6090" y="4436"/>
                    <a:pt x="5901" y="4290"/>
                    <a:pt x="5713" y="4185"/>
                  </a:cubicBezTo>
                  <a:cubicBezTo>
                    <a:pt x="5023" y="3766"/>
                    <a:pt x="3809" y="3411"/>
                    <a:pt x="3244" y="2720"/>
                  </a:cubicBezTo>
                  <a:cubicBezTo>
                    <a:pt x="3390" y="2713"/>
                    <a:pt x="3535" y="2711"/>
                    <a:pt x="3679" y="2711"/>
                  </a:cubicBezTo>
                  <a:cubicBezTo>
                    <a:pt x="3933" y="2711"/>
                    <a:pt x="4184" y="2718"/>
                    <a:pt x="4436" y="2718"/>
                  </a:cubicBezTo>
                  <a:cubicBezTo>
                    <a:pt x="4882" y="2718"/>
                    <a:pt x="5331" y="2696"/>
                    <a:pt x="5797" y="2574"/>
                  </a:cubicBezTo>
                  <a:cubicBezTo>
                    <a:pt x="6362" y="2427"/>
                    <a:pt x="6927" y="2281"/>
                    <a:pt x="7492" y="2134"/>
                  </a:cubicBezTo>
                  <a:close/>
                  <a:moveTo>
                    <a:pt x="11750" y="5128"/>
                  </a:moveTo>
                  <a:cubicBezTo>
                    <a:pt x="12585" y="5128"/>
                    <a:pt x="13435" y="5311"/>
                    <a:pt x="14187" y="5524"/>
                  </a:cubicBezTo>
                  <a:cubicBezTo>
                    <a:pt x="14982" y="5754"/>
                    <a:pt x="15715" y="6026"/>
                    <a:pt x="16384" y="6361"/>
                  </a:cubicBezTo>
                  <a:cubicBezTo>
                    <a:pt x="14923" y="5725"/>
                    <a:pt x="13391" y="5343"/>
                    <a:pt x="11754" y="5343"/>
                  </a:cubicBezTo>
                  <a:cubicBezTo>
                    <a:pt x="11398" y="5343"/>
                    <a:pt x="11038" y="5361"/>
                    <a:pt x="10672" y="5399"/>
                  </a:cubicBezTo>
                  <a:cubicBezTo>
                    <a:pt x="10421" y="5440"/>
                    <a:pt x="10170" y="5461"/>
                    <a:pt x="9919" y="5524"/>
                  </a:cubicBezTo>
                  <a:cubicBezTo>
                    <a:pt x="10002" y="5482"/>
                    <a:pt x="10065" y="5440"/>
                    <a:pt x="10128" y="5419"/>
                  </a:cubicBezTo>
                  <a:cubicBezTo>
                    <a:pt x="10640" y="5210"/>
                    <a:pt x="11191" y="5128"/>
                    <a:pt x="11750" y="5128"/>
                  </a:cubicBezTo>
                  <a:close/>
                  <a:moveTo>
                    <a:pt x="25758" y="6738"/>
                  </a:moveTo>
                  <a:cubicBezTo>
                    <a:pt x="26553" y="7533"/>
                    <a:pt x="27097" y="8495"/>
                    <a:pt x="27746" y="9395"/>
                  </a:cubicBezTo>
                  <a:cubicBezTo>
                    <a:pt x="27934" y="9667"/>
                    <a:pt x="28122" y="9960"/>
                    <a:pt x="28290" y="10232"/>
                  </a:cubicBezTo>
                  <a:cubicBezTo>
                    <a:pt x="27495" y="9269"/>
                    <a:pt x="26741" y="8307"/>
                    <a:pt x="26072" y="7198"/>
                  </a:cubicBezTo>
                  <a:cubicBezTo>
                    <a:pt x="25967" y="7031"/>
                    <a:pt x="25863" y="6884"/>
                    <a:pt x="25758" y="6738"/>
                  </a:cubicBezTo>
                  <a:close/>
                  <a:moveTo>
                    <a:pt x="7366" y="11299"/>
                  </a:moveTo>
                  <a:cubicBezTo>
                    <a:pt x="7324" y="11362"/>
                    <a:pt x="7303" y="11404"/>
                    <a:pt x="7261" y="11466"/>
                  </a:cubicBezTo>
                  <a:cubicBezTo>
                    <a:pt x="7220" y="11404"/>
                    <a:pt x="7178" y="11362"/>
                    <a:pt x="7136" y="11299"/>
                  </a:cubicBezTo>
                  <a:close/>
                  <a:moveTo>
                    <a:pt x="7575" y="11508"/>
                  </a:moveTo>
                  <a:cubicBezTo>
                    <a:pt x="7596" y="11571"/>
                    <a:pt x="7596" y="11613"/>
                    <a:pt x="7617" y="11676"/>
                  </a:cubicBezTo>
                  <a:cubicBezTo>
                    <a:pt x="7617" y="11717"/>
                    <a:pt x="7638" y="11759"/>
                    <a:pt x="7638" y="11801"/>
                  </a:cubicBezTo>
                  <a:cubicBezTo>
                    <a:pt x="7596" y="11780"/>
                    <a:pt x="7554" y="11738"/>
                    <a:pt x="7513" y="11697"/>
                  </a:cubicBezTo>
                  <a:cubicBezTo>
                    <a:pt x="7533" y="11634"/>
                    <a:pt x="7554" y="11571"/>
                    <a:pt x="7575" y="11508"/>
                  </a:cubicBezTo>
                  <a:close/>
                  <a:moveTo>
                    <a:pt x="7722" y="11299"/>
                  </a:moveTo>
                  <a:cubicBezTo>
                    <a:pt x="7910" y="11320"/>
                    <a:pt x="8098" y="11320"/>
                    <a:pt x="8308" y="11341"/>
                  </a:cubicBezTo>
                  <a:cubicBezTo>
                    <a:pt x="8287" y="11425"/>
                    <a:pt x="8266" y="11487"/>
                    <a:pt x="8245" y="11571"/>
                  </a:cubicBezTo>
                  <a:cubicBezTo>
                    <a:pt x="8203" y="11697"/>
                    <a:pt x="8119" y="11927"/>
                    <a:pt x="8161" y="12073"/>
                  </a:cubicBezTo>
                  <a:cubicBezTo>
                    <a:pt x="8191" y="12123"/>
                    <a:pt x="8230" y="12144"/>
                    <a:pt x="8269" y="12144"/>
                  </a:cubicBezTo>
                  <a:cubicBezTo>
                    <a:pt x="8313" y="12144"/>
                    <a:pt x="8358" y="12117"/>
                    <a:pt x="8391" y="12073"/>
                  </a:cubicBezTo>
                  <a:cubicBezTo>
                    <a:pt x="8433" y="11989"/>
                    <a:pt x="8433" y="11885"/>
                    <a:pt x="8433" y="11801"/>
                  </a:cubicBezTo>
                  <a:cubicBezTo>
                    <a:pt x="8454" y="11697"/>
                    <a:pt x="8475" y="11571"/>
                    <a:pt x="8475" y="11445"/>
                  </a:cubicBezTo>
                  <a:cubicBezTo>
                    <a:pt x="8475" y="11425"/>
                    <a:pt x="8496" y="11404"/>
                    <a:pt x="8496" y="11362"/>
                  </a:cubicBezTo>
                  <a:cubicBezTo>
                    <a:pt x="8621" y="11383"/>
                    <a:pt x="8747" y="11404"/>
                    <a:pt x="8873" y="11404"/>
                  </a:cubicBezTo>
                  <a:cubicBezTo>
                    <a:pt x="8831" y="11508"/>
                    <a:pt x="8810" y="11592"/>
                    <a:pt x="8768" y="11697"/>
                  </a:cubicBezTo>
                  <a:cubicBezTo>
                    <a:pt x="8726" y="11843"/>
                    <a:pt x="8621" y="12031"/>
                    <a:pt x="8621" y="12199"/>
                  </a:cubicBezTo>
                  <a:cubicBezTo>
                    <a:pt x="8621" y="12261"/>
                    <a:pt x="8642" y="12324"/>
                    <a:pt x="8684" y="12345"/>
                  </a:cubicBezTo>
                  <a:cubicBezTo>
                    <a:pt x="8706" y="12355"/>
                    <a:pt x="8726" y="12359"/>
                    <a:pt x="8744" y="12359"/>
                  </a:cubicBezTo>
                  <a:cubicBezTo>
                    <a:pt x="8922" y="12359"/>
                    <a:pt x="8960" y="11936"/>
                    <a:pt x="8998" y="11822"/>
                  </a:cubicBezTo>
                  <a:cubicBezTo>
                    <a:pt x="9040" y="11697"/>
                    <a:pt x="9061" y="11571"/>
                    <a:pt x="9061" y="11445"/>
                  </a:cubicBezTo>
                  <a:cubicBezTo>
                    <a:pt x="9145" y="11445"/>
                    <a:pt x="9228" y="11466"/>
                    <a:pt x="9312" y="11487"/>
                  </a:cubicBezTo>
                  <a:cubicBezTo>
                    <a:pt x="9270" y="11634"/>
                    <a:pt x="9145" y="11927"/>
                    <a:pt x="9103" y="12010"/>
                  </a:cubicBezTo>
                  <a:cubicBezTo>
                    <a:pt x="9040" y="12199"/>
                    <a:pt x="8956" y="12408"/>
                    <a:pt x="8935" y="12596"/>
                  </a:cubicBezTo>
                  <a:cubicBezTo>
                    <a:pt x="8538" y="12387"/>
                    <a:pt x="8140" y="12157"/>
                    <a:pt x="7764" y="11906"/>
                  </a:cubicBezTo>
                  <a:cubicBezTo>
                    <a:pt x="7805" y="11906"/>
                    <a:pt x="7826" y="11885"/>
                    <a:pt x="7826" y="11843"/>
                  </a:cubicBezTo>
                  <a:cubicBezTo>
                    <a:pt x="7826" y="11843"/>
                    <a:pt x="7868" y="11780"/>
                    <a:pt x="7868" y="11759"/>
                  </a:cubicBezTo>
                  <a:cubicBezTo>
                    <a:pt x="7868" y="11697"/>
                    <a:pt x="7847" y="11655"/>
                    <a:pt x="7826" y="11613"/>
                  </a:cubicBezTo>
                  <a:cubicBezTo>
                    <a:pt x="7805" y="11508"/>
                    <a:pt x="7785" y="11404"/>
                    <a:pt x="7722" y="11299"/>
                  </a:cubicBezTo>
                  <a:close/>
                  <a:moveTo>
                    <a:pt x="9458" y="11508"/>
                  </a:moveTo>
                  <a:lnTo>
                    <a:pt x="9458" y="11508"/>
                  </a:lnTo>
                  <a:cubicBezTo>
                    <a:pt x="9584" y="11529"/>
                    <a:pt x="9689" y="11550"/>
                    <a:pt x="9793" y="11571"/>
                  </a:cubicBezTo>
                  <a:cubicBezTo>
                    <a:pt x="9605" y="11969"/>
                    <a:pt x="9479" y="12408"/>
                    <a:pt x="9396" y="12826"/>
                  </a:cubicBezTo>
                  <a:cubicBezTo>
                    <a:pt x="9354" y="12805"/>
                    <a:pt x="9291" y="12785"/>
                    <a:pt x="9249" y="12764"/>
                  </a:cubicBezTo>
                  <a:cubicBezTo>
                    <a:pt x="9249" y="12743"/>
                    <a:pt x="9249" y="12722"/>
                    <a:pt x="9270" y="12701"/>
                  </a:cubicBezTo>
                  <a:cubicBezTo>
                    <a:pt x="9270" y="12617"/>
                    <a:pt x="9291" y="12513"/>
                    <a:pt x="9312" y="12408"/>
                  </a:cubicBezTo>
                  <a:cubicBezTo>
                    <a:pt x="9312" y="12387"/>
                    <a:pt x="9312" y="12366"/>
                    <a:pt x="9291" y="12366"/>
                  </a:cubicBezTo>
                  <a:cubicBezTo>
                    <a:pt x="9354" y="12157"/>
                    <a:pt x="9417" y="11969"/>
                    <a:pt x="9458" y="11759"/>
                  </a:cubicBezTo>
                  <a:cubicBezTo>
                    <a:pt x="9458" y="11676"/>
                    <a:pt x="9479" y="11592"/>
                    <a:pt x="9458" y="11508"/>
                  </a:cubicBezTo>
                  <a:close/>
                  <a:moveTo>
                    <a:pt x="20088" y="9039"/>
                  </a:moveTo>
                  <a:lnTo>
                    <a:pt x="20088" y="9039"/>
                  </a:lnTo>
                  <a:cubicBezTo>
                    <a:pt x="20150" y="9081"/>
                    <a:pt x="20213" y="9144"/>
                    <a:pt x="20297" y="9186"/>
                  </a:cubicBezTo>
                  <a:cubicBezTo>
                    <a:pt x="21406" y="10044"/>
                    <a:pt x="23163" y="11466"/>
                    <a:pt x="23435" y="13057"/>
                  </a:cubicBezTo>
                  <a:cubicBezTo>
                    <a:pt x="23184" y="12492"/>
                    <a:pt x="22578" y="12010"/>
                    <a:pt x="22243" y="11592"/>
                  </a:cubicBezTo>
                  <a:cubicBezTo>
                    <a:pt x="21510" y="10734"/>
                    <a:pt x="20820" y="9855"/>
                    <a:pt x="20088" y="9039"/>
                  </a:cubicBezTo>
                  <a:close/>
                  <a:moveTo>
                    <a:pt x="10044" y="11634"/>
                  </a:moveTo>
                  <a:cubicBezTo>
                    <a:pt x="10170" y="11655"/>
                    <a:pt x="10316" y="11697"/>
                    <a:pt x="10442" y="11717"/>
                  </a:cubicBezTo>
                  <a:cubicBezTo>
                    <a:pt x="10316" y="12199"/>
                    <a:pt x="10086" y="12638"/>
                    <a:pt x="9961" y="13119"/>
                  </a:cubicBezTo>
                  <a:cubicBezTo>
                    <a:pt x="9877" y="13077"/>
                    <a:pt x="9793" y="13036"/>
                    <a:pt x="9710" y="12994"/>
                  </a:cubicBezTo>
                  <a:cubicBezTo>
                    <a:pt x="9710" y="12994"/>
                    <a:pt x="9710" y="12973"/>
                    <a:pt x="9710" y="12973"/>
                  </a:cubicBezTo>
                  <a:cubicBezTo>
                    <a:pt x="9814" y="12513"/>
                    <a:pt x="9940" y="12073"/>
                    <a:pt x="10044" y="11634"/>
                  </a:cubicBezTo>
                  <a:close/>
                  <a:moveTo>
                    <a:pt x="10588" y="11759"/>
                  </a:moveTo>
                  <a:cubicBezTo>
                    <a:pt x="10777" y="11822"/>
                    <a:pt x="10965" y="11864"/>
                    <a:pt x="11153" y="11927"/>
                  </a:cubicBezTo>
                  <a:cubicBezTo>
                    <a:pt x="11153" y="11969"/>
                    <a:pt x="11111" y="12052"/>
                    <a:pt x="11090" y="12094"/>
                  </a:cubicBezTo>
                  <a:cubicBezTo>
                    <a:pt x="11049" y="12261"/>
                    <a:pt x="10965" y="12429"/>
                    <a:pt x="10902" y="12596"/>
                  </a:cubicBezTo>
                  <a:cubicBezTo>
                    <a:pt x="10798" y="12868"/>
                    <a:pt x="10672" y="13140"/>
                    <a:pt x="10588" y="13412"/>
                  </a:cubicBezTo>
                  <a:cubicBezTo>
                    <a:pt x="10484" y="13370"/>
                    <a:pt x="10379" y="13329"/>
                    <a:pt x="10254" y="13266"/>
                  </a:cubicBezTo>
                  <a:cubicBezTo>
                    <a:pt x="10421" y="12785"/>
                    <a:pt x="10630" y="12241"/>
                    <a:pt x="10588" y="11759"/>
                  </a:cubicBezTo>
                  <a:close/>
                  <a:moveTo>
                    <a:pt x="11300" y="11969"/>
                  </a:moveTo>
                  <a:cubicBezTo>
                    <a:pt x="11488" y="12010"/>
                    <a:pt x="11676" y="12073"/>
                    <a:pt x="11865" y="12136"/>
                  </a:cubicBezTo>
                  <a:cubicBezTo>
                    <a:pt x="11760" y="12450"/>
                    <a:pt x="11634" y="12743"/>
                    <a:pt x="11509" y="13057"/>
                  </a:cubicBezTo>
                  <a:cubicBezTo>
                    <a:pt x="11425" y="13266"/>
                    <a:pt x="11279" y="13538"/>
                    <a:pt x="11342" y="13768"/>
                  </a:cubicBezTo>
                  <a:cubicBezTo>
                    <a:pt x="11195" y="13705"/>
                    <a:pt x="11049" y="13621"/>
                    <a:pt x="10902" y="13559"/>
                  </a:cubicBezTo>
                  <a:cubicBezTo>
                    <a:pt x="10944" y="13433"/>
                    <a:pt x="10986" y="13287"/>
                    <a:pt x="11028" y="13161"/>
                  </a:cubicBezTo>
                  <a:cubicBezTo>
                    <a:pt x="11153" y="12764"/>
                    <a:pt x="11300" y="12366"/>
                    <a:pt x="11300" y="11969"/>
                  </a:cubicBezTo>
                  <a:close/>
                  <a:moveTo>
                    <a:pt x="12053" y="12199"/>
                  </a:moveTo>
                  <a:cubicBezTo>
                    <a:pt x="12158" y="12241"/>
                    <a:pt x="12262" y="12261"/>
                    <a:pt x="12388" y="12303"/>
                  </a:cubicBezTo>
                  <a:cubicBezTo>
                    <a:pt x="12430" y="12596"/>
                    <a:pt x="12241" y="12973"/>
                    <a:pt x="12137" y="13224"/>
                  </a:cubicBezTo>
                  <a:cubicBezTo>
                    <a:pt x="12053" y="13475"/>
                    <a:pt x="11927" y="13726"/>
                    <a:pt x="11886" y="13998"/>
                  </a:cubicBezTo>
                  <a:cubicBezTo>
                    <a:pt x="11781" y="13956"/>
                    <a:pt x="11655" y="13914"/>
                    <a:pt x="11551" y="13852"/>
                  </a:cubicBezTo>
                  <a:cubicBezTo>
                    <a:pt x="11739" y="13642"/>
                    <a:pt x="11781" y="13224"/>
                    <a:pt x="11865" y="12973"/>
                  </a:cubicBezTo>
                  <a:cubicBezTo>
                    <a:pt x="11948" y="12743"/>
                    <a:pt x="12032" y="12471"/>
                    <a:pt x="12053" y="12199"/>
                  </a:cubicBezTo>
                  <a:close/>
                  <a:moveTo>
                    <a:pt x="12492" y="12345"/>
                  </a:moveTo>
                  <a:cubicBezTo>
                    <a:pt x="12681" y="12408"/>
                    <a:pt x="12848" y="12471"/>
                    <a:pt x="13036" y="12533"/>
                  </a:cubicBezTo>
                  <a:cubicBezTo>
                    <a:pt x="13036" y="12826"/>
                    <a:pt x="12827" y="13182"/>
                    <a:pt x="12723" y="13454"/>
                  </a:cubicBezTo>
                  <a:cubicBezTo>
                    <a:pt x="12639" y="13726"/>
                    <a:pt x="12534" y="13998"/>
                    <a:pt x="12534" y="14270"/>
                  </a:cubicBezTo>
                  <a:cubicBezTo>
                    <a:pt x="12409" y="14228"/>
                    <a:pt x="12304" y="14166"/>
                    <a:pt x="12178" y="14124"/>
                  </a:cubicBezTo>
                  <a:cubicBezTo>
                    <a:pt x="12199" y="14124"/>
                    <a:pt x="12199" y="14103"/>
                    <a:pt x="12199" y="14103"/>
                  </a:cubicBezTo>
                  <a:cubicBezTo>
                    <a:pt x="12220" y="13998"/>
                    <a:pt x="12241" y="13894"/>
                    <a:pt x="12262" y="13810"/>
                  </a:cubicBezTo>
                  <a:cubicBezTo>
                    <a:pt x="12325" y="13538"/>
                    <a:pt x="12409" y="13266"/>
                    <a:pt x="12471" y="12994"/>
                  </a:cubicBezTo>
                  <a:cubicBezTo>
                    <a:pt x="12513" y="12785"/>
                    <a:pt x="12555" y="12554"/>
                    <a:pt x="12492" y="12345"/>
                  </a:cubicBezTo>
                  <a:close/>
                  <a:moveTo>
                    <a:pt x="2826" y="14166"/>
                  </a:moveTo>
                  <a:cubicBezTo>
                    <a:pt x="2867" y="14270"/>
                    <a:pt x="2888" y="14396"/>
                    <a:pt x="2888" y="14521"/>
                  </a:cubicBezTo>
                  <a:lnTo>
                    <a:pt x="2888" y="14521"/>
                  </a:lnTo>
                  <a:cubicBezTo>
                    <a:pt x="2888" y="14416"/>
                    <a:pt x="2867" y="14333"/>
                    <a:pt x="2826" y="14249"/>
                  </a:cubicBezTo>
                  <a:cubicBezTo>
                    <a:pt x="2826" y="14207"/>
                    <a:pt x="2826" y="14186"/>
                    <a:pt x="2826" y="14166"/>
                  </a:cubicBezTo>
                  <a:close/>
                  <a:moveTo>
                    <a:pt x="13141" y="12575"/>
                  </a:moveTo>
                  <a:cubicBezTo>
                    <a:pt x="13329" y="12638"/>
                    <a:pt x="13539" y="12722"/>
                    <a:pt x="13748" y="12785"/>
                  </a:cubicBezTo>
                  <a:cubicBezTo>
                    <a:pt x="13727" y="12910"/>
                    <a:pt x="13643" y="13057"/>
                    <a:pt x="13622" y="13161"/>
                  </a:cubicBezTo>
                  <a:cubicBezTo>
                    <a:pt x="13559" y="13329"/>
                    <a:pt x="13497" y="13496"/>
                    <a:pt x="13455" y="13663"/>
                  </a:cubicBezTo>
                  <a:cubicBezTo>
                    <a:pt x="13392" y="13852"/>
                    <a:pt x="13329" y="14061"/>
                    <a:pt x="13287" y="14270"/>
                  </a:cubicBezTo>
                  <a:cubicBezTo>
                    <a:pt x="13246" y="14375"/>
                    <a:pt x="13204" y="14458"/>
                    <a:pt x="13246" y="14563"/>
                  </a:cubicBezTo>
                  <a:cubicBezTo>
                    <a:pt x="13099" y="14500"/>
                    <a:pt x="12974" y="14458"/>
                    <a:pt x="12827" y="14396"/>
                  </a:cubicBezTo>
                  <a:cubicBezTo>
                    <a:pt x="12848" y="14375"/>
                    <a:pt x="12869" y="14354"/>
                    <a:pt x="12869" y="14312"/>
                  </a:cubicBezTo>
                  <a:cubicBezTo>
                    <a:pt x="12890" y="14207"/>
                    <a:pt x="12911" y="14124"/>
                    <a:pt x="12932" y="14019"/>
                  </a:cubicBezTo>
                  <a:cubicBezTo>
                    <a:pt x="12932" y="13998"/>
                    <a:pt x="12932" y="13998"/>
                    <a:pt x="12932" y="13977"/>
                  </a:cubicBezTo>
                  <a:cubicBezTo>
                    <a:pt x="13015" y="13517"/>
                    <a:pt x="13225" y="13036"/>
                    <a:pt x="13141" y="12575"/>
                  </a:cubicBezTo>
                  <a:close/>
                  <a:moveTo>
                    <a:pt x="17997" y="725"/>
                  </a:moveTo>
                  <a:cubicBezTo>
                    <a:pt x="18572" y="725"/>
                    <a:pt x="19132" y="784"/>
                    <a:pt x="19648" y="942"/>
                  </a:cubicBezTo>
                  <a:cubicBezTo>
                    <a:pt x="21197" y="1423"/>
                    <a:pt x="21971" y="3181"/>
                    <a:pt x="22975" y="4352"/>
                  </a:cubicBezTo>
                  <a:cubicBezTo>
                    <a:pt x="23435" y="4854"/>
                    <a:pt x="23979" y="5294"/>
                    <a:pt x="24461" y="5775"/>
                  </a:cubicBezTo>
                  <a:cubicBezTo>
                    <a:pt x="25067" y="6403"/>
                    <a:pt x="25465" y="7135"/>
                    <a:pt x="25925" y="7888"/>
                  </a:cubicBezTo>
                  <a:cubicBezTo>
                    <a:pt x="26720" y="9248"/>
                    <a:pt x="27746" y="10336"/>
                    <a:pt x="28750" y="11529"/>
                  </a:cubicBezTo>
                  <a:cubicBezTo>
                    <a:pt x="29378" y="12261"/>
                    <a:pt x="29859" y="13077"/>
                    <a:pt x="30382" y="13894"/>
                  </a:cubicBezTo>
                  <a:cubicBezTo>
                    <a:pt x="30508" y="14145"/>
                    <a:pt x="30654" y="14417"/>
                    <a:pt x="30801" y="14689"/>
                  </a:cubicBezTo>
                  <a:cubicBezTo>
                    <a:pt x="30026" y="14479"/>
                    <a:pt x="29127" y="14542"/>
                    <a:pt x="28394" y="14479"/>
                  </a:cubicBezTo>
                  <a:cubicBezTo>
                    <a:pt x="27767" y="14438"/>
                    <a:pt x="27160" y="14333"/>
                    <a:pt x="26553" y="14228"/>
                  </a:cubicBezTo>
                  <a:cubicBezTo>
                    <a:pt x="25611" y="13977"/>
                    <a:pt x="24670" y="13684"/>
                    <a:pt x="23770" y="13370"/>
                  </a:cubicBezTo>
                  <a:cubicBezTo>
                    <a:pt x="23666" y="13036"/>
                    <a:pt x="23666" y="12596"/>
                    <a:pt x="23540" y="12261"/>
                  </a:cubicBezTo>
                  <a:cubicBezTo>
                    <a:pt x="23310" y="11738"/>
                    <a:pt x="22975" y="11278"/>
                    <a:pt x="22619" y="10839"/>
                  </a:cubicBezTo>
                  <a:cubicBezTo>
                    <a:pt x="21573" y="9520"/>
                    <a:pt x="20255" y="8516"/>
                    <a:pt x="18853" y="7637"/>
                  </a:cubicBezTo>
                  <a:cubicBezTo>
                    <a:pt x="18665" y="7533"/>
                    <a:pt x="18497" y="7428"/>
                    <a:pt x="18309" y="7323"/>
                  </a:cubicBezTo>
                  <a:cubicBezTo>
                    <a:pt x="17598" y="6738"/>
                    <a:pt x="16803" y="6235"/>
                    <a:pt x="15903" y="5859"/>
                  </a:cubicBezTo>
                  <a:cubicBezTo>
                    <a:pt x="14606" y="5336"/>
                    <a:pt x="13246" y="4875"/>
                    <a:pt x="11823" y="4834"/>
                  </a:cubicBezTo>
                  <a:cubicBezTo>
                    <a:pt x="11766" y="4832"/>
                    <a:pt x="11710" y="4831"/>
                    <a:pt x="11656" y="4831"/>
                  </a:cubicBezTo>
                  <a:cubicBezTo>
                    <a:pt x="10593" y="4831"/>
                    <a:pt x="10016" y="5212"/>
                    <a:pt x="9061" y="5650"/>
                  </a:cubicBezTo>
                  <a:cubicBezTo>
                    <a:pt x="8839" y="5746"/>
                    <a:pt x="8628" y="5788"/>
                    <a:pt x="8426" y="5788"/>
                  </a:cubicBezTo>
                  <a:cubicBezTo>
                    <a:pt x="7752" y="5788"/>
                    <a:pt x="7176" y="5321"/>
                    <a:pt x="6613" y="4854"/>
                  </a:cubicBezTo>
                  <a:cubicBezTo>
                    <a:pt x="6676" y="4750"/>
                    <a:pt x="6738" y="4645"/>
                    <a:pt x="6801" y="4541"/>
                  </a:cubicBezTo>
                  <a:cubicBezTo>
                    <a:pt x="7094" y="4038"/>
                    <a:pt x="7366" y="3557"/>
                    <a:pt x="7596" y="3034"/>
                  </a:cubicBezTo>
                  <a:cubicBezTo>
                    <a:pt x="7832" y="2461"/>
                    <a:pt x="8041" y="1956"/>
                    <a:pt x="8561" y="1956"/>
                  </a:cubicBezTo>
                  <a:cubicBezTo>
                    <a:pt x="8687" y="1956"/>
                    <a:pt x="8831" y="1986"/>
                    <a:pt x="8998" y="2051"/>
                  </a:cubicBezTo>
                  <a:cubicBezTo>
                    <a:pt x="8998" y="2051"/>
                    <a:pt x="8998" y="2072"/>
                    <a:pt x="8998" y="2072"/>
                  </a:cubicBezTo>
                  <a:cubicBezTo>
                    <a:pt x="9048" y="2206"/>
                    <a:pt x="9152" y="2246"/>
                    <a:pt x="9267" y="2246"/>
                  </a:cubicBezTo>
                  <a:cubicBezTo>
                    <a:pt x="9295" y="2246"/>
                    <a:pt x="9325" y="2243"/>
                    <a:pt x="9354" y="2239"/>
                  </a:cubicBezTo>
                  <a:cubicBezTo>
                    <a:pt x="9437" y="2323"/>
                    <a:pt x="9584" y="2386"/>
                    <a:pt x="9689" y="2386"/>
                  </a:cubicBezTo>
                  <a:cubicBezTo>
                    <a:pt x="9724" y="2392"/>
                    <a:pt x="9759" y="2395"/>
                    <a:pt x="9794" y="2395"/>
                  </a:cubicBezTo>
                  <a:cubicBezTo>
                    <a:pt x="9988" y="2395"/>
                    <a:pt x="10178" y="2304"/>
                    <a:pt x="10337" y="2197"/>
                  </a:cubicBezTo>
                  <a:cubicBezTo>
                    <a:pt x="10379" y="2197"/>
                    <a:pt x="10400" y="2176"/>
                    <a:pt x="10421" y="2155"/>
                  </a:cubicBezTo>
                  <a:cubicBezTo>
                    <a:pt x="10436" y="2158"/>
                    <a:pt x="10451" y="2159"/>
                    <a:pt x="10467" y="2159"/>
                  </a:cubicBezTo>
                  <a:cubicBezTo>
                    <a:pt x="10597" y="2159"/>
                    <a:pt x="10725" y="2082"/>
                    <a:pt x="10818" y="1988"/>
                  </a:cubicBezTo>
                  <a:cubicBezTo>
                    <a:pt x="10839" y="1946"/>
                    <a:pt x="10860" y="1883"/>
                    <a:pt x="10839" y="1841"/>
                  </a:cubicBezTo>
                  <a:cubicBezTo>
                    <a:pt x="10902" y="1779"/>
                    <a:pt x="10986" y="1737"/>
                    <a:pt x="11049" y="1674"/>
                  </a:cubicBezTo>
                  <a:cubicBezTo>
                    <a:pt x="11070" y="1674"/>
                    <a:pt x="11070" y="1674"/>
                    <a:pt x="11070" y="1653"/>
                  </a:cubicBezTo>
                  <a:cubicBezTo>
                    <a:pt x="12304" y="1549"/>
                    <a:pt x="13497" y="1318"/>
                    <a:pt x="14710" y="1109"/>
                  </a:cubicBezTo>
                  <a:cubicBezTo>
                    <a:pt x="15728" y="944"/>
                    <a:pt x="16891" y="725"/>
                    <a:pt x="17997" y="725"/>
                  </a:cubicBezTo>
                  <a:close/>
                  <a:moveTo>
                    <a:pt x="13915" y="12847"/>
                  </a:moveTo>
                  <a:lnTo>
                    <a:pt x="13915" y="12847"/>
                  </a:lnTo>
                  <a:cubicBezTo>
                    <a:pt x="14103" y="12931"/>
                    <a:pt x="14292" y="12994"/>
                    <a:pt x="14480" y="13057"/>
                  </a:cubicBezTo>
                  <a:cubicBezTo>
                    <a:pt x="14292" y="13580"/>
                    <a:pt x="14041" y="14082"/>
                    <a:pt x="13915" y="14626"/>
                  </a:cubicBezTo>
                  <a:cubicBezTo>
                    <a:pt x="13878" y="14749"/>
                    <a:pt x="13972" y="14822"/>
                    <a:pt x="14073" y="14822"/>
                  </a:cubicBezTo>
                  <a:cubicBezTo>
                    <a:pt x="14143" y="14822"/>
                    <a:pt x="14216" y="14787"/>
                    <a:pt x="14250" y="14710"/>
                  </a:cubicBezTo>
                  <a:cubicBezTo>
                    <a:pt x="14375" y="14500"/>
                    <a:pt x="14375" y="14207"/>
                    <a:pt x="14438" y="13956"/>
                  </a:cubicBezTo>
                  <a:cubicBezTo>
                    <a:pt x="14501" y="13684"/>
                    <a:pt x="14585" y="13391"/>
                    <a:pt x="14627" y="13119"/>
                  </a:cubicBezTo>
                  <a:lnTo>
                    <a:pt x="14647" y="13119"/>
                  </a:lnTo>
                  <a:cubicBezTo>
                    <a:pt x="14773" y="13161"/>
                    <a:pt x="14919" y="13224"/>
                    <a:pt x="15045" y="13287"/>
                  </a:cubicBezTo>
                  <a:cubicBezTo>
                    <a:pt x="14982" y="13601"/>
                    <a:pt x="14919" y="13914"/>
                    <a:pt x="14794" y="14228"/>
                  </a:cubicBezTo>
                  <a:cubicBezTo>
                    <a:pt x="14689" y="14500"/>
                    <a:pt x="14564" y="14772"/>
                    <a:pt x="14480" y="15044"/>
                  </a:cubicBezTo>
                  <a:cubicBezTo>
                    <a:pt x="14145" y="14919"/>
                    <a:pt x="13790" y="14772"/>
                    <a:pt x="13455" y="14647"/>
                  </a:cubicBezTo>
                  <a:cubicBezTo>
                    <a:pt x="13476" y="14626"/>
                    <a:pt x="13518" y="14605"/>
                    <a:pt x="13518" y="14563"/>
                  </a:cubicBezTo>
                  <a:cubicBezTo>
                    <a:pt x="13748" y="14312"/>
                    <a:pt x="13748" y="13873"/>
                    <a:pt x="13811" y="13559"/>
                  </a:cubicBezTo>
                  <a:cubicBezTo>
                    <a:pt x="13852" y="13370"/>
                    <a:pt x="13957" y="13077"/>
                    <a:pt x="13915" y="12847"/>
                  </a:cubicBezTo>
                  <a:close/>
                  <a:moveTo>
                    <a:pt x="28290" y="14626"/>
                  </a:moveTo>
                  <a:cubicBezTo>
                    <a:pt x="29231" y="14647"/>
                    <a:pt x="30277" y="14647"/>
                    <a:pt x="31010" y="15044"/>
                  </a:cubicBezTo>
                  <a:cubicBezTo>
                    <a:pt x="31010" y="15044"/>
                    <a:pt x="31010" y="15065"/>
                    <a:pt x="31010" y="15065"/>
                  </a:cubicBezTo>
                  <a:cubicBezTo>
                    <a:pt x="30110" y="14961"/>
                    <a:pt x="29210" y="14814"/>
                    <a:pt x="28290" y="14626"/>
                  </a:cubicBezTo>
                  <a:close/>
                  <a:moveTo>
                    <a:pt x="15317" y="13370"/>
                  </a:moveTo>
                  <a:lnTo>
                    <a:pt x="15317" y="13370"/>
                  </a:lnTo>
                  <a:cubicBezTo>
                    <a:pt x="15422" y="13412"/>
                    <a:pt x="15526" y="13454"/>
                    <a:pt x="15631" y="13496"/>
                  </a:cubicBezTo>
                  <a:cubicBezTo>
                    <a:pt x="15568" y="13852"/>
                    <a:pt x="15422" y="14207"/>
                    <a:pt x="15296" y="14542"/>
                  </a:cubicBezTo>
                  <a:cubicBezTo>
                    <a:pt x="15233" y="14751"/>
                    <a:pt x="15066" y="15065"/>
                    <a:pt x="15150" y="15295"/>
                  </a:cubicBezTo>
                  <a:cubicBezTo>
                    <a:pt x="15066" y="15254"/>
                    <a:pt x="14961" y="15212"/>
                    <a:pt x="14878" y="15191"/>
                  </a:cubicBezTo>
                  <a:cubicBezTo>
                    <a:pt x="15066" y="14689"/>
                    <a:pt x="15422" y="13914"/>
                    <a:pt x="15317" y="13370"/>
                  </a:cubicBezTo>
                  <a:close/>
                  <a:moveTo>
                    <a:pt x="796" y="14542"/>
                  </a:moveTo>
                  <a:lnTo>
                    <a:pt x="796" y="14542"/>
                  </a:lnTo>
                  <a:cubicBezTo>
                    <a:pt x="838" y="14605"/>
                    <a:pt x="880" y="14668"/>
                    <a:pt x="963" y="14668"/>
                  </a:cubicBezTo>
                  <a:cubicBezTo>
                    <a:pt x="1005" y="14919"/>
                    <a:pt x="1110" y="15170"/>
                    <a:pt x="1256" y="15400"/>
                  </a:cubicBezTo>
                  <a:cubicBezTo>
                    <a:pt x="1215" y="15421"/>
                    <a:pt x="1194" y="15442"/>
                    <a:pt x="1173" y="15463"/>
                  </a:cubicBezTo>
                  <a:lnTo>
                    <a:pt x="1152" y="15463"/>
                  </a:lnTo>
                  <a:cubicBezTo>
                    <a:pt x="817" y="15128"/>
                    <a:pt x="691" y="14835"/>
                    <a:pt x="796" y="14542"/>
                  </a:cubicBezTo>
                  <a:close/>
                  <a:moveTo>
                    <a:pt x="15819" y="13601"/>
                  </a:moveTo>
                  <a:lnTo>
                    <a:pt x="15819" y="13601"/>
                  </a:lnTo>
                  <a:cubicBezTo>
                    <a:pt x="15966" y="13642"/>
                    <a:pt x="16091" y="13705"/>
                    <a:pt x="16238" y="13768"/>
                  </a:cubicBezTo>
                  <a:lnTo>
                    <a:pt x="16217" y="13768"/>
                  </a:lnTo>
                  <a:cubicBezTo>
                    <a:pt x="16196" y="14103"/>
                    <a:pt x="16154" y="14396"/>
                    <a:pt x="16028" y="14710"/>
                  </a:cubicBezTo>
                  <a:cubicBezTo>
                    <a:pt x="15924" y="14961"/>
                    <a:pt x="15798" y="15233"/>
                    <a:pt x="15736" y="15505"/>
                  </a:cubicBezTo>
                  <a:cubicBezTo>
                    <a:pt x="15652" y="15463"/>
                    <a:pt x="15568" y="15442"/>
                    <a:pt x="15463" y="15400"/>
                  </a:cubicBezTo>
                  <a:cubicBezTo>
                    <a:pt x="15484" y="15400"/>
                    <a:pt x="15505" y="15379"/>
                    <a:pt x="15505" y="15337"/>
                  </a:cubicBezTo>
                  <a:cubicBezTo>
                    <a:pt x="15568" y="15212"/>
                    <a:pt x="15547" y="15065"/>
                    <a:pt x="15589" y="14940"/>
                  </a:cubicBezTo>
                  <a:cubicBezTo>
                    <a:pt x="15631" y="14751"/>
                    <a:pt x="15673" y="14563"/>
                    <a:pt x="15736" y="14375"/>
                  </a:cubicBezTo>
                  <a:cubicBezTo>
                    <a:pt x="15798" y="14124"/>
                    <a:pt x="15861" y="13852"/>
                    <a:pt x="15819" y="13601"/>
                  </a:cubicBezTo>
                  <a:close/>
                  <a:moveTo>
                    <a:pt x="16405" y="13831"/>
                  </a:moveTo>
                  <a:cubicBezTo>
                    <a:pt x="16572" y="13914"/>
                    <a:pt x="16740" y="13998"/>
                    <a:pt x="16907" y="14082"/>
                  </a:cubicBezTo>
                  <a:cubicBezTo>
                    <a:pt x="16803" y="14417"/>
                    <a:pt x="16677" y="14730"/>
                    <a:pt x="16572" y="15065"/>
                  </a:cubicBezTo>
                  <a:cubicBezTo>
                    <a:pt x="16510" y="15274"/>
                    <a:pt x="16426" y="15505"/>
                    <a:pt x="16405" y="15735"/>
                  </a:cubicBezTo>
                  <a:cubicBezTo>
                    <a:pt x="16300" y="15714"/>
                    <a:pt x="16217" y="15672"/>
                    <a:pt x="16133" y="15630"/>
                  </a:cubicBezTo>
                  <a:cubicBezTo>
                    <a:pt x="16217" y="15295"/>
                    <a:pt x="16321" y="14940"/>
                    <a:pt x="16405" y="14605"/>
                  </a:cubicBezTo>
                  <a:cubicBezTo>
                    <a:pt x="16447" y="14375"/>
                    <a:pt x="16510" y="14061"/>
                    <a:pt x="16405" y="13831"/>
                  </a:cubicBezTo>
                  <a:close/>
                  <a:moveTo>
                    <a:pt x="17116" y="14166"/>
                  </a:moveTo>
                  <a:cubicBezTo>
                    <a:pt x="17472" y="14333"/>
                    <a:pt x="17807" y="14521"/>
                    <a:pt x="18163" y="14710"/>
                  </a:cubicBezTo>
                  <a:cubicBezTo>
                    <a:pt x="18142" y="14710"/>
                    <a:pt x="18121" y="14730"/>
                    <a:pt x="18100" y="14772"/>
                  </a:cubicBezTo>
                  <a:cubicBezTo>
                    <a:pt x="17995" y="14982"/>
                    <a:pt x="17660" y="15777"/>
                    <a:pt x="17723" y="16216"/>
                  </a:cubicBezTo>
                  <a:cubicBezTo>
                    <a:pt x="17640" y="16195"/>
                    <a:pt x="17556" y="16153"/>
                    <a:pt x="17472" y="16132"/>
                  </a:cubicBezTo>
                  <a:cubicBezTo>
                    <a:pt x="17472" y="16070"/>
                    <a:pt x="17472" y="16007"/>
                    <a:pt x="17493" y="15944"/>
                  </a:cubicBezTo>
                  <a:cubicBezTo>
                    <a:pt x="17514" y="15777"/>
                    <a:pt x="17556" y="15588"/>
                    <a:pt x="17577" y="15421"/>
                  </a:cubicBezTo>
                  <a:cubicBezTo>
                    <a:pt x="17640" y="15107"/>
                    <a:pt x="17702" y="14772"/>
                    <a:pt x="17598" y="14458"/>
                  </a:cubicBezTo>
                  <a:cubicBezTo>
                    <a:pt x="17580" y="14424"/>
                    <a:pt x="17545" y="14407"/>
                    <a:pt x="17509" y="14407"/>
                  </a:cubicBezTo>
                  <a:cubicBezTo>
                    <a:pt x="17459" y="14407"/>
                    <a:pt x="17409" y="14439"/>
                    <a:pt x="17409" y="14500"/>
                  </a:cubicBezTo>
                  <a:cubicBezTo>
                    <a:pt x="17388" y="14877"/>
                    <a:pt x="17200" y="15254"/>
                    <a:pt x="17096" y="15630"/>
                  </a:cubicBezTo>
                  <a:cubicBezTo>
                    <a:pt x="17075" y="15735"/>
                    <a:pt x="17033" y="15839"/>
                    <a:pt x="17012" y="15965"/>
                  </a:cubicBezTo>
                  <a:cubicBezTo>
                    <a:pt x="16949" y="15944"/>
                    <a:pt x="16886" y="15923"/>
                    <a:pt x="16824" y="15902"/>
                  </a:cubicBezTo>
                  <a:cubicBezTo>
                    <a:pt x="16844" y="15777"/>
                    <a:pt x="16844" y="15651"/>
                    <a:pt x="16865" y="15546"/>
                  </a:cubicBezTo>
                  <a:cubicBezTo>
                    <a:pt x="16970" y="15086"/>
                    <a:pt x="17096" y="14626"/>
                    <a:pt x="17116" y="14166"/>
                  </a:cubicBezTo>
                  <a:close/>
                  <a:moveTo>
                    <a:pt x="18309" y="14793"/>
                  </a:moveTo>
                  <a:cubicBezTo>
                    <a:pt x="18414" y="14856"/>
                    <a:pt x="18497" y="14898"/>
                    <a:pt x="18602" y="14961"/>
                  </a:cubicBezTo>
                  <a:cubicBezTo>
                    <a:pt x="18587" y="14975"/>
                    <a:pt x="18572" y="14990"/>
                    <a:pt x="18580" y="14990"/>
                  </a:cubicBezTo>
                  <a:cubicBezTo>
                    <a:pt x="18583" y="14990"/>
                    <a:pt x="18590" y="14988"/>
                    <a:pt x="18602" y="14982"/>
                  </a:cubicBezTo>
                  <a:lnTo>
                    <a:pt x="18602" y="14982"/>
                  </a:lnTo>
                  <a:cubicBezTo>
                    <a:pt x="18539" y="15023"/>
                    <a:pt x="18539" y="15149"/>
                    <a:pt x="18602" y="15149"/>
                  </a:cubicBezTo>
                  <a:cubicBezTo>
                    <a:pt x="18602" y="15170"/>
                    <a:pt x="18602" y="15170"/>
                    <a:pt x="18602" y="15191"/>
                  </a:cubicBezTo>
                  <a:cubicBezTo>
                    <a:pt x="18602" y="15233"/>
                    <a:pt x="18602" y="15254"/>
                    <a:pt x="18581" y="15295"/>
                  </a:cubicBezTo>
                  <a:cubicBezTo>
                    <a:pt x="18560" y="15463"/>
                    <a:pt x="18560" y="15630"/>
                    <a:pt x="18518" y="15798"/>
                  </a:cubicBezTo>
                  <a:cubicBezTo>
                    <a:pt x="18476" y="16007"/>
                    <a:pt x="18435" y="16216"/>
                    <a:pt x="18414" y="16446"/>
                  </a:cubicBezTo>
                  <a:lnTo>
                    <a:pt x="18163" y="16362"/>
                  </a:lnTo>
                  <a:cubicBezTo>
                    <a:pt x="18204" y="16174"/>
                    <a:pt x="18163" y="15881"/>
                    <a:pt x="18184" y="15714"/>
                  </a:cubicBezTo>
                  <a:cubicBezTo>
                    <a:pt x="18225" y="15400"/>
                    <a:pt x="18246" y="15107"/>
                    <a:pt x="18309" y="14814"/>
                  </a:cubicBezTo>
                  <a:cubicBezTo>
                    <a:pt x="18309" y="14814"/>
                    <a:pt x="18309" y="14793"/>
                    <a:pt x="18309" y="14793"/>
                  </a:cubicBezTo>
                  <a:close/>
                  <a:moveTo>
                    <a:pt x="11651" y="5822"/>
                  </a:moveTo>
                  <a:cubicBezTo>
                    <a:pt x="12594" y="5822"/>
                    <a:pt x="13547" y="5964"/>
                    <a:pt x="14396" y="6152"/>
                  </a:cubicBezTo>
                  <a:cubicBezTo>
                    <a:pt x="16154" y="6570"/>
                    <a:pt x="17849" y="7470"/>
                    <a:pt x="19376" y="8516"/>
                  </a:cubicBezTo>
                  <a:cubicBezTo>
                    <a:pt x="19648" y="8809"/>
                    <a:pt x="19941" y="9102"/>
                    <a:pt x="20234" y="9437"/>
                  </a:cubicBezTo>
                  <a:cubicBezTo>
                    <a:pt x="20925" y="10232"/>
                    <a:pt x="21594" y="11048"/>
                    <a:pt x="22243" y="11885"/>
                  </a:cubicBezTo>
                  <a:cubicBezTo>
                    <a:pt x="22578" y="12303"/>
                    <a:pt x="23017" y="12743"/>
                    <a:pt x="23142" y="13308"/>
                  </a:cubicBezTo>
                  <a:cubicBezTo>
                    <a:pt x="23080" y="13391"/>
                    <a:pt x="23059" y="13517"/>
                    <a:pt x="23163" y="13601"/>
                  </a:cubicBezTo>
                  <a:cubicBezTo>
                    <a:pt x="23163" y="13621"/>
                    <a:pt x="23163" y="13642"/>
                    <a:pt x="23163" y="13663"/>
                  </a:cubicBezTo>
                  <a:cubicBezTo>
                    <a:pt x="23122" y="14040"/>
                    <a:pt x="22766" y="14605"/>
                    <a:pt x="22619" y="14919"/>
                  </a:cubicBezTo>
                  <a:cubicBezTo>
                    <a:pt x="22473" y="15170"/>
                    <a:pt x="21929" y="16509"/>
                    <a:pt x="21657" y="16593"/>
                  </a:cubicBezTo>
                  <a:cubicBezTo>
                    <a:pt x="21590" y="16617"/>
                    <a:pt x="21531" y="16628"/>
                    <a:pt x="21476" y="16628"/>
                  </a:cubicBezTo>
                  <a:cubicBezTo>
                    <a:pt x="21206" y="16628"/>
                    <a:pt x="21060" y="16355"/>
                    <a:pt x="20799" y="16111"/>
                  </a:cubicBezTo>
                  <a:cubicBezTo>
                    <a:pt x="20046" y="15400"/>
                    <a:pt x="19293" y="14793"/>
                    <a:pt x="18393" y="14291"/>
                  </a:cubicBezTo>
                  <a:cubicBezTo>
                    <a:pt x="16426" y="13203"/>
                    <a:pt x="14313" y="12471"/>
                    <a:pt x="12178" y="11780"/>
                  </a:cubicBezTo>
                  <a:cubicBezTo>
                    <a:pt x="10559" y="11240"/>
                    <a:pt x="8939" y="10815"/>
                    <a:pt x="7227" y="10815"/>
                  </a:cubicBezTo>
                  <a:cubicBezTo>
                    <a:pt x="7148" y="10815"/>
                    <a:pt x="7069" y="10816"/>
                    <a:pt x="6989" y="10818"/>
                  </a:cubicBezTo>
                  <a:cubicBezTo>
                    <a:pt x="7282" y="9876"/>
                    <a:pt x="7826" y="9018"/>
                    <a:pt x="8140" y="8098"/>
                  </a:cubicBezTo>
                  <a:cubicBezTo>
                    <a:pt x="8475" y="7156"/>
                    <a:pt x="8768" y="6340"/>
                    <a:pt x="9793" y="6047"/>
                  </a:cubicBezTo>
                  <a:cubicBezTo>
                    <a:pt x="10384" y="5887"/>
                    <a:pt x="11015" y="5822"/>
                    <a:pt x="11651" y="5822"/>
                  </a:cubicBezTo>
                  <a:close/>
                  <a:moveTo>
                    <a:pt x="18937" y="15212"/>
                  </a:moveTo>
                  <a:cubicBezTo>
                    <a:pt x="19104" y="15316"/>
                    <a:pt x="19272" y="15442"/>
                    <a:pt x="19439" y="15567"/>
                  </a:cubicBezTo>
                  <a:cubicBezTo>
                    <a:pt x="19397" y="15567"/>
                    <a:pt x="19376" y="15588"/>
                    <a:pt x="19376" y="15609"/>
                  </a:cubicBezTo>
                  <a:cubicBezTo>
                    <a:pt x="19355" y="15860"/>
                    <a:pt x="19293" y="16070"/>
                    <a:pt x="19209" y="16300"/>
                  </a:cubicBezTo>
                  <a:cubicBezTo>
                    <a:pt x="19188" y="16404"/>
                    <a:pt x="19146" y="16509"/>
                    <a:pt x="19125" y="16634"/>
                  </a:cubicBezTo>
                  <a:cubicBezTo>
                    <a:pt x="19041" y="16614"/>
                    <a:pt x="18937" y="16593"/>
                    <a:pt x="18853" y="16551"/>
                  </a:cubicBezTo>
                  <a:cubicBezTo>
                    <a:pt x="18916" y="16258"/>
                    <a:pt x="18937" y="15944"/>
                    <a:pt x="18937" y="15651"/>
                  </a:cubicBezTo>
                  <a:cubicBezTo>
                    <a:pt x="18937" y="15526"/>
                    <a:pt x="18958" y="15358"/>
                    <a:pt x="18937" y="15212"/>
                  </a:cubicBezTo>
                  <a:close/>
                  <a:moveTo>
                    <a:pt x="19481" y="15609"/>
                  </a:moveTo>
                  <a:lnTo>
                    <a:pt x="19481" y="15609"/>
                  </a:lnTo>
                  <a:cubicBezTo>
                    <a:pt x="19627" y="15714"/>
                    <a:pt x="19774" y="15839"/>
                    <a:pt x="19899" y="15944"/>
                  </a:cubicBezTo>
                  <a:cubicBezTo>
                    <a:pt x="19899" y="15965"/>
                    <a:pt x="19899" y="15965"/>
                    <a:pt x="19878" y="15986"/>
                  </a:cubicBezTo>
                  <a:cubicBezTo>
                    <a:pt x="19857" y="16153"/>
                    <a:pt x="19857" y="16342"/>
                    <a:pt x="19857" y="16509"/>
                  </a:cubicBezTo>
                  <a:cubicBezTo>
                    <a:pt x="19857" y="16593"/>
                    <a:pt x="19837" y="16676"/>
                    <a:pt x="19837" y="16781"/>
                  </a:cubicBezTo>
                  <a:cubicBezTo>
                    <a:pt x="19732" y="16760"/>
                    <a:pt x="19648" y="16739"/>
                    <a:pt x="19544" y="16718"/>
                  </a:cubicBezTo>
                  <a:cubicBezTo>
                    <a:pt x="19565" y="16551"/>
                    <a:pt x="19565" y="16383"/>
                    <a:pt x="19585" y="16216"/>
                  </a:cubicBezTo>
                  <a:cubicBezTo>
                    <a:pt x="19585" y="16007"/>
                    <a:pt x="19585" y="15798"/>
                    <a:pt x="19481" y="15609"/>
                  </a:cubicBezTo>
                  <a:close/>
                  <a:moveTo>
                    <a:pt x="20150" y="16153"/>
                  </a:moveTo>
                  <a:cubicBezTo>
                    <a:pt x="20276" y="16258"/>
                    <a:pt x="20401" y="16362"/>
                    <a:pt x="20506" y="16467"/>
                  </a:cubicBezTo>
                  <a:cubicBezTo>
                    <a:pt x="20506" y="16467"/>
                    <a:pt x="20506" y="16467"/>
                    <a:pt x="20506" y="16488"/>
                  </a:cubicBezTo>
                  <a:cubicBezTo>
                    <a:pt x="20506" y="16530"/>
                    <a:pt x="20485" y="16593"/>
                    <a:pt x="20485" y="16634"/>
                  </a:cubicBezTo>
                  <a:cubicBezTo>
                    <a:pt x="20485" y="16697"/>
                    <a:pt x="20485" y="16760"/>
                    <a:pt x="20485" y="16844"/>
                  </a:cubicBezTo>
                  <a:cubicBezTo>
                    <a:pt x="20381" y="16844"/>
                    <a:pt x="20297" y="16823"/>
                    <a:pt x="20192" y="16823"/>
                  </a:cubicBezTo>
                  <a:cubicBezTo>
                    <a:pt x="20192" y="16676"/>
                    <a:pt x="20192" y="16530"/>
                    <a:pt x="20192" y="16383"/>
                  </a:cubicBezTo>
                  <a:cubicBezTo>
                    <a:pt x="20171" y="16300"/>
                    <a:pt x="20171" y="16237"/>
                    <a:pt x="20150" y="16153"/>
                  </a:cubicBezTo>
                  <a:close/>
                  <a:moveTo>
                    <a:pt x="20799" y="16697"/>
                  </a:moveTo>
                  <a:cubicBezTo>
                    <a:pt x="20862" y="16760"/>
                    <a:pt x="20925" y="16823"/>
                    <a:pt x="21008" y="16865"/>
                  </a:cubicBezTo>
                  <a:lnTo>
                    <a:pt x="20841" y="16865"/>
                  </a:lnTo>
                  <a:cubicBezTo>
                    <a:pt x="20841" y="16844"/>
                    <a:pt x="20820" y="16823"/>
                    <a:pt x="20820" y="16781"/>
                  </a:cubicBezTo>
                  <a:cubicBezTo>
                    <a:pt x="20820" y="16760"/>
                    <a:pt x="20799" y="16739"/>
                    <a:pt x="20799" y="16697"/>
                  </a:cubicBezTo>
                  <a:close/>
                  <a:moveTo>
                    <a:pt x="18246" y="0"/>
                  </a:moveTo>
                  <a:cubicBezTo>
                    <a:pt x="15756" y="21"/>
                    <a:pt x="13183" y="670"/>
                    <a:pt x="10735" y="1067"/>
                  </a:cubicBezTo>
                  <a:cubicBezTo>
                    <a:pt x="10128" y="1172"/>
                    <a:pt x="9500" y="1256"/>
                    <a:pt x="8873" y="1339"/>
                  </a:cubicBezTo>
                  <a:cubicBezTo>
                    <a:pt x="8308" y="1360"/>
                    <a:pt x="7743" y="1402"/>
                    <a:pt x="7199" y="1507"/>
                  </a:cubicBezTo>
                  <a:cubicBezTo>
                    <a:pt x="6132" y="1653"/>
                    <a:pt x="5044" y="2134"/>
                    <a:pt x="3956" y="2239"/>
                  </a:cubicBezTo>
                  <a:cubicBezTo>
                    <a:pt x="3746" y="2239"/>
                    <a:pt x="3546" y="2230"/>
                    <a:pt x="3343" y="2230"/>
                  </a:cubicBezTo>
                  <a:cubicBezTo>
                    <a:pt x="3242" y="2230"/>
                    <a:pt x="3139" y="2232"/>
                    <a:pt x="3035" y="2239"/>
                  </a:cubicBezTo>
                  <a:lnTo>
                    <a:pt x="2972" y="2239"/>
                  </a:lnTo>
                  <a:cubicBezTo>
                    <a:pt x="2930" y="2239"/>
                    <a:pt x="2909" y="2239"/>
                    <a:pt x="2888" y="2260"/>
                  </a:cubicBezTo>
                  <a:lnTo>
                    <a:pt x="2784" y="2260"/>
                  </a:lnTo>
                  <a:cubicBezTo>
                    <a:pt x="2637" y="2281"/>
                    <a:pt x="2512" y="2469"/>
                    <a:pt x="2575" y="2616"/>
                  </a:cubicBezTo>
                  <a:cubicBezTo>
                    <a:pt x="3035" y="3557"/>
                    <a:pt x="4311" y="3976"/>
                    <a:pt x="5169" y="4436"/>
                  </a:cubicBezTo>
                  <a:cubicBezTo>
                    <a:pt x="5441" y="4582"/>
                    <a:pt x="5713" y="4792"/>
                    <a:pt x="6006" y="5022"/>
                  </a:cubicBezTo>
                  <a:cubicBezTo>
                    <a:pt x="5943" y="5127"/>
                    <a:pt x="5880" y="5231"/>
                    <a:pt x="5818" y="5336"/>
                  </a:cubicBezTo>
                  <a:cubicBezTo>
                    <a:pt x="4918" y="6863"/>
                    <a:pt x="3935" y="8349"/>
                    <a:pt x="3119" y="9918"/>
                  </a:cubicBezTo>
                  <a:cubicBezTo>
                    <a:pt x="2575" y="10901"/>
                    <a:pt x="2177" y="11969"/>
                    <a:pt x="1633" y="12952"/>
                  </a:cubicBezTo>
                  <a:cubicBezTo>
                    <a:pt x="691" y="13140"/>
                    <a:pt x="1" y="14103"/>
                    <a:pt x="210" y="15128"/>
                  </a:cubicBezTo>
                  <a:cubicBezTo>
                    <a:pt x="371" y="15823"/>
                    <a:pt x="713" y="16093"/>
                    <a:pt x="1109" y="16093"/>
                  </a:cubicBezTo>
                  <a:cubicBezTo>
                    <a:pt x="1178" y="16093"/>
                    <a:pt x="1248" y="16085"/>
                    <a:pt x="1319" y="16070"/>
                  </a:cubicBezTo>
                  <a:cubicBezTo>
                    <a:pt x="1370" y="16075"/>
                    <a:pt x="1422" y="16078"/>
                    <a:pt x="1474" y="16078"/>
                  </a:cubicBezTo>
                  <a:cubicBezTo>
                    <a:pt x="1618" y="16078"/>
                    <a:pt x="1767" y="16058"/>
                    <a:pt x="1905" y="16028"/>
                  </a:cubicBezTo>
                  <a:cubicBezTo>
                    <a:pt x="2013" y="16082"/>
                    <a:pt x="2124" y="16112"/>
                    <a:pt x="2238" y="16112"/>
                  </a:cubicBezTo>
                  <a:cubicBezTo>
                    <a:pt x="2478" y="16112"/>
                    <a:pt x="2724" y="15978"/>
                    <a:pt x="2951" y="15651"/>
                  </a:cubicBezTo>
                  <a:cubicBezTo>
                    <a:pt x="3642" y="14710"/>
                    <a:pt x="3495" y="13161"/>
                    <a:pt x="2282" y="12931"/>
                  </a:cubicBezTo>
                  <a:cubicBezTo>
                    <a:pt x="3098" y="11466"/>
                    <a:pt x="3704" y="9834"/>
                    <a:pt x="4541" y="8412"/>
                  </a:cubicBezTo>
                  <a:cubicBezTo>
                    <a:pt x="5148" y="7386"/>
                    <a:pt x="5755" y="6340"/>
                    <a:pt x="6362" y="5294"/>
                  </a:cubicBezTo>
                  <a:cubicBezTo>
                    <a:pt x="6989" y="5817"/>
                    <a:pt x="7680" y="6340"/>
                    <a:pt x="8370" y="6361"/>
                  </a:cubicBezTo>
                  <a:lnTo>
                    <a:pt x="8391" y="6361"/>
                  </a:lnTo>
                  <a:cubicBezTo>
                    <a:pt x="8349" y="6424"/>
                    <a:pt x="8308" y="6466"/>
                    <a:pt x="8287" y="6528"/>
                  </a:cubicBezTo>
                  <a:cubicBezTo>
                    <a:pt x="7889" y="7156"/>
                    <a:pt x="7743" y="7909"/>
                    <a:pt x="7471" y="8600"/>
                  </a:cubicBezTo>
                  <a:cubicBezTo>
                    <a:pt x="7136" y="9437"/>
                    <a:pt x="6655" y="10148"/>
                    <a:pt x="6445" y="11048"/>
                  </a:cubicBezTo>
                  <a:cubicBezTo>
                    <a:pt x="6404" y="11215"/>
                    <a:pt x="6571" y="11320"/>
                    <a:pt x="6696" y="11320"/>
                  </a:cubicBezTo>
                  <a:lnTo>
                    <a:pt x="6780" y="11320"/>
                  </a:lnTo>
                  <a:cubicBezTo>
                    <a:pt x="6822" y="11425"/>
                    <a:pt x="6885" y="11550"/>
                    <a:pt x="6927" y="11634"/>
                  </a:cubicBezTo>
                  <a:cubicBezTo>
                    <a:pt x="7471" y="12366"/>
                    <a:pt x="8496" y="12868"/>
                    <a:pt x="9375" y="13308"/>
                  </a:cubicBezTo>
                  <a:cubicBezTo>
                    <a:pt x="9396" y="13349"/>
                    <a:pt x="9458" y="13370"/>
                    <a:pt x="9521" y="13370"/>
                  </a:cubicBezTo>
                  <a:cubicBezTo>
                    <a:pt x="9689" y="13454"/>
                    <a:pt x="9835" y="13538"/>
                    <a:pt x="9982" y="13601"/>
                  </a:cubicBezTo>
                  <a:cubicBezTo>
                    <a:pt x="11509" y="14396"/>
                    <a:pt x="13099" y="15044"/>
                    <a:pt x="14689" y="15672"/>
                  </a:cubicBezTo>
                  <a:cubicBezTo>
                    <a:pt x="16620" y="16406"/>
                    <a:pt x="18781" y="17388"/>
                    <a:pt x="20912" y="17388"/>
                  </a:cubicBezTo>
                  <a:cubicBezTo>
                    <a:pt x="21091" y="17388"/>
                    <a:pt x="21269" y="17381"/>
                    <a:pt x="21448" y="17367"/>
                  </a:cubicBezTo>
                  <a:cubicBezTo>
                    <a:pt x="21510" y="17367"/>
                    <a:pt x="21573" y="17325"/>
                    <a:pt x="21594" y="17283"/>
                  </a:cubicBezTo>
                  <a:cubicBezTo>
                    <a:pt x="21678" y="17283"/>
                    <a:pt x="21741" y="17241"/>
                    <a:pt x="21782" y="17179"/>
                  </a:cubicBezTo>
                  <a:cubicBezTo>
                    <a:pt x="22201" y="16237"/>
                    <a:pt x="23289" y="15002"/>
                    <a:pt x="23519" y="13914"/>
                  </a:cubicBezTo>
                  <a:cubicBezTo>
                    <a:pt x="23519" y="13914"/>
                    <a:pt x="23540" y="13935"/>
                    <a:pt x="23540" y="13935"/>
                  </a:cubicBezTo>
                  <a:cubicBezTo>
                    <a:pt x="24021" y="14166"/>
                    <a:pt x="24607" y="14270"/>
                    <a:pt x="25193" y="14333"/>
                  </a:cubicBezTo>
                  <a:cubicBezTo>
                    <a:pt x="25611" y="14458"/>
                    <a:pt x="26030" y="14542"/>
                    <a:pt x="26407" y="14647"/>
                  </a:cubicBezTo>
                  <a:cubicBezTo>
                    <a:pt x="28039" y="15002"/>
                    <a:pt x="29754" y="15421"/>
                    <a:pt x="31407" y="15588"/>
                  </a:cubicBezTo>
                  <a:cubicBezTo>
                    <a:pt x="31533" y="15588"/>
                    <a:pt x="31617" y="15505"/>
                    <a:pt x="31637" y="15421"/>
                  </a:cubicBezTo>
                  <a:cubicBezTo>
                    <a:pt x="31742" y="15379"/>
                    <a:pt x="31805" y="15254"/>
                    <a:pt x="31721" y="15128"/>
                  </a:cubicBezTo>
                  <a:cubicBezTo>
                    <a:pt x="31177" y="14249"/>
                    <a:pt x="30654" y="13349"/>
                    <a:pt x="30089" y="12492"/>
                  </a:cubicBezTo>
                  <a:cubicBezTo>
                    <a:pt x="30068" y="12429"/>
                    <a:pt x="30026" y="12387"/>
                    <a:pt x="30005" y="12345"/>
                  </a:cubicBezTo>
                  <a:cubicBezTo>
                    <a:pt x="29754" y="11676"/>
                    <a:pt x="29378" y="11048"/>
                    <a:pt x="28938" y="10525"/>
                  </a:cubicBezTo>
                  <a:cubicBezTo>
                    <a:pt x="28478" y="9751"/>
                    <a:pt x="27976" y="8997"/>
                    <a:pt x="27453" y="8265"/>
                  </a:cubicBezTo>
                  <a:cubicBezTo>
                    <a:pt x="27474" y="8223"/>
                    <a:pt x="27474" y="8202"/>
                    <a:pt x="27453" y="8181"/>
                  </a:cubicBezTo>
                  <a:cubicBezTo>
                    <a:pt x="26762" y="6947"/>
                    <a:pt x="25758" y="6047"/>
                    <a:pt x="24712" y="5147"/>
                  </a:cubicBezTo>
                  <a:cubicBezTo>
                    <a:pt x="24586" y="5022"/>
                    <a:pt x="24440" y="4896"/>
                    <a:pt x="24314" y="4792"/>
                  </a:cubicBezTo>
                  <a:cubicBezTo>
                    <a:pt x="23728" y="4290"/>
                    <a:pt x="23184" y="3766"/>
                    <a:pt x="22682" y="3202"/>
                  </a:cubicBezTo>
                  <a:lnTo>
                    <a:pt x="22536" y="3034"/>
                  </a:lnTo>
                  <a:cubicBezTo>
                    <a:pt x="21950" y="2239"/>
                    <a:pt x="21364" y="1381"/>
                    <a:pt x="20548" y="858"/>
                  </a:cubicBezTo>
                  <a:cubicBezTo>
                    <a:pt x="19920" y="356"/>
                    <a:pt x="19188" y="0"/>
                    <a:pt x="182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 name="Google Shape;96;p2"/>
            <p:cNvGrpSpPr/>
            <p:nvPr/>
          </p:nvGrpSpPr>
          <p:grpSpPr>
            <a:xfrm rot="-1003745">
              <a:off x="7567534" y="1455440"/>
              <a:ext cx="566647" cy="798571"/>
              <a:chOff x="2111625" y="612500"/>
              <a:chExt cx="684750" cy="965125"/>
            </a:xfrm>
          </p:grpSpPr>
          <p:sp>
            <p:nvSpPr>
              <p:cNvPr id="97" name="Google Shape;97;p2"/>
              <p:cNvSpPr/>
              <p:nvPr/>
            </p:nvSpPr>
            <p:spPr>
              <a:xfrm flipH="1">
                <a:off x="2111625" y="612500"/>
                <a:ext cx="482325" cy="653900"/>
              </a:xfrm>
              <a:custGeom>
                <a:rect b="b" l="l" r="r" t="t"/>
                <a:pathLst>
                  <a:path extrusionOk="0" h="26156" w="19293">
                    <a:moveTo>
                      <a:pt x="18325" y="4817"/>
                    </a:moveTo>
                    <a:cubicBezTo>
                      <a:pt x="18355" y="4819"/>
                      <a:pt x="18408" y="4824"/>
                      <a:pt x="18497" y="4834"/>
                    </a:cubicBezTo>
                    <a:lnTo>
                      <a:pt x="18413" y="4834"/>
                    </a:lnTo>
                    <a:lnTo>
                      <a:pt x="18325" y="4817"/>
                    </a:lnTo>
                    <a:close/>
                    <a:moveTo>
                      <a:pt x="8394" y="9505"/>
                    </a:moveTo>
                    <a:lnTo>
                      <a:pt x="8370" y="9521"/>
                    </a:lnTo>
                    <a:cubicBezTo>
                      <a:pt x="8381" y="9517"/>
                      <a:pt x="8389" y="9512"/>
                      <a:pt x="8394" y="9505"/>
                    </a:cubicBezTo>
                    <a:close/>
                    <a:moveTo>
                      <a:pt x="7993" y="12534"/>
                    </a:moveTo>
                    <a:lnTo>
                      <a:pt x="8022" y="12544"/>
                    </a:lnTo>
                    <a:lnTo>
                      <a:pt x="8022" y="12544"/>
                    </a:lnTo>
                    <a:cubicBezTo>
                      <a:pt x="8025" y="12541"/>
                      <a:pt x="8030" y="12537"/>
                      <a:pt x="8035" y="12534"/>
                    </a:cubicBezTo>
                    <a:close/>
                    <a:moveTo>
                      <a:pt x="8265" y="8914"/>
                    </a:moveTo>
                    <a:cubicBezTo>
                      <a:pt x="8286" y="8935"/>
                      <a:pt x="8328" y="8977"/>
                      <a:pt x="8349" y="9061"/>
                    </a:cubicBezTo>
                    <a:lnTo>
                      <a:pt x="8286" y="9082"/>
                    </a:lnTo>
                    <a:cubicBezTo>
                      <a:pt x="8370" y="9103"/>
                      <a:pt x="8349" y="9186"/>
                      <a:pt x="8370" y="9228"/>
                    </a:cubicBezTo>
                    <a:cubicBezTo>
                      <a:pt x="8349" y="9291"/>
                      <a:pt x="8286" y="9249"/>
                      <a:pt x="8265" y="9333"/>
                    </a:cubicBezTo>
                    <a:cubicBezTo>
                      <a:pt x="8328" y="9437"/>
                      <a:pt x="8307" y="9375"/>
                      <a:pt x="8370" y="9479"/>
                    </a:cubicBezTo>
                    <a:cubicBezTo>
                      <a:pt x="8391" y="9458"/>
                      <a:pt x="8349" y="9396"/>
                      <a:pt x="8412" y="9396"/>
                    </a:cubicBezTo>
                    <a:cubicBezTo>
                      <a:pt x="8395" y="9413"/>
                      <a:pt x="8420" y="9473"/>
                      <a:pt x="8394" y="9505"/>
                    </a:cubicBezTo>
                    <a:lnTo>
                      <a:pt x="8394" y="9505"/>
                    </a:lnTo>
                    <a:lnTo>
                      <a:pt x="8433" y="9479"/>
                    </a:lnTo>
                    <a:lnTo>
                      <a:pt x="8433" y="9479"/>
                    </a:lnTo>
                    <a:cubicBezTo>
                      <a:pt x="8412" y="9521"/>
                      <a:pt x="8475" y="9500"/>
                      <a:pt x="8495" y="9521"/>
                    </a:cubicBezTo>
                    <a:cubicBezTo>
                      <a:pt x="8481" y="9536"/>
                      <a:pt x="8467" y="9560"/>
                      <a:pt x="8452" y="9560"/>
                    </a:cubicBezTo>
                    <a:cubicBezTo>
                      <a:pt x="8446" y="9560"/>
                      <a:pt x="8439" y="9555"/>
                      <a:pt x="8433" y="9542"/>
                    </a:cubicBezTo>
                    <a:lnTo>
                      <a:pt x="8433" y="9542"/>
                    </a:lnTo>
                    <a:cubicBezTo>
                      <a:pt x="8433" y="9626"/>
                      <a:pt x="8412" y="9730"/>
                      <a:pt x="8475" y="9751"/>
                    </a:cubicBezTo>
                    <a:cubicBezTo>
                      <a:pt x="8488" y="9758"/>
                      <a:pt x="8502" y="9761"/>
                      <a:pt x="8516" y="9761"/>
                    </a:cubicBezTo>
                    <a:cubicBezTo>
                      <a:pt x="8544" y="9761"/>
                      <a:pt x="8572" y="9751"/>
                      <a:pt x="8600" y="9751"/>
                    </a:cubicBezTo>
                    <a:cubicBezTo>
                      <a:pt x="8600" y="9772"/>
                      <a:pt x="8579" y="9793"/>
                      <a:pt x="8558" y="9814"/>
                    </a:cubicBezTo>
                    <a:lnTo>
                      <a:pt x="8579" y="9814"/>
                    </a:lnTo>
                    <a:lnTo>
                      <a:pt x="8537" y="9856"/>
                    </a:lnTo>
                    <a:cubicBezTo>
                      <a:pt x="8663" y="9940"/>
                      <a:pt x="8495" y="10107"/>
                      <a:pt x="8621" y="10170"/>
                    </a:cubicBezTo>
                    <a:cubicBezTo>
                      <a:pt x="8642" y="10149"/>
                      <a:pt x="8600" y="10107"/>
                      <a:pt x="8663" y="10086"/>
                    </a:cubicBezTo>
                    <a:lnTo>
                      <a:pt x="8663" y="10170"/>
                    </a:lnTo>
                    <a:cubicBezTo>
                      <a:pt x="8663" y="10128"/>
                      <a:pt x="8705" y="10107"/>
                      <a:pt x="8747" y="10107"/>
                    </a:cubicBezTo>
                    <a:cubicBezTo>
                      <a:pt x="8747" y="10233"/>
                      <a:pt x="8684" y="10337"/>
                      <a:pt x="8684" y="10484"/>
                    </a:cubicBezTo>
                    <a:cubicBezTo>
                      <a:pt x="8756" y="10484"/>
                      <a:pt x="8735" y="10561"/>
                      <a:pt x="8767" y="10609"/>
                    </a:cubicBezTo>
                    <a:lnTo>
                      <a:pt x="8767" y="10609"/>
                    </a:lnTo>
                    <a:cubicBezTo>
                      <a:pt x="8767" y="10609"/>
                      <a:pt x="8767" y="10609"/>
                      <a:pt x="8767" y="10609"/>
                    </a:cubicBezTo>
                    <a:cubicBezTo>
                      <a:pt x="8759" y="10601"/>
                      <a:pt x="8750" y="10595"/>
                      <a:pt x="8743" y="10595"/>
                    </a:cubicBezTo>
                    <a:cubicBezTo>
                      <a:pt x="8733" y="10595"/>
                      <a:pt x="8726" y="10606"/>
                      <a:pt x="8726" y="10630"/>
                    </a:cubicBezTo>
                    <a:cubicBezTo>
                      <a:pt x="8726" y="10651"/>
                      <a:pt x="8726" y="10651"/>
                      <a:pt x="8705" y="10651"/>
                    </a:cubicBezTo>
                    <a:cubicBezTo>
                      <a:pt x="8729" y="10676"/>
                      <a:pt x="8747" y="10686"/>
                      <a:pt x="8757" y="10686"/>
                    </a:cubicBezTo>
                    <a:cubicBezTo>
                      <a:pt x="8764" y="10686"/>
                      <a:pt x="8767" y="10681"/>
                      <a:pt x="8767" y="10672"/>
                    </a:cubicBezTo>
                    <a:cubicBezTo>
                      <a:pt x="8767" y="10686"/>
                      <a:pt x="8767" y="10711"/>
                      <a:pt x="8781" y="10711"/>
                    </a:cubicBezTo>
                    <a:cubicBezTo>
                      <a:pt x="8787" y="10711"/>
                      <a:pt x="8796" y="10706"/>
                      <a:pt x="8809" y="10693"/>
                    </a:cubicBezTo>
                    <a:lnTo>
                      <a:pt x="8809" y="10693"/>
                    </a:lnTo>
                    <a:cubicBezTo>
                      <a:pt x="8851" y="10777"/>
                      <a:pt x="8726" y="10798"/>
                      <a:pt x="8684" y="10839"/>
                    </a:cubicBezTo>
                    <a:cubicBezTo>
                      <a:pt x="8705" y="10923"/>
                      <a:pt x="8705" y="10944"/>
                      <a:pt x="8684" y="11049"/>
                    </a:cubicBezTo>
                    <a:cubicBezTo>
                      <a:pt x="8705" y="11070"/>
                      <a:pt x="8788" y="11090"/>
                      <a:pt x="8767" y="11153"/>
                    </a:cubicBezTo>
                    <a:cubicBezTo>
                      <a:pt x="8495" y="11174"/>
                      <a:pt x="8747" y="11300"/>
                      <a:pt x="8621" y="11425"/>
                    </a:cubicBezTo>
                    <a:cubicBezTo>
                      <a:pt x="8609" y="11422"/>
                      <a:pt x="8599" y="11421"/>
                      <a:pt x="8592" y="11421"/>
                    </a:cubicBezTo>
                    <a:cubicBezTo>
                      <a:pt x="8555" y="11421"/>
                      <a:pt x="8562" y="11450"/>
                      <a:pt x="8525" y="11450"/>
                    </a:cubicBezTo>
                    <a:cubicBezTo>
                      <a:pt x="8517" y="11450"/>
                      <a:pt x="8508" y="11449"/>
                      <a:pt x="8495" y="11446"/>
                    </a:cubicBezTo>
                    <a:lnTo>
                      <a:pt x="8495" y="11446"/>
                    </a:lnTo>
                    <a:cubicBezTo>
                      <a:pt x="8558" y="11593"/>
                      <a:pt x="8391" y="11655"/>
                      <a:pt x="8412" y="11802"/>
                    </a:cubicBezTo>
                    <a:cubicBezTo>
                      <a:pt x="8475" y="11844"/>
                      <a:pt x="8391" y="11927"/>
                      <a:pt x="8328" y="11927"/>
                    </a:cubicBezTo>
                    <a:cubicBezTo>
                      <a:pt x="8391" y="11948"/>
                      <a:pt x="8391" y="12011"/>
                      <a:pt x="8454" y="12011"/>
                    </a:cubicBezTo>
                    <a:cubicBezTo>
                      <a:pt x="8349" y="12011"/>
                      <a:pt x="8349" y="12137"/>
                      <a:pt x="8349" y="12137"/>
                    </a:cubicBezTo>
                    <a:cubicBezTo>
                      <a:pt x="8412" y="12199"/>
                      <a:pt x="8307" y="12241"/>
                      <a:pt x="8328" y="12325"/>
                    </a:cubicBezTo>
                    <a:lnTo>
                      <a:pt x="8203" y="12346"/>
                    </a:lnTo>
                    <a:lnTo>
                      <a:pt x="8286" y="12346"/>
                    </a:lnTo>
                    <a:cubicBezTo>
                      <a:pt x="8244" y="12388"/>
                      <a:pt x="8307" y="12409"/>
                      <a:pt x="8328" y="12409"/>
                    </a:cubicBezTo>
                    <a:cubicBezTo>
                      <a:pt x="8328" y="12450"/>
                      <a:pt x="8307" y="12430"/>
                      <a:pt x="8286" y="12450"/>
                    </a:cubicBezTo>
                    <a:lnTo>
                      <a:pt x="8349" y="12471"/>
                    </a:lnTo>
                    <a:cubicBezTo>
                      <a:pt x="8349" y="12491"/>
                      <a:pt x="8334" y="12499"/>
                      <a:pt x="8315" y="12499"/>
                    </a:cubicBezTo>
                    <a:cubicBezTo>
                      <a:pt x="8273" y="12499"/>
                      <a:pt x="8209" y="12465"/>
                      <a:pt x="8223" y="12450"/>
                    </a:cubicBezTo>
                    <a:lnTo>
                      <a:pt x="8223" y="12450"/>
                    </a:lnTo>
                    <a:cubicBezTo>
                      <a:pt x="8035" y="12471"/>
                      <a:pt x="8286" y="12555"/>
                      <a:pt x="8119" y="12576"/>
                    </a:cubicBezTo>
                    <a:lnTo>
                      <a:pt x="8022" y="12544"/>
                    </a:lnTo>
                    <a:lnTo>
                      <a:pt x="8022" y="12544"/>
                    </a:lnTo>
                    <a:cubicBezTo>
                      <a:pt x="7953" y="12601"/>
                      <a:pt x="8154" y="12642"/>
                      <a:pt x="8035" y="12702"/>
                    </a:cubicBezTo>
                    <a:lnTo>
                      <a:pt x="8077" y="12722"/>
                    </a:lnTo>
                    <a:cubicBezTo>
                      <a:pt x="8065" y="12735"/>
                      <a:pt x="8053" y="12747"/>
                      <a:pt x="8037" y="12747"/>
                    </a:cubicBezTo>
                    <a:cubicBezTo>
                      <a:pt x="8025" y="12747"/>
                      <a:pt x="8011" y="12740"/>
                      <a:pt x="7993" y="12722"/>
                    </a:cubicBezTo>
                    <a:cubicBezTo>
                      <a:pt x="7951" y="12806"/>
                      <a:pt x="7931" y="12953"/>
                      <a:pt x="7931" y="13036"/>
                    </a:cubicBezTo>
                    <a:cubicBezTo>
                      <a:pt x="7920" y="13043"/>
                      <a:pt x="7912" y="13046"/>
                      <a:pt x="7905" y="13046"/>
                    </a:cubicBezTo>
                    <a:cubicBezTo>
                      <a:pt x="7873" y="13046"/>
                      <a:pt x="7882" y="12974"/>
                      <a:pt x="7847" y="12974"/>
                    </a:cubicBezTo>
                    <a:cubicBezTo>
                      <a:pt x="7721" y="12974"/>
                      <a:pt x="7805" y="13057"/>
                      <a:pt x="7784" y="13120"/>
                    </a:cubicBezTo>
                    <a:lnTo>
                      <a:pt x="7742" y="13078"/>
                    </a:lnTo>
                    <a:lnTo>
                      <a:pt x="7700" y="13183"/>
                    </a:lnTo>
                    <a:lnTo>
                      <a:pt x="7742" y="13204"/>
                    </a:lnTo>
                    <a:lnTo>
                      <a:pt x="7700" y="13267"/>
                    </a:lnTo>
                    <a:cubicBezTo>
                      <a:pt x="7659" y="13267"/>
                      <a:pt x="7679" y="13246"/>
                      <a:pt x="7679" y="13204"/>
                    </a:cubicBezTo>
                    <a:lnTo>
                      <a:pt x="7679" y="13204"/>
                    </a:lnTo>
                    <a:cubicBezTo>
                      <a:pt x="7638" y="13287"/>
                      <a:pt x="7470" y="13225"/>
                      <a:pt x="7491" y="13350"/>
                    </a:cubicBezTo>
                    <a:lnTo>
                      <a:pt x="7554" y="13392"/>
                    </a:lnTo>
                    <a:cubicBezTo>
                      <a:pt x="7533" y="13371"/>
                      <a:pt x="7533" y="13371"/>
                      <a:pt x="7554" y="13371"/>
                    </a:cubicBezTo>
                    <a:cubicBezTo>
                      <a:pt x="7679" y="13371"/>
                      <a:pt x="7554" y="13455"/>
                      <a:pt x="7575" y="13476"/>
                    </a:cubicBezTo>
                    <a:cubicBezTo>
                      <a:pt x="7568" y="13473"/>
                      <a:pt x="7561" y="13472"/>
                      <a:pt x="7555" y="13472"/>
                    </a:cubicBezTo>
                    <a:cubicBezTo>
                      <a:pt x="7518" y="13472"/>
                      <a:pt x="7494" y="13509"/>
                      <a:pt x="7452" y="13509"/>
                    </a:cubicBezTo>
                    <a:cubicBezTo>
                      <a:pt x="7439" y="13509"/>
                      <a:pt x="7425" y="13505"/>
                      <a:pt x="7407" y="13497"/>
                    </a:cubicBezTo>
                    <a:cubicBezTo>
                      <a:pt x="7387" y="13706"/>
                      <a:pt x="7177" y="13643"/>
                      <a:pt x="7135" y="13769"/>
                    </a:cubicBezTo>
                    <a:cubicBezTo>
                      <a:pt x="7198" y="13790"/>
                      <a:pt x="7135" y="13831"/>
                      <a:pt x="7177" y="13873"/>
                    </a:cubicBezTo>
                    <a:cubicBezTo>
                      <a:pt x="7172" y="13889"/>
                      <a:pt x="7165" y="13894"/>
                      <a:pt x="7156" y="13894"/>
                    </a:cubicBezTo>
                    <a:cubicBezTo>
                      <a:pt x="7135" y="13894"/>
                      <a:pt x="7106" y="13863"/>
                      <a:pt x="7087" y="13863"/>
                    </a:cubicBezTo>
                    <a:cubicBezTo>
                      <a:pt x="7081" y="13863"/>
                      <a:pt x="7076" y="13866"/>
                      <a:pt x="7073" y="13873"/>
                    </a:cubicBezTo>
                    <a:lnTo>
                      <a:pt x="7094" y="13957"/>
                    </a:lnTo>
                    <a:cubicBezTo>
                      <a:pt x="7084" y="13956"/>
                      <a:pt x="7075" y="13955"/>
                      <a:pt x="7067" y="13955"/>
                    </a:cubicBezTo>
                    <a:cubicBezTo>
                      <a:pt x="6945" y="13955"/>
                      <a:pt x="7087" y="14105"/>
                      <a:pt x="6989" y="14124"/>
                    </a:cubicBezTo>
                    <a:cubicBezTo>
                      <a:pt x="6972" y="14116"/>
                      <a:pt x="6959" y="14113"/>
                      <a:pt x="6947" y="14113"/>
                    </a:cubicBezTo>
                    <a:cubicBezTo>
                      <a:pt x="6879" y="14113"/>
                      <a:pt x="6884" y="14235"/>
                      <a:pt x="6795" y="14235"/>
                    </a:cubicBezTo>
                    <a:cubicBezTo>
                      <a:pt x="6784" y="14235"/>
                      <a:pt x="6772" y="14233"/>
                      <a:pt x="6759" y="14229"/>
                    </a:cubicBezTo>
                    <a:lnTo>
                      <a:pt x="6759" y="14229"/>
                    </a:lnTo>
                    <a:lnTo>
                      <a:pt x="6780" y="14292"/>
                    </a:lnTo>
                    <a:cubicBezTo>
                      <a:pt x="6696" y="14292"/>
                      <a:pt x="6717" y="14396"/>
                      <a:pt x="6633" y="14396"/>
                    </a:cubicBezTo>
                    <a:cubicBezTo>
                      <a:pt x="6654" y="14459"/>
                      <a:pt x="6675" y="14417"/>
                      <a:pt x="6696" y="14480"/>
                    </a:cubicBezTo>
                    <a:cubicBezTo>
                      <a:pt x="6620" y="14480"/>
                      <a:pt x="6751" y="14567"/>
                      <a:pt x="6713" y="14567"/>
                    </a:cubicBezTo>
                    <a:cubicBezTo>
                      <a:pt x="6709" y="14567"/>
                      <a:pt x="6704" y="14566"/>
                      <a:pt x="6696" y="14564"/>
                    </a:cubicBezTo>
                    <a:cubicBezTo>
                      <a:pt x="6689" y="14582"/>
                      <a:pt x="6676" y="14589"/>
                      <a:pt x="6659" y="14589"/>
                    </a:cubicBezTo>
                    <a:cubicBezTo>
                      <a:pt x="6586" y="14589"/>
                      <a:pt x="6444" y="14454"/>
                      <a:pt x="6379" y="14454"/>
                    </a:cubicBezTo>
                    <a:cubicBezTo>
                      <a:pt x="6372" y="14454"/>
                      <a:pt x="6366" y="14456"/>
                      <a:pt x="6361" y="14459"/>
                    </a:cubicBezTo>
                    <a:cubicBezTo>
                      <a:pt x="6347" y="14452"/>
                      <a:pt x="6334" y="14449"/>
                      <a:pt x="6324" y="14449"/>
                    </a:cubicBezTo>
                    <a:cubicBezTo>
                      <a:pt x="6259" y="14449"/>
                      <a:pt x="6250" y="14558"/>
                      <a:pt x="6224" y="14558"/>
                    </a:cubicBezTo>
                    <a:cubicBezTo>
                      <a:pt x="6216" y="14558"/>
                      <a:pt x="6207" y="14548"/>
                      <a:pt x="6194" y="14522"/>
                    </a:cubicBezTo>
                    <a:lnTo>
                      <a:pt x="6236" y="14501"/>
                    </a:lnTo>
                    <a:lnTo>
                      <a:pt x="6236" y="14501"/>
                    </a:lnTo>
                    <a:lnTo>
                      <a:pt x="6110" y="14522"/>
                    </a:lnTo>
                    <a:lnTo>
                      <a:pt x="6110" y="14585"/>
                    </a:lnTo>
                    <a:cubicBezTo>
                      <a:pt x="6106" y="14583"/>
                      <a:pt x="6102" y="14582"/>
                      <a:pt x="6097" y="14582"/>
                    </a:cubicBezTo>
                    <a:cubicBezTo>
                      <a:pt x="6064" y="14582"/>
                      <a:pt x="6011" y="14618"/>
                      <a:pt x="5957" y="14618"/>
                    </a:cubicBezTo>
                    <a:cubicBezTo>
                      <a:pt x="5931" y="14618"/>
                      <a:pt x="5905" y="14609"/>
                      <a:pt x="5880" y="14585"/>
                    </a:cubicBezTo>
                    <a:cubicBezTo>
                      <a:pt x="5880" y="14606"/>
                      <a:pt x="5880" y="14606"/>
                      <a:pt x="5880" y="14606"/>
                    </a:cubicBezTo>
                    <a:cubicBezTo>
                      <a:pt x="5870" y="14602"/>
                      <a:pt x="5862" y="14601"/>
                      <a:pt x="5855" y="14601"/>
                    </a:cubicBezTo>
                    <a:cubicBezTo>
                      <a:pt x="5832" y="14601"/>
                      <a:pt x="5819" y="14613"/>
                      <a:pt x="5798" y="14613"/>
                    </a:cubicBezTo>
                    <a:cubicBezTo>
                      <a:pt x="5782" y="14613"/>
                      <a:pt x="5763" y="14607"/>
                      <a:pt x="5734" y="14585"/>
                    </a:cubicBezTo>
                    <a:lnTo>
                      <a:pt x="5734" y="14585"/>
                    </a:lnTo>
                    <a:lnTo>
                      <a:pt x="5754" y="14606"/>
                    </a:lnTo>
                    <a:cubicBezTo>
                      <a:pt x="5699" y="14550"/>
                      <a:pt x="5624" y="14541"/>
                      <a:pt x="5550" y="14541"/>
                    </a:cubicBezTo>
                    <a:cubicBezTo>
                      <a:pt x="5513" y="14541"/>
                      <a:pt x="5475" y="14543"/>
                      <a:pt x="5441" y="14543"/>
                    </a:cubicBezTo>
                    <a:cubicBezTo>
                      <a:pt x="5378" y="14543"/>
                      <a:pt x="5336" y="14543"/>
                      <a:pt x="5294" y="14522"/>
                    </a:cubicBezTo>
                    <a:cubicBezTo>
                      <a:pt x="5285" y="14560"/>
                      <a:pt x="5262" y="14572"/>
                      <a:pt x="5235" y="14572"/>
                    </a:cubicBezTo>
                    <a:cubicBezTo>
                      <a:pt x="5202" y="14572"/>
                      <a:pt x="5161" y="14554"/>
                      <a:pt x="5127" y="14543"/>
                    </a:cubicBezTo>
                    <a:lnTo>
                      <a:pt x="5127" y="14543"/>
                    </a:lnTo>
                    <a:cubicBezTo>
                      <a:pt x="5148" y="14564"/>
                      <a:pt x="5148" y="14585"/>
                      <a:pt x="5169" y="14606"/>
                    </a:cubicBezTo>
                    <a:cubicBezTo>
                      <a:pt x="5146" y="14583"/>
                      <a:pt x="5124" y="14576"/>
                      <a:pt x="5101" y="14576"/>
                    </a:cubicBezTo>
                    <a:cubicBezTo>
                      <a:pt x="5058" y="14576"/>
                      <a:pt x="5015" y="14603"/>
                      <a:pt x="4972" y="14603"/>
                    </a:cubicBezTo>
                    <a:cubicBezTo>
                      <a:pt x="4954" y="14603"/>
                      <a:pt x="4936" y="14598"/>
                      <a:pt x="4918" y="14585"/>
                    </a:cubicBezTo>
                    <a:cubicBezTo>
                      <a:pt x="4973" y="14488"/>
                      <a:pt x="5010" y="14410"/>
                      <a:pt x="4998" y="14410"/>
                    </a:cubicBezTo>
                    <a:cubicBezTo>
                      <a:pt x="4993" y="14410"/>
                      <a:pt x="4974" y="14430"/>
                      <a:pt x="4938" y="14480"/>
                    </a:cubicBezTo>
                    <a:cubicBezTo>
                      <a:pt x="5273" y="13790"/>
                      <a:pt x="5420" y="13790"/>
                      <a:pt x="5671" y="13413"/>
                    </a:cubicBezTo>
                    <a:cubicBezTo>
                      <a:pt x="6089" y="12660"/>
                      <a:pt x="6257" y="12367"/>
                      <a:pt x="6863" y="11362"/>
                    </a:cubicBezTo>
                    <a:lnTo>
                      <a:pt x="6863" y="11362"/>
                    </a:lnTo>
                    <a:lnTo>
                      <a:pt x="6759" y="11467"/>
                    </a:lnTo>
                    <a:cubicBezTo>
                      <a:pt x="6926" y="11195"/>
                      <a:pt x="6905" y="11049"/>
                      <a:pt x="7240" y="10505"/>
                    </a:cubicBezTo>
                    <a:cubicBezTo>
                      <a:pt x="7575" y="10295"/>
                      <a:pt x="7847" y="9668"/>
                      <a:pt x="8265" y="8914"/>
                    </a:cubicBezTo>
                    <a:close/>
                    <a:moveTo>
                      <a:pt x="13894" y="1"/>
                    </a:moveTo>
                    <a:cubicBezTo>
                      <a:pt x="13747" y="1"/>
                      <a:pt x="13538" y="22"/>
                      <a:pt x="13392" y="106"/>
                    </a:cubicBezTo>
                    <a:cubicBezTo>
                      <a:pt x="13245" y="189"/>
                      <a:pt x="13161" y="252"/>
                      <a:pt x="13057" y="336"/>
                    </a:cubicBezTo>
                    <a:cubicBezTo>
                      <a:pt x="13073" y="336"/>
                      <a:pt x="12914" y="486"/>
                      <a:pt x="12938" y="486"/>
                    </a:cubicBezTo>
                    <a:cubicBezTo>
                      <a:pt x="12945" y="486"/>
                      <a:pt x="12968" y="473"/>
                      <a:pt x="13015" y="440"/>
                    </a:cubicBezTo>
                    <a:lnTo>
                      <a:pt x="13015" y="440"/>
                    </a:lnTo>
                    <a:cubicBezTo>
                      <a:pt x="12199" y="1047"/>
                      <a:pt x="11843" y="1675"/>
                      <a:pt x="11425" y="2261"/>
                    </a:cubicBezTo>
                    <a:cubicBezTo>
                      <a:pt x="11048" y="2847"/>
                      <a:pt x="10672" y="3453"/>
                      <a:pt x="10107" y="4144"/>
                    </a:cubicBezTo>
                    <a:lnTo>
                      <a:pt x="10128" y="4123"/>
                    </a:lnTo>
                    <a:lnTo>
                      <a:pt x="10128" y="4123"/>
                    </a:lnTo>
                    <a:cubicBezTo>
                      <a:pt x="9458" y="5357"/>
                      <a:pt x="9039" y="5755"/>
                      <a:pt x="8307" y="7115"/>
                    </a:cubicBezTo>
                    <a:lnTo>
                      <a:pt x="8265" y="7031"/>
                    </a:lnTo>
                    <a:cubicBezTo>
                      <a:pt x="7910" y="7659"/>
                      <a:pt x="7491" y="8370"/>
                      <a:pt x="7052" y="9040"/>
                    </a:cubicBezTo>
                    <a:lnTo>
                      <a:pt x="7135" y="8956"/>
                    </a:lnTo>
                    <a:lnTo>
                      <a:pt x="7135" y="8956"/>
                    </a:lnTo>
                    <a:lnTo>
                      <a:pt x="6842" y="9437"/>
                    </a:lnTo>
                    <a:lnTo>
                      <a:pt x="6863" y="9417"/>
                    </a:lnTo>
                    <a:lnTo>
                      <a:pt x="6863" y="9417"/>
                    </a:lnTo>
                    <a:cubicBezTo>
                      <a:pt x="6738" y="9605"/>
                      <a:pt x="6508" y="10065"/>
                      <a:pt x="6236" y="10442"/>
                    </a:cubicBezTo>
                    <a:lnTo>
                      <a:pt x="6257" y="10421"/>
                    </a:lnTo>
                    <a:lnTo>
                      <a:pt x="6257" y="10421"/>
                    </a:lnTo>
                    <a:cubicBezTo>
                      <a:pt x="6131" y="10714"/>
                      <a:pt x="5943" y="11007"/>
                      <a:pt x="5754" y="11258"/>
                    </a:cubicBezTo>
                    <a:lnTo>
                      <a:pt x="5629" y="11593"/>
                    </a:lnTo>
                    <a:cubicBezTo>
                      <a:pt x="5127" y="12325"/>
                      <a:pt x="4562" y="13518"/>
                      <a:pt x="4122" y="14124"/>
                    </a:cubicBezTo>
                    <a:cubicBezTo>
                      <a:pt x="3348" y="15484"/>
                      <a:pt x="2490" y="16970"/>
                      <a:pt x="1737" y="18393"/>
                    </a:cubicBezTo>
                    <a:cubicBezTo>
                      <a:pt x="942" y="19816"/>
                      <a:pt x="461" y="20736"/>
                      <a:pt x="0" y="21657"/>
                    </a:cubicBezTo>
                    <a:lnTo>
                      <a:pt x="670" y="22431"/>
                    </a:lnTo>
                    <a:lnTo>
                      <a:pt x="733" y="22368"/>
                    </a:lnTo>
                    <a:cubicBezTo>
                      <a:pt x="796" y="22180"/>
                      <a:pt x="900" y="22013"/>
                      <a:pt x="984" y="21845"/>
                    </a:cubicBezTo>
                    <a:cubicBezTo>
                      <a:pt x="1444" y="20966"/>
                      <a:pt x="1967" y="20234"/>
                      <a:pt x="2302" y="19439"/>
                    </a:cubicBezTo>
                    <a:lnTo>
                      <a:pt x="2302" y="19439"/>
                    </a:lnTo>
                    <a:cubicBezTo>
                      <a:pt x="2179" y="19664"/>
                      <a:pt x="1977" y="20088"/>
                      <a:pt x="1909" y="20088"/>
                    </a:cubicBezTo>
                    <a:cubicBezTo>
                      <a:pt x="1908" y="20088"/>
                      <a:pt x="1906" y="20088"/>
                      <a:pt x="1905" y="20088"/>
                    </a:cubicBezTo>
                    <a:lnTo>
                      <a:pt x="2323" y="19334"/>
                    </a:lnTo>
                    <a:lnTo>
                      <a:pt x="2323" y="19334"/>
                    </a:lnTo>
                    <a:cubicBezTo>
                      <a:pt x="2175" y="19565"/>
                      <a:pt x="2040" y="19756"/>
                      <a:pt x="1999" y="19756"/>
                    </a:cubicBezTo>
                    <a:cubicBezTo>
                      <a:pt x="1988" y="19756"/>
                      <a:pt x="1984" y="19742"/>
                      <a:pt x="1988" y="19711"/>
                    </a:cubicBezTo>
                    <a:cubicBezTo>
                      <a:pt x="2595" y="18665"/>
                      <a:pt x="3181" y="17786"/>
                      <a:pt x="3913" y="16510"/>
                    </a:cubicBezTo>
                    <a:cubicBezTo>
                      <a:pt x="3871" y="16426"/>
                      <a:pt x="4269" y="15798"/>
                      <a:pt x="4478" y="15338"/>
                    </a:cubicBezTo>
                    <a:lnTo>
                      <a:pt x="4499" y="15338"/>
                    </a:lnTo>
                    <a:cubicBezTo>
                      <a:pt x="4465" y="15395"/>
                      <a:pt x="4450" y="15433"/>
                      <a:pt x="4456" y="15433"/>
                    </a:cubicBezTo>
                    <a:cubicBezTo>
                      <a:pt x="4461" y="15433"/>
                      <a:pt x="4482" y="15405"/>
                      <a:pt x="4520" y="15338"/>
                    </a:cubicBezTo>
                    <a:cubicBezTo>
                      <a:pt x="4583" y="15359"/>
                      <a:pt x="4855" y="15401"/>
                      <a:pt x="4855" y="15401"/>
                    </a:cubicBezTo>
                    <a:cubicBezTo>
                      <a:pt x="4855" y="15401"/>
                      <a:pt x="4876" y="15422"/>
                      <a:pt x="4876" y="15422"/>
                    </a:cubicBezTo>
                    <a:cubicBezTo>
                      <a:pt x="4876" y="15443"/>
                      <a:pt x="4897" y="15443"/>
                      <a:pt x="4897" y="15443"/>
                    </a:cubicBezTo>
                    <a:cubicBezTo>
                      <a:pt x="4985" y="15487"/>
                      <a:pt x="5076" y="15505"/>
                      <a:pt x="5167" y="15505"/>
                    </a:cubicBezTo>
                    <a:cubicBezTo>
                      <a:pt x="5292" y="15505"/>
                      <a:pt x="5415" y="15470"/>
                      <a:pt x="5524" y="15422"/>
                    </a:cubicBezTo>
                    <a:cubicBezTo>
                      <a:pt x="5700" y="15369"/>
                      <a:pt x="5861" y="15286"/>
                      <a:pt x="6033" y="15286"/>
                    </a:cubicBezTo>
                    <a:cubicBezTo>
                      <a:pt x="6065" y="15286"/>
                      <a:pt x="6098" y="15289"/>
                      <a:pt x="6131" y="15296"/>
                    </a:cubicBezTo>
                    <a:cubicBezTo>
                      <a:pt x="6403" y="15296"/>
                      <a:pt x="6905" y="15212"/>
                      <a:pt x="7052" y="14982"/>
                    </a:cubicBezTo>
                    <a:cubicBezTo>
                      <a:pt x="7219" y="14857"/>
                      <a:pt x="7428" y="14878"/>
                      <a:pt x="7554" y="14710"/>
                    </a:cubicBezTo>
                    <a:lnTo>
                      <a:pt x="7554" y="14627"/>
                    </a:lnTo>
                    <a:cubicBezTo>
                      <a:pt x="7575" y="14627"/>
                      <a:pt x="7591" y="14632"/>
                      <a:pt x="7604" y="14632"/>
                    </a:cubicBezTo>
                    <a:cubicBezTo>
                      <a:pt x="7617" y="14632"/>
                      <a:pt x="7627" y="14627"/>
                      <a:pt x="7638" y="14606"/>
                    </a:cubicBezTo>
                    <a:cubicBezTo>
                      <a:pt x="7617" y="14606"/>
                      <a:pt x="7617" y="14585"/>
                      <a:pt x="7617" y="14543"/>
                    </a:cubicBezTo>
                    <a:lnTo>
                      <a:pt x="7617" y="14543"/>
                    </a:lnTo>
                    <a:lnTo>
                      <a:pt x="7700" y="14564"/>
                    </a:lnTo>
                    <a:cubicBezTo>
                      <a:pt x="7679" y="14536"/>
                      <a:pt x="7696" y="14529"/>
                      <a:pt x="7724" y="14529"/>
                    </a:cubicBezTo>
                    <a:cubicBezTo>
                      <a:pt x="7753" y="14529"/>
                      <a:pt x="7794" y="14536"/>
                      <a:pt x="7823" y="14536"/>
                    </a:cubicBezTo>
                    <a:cubicBezTo>
                      <a:pt x="7851" y="14536"/>
                      <a:pt x="7868" y="14529"/>
                      <a:pt x="7847" y="14501"/>
                    </a:cubicBezTo>
                    <a:lnTo>
                      <a:pt x="7805" y="14438"/>
                    </a:lnTo>
                    <a:cubicBezTo>
                      <a:pt x="8035" y="14041"/>
                      <a:pt x="8537" y="13811"/>
                      <a:pt x="8788" y="13392"/>
                    </a:cubicBezTo>
                    <a:cubicBezTo>
                      <a:pt x="8788" y="13246"/>
                      <a:pt x="8705" y="13120"/>
                      <a:pt x="8747" y="13015"/>
                    </a:cubicBezTo>
                    <a:lnTo>
                      <a:pt x="8747" y="13015"/>
                    </a:lnTo>
                    <a:lnTo>
                      <a:pt x="8830" y="13057"/>
                    </a:lnTo>
                    <a:cubicBezTo>
                      <a:pt x="8893" y="12994"/>
                      <a:pt x="8767" y="12994"/>
                      <a:pt x="8788" y="12911"/>
                    </a:cubicBezTo>
                    <a:lnTo>
                      <a:pt x="8788" y="12911"/>
                    </a:lnTo>
                    <a:lnTo>
                      <a:pt x="8872" y="12994"/>
                    </a:lnTo>
                    <a:lnTo>
                      <a:pt x="8977" y="12869"/>
                    </a:lnTo>
                    <a:lnTo>
                      <a:pt x="8935" y="12890"/>
                    </a:lnTo>
                    <a:cubicBezTo>
                      <a:pt x="8965" y="12845"/>
                      <a:pt x="8995" y="12810"/>
                      <a:pt x="9025" y="12810"/>
                    </a:cubicBezTo>
                    <a:cubicBezTo>
                      <a:pt x="9037" y="12810"/>
                      <a:pt x="9049" y="12815"/>
                      <a:pt x="9060" y="12827"/>
                    </a:cubicBezTo>
                    <a:cubicBezTo>
                      <a:pt x="9019" y="12785"/>
                      <a:pt x="8977" y="12785"/>
                      <a:pt x="9019" y="12722"/>
                    </a:cubicBezTo>
                    <a:lnTo>
                      <a:pt x="9019" y="12722"/>
                    </a:lnTo>
                    <a:cubicBezTo>
                      <a:pt x="9042" y="12730"/>
                      <a:pt x="9062" y="12734"/>
                      <a:pt x="9080" y="12734"/>
                    </a:cubicBezTo>
                    <a:cubicBezTo>
                      <a:pt x="9160" y="12734"/>
                      <a:pt x="9197" y="12665"/>
                      <a:pt x="9249" y="12597"/>
                    </a:cubicBezTo>
                    <a:cubicBezTo>
                      <a:pt x="9249" y="12597"/>
                      <a:pt x="9249" y="12555"/>
                      <a:pt x="9207" y="12555"/>
                    </a:cubicBezTo>
                    <a:cubicBezTo>
                      <a:pt x="9458" y="12430"/>
                      <a:pt x="9207" y="12199"/>
                      <a:pt x="9458" y="12053"/>
                    </a:cubicBezTo>
                    <a:lnTo>
                      <a:pt x="9437" y="12053"/>
                    </a:lnTo>
                    <a:cubicBezTo>
                      <a:pt x="9395" y="11865"/>
                      <a:pt x="9542" y="11823"/>
                      <a:pt x="9500" y="11634"/>
                    </a:cubicBezTo>
                    <a:lnTo>
                      <a:pt x="9500" y="11634"/>
                    </a:lnTo>
                    <a:lnTo>
                      <a:pt x="9583" y="11655"/>
                    </a:lnTo>
                    <a:cubicBezTo>
                      <a:pt x="9563" y="11551"/>
                      <a:pt x="9583" y="11467"/>
                      <a:pt x="9646" y="11362"/>
                    </a:cubicBezTo>
                    <a:lnTo>
                      <a:pt x="9625" y="11362"/>
                    </a:lnTo>
                    <a:lnTo>
                      <a:pt x="9646" y="11300"/>
                    </a:lnTo>
                    <a:lnTo>
                      <a:pt x="9625" y="11300"/>
                    </a:lnTo>
                    <a:cubicBezTo>
                      <a:pt x="9646" y="11279"/>
                      <a:pt x="9625" y="11216"/>
                      <a:pt x="9667" y="11153"/>
                    </a:cubicBezTo>
                    <a:lnTo>
                      <a:pt x="9646" y="11153"/>
                    </a:lnTo>
                    <a:cubicBezTo>
                      <a:pt x="9625" y="11111"/>
                      <a:pt x="9646" y="11070"/>
                      <a:pt x="9688" y="11028"/>
                    </a:cubicBezTo>
                    <a:lnTo>
                      <a:pt x="9625" y="10986"/>
                    </a:lnTo>
                    <a:cubicBezTo>
                      <a:pt x="9709" y="10881"/>
                      <a:pt x="9604" y="10714"/>
                      <a:pt x="9688" y="10609"/>
                    </a:cubicBezTo>
                    <a:cubicBezTo>
                      <a:pt x="9688" y="10400"/>
                      <a:pt x="9688" y="10170"/>
                      <a:pt x="9625" y="9981"/>
                    </a:cubicBezTo>
                    <a:cubicBezTo>
                      <a:pt x="9542" y="9521"/>
                      <a:pt x="9374" y="9458"/>
                      <a:pt x="9144" y="9103"/>
                    </a:cubicBezTo>
                    <a:cubicBezTo>
                      <a:pt x="9123" y="9040"/>
                      <a:pt x="9081" y="8956"/>
                      <a:pt x="9060" y="8893"/>
                    </a:cubicBezTo>
                    <a:cubicBezTo>
                      <a:pt x="8956" y="8621"/>
                      <a:pt x="8872" y="8412"/>
                      <a:pt x="8642" y="8266"/>
                    </a:cubicBezTo>
                    <a:cubicBezTo>
                      <a:pt x="8705" y="8161"/>
                      <a:pt x="8767" y="8077"/>
                      <a:pt x="8830" y="7973"/>
                    </a:cubicBezTo>
                    <a:cubicBezTo>
                      <a:pt x="8830" y="7998"/>
                      <a:pt x="8836" y="8009"/>
                      <a:pt x="8846" y="8009"/>
                    </a:cubicBezTo>
                    <a:cubicBezTo>
                      <a:pt x="8906" y="8009"/>
                      <a:pt x="9115" y="7630"/>
                      <a:pt x="9174" y="7630"/>
                    </a:cubicBezTo>
                    <a:cubicBezTo>
                      <a:pt x="9179" y="7630"/>
                      <a:pt x="9183" y="7633"/>
                      <a:pt x="9186" y="7638"/>
                    </a:cubicBezTo>
                    <a:cubicBezTo>
                      <a:pt x="9793" y="6466"/>
                      <a:pt x="10483" y="5650"/>
                      <a:pt x="11236" y="4395"/>
                    </a:cubicBezTo>
                    <a:lnTo>
                      <a:pt x="11236" y="4395"/>
                    </a:lnTo>
                    <a:lnTo>
                      <a:pt x="11174" y="4437"/>
                    </a:lnTo>
                    <a:cubicBezTo>
                      <a:pt x="11341" y="4081"/>
                      <a:pt x="11948" y="3286"/>
                      <a:pt x="12199" y="3056"/>
                    </a:cubicBezTo>
                    <a:lnTo>
                      <a:pt x="12199" y="3056"/>
                    </a:lnTo>
                    <a:cubicBezTo>
                      <a:pt x="12180" y="3068"/>
                      <a:pt x="12168" y="3074"/>
                      <a:pt x="12159" y="3074"/>
                    </a:cubicBezTo>
                    <a:cubicBezTo>
                      <a:pt x="12094" y="3074"/>
                      <a:pt x="12311" y="2733"/>
                      <a:pt x="12266" y="2733"/>
                    </a:cubicBezTo>
                    <a:cubicBezTo>
                      <a:pt x="12263" y="2733"/>
                      <a:pt x="12260" y="2734"/>
                      <a:pt x="12256" y="2736"/>
                    </a:cubicBezTo>
                    <a:lnTo>
                      <a:pt x="12256" y="2736"/>
                    </a:lnTo>
                    <a:cubicBezTo>
                      <a:pt x="12389" y="2624"/>
                      <a:pt x="12615" y="2341"/>
                      <a:pt x="12806" y="2093"/>
                    </a:cubicBezTo>
                    <a:cubicBezTo>
                      <a:pt x="13036" y="1821"/>
                      <a:pt x="13224" y="1570"/>
                      <a:pt x="13224" y="1570"/>
                    </a:cubicBezTo>
                    <a:cubicBezTo>
                      <a:pt x="13266" y="1466"/>
                      <a:pt x="13475" y="1235"/>
                      <a:pt x="13705" y="1068"/>
                    </a:cubicBezTo>
                    <a:cubicBezTo>
                      <a:pt x="13747" y="1047"/>
                      <a:pt x="13810" y="984"/>
                      <a:pt x="13852" y="963"/>
                    </a:cubicBezTo>
                    <a:cubicBezTo>
                      <a:pt x="13862" y="953"/>
                      <a:pt x="13873" y="953"/>
                      <a:pt x="13883" y="953"/>
                    </a:cubicBezTo>
                    <a:cubicBezTo>
                      <a:pt x="13894" y="953"/>
                      <a:pt x="13904" y="953"/>
                      <a:pt x="13915" y="942"/>
                    </a:cubicBezTo>
                    <a:cubicBezTo>
                      <a:pt x="14040" y="942"/>
                      <a:pt x="14229" y="942"/>
                      <a:pt x="14354" y="922"/>
                    </a:cubicBezTo>
                    <a:cubicBezTo>
                      <a:pt x="14354" y="922"/>
                      <a:pt x="14521" y="984"/>
                      <a:pt x="14710" y="1026"/>
                    </a:cubicBezTo>
                    <a:cubicBezTo>
                      <a:pt x="14877" y="1089"/>
                      <a:pt x="15024" y="1152"/>
                      <a:pt x="15024" y="1152"/>
                    </a:cubicBezTo>
                    <a:lnTo>
                      <a:pt x="14814" y="1026"/>
                    </a:lnTo>
                    <a:lnTo>
                      <a:pt x="14814" y="1026"/>
                    </a:lnTo>
                    <a:cubicBezTo>
                      <a:pt x="14971" y="1072"/>
                      <a:pt x="15075" y="1090"/>
                      <a:pt x="15130" y="1090"/>
                    </a:cubicBezTo>
                    <a:cubicBezTo>
                      <a:pt x="15199" y="1090"/>
                      <a:pt x="15189" y="1061"/>
                      <a:pt x="15107" y="1026"/>
                    </a:cubicBezTo>
                    <a:lnTo>
                      <a:pt x="15107" y="1026"/>
                    </a:lnTo>
                    <a:cubicBezTo>
                      <a:pt x="15275" y="1047"/>
                      <a:pt x="15358" y="1131"/>
                      <a:pt x="15589" y="1215"/>
                    </a:cubicBezTo>
                    <a:lnTo>
                      <a:pt x="15505" y="1131"/>
                    </a:lnTo>
                    <a:lnTo>
                      <a:pt x="15505" y="1131"/>
                    </a:lnTo>
                    <a:cubicBezTo>
                      <a:pt x="15842" y="1238"/>
                      <a:pt x="15988" y="1390"/>
                      <a:pt x="15911" y="1390"/>
                    </a:cubicBezTo>
                    <a:cubicBezTo>
                      <a:pt x="15883" y="1390"/>
                      <a:pt x="15825" y="1370"/>
                      <a:pt x="15735" y="1319"/>
                    </a:cubicBezTo>
                    <a:lnTo>
                      <a:pt x="15735" y="1319"/>
                    </a:lnTo>
                    <a:cubicBezTo>
                      <a:pt x="16488" y="1905"/>
                      <a:pt x="16300" y="1507"/>
                      <a:pt x="16907" y="2114"/>
                    </a:cubicBezTo>
                    <a:lnTo>
                      <a:pt x="16990" y="2323"/>
                    </a:lnTo>
                    <a:lnTo>
                      <a:pt x="17011" y="2365"/>
                    </a:lnTo>
                    <a:lnTo>
                      <a:pt x="17011" y="2344"/>
                    </a:lnTo>
                    <a:lnTo>
                      <a:pt x="16990" y="2282"/>
                    </a:lnTo>
                    <a:lnTo>
                      <a:pt x="16990" y="2282"/>
                    </a:lnTo>
                    <a:cubicBezTo>
                      <a:pt x="17011" y="2323"/>
                      <a:pt x="17032" y="2344"/>
                      <a:pt x="17053" y="2365"/>
                    </a:cubicBezTo>
                    <a:cubicBezTo>
                      <a:pt x="17304" y="2637"/>
                      <a:pt x="17367" y="2679"/>
                      <a:pt x="17451" y="2721"/>
                    </a:cubicBezTo>
                    <a:cubicBezTo>
                      <a:pt x="17534" y="2763"/>
                      <a:pt x="17618" y="2805"/>
                      <a:pt x="17848" y="3223"/>
                    </a:cubicBezTo>
                    <a:lnTo>
                      <a:pt x="17911" y="3223"/>
                    </a:lnTo>
                    <a:cubicBezTo>
                      <a:pt x="18007" y="3414"/>
                      <a:pt x="18102" y="3605"/>
                      <a:pt x="18054" y="3605"/>
                    </a:cubicBezTo>
                    <a:cubicBezTo>
                      <a:pt x="18050" y="3605"/>
                      <a:pt x="18044" y="3603"/>
                      <a:pt x="18037" y="3600"/>
                    </a:cubicBezTo>
                    <a:lnTo>
                      <a:pt x="18037" y="3600"/>
                    </a:lnTo>
                    <a:cubicBezTo>
                      <a:pt x="18078" y="3704"/>
                      <a:pt x="18120" y="3809"/>
                      <a:pt x="18162" y="3893"/>
                    </a:cubicBezTo>
                    <a:cubicBezTo>
                      <a:pt x="18183" y="3997"/>
                      <a:pt x="18225" y="4102"/>
                      <a:pt x="18246" y="4207"/>
                    </a:cubicBezTo>
                    <a:lnTo>
                      <a:pt x="18309" y="4520"/>
                    </a:lnTo>
                    <a:lnTo>
                      <a:pt x="18309" y="4667"/>
                    </a:lnTo>
                    <a:lnTo>
                      <a:pt x="18309" y="4751"/>
                    </a:lnTo>
                    <a:lnTo>
                      <a:pt x="18309" y="4792"/>
                    </a:lnTo>
                    <a:lnTo>
                      <a:pt x="18309" y="4813"/>
                    </a:lnTo>
                    <a:lnTo>
                      <a:pt x="18309" y="4815"/>
                    </a:lnTo>
                    <a:lnTo>
                      <a:pt x="18309" y="4815"/>
                    </a:lnTo>
                    <a:cubicBezTo>
                      <a:pt x="18302" y="4815"/>
                      <a:pt x="18297" y="4815"/>
                      <a:pt x="18294" y="4815"/>
                    </a:cubicBezTo>
                    <a:cubicBezTo>
                      <a:pt x="18285" y="4815"/>
                      <a:pt x="18297" y="4817"/>
                      <a:pt x="18309" y="4819"/>
                    </a:cubicBezTo>
                    <a:lnTo>
                      <a:pt x="18309" y="4819"/>
                    </a:lnTo>
                    <a:lnTo>
                      <a:pt x="18309" y="4815"/>
                    </a:lnTo>
                    <a:lnTo>
                      <a:pt x="18309" y="4815"/>
                    </a:lnTo>
                    <a:cubicBezTo>
                      <a:pt x="18312" y="4816"/>
                      <a:pt x="18315" y="4816"/>
                      <a:pt x="18319" y="4816"/>
                    </a:cubicBezTo>
                    <a:lnTo>
                      <a:pt x="18319" y="4816"/>
                    </a:lnTo>
                    <a:cubicBezTo>
                      <a:pt x="18328" y="4819"/>
                      <a:pt x="18327" y="4820"/>
                      <a:pt x="18322" y="4820"/>
                    </a:cubicBezTo>
                    <a:cubicBezTo>
                      <a:pt x="18319" y="4820"/>
                      <a:pt x="18314" y="4819"/>
                      <a:pt x="18309" y="4819"/>
                    </a:cubicBezTo>
                    <a:lnTo>
                      <a:pt x="18309" y="4819"/>
                    </a:lnTo>
                    <a:lnTo>
                      <a:pt x="18309" y="4834"/>
                    </a:lnTo>
                    <a:lnTo>
                      <a:pt x="18288" y="4855"/>
                    </a:lnTo>
                    <a:lnTo>
                      <a:pt x="18288" y="4897"/>
                    </a:lnTo>
                    <a:cubicBezTo>
                      <a:pt x="18288" y="4918"/>
                      <a:pt x="18267" y="4981"/>
                      <a:pt x="18225" y="5023"/>
                    </a:cubicBezTo>
                    <a:cubicBezTo>
                      <a:pt x="18183" y="5127"/>
                      <a:pt x="18141" y="5232"/>
                      <a:pt x="18099" y="5336"/>
                    </a:cubicBezTo>
                    <a:cubicBezTo>
                      <a:pt x="17995" y="5525"/>
                      <a:pt x="17890" y="5713"/>
                      <a:pt x="17806" y="5880"/>
                    </a:cubicBezTo>
                    <a:cubicBezTo>
                      <a:pt x="17715" y="6017"/>
                      <a:pt x="17680" y="6064"/>
                      <a:pt x="17673" y="6064"/>
                    </a:cubicBezTo>
                    <a:cubicBezTo>
                      <a:pt x="17657" y="6064"/>
                      <a:pt x="17773" y="5841"/>
                      <a:pt x="17735" y="5841"/>
                    </a:cubicBezTo>
                    <a:cubicBezTo>
                      <a:pt x="17726" y="5841"/>
                      <a:pt x="17709" y="5852"/>
                      <a:pt x="17681" y="5880"/>
                    </a:cubicBezTo>
                    <a:cubicBezTo>
                      <a:pt x="17262" y="6383"/>
                      <a:pt x="17242" y="6613"/>
                      <a:pt x="16949" y="7115"/>
                    </a:cubicBezTo>
                    <a:lnTo>
                      <a:pt x="16990" y="6948"/>
                    </a:lnTo>
                    <a:lnTo>
                      <a:pt x="16342" y="7931"/>
                    </a:lnTo>
                    <a:lnTo>
                      <a:pt x="16467" y="7826"/>
                    </a:lnTo>
                    <a:lnTo>
                      <a:pt x="16467" y="7826"/>
                    </a:lnTo>
                    <a:lnTo>
                      <a:pt x="16028" y="8475"/>
                    </a:lnTo>
                    <a:cubicBezTo>
                      <a:pt x="15992" y="8511"/>
                      <a:pt x="15973" y="8527"/>
                      <a:pt x="15967" y="8527"/>
                    </a:cubicBezTo>
                    <a:cubicBezTo>
                      <a:pt x="15948" y="8527"/>
                      <a:pt x="16097" y="8325"/>
                      <a:pt x="16195" y="8161"/>
                    </a:cubicBezTo>
                    <a:lnTo>
                      <a:pt x="16195" y="8161"/>
                    </a:lnTo>
                    <a:cubicBezTo>
                      <a:pt x="15714" y="8873"/>
                      <a:pt x="15149" y="9333"/>
                      <a:pt x="14731" y="10107"/>
                    </a:cubicBezTo>
                    <a:lnTo>
                      <a:pt x="14856" y="10065"/>
                    </a:lnTo>
                    <a:cubicBezTo>
                      <a:pt x="14835" y="10065"/>
                      <a:pt x="14898" y="9961"/>
                      <a:pt x="14961" y="9898"/>
                    </a:cubicBezTo>
                    <a:cubicBezTo>
                      <a:pt x="15081" y="9760"/>
                      <a:pt x="15135" y="9705"/>
                      <a:pt x="15145" y="9705"/>
                    </a:cubicBezTo>
                    <a:cubicBezTo>
                      <a:pt x="15185" y="9705"/>
                      <a:pt x="14631" y="10455"/>
                      <a:pt x="14647" y="10505"/>
                    </a:cubicBezTo>
                    <a:cubicBezTo>
                      <a:pt x="14438" y="10651"/>
                      <a:pt x="14019" y="11321"/>
                      <a:pt x="13747" y="11530"/>
                    </a:cubicBezTo>
                    <a:cubicBezTo>
                      <a:pt x="12952" y="12827"/>
                      <a:pt x="12094" y="13664"/>
                      <a:pt x="11467" y="14647"/>
                    </a:cubicBezTo>
                    <a:cubicBezTo>
                      <a:pt x="11500" y="14614"/>
                      <a:pt x="11518" y="14600"/>
                      <a:pt x="11524" y="14600"/>
                    </a:cubicBezTo>
                    <a:cubicBezTo>
                      <a:pt x="11553" y="14600"/>
                      <a:pt x="11268" y="14982"/>
                      <a:pt x="11320" y="14982"/>
                    </a:cubicBezTo>
                    <a:cubicBezTo>
                      <a:pt x="11048" y="15422"/>
                      <a:pt x="11027" y="15233"/>
                      <a:pt x="10755" y="15610"/>
                    </a:cubicBezTo>
                    <a:lnTo>
                      <a:pt x="10567" y="16007"/>
                    </a:lnTo>
                    <a:cubicBezTo>
                      <a:pt x="9835" y="16803"/>
                      <a:pt x="10211" y="16656"/>
                      <a:pt x="9563" y="17451"/>
                    </a:cubicBezTo>
                    <a:cubicBezTo>
                      <a:pt x="9060" y="17932"/>
                      <a:pt x="8684" y="18748"/>
                      <a:pt x="7972" y="19481"/>
                    </a:cubicBezTo>
                    <a:lnTo>
                      <a:pt x="8014" y="19544"/>
                    </a:lnTo>
                    <a:cubicBezTo>
                      <a:pt x="7491" y="20129"/>
                      <a:pt x="7345" y="20506"/>
                      <a:pt x="6947" y="20987"/>
                    </a:cubicBezTo>
                    <a:cubicBezTo>
                      <a:pt x="6932" y="21028"/>
                      <a:pt x="6930" y="21043"/>
                      <a:pt x="6937" y="21043"/>
                    </a:cubicBezTo>
                    <a:cubicBezTo>
                      <a:pt x="6956" y="21043"/>
                      <a:pt x="7038" y="20936"/>
                      <a:pt x="7091" y="20936"/>
                    </a:cubicBezTo>
                    <a:cubicBezTo>
                      <a:pt x="7100" y="20936"/>
                      <a:pt x="7108" y="20939"/>
                      <a:pt x="7115" y="20945"/>
                    </a:cubicBezTo>
                    <a:cubicBezTo>
                      <a:pt x="6960" y="21115"/>
                      <a:pt x="6937" y="21160"/>
                      <a:pt x="6959" y="21160"/>
                    </a:cubicBezTo>
                    <a:cubicBezTo>
                      <a:pt x="6985" y="21160"/>
                      <a:pt x="7067" y="21101"/>
                      <a:pt x="7079" y="21101"/>
                    </a:cubicBezTo>
                    <a:cubicBezTo>
                      <a:pt x="7087" y="21101"/>
                      <a:pt x="7067" y="21124"/>
                      <a:pt x="6989" y="21197"/>
                    </a:cubicBezTo>
                    <a:cubicBezTo>
                      <a:pt x="6508" y="21950"/>
                      <a:pt x="5713" y="22452"/>
                      <a:pt x="5190" y="23142"/>
                    </a:cubicBezTo>
                    <a:cubicBezTo>
                      <a:pt x="4562" y="23812"/>
                      <a:pt x="4269" y="24586"/>
                      <a:pt x="4039" y="24628"/>
                    </a:cubicBezTo>
                    <a:lnTo>
                      <a:pt x="4332" y="24230"/>
                    </a:lnTo>
                    <a:lnTo>
                      <a:pt x="3537" y="25235"/>
                    </a:lnTo>
                    <a:lnTo>
                      <a:pt x="3557" y="25298"/>
                    </a:lnTo>
                    <a:cubicBezTo>
                      <a:pt x="3495" y="25360"/>
                      <a:pt x="3411" y="25465"/>
                      <a:pt x="3327" y="25591"/>
                    </a:cubicBezTo>
                    <a:lnTo>
                      <a:pt x="3829" y="26155"/>
                    </a:lnTo>
                    <a:cubicBezTo>
                      <a:pt x="4353" y="25528"/>
                      <a:pt x="4938" y="24795"/>
                      <a:pt x="5503" y="24084"/>
                    </a:cubicBezTo>
                    <a:cubicBezTo>
                      <a:pt x="6445" y="22912"/>
                      <a:pt x="7345" y="21741"/>
                      <a:pt x="7910" y="20904"/>
                    </a:cubicBezTo>
                    <a:cubicBezTo>
                      <a:pt x="8893" y="19565"/>
                      <a:pt x="9814" y="18560"/>
                      <a:pt x="10734" y="17263"/>
                    </a:cubicBezTo>
                    <a:lnTo>
                      <a:pt x="10923" y="16907"/>
                    </a:lnTo>
                    <a:cubicBezTo>
                      <a:pt x="11111" y="16677"/>
                      <a:pt x="11153" y="16677"/>
                      <a:pt x="11383" y="16363"/>
                    </a:cubicBezTo>
                    <a:lnTo>
                      <a:pt x="11383" y="16363"/>
                    </a:lnTo>
                    <a:cubicBezTo>
                      <a:pt x="11346" y="16405"/>
                      <a:pt x="11326" y="16422"/>
                      <a:pt x="11319" y="16422"/>
                    </a:cubicBezTo>
                    <a:cubicBezTo>
                      <a:pt x="11296" y="16422"/>
                      <a:pt x="11378" y="16274"/>
                      <a:pt x="11425" y="16196"/>
                    </a:cubicBezTo>
                    <a:lnTo>
                      <a:pt x="11718" y="15882"/>
                    </a:lnTo>
                    <a:cubicBezTo>
                      <a:pt x="11739" y="15715"/>
                      <a:pt x="12513" y="15087"/>
                      <a:pt x="12471" y="14982"/>
                    </a:cubicBezTo>
                    <a:lnTo>
                      <a:pt x="12513" y="14794"/>
                    </a:lnTo>
                    <a:cubicBezTo>
                      <a:pt x="13580" y="13267"/>
                      <a:pt x="14773" y="11655"/>
                      <a:pt x="16007" y="10023"/>
                    </a:cubicBezTo>
                    <a:cubicBezTo>
                      <a:pt x="16614" y="9186"/>
                      <a:pt x="17242" y="8370"/>
                      <a:pt x="17827" y="7513"/>
                    </a:cubicBezTo>
                    <a:cubicBezTo>
                      <a:pt x="18120" y="7094"/>
                      <a:pt x="18413" y="6655"/>
                      <a:pt x="18685" y="6215"/>
                    </a:cubicBezTo>
                    <a:cubicBezTo>
                      <a:pt x="18811" y="5985"/>
                      <a:pt x="18957" y="5776"/>
                      <a:pt x="19083" y="5504"/>
                    </a:cubicBezTo>
                    <a:cubicBezTo>
                      <a:pt x="19104" y="5441"/>
                      <a:pt x="19146" y="5399"/>
                      <a:pt x="19167" y="5316"/>
                    </a:cubicBezTo>
                    <a:cubicBezTo>
                      <a:pt x="19208" y="5232"/>
                      <a:pt x="19229" y="5127"/>
                      <a:pt x="19250" y="5044"/>
                    </a:cubicBezTo>
                    <a:cubicBezTo>
                      <a:pt x="19292" y="4897"/>
                      <a:pt x="19292" y="4792"/>
                      <a:pt x="19292" y="4688"/>
                    </a:cubicBezTo>
                    <a:cubicBezTo>
                      <a:pt x="19292" y="4646"/>
                      <a:pt x="19292" y="4604"/>
                      <a:pt x="19292" y="4562"/>
                    </a:cubicBezTo>
                    <a:cubicBezTo>
                      <a:pt x="19229" y="3997"/>
                      <a:pt x="19041" y="3579"/>
                      <a:pt x="18832" y="3223"/>
                    </a:cubicBezTo>
                    <a:cubicBezTo>
                      <a:pt x="18602" y="2847"/>
                      <a:pt x="18350" y="2512"/>
                      <a:pt x="17995" y="2135"/>
                    </a:cubicBezTo>
                    <a:lnTo>
                      <a:pt x="18078" y="2072"/>
                    </a:lnTo>
                    <a:cubicBezTo>
                      <a:pt x="17827" y="1779"/>
                      <a:pt x="17786" y="1779"/>
                      <a:pt x="17744" y="1759"/>
                    </a:cubicBezTo>
                    <a:cubicBezTo>
                      <a:pt x="17681" y="1759"/>
                      <a:pt x="17639" y="1738"/>
                      <a:pt x="17325" y="1507"/>
                    </a:cubicBezTo>
                    <a:lnTo>
                      <a:pt x="17325" y="1507"/>
                    </a:lnTo>
                    <a:lnTo>
                      <a:pt x="17618" y="1612"/>
                    </a:lnTo>
                    <a:cubicBezTo>
                      <a:pt x="17618" y="1612"/>
                      <a:pt x="17555" y="1549"/>
                      <a:pt x="17451" y="1466"/>
                    </a:cubicBezTo>
                    <a:cubicBezTo>
                      <a:pt x="17346" y="1361"/>
                      <a:pt x="17221" y="1256"/>
                      <a:pt x="17074" y="1152"/>
                    </a:cubicBezTo>
                    <a:cubicBezTo>
                      <a:pt x="16928" y="1026"/>
                      <a:pt x="16760" y="942"/>
                      <a:pt x="16656" y="880"/>
                    </a:cubicBezTo>
                    <a:cubicBezTo>
                      <a:pt x="16530" y="796"/>
                      <a:pt x="16467" y="754"/>
                      <a:pt x="16467" y="754"/>
                    </a:cubicBezTo>
                    <a:lnTo>
                      <a:pt x="16467" y="754"/>
                    </a:lnTo>
                    <a:lnTo>
                      <a:pt x="16656" y="901"/>
                    </a:lnTo>
                    <a:cubicBezTo>
                      <a:pt x="16216" y="629"/>
                      <a:pt x="15693" y="398"/>
                      <a:pt x="15714" y="357"/>
                    </a:cubicBezTo>
                    <a:lnTo>
                      <a:pt x="15714" y="357"/>
                    </a:lnTo>
                    <a:cubicBezTo>
                      <a:pt x="15671" y="374"/>
                      <a:pt x="15667" y="387"/>
                      <a:pt x="15634" y="387"/>
                    </a:cubicBezTo>
                    <a:cubicBezTo>
                      <a:pt x="15586" y="387"/>
                      <a:pt x="15477" y="359"/>
                      <a:pt x="15107" y="273"/>
                    </a:cubicBezTo>
                    <a:cubicBezTo>
                      <a:pt x="15107" y="189"/>
                      <a:pt x="14877" y="106"/>
                      <a:pt x="14521" y="43"/>
                    </a:cubicBezTo>
                    <a:cubicBezTo>
                      <a:pt x="14333" y="1"/>
                      <a:pt x="14145" y="1"/>
                      <a:pt x="13894"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flipH="1">
                <a:off x="2498725" y="1153900"/>
                <a:ext cx="297650" cy="423725"/>
              </a:xfrm>
              <a:custGeom>
                <a:rect b="b" l="l" r="r" t="t"/>
                <a:pathLst>
                  <a:path extrusionOk="0" h="16949" w="11906">
                    <a:moveTo>
                      <a:pt x="5274" y="11597"/>
                    </a:moveTo>
                    <a:cubicBezTo>
                      <a:pt x="5255" y="11618"/>
                      <a:pt x="5234" y="11644"/>
                      <a:pt x="5210" y="11676"/>
                    </a:cubicBezTo>
                    <a:cubicBezTo>
                      <a:pt x="5231" y="11650"/>
                      <a:pt x="5252" y="11624"/>
                      <a:pt x="5274" y="11597"/>
                    </a:cubicBezTo>
                    <a:close/>
                    <a:moveTo>
                      <a:pt x="3658" y="13729"/>
                    </a:moveTo>
                    <a:cubicBezTo>
                      <a:pt x="3648" y="13734"/>
                      <a:pt x="3620" y="13751"/>
                      <a:pt x="3620" y="13769"/>
                    </a:cubicBezTo>
                    <a:cubicBezTo>
                      <a:pt x="3633" y="13755"/>
                      <a:pt x="3646" y="13742"/>
                      <a:pt x="3658" y="13729"/>
                    </a:cubicBezTo>
                    <a:close/>
                    <a:moveTo>
                      <a:pt x="8097" y="1"/>
                    </a:moveTo>
                    <a:cubicBezTo>
                      <a:pt x="7616" y="984"/>
                      <a:pt x="7177" y="1926"/>
                      <a:pt x="6403" y="3411"/>
                    </a:cubicBezTo>
                    <a:cubicBezTo>
                      <a:pt x="4624" y="6676"/>
                      <a:pt x="3724" y="7994"/>
                      <a:pt x="2427" y="10839"/>
                    </a:cubicBezTo>
                    <a:cubicBezTo>
                      <a:pt x="2427" y="10839"/>
                      <a:pt x="1799" y="12178"/>
                      <a:pt x="1632" y="12764"/>
                    </a:cubicBezTo>
                    <a:cubicBezTo>
                      <a:pt x="1465" y="12764"/>
                      <a:pt x="1276" y="12764"/>
                      <a:pt x="1025" y="12827"/>
                    </a:cubicBezTo>
                    <a:cubicBezTo>
                      <a:pt x="795" y="12890"/>
                      <a:pt x="460" y="12994"/>
                      <a:pt x="209" y="13350"/>
                    </a:cubicBezTo>
                    <a:cubicBezTo>
                      <a:pt x="167" y="13434"/>
                      <a:pt x="147" y="13518"/>
                      <a:pt x="105" y="13580"/>
                    </a:cubicBezTo>
                    <a:cubicBezTo>
                      <a:pt x="0" y="13915"/>
                      <a:pt x="63" y="14250"/>
                      <a:pt x="167" y="14522"/>
                    </a:cubicBezTo>
                    <a:cubicBezTo>
                      <a:pt x="293" y="14857"/>
                      <a:pt x="502" y="15150"/>
                      <a:pt x="711" y="15422"/>
                    </a:cubicBezTo>
                    <a:cubicBezTo>
                      <a:pt x="1172" y="15945"/>
                      <a:pt x="1695" y="16363"/>
                      <a:pt x="2260" y="16677"/>
                    </a:cubicBezTo>
                    <a:cubicBezTo>
                      <a:pt x="2406" y="16740"/>
                      <a:pt x="2532" y="16803"/>
                      <a:pt x="2699" y="16865"/>
                    </a:cubicBezTo>
                    <a:cubicBezTo>
                      <a:pt x="2783" y="16886"/>
                      <a:pt x="2846" y="16907"/>
                      <a:pt x="2929" y="16928"/>
                    </a:cubicBezTo>
                    <a:cubicBezTo>
                      <a:pt x="3034" y="16949"/>
                      <a:pt x="3139" y="16949"/>
                      <a:pt x="3243" y="16949"/>
                    </a:cubicBezTo>
                    <a:cubicBezTo>
                      <a:pt x="3432" y="16949"/>
                      <a:pt x="3620" y="16907"/>
                      <a:pt x="3766" y="16803"/>
                    </a:cubicBezTo>
                    <a:cubicBezTo>
                      <a:pt x="3850" y="16761"/>
                      <a:pt x="3913" y="16698"/>
                      <a:pt x="3955" y="16635"/>
                    </a:cubicBezTo>
                    <a:cubicBezTo>
                      <a:pt x="4017" y="16572"/>
                      <a:pt x="4059" y="16510"/>
                      <a:pt x="4101" y="16447"/>
                    </a:cubicBezTo>
                    <a:cubicBezTo>
                      <a:pt x="4164" y="16279"/>
                      <a:pt x="4206" y="16238"/>
                      <a:pt x="4227" y="16154"/>
                    </a:cubicBezTo>
                    <a:cubicBezTo>
                      <a:pt x="4248" y="16070"/>
                      <a:pt x="4289" y="16007"/>
                      <a:pt x="4310" y="15966"/>
                    </a:cubicBezTo>
                    <a:cubicBezTo>
                      <a:pt x="4331" y="15840"/>
                      <a:pt x="4352" y="15777"/>
                      <a:pt x="4352" y="15777"/>
                    </a:cubicBezTo>
                    <a:cubicBezTo>
                      <a:pt x="4415" y="15526"/>
                      <a:pt x="4457" y="15233"/>
                      <a:pt x="4415" y="14940"/>
                    </a:cubicBezTo>
                    <a:cubicBezTo>
                      <a:pt x="4394" y="14794"/>
                      <a:pt x="4352" y="14647"/>
                      <a:pt x="4289" y="14522"/>
                    </a:cubicBezTo>
                    <a:cubicBezTo>
                      <a:pt x="4268" y="14438"/>
                      <a:pt x="4248" y="14438"/>
                      <a:pt x="4227" y="14396"/>
                    </a:cubicBezTo>
                    <a:cubicBezTo>
                      <a:pt x="4206" y="14375"/>
                      <a:pt x="4248" y="14354"/>
                      <a:pt x="4268" y="14334"/>
                    </a:cubicBezTo>
                    <a:lnTo>
                      <a:pt x="4917" y="13476"/>
                    </a:lnTo>
                    <a:cubicBezTo>
                      <a:pt x="4917" y="13476"/>
                      <a:pt x="5105" y="13308"/>
                      <a:pt x="5168" y="13204"/>
                    </a:cubicBezTo>
                    <a:cubicBezTo>
                      <a:pt x="7240" y="10860"/>
                      <a:pt x="9102" y="7805"/>
                      <a:pt x="11090" y="5504"/>
                    </a:cubicBezTo>
                    <a:cubicBezTo>
                      <a:pt x="11341" y="5211"/>
                      <a:pt x="11613" y="4876"/>
                      <a:pt x="11906" y="4520"/>
                    </a:cubicBezTo>
                    <a:lnTo>
                      <a:pt x="11403" y="3935"/>
                    </a:lnTo>
                    <a:cubicBezTo>
                      <a:pt x="11048" y="4395"/>
                      <a:pt x="10525" y="5127"/>
                      <a:pt x="10148" y="5483"/>
                    </a:cubicBezTo>
                    <a:cubicBezTo>
                      <a:pt x="10169" y="5483"/>
                      <a:pt x="10127" y="5525"/>
                      <a:pt x="10127" y="5567"/>
                    </a:cubicBezTo>
                    <a:cubicBezTo>
                      <a:pt x="9688" y="6048"/>
                      <a:pt x="9646" y="6236"/>
                      <a:pt x="9206" y="6634"/>
                    </a:cubicBezTo>
                    <a:lnTo>
                      <a:pt x="9269" y="6592"/>
                    </a:lnTo>
                    <a:lnTo>
                      <a:pt x="9269" y="6592"/>
                    </a:lnTo>
                    <a:cubicBezTo>
                      <a:pt x="8537" y="7324"/>
                      <a:pt x="7198" y="9103"/>
                      <a:pt x="6193" y="10358"/>
                    </a:cubicBezTo>
                    <a:cubicBezTo>
                      <a:pt x="6233" y="10438"/>
                      <a:pt x="5687" y="11084"/>
                      <a:pt x="5274" y="11597"/>
                    </a:cubicBezTo>
                    <a:lnTo>
                      <a:pt x="5274" y="11597"/>
                    </a:lnTo>
                    <a:cubicBezTo>
                      <a:pt x="5352" y="11508"/>
                      <a:pt x="5385" y="11505"/>
                      <a:pt x="5419" y="11488"/>
                    </a:cubicBezTo>
                    <a:lnTo>
                      <a:pt x="5419" y="11488"/>
                    </a:lnTo>
                    <a:cubicBezTo>
                      <a:pt x="4783" y="12145"/>
                      <a:pt x="4328" y="13024"/>
                      <a:pt x="3658" y="13729"/>
                    </a:cubicBezTo>
                    <a:lnTo>
                      <a:pt x="3658" y="13729"/>
                    </a:lnTo>
                    <a:cubicBezTo>
                      <a:pt x="3660" y="13727"/>
                      <a:pt x="3662" y="13727"/>
                      <a:pt x="3662" y="13727"/>
                    </a:cubicBezTo>
                    <a:lnTo>
                      <a:pt x="3662" y="13727"/>
                    </a:lnTo>
                    <a:cubicBezTo>
                      <a:pt x="3620" y="13790"/>
                      <a:pt x="3515" y="13915"/>
                      <a:pt x="3432" y="14041"/>
                    </a:cubicBezTo>
                    <a:cubicBezTo>
                      <a:pt x="3432" y="14145"/>
                      <a:pt x="3390" y="14250"/>
                      <a:pt x="3390" y="14334"/>
                    </a:cubicBezTo>
                    <a:cubicBezTo>
                      <a:pt x="3390" y="14354"/>
                      <a:pt x="3390" y="14375"/>
                      <a:pt x="3411" y="14396"/>
                    </a:cubicBezTo>
                    <a:cubicBezTo>
                      <a:pt x="3432" y="14459"/>
                      <a:pt x="3432" y="14543"/>
                      <a:pt x="3452" y="14626"/>
                    </a:cubicBezTo>
                    <a:lnTo>
                      <a:pt x="3473" y="14752"/>
                    </a:lnTo>
                    <a:cubicBezTo>
                      <a:pt x="3473" y="14773"/>
                      <a:pt x="3494" y="14794"/>
                      <a:pt x="3494" y="14815"/>
                    </a:cubicBezTo>
                    <a:lnTo>
                      <a:pt x="3515" y="14857"/>
                    </a:lnTo>
                    <a:cubicBezTo>
                      <a:pt x="3536" y="14919"/>
                      <a:pt x="3557" y="15003"/>
                      <a:pt x="3557" y="15066"/>
                    </a:cubicBezTo>
                    <a:cubicBezTo>
                      <a:pt x="3578" y="15212"/>
                      <a:pt x="3578" y="15338"/>
                      <a:pt x="3620" y="15401"/>
                    </a:cubicBezTo>
                    <a:cubicBezTo>
                      <a:pt x="3599" y="15505"/>
                      <a:pt x="3557" y="15610"/>
                      <a:pt x="3515" y="15715"/>
                    </a:cubicBezTo>
                    <a:lnTo>
                      <a:pt x="3432" y="15861"/>
                    </a:lnTo>
                    <a:cubicBezTo>
                      <a:pt x="3411" y="15924"/>
                      <a:pt x="3369" y="15987"/>
                      <a:pt x="3369" y="15987"/>
                    </a:cubicBezTo>
                    <a:cubicBezTo>
                      <a:pt x="3348" y="16049"/>
                      <a:pt x="3285" y="16070"/>
                      <a:pt x="3201" y="16070"/>
                    </a:cubicBezTo>
                    <a:lnTo>
                      <a:pt x="3097" y="16070"/>
                    </a:lnTo>
                    <a:cubicBezTo>
                      <a:pt x="2678" y="15966"/>
                      <a:pt x="2134" y="15652"/>
                      <a:pt x="1590" y="15170"/>
                    </a:cubicBezTo>
                    <a:lnTo>
                      <a:pt x="1590" y="15170"/>
                    </a:lnTo>
                    <a:lnTo>
                      <a:pt x="1632" y="15233"/>
                    </a:lnTo>
                    <a:cubicBezTo>
                      <a:pt x="1151" y="14857"/>
                      <a:pt x="795" y="14438"/>
                      <a:pt x="670" y="14062"/>
                    </a:cubicBezTo>
                    <a:cubicBezTo>
                      <a:pt x="544" y="13748"/>
                      <a:pt x="691" y="13497"/>
                      <a:pt x="900" y="13350"/>
                    </a:cubicBezTo>
                    <a:cubicBezTo>
                      <a:pt x="942" y="13308"/>
                      <a:pt x="983" y="13287"/>
                      <a:pt x="1025" y="13266"/>
                    </a:cubicBezTo>
                    <a:cubicBezTo>
                      <a:pt x="1255" y="13141"/>
                      <a:pt x="1444" y="13078"/>
                      <a:pt x="1590" y="13036"/>
                    </a:cubicBezTo>
                    <a:lnTo>
                      <a:pt x="1611" y="13036"/>
                    </a:lnTo>
                    <a:cubicBezTo>
                      <a:pt x="1611" y="13036"/>
                      <a:pt x="1632" y="13036"/>
                      <a:pt x="1674" y="13015"/>
                    </a:cubicBezTo>
                    <a:cubicBezTo>
                      <a:pt x="1841" y="12953"/>
                      <a:pt x="1967" y="12932"/>
                      <a:pt x="2009" y="12890"/>
                    </a:cubicBezTo>
                    <a:cubicBezTo>
                      <a:pt x="2071" y="12848"/>
                      <a:pt x="2030" y="12806"/>
                      <a:pt x="1862" y="12785"/>
                    </a:cubicBezTo>
                    <a:cubicBezTo>
                      <a:pt x="2176" y="12388"/>
                      <a:pt x="2783" y="11467"/>
                      <a:pt x="3850" y="9689"/>
                    </a:cubicBezTo>
                    <a:cubicBezTo>
                      <a:pt x="4122" y="9040"/>
                      <a:pt x="4415" y="8475"/>
                      <a:pt x="4938" y="7554"/>
                    </a:cubicBezTo>
                    <a:lnTo>
                      <a:pt x="4938" y="7554"/>
                    </a:lnTo>
                    <a:lnTo>
                      <a:pt x="4917" y="7764"/>
                    </a:lnTo>
                    <a:cubicBezTo>
                      <a:pt x="5168" y="7157"/>
                      <a:pt x="5461" y="6696"/>
                      <a:pt x="5733" y="6215"/>
                    </a:cubicBezTo>
                    <a:cubicBezTo>
                      <a:pt x="5768" y="6174"/>
                      <a:pt x="5787" y="6158"/>
                      <a:pt x="5798" y="6158"/>
                    </a:cubicBezTo>
                    <a:cubicBezTo>
                      <a:pt x="5831" y="6158"/>
                      <a:pt x="5766" y="6326"/>
                      <a:pt x="5789" y="6326"/>
                    </a:cubicBezTo>
                    <a:cubicBezTo>
                      <a:pt x="5802" y="6326"/>
                      <a:pt x="5842" y="6273"/>
                      <a:pt x="5942" y="6111"/>
                    </a:cubicBezTo>
                    <a:cubicBezTo>
                      <a:pt x="6507" y="5043"/>
                      <a:pt x="6235" y="5587"/>
                      <a:pt x="6800" y="4520"/>
                    </a:cubicBezTo>
                    <a:lnTo>
                      <a:pt x="6800" y="4520"/>
                    </a:lnTo>
                    <a:cubicBezTo>
                      <a:pt x="6727" y="4557"/>
                      <a:pt x="6511" y="4991"/>
                      <a:pt x="6471" y="4991"/>
                    </a:cubicBezTo>
                    <a:cubicBezTo>
                      <a:pt x="6465" y="4991"/>
                      <a:pt x="6463" y="4981"/>
                      <a:pt x="6465" y="4960"/>
                    </a:cubicBezTo>
                    <a:cubicBezTo>
                      <a:pt x="6528" y="4876"/>
                      <a:pt x="6884" y="4207"/>
                      <a:pt x="6968" y="4207"/>
                    </a:cubicBezTo>
                    <a:lnTo>
                      <a:pt x="6926" y="4165"/>
                    </a:lnTo>
                    <a:cubicBezTo>
                      <a:pt x="7051" y="3955"/>
                      <a:pt x="7072" y="3788"/>
                      <a:pt x="7219" y="3516"/>
                    </a:cubicBezTo>
                    <a:cubicBezTo>
                      <a:pt x="7259" y="3465"/>
                      <a:pt x="7300" y="3419"/>
                      <a:pt x="7314" y="3419"/>
                    </a:cubicBezTo>
                    <a:cubicBezTo>
                      <a:pt x="7329" y="3419"/>
                      <a:pt x="7315" y="3470"/>
                      <a:pt x="7240" y="3621"/>
                    </a:cubicBezTo>
                    <a:cubicBezTo>
                      <a:pt x="7553" y="3098"/>
                      <a:pt x="8035" y="2365"/>
                      <a:pt x="8202" y="1926"/>
                    </a:cubicBezTo>
                    <a:cubicBezTo>
                      <a:pt x="8432" y="1486"/>
                      <a:pt x="8369" y="1507"/>
                      <a:pt x="8369" y="1424"/>
                    </a:cubicBezTo>
                    <a:cubicBezTo>
                      <a:pt x="8369" y="1403"/>
                      <a:pt x="8369" y="1382"/>
                      <a:pt x="8369" y="1340"/>
                    </a:cubicBezTo>
                    <a:cubicBezTo>
                      <a:pt x="8432" y="1214"/>
                      <a:pt x="8558" y="1068"/>
                      <a:pt x="8600" y="1005"/>
                    </a:cubicBezTo>
                    <a:cubicBezTo>
                      <a:pt x="8621" y="984"/>
                      <a:pt x="8641" y="984"/>
                      <a:pt x="8641" y="984"/>
                    </a:cubicBezTo>
                    <a:lnTo>
                      <a:pt x="8662" y="922"/>
                    </a:lnTo>
                    <a:lnTo>
                      <a:pt x="8767" y="796"/>
                    </a:lnTo>
                    <a:lnTo>
                      <a:pt x="8097" y="1"/>
                    </a:ln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 name="Google Shape;99;p2"/>
            <p:cNvGrpSpPr/>
            <p:nvPr/>
          </p:nvGrpSpPr>
          <p:grpSpPr>
            <a:xfrm rot="1642114">
              <a:off x="6752957" y="493894"/>
              <a:ext cx="765546" cy="205257"/>
              <a:chOff x="9405363" y="1562538"/>
              <a:chExt cx="574300" cy="153975"/>
            </a:xfrm>
          </p:grpSpPr>
          <p:sp>
            <p:nvSpPr>
              <p:cNvPr id="100" name="Google Shape;100;p2"/>
              <p:cNvSpPr/>
              <p:nvPr/>
            </p:nvSpPr>
            <p:spPr>
              <a:xfrm>
                <a:off x="9405363" y="1609438"/>
                <a:ext cx="107750" cy="107075"/>
              </a:xfrm>
              <a:custGeom>
                <a:rect b="b" l="l" r="r" t="t"/>
                <a:pathLst>
                  <a:path extrusionOk="0" h="4283" w="4310">
                    <a:moveTo>
                      <a:pt x="1960" y="0"/>
                    </a:moveTo>
                    <a:cubicBezTo>
                      <a:pt x="1646" y="0"/>
                      <a:pt x="1324" y="122"/>
                      <a:pt x="1067" y="293"/>
                    </a:cubicBezTo>
                    <a:cubicBezTo>
                      <a:pt x="544" y="628"/>
                      <a:pt x="0" y="1109"/>
                      <a:pt x="84" y="1778"/>
                    </a:cubicBezTo>
                    <a:cubicBezTo>
                      <a:pt x="102" y="1907"/>
                      <a:pt x="233" y="1971"/>
                      <a:pt x="349" y="1971"/>
                    </a:cubicBezTo>
                    <a:cubicBezTo>
                      <a:pt x="366" y="1971"/>
                      <a:pt x="382" y="1969"/>
                      <a:pt x="398" y="1967"/>
                    </a:cubicBezTo>
                    <a:cubicBezTo>
                      <a:pt x="565" y="1925"/>
                      <a:pt x="607" y="1778"/>
                      <a:pt x="586" y="1632"/>
                    </a:cubicBezTo>
                    <a:cubicBezTo>
                      <a:pt x="565" y="1402"/>
                      <a:pt x="774" y="1193"/>
                      <a:pt x="921" y="1046"/>
                    </a:cubicBezTo>
                    <a:cubicBezTo>
                      <a:pt x="1130" y="879"/>
                      <a:pt x="1360" y="690"/>
                      <a:pt x="1611" y="586"/>
                    </a:cubicBezTo>
                    <a:cubicBezTo>
                      <a:pt x="1716" y="544"/>
                      <a:pt x="1831" y="518"/>
                      <a:pt x="1943" y="518"/>
                    </a:cubicBezTo>
                    <a:cubicBezTo>
                      <a:pt x="2056" y="518"/>
                      <a:pt x="2166" y="544"/>
                      <a:pt x="2260" y="607"/>
                    </a:cubicBezTo>
                    <a:cubicBezTo>
                      <a:pt x="2469" y="774"/>
                      <a:pt x="2448" y="1088"/>
                      <a:pt x="2427" y="1318"/>
                    </a:cubicBezTo>
                    <a:cubicBezTo>
                      <a:pt x="2344" y="2322"/>
                      <a:pt x="1716" y="3243"/>
                      <a:pt x="816" y="3703"/>
                    </a:cubicBezTo>
                    <a:cubicBezTo>
                      <a:pt x="565" y="3829"/>
                      <a:pt x="712" y="4164"/>
                      <a:pt x="963" y="4185"/>
                    </a:cubicBezTo>
                    <a:cubicBezTo>
                      <a:pt x="1577" y="4250"/>
                      <a:pt x="2200" y="4283"/>
                      <a:pt x="2826" y="4283"/>
                    </a:cubicBezTo>
                    <a:cubicBezTo>
                      <a:pt x="3201" y="4283"/>
                      <a:pt x="3578" y="4271"/>
                      <a:pt x="3955" y="4247"/>
                    </a:cubicBezTo>
                    <a:cubicBezTo>
                      <a:pt x="4283" y="4227"/>
                      <a:pt x="4309" y="3724"/>
                      <a:pt x="3975" y="3724"/>
                    </a:cubicBezTo>
                    <a:cubicBezTo>
                      <a:pt x="3969" y="3724"/>
                      <a:pt x="3962" y="3724"/>
                      <a:pt x="3955" y="3724"/>
                    </a:cubicBezTo>
                    <a:cubicBezTo>
                      <a:pt x="3578" y="3748"/>
                      <a:pt x="3201" y="3760"/>
                      <a:pt x="2826" y="3760"/>
                    </a:cubicBezTo>
                    <a:cubicBezTo>
                      <a:pt x="2452" y="3760"/>
                      <a:pt x="2079" y="3748"/>
                      <a:pt x="1708" y="3725"/>
                    </a:cubicBezTo>
                    <a:lnTo>
                      <a:pt x="1708" y="3725"/>
                    </a:lnTo>
                    <a:cubicBezTo>
                      <a:pt x="2312" y="3213"/>
                      <a:pt x="2745" y="2495"/>
                      <a:pt x="2888" y="1716"/>
                    </a:cubicBezTo>
                    <a:cubicBezTo>
                      <a:pt x="2992" y="1213"/>
                      <a:pt x="3034" y="565"/>
                      <a:pt x="2595" y="209"/>
                    </a:cubicBezTo>
                    <a:cubicBezTo>
                      <a:pt x="2404" y="61"/>
                      <a:pt x="2184" y="0"/>
                      <a:pt x="19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9621388" y="1595313"/>
                <a:ext cx="107775" cy="107450"/>
              </a:xfrm>
              <a:custGeom>
                <a:rect b="b" l="l" r="r" t="t"/>
                <a:pathLst>
                  <a:path extrusionOk="0" h="4298" w="4311">
                    <a:moveTo>
                      <a:pt x="1967" y="0"/>
                    </a:moveTo>
                    <a:cubicBezTo>
                      <a:pt x="1656" y="0"/>
                      <a:pt x="1337" y="122"/>
                      <a:pt x="1068" y="293"/>
                    </a:cubicBezTo>
                    <a:cubicBezTo>
                      <a:pt x="566" y="649"/>
                      <a:pt x="1" y="1109"/>
                      <a:pt x="84" y="1778"/>
                    </a:cubicBezTo>
                    <a:cubicBezTo>
                      <a:pt x="102" y="1899"/>
                      <a:pt x="233" y="1978"/>
                      <a:pt x="349" y="1978"/>
                    </a:cubicBezTo>
                    <a:cubicBezTo>
                      <a:pt x="373" y="1978"/>
                      <a:pt x="397" y="1974"/>
                      <a:pt x="419" y="1967"/>
                    </a:cubicBezTo>
                    <a:cubicBezTo>
                      <a:pt x="566" y="1925"/>
                      <a:pt x="607" y="1778"/>
                      <a:pt x="586" y="1653"/>
                    </a:cubicBezTo>
                    <a:cubicBezTo>
                      <a:pt x="566" y="1423"/>
                      <a:pt x="796" y="1193"/>
                      <a:pt x="942" y="1067"/>
                    </a:cubicBezTo>
                    <a:cubicBezTo>
                      <a:pt x="1130" y="879"/>
                      <a:pt x="1382" y="690"/>
                      <a:pt x="1633" y="586"/>
                    </a:cubicBezTo>
                    <a:cubicBezTo>
                      <a:pt x="1722" y="546"/>
                      <a:pt x="1831" y="520"/>
                      <a:pt x="1941" y="520"/>
                    </a:cubicBezTo>
                    <a:cubicBezTo>
                      <a:pt x="2061" y="520"/>
                      <a:pt x="2183" y="551"/>
                      <a:pt x="2281" y="628"/>
                    </a:cubicBezTo>
                    <a:cubicBezTo>
                      <a:pt x="2491" y="774"/>
                      <a:pt x="2449" y="1088"/>
                      <a:pt x="2428" y="1318"/>
                    </a:cubicBezTo>
                    <a:cubicBezTo>
                      <a:pt x="2365" y="2323"/>
                      <a:pt x="1716" y="3243"/>
                      <a:pt x="838" y="3703"/>
                    </a:cubicBezTo>
                    <a:cubicBezTo>
                      <a:pt x="566" y="3850"/>
                      <a:pt x="733" y="4164"/>
                      <a:pt x="963" y="4185"/>
                    </a:cubicBezTo>
                    <a:cubicBezTo>
                      <a:pt x="1566" y="4260"/>
                      <a:pt x="2168" y="4298"/>
                      <a:pt x="2771" y="4298"/>
                    </a:cubicBezTo>
                    <a:cubicBezTo>
                      <a:pt x="3173" y="4298"/>
                      <a:pt x="3574" y="4281"/>
                      <a:pt x="3976" y="4247"/>
                    </a:cubicBezTo>
                    <a:cubicBezTo>
                      <a:pt x="4304" y="4227"/>
                      <a:pt x="4311" y="3724"/>
                      <a:pt x="3995" y="3724"/>
                    </a:cubicBezTo>
                    <a:cubicBezTo>
                      <a:pt x="3989" y="3724"/>
                      <a:pt x="3983" y="3724"/>
                      <a:pt x="3976" y="3724"/>
                    </a:cubicBezTo>
                    <a:cubicBezTo>
                      <a:pt x="3574" y="3758"/>
                      <a:pt x="3173" y="3775"/>
                      <a:pt x="2771" y="3775"/>
                    </a:cubicBezTo>
                    <a:cubicBezTo>
                      <a:pt x="2419" y="3775"/>
                      <a:pt x="2068" y="3762"/>
                      <a:pt x="1716" y="3736"/>
                    </a:cubicBezTo>
                    <a:lnTo>
                      <a:pt x="1716" y="3736"/>
                    </a:lnTo>
                    <a:cubicBezTo>
                      <a:pt x="2317" y="3219"/>
                      <a:pt x="2751" y="2492"/>
                      <a:pt x="2909" y="1716"/>
                    </a:cubicBezTo>
                    <a:cubicBezTo>
                      <a:pt x="2993" y="1214"/>
                      <a:pt x="3055" y="565"/>
                      <a:pt x="2595" y="209"/>
                    </a:cubicBezTo>
                    <a:cubicBezTo>
                      <a:pt x="2404" y="62"/>
                      <a:pt x="2188" y="0"/>
                      <a:pt x="19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9556538" y="1635838"/>
                <a:ext cx="27200" cy="68650"/>
              </a:xfrm>
              <a:custGeom>
                <a:rect b="b" l="l" r="r" t="t"/>
                <a:pathLst>
                  <a:path extrusionOk="0" h="2746" w="1088">
                    <a:moveTo>
                      <a:pt x="279" y="0"/>
                    </a:moveTo>
                    <a:cubicBezTo>
                      <a:pt x="255" y="0"/>
                      <a:pt x="231" y="4"/>
                      <a:pt x="209" y="11"/>
                    </a:cubicBezTo>
                    <a:cubicBezTo>
                      <a:pt x="63" y="53"/>
                      <a:pt x="0" y="178"/>
                      <a:pt x="21" y="325"/>
                    </a:cubicBezTo>
                    <a:cubicBezTo>
                      <a:pt x="126" y="1078"/>
                      <a:pt x="293" y="1831"/>
                      <a:pt x="523" y="2564"/>
                    </a:cubicBezTo>
                    <a:cubicBezTo>
                      <a:pt x="565" y="2690"/>
                      <a:pt x="672" y="2746"/>
                      <a:pt x="778" y="2746"/>
                    </a:cubicBezTo>
                    <a:cubicBezTo>
                      <a:pt x="934" y="2746"/>
                      <a:pt x="1088" y="2625"/>
                      <a:pt x="1025" y="2438"/>
                    </a:cubicBezTo>
                    <a:cubicBezTo>
                      <a:pt x="795" y="1706"/>
                      <a:pt x="628" y="953"/>
                      <a:pt x="523" y="199"/>
                    </a:cubicBezTo>
                    <a:cubicBezTo>
                      <a:pt x="523" y="78"/>
                      <a:pt x="395" y="0"/>
                      <a:pt x="2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9534038" y="1660588"/>
                <a:ext cx="67500" cy="21150"/>
              </a:xfrm>
              <a:custGeom>
                <a:rect b="b" l="l" r="r" t="t"/>
                <a:pathLst>
                  <a:path extrusionOk="0" h="846" w="2700">
                    <a:moveTo>
                      <a:pt x="2399" y="1"/>
                    </a:moveTo>
                    <a:cubicBezTo>
                      <a:pt x="2380" y="1"/>
                      <a:pt x="2362" y="2"/>
                      <a:pt x="2344" y="4"/>
                    </a:cubicBezTo>
                    <a:cubicBezTo>
                      <a:pt x="1632" y="130"/>
                      <a:pt x="921" y="235"/>
                      <a:pt x="210" y="339"/>
                    </a:cubicBezTo>
                    <a:cubicBezTo>
                      <a:pt x="63" y="360"/>
                      <a:pt x="0" y="528"/>
                      <a:pt x="21" y="653"/>
                    </a:cubicBezTo>
                    <a:cubicBezTo>
                      <a:pt x="58" y="781"/>
                      <a:pt x="175" y="845"/>
                      <a:pt x="301" y="845"/>
                    </a:cubicBezTo>
                    <a:cubicBezTo>
                      <a:pt x="319" y="845"/>
                      <a:pt x="338" y="844"/>
                      <a:pt x="356" y="841"/>
                    </a:cubicBezTo>
                    <a:cubicBezTo>
                      <a:pt x="1067" y="737"/>
                      <a:pt x="1779" y="632"/>
                      <a:pt x="2490" y="528"/>
                    </a:cubicBezTo>
                    <a:cubicBezTo>
                      <a:pt x="2616" y="507"/>
                      <a:pt x="2700" y="318"/>
                      <a:pt x="2679" y="193"/>
                    </a:cubicBezTo>
                    <a:cubicBezTo>
                      <a:pt x="2642" y="65"/>
                      <a:pt x="2525" y="1"/>
                      <a:pt x="23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9764188" y="1632838"/>
                <a:ext cx="80100" cy="20550"/>
              </a:xfrm>
              <a:custGeom>
                <a:rect b="b" l="l" r="r" t="t"/>
                <a:pathLst>
                  <a:path extrusionOk="0" h="822" w="3204">
                    <a:moveTo>
                      <a:pt x="2816" y="0"/>
                    </a:moveTo>
                    <a:cubicBezTo>
                      <a:pt x="2799" y="0"/>
                      <a:pt x="2781" y="2"/>
                      <a:pt x="2763" y="5"/>
                    </a:cubicBezTo>
                    <a:cubicBezTo>
                      <a:pt x="1968" y="194"/>
                      <a:pt x="1152" y="277"/>
                      <a:pt x="336" y="298"/>
                    </a:cubicBezTo>
                    <a:cubicBezTo>
                      <a:pt x="1" y="298"/>
                      <a:pt x="1" y="822"/>
                      <a:pt x="336" y="822"/>
                    </a:cubicBezTo>
                    <a:cubicBezTo>
                      <a:pt x="1193" y="801"/>
                      <a:pt x="2051" y="696"/>
                      <a:pt x="2888" y="508"/>
                    </a:cubicBezTo>
                    <a:cubicBezTo>
                      <a:pt x="3203" y="449"/>
                      <a:pt x="3092" y="0"/>
                      <a:pt x="28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9773613" y="1658013"/>
                <a:ext cx="63325" cy="19475"/>
              </a:xfrm>
              <a:custGeom>
                <a:rect b="b" l="l" r="r" t="t"/>
                <a:pathLst>
                  <a:path extrusionOk="0" h="779" w="2533">
                    <a:moveTo>
                      <a:pt x="2309" y="1"/>
                    </a:moveTo>
                    <a:cubicBezTo>
                      <a:pt x="2300" y="1"/>
                      <a:pt x="2291" y="1"/>
                      <a:pt x="2281" y="3"/>
                    </a:cubicBezTo>
                    <a:cubicBezTo>
                      <a:pt x="1611" y="87"/>
                      <a:pt x="942" y="170"/>
                      <a:pt x="272" y="254"/>
                    </a:cubicBezTo>
                    <a:cubicBezTo>
                      <a:pt x="126" y="275"/>
                      <a:pt x="0" y="359"/>
                      <a:pt x="0" y="526"/>
                    </a:cubicBezTo>
                    <a:cubicBezTo>
                      <a:pt x="0" y="643"/>
                      <a:pt x="110" y="779"/>
                      <a:pt x="244" y="779"/>
                    </a:cubicBezTo>
                    <a:cubicBezTo>
                      <a:pt x="253" y="779"/>
                      <a:pt x="263" y="778"/>
                      <a:pt x="272" y="777"/>
                    </a:cubicBezTo>
                    <a:cubicBezTo>
                      <a:pt x="942" y="693"/>
                      <a:pt x="1611" y="610"/>
                      <a:pt x="2281" y="526"/>
                    </a:cubicBezTo>
                    <a:cubicBezTo>
                      <a:pt x="2428" y="505"/>
                      <a:pt x="2532" y="421"/>
                      <a:pt x="2532" y="254"/>
                    </a:cubicBezTo>
                    <a:cubicBezTo>
                      <a:pt x="2532" y="137"/>
                      <a:pt x="2441" y="1"/>
                      <a:pt x="23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9895588" y="1562538"/>
                <a:ext cx="84075" cy="117000"/>
              </a:xfrm>
              <a:custGeom>
                <a:rect b="b" l="l" r="r" t="t"/>
                <a:pathLst>
                  <a:path extrusionOk="0" h="4680" w="3363">
                    <a:moveTo>
                      <a:pt x="320" y="1"/>
                    </a:moveTo>
                    <a:cubicBezTo>
                      <a:pt x="167" y="1"/>
                      <a:pt x="1" y="126"/>
                      <a:pt x="38" y="328"/>
                    </a:cubicBezTo>
                    <a:cubicBezTo>
                      <a:pt x="206" y="1165"/>
                      <a:pt x="227" y="2001"/>
                      <a:pt x="59" y="2838"/>
                    </a:cubicBezTo>
                    <a:cubicBezTo>
                      <a:pt x="18" y="2985"/>
                      <a:pt x="122" y="3173"/>
                      <a:pt x="310" y="3173"/>
                    </a:cubicBezTo>
                    <a:lnTo>
                      <a:pt x="2236" y="3047"/>
                    </a:lnTo>
                    <a:lnTo>
                      <a:pt x="2236" y="3047"/>
                    </a:lnTo>
                    <a:cubicBezTo>
                      <a:pt x="2378" y="3561"/>
                      <a:pt x="2568" y="4065"/>
                      <a:pt x="2800" y="4554"/>
                    </a:cubicBezTo>
                    <a:cubicBezTo>
                      <a:pt x="2845" y="4643"/>
                      <a:pt x="2918" y="4680"/>
                      <a:pt x="2995" y="4680"/>
                    </a:cubicBezTo>
                    <a:cubicBezTo>
                      <a:pt x="3170" y="4680"/>
                      <a:pt x="3363" y="4486"/>
                      <a:pt x="3261" y="4282"/>
                    </a:cubicBezTo>
                    <a:cubicBezTo>
                      <a:pt x="3052" y="3842"/>
                      <a:pt x="2882" y="3389"/>
                      <a:pt x="2751" y="2927"/>
                    </a:cubicBezTo>
                    <a:lnTo>
                      <a:pt x="2751" y="2927"/>
                    </a:lnTo>
                    <a:cubicBezTo>
                      <a:pt x="2776" y="2902"/>
                      <a:pt x="2794" y="2873"/>
                      <a:pt x="2800" y="2838"/>
                    </a:cubicBezTo>
                    <a:cubicBezTo>
                      <a:pt x="2884" y="2399"/>
                      <a:pt x="2758" y="1981"/>
                      <a:pt x="2445" y="1688"/>
                    </a:cubicBezTo>
                    <a:cubicBezTo>
                      <a:pt x="2385" y="1628"/>
                      <a:pt x="2319" y="1602"/>
                      <a:pt x="2258" y="1602"/>
                    </a:cubicBezTo>
                    <a:cubicBezTo>
                      <a:pt x="2105" y="1602"/>
                      <a:pt x="1975" y="1760"/>
                      <a:pt x="2005" y="1939"/>
                    </a:cubicBezTo>
                    <a:cubicBezTo>
                      <a:pt x="2033" y="2138"/>
                      <a:pt x="2068" y="2336"/>
                      <a:pt x="2110" y="2532"/>
                    </a:cubicBezTo>
                    <a:lnTo>
                      <a:pt x="2110" y="2532"/>
                    </a:lnTo>
                    <a:lnTo>
                      <a:pt x="623" y="2630"/>
                    </a:lnTo>
                    <a:lnTo>
                      <a:pt x="623" y="2630"/>
                    </a:lnTo>
                    <a:cubicBezTo>
                      <a:pt x="742" y="1811"/>
                      <a:pt x="705" y="1004"/>
                      <a:pt x="541" y="181"/>
                    </a:cubicBezTo>
                    <a:cubicBezTo>
                      <a:pt x="516" y="56"/>
                      <a:pt x="421" y="1"/>
                      <a:pt x="3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 name="Google Shape;107;p2"/>
            <p:cNvGrpSpPr/>
            <p:nvPr/>
          </p:nvGrpSpPr>
          <p:grpSpPr>
            <a:xfrm rot="-1677257">
              <a:off x="5063705" y="4278681"/>
              <a:ext cx="799751" cy="312523"/>
              <a:chOff x="7680442" y="621300"/>
              <a:chExt cx="674275" cy="263500"/>
            </a:xfrm>
          </p:grpSpPr>
          <p:sp>
            <p:nvSpPr>
              <p:cNvPr id="108" name="Google Shape;108;p2"/>
              <p:cNvSpPr/>
              <p:nvPr/>
            </p:nvSpPr>
            <p:spPr>
              <a:xfrm>
                <a:off x="7680442" y="621300"/>
                <a:ext cx="110150" cy="197625"/>
              </a:xfrm>
              <a:custGeom>
                <a:rect b="b" l="l" r="r" t="t"/>
                <a:pathLst>
                  <a:path extrusionOk="0" h="7905" w="4406">
                    <a:moveTo>
                      <a:pt x="1542" y="1"/>
                    </a:moveTo>
                    <a:cubicBezTo>
                      <a:pt x="1432" y="1"/>
                      <a:pt x="1315" y="56"/>
                      <a:pt x="1256" y="183"/>
                    </a:cubicBezTo>
                    <a:cubicBezTo>
                      <a:pt x="356" y="2401"/>
                      <a:pt x="0" y="4849"/>
                      <a:pt x="251" y="7234"/>
                    </a:cubicBezTo>
                    <a:cubicBezTo>
                      <a:pt x="263" y="7401"/>
                      <a:pt x="398" y="7500"/>
                      <a:pt x="526" y="7500"/>
                    </a:cubicBezTo>
                    <a:cubicBezTo>
                      <a:pt x="624" y="7500"/>
                      <a:pt x="718" y="7444"/>
                      <a:pt x="754" y="7318"/>
                    </a:cubicBezTo>
                    <a:cubicBezTo>
                      <a:pt x="921" y="6794"/>
                      <a:pt x="1109" y="6271"/>
                      <a:pt x="1381" y="5790"/>
                    </a:cubicBezTo>
                    <a:cubicBezTo>
                      <a:pt x="1530" y="5511"/>
                      <a:pt x="2026" y="4769"/>
                      <a:pt x="2443" y="4769"/>
                    </a:cubicBezTo>
                    <a:cubicBezTo>
                      <a:pt x="2495" y="4769"/>
                      <a:pt x="2546" y="4781"/>
                      <a:pt x="2595" y="4807"/>
                    </a:cubicBezTo>
                    <a:cubicBezTo>
                      <a:pt x="2971" y="5016"/>
                      <a:pt x="3013" y="5790"/>
                      <a:pt x="3118" y="6146"/>
                    </a:cubicBezTo>
                    <a:cubicBezTo>
                      <a:pt x="3285" y="6732"/>
                      <a:pt x="3536" y="7276"/>
                      <a:pt x="3850" y="7778"/>
                    </a:cubicBezTo>
                    <a:cubicBezTo>
                      <a:pt x="3901" y="7868"/>
                      <a:pt x="3978" y="7904"/>
                      <a:pt x="4055" y="7904"/>
                    </a:cubicBezTo>
                    <a:cubicBezTo>
                      <a:pt x="4230" y="7904"/>
                      <a:pt x="4406" y="7716"/>
                      <a:pt x="4290" y="7527"/>
                    </a:cubicBezTo>
                    <a:cubicBezTo>
                      <a:pt x="3871" y="6836"/>
                      <a:pt x="3641" y="6146"/>
                      <a:pt x="3453" y="5372"/>
                    </a:cubicBezTo>
                    <a:cubicBezTo>
                      <a:pt x="3327" y="4890"/>
                      <a:pt x="3076" y="4305"/>
                      <a:pt x="2532" y="4263"/>
                    </a:cubicBezTo>
                    <a:cubicBezTo>
                      <a:pt x="2512" y="4261"/>
                      <a:pt x="2492" y="4261"/>
                      <a:pt x="2472" y="4261"/>
                    </a:cubicBezTo>
                    <a:cubicBezTo>
                      <a:pt x="1891" y="4261"/>
                      <a:pt x="1392" y="4842"/>
                      <a:pt x="1088" y="5267"/>
                    </a:cubicBezTo>
                    <a:cubicBezTo>
                      <a:pt x="934" y="5495"/>
                      <a:pt x="808" y="5735"/>
                      <a:pt x="698" y="5982"/>
                    </a:cubicBezTo>
                    <a:lnTo>
                      <a:pt x="698" y="5982"/>
                    </a:lnTo>
                    <a:cubicBezTo>
                      <a:pt x="667" y="4049"/>
                      <a:pt x="1039" y="2115"/>
                      <a:pt x="1779" y="308"/>
                    </a:cubicBezTo>
                    <a:cubicBezTo>
                      <a:pt x="1854" y="121"/>
                      <a:pt x="1705" y="1"/>
                      <a:pt x="1542"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7775117" y="653250"/>
                <a:ext cx="36650" cy="65850"/>
              </a:xfrm>
              <a:custGeom>
                <a:rect b="b" l="l" r="r" t="t"/>
                <a:pathLst>
                  <a:path extrusionOk="0" h="2634" w="1466">
                    <a:moveTo>
                      <a:pt x="897" y="0"/>
                    </a:moveTo>
                    <a:cubicBezTo>
                      <a:pt x="671" y="0"/>
                      <a:pt x="450" y="66"/>
                      <a:pt x="272" y="202"/>
                    </a:cubicBezTo>
                    <a:cubicBezTo>
                      <a:pt x="147" y="286"/>
                      <a:pt x="105" y="432"/>
                      <a:pt x="168" y="558"/>
                    </a:cubicBezTo>
                    <a:cubicBezTo>
                      <a:pt x="225" y="644"/>
                      <a:pt x="322" y="700"/>
                      <a:pt x="418" y="700"/>
                    </a:cubicBezTo>
                    <a:cubicBezTo>
                      <a:pt x="462" y="700"/>
                      <a:pt x="505" y="688"/>
                      <a:pt x="544" y="662"/>
                    </a:cubicBezTo>
                    <a:cubicBezTo>
                      <a:pt x="637" y="592"/>
                      <a:pt x="737" y="549"/>
                      <a:pt x="843" y="538"/>
                    </a:cubicBezTo>
                    <a:lnTo>
                      <a:pt x="843" y="538"/>
                    </a:lnTo>
                    <a:cubicBezTo>
                      <a:pt x="693" y="1005"/>
                      <a:pt x="435" y="1424"/>
                      <a:pt x="105" y="1771"/>
                    </a:cubicBezTo>
                    <a:cubicBezTo>
                      <a:pt x="0" y="1876"/>
                      <a:pt x="0" y="2043"/>
                      <a:pt x="105" y="2148"/>
                    </a:cubicBezTo>
                    <a:cubicBezTo>
                      <a:pt x="335" y="2399"/>
                      <a:pt x="649" y="2587"/>
                      <a:pt x="1005" y="2629"/>
                    </a:cubicBezTo>
                    <a:cubicBezTo>
                      <a:pt x="1027" y="2632"/>
                      <a:pt x="1050" y="2634"/>
                      <a:pt x="1071" y="2634"/>
                    </a:cubicBezTo>
                    <a:cubicBezTo>
                      <a:pt x="1188" y="2634"/>
                      <a:pt x="1283" y="2582"/>
                      <a:pt x="1319" y="2441"/>
                    </a:cubicBezTo>
                    <a:cubicBezTo>
                      <a:pt x="1360" y="2336"/>
                      <a:pt x="1277" y="2148"/>
                      <a:pt x="1151" y="2127"/>
                    </a:cubicBezTo>
                    <a:cubicBezTo>
                      <a:pt x="964" y="2098"/>
                      <a:pt x="796" y="2039"/>
                      <a:pt x="649" y="1937"/>
                    </a:cubicBezTo>
                    <a:lnTo>
                      <a:pt x="649" y="1937"/>
                    </a:lnTo>
                    <a:cubicBezTo>
                      <a:pt x="1030" y="1480"/>
                      <a:pt x="1297" y="951"/>
                      <a:pt x="1423" y="390"/>
                    </a:cubicBezTo>
                    <a:cubicBezTo>
                      <a:pt x="1465" y="244"/>
                      <a:pt x="1381" y="118"/>
                      <a:pt x="1256" y="55"/>
                    </a:cubicBezTo>
                    <a:cubicBezTo>
                      <a:pt x="1139" y="19"/>
                      <a:pt x="1017" y="0"/>
                      <a:pt x="897"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7863517" y="799000"/>
                <a:ext cx="55475" cy="13100"/>
              </a:xfrm>
              <a:custGeom>
                <a:rect b="b" l="l" r="r" t="t"/>
                <a:pathLst>
                  <a:path extrusionOk="0" h="524" w="2219">
                    <a:moveTo>
                      <a:pt x="273" y="0"/>
                    </a:moveTo>
                    <a:cubicBezTo>
                      <a:pt x="147" y="0"/>
                      <a:pt x="1" y="126"/>
                      <a:pt x="21" y="251"/>
                    </a:cubicBezTo>
                    <a:cubicBezTo>
                      <a:pt x="21" y="398"/>
                      <a:pt x="126" y="523"/>
                      <a:pt x="273" y="523"/>
                    </a:cubicBezTo>
                    <a:lnTo>
                      <a:pt x="1946" y="523"/>
                    </a:lnTo>
                    <a:cubicBezTo>
                      <a:pt x="2072" y="523"/>
                      <a:pt x="2218" y="398"/>
                      <a:pt x="2198" y="272"/>
                    </a:cubicBezTo>
                    <a:cubicBezTo>
                      <a:pt x="2198" y="126"/>
                      <a:pt x="2093" y="0"/>
                      <a:pt x="1946"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7863517" y="831425"/>
                <a:ext cx="50200" cy="15775"/>
              </a:xfrm>
              <a:custGeom>
                <a:rect b="b" l="l" r="r" t="t"/>
                <a:pathLst>
                  <a:path extrusionOk="0" h="631" w="2008">
                    <a:moveTo>
                      <a:pt x="273" y="1"/>
                    </a:moveTo>
                    <a:cubicBezTo>
                      <a:pt x="126" y="1"/>
                      <a:pt x="1" y="126"/>
                      <a:pt x="1" y="273"/>
                    </a:cubicBezTo>
                    <a:cubicBezTo>
                      <a:pt x="21" y="419"/>
                      <a:pt x="126" y="524"/>
                      <a:pt x="273" y="524"/>
                    </a:cubicBezTo>
                    <a:cubicBezTo>
                      <a:pt x="754" y="566"/>
                      <a:pt x="1256" y="586"/>
                      <a:pt x="1737" y="628"/>
                    </a:cubicBezTo>
                    <a:cubicBezTo>
                      <a:pt x="1745" y="630"/>
                      <a:pt x="1754" y="630"/>
                      <a:pt x="1762" y="630"/>
                    </a:cubicBezTo>
                    <a:cubicBezTo>
                      <a:pt x="1881" y="630"/>
                      <a:pt x="2008" y="495"/>
                      <a:pt x="1988" y="377"/>
                    </a:cubicBezTo>
                    <a:cubicBezTo>
                      <a:pt x="1988" y="210"/>
                      <a:pt x="1884" y="126"/>
                      <a:pt x="1737" y="105"/>
                    </a:cubicBezTo>
                    <a:cubicBezTo>
                      <a:pt x="1256" y="63"/>
                      <a:pt x="754" y="42"/>
                      <a:pt x="273"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7959767" y="765775"/>
                <a:ext cx="148775" cy="96250"/>
              </a:xfrm>
              <a:custGeom>
                <a:rect b="b" l="l" r="r" t="t"/>
                <a:pathLst>
                  <a:path extrusionOk="0" h="3850" w="5951">
                    <a:moveTo>
                      <a:pt x="2396" y="518"/>
                    </a:moveTo>
                    <a:cubicBezTo>
                      <a:pt x="2614" y="518"/>
                      <a:pt x="2830" y="553"/>
                      <a:pt x="3034" y="627"/>
                    </a:cubicBezTo>
                    <a:lnTo>
                      <a:pt x="3034" y="627"/>
                    </a:lnTo>
                    <a:cubicBezTo>
                      <a:pt x="3017" y="649"/>
                      <a:pt x="3003" y="674"/>
                      <a:pt x="2993" y="702"/>
                    </a:cubicBezTo>
                    <a:cubicBezTo>
                      <a:pt x="2905" y="949"/>
                      <a:pt x="2863" y="1210"/>
                      <a:pt x="2864" y="1471"/>
                    </a:cubicBezTo>
                    <a:lnTo>
                      <a:pt x="2864" y="1471"/>
                    </a:lnTo>
                    <a:cubicBezTo>
                      <a:pt x="2741" y="1826"/>
                      <a:pt x="2527" y="2152"/>
                      <a:pt x="2197" y="2355"/>
                    </a:cubicBezTo>
                    <a:cubicBezTo>
                      <a:pt x="2026" y="2464"/>
                      <a:pt x="1826" y="2518"/>
                      <a:pt x="1626" y="2518"/>
                    </a:cubicBezTo>
                    <a:cubicBezTo>
                      <a:pt x="1288" y="2518"/>
                      <a:pt x="951" y="2364"/>
                      <a:pt x="754" y="2062"/>
                    </a:cubicBezTo>
                    <a:cubicBezTo>
                      <a:pt x="377" y="1476"/>
                      <a:pt x="1068" y="890"/>
                      <a:pt x="1570" y="681"/>
                    </a:cubicBezTo>
                    <a:cubicBezTo>
                      <a:pt x="1834" y="575"/>
                      <a:pt x="2116" y="518"/>
                      <a:pt x="2396" y="518"/>
                    </a:cubicBezTo>
                    <a:close/>
                    <a:moveTo>
                      <a:pt x="2416" y="0"/>
                    </a:moveTo>
                    <a:cubicBezTo>
                      <a:pt x="2187" y="0"/>
                      <a:pt x="1958" y="33"/>
                      <a:pt x="1737" y="95"/>
                    </a:cubicBezTo>
                    <a:cubicBezTo>
                      <a:pt x="1089" y="262"/>
                      <a:pt x="398" y="681"/>
                      <a:pt x="189" y="1350"/>
                    </a:cubicBezTo>
                    <a:cubicBezTo>
                      <a:pt x="0" y="1936"/>
                      <a:pt x="314" y="2543"/>
                      <a:pt x="858" y="2836"/>
                    </a:cubicBezTo>
                    <a:cubicBezTo>
                      <a:pt x="1102" y="2976"/>
                      <a:pt x="1370" y="3045"/>
                      <a:pt x="1637" y="3045"/>
                    </a:cubicBezTo>
                    <a:cubicBezTo>
                      <a:pt x="1968" y="3045"/>
                      <a:pt x="2296" y="2939"/>
                      <a:pt x="2574" y="2731"/>
                    </a:cubicBezTo>
                    <a:cubicBezTo>
                      <a:pt x="2745" y="2612"/>
                      <a:pt x="2889" y="2468"/>
                      <a:pt x="3010" y="2306"/>
                    </a:cubicBezTo>
                    <a:lnTo>
                      <a:pt x="3010" y="2306"/>
                    </a:lnTo>
                    <a:cubicBezTo>
                      <a:pt x="3102" y="2564"/>
                      <a:pt x="3237" y="2808"/>
                      <a:pt x="3411" y="3024"/>
                    </a:cubicBezTo>
                    <a:cubicBezTo>
                      <a:pt x="3869" y="3570"/>
                      <a:pt x="4534" y="3849"/>
                      <a:pt x="5232" y="3849"/>
                    </a:cubicBezTo>
                    <a:cubicBezTo>
                      <a:pt x="5364" y="3849"/>
                      <a:pt x="5496" y="3839"/>
                      <a:pt x="5629" y="3819"/>
                    </a:cubicBezTo>
                    <a:cubicBezTo>
                      <a:pt x="5950" y="3779"/>
                      <a:pt x="5828" y="3315"/>
                      <a:pt x="5522" y="3315"/>
                    </a:cubicBezTo>
                    <a:cubicBezTo>
                      <a:pt x="5509" y="3315"/>
                      <a:pt x="5496" y="3315"/>
                      <a:pt x="5482" y="3317"/>
                    </a:cubicBezTo>
                    <a:cubicBezTo>
                      <a:pt x="5396" y="3329"/>
                      <a:pt x="5310" y="3334"/>
                      <a:pt x="5226" y="3334"/>
                    </a:cubicBezTo>
                    <a:cubicBezTo>
                      <a:pt x="4196" y="3334"/>
                      <a:pt x="3425" y="2482"/>
                      <a:pt x="3393" y="1510"/>
                    </a:cubicBezTo>
                    <a:lnTo>
                      <a:pt x="3393" y="1510"/>
                    </a:lnTo>
                    <a:cubicBezTo>
                      <a:pt x="3451" y="1309"/>
                      <a:pt x="3488" y="1100"/>
                      <a:pt x="3506" y="891"/>
                    </a:cubicBezTo>
                    <a:lnTo>
                      <a:pt x="3506" y="891"/>
                    </a:lnTo>
                    <a:cubicBezTo>
                      <a:pt x="3545" y="914"/>
                      <a:pt x="3583" y="924"/>
                      <a:pt x="3619" y="924"/>
                    </a:cubicBezTo>
                    <a:cubicBezTo>
                      <a:pt x="3821" y="924"/>
                      <a:pt x="3947" y="600"/>
                      <a:pt x="3725" y="430"/>
                    </a:cubicBezTo>
                    <a:cubicBezTo>
                      <a:pt x="3346" y="135"/>
                      <a:pt x="2883" y="0"/>
                      <a:pt x="2416"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8067517" y="726225"/>
                <a:ext cx="35075" cy="59200"/>
              </a:xfrm>
              <a:custGeom>
                <a:rect b="b" l="l" r="r" t="t"/>
                <a:pathLst>
                  <a:path extrusionOk="0" h="2368" w="1403">
                    <a:moveTo>
                      <a:pt x="503" y="505"/>
                    </a:moveTo>
                    <a:cubicBezTo>
                      <a:pt x="509" y="505"/>
                      <a:pt x="510" y="507"/>
                      <a:pt x="508" y="510"/>
                    </a:cubicBezTo>
                    <a:lnTo>
                      <a:pt x="508" y="510"/>
                    </a:lnTo>
                    <a:cubicBezTo>
                      <a:pt x="507" y="511"/>
                      <a:pt x="506" y="511"/>
                      <a:pt x="505" y="511"/>
                    </a:cubicBezTo>
                    <a:cubicBezTo>
                      <a:pt x="504" y="511"/>
                      <a:pt x="503" y="509"/>
                      <a:pt x="503" y="505"/>
                    </a:cubicBezTo>
                    <a:close/>
                    <a:moveTo>
                      <a:pt x="563" y="531"/>
                    </a:moveTo>
                    <a:cubicBezTo>
                      <a:pt x="573" y="538"/>
                      <a:pt x="587" y="547"/>
                      <a:pt x="587" y="547"/>
                    </a:cubicBezTo>
                    <a:cubicBezTo>
                      <a:pt x="587" y="547"/>
                      <a:pt x="576" y="537"/>
                      <a:pt x="563" y="531"/>
                    </a:cubicBezTo>
                    <a:close/>
                    <a:moveTo>
                      <a:pt x="896" y="1840"/>
                    </a:moveTo>
                    <a:cubicBezTo>
                      <a:pt x="895" y="1840"/>
                      <a:pt x="895" y="1841"/>
                      <a:pt x="894" y="1841"/>
                    </a:cubicBezTo>
                    <a:lnTo>
                      <a:pt x="894" y="1841"/>
                    </a:lnTo>
                    <a:cubicBezTo>
                      <a:pt x="894" y="1841"/>
                      <a:pt x="894" y="1841"/>
                      <a:pt x="894" y="1841"/>
                    </a:cubicBezTo>
                    <a:lnTo>
                      <a:pt x="894" y="1841"/>
                    </a:lnTo>
                    <a:cubicBezTo>
                      <a:pt x="895" y="1840"/>
                      <a:pt x="895" y="1840"/>
                      <a:pt x="896" y="1840"/>
                    </a:cubicBezTo>
                    <a:close/>
                    <a:moveTo>
                      <a:pt x="516" y="1"/>
                    </a:moveTo>
                    <a:cubicBezTo>
                      <a:pt x="298" y="1"/>
                      <a:pt x="61" y="126"/>
                      <a:pt x="22" y="359"/>
                    </a:cubicBezTo>
                    <a:cubicBezTo>
                      <a:pt x="1" y="505"/>
                      <a:pt x="43" y="652"/>
                      <a:pt x="210" y="693"/>
                    </a:cubicBezTo>
                    <a:cubicBezTo>
                      <a:pt x="226" y="696"/>
                      <a:pt x="242" y="697"/>
                      <a:pt x="259" y="697"/>
                    </a:cubicBezTo>
                    <a:cubicBezTo>
                      <a:pt x="369" y="697"/>
                      <a:pt x="491" y="640"/>
                      <a:pt x="520" y="526"/>
                    </a:cubicBezTo>
                    <a:lnTo>
                      <a:pt x="545" y="526"/>
                    </a:lnTo>
                    <a:cubicBezTo>
                      <a:pt x="551" y="526"/>
                      <a:pt x="557" y="528"/>
                      <a:pt x="563" y="531"/>
                    </a:cubicBezTo>
                    <a:lnTo>
                      <a:pt x="563" y="531"/>
                    </a:lnTo>
                    <a:cubicBezTo>
                      <a:pt x="561" y="529"/>
                      <a:pt x="559" y="527"/>
                      <a:pt x="557" y="526"/>
                    </a:cubicBezTo>
                    <a:lnTo>
                      <a:pt x="566" y="526"/>
                    </a:lnTo>
                    <a:cubicBezTo>
                      <a:pt x="563" y="526"/>
                      <a:pt x="559" y="526"/>
                      <a:pt x="556" y="525"/>
                    </a:cubicBezTo>
                    <a:lnTo>
                      <a:pt x="556" y="525"/>
                    </a:lnTo>
                    <a:cubicBezTo>
                      <a:pt x="552" y="522"/>
                      <a:pt x="550" y="520"/>
                      <a:pt x="552" y="520"/>
                    </a:cubicBezTo>
                    <a:lnTo>
                      <a:pt x="552" y="520"/>
                    </a:lnTo>
                    <a:cubicBezTo>
                      <a:pt x="553" y="520"/>
                      <a:pt x="557" y="522"/>
                      <a:pt x="566" y="526"/>
                    </a:cubicBezTo>
                    <a:cubicBezTo>
                      <a:pt x="566" y="526"/>
                      <a:pt x="608" y="547"/>
                      <a:pt x="608" y="547"/>
                    </a:cubicBezTo>
                    <a:cubicBezTo>
                      <a:pt x="608" y="547"/>
                      <a:pt x="589" y="538"/>
                      <a:pt x="583" y="538"/>
                    </a:cubicBezTo>
                    <a:cubicBezTo>
                      <a:pt x="580" y="538"/>
                      <a:pt x="580" y="540"/>
                      <a:pt x="587" y="547"/>
                    </a:cubicBezTo>
                    <a:cubicBezTo>
                      <a:pt x="587" y="555"/>
                      <a:pt x="587" y="568"/>
                      <a:pt x="587" y="568"/>
                    </a:cubicBezTo>
                    <a:cubicBezTo>
                      <a:pt x="587" y="568"/>
                      <a:pt x="602" y="614"/>
                      <a:pt x="606" y="614"/>
                    </a:cubicBezTo>
                    <a:cubicBezTo>
                      <a:pt x="607" y="614"/>
                      <a:pt x="608" y="613"/>
                      <a:pt x="608" y="610"/>
                    </a:cubicBezTo>
                    <a:cubicBezTo>
                      <a:pt x="608" y="618"/>
                      <a:pt x="608" y="631"/>
                      <a:pt x="608" y="631"/>
                    </a:cubicBezTo>
                    <a:lnTo>
                      <a:pt x="608" y="672"/>
                    </a:lnTo>
                    <a:cubicBezTo>
                      <a:pt x="608" y="672"/>
                      <a:pt x="608" y="693"/>
                      <a:pt x="608" y="714"/>
                    </a:cubicBezTo>
                    <a:cubicBezTo>
                      <a:pt x="587" y="777"/>
                      <a:pt x="566" y="840"/>
                      <a:pt x="545" y="903"/>
                    </a:cubicBezTo>
                    <a:cubicBezTo>
                      <a:pt x="545" y="900"/>
                      <a:pt x="544" y="898"/>
                      <a:pt x="544" y="898"/>
                    </a:cubicBezTo>
                    <a:cubicBezTo>
                      <a:pt x="539" y="898"/>
                      <a:pt x="524" y="945"/>
                      <a:pt x="524" y="945"/>
                    </a:cubicBezTo>
                    <a:cubicBezTo>
                      <a:pt x="503" y="965"/>
                      <a:pt x="503" y="986"/>
                      <a:pt x="482" y="1007"/>
                    </a:cubicBezTo>
                    <a:cubicBezTo>
                      <a:pt x="461" y="1070"/>
                      <a:pt x="419" y="1133"/>
                      <a:pt x="398" y="1196"/>
                    </a:cubicBezTo>
                    <a:cubicBezTo>
                      <a:pt x="336" y="1342"/>
                      <a:pt x="294" y="1489"/>
                      <a:pt x="273" y="1635"/>
                    </a:cubicBezTo>
                    <a:cubicBezTo>
                      <a:pt x="252" y="1886"/>
                      <a:pt x="377" y="2137"/>
                      <a:pt x="587" y="2263"/>
                    </a:cubicBezTo>
                    <a:cubicBezTo>
                      <a:pt x="691" y="2325"/>
                      <a:pt x="817" y="2367"/>
                      <a:pt x="921" y="2367"/>
                    </a:cubicBezTo>
                    <a:cubicBezTo>
                      <a:pt x="1089" y="2346"/>
                      <a:pt x="1214" y="2263"/>
                      <a:pt x="1319" y="2137"/>
                    </a:cubicBezTo>
                    <a:cubicBezTo>
                      <a:pt x="1403" y="2033"/>
                      <a:pt x="1340" y="1844"/>
                      <a:pt x="1214" y="1781"/>
                    </a:cubicBezTo>
                    <a:cubicBezTo>
                      <a:pt x="1175" y="1762"/>
                      <a:pt x="1135" y="1753"/>
                      <a:pt x="1094" y="1753"/>
                    </a:cubicBezTo>
                    <a:cubicBezTo>
                      <a:pt x="1024" y="1753"/>
                      <a:pt x="955" y="1781"/>
                      <a:pt x="900" y="1835"/>
                    </a:cubicBezTo>
                    <a:lnTo>
                      <a:pt x="900" y="1835"/>
                    </a:lnTo>
                    <a:cubicBezTo>
                      <a:pt x="901" y="1835"/>
                      <a:pt x="902" y="1835"/>
                      <a:pt x="903" y="1835"/>
                    </a:cubicBezTo>
                    <a:lnTo>
                      <a:pt x="903" y="1835"/>
                    </a:lnTo>
                    <a:cubicBezTo>
                      <a:pt x="913" y="1829"/>
                      <a:pt x="921" y="1823"/>
                      <a:pt x="921" y="1823"/>
                    </a:cubicBezTo>
                    <a:lnTo>
                      <a:pt x="921" y="1823"/>
                    </a:lnTo>
                    <a:cubicBezTo>
                      <a:pt x="916" y="1828"/>
                      <a:pt x="912" y="1832"/>
                      <a:pt x="909" y="1835"/>
                    </a:cubicBezTo>
                    <a:lnTo>
                      <a:pt x="909" y="1835"/>
                    </a:lnTo>
                    <a:cubicBezTo>
                      <a:pt x="924" y="1837"/>
                      <a:pt x="934" y="1844"/>
                      <a:pt x="921" y="1844"/>
                    </a:cubicBezTo>
                    <a:cubicBezTo>
                      <a:pt x="921" y="1844"/>
                      <a:pt x="914" y="1841"/>
                      <a:pt x="906" y="1838"/>
                    </a:cubicBezTo>
                    <a:lnTo>
                      <a:pt x="906" y="1838"/>
                    </a:lnTo>
                    <a:cubicBezTo>
                      <a:pt x="904" y="1840"/>
                      <a:pt x="902" y="1841"/>
                      <a:pt x="900" y="1842"/>
                    </a:cubicBezTo>
                    <a:lnTo>
                      <a:pt x="900" y="1842"/>
                    </a:lnTo>
                    <a:cubicBezTo>
                      <a:pt x="899" y="1841"/>
                      <a:pt x="898" y="1840"/>
                      <a:pt x="897" y="1839"/>
                    </a:cubicBezTo>
                    <a:lnTo>
                      <a:pt x="897" y="1839"/>
                    </a:lnTo>
                    <a:cubicBezTo>
                      <a:pt x="898" y="1838"/>
                      <a:pt x="899" y="1837"/>
                      <a:pt x="901" y="1836"/>
                    </a:cubicBezTo>
                    <a:lnTo>
                      <a:pt x="901" y="1836"/>
                    </a:lnTo>
                    <a:cubicBezTo>
                      <a:pt x="903" y="1837"/>
                      <a:pt x="904" y="1837"/>
                      <a:pt x="906" y="1838"/>
                    </a:cubicBezTo>
                    <a:lnTo>
                      <a:pt x="906" y="1838"/>
                    </a:lnTo>
                    <a:cubicBezTo>
                      <a:pt x="907" y="1837"/>
                      <a:pt x="908" y="1836"/>
                      <a:pt x="909" y="1835"/>
                    </a:cubicBezTo>
                    <a:lnTo>
                      <a:pt x="909" y="1835"/>
                    </a:lnTo>
                    <a:cubicBezTo>
                      <a:pt x="908" y="1835"/>
                      <a:pt x="906" y="1835"/>
                      <a:pt x="904" y="1835"/>
                    </a:cubicBezTo>
                    <a:cubicBezTo>
                      <a:pt x="904" y="1835"/>
                      <a:pt x="904" y="1835"/>
                      <a:pt x="903" y="1835"/>
                    </a:cubicBezTo>
                    <a:lnTo>
                      <a:pt x="903" y="1835"/>
                    </a:lnTo>
                    <a:cubicBezTo>
                      <a:pt x="903" y="1835"/>
                      <a:pt x="902" y="1836"/>
                      <a:pt x="901" y="1836"/>
                    </a:cubicBezTo>
                    <a:lnTo>
                      <a:pt x="901" y="1836"/>
                    </a:lnTo>
                    <a:cubicBezTo>
                      <a:pt x="900" y="1836"/>
                      <a:pt x="900" y="1836"/>
                      <a:pt x="899" y="1836"/>
                    </a:cubicBezTo>
                    <a:lnTo>
                      <a:pt x="899" y="1836"/>
                    </a:lnTo>
                    <a:cubicBezTo>
                      <a:pt x="898" y="1837"/>
                      <a:pt x="897" y="1838"/>
                      <a:pt x="896" y="1839"/>
                    </a:cubicBezTo>
                    <a:lnTo>
                      <a:pt x="896" y="1839"/>
                    </a:lnTo>
                    <a:cubicBezTo>
                      <a:pt x="895" y="1838"/>
                      <a:pt x="894" y="1837"/>
                      <a:pt x="893" y="1836"/>
                    </a:cubicBezTo>
                    <a:lnTo>
                      <a:pt x="893" y="1836"/>
                    </a:lnTo>
                    <a:cubicBezTo>
                      <a:pt x="894" y="1836"/>
                      <a:pt x="896" y="1836"/>
                      <a:pt x="897" y="1836"/>
                    </a:cubicBezTo>
                    <a:lnTo>
                      <a:pt x="897" y="1836"/>
                    </a:lnTo>
                    <a:cubicBezTo>
                      <a:pt x="898" y="1836"/>
                      <a:pt x="899" y="1836"/>
                      <a:pt x="899" y="1836"/>
                    </a:cubicBezTo>
                    <a:lnTo>
                      <a:pt x="899" y="1836"/>
                    </a:lnTo>
                    <a:cubicBezTo>
                      <a:pt x="900" y="1836"/>
                      <a:pt x="900" y="1835"/>
                      <a:pt x="900" y="1835"/>
                    </a:cubicBezTo>
                    <a:lnTo>
                      <a:pt x="900" y="1835"/>
                    </a:lnTo>
                    <a:cubicBezTo>
                      <a:pt x="899" y="1835"/>
                      <a:pt x="898" y="1835"/>
                      <a:pt x="897" y="1836"/>
                    </a:cubicBezTo>
                    <a:lnTo>
                      <a:pt x="897" y="1836"/>
                    </a:lnTo>
                    <a:cubicBezTo>
                      <a:pt x="895" y="1835"/>
                      <a:pt x="893" y="1835"/>
                      <a:pt x="891" y="1835"/>
                    </a:cubicBezTo>
                    <a:lnTo>
                      <a:pt x="891" y="1835"/>
                    </a:lnTo>
                    <a:cubicBezTo>
                      <a:pt x="888" y="1832"/>
                      <a:pt x="884" y="1828"/>
                      <a:pt x="880" y="1823"/>
                    </a:cubicBezTo>
                    <a:cubicBezTo>
                      <a:pt x="867" y="1823"/>
                      <a:pt x="855" y="1816"/>
                      <a:pt x="843" y="1810"/>
                    </a:cubicBezTo>
                    <a:lnTo>
                      <a:pt x="843" y="1810"/>
                    </a:lnTo>
                    <a:cubicBezTo>
                      <a:pt x="845" y="1811"/>
                      <a:pt x="847" y="1811"/>
                      <a:pt x="848" y="1811"/>
                    </a:cubicBezTo>
                    <a:cubicBezTo>
                      <a:pt x="857" y="1811"/>
                      <a:pt x="832" y="1796"/>
                      <a:pt x="817" y="1781"/>
                    </a:cubicBezTo>
                    <a:cubicBezTo>
                      <a:pt x="817" y="1781"/>
                      <a:pt x="814" y="1781"/>
                      <a:pt x="810" y="1780"/>
                    </a:cubicBezTo>
                    <a:lnTo>
                      <a:pt x="810" y="1780"/>
                    </a:lnTo>
                    <a:cubicBezTo>
                      <a:pt x="812" y="1783"/>
                      <a:pt x="812" y="1785"/>
                      <a:pt x="811" y="1785"/>
                    </a:cubicBezTo>
                    <a:cubicBezTo>
                      <a:pt x="810" y="1785"/>
                      <a:pt x="809" y="1783"/>
                      <a:pt x="806" y="1779"/>
                    </a:cubicBezTo>
                    <a:lnTo>
                      <a:pt x="806" y="1779"/>
                    </a:lnTo>
                    <a:cubicBezTo>
                      <a:pt x="807" y="1779"/>
                      <a:pt x="809" y="1780"/>
                      <a:pt x="810" y="1780"/>
                    </a:cubicBezTo>
                    <a:lnTo>
                      <a:pt x="810" y="1780"/>
                    </a:lnTo>
                    <a:cubicBezTo>
                      <a:pt x="808" y="1776"/>
                      <a:pt x="803" y="1768"/>
                      <a:pt x="796" y="1761"/>
                    </a:cubicBezTo>
                    <a:lnTo>
                      <a:pt x="796" y="1761"/>
                    </a:lnTo>
                    <a:cubicBezTo>
                      <a:pt x="800" y="1769"/>
                      <a:pt x="803" y="1775"/>
                      <a:pt x="806" y="1779"/>
                    </a:cubicBezTo>
                    <a:lnTo>
                      <a:pt x="806" y="1779"/>
                    </a:lnTo>
                    <a:cubicBezTo>
                      <a:pt x="801" y="1776"/>
                      <a:pt x="796" y="1771"/>
                      <a:pt x="796" y="1761"/>
                    </a:cubicBezTo>
                    <a:lnTo>
                      <a:pt x="796" y="1761"/>
                    </a:lnTo>
                    <a:cubicBezTo>
                      <a:pt x="796" y="1761"/>
                      <a:pt x="796" y="1761"/>
                      <a:pt x="796" y="1761"/>
                    </a:cubicBezTo>
                    <a:cubicBezTo>
                      <a:pt x="796" y="1761"/>
                      <a:pt x="796" y="1734"/>
                      <a:pt x="796" y="1719"/>
                    </a:cubicBezTo>
                    <a:cubicBezTo>
                      <a:pt x="796" y="1698"/>
                      <a:pt x="796" y="1677"/>
                      <a:pt x="796" y="1656"/>
                    </a:cubicBezTo>
                    <a:cubicBezTo>
                      <a:pt x="796" y="1635"/>
                      <a:pt x="796" y="1614"/>
                      <a:pt x="817" y="1572"/>
                    </a:cubicBezTo>
                    <a:cubicBezTo>
                      <a:pt x="817" y="1551"/>
                      <a:pt x="817" y="1530"/>
                      <a:pt x="838" y="1509"/>
                    </a:cubicBezTo>
                    <a:cubicBezTo>
                      <a:pt x="838" y="1489"/>
                      <a:pt x="838" y="1468"/>
                      <a:pt x="859" y="1447"/>
                    </a:cubicBezTo>
                    <a:cubicBezTo>
                      <a:pt x="880" y="1384"/>
                      <a:pt x="921" y="1321"/>
                      <a:pt x="942" y="1258"/>
                    </a:cubicBezTo>
                    <a:cubicBezTo>
                      <a:pt x="1068" y="1007"/>
                      <a:pt x="1193" y="714"/>
                      <a:pt x="1089" y="421"/>
                    </a:cubicBezTo>
                    <a:cubicBezTo>
                      <a:pt x="1026" y="170"/>
                      <a:pt x="817" y="24"/>
                      <a:pt x="566" y="3"/>
                    </a:cubicBezTo>
                    <a:cubicBezTo>
                      <a:pt x="549" y="1"/>
                      <a:pt x="532" y="1"/>
                      <a:pt x="516"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8149642" y="803150"/>
                <a:ext cx="20950" cy="48450"/>
              </a:xfrm>
              <a:custGeom>
                <a:rect b="b" l="l" r="r" t="t"/>
                <a:pathLst>
                  <a:path extrusionOk="0" h="1938" w="838">
                    <a:moveTo>
                      <a:pt x="549" y="0"/>
                    </a:moveTo>
                    <a:cubicBezTo>
                      <a:pt x="460" y="0"/>
                      <a:pt x="376" y="46"/>
                      <a:pt x="336" y="127"/>
                    </a:cubicBezTo>
                    <a:cubicBezTo>
                      <a:pt x="84" y="629"/>
                      <a:pt x="1" y="1194"/>
                      <a:pt x="84" y="1738"/>
                    </a:cubicBezTo>
                    <a:cubicBezTo>
                      <a:pt x="102" y="1859"/>
                      <a:pt x="233" y="1937"/>
                      <a:pt x="349" y="1937"/>
                    </a:cubicBezTo>
                    <a:cubicBezTo>
                      <a:pt x="374" y="1937"/>
                      <a:pt x="397" y="1934"/>
                      <a:pt x="419" y="1927"/>
                    </a:cubicBezTo>
                    <a:cubicBezTo>
                      <a:pt x="566" y="1885"/>
                      <a:pt x="628" y="1738"/>
                      <a:pt x="587" y="1613"/>
                    </a:cubicBezTo>
                    <a:cubicBezTo>
                      <a:pt x="587" y="1602"/>
                      <a:pt x="587" y="1571"/>
                      <a:pt x="587" y="1550"/>
                    </a:cubicBezTo>
                    <a:cubicBezTo>
                      <a:pt x="587" y="1529"/>
                      <a:pt x="587" y="1508"/>
                      <a:pt x="587" y="1487"/>
                    </a:cubicBezTo>
                    <a:cubicBezTo>
                      <a:pt x="566" y="1425"/>
                      <a:pt x="566" y="1362"/>
                      <a:pt x="566" y="1299"/>
                    </a:cubicBezTo>
                    <a:cubicBezTo>
                      <a:pt x="566" y="1257"/>
                      <a:pt x="566" y="1194"/>
                      <a:pt x="587" y="1132"/>
                    </a:cubicBezTo>
                    <a:lnTo>
                      <a:pt x="587" y="1048"/>
                    </a:lnTo>
                    <a:cubicBezTo>
                      <a:pt x="587" y="1027"/>
                      <a:pt x="587" y="1027"/>
                      <a:pt x="587" y="1006"/>
                    </a:cubicBezTo>
                    <a:cubicBezTo>
                      <a:pt x="608" y="901"/>
                      <a:pt x="628" y="776"/>
                      <a:pt x="670" y="671"/>
                    </a:cubicBezTo>
                    <a:cubicBezTo>
                      <a:pt x="691" y="608"/>
                      <a:pt x="712" y="567"/>
                      <a:pt x="733" y="504"/>
                    </a:cubicBezTo>
                    <a:cubicBezTo>
                      <a:pt x="738" y="495"/>
                      <a:pt x="739" y="492"/>
                      <a:pt x="739" y="492"/>
                    </a:cubicBezTo>
                    <a:lnTo>
                      <a:pt x="739" y="492"/>
                    </a:lnTo>
                    <a:cubicBezTo>
                      <a:pt x="739" y="492"/>
                      <a:pt x="730" y="507"/>
                      <a:pt x="728" y="507"/>
                    </a:cubicBezTo>
                    <a:cubicBezTo>
                      <a:pt x="726" y="507"/>
                      <a:pt x="727" y="501"/>
                      <a:pt x="733" y="483"/>
                    </a:cubicBezTo>
                    <a:cubicBezTo>
                      <a:pt x="754" y="462"/>
                      <a:pt x="775" y="420"/>
                      <a:pt x="775" y="399"/>
                    </a:cubicBezTo>
                    <a:cubicBezTo>
                      <a:pt x="838" y="274"/>
                      <a:pt x="817" y="106"/>
                      <a:pt x="691" y="44"/>
                    </a:cubicBezTo>
                    <a:cubicBezTo>
                      <a:pt x="647" y="14"/>
                      <a:pt x="597" y="0"/>
                      <a:pt x="549"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8118267" y="816400"/>
                <a:ext cx="81100" cy="23125"/>
              </a:xfrm>
              <a:custGeom>
                <a:rect b="b" l="l" r="r" t="t"/>
                <a:pathLst>
                  <a:path extrusionOk="0" h="925" w="3244">
                    <a:moveTo>
                      <a:pt x="899" y="1"/>
                    </a:moveTo>
                    <a:cubicBezTo>
                      <a:pt x="684" y="1"/>
                      <a:pt x="468" y="13"/>
                      <a:pt x="251" y="37"/>
                    </a:cubicBezTo>
                    <a:cubicBezTo>
                      <a:pt x="126" y="58"/>
                      <a:pt x="0" y="141"/>
                      <a:pt x="0" y="309"/>
                    </a:cubicBezTo>
                    <a:cubicBezTo>
                      <a:pt x="0" y="426"/>
                      <a:pt x="110" y="562"/>
                      <a:pt x="227" y="562"/>
                    </a:cubicBezTo>
                    <a:cubicBezTo>
                      <a:pt x="235" y="562"/>
                      <a:pt x="243" y="561"/>
                      <a:pt x="251" y="560"/>
                    </a:cubicBezTo>
                    <a:cubicBezTo>
                      <a:pt x="458" y="536"/>
                      <a:pt x="664" y="524"/>
                      <a:pt x="868" y="524"/>
                    </a:cubicBezTo>
                    <a:cubicBezTo>
                      <a:pt x="1553" y="524"/>
                      <a:pt x="2222" y="658"/>
                      <a:pt x="2867" y="915"/>
                    </a:cubicBezTo>
                    <a:cubicBezTo>
                      <a:pt x="2889" y="922"/>
                      <a:pt x="2912" y="925"/>
                      <a:pt x="2934" y="925"/>
                    </a:cubicBezTo>
                    <a:cubicBezTo>
                      <a:pt x="3056" y="925"/>
                      <a:pt x="3166" y="833"/>
                      <a:pt x="3202" y="727"/>
                    </a:cubicBezTo>
                    <a:cubicBezTo>
                      <a:pt x="3243" y="581"/>
                      <a:pt x="3139" y="455"/>
                      <a:pt x="3013" y="392"/>
                    </a:cubicBezTo>
                    <a:cubicBezTo>
                      <a:pt x="2336" y="134"/>
                      <a:pt x="1622" y="1"/>
                      <a:pt x="899"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8219742" y="739850"/>
                <a:ext cx="89475" cy="144950"/>
              </a:xfrm>
              <a:custGeom>
                <a:rect b="b" l="l" r="r" t="t"/>
                <a:pathLst>
                  <a:path extrusionOk="0" h="5798" w="3579">
                    <a:moveTo>
                      <a:pt x="2055" y="3732"/>
                    </a:moveTo>
                    <a:cubicBezTo>
                      <a:pt x="2258" y="3732"/>
                      <a:pt x="2458" y="3776"/>
                      <a:pt x="2637" y="3873"/>
                    </a:cubicBezTo>
                    <a:cubicBezTo>
                      <a:pt x="2846" y="3998"/>
                      <a:pt x="3097" y="4249"/>
                      <a:pt x="3034" y="4521"/>
                    </a:cubicBezTo>
                    <a:cubicBezTo>
                      <a:pt x="2951" y="4814"/>
                      <a:pt x="2616" y="5003"/>
                      <a:pt x="2365" y="5107"/>
                    </a:cubicBezTo>
                    <a:cubicBezTo>
                      <a:pt x="2115" y="5218"/>
                      <a:pt x="1848" y="5272"/>
                      <a:pt x="1582" y="5272"/>
                    </a:cubicBezTo>
                    <a:cubicBezTo>
                      <a:pt x="1246" y="5272"/>
                      <a:pt x="911" y="5187"/>
                      <a:pt x="607" y="5024"/>
                    </a:cubicBezTo>
                    <a:cubicBezTo>
                      <a:pt x="590" y="5014"/>
                      <a:pt x="573" y="5006"/>
                      <a:pt x="556" y="5000"/>
                    </a:cubicBezTo>
                    <a:lnTo>
                      <a:pt x="556" y="5000"/>
                    </a:lnTo>
                    <a:cubicBezTo>
                      <a:pt x="571" y="4970"/>
                      <a:pt x="582" y="4936"/>
                      <a:pt x="586" y="4898"/>
                    </a:cubicBezTo>
                    <a:cubicBezTo>
                      <a:pt x="667" y="4222"/>
                      <a:pt x="1378" y="3732"/>
                      <a:pt x="2055" y="3732"/>
                    </a:cubicBezTo>
                    <a:close/>
                    <a:moveTo>
                      <a:pt x="617" y="1"/>
                    </a:moveTo>
                    <a:cubicBezTo>
                      <a:pt x="516" y="1"/>
                      <a:pt x="423" y="58"/>
                      <a:pt x="398" y="190"/>
                    </a:cubicBezTo>
                    <a:cubicBezTo>
                      <a:pt x="126" y="1739"/>
                      <a:pt x="1" y="3329"/>
                      <a:pt x="63" y="4898"/>
                    </a:cubicBezTo>
                    <a:cubicBezTo>
                      <a:pt x="63" y="5040"/>
                      <a:pt x="140" y="5122"/>
                      <a:pt x="235" y="5148"/>
                    </a:cubicBezTo>
                    <a:lnTo>
                      <a:pt x="235" y="5148"/>
                    </a:lnTo>
                    <a:cubicBezTo>
                      <a:pt x="186" y="5254"/>
                      <a:pt x="202" y="5387"/>
                      <a:pt x="335" y="5463"/>
                    </a:cubicBezTo>
                    <a:cubicBezTo>
                      <a:pt x="726" y="5686"/>
                      <a:pt x="1163" y="5798"/>
                      <a:pt x="1603" y="5798"/>
                    </a:cubicBezTo>
                    <a:cubicBezTo>
                      <a:pt x="1823" y="5798"/>
                      <a:pt x="2044" y="5770"/>
                      <a:pt x="2260" y="5714"/>
                    </a:cubicBezTo>
                    <a:cubicBezTo>
                      <a:pt x="2825" y="5547"/>
                      <a:pt x="3558" y="5128"/>
                      <a:pt x="3578" y="4459"/>
                    </a:cubicBezTo>
                    <a:cubicBezTo>
                      <a:pt x="3578" y="3873"/>
                      <a:pt x="3034" y="3413"/>
                      <a:pt x="2511" y="3287"/>
                    </a:cubicBezTo>
                    <a:cubicBezTo>
                      <a:pt x="2355" y="3241"/>
                      <a:pt x="2194" y="3220"/>
                      <a:pt x="2033" y="3220"/>
                    </a:cubicBezTo>
                    <a:cubicBezTo>
                      <a:pt x="1678" y="3220"/>
                      <a:pt x="1322" y="3323"/>
                      <a:pt x="1005" y="3496"/>
                    </a:cubicBezTo>
                    <a:cubicBezTo>
                      <a:pt x="845" y="3592"/>
                      <a:pt x="704" y="3705"/>
                      <a:pt x="581" y="3833"/>
                    </a:cubicBezTo>
                    <a:lnTo>
                      <a:pt x="581" y="3833"/>
                    </a:lnTo>
                    <a:cubicBezTo>
                      <a:pt x="601" y="2661"/>
                      <a:pt x="708" y="1493"/>
                      <a:pt x="900" y="337"/>
                    </a:cubicBezTo>
                    <a:cubicBezTo>
                      <a:pt x="938" y="134"/>
                      <a:pt x="770" y="1"/>
                      <a:pt x="617"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8302392" y="761825"/>
                <a:ext cx="52325" cy="50900"/>
              </a:xfrm>
              <a:custGeom>
                <a:rect b="b" l="l" r="r" t="t"/>
                <a:pathLst>
                  <a:path extrusionOk="0" h="2036" w="2093">
                    <a:moveTo>
                      <a:pt x="837" y="713"/>
                    </a:moveTo>
                    <a:cubicBezTo>
                      <a:pt x="825" y="725"/>
                      <a:pt x="820" y="737"/>
                      <a:pt x="822" y="737"/>
                    </a:cubicBezTo>
                    <a:cubicBezTo>
                      <a:pt x="823" y="737"/>
                      <a:pt x="829" y="731"/>
                      <a:pt x="837" y="713"/>
                    </a:cubicBezTo>
                    <a:close/>
                    <a:moveTo>
                      <a:pt x="828" y="0"/>
                    </a:moveTo>
                    <a:cubicBezTo>
                      <a:pt x="563" y="0"/>
                      <a:pt x="301" y="99"/>
                      <a:pt x="105" y="295"/>
                    </a:cubicBezTo>
                    <a:cubicBezTo>
                      <a:pt x="0" y="399"/>
                      <a:pt x="0" y="588"/>
                      <a:pt x="105" y="671"/>
                    </a:cubicBezTo>
                    <a:cubicBezTo>
                      <a:pt x="157" y="724"/>
                      <a:pt x="220" y="750"/>
                      <a:pt x="286" y="750"/>
                    </a:cubicBezTo>
                    <a:cubicBezTo>
                      <a:pt x="351" y="750"/>
                      <a:pt x="419" y="724"/>
                      <a:pt x="482" y="671"/>
                    </a:cubicBezTo>
                    <a:cubicBezTo>
                      <a:pt x="482" y="650"/>
                      <a:pt x="503" y="650"/>
                      <a:pt x="524" y="629"/>
                    </a:cubicBezTo>
                    <a:cubicBezTo>
                      <a:pt x="544" y="609"/>
                      <a:pt x="586" y="588"/>
                      <a:pt x="607" y="567"/>
                    </a:cubicBezTo>
                    <a:cubicBezTo>
                      <a:pt x="628" y="567"/>
                      <a:pt x="649" y="567"/>
                      <a:pt x="649" y="546"/>
                    </a:cubicBezTo>
                    <a:cubicBezTo>
                      <a:pt x="691" y="546"/>
                      <a:pt x="733" y="525"/>
                      <a:pt x="754" y="525"/>
                    </a:cubicBezTo>
                    <a:lnTo>
                      <a:pt x="893" y="525"/>
                    </a:lnTo>
                    <a:cubicBezTo>
                      <a:pt x="885" y="558"/>
                      <a:pt x="872" y="590"/>
                      <a:pt x="858" y="629"/>
                    </a:cubicBezTo>
                    <a:cubicBezTo>
                      <a:pt x="858" y="650"/>
                      <a:pt x="837" y="692"/>
                      <a:pt x="837" y="713"/>
                    </a:cubicBezTo>
                    <a:cubicBezTo>
                      <a:pt x="837" y="734"/>
                      <a:pt x="816" y="734"/>
                      <a:pt x="816" y="755"/>
                    </a:cubicBezTo>
                    <a:cubicBezTo>
                      <a:pt x="796" y="797"/>
                      <a:pt x="754" y="860"/>
                      <a:pt x="733" y="901"/>
                    </a:cubicBezTo>
                    <a:cubicBezTo>
                      <a:pt x="716" y="918"/>
                      <a:pt x="699" y="935"/>
                      <a:pt x="693" y="952"/>
                    </a:cubicBezTo>
                    <a:lnTo>
                      <a:pt x="693" y="952"/>
                    </a:lnTo>
                    <a:cubicBezTo>
                      <a:pt x="685" y="959"/>
                      <a:pt x="663" y="985"/>
                      <a:pt x="649" y="985"/>
                    </a:cubicBezTo>
                    <a:cubicBezTo>
                      <a:pt x="628" y="1048"/>
                      <a:pt x="586" y="1090"/>
                      <a:pt x="524" y="1111"/>
                    </a:cubicBezTo>
                    <a:cubicBezTo>
                      <a:pt x="524" y="1132"/>
                      <a:pt x="503" y="1132"/>
                      <a:pt x="503" y="1153"/>
                    </a:cubicBezTo>
                    <a:cubicBezTo>
                      <a:pt x="482" y="1173"/>
                      <a:pt x="461" y="1173"/>
                      <a:pt x="419" y="1194"/>
                    </a:cubicBezTo>
                    <a:cubicBezTo>
                      <a:pt x="377" y="1236"/>
                      <a:pt x="314" y="1257"/>
                      <a:pt x="272" y="1278"/>
                    </a:cubicBezTo>
                    <a:cubicBezTo>
                      <a:pt x="168" y="1320"/>
                      <a:pt x="126" y="1445"/>
                      <a:pt x="147" y="1550"/>
                    </a:cubicBezTo>
                    <a:cubicBezTo>
                      <a:pt x="147" y="1634"/>
                      <a:pt x="231" y="1738"/>
                      <a:pt x="335" y="1759"/>
                    </a:cubicBezTo>
                    <a:cubicBezTo>
                      <a:pt x="796" y="1843"/>
                      <a:pt x="1256" y="1948"/>
                      <a:pt x="1737" y="2031"/>
                    </a:cubicBezTo>
                    <a:cubicBezTo>
                      <a:pt x="1753" y="2034"/>
                      <a:pt x="1769" y="2035"/>
                      <a:pt x="1786" y="2035"/>
                    </a:cubicBezTo>
                    <a:cubicBezTo>
                      <a:pt x="1902" y="2035"/>
                      <a:pt x="2033" y="1971"/>
                      <a:pt x="2051" y="1843"/>
                    </a:cubicBezTo>
                    <a:cubicBezTo>
                      <a:pt x="2093" y="1717"/>
                      <a:pt x="2009" y="1550"/>
                      <a:pt x="1863" y="1529"/>
                    </a:cubicBezTo>
                    <a:cubicBezTo>
                      <a:pt x="1585" y="1479"/>
                      <a:pt x="1308" y="1421"/>
                      <a:pt x="1025" y="1364"/>
                    </a:cubicBezTo>
                    <a:lnTo>
                      <a:pt x="1025" y="1364"/>
                    </a:lnTo>
                    <a:cubicBezTo>
                      <a:pt x="1276" y="1082"/>
                      <a:pt x="1423" y="714"/>
                      <a:pt x="1423" y="337"/>
                    </a:cubicBezTo>
                    <a:cubicBezTo>
                      <a:pt x="1423" y="253"/>
                      <a:pt x="1381" y="148"/>
                      <a:pt x="1298" y="106"/>
                    </a:cubicBezTo>
                    <a:cubicBezTo>
                      <a:pt x="1149" y="36"/>
                      <a:pt x="988" y="0"/>
                      <a:pt x="828"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 name="Google Shape;118;p2"/>
            <p:cNvGrpSpPr/>
            <p:nvPr/>
          </p:nvGrpSpPr>
          <p:grpSpPr>
            <a:xfrm rot="2700224">
              <a:off x="5315033" y="190621"/>
              <a:ext cx="945257" cy="1097171"/>
              <a:chOff x="587750" y="5599725"/>
              <a:chExt cx="872525" cy="1012750"/>
            </a:xfrm>
          </p:grpSpPr>
          <p:sp>
            <p:nvSpPr>
              <p:cNvPr id="119" name="Google Shape;119;p2"/>
              <p:cNvSpPr/>
              <p:nvPr/>
            </p:nvSpPr>
            <p:spPr>
              <a:xfrm>
                <a:off x="651200" y="6148025"/>
                <a:ext cx="183475" cy="169000"/>
              </a:xfrm>
              <a:custGeom>
                <a:rect b="b" l="l" r="r" t="t"/>
                <a:pathLst>
                  <a:path extrusionOk="0" h="6760" w="7339">
                    <a:moveTo>
                      <a:pt x="3341" y="425"/>
                    </a:moveTo>
                    <a:cubicBezTo>
                      <a:pt x="4090" y="425"/>
                      <a:pt x="4877" y="1221"/>
                      <a:pt x="5413" y="1599"/>
                    </a:cubicBezTo>
                    <a:cubicBezTo>
                      <a:pt x="6020" y="2039"/>
                      <a:pt x="6794" y="2332"/>
                      <a:pt x="6313" y="3211"/>
                    </a:cubicBezTo>
                    <a:cubicBezTo>
                      <a:pt x="6062" y="3713"/>
                      <a:pt x="5601" y="4131"/>
                      <a:pt x="5225" y="4529"/>
                    </a:cubicBezTo>
                    <a:cubicBezTo>
                      <a:pt x="4848" y="4968"/>
                      <a:pt x="4576" y="5408"/>
                      <a:pt x="4221" y="5868"/>
                    </a:cubicBezTo>
                    <a:cubicBezTo>
                      <a:pt x="4043" y="6121"/>
                      <a:pt x="4073" y="6183"/>
                      <a:pt x="4027" y="6183"/>
                    </a:cubicBezTo>
                    <a:cubicBezTo>
                      <a:pt x="3996" y="6183"/>
                      <a:pt x="3934" y="6156"/>
                      <a:pt x="3760" y="6140"/>
                    </a:cubicBezTo>
                    <a:cubicBezTo>
                      <a:pt x="3384" y="6098"/>
                      <a:pt x="2881" y="5721"/>
                      <a:pt x="2547" y="5554"/>
                    </a:cubicBezTo>
                    <a:cubicBezTo>
                      <a:pt x="1814" y="5177"/>
                      <a:pt x="1103" y="4738"/>
                      <a:pt x="412" y="4278"/>
                    </a:cubicBezTo>
                    <a:cubicBezTo>
                      <a:pt x="454" y="4278"/>
                      <a:pt x="496" y="4257"/>
                      <a:pt x="517" y="4215"/>
                    </a:cubicBezTo>
                    <a:cubicBezTo>
                      <a:pt x="956" y="3566"/>
                      <a:pt x="1333" y="2876"/>
                      <a:pt x="1731" y="2185"/>
                    </a:cubicBezTo>
                    <a:cubicBezTo>
                      <a:pt x="1982" y="1767"/>
                      <a:pt x="2254" y="1055"/>
                      <a:pt x="2630" y="721"/>
                    </a:cubicBezTo>
                    <a:cubicBezTo>
                      <a:pt x="2857" y="510"/>
                      <a:pt x="3097" y="425"/>
                      <a:pt x="3341" y="425"/>
                    </a:cubicBezTo>
                    <a:close/>
                    <a:moveTo>
                      <a:pt x="3288" y="1"/>
                    </a:moveTo>
                    <a:cubicBezTo>
                      <a:pt x="3077" y="1"/>
                      <a:pt x="2870" y="53"/>
                      <a:pt x="2672" y="177"/>
                    </a:cubicBezTo>
                    <a:cubicBezTo>
                      <a:pt x="2233" y="428"/>
                      <a:pt x="2024" y="972"/>
                      <a:pt x="1772" y="1390"/>
                    </a:cubicBezTo>
                    <a:cubicBezTo>
                      <a:pt x="1270" y="2269"/>
                      <a:pt x="768" y="3148"/>
                      <a:pt x="203" y="3985"/>
                    </a:cubicBezTo>
                    <a:cubicBezTo>
                      <a:pt x="161" y="4048"/>
                      <a:pt x="161" y="4089"/>
                      <a:pt x="182" y="4152"/>
                    </a:cubicBezTo>
                    <a:cubicBezTo>
                      <a:pt x="175" y="4151"/>
                      <a:pt x="168" y="4150"/>
                      <a:pt x="161" y="4150"/>
                    </a:cubicBezTo>
                    <a:cubicBezTo>
                      <a:pt x="50" y="4150"/>
                      <a:pt x="0" y="4303"/>
                      <a:pt x="99" y="4382"/>
                    </a:cubicBezTo>
                    <a:cubicBezTo>
                      <a:pt x="1291" y="5408"/>
                      <a:pt x="2714" y="6098"/>
                      <a:pt x="4158" y="6747"/>
                    </a:cubicBezTo>
                    <a:cubicBezTo>
                      <a:pt x="4176" y="6756"/>
                      <a:pt x="4195" y="6760"/>
                      <a:pt x="4216" y="6760"/>
                    </a:cubicBezTo>
                    <a:cubicBezTo>
                      <a:pt x="4290" y="6760"/>
                      <a:pt x="4371" y="6703"/>
                      <a:pt x="4388" y="6621"/>
                    </a:cubicBezTo>
                    <a:cubicBezTo>
                      <a:pt x="4765" y="5073"/>
                      <a:pt x="6334" y="4340"/>
                      <a:pt x="6941" y="2918"/>
                    </a:cubicBezTo>
                    <a:cubicBezTo>
                      <a:pt x="7338" y="2039"/>
                      <a:pt x="6229" y="1725"/>
                      <a:pt x="5643" y="1286"/>
                    </a:cubicBezTo>
                    <a:cubicBezTo>
                      <a:pt x="5055" y="866"/>
                      <a:pt x="4144" y="1"/>
                      <a:pt x="32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770450" y="6051725"/>
                <a:ext cx="108700" cy="69400"/>
              </a:xfrm>
              <a:custGeom>
                <a:rect b="b" l="l" r="r" t="t"/>
                <a:pathLst>
                  <a:path extrusionOk="0" h="2776" w="4348">
                    <a:moveTo>
                      <a:pt x="4085" y="1"/>
                    </a:moveTo>
                    <a:cubicBezTo>
                      <a:pt x="4068" y="1"/>
                      <a:pt x="4050" y="4"/>
                      <a:pt x="4033" y="11"/>
                    </a:cubicBezTo>
                    <a:cubicBezTo>
                      <a:pt x="2464" y="514"/>
                      <a:pt x="1396" y="1811"/>
                      <a:pt x="57" y="2669"/>
                    </a:cubicBezTo>
                    <a:cubicBezTo>
                      <a:pt x="0" y="2688"/>
                      <a:pt x="47" y="2776"/>
                      <a:pt x="103" y="2776"/>
                    </a:cubicBezTo>
                    <a:cubicBezTo>
                      <a:pt x="109" y="2776"/>
                      <a:pt x="114" y="2775"/>
                      <a:pt x="120" y="2773"/>
                    </a:cubicBezTo>
                    <a:cubicBezTo>
                      <a:pt x="769" y="2543"/>
                      <a:pt x="1292" y="2104"/>
                      <a:pt x="1815" y="1706"/>
                    </a:cubicBezTo>
                    <a:cubicBezTo>
                      <a:pt x="2568" y="1141"/>
                      <a:pt x="3426" y="786"/>
                      <a:pt x="4200" y="283"/>
                    </a:cubicBezTo>
                    <a:cubicBezTo>
                      <a:pt x="4348" y="191"/>
                      <a:pt x="4218" y="1"/>
                      <a:pt x="40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808625" y="6065325"/>
                <a:ext cx="77325" cy="59750"/>
              </a:xfrm>
              <a:custGeom>
                <a:rect b="b" l="l" r="r" t="t"/>
                <a:pathLst>
                  <a:path extrusionOk="0" h="2390" w="3093">
                    <a:moveTo>
                      <a:pt x="2882" y="1"/>
                    </a:moveTo>
                    <a:cubicBezTo>
                      <a:pt x="2863" y="1"/>
                      <a:pt x="2842" y="4"/>
                      <a:pt x="2820" y="11"/>
                    </a:cubicBezTo>
                    <a:cubicBezTo>
                      <a:pt x="1753" y="430"/>
                      <a:pt x="602" y="1330"/>
                      <a:pt x="16" y="2334"/>
                    </a:cubicBezTo>
                    <a:cubicBezTo>
                      <a:pt x="0" y="2350"/>
                      <a:pt x="20" y="2390"/>
                      <a:pt x="40" y="2390"/>
                    </a:cubicBezTo>
                    <a:cubicBezTo>
                      <a:pt x="46" y="2390"/>
                      <a:pt x="53" y="2386"/>
                      <a:pt x="58" y="2376"/>
                    </a:cubicBezTo>
                    <a:cubicBezTo>
                      <a:pt x="937" y="1518"/>
                      <a:pt x="1857" y="827"/>
                      <a:pt x="2945" y="262"/>
                    </a:cubicBezTo>
                    <a:cubicBezTo>
                      <a:pt x="3093" y="189"/>
                      <a:pt x="3029" y="1"/>
                      <a:pt x="28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823450" y="6077000"/>
                <a:ext cx="87300" cy="67200"/>
              </a:xfrm>
              <a:custGeom>
                <a:rect b="b" l="l" r="r" t="t"/>
                <a:pathLst>
                  <a:path extrusionOk="0" h="2688" w="3492">
                    <a:moveTo>
                      <a:pt x="3244" y="1"/>
                    </a:moveTo>
                    <a:cubicBezTo>
                      <a:pt x="3233" y="1"/>
                      <a:pt x="3222" y="2"/>
                      <a:pt x="3210" y="5"/>
                    </a:cubicBezTo>
                    <a:cubicBezTo>
                      <a:pt x="1892" y="319"/>
                      <a:pt x="678" y="1448"/>
                      <a:pt x="30" y="2599"/>
                    </a:cubicBezTo>
                    <a:cubicBezTo>
                      <a:pt x="0" y="2644"/>
                      <a:pt x="33" y="2688"/>
                      <a:pt x="70" y="2688"/>
                    </a:cubicBezTo>
                    <a:cubicBezTo>
                      <a:pt x="85" y="2688"/>
                      <a:pt x="101" y="2680"/>
                      <a:pt x="113" y="2662"/>
                    </a:cubicBezTo>
                    <a:cubicBezTo>
                      <a:pt x="867" y="1574"/>
                      <a:pt x="2101" y="758"/>
                      <a:pt x="3315" y="339"/>
                    </a:cubicBezTo>
                    <a:cubicBezTo>
                      <a:pt x="3491" y="281"/>
                      <a:pt x="3410" y="1"/>
                      <a:pt x="32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846925" y="6080450"/>
                <a:ext cx="89875" cy="79050"/>
              </a:xfrm>
              <a:custGeom>
                <a:rect b="b" l="l" r="r" t="t"/>
                <a:pathLst>
                  <a:path extrusionOk="0" h="3162" w="3595">
                    <a:moveTo>
                      <a:pt x="3337" y="1"/>
                    </a:moveTo>
                    <a:cubicBezTo>
                      <a:pt x="3305" y="1"/>
                      <a:pt x="3270" y="11"/>
                      <a:pt x="3234" y="34"/>
                    </a:cubicBezTo>
                    <a:cubicBezTo>
                      <a:pt x="1957" y="808"/>
                      <a:pt x="1141" y="2043"/>
                      <a:pt x="53" y="3026"/>
                    </a:cubicBezTo>
                    <a:cubicBezTo>
                      <a:pt x="0" y="3079"/>
                      <a:pt x="36" y="3161"/>
                      <a:pt x="86" y="3161"/>
                    </a:cubicBezTo>
                    <a:cubicBezTo>
                      <a:pt x="96" y="3161"/>
                      <a:pt x="106" y="3158"/>
                      <a:pt x="116" y="3152"/>
                    </a:cubicBezTo>
                    <a:cubicBezTo>
                      <a:pt x="1350" y="2378"/>
                      <a:pt x="2166" y="1143"/>
                      <a:pt x="3401" y="411"/>
                    </a:cubicBezTo>
                    <a:cubicBezTo>
                      <a:pt x="3595" y="287"/>
                      <a:pt x="3507" y="1"/>
                      <a:pt x="33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802675" y="6123850"/>
                <a:ext cx="186025" cy="205225"/>
              </a:xfrm>
              <a:custGeom>
                <a:rect b="b" l="l" r="r" t="t"/>
                <a:pathLst>
                  <a:path extrusionOk="0" h="8209" w="7441">
                    <a:moveTo>
                      <a:pt x="7182" y="1"/>
                    </a:moveTo>
                    <a:cubicBezTo>
                      <a:pt x="7147" y="1"/>
                      <a:pt x="7111" y="11"/>
                      <a:pt x="7075" y="35"/>
                    </a:cubicBezTo>
                    <a:cubicBezTo>
                      <a:pt x="4271" y="2315"/>
                      <a:pt x="2053" y="5119"/>
                      <a:pt x="45" y="8090"/>
                    </a:cubicBezTo>
                    <a:cubicBezTo>
                      <a:pt x="0" y="8149"/>
                      <a:pt x="50" y="8209"/>
                      <a:pt x="105" y="8209"/>
                    </a:cubicBezTo>
                    <a:cubicBezTo>
                      <a:pt x="128" y="8209"/>
                      <a:pt x="152" y="8199"/>
                      <a:pt x="170" y="8174"/>
                    </a:cubicBezTo>
                    <a:cubicBezTo>
                      <a:pt x="2283" y="5307"/>
                      <a:pt x="4627" y="2671"/>
                      <a:pt x="7305" y="307"/>
                    </a:cubicBezTo>
                    <a:cubicBezTo>
                      <a:pt x="7441" y="188"/>
                      <a:pt x="7329" y="1"/>
                      <a:pt x="71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835950" y="6132525"/>
                <a:ext cx="192075" cy="204100"/>
              </a:xfrm>
              <a:custGeom>
                <a:rect b="b" l="l" r="r" t="t"/>
                <a:pathLst>
                  <a:path extrusionOk="0" h="8164" w="7683">
                    <a:moveTo>
                      <a:pt x="7480" y="0"/>
                    </a:moveTo>
                    <a:cubicBezTo>
                      <a:pt x="7473" y="0"/>
                      <a:pt x="7467" y="1"/>
                      <a:pt x="7460" y="2"/>
                    </a:cubicBezTo>
                    <a:cubicBezTo>
                      <a:pt x="6874" y="85"/>
                      <a:pt x="6581" y="462"/>
                      <a:pt x="6183" y="859"/>
                    </a:cubicBezTo>
                    <a:cubicBezTo>
                      <a:pt x="5430" y="1634"/>
                      <a:pt x="4593" y="2324"/>
                      <a:pt x="3840" y="3077"/>
                    </a:cubicBezTo>
                    <a:cubicBezTo>
                      <a:pt x="2354" y="4563"/>
                      <a:pt x="1204" y="6341"/>
                      <a:pt x="32" y="8057"/>
                    </a:cubicBezTo>
                    <a:cubicBezTo>
                      <a:pt x="0" y="8104"/>
                      <a:pt x="51" y="8163"/>
                      <a:pt x="97" y="8163"/>
                    </a:cubicBezTo>
                    <a:cubicBezTo>
                      <a:pt x="112" y="8163"/>
                      <a:pt x="126" y="8157"/>
                      <a:pt x="136" y="8141"/>
                    </a:cubicBezTo>
                    <a:cubicBezTo>
                      <a:pt x="1287" y="6509"/>
                      <a:pt x="2417" y="4856"/>
                      <a:pt x="3840" y="3433"/>
                    </a:cubicBezTo>
                    <a:cubicBezTo>
                      <a:pt x="4447" y="2826"/>
                      <a:pt x="5137" y="2282"/>
                      <a:pt x="5765" y="1696"/>
                    </a:cubicBezTo>
                    <a:cubicBezTo>
                      <a:pt x="6330" y="1194"/>
                      <a:pt x="6832" y="546"/>
                      <a:pt x="7543" y="253"/>
                    </a:cubicBezTo>
                    <a:cubicBezTo>
                      <a:pt x="7683" y="193"/>
                      <a:pt x="7614" y="0"/>
                      <a:pt x="74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874650" y="6144850"/>
                <a:ext cx="185075" cy="210375"/>
              </a:xfrm>
              <a:custGeom>
                <a:rect b="b" l="l" r="r" t="t"/>
                <a:pathLst>
                  <a:path extrusionOk="0" h="8415" w="7403">
                    <a:moveTo>
                      <a:pt x="7157" y="0"/>
                    </a:moveTo>
                    <a:cubicBezTo>
                      <a:pt x="7118" y="0"/>
                      <a:pt x="7079" y="16"/>
                      <a:pt x="7042" y="53"/>
                    </a:cubicBezTo>
                    <a:cubicBezTo>
                      <a:pt x="4363" y="2522"/>
                      <a:pt x="2104" y="5346"/>
                      <a:pt x="32" y="8338"/>
                    </a:cubicBezTo>
                    <a:cubicBezTo>
                      <a:pt x="0" y="8370"/>
                      <a:pt x="42" y="8415"/>
                      <a:pt x="73" y="8415"/>
                    </a:cubicBezTo>
                    <a:cubicBezTo>
                      <a:pt x="82" y="8415"/>
                      <a:pt x="90" y="8411"/>
                      <a:pt x="95" y="8401"/>
                    </a:cubicBezTo>
                    <a:cubicBezTo>
                      <a:pt x="2292" y="5514"/>
                      <a:pt x="4594" y="2752"/>
                      <a:pt x="7272" y="325"/>
                    </a:cubicBezTo>
                    <a:cubicBezTo>
                      <a:pt x="7402" y="194"/>
                      <a:pt x="7291" y="0"/>
                      <a:pt x="7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587750" y="5599725"/>
                <a:ext cx="872525" cy="1012750"/>
              </a:xfrm>
              <a:custGeom>
                <a:rect b="b" l="l" r="r" t="t"/>
                <a:pathLst>
                  <a:path extrusionOk="0" h="40510" w="34901">
                    <a:moveTo>
                      <a:pt x="22702" y="1311"/>
                    </a:moveTo>
                    <a:cubicBezTo>
                      <a:pt x="22723" y="1332"/>
                      <a:pt x="22744" y="1352"/>
                      <a:pt x="22765" y="1373"/>
                    </a:cubicBezTo>
                    <a:lnTo>
                      <a:pt x="22744" y="1373"/>
                    </a:lnTo>
                    <a:cubicBezTo>
                      <a:pt x="22723" y="1352"/>
                      <a:pt x="22723" y="1332"/>
                      <a:pt x="22702" y="1311"/>
                    </a:cubicBezTo>
                    <a:close/>
                    <a:moveTo>
                      <a:pt x="23100" y="1855"/>
                    </a:moveTo>
                    <a:cubicBezTo>
                      <a:pt x="23853" y="2461"/>
                      <a:pt x="24585" y="3131"/>
                      <a:pt x="25339" y="3759"/>
                    </a:cubicBezTo>
                    <a:cubicBezTo>
                      <a:pt x="24669" y="3319"/>
                      <a:pt x="23979" y="2901"/>
                      <a:pt x="23456" y="2315"/>
                    </a:cubicBezTo>
                    <a:cubicBezTo>
                      <a:pt x="23330" y="2168"/>
                      <a:pt x="23204" y="2022"/>
                      <a:pt x="23100" y="1855"/>
                    </a:cubicBezTo>
                    <a:close/>
                    <a:moveTo>
                      <a:pt x="30653" y="7253"/>
                    </a:moveTo>
                    <a:cubicBezTo>
                      <a:pt x="31365" y="7588"/>
                      <a:pt x="32055" y="7943"/>
                      <a:pt x="32746" y="8320"/>
                    </a:cubicBezTo>
                    <a:cubicBezTo>
                      <a:pt x="32683" y="8362"/>
                      <a:pt x="32641" y="8425"/>
                      <a:pt x="32599" y="8466"/>
                    </a:cubicBezTo>
                    <a:cubicBezTo>
                      <a:pt x="31992" y="8006"/>
                      <a:pt x="31323" y="7609"/>
                      <a:pt x="30653" y="7253"/>
                    </a:cubicBezTo>
                    <a:close/>
                    <a:moveTo>
                      <a:pt x="9136" y="13224"/>
                    </a:moveTo>
                    <a:cubicBezTo>
                      <a:pt x="9220" y="13224"/>
                      <a:pt x="9367" y="13485"/>
                      <a:pt x="9500" y="13823"/>
                    </a:cubicBezTo>
                    <a:cubicBezTo>
                      <a:pt x="9516" y="13865"/>
                      <a:pt x="9557" y="13884"/>
                      <a:pt x="9600" y="13884"/>
                    </a:cubicBezTo>
                    <a:cubicBezTo>
                      <a:pt x="9663" y="13884"/>
                      <a:pt x="9730" y="13843"/>
                      <a:pt x="9730" y="13781"/>
                    </a:cubicBezTo>
                    <a:cubicBezTo>
                      <a:pt x="9730" y="13496"/>
                      <a:pt x="9772" y="13389"/>
                      <a:pt x="9835" y="13389"/>
                    </a:cubicBezTo>
                    <a:cubicBezTo>
                      <a:pt x="9985" y="13389"/>
                      <a:pt x="10254" y="13997"/>
                      <a:pt x="10357" y="14262"/>
                    </a:cubicBezTo>
                    <a:cubicBezTo>
                      <a:pt x="10546" y="14806"/>
                      <a:pt x="10692" y="15392"/>
                      <a:pt x="11006" y="15873"/>
                    </a:cubicBezTo>
                    <a:cubicBezTo>
                      <a:pt x="11257" y="16250"/>
                      <a:pt x="11592" y="16543"/>
                      <a:pt x="11927" y="16815"/>
                    </a:cubicBezTo>
                    <a:cubicBezTo>
                      <a:pt x="11906" y="16836"/>
                      <a:pt x="11864" y="16836"/>
                      <a:pt x="11843" y="16836"/>
                    </a:cubicBezTo>
                    <a:cubicBezTo>
                      <a:pt x="11069" y="16417"/>
                      <a:pt x="10420" y="15894"/>
                      <a:pt x="9876" y="15141"/>
                    </a:cubicBezTo>
                    <a:cubicBezTo>
                      <a:pt x="9625" y="14806"/>
                      <a:pt x="9144" y="14179"/>
                      <a:pt x="9081" y="13718"/>
                    </a:cubicBezTo>
                    <a:cubicBezTo>
                      <a:pt x="9046" y="13364"/>
                      <a:pt x="9074" y="13224"/>
                      <a:pt x="9136" y="13224"/>
                    </a:cubicBezTo>
                    <a:close/>
                    <a:moveTo>
                      <a:pt x="18024" y="502"/>
                    </a:moveTo>
                    <a:cubicBezTo>
                      <a:pt x="18115" y="502"/>
                      <a:pt x="18095" y="605"/>
                      <a:pt x="18287" y="913"/>
                    </a:cubicBezTo>
                    <a:cubicBezTo>
                      <a:pt x="18894" y="1834"/>
                      <a:pt x="20024" y="2503"/>
                      <a:pt x="20924" y="3089"/>
                    </a:cubicBezTo>
                    <a:cubicBezTo>
                      <a:pt x="21865" y="3696"/>
                      <a:pt x="22828" y="4219"/>
                      <a:pt x="23769" y="4784"/>
                    </a:cubicBezTo>
                    <a:cubicBezTo>
                      <a:pt x="25548" y="5809"/>
                      <a:pt x="27222" y="7044"/>
                      <a:pt x="29042" y="7985"/>
                    </a:cubicBezTo>
                    <a:cubicBezTo>
                      <a:pt x="29293" y="8132"/>
                      <a:pt x="29774" y="8236"/>
                      <a:pt x="29963" y="8446"/>
                    </a:cubicBezTo>
                    <a:cubicBezTo>
                      <a:pt x="30528" y="9010"/>
                      <a:pt x="29984" y="9303"/>
                      <a:pt x="29502" y="9701"/>
                    </a:cubicBezTo>
                    <a:cubicBezTo>
                      <a:pt x="28812" y="10287"/>
                      <a:pt x="28059" y="10810"/>
                      <a:pt x="27389" y="11438"/>
                    </a:cubicBezTo>
                    <a:cubicBezTo>
                      <a:pt x="25987" y="12672"/>
                      <a:pt x="25129" y="14137"/>
                      <a:pt x="24481" y="15853"/>
                    </a:cubicBezTo>
                    <a:cubicBezTo>
                      <a:pt x="24355" y="16208"/>
                      <a:pt x="24188" y="16606"/>
                      <a:pt x="24041" y="17003"/>
                    </a:cubicBezTo>
                    <a:cubicBezTo>
                      <a:pt x="24167" y="16564"/>
                      <a:pt x="24313" y="16104"/>
                      <a:pt x="24502" y="15664"/>
                    </a:cubicBezTo>
                    <a:cubicBezTo>
                      <a:pt x="25401" y="13404"/>
                      <a:pt x="26803" y="11207"/>
                      <a:pt x="28686" y="9638"/>
                    </a:cubicBezTo>
                    <a:cubicBezTo>
                      <a:pt x="28812" y="9534"/>
                      <a:pt x="28812" y="9324"/>
                      <a:pt x="28686" y="9241"/>
                    </a:cubicBezTo>
                    <a:cubicBezTo>
                      <a:pt x="27096" y="8153"/>
                      <a:pt x="25339" y="7378"/>
                      <a:pt x="23707" y="6395"/>
                    </a:cubicBezTo>
                    <a:cubicBezTo>
                      <a:pt x="22200" y="5474"/>
                      <a:pt x="20715" y="4554"/>
                      <a:pt x="19145" y="3759"/>
                    </a:cubicBezTo>
                    <a:cubicBezTo>
                      <a:pt x="19020" y="3696"/>
                      <a:pt x="18873" y="3633"/>
                      <a:pt x="18748" y="3570"/>
                    </a:cubicBezTo>
                    <a:cubicBezTo>
                      <a:pt x="18748" y="3549"/>
                      <a:pt x="18748" y="3529"/>
                      <a:pt x="18748" y="3508"/>
                    </a:cubicBezTo>
                    <a:cubicBezTo>
                      <a:pt x="18761" y="3467"/>
                      <a:pt x="18722" y="3444"/>
                      <a:pt x="18688" y="3444"/>
                    </a:cubicBezTo>
                    <a:cubicBezTo>
                      <a:pt x="18668" y="3444"/>
                      <a:pt x="18651" y="3451"/>
                      <a:pt x="18643" y="3466"/>
                    </a:cubicBezTo>
                    <a:cubicBezTo>
                      <a:pt x="18643" y="3487"/>
                      <a:pt x="18622" y="3487"/>
                      <a:pt x="18622" y="3508"/>
                    </a:cubicBezTo>
                    <a:cubicBezTo>
                      <a:pt x="18559" y="3466"/>
                      <a:pt x="18497" y="3445"/>
                      <a:pt x="18434" y="3424"/>
                    </a:cubicBezTo>
                    <a:cubicBezTo>
                      <a:pt x="18476" y="3340"/>
                      <a:pt x="18497" y="3236"/>
                      <a:pt x="18518" y="3173"/>
                    </a:cubicBezTo>
                    <a:cubicBezTo>
                      <a:pt x="18530" y="3096"/>
                      <a:pt x="18481" y="3051"/>
                      <a:pt x="18431" y="3051"/>
                    </a:cubicBezTo>
                    <a:cubicBezTo>
                      <a:pt x="18399" y="3051"/>
                      <a:pt x="18367" y="3069"/>
                      <a:pt x="18350" y="3110"/>
                    </a:cubicBezTo>
                    <a:cubicBezTo>
                      <a:pt x="18308" y="3173"/>
                      <a:pt x="18267" y="3256"/>
                      <a:pt x="18246" y="3340"/>
                    </a:cubicBezTo>
                    <a:cubicBezTo>
                      <a:pt x="18099" y="3256"/>
                      <a:pt x="17953" y="3194"/>
                      <a:pt x="17806" y="3131"/>
                    </a:cubicBezTo>
                    <a:cubicBezTo>
                      <a:pt x="17827" y="3089"/>
                      <a:pt x="17848" y="3047"/>
                      <a:pt x="17890" y="3005"/>
                    </a:cubicBezTo>
                    <a:cubicBezTo>
                      <a:pt x="17953" y="2922"/>
                      <a:pt x="18015" y="2838"/>
                      <a:pt x="18099" y="2775"/>
                    </a:cubicBezTo>
                    <a:cubicBezTo>
                      <a:pt x="18155" y="2719"/>
                      <a:pt x="18111" y="2646"/>
                      <a:pt x="18056" y="2646"/>
                    </a:cubicBezTo>
                    <a:cubicBezTo>
                      <a:pt x="18050" y="2646"/>
                      <a:pt x="18043" y="2647"/>
                      <a:pt x="18036" y="2650"/>
                    </a:cubicBezTo>
                    <a:cubicBezTo>
                      <a:pt x="17869" y="2712"/>
                      <a:pt x="17681" y="2880"/>
                      <a:pt x="17618" y="3047"/>
                    </a:cubicBezTo>
                    <a:cubicBezTo>
                      <a:pt x="17492" y="2984"/>
                      <a:pt x="17367" y="2943"/>
                      <a:pt x="17241" y="2880"/>
                    </a:cubicBezTo>
                    <a:lnTo>
                      <a:pt x="17262" y="2880"/>
                    </a:lnTo>
                    <a:cubicBezTo>
                      <a:pt x="17346" y="2838"/>
                      <a:pt x="17367" y="2754"/>
                      <a:pt x="17430" y="2692"/>
                    </a:cubicBezTo>
                    <a:cubicBezTo>
                      <a:pt x="17492" y="2608"/>
                      <a:pt x="17555" y="2524"/>
                      <a:pt x="17639" y="2461"/>
                    </a:cubicBezTo>
                    <a:cubicBezTo>
                      <a:pt x="17693" y="2407"/>
                      <a:pt x="17638" y="2307"/>
                      <a:pt x="17568" y="2307"/>
                    </a:cubicBezTo>
                    <a:cubicBezTo>
                      <a:pt x="17557" y="2307"/>
                      <a:pt x="17546" y="2309"/>
                      <a:pt x="17534" y="2315"/>
                    </a:cubicBezTo>
                    <a:cubicBezTo>
                      <a:pt x="17388" y="2420"/>
                      <a:pt x="17137" y="2587"/>
                      <a:pt x="17137" y="2796"/>
                    </a:cubicBezTo>
                    <a:cubicBezTo>
                      <a:pt x="17137" y="2796"/>
                      <a:pt x="17137" y="2817"/>
                      <a:pt x="17158" y="2838"/>
                    </a:cubicBezTo>
                    <a:cubicBezTo>
                      <a:pt x="16969" y="2754"/>
                      <a:pt x="16760" y="2671"/>
                      <a:pt x="16572" y="2587"/>
                    </a:cubicBezTo>
                    <a:cubicBezTo>
                      <a:pt x="16655" y="2524"/>
                      <a:pt x="16718" y="2440"/>
                      <a:pt x="16781" y="2399"/>
                    </a:cubicBezTo>
                    <a:cubicBezTo>
                      <a:pt x="16906" y="2273"/>
                      <a:pt x="17032" y="2189"/>
                      <a:pt x="17158" y="2064"/>
                    </a:cubicBezTo>
                    <a:cubicBezTo>
                      <a:pt x="17190" y="2015"/>
                      <a:pt x="17160" y="1967"/>
                      <a:pt x="17125" y="1967"/>
                    </a:cubicBezTo>
                    <a:cubicBezTo>
                      <a:pt x="17115" y="1967"/>
                      <a:pt x="17104" y="1971"/>
                      <a:pt x="17095" y="1980"/>
                    </a:cubicBezTo>
                    <a:cubicBezTo>
                      <a:pt x="16927" y="2085"/>
                      <a:pt x="16760" y="2168"/>
                      <a:pt x="16614" y="2294"/>
                    </a:cubicBezTo>
                    <a:cubicBezTo>
                      <a:pt x="16530" y="2357"/>
                      <a:pt x="16446" y="2420"/>
                      <a:pt x="16404" y="2503"/>
                    </a:cubicBezTo>
                    <a:cubicBezTo>
                      <a:pt x="16237" y="2440"/>
                      <a:pt x="16090" y="2357"/>
                      <a:pt x="15944" y="2294"/>
                    </a:cubicBezTo>
                    <a:cubicBezTo>
                      <a:pt x="16279" y="2106"/>
                      <a:pt x="16634" y="1834"/>
                      <a:pt x="16802" y="1478"/>
                    </a:cubicBezTo>
                    <a:cubicBezTo>
                      <a:pt x="16815" y="1437"/>
                      <a:pt x="16776" y="1405"/>
                      <a:pt x="16735" y="1405"/>
                    </a:cubicBezTo>
                    <a:cubicBezTo>
                      <a:pt x="16713" y="1405"/>
                      <a:pt x="16691" y="1414"/>
                      <a:pt x="16676" y="1436"/>
                    </a:cubicBezTo>
                    <a:cubicBezTo>
                      <a:pt x="16446" y="1792"/>
                      <a:pt x="16028" y="1896"/>
                      <a:pt x="15756" y="2210"/>
                    </a:cubicBezTo>
                    <a:cubicBezTo>
                      <a:pt x="15693" y="2168"/>
                      <a:pt x="15630" y="2127"/>
                      <a:pt x="15546" y="2106"/>
                    </a:cubicBezTo>
                    <a:cubicBezTo>
                      <a:pt x="15756" y="1959"/>
                      <a:pt x="15944" y="1813"/>
                      <a:pt x="16132" y="1687"/>
                    </a:cubicBezTo>
                    <a:cubicBezTo>
                      <a:pt x="16404" y="1541"/>
                      <a:pt x="16676" y="1415"/>
                      <a:pt x="16948" y="1248"/>
                    </a:cubicBezTo>
                    <a:cubicBezTo>
                      <a:pt x="16990" y="1206"/>
                      <a:pt x="16948" y="1143"/>
                      <a:pt x="16886" y="1143"/>
                    </a:cubicBezTo>
                    <a:cubicBezTo>
                      <a:pt x="16551" y="1185"/>
                      <a:pt x="16237" y="1373"/>
                      <a:pt x="15944" y="1541"/>
                    </a:cubicBezTo>
                    <a:cubicBezTo>
                      <a:pt x="15735" y="1666"/>
                      <a:pt x="15505" y="1792"/>
                      <a:pt x="15295" y="1959"/>
                    </a:cubicBezTo>
                    <a:cubicBezTo>
                      <a:pt x="15149" y="1876"/>
                      <a:pt x="14981" y="1792"/>
                      <a:pt x="14835" y="1708"/>
                    </a:cubicBezTo>
                    <a:cubicBezTo>
                      <a:pt x="15693" y="1164"/>
                      <a:pt x="16655" y="829"/>
                      <a:pt x="17639" y="599"/>
                    </a:cubicBezTo>
                    <a:cubicBezTo>
                      <a:pt x="17865" y="543"/>
                      <a:pt x="17967" y="502"/>
                      <a:pt x="18024" y="502"/>
                    </a:cubicBezTo>
                    <a:close/>
                    <a:moveTo>
                      <a:pt x="16425" y="19410"/>
                    </a:moveTo>
                    <a:cubicBezTo>
                      <a:pt x="16446" y="19430"/>
                      <a:pt x="16467" y="19451"/>
                      <a:pt x="16509" y="19472"/>
                    </a:cubicBezTo>
                    <a:cubicBezTo>
                      <a:pt x="16467" y="19451"/>
                      <a:pt x="16425" y="19430"/>
                      <a:pt x="16404" y="19410"/>
                    </a:cubicBezTo>
                    <a:close/>
                    <a:moveTo>
                      <a:pt x="21043" y="871"/>
                    </a:moveTo>
                    <a:cubicBezTo>
                      <a:pt x="21459" y="871"/>
                      <a:pt x="21842" y="960"/>
                      <a:pt x="22137" y="1206"/>
                    </a:cubicBezTo>
                    <a:cubicBezTo>
                      <a:pt x="22556" y="1562"/>
                      <a:pt x="22828" y="2127"/>
                      <a:pt x="23184" y="2545"/>
                    </a:cubicBezTo>
                    <a:cubicBezTo>
                      <a:pt x="23560" y="2964"/>
                      <a:pt x="23979" y="3256"/>
                      <a:pt x="24439" y="3570"/>
                    </a:cubicBezTo>
                    <a:cubicBezTo>
                      <a:pt x="25904" y="4575"/>
                      <a:pt x="27285" y="5705"/>
                      <a:pt x="28770" y="6646"/>
                    </a:cubicBezTo>
                    <a:cubicBezTo>
                      <a:pt x="29942" y="7378"/>
                      <a:pt x="31239" y="7881"/>
                      <a:pt x="32327" y="8718"/>
                    </a:cubicBezTo>
                    <a:cubicBezTo>
                      <a:pt x="29293" y="10182"/>
                      <a:pt x="26699" y="12756"/>
                      <a:pt x="25171" y="15748"/>
                    </a:cubicBezTo>
                    <a:cubicBezTo>
                      <a:pt x="24627" y="16815"/>
                      <a:pt x="23958" y="18259"/>
                      <a:pt x="23623" y="19702"/>
                    </a:cubicBezTo>
                    <a:cubicBezTo>
                      <a:pt x="23644" y="19577"/>
                      <a:pt x="23644" y="19430"/>
                      <a:pt x="23665" y="19284"/>
                    </a:cubicBezTo>
                    <a:cubicBezTo>
                      <a:pt x="23707" y="19033"/>
                      <a:pt x="23790" y="18803"/>
                      <a:pt x="23853" y="18594"/>
                    </a:cubicBezTo>
                    <a:cubicBezTo>
                      <a:pt x="24293" y="17003"/>
                      <a:pt x="24837" y="15329"/>
                      <a:pt x="25715" y="13928"/>
                    </a:cubicBezTo>
                    <a:cubicBezTo>
                      <a:pt x="26761" y="12275"/>
                      <a:pt x="28289" y="11207"/>
                      <a:pt x="29754" y="10015"/>
                    </a:cubicBezTo>
                    <a:cubicBezTo>
                      <a:pt x="30172" y="9659"/>
                      <a:pt x="30925" y="9157"/>
                      <a:pt x="30632" y="8529"/>
                    </a:cubicBezTo>
                    <a:cubicBezTo>
                      <a:pt x="30528" y="8278"/>
                      <a:pt x="30172" y="8132"/>
                      <a:pt x="29942" y="7985"/>
                    </a:cubicBezTo>
                    <a:cubicBezTo>
                      <a:pt x="29189" y="7588"/>
                      <a:pt x="28435" y="7190"/>
                      <a:pt x="27703" y="6751"/>
                    </a:cubicBezTo>
                    <a:cubicBezTo>
                      <a:pt x="26259" y="5830"/>
                      <a:pt x="24816" y="4868"/>
                      <a:pt x="23330" y="4010"/>
                    </a:cubicBezTo>
                    <a:cubicBezTo>
                      <a:pt x="22472" y="3529"/>
                      <a:pt x="21635" y="3047"/>
                      <a:pt x="20819" y="2503"/>
                    </a:cubicBezTo>
                    <a:cubicBezTo>
                      <a:pt x="20338" y="2168"/>
                      <a:pt x="19606" y="1750"/>
                      <a:pt x="19083" y="1248"/>
                    </a:cubicBezTo>
                    <a:cubicBezTo>
                      <a:pt x="19680" y="1083"/>
                      <a:pt x="20401" y="871"/>
                      <a:pt x="21043" y="871"/>
                    </a:cubicBezTo>
                    <a:close/>
                    <a:moveTo>
                      <a:pt x="18167" y="20389"/>
                    </a:moveTo>
                    <a:lnTo>
                      <a:pt x="18167" y="20389"/>
                    </a:lnTo>
                    <a:cubicBezTo>
                      <a:pt x="18235" y="20422"/>
                      <a:pt x="18303" y="20449"/>
                      <a:pt x="18371" y="20477"/>
                    </a:cubicBezTo>
                    <a:cubicBezTo>
                      <a:pt x="18403" y="20498"/>
                      <a:pt x="18434" y="20503"/>
                      <a:pt x="18463" y="20503"/>
                    </a:cubicBezTo>
                    <a:cubicBezTo>
                      <a:pt x="18491" y="20503"/>
                      <a:pt x="18518" y="20498"/>
                      <a:pt x="18539" y="20498"/>
                    </a:cubicBezTo>
                    <a:cubicBezTo>
                      <a:pt x="18622" y="20539"/>
                      <a:pt x="18706" y="20581"/>
                      <a:pt x="18790" y="20623"/>
                    </a:cubicBezTo>
                    <a:cubicBezTo>
                      <a:pt x="18790" y="20665"/>
                      <a:pt x="18831" y="20707"/>
                      <a:pt x="18873" y="20749"/>
                    </a:cubicBezTo>
                    <a:cubicBezTo>
                      <a:pt x="18638" y="20640"/>
                      <a:pt x="18403" y="20516"/>
                      <a:pt x="18167" y="20389"/>
                    </a:cubicBezTo>
                    <a:close/>
                    <a:moveTo>
                      <a:pt x="20987" y="21607"/>
                    </a:moveTo>
                    <a:cubicBezTo>
                      <a:pt x="21007" y="21627"/>
                      <a:pt x="21049" y="21648"/>
                      <a:pt x="21091" y="21669"/>
                    </a:cubicBezTo>
                    <a:lnTo>
                      <a:pt x="20987" y="21627"/>
                    </a:lnTo>
                    <a:cubicBezTo>
                      <a:pt x="20987" y="21627"/>
                      <a:pt x="20987" y="21607"/>
                      <a:pt x="20987" y="21607"/>
                    </a:cubicBezTo>
                    <a:close/>
                    <a:moveTo>
                      <a:pt x="31720" y="9450"/>
                    </a:moveTo>
                    <a:lnTo>
                      <a:pt x="31720" y="9450"/>
                    </a:lnTo>
                    <a:cubicBezTo>
                      <a:pt x="30214" y="11249"/>
                      <a:pt x="29042" y="13342"/>
                      <a:pt x="27891" y="15392"/>
                    </a:cubicBezTo>
                    <a:cubicBezTo>
                      <a:pt x="27096" y="16815"/>
                      <a:pt x="26427" y="18363"/>
                      <a:pt x="25527" y="19723"/>
                    </a:cubicBezTo>
                    <a:cubicBezTo>
                      <a:pt x="25004" y="20539"/>
                      <a:pt x="24355" y="21230"/>
                      <a:pt x="23874" y="22046"/>
                    </a:cubicBezTo>
                    <a:cubicBezTo>
                      <a:pt x="23811" y="21711"/>
                      <a:pt x="23748" y="21376"/>
                      <a:pt x="23707" y="21062"/>
                    </a:cubicBezTo>
                    <a:cubicBezTo>
                      <a:pt x="23853" y="19117"/>
                      <a:pt x="24837" y="16982"/>
                      <a:pt x="25632" y="15581"/>
                    </a:cubicBezTo>
                    <a:cubicBezTo>
                      <a:pt x="27033" y="13049"/>
                      <a:pt x="29189" y="10852"/>
                      <a:pt x="31720" y="9450"/>
                    </a:cubicBezTo>
                    <a:close/>
                    <a:moveTo>
                      <a:pt x="13923" y="1817"/>
                    </a:moveTo>
                    <a:cubicBezTo>
                      <a:pt x="14206" y="1817"/>
                      <a:pt x="14419" y="2046"/>
                      <a:pt x="14751" y="2252"/>
                    </a:cubicBezTo>
                    <a:cubicBezTo>
                      <a:pt x="15107" y="2461"/>
                      <a:pt x="15484" y="2629"/>
                      <a:pt x="15860" y="2817"/>
                    </a:cubicBezTo>
                    <a:cubicBezTo>
                      <a:pt x="17388" y="3487"/>
                      <a:pt x="18915" y="4156"/>
                      <a:pt x="20401" y="4993"/>
                    </a:cubicBezTo>
                    <a:cubicBezTo>
                      <a:pt x="21761" y="5746"/>
                      <a:pt x="23058" y="6625"/>
                      <a:pt x="24418" y="7378"/>
                    </a:cubicBezTo>
                    <a:cubicBezTo>
                      <a:pt x="25673" y="8069"/>
                      <a:pt x="26929" y="8676"/>
                      <a:pt x="28122" y="9471"/>
                    </a:cubicBezTo>
                    <a:cubicBezTo>
                      <a:pt x="26280" y="11082"/>
                      <a:pt x="24941" y="13258"/>
                      <a:pt x="24020" y="15518"/>
                    </a:cubicBezTo>
                    <a:cubicBezTo>
                      <a:pt x="23497" y="16794"/>
                      <a:pt x="23246" y="18112"/>
                      <a:pt x="23142" y="19493"/>
                    </a:cubicBezTo>
                    <a:cubicBezTo>
                      <a:pt x="23121" y="19807"/>
                      <a:pt x="23121" y="20100"/>
                      <a:pt x="23142" y="20414"/>
                    </a:cubicBezTo>
                    <a:cubicBezTo>
                      <a:pt x="23058" y="21188"/>
                      <a:pt x="23100" y="21941"/>
                      <a:pt x="23372" y="22611"/>
                    </a:cubicBezTo>
                    <a:cubicBezTo>
                      <a:pt x="23351" y="22590"/>
                      <a:pt x="23330" y="22590"/>
                      <a:pt x="23309" y="22569"/>
                    </a:cubicBezTo>
                    <a:cubicBezTo>
                      <a:pt x="21614" y="21544"/>
                      <a:pt x="20108" y="20267"/>
                      <a:pt x="18350" y="19347"/>
                    </a:cubicBezTo>
                    <a:cubicBezTo>
                      <a:pt x="16823" y="18573"/>
                      <a:pt x="15295" y="17777"/>
                      <a:pt x="13726" y="17045"/>
                    </a:cubicBezTo>
                    <a:cubicBezTo>
                      <a:pt x="13768" y="17024"/>
                      <a:pt x="13768" y="16961"/>
                      <a:pt x="13705" y="16961"/>
                    </a:cubicBezTo>
                    <a:cubicBezTo>
                      <a:pt x="13621" y="16961"/>
                      <a:pt x="13538" y="16941"/>
                      <a:pt x="13454" y="16941"/>
                    </a:cubicBezTo>
                    <a:cubicBezTo>
                      <a:pt x="13015" y="16731"/>
                      <a:pt x="12575" y="16543"/>
                      <a:pt x="12136" y="16355"/>
                    </a:cubicBezTo>
                    <a:cubicBezTo>
                      <a:pt x="12110" y="16346"/>
                      <a:pt x="12084" y="16341"/>
                      <a:pt x="12059" y="16341"/>
                    </a:cubicBezTo>
                    <a:cubicBezTo>
                      <a:pt x="12025" y="16341"/>
                      <a:pt x="11993" y="16351"/>
                      <a:pt x="11968" y="16376"/>
                    </a:cubicBezTo>
                    <a:cubicBezTo>
                      <a:pt x="11132" y="14137"/>
                      <a:pt x="10860" y="12003"/>
                      <a:pt x="11278" y="9596"/>
                    </a:cubicBezTo>
                    <a:cubicBezTo>
                      <a:pt x="11550" y="8069"/>
                      <a:pt x="11843" y="6562"/>
                      <a:pt x="12303" y="5077"/>
                    </a:cubicBezTo>
                    <a:cubicBezTo>
                      <a:pt x="12513" y="4365"/>
                      <a:pt x="12910" y="2252"/>
                      <a:pt x="13621" y="1896"/>
                    </a:cubicBezTo>
                    <a:cubicBezTo>
                      <a:pt x="13734" y="1840"/>
                      <a:pt x="13832" y="1817"/>
                      <a:pt x="13923" y="1817"/>
                    </a:cubicBezTo>
                    <a:close/>
                    <a:moveTo>
                      <a:pt x="28854" y="5767"/>
                    </a:moveTo>
                    <a:lnTo>
                      <a:pt x="28854" y="5767"/>
                    </a:lnTo>
                    <a:cubicBezTo>
                      <a:pt x="30632" y="6709"/>
                      <a:pt x="32725" y="7190"/>
                      <a:pt x="34231" y="8550"/>
                    </a:cubicBezTo>
                    <a:cubicBezTo>
                      <a:pt x="32034" y="9889"/>
                      <a:pt x="30507" y="12149"/>
                      <a:pt x="29147" y="14283"/>
                    </a:cubicBezTo>
                    <a:cubicBezTo>
                      <a:pt x="27703" y="16564"/>
                      <a:pt x="26343" y="18928"/>
                      <a:pt x="25339" y="21439"/>
                    </a:cubicBezTo>
                    <a:cubicBezTo>
                      <a:pt x="25192" y="21816"/>
                      <a:pt x="24962" y="22695"/>
                      <a:pt x="24565" y="22862"/>
                    </a:cubicBezTo>
                    <a:cubicBezTo>
                      <a:pt x="24433" y="22922"/>
                      <a:pt x="24336" y="22948"/>
                      <a:pt x="24267" y="22948"/>
                    </a:cubicBezTo>
                    <a:cubicBezTo>
                      <a:pt x="23732" y="22948"/>
                      <a:pt x="24900" y="21345"/>
                      <a:pt x="25067" y="21104"/>
                    </a:cubicBezTo>
                    <a:cubicBezTo>
                      <a:pt x="26071" y="19765"/>
                      <a:pt x="26761" y="18321"/>
                      <a:pt x="27557" y="16857"/>
                    </a:cubicBezTo>
                    <a:cubicBezTo>
                      <a:pt x="29168" y="13928"/>
                      <a:pt x="30821" y="10789"/>
                      <a:pt x="33269" y="8446"/>
                    </a:cubicBezTo>
                    <a:cubicBezTo>
                      <a:pt x="33373" y="8341"/>
                      <a:pt x="33394" y="8153"/>
                      <a:pt x="33269" y="8069"/>
                    </a:cubicBezTo>
                    <a:cubicBezTo>
                      <a:pt x="31825" y="7253"/>
                      <a:pt x="30298" y="6583"/>
                      <a:pt x="28854" y="5767"/>
                    </a:cubicBezTo>
                    <a:close/>
                    <a:moveTo>
                      <a:pt x="11822" y="17129"/>
                    </a:moveTo>
                    <a:cubicBezTo>
                      <a:pt x="11843" y="17192"/>
                      <a:pt x="11864" y="17233"/>
                      <a:pt x="11927" y="17275"/>
                    </a:cubicBezTo>
                    <a:cubicBezTo>
                      <a:pt x="13810" y="18552"/>
                      <a:pt x="15839" y="19661"/>
                      <a:pt x="17827" y="20749"/>
                    </a:cubicBezTo>
                    <a:cubicBezTo>
                      <a:pt x="17953" y="20811"/>
                      <a:pt x="18057" y="20874"/>
                      <a:pt x="18183" y="20937"/>
                    </a:cubicBezTo>
                    <a:cubicBezTo>
                      <a:pt x="18434" y="21083"/>
                      <a:pt x="18727" y="21230"/>
                      <a:pt x="18999" y="21334"/>
                    </a:cubicBezTo>
                    <a:cubicBezTo>
                      <a:pt x="20338" y="21920"/>
                      <a:pt x="21719" y="22381"/>
                      <a:pt x="23058" y="22987"/>
                    </a:cubicBezTo>
                    <a:cubicBezTo>
                      <a:pt x="23142" y="23050"/>
                      <a:pt x="23225" y="23092"/>
                      <a:pt x="23309" y="23155"/>
                    </a:cubicBezTo>
                    <a:cubicBezTo>
                      <a:pt x="22640" y="23301"/>
                      <a:pt x="22033" y="23657"/>
                      <a:pt x="21489" y="24117"/>
                    </a:cubicBezTo>
                    <a:cubicBezTo>
                      <a:pt x="21196" y="24285"/>
                      <a:pt x="20903" y="24473"/>
                      <a:pt x="20631" y="24682"/>
                    </a:cubicBezTo>
                    <a:cubicBezTo>
                      <a:pt x="19543" y="25540"/>
                      <a:pt x="18601" y="26503"/>
                      <a:pt x="17827" y="27633"/>
                    </a:cubicBezTo>
                    <a:cubicBezTo>
                      <a:pt x="16467" y="29641"/>
                      <a:pt x="15400" y="31985"/>
                      <a:pt x="15086" y="34391"/>
                    </a:cubicBezTo>
                    <a:cubicBezTo>
                      <a:pt x="13768" y="33847"/>
                      <a:pt x="12554" y="33135"/>
                      <a:pt x="11278" y="32487"/>
                    </a:cubicBezTo>
                    <a:cubicBezTo>
                      <a:pt x="9772" y="31713"/>
                      <a:pt x="8202" y="31064"/>
                      <a:pt x="6696" y="30269"/>
                    </a:cubicBezTo>
                    <a:cubicBezTo>
                      <a:pt x="5378" y="29599"/>
                      <a:pt x="4143" y="28825"/>
                      <a:pt x="2909" y="28030"/>
                    </a:cubicBezTo>
                    <a:cubicBezTo>
                      <a:pt x="2574" y="27821"/>
                      <a:pt x="670" y="27026"/>
                      <a:pt x="544" y="26712"/>
                    </a:cubicBezTo>
                    <a:cubicBezTo>
                      <a:pt x="377" y="26210"/>
                      <a:pt x="1904" y="24599"/>
                      <a:pt x="2197" y="24201"/>
                    </a:cubicBezTo>
                    <a:cubicBezTo>
                      <a:pt x="3202" y="22925"/>
                      <a:pt x="4331" y="21753"/>
                      <a:pt x="5482" y="20623"/>
                    </a:cubicBezTo>
                    <a:cubicBezTo>
                      <a:pt x="7261" y="18928"/>
                      <a:pt x="9102" y="17861"/>
                      <a:pt x="11383" y="17254"/>
                    </a:cubicBezTo>
                    <a:cubicBezTo>
                      <a:pt x="11397" y="17269"/>
                      <a:pt x="11423" y="17284"/>
                      <a:pt x="11451" y="17284"/>
                    </a:cubicBezTo>
                    <a:cubicBezTo>
                      <a:pt x="11463" y="17284"/>
                      <a:pt x="11475" y="17281"/>
                      <a:pt x="11487" y="17275"/>
                    </a:cubicBezTo>
                    <a:cubicBezTo>
                      <a:pt x="11529" y="17233"/>
                      <a:pt x="11613" y="17213"/>
                      <a:pt x="11676" y="17171"/>
                    </a:cubicBezTo>
                    <a:cubicBezTo>
                      <a:pt x="11738" y="17150"/>
                      <a:pt x="11780" y="17150"/>
                      <a:pt x="11822" y="17129"/>
                    </a:cubicBezTo>
                    <a:close/>
                    <a:moveTo>
                      <a:pt x="5963" y="34454"/>
                    </a:moveTo>
                    <a:cubicBezTo>
                      <a:pt x="6215" y="34454"/>
                      <a:pt x="6466" y="34475"/>
                      <a:pt x="6696" y="34495"/>
                    </a:cubicBezTo>
                    <a:cubicBezTo>
                      <a:pt x="7428" y="34642"/>
                      <a:pt x="8098" y="34956"/>
                      <a:pt x="8788" y="35249"/>
                    </a:cubicBezTo>
                    <a:cubicBezTo>
                      <a:pt x="7847" y="34977"/>
                      <a:pt x="6905" y="34726"/>
                      <a:pt x="5963" y="34454"/>
                    </a:cubicBezTo>
                    <a:close/>
                    <a:moveTo>
                      <a:pt x="19355" y="26503"/>
                    </a:moveTo>
                    <a:lnTo>
                      <a:pt x="19355" y="26503"/>
                    </a:lnTo>
                    <a:cubicBezTo>
                      <a:pt x="19271" y="26628"/>
                      <a:pt x="19187" y="26733"/>
                      <a:pt x="19103" y="26837"/>
                    </a:cubicBezTo>
                    <a:cubicBezTo>
                      <a:pt x="18099" y="28135"/>
                      <a:pt x="17095" y="29537"/>
                      <a:pt x="16614" y="31127"/>
                    </a:cubicBezTo>
                    <a:cubicBezTo>
                      <a:pt x="16383" y="31901"/>
                      <a:pt x="16300" y="32717"/>
                      <a:pt x="16216" y="33512"/>
                    </a:cubicBezTo>
                    <a:cubicBezTo>
                      <a:pt x="16174" y="33972"/>
                      <a:pt x="16237" y="36546"/>
                      <a:pt x="15463" y="36567"/>
                    </a:cubicBezTo>
                    <a:cubicBezTo>
                      <a:pt x="15107" y="36567"/>
                      <a:pt x="14354" y="35960"/>
                      <a:pt x="14040" y="35793"/>
                    </a:cubicBezTo>
                    <a:cubicBezTo>
                      <a:pt x="13119" y="35311"/>
                      <a:pt x="12157" y="34893"/>
                      <a:pt x="11194" y="34475"/>
                    </a:cubicBezTo>
                    <a:cubicBezTo>
                      <a:pt x="9876" y="33889"/>
                      <a:pt x="8579" y="33282"/>
                      <a:pt x="7282" y="32633"/>
                    </a:cubicBezTo>
                    <a:cubicBezTo>
                      <a:pt x="6189" y="32114"/>
                      <a:pt x="4252" y="30935"/>
                      <a:pt x="2746" y="30935"/>
                    </a:cubicBezTo>
                    <a:cubicBezTo>
                      <a:pt x="2493" y="30935"/>
                      <a:pt x="2252" y="30968"/>
                      <a:pt x="2030" y="31043"/>
                    </a:cubicBezTo>
                    <a:cubicBezTo>
                      <a:pt x="1653" y="29934"/>
                      <a:pt x="1277" y="28846"/>
                      <a:pt x="1235" y="27653"/>
                    </a:cubicBezTo>
                    <a:lnTo>
                      <a:pt x="1235" y="27653"/>
                    </a:lnTo>
                    <a:cubicBezTo>
                      <a:pt x="1381" y="27737"/>
                      <a:pt x="1549" y="27800"/>
                      <a:pt x="1716" y="27884"/>
                    </a:cubicBezTo>
                    <a:cubicBezTo>
                      <a:pt x="1674" y="28156"/>
                      <a:pt x="1695" y="28428"/>
                      <a:pt x="1716" y="28679"/>
                    </a:cubicBezTo>
                    <a:cubicBezTo>
                      <a:pt x="1737" y="29034"/>
                      <a:pt x="1758" y="29369"/>
                      <a:pt x="1904" y="29683"/>
                    </a:cubicBezTo>
                    <a:cubicBezTo>
                      <a:pt x="1914" y="29702"/>
                      <a:pt x="1936" y="29712"/>
                      <a:pt x="1957" y="29712"/>
                    </a:cubicBezTo>
                    <a:cubicBezTo>
                      <a:pt x="1984" y="29712"/>
                      <a:pt x="2009" y="29697"/>
                      <a:pt x="2009" y="29662"/>
                    </a:cubicBezTo>
                    <a:cubicBezTo>
                      <a:pt x="2009" y="29327"/>
                      <a:pt x="1967" y="29013"/>
                      <a:pt x="1946" y="28679"/>
                    </a:cubicBezTo>
                    <a:cubicBezTo>
                      <a:pt x="1946" y="28469"/>
                      <a:pt x="1967" y="28239"/>
                      <a:pt x="1967" y="28030"/>
                    </a:cubicBezTo>
                    <a:cubicBezTo>
                      <a:pt x="2030" y="28072"/>
                      <a:pt x="2113" y="28093"/>
                      <a:pt x="2176" y="28135"/>
                    </a:cubicBezTo>
                    <a:cubicBezTo>
                      <a:pt x="2155" y="28135"/>
                      <a:pt x="2155" y="28135"/>
                      <a:pt x="2155" y="28156"/>
                    </a:cubicBezTo>
                    <a:cubicBezTo>
                      <a:pt x="2051" y="28532"/>
                      <a:pt x="2218" y="28951"/>
                      <a:pt x="2030" y="29348"/>
                    </a:cubicBezTo>
                    <a:cubicBezTo>
                      <a:pt x="2015" y="29393"/>
                      <a:pt x="2063" y="29437"/>
                      <a:pt x="2107" y="29437"/>
                    </a:cubicBezTo>
                    <a:cubicBezTo>
                      <a:pt x="2125" y="29437"/>
                      <a:pt x="2143" y="29429"/>
                      <a:pt x="2155" y="29411"/>
                    </a:cubicBezTo>
                    <a:cubicBezTo>
                      <a:pt x="2260" y="29223"/>
                      <a:pt x="2302" y="29034"/>
                      <a:pt x="2323" y="28825"/>
                    </a:cubicBezTo>
                    <a:cubicBezTo>
                      <a:pt x="2344" y="28637"/>
                      <a:pt x="2365" y="28428"/>
                      <a:pt x="2344" y="28239"/>
                    </a:cubicBezTo>
                    <a:lnTo>
                      <a:pt x="2344" y="28239"/>
                    </a:lnTo>
                    <a:cubicBezTo>
                      <a:pt x="2490" y="28323"/>
                      <a:pt x="2637" y="28407"/>
                      <a:pt x="2783" y="28490"/>
                    </a:cubicBezTo>
                    <a:cubicBezTo>
                      <a:pt x="2720" y="28595"/>
                      <a:pt x="2720" y="28721"/>
                      <a:pt x="2720" y="28825"/>
                    </a:cubicBezTo>
                    <a:cubicBezTo>
                      <a:pt x="2720" y="29013"/>
                      <a:pt x="2720" y="29202"/>
                      <a:pt x="2720" y="29369"/>
                    </a:cubicBezTo>
                    <a:cubicBezTo>
                      <a:pt x="2720" y="29406"/>
                      <a:pt x="2749" y="29428"/>
                      <a:pt x="2776" y="29428"/>
                    </a:cubicBezTo>
                    <a:cubicBezTo>
                      <a:pt x="2796" y="29428"/>
                      <a:pt x="2816" y="29416"/>
                      <a:pt x="2825" y="29390"/>
                    </a:cubicBezTo>
                    <a:cubicBezTo>
                      <a:pt x="2867" y="29223"/>
                      <a:pt x="2888" y="29076"/>
                      <a:pt x="2909" y="28888"/>
                    </a:cubicBezTo>
                    <a:cubicBezTo>
                      <a:pt x="2909" y="28804"/>
                      <a:pt x="2930" y="28700"/>
                      <a:pt x="2950" y="28595"/>
                    </a:cubicBezTo>
                    <a:cubicBezTo>
                      <a:pt x="3139" y="28721"/>
                      <a:pt x="3327" y="28825"/>
                      <a:pt x="3494" y="28951"/>
                    </a:cubicBezTo>
                    <a:cubicBezTo>
                      <a:pt x="3474" y="28951"/>
                      <a:pt x="3453" y="28951"/>
                      <a:pt x="3432" y="28972"/>
                    </a:cubicBezTo>
                    <a:cubicBezTo>
                      <a:pt x="3264" y="29076"/>
                      <a:pt x="3264" y="29369"/>
                      <a:pt x="3264" y="29537"/>
                    </a:cubicBezTo>
                    <a:cubicBezTo>
                      <a:pt x="3264" y="29594"/>
                      <a:pt x="3309" y="29626"/>
                      <a:pt x="3352" y="29626"/>
                    </a:cubicBezTo>
                    <a:cubicBezTo>
                      <a:pt x="3387" y="29626"/>
                      <a:pt x="3422" y="29605"/>
                      <a:pt x="3432" y="29557"/>
                    </a:cubicBezTo>
                    <a:cubicBezTo>
                      <a:pt x="3453" y="29453"/>
                      <a:pt x="3474" y="29348"/>
                      <a:pt x="3515" y="29265"/>
                    </a:cubicBezTo>
                    <a:cubicBezTo>
                      <a:pt x="3536" y="29181"/>
                      <a:pt x="3578" y="29118"/>
                      <a:pt x="3578" y="29013"/>
                    </a:cubicBezTo>
                    <a:cubicBezTo>
                      <a:pt x="3578" y="29008"/>
                      <a:pt x="3577" y="29005"/>
                      <a:pt x="3575" y="29002"/>
                    </a:cubicBezTo>
                    <a:lnTo>
                      <a:pt x="3575" y="29002"/>
                    </a:lnTo>
                    <a:cubicBezTo>
                      <a:pt x="3693" y="29063"/>
                      <a:pt x="3793" y="29143"/>
                      <a:pt x="3913" y="29223"/>
                    </a:cubicBezTo>
                    <a:cubicBezTo>
                      <a:pt x="3787" y="29369"/>
                      <a:pt x="3787" y="29599"/>
                      <a:pt x="3808" y="29788"/>
                    </a:cubicBezTo>
                    <a:cubicBezTo>
                      <a:pt x="3818" y="29827"/>
                      <a:pt x="3846" y="29843"/>
                      <a:pt x="3875" y="29843"/>
                    </a:cubicBezTo>
                    <a:cubicBezTo>
                      <a:pt x="3908" y="29843"/>
                      <a:pt x="3944" y="29821"/>
                      <a:pt x="3955" y="29788"/>
                    </a:cubicBezTo>
                    <a:cubicBezTo>
                      <a:pt x="3955" y="29683"/>
                      <a:pt x="3976" y="29578"/>
                      <a:pt x="4018" y="29495"/>
                    </a:cubicBezTo>
                    <a:cubicBezTo>
                      <a:pt x="4038" y="29432"/>
                      <a:pt x="4059" y="29390"/>
                      <a:pt x="4101" y="29327"/>
                    </a:cubicBezTo>
                    <a:lnTo>
                      <a:pt x="4499" y="29578"/>
                    </a:lnTo>
                    <a:cubicBezTo>
                      <a:pt x="4436" y="29641"/>
                      <a:pt x="4394" y="29725"/>
                      <a:pt x="4373" y="29809"/>
                    </a:cubicBezTo>
                    <a:cubicBezTo>
                      <a:pt x="4328" y="29883"/>
                      <a:pt x="4380" y="29947"/>
                      <a:pt x="4435" y="29947"/>
                    </a:cubicBezTo>
                    <a:cubicBezTo>
                      <a:pt x="4458" y="29947"/>
                      <a:pt x="4481" y="29937"/>
                      <a:pt x="4499" y="29913"/>
                    </a:cubicBezTo>
                    <a:cubicBezTo>
                      <a:pt x="4562" y="29850"/>
                      <a:pt x="4624" y="29767"/>
                      <a:pt x="4666" y="29704"/>
                    </a:cubicBezTo>
                    <a:cubicBezTo>
                      <a:pt x="4729" y="29725"/>
                      <a:pt x="4792" y="29767"/>
                      <a:pt x="4854" y="29809"/>
                    </a:cubicBezTo>
                    <a:cubicBezTo>
                      <a:pt x="4834" y="29809"/>
                      <a:pt x="4834" y="29829"/>
                      <a:pt x="4834" y="29850"/>
                    </a:cubicBezTo>
                    <a:cubicBezTo>
                      <a:pt x="4817" y="29883"/>
                      <a:pt x="4851" y="29927"/>
                      <a:pt x="4886" y="29927"/>
                    </a:cubicBezTo>
                    <a:cubicBezTo>
                      <a:pt x="4897" y="29927"/>
                      <a:pt x="4908" y="29923"/>
                      <a:pt x="4917" y="29913"/>
                    </a:cubicBezTo>
                    <a:cubicBezTo>
                      <a:pt x="4938" y="29892"/>
                      <a:pt x="4959" y="29892"/>
                      <a:pt x="4959" y="29871"/>
                    </a:cubicBezTo>
                    <a:cubicBezTo>
                      <a:pt x="5106" y="29955"/>
                      <a:pt x="5231" y="30018"/>
                      <a:pt x="5357" y="30101"/>
                    </a:cubicBezTo>
                    <a:cubicBezTo>
                      <a:pt x="6905" y="30959"/>
                      <a:pt x="8495" y="31692"/>
                      <a:pt x="10085" y="32424"/>
                    </a:cubicBezTo>
                    <a:cubicBezTo>
                      <a:pt x="11822" y="33240"/>
                      <a:pt x="13433" y="34265"/>
                      <a:pt x="15212" y="34977"/>
                    </a:cubicBezTo>
                    <a:cubicBezTo>
                      <a:pt x="15238" y="34988"/>
                      <a:pt x="15265" y="34993"/>
                      <a:pt x="15292" y="34993"/>
                    </a:cubicBezTo>
                    <a:cubicBezTo>
                      <a:pt x="15414" y="34993"/>
                      <a:pt x="15529" y="34887"/>
                      <a:pt x="15546" y="34767"/>
                    </a:cubicBezTo>
                    <a:cubicBezTo>
                      <a:pt x="15798" y="32298"/>
                      <a:pt x="16865" y="29934"/>
                      <a:pt x="18225" y="27905"/>
                    </a:cubicBezTo>
                    <a:cubicBezTo>
                      <a:pt x="18580" y="27402"/>
                      <a:pt x="18957" y="26942"/>
                      <a:pt x="19355" y="26503"/>
                    </a:cubicBezTo>
                    <a:close/>
                    <a:moveTo>
                      <a:pt x="23163" y="23866"/>
                    </a:moveTo>
                    <a:lnTo>
                      <a:pt x="23163" y="23866"/>
                    </a:lnTo>
                    <a:cubicBezTo>
                      <a:pt x="22765" y="24724"/>
                      <a:pt x="22535" y="25645"/>
                      <a:pt x="22158" y="26524"/>
                    </a:cubicBezTo>
                    <a:cubicBezTo>
                      <a:pt x="21489" y="28093"/>
                      <a:pt x="20547" y="29578"/>
                      <a:pt x="19773" y="31106"/>
                    </a:cubicBezTo>
                    <a:cubicBezTo>
                      <a:pt x="18727" y="33135"/>
                      <a:pt x="17702" y="35207"/>
                      <a:pt x="17053" y="37383"/>
                    </a:cubicBezTo>
                    <a:cubicBezTo>
                      <a:pt x="16823" y="34391"/>
                      <a:pt x="17492" y="31252"/>
                      <a:pt x="18915" y="28637"/>
                    </a:cubicBezTo>
                    <a:cubicBezTo>
                      <a:pt x="19647" y="27277"/>
                      <a:pt x="20798" y="25415"/>
                      <a:pt x="22242" y="24285"/>
                    </a:cubicBezTo>
                    <a:cubicBezTo>
                      <a:pt x="22535" y="24138"/>
                      <a:pt x="22849" y="24013"/>
                      <a:pt x="23163" y="23866"/>
                    </a:cubicBezTo>
                    <a:close/>
                    <a:moveTo>
                      <a:pt x="21070" y="24975"/>
                    </a:moveTo>
                    <a:lnTo>
                      <a:pt x="21070" y="24975"/>
                    </a:lnTo>
                    <a:cubicBezTo>
                      <a:pt x="20066" y="26063"/>
                      <a:pt x="19229" y="27402"/>
                      <a:pt x="18664" y="28449"/>
                    </a:cubicBezTo>
                    <a:cubicBezTo>
                      <a:pt x="17032" y="31378"/>
                      <a:pt x="16342" y="34977"/>
                      <a:pt x="16802" y="38304"/>
                    </a:cubicBezTo>
                    <a:cubicBezTo>
                      <a:pt x="15505" y="37864"/>
                      <a:pt x="14354" y="37069"/>
                      <a:pt x="13098" y="36504"/>
                    </a:cubicBezTo>
                    <a:cubicBezTo>
                      <a:pt x="11550" y="35814"/>
                      <a:pt x="9918" y="35332"/>
                      <a:pt x="8349" y="34705"/>
                    </a:cubicBezTo>
                    <a:cubicBezTo>
                      <a:pt x="7805" y="34475"/>
                      <a:pt x="7303" y="34244"/>
                      <a:pt x="6717" y="34161"/>
                    </a:cubicBezTo>
                    <a:cubicBezTo>
                      <a:pt x="6173" y="34056"/>
                      <a:pt x="5566" y="34161"/>
                      <a:pt x="5022" y="34035"/>
                    </a:cubicBezTo>
                    <a:cubicBezTo>
                      <a:pt x="3976" y="33784"/>
                      <a:pt x="3557" y="32466"/>
                      <a:pt x="3222" y="31462"/>
                    </a:cubicBezTo>
                    <a:lnTo>
                      <a:pt x="3222" y="31462"/>
                    </a:lnTo>
                    <a:cubicBezTo>
                      <a:pt x="3892" y="31608"/>
                      <a:pt x="4603" y="31943"/>
                      <a:pt x="5085" y="32152"/>
                    </a:cubicBezTo>
                    <a:cubicBezTo>
                      <a:pt x="6047" y="32529"/>
                      <a:pt x="6968" y="32989"/>
                      <a:pt x="7888" y="33449"/>
                    </a:cubicBezTo>
                    <a:cubicBezTo>
                      <a:pt x="9437" y="34203"/>
                      <a:pt x="11027" y="34851"/>
                      <a:pt x="12596" y="35563"/>
                    </a:cubicBezTo>
                    <a:cubicBezTo>
                      <a:pt x="13370" y="35918"/>
                      <a:pt x="14103" y="36337"/>
                      <a:pt x="14877" y="36734"/>
                    </a:cubicBezTo>
                    <a:cubicBezTo>
                      <a:pt x="15078" y="36844"/>
                      <a:pt x="15359" y="37018"/>
                      <a:pt x="15623" y="37018"/>
                    </a:cubicBezTo>
                    <a:cubicBezTo>
                      <a:pt x="15660" y="37018"/>
                      <a:pt x="15698" y="37014"/>
                      <a:pt x="15735" y="37006"/>
                    </a:cubicBezTo>
                    <a:cubicBezTo>
                      <a:pt x="16446" y="36860"/>
                      <a:pt x="16404" y="35751"/>
                      <a:pt x="16446" y="35228"/>
                    </a:cubicBezTo>
                    <a:cubicBezTo>
                      <a:pt x="16614" y="33386"/>
                      <a:pt x="16697" y="31566"/>
                      <a:pt x="17471" y="29850"/>
                    </a:cubicBezTo>
                    <a:cubicBezTo>
                      <a:pt x="18141" y="28386"/>
                      <a:pt x="19166" y="27088"/>
                      <a:pt x="20191" y="25875"/>
                    </a:cubicBezTo>
                    <a:cubicBezTo>
                      <a:pt x="20359" y="25666"/>
                      <a:pt x="20526" y="25456"/>
                      <a:pt x="20715" y="25247"/>
                    </a:cubicBezTo>
                    <a:cubicBezTo>
                      <a:pt x="20798" y="25184"/>
                      <a:pt x="20861" y="25122"/>
                      <a:pt x="20945" y="25059"/>
                    </a:cubicBezTo>
                    <a:cubicBezTo>
                      <a:pt x="20987" y="25038"/>
                      <a:pt x="21028" y="25017"/>
                      <a:pt x="21070" y="24975"/>
                    </a:cubicBezTo>
                    <a:close/>
                    <a:moveTo>
                      <a:pt x="14458" y="37634"/>
                    </a:moveTo>
                    <a:lnTo>
                      <a:pt x="14458" y="37634"/>
                    </a:lnTo>
                    <a:cubicBezTo>
                      <a:pt x="15212" y="38032"/>
                      <a:pt x="15944" y="38387"/>
                      <a:pt x="16739" y="38659"/>
                    </a:cubicBezTo>
                    <a:cubicBezTo>
                      <a:pt x="16718" y="38722"/>
                      <a:pt x="16718" y="38785"/>
                      <a:pt x="16697" y="38868"/>
                    </a:cubicBezTo>
                    <a:cubicBezTo>
                      <a:pt x="15944" y="38471"/>
                      <a:pt x="15212" y="38052"/>
                      <a:pt x="14458" y="37634"/>
                    </a:cubicBezTo>
                    <a:close/>
                    <a:moveTo>
                      <a:pt x="24104" y="23615"/>
                    </a:moveTo>
                    <a:cubicBezTo>
                      <a:pt x="24146" y="23657"/>
                      <a:pt x="24209" y="23741"/>
                      <a:pt x="24251" y="23908"/>
                    </a:cubicBezTo>
                    <a:cubicBezTo>
                      <a:pt x="24334" y="24347"/>
                      <a:pt x="23728" y="25038"/>
                      <a:pt x="23497" y="25373"/>
                    </a:cubicBezTo>
                    <a:cubicBezTo>
                      <a:pt x="21991" y="27612"/>
                      <a:pt x="20777" y="30018"/>
                      <a:pt x="19689" y="32487"/>
                    </a:cubicBezTo>
                    <a:cubicBezTo>
                      <a:pt x="18643" y="34830"/>
                      <a:pt x="17597" y="37383"/>
                      <a:pt x="17702" y="39977"/>
                    </a:cubicBezTo>
                    <a:cubicBezTo>
                      <a:pt x="15735" y="39475"/>
                      <a:pt x="14207" y="38011"/>
                      <a:pt x="12450" y="37069"/>
                    </a:cubicBezTo>
                    <a:lnTo>
                      <a:pt x="12450" y="37069"/>
                    </a:lnTo>
                    <a:cubicBezTo>
                      <a:pt x="13914" y="37801"/>
                      <a:pt x="15316" y="38680"/>
                      <a:pt x="16781" y="39433"/>
                    </a:cubicBezTo>
                    <a:cubicBezTo>
                      <a:pt x="16805" y="39444"/>
                      <a:pt x="16829" y="39448"/>
                      <a:pt x="16853" y="39448"/>
                    </a:cubicBezTo>
                    <a:cubicBezTo>
                      <a:pt x="16972" y="39448"/>
                      <a:pt x="17077" y="39329"/>
                      <a:pt x="17095" y="39224"/>
                    </a:cubicBezTo>
                    <a:cubicBezTo>
                      <a:pt x="17681" y="35835"/>
                      <a:pt x="19417" y="32654"/>
                      <a:pt x="21007" y="29641"/>
                    </a:cubicBezTo>
                    <a:cubicBezTo>
                      <a:pt x="21719" y="28281"/>
                      <a:pt x="22472" y="27026"/>
                      <a:pt x="22974" y="25561"/>
                    </a:cubicBezTo>
                    <a:cubicBezTo>
                      <a:pt x="23058" y="25331"/>
                      <a:pt x="23581" y="23866"/>
                      <a:pt x="23937" y="23615"/>
                    </a:cubicBezTo>
                    <a:cubicBezTo>
                      <a:pt x="23963" y="23633"/>
                      <a:pt x="23990" y="23639"/>
                      <a:pt x="24015" y="23639"/>
                    </a:cubicBezTo>
                    <a:cubicBezTo>
                      <a:pt x="24049" y="23639"/>
                      <a:pt x="24080" y="23627"/>
                      <a:pt x="24104" y="23615"/>
                    </a:cubicBezTo>
                    <a:close/>
                    <a:moveTo>
                      <a:pt x="18221" y="0"/>
                    </a:moveTo>
                    <a:cubicBezTo>
                      <a:pt x="18194" y="0"/>
                      <a:pt x="18167" y="5"/>
                      <a:pt x="18141" y="13"/>
                    </a:cubicBezTo>
                    <a:cubicBezTo>
                      <a:pt x="16948" y="411"/>
                      <a:pt x="15484" y="641"/>
                      <a:pt x="14605" y="1583"/>
                    </a:cubicBezTo>
                    <a:cubicBezTo>
                      <a:pt x="14262" y="1377"/>
                      <a:pt x="13972" y="1135"/>
                      <a:pt x="13672" y="1135"/>
                    </a:cubicBezTo>
                    <a:cubicBezTo>
                      <a:pt x="13515" y="1135"/>
                      <a:pt x="13355" y="1201"/>
                      <a:pt x="13182" y="1373"/>
                    </a:cubicBezTo>
                    <a:cubicBezTo>
                      <a:pt x="12554" y="2001"/>
                      <a:pt x="12324" y="3445"/>
                      <a:pt x="12052" y="4282"/>
                    </a:cubicBezTo>
                    <a:cubicBezTo>
                      <a:pt x="11529" y="5851"/>
                      <a:pt x="11194" y="7483"/>
                      <a:pt x="10922" y="9115"/>
                    </a:cubicBezTo>
                    <a:cubicBezTo>
                      <a:pt x="10483" y="11731"/>
                      <a:pt x="10797" y="13844"/>
                      <a:pt x="11717" y="16187"/>
                    </a:cubicBezTo>
                    <a:cubicBezTo>
                      <a:pt x="11487" y="15957"/>
                      <a:pt x="11257" y="15727"/>
                      <a:pt x="11090" y="15413"/>
                    </a:cubicBezTo>
                    <a:cubicBezTo>
                      <a:pt x="10588" y="14492"/>
                      <a:pt x="10420" y="13467"/>
                      <a:pt x="9772" y="12609"/>
                    </a:cubicBezTo>
                    <a:cubicBezTo>
                      <a:pt x="9751" y="12582"/>
                      <a:pt x="9724" y="12571"/>
                      <a:pt x="9697" y="12571"/>
                    </a:cubicBezTo>
                    <a:cubicBezTo>
                      <a:pt x="9639" y="12571"/>
                      <a:pt x="9576" y="12622"/>
                      <a:pt x="9562" y="12693"/>
                    </a:cubicBezTo>
                    <a:cubicBezTo>
                      <a:pt x="9520" y="12860"/>
                      <a:pt x="9520" y="12986"/>
                      <a:pt x="9500" y="13091"/>
                    </a:cubicBezTo>
                    <a:cubicBezTo>
                      <a:pt x="9479" y="13007"/>
                      <a:pt x="9416" y="12902"/>
                      <a:pt x="9311" y="12819"/>
                    </a:cubicBezTo>
                    <a:cubicBezTo>
                      <a:pt x="9081" y="12588"/>
                      <a:pt x="8956" y="12630"/>
                      <a:pt x="8642" y="12609"/>
                    </a:cubicBezTo>
                    <a:cubicBezTo>
                      <a:pt x="8579" y="12609"/>
                      <a:pt x="8495" y="12672"/>
                      <a:pt x="8516" y="12756"/>
                    </a:cubicBezTo>
                    <a:cubicBezTo>
                      <a:pt x="8914" y="14451"/>
                      <a:pt x="9960" y="16187"/>
                      <a:pt x="11550" y="16982"/>
                    </a:cubicBezTo>
                    <a:cubicBezTo>
                      <a:pt x="11529" y="17003"/>
                      <a:pt x="11487" y="17024"/>
                      <a:pt x="11466" y="17045"/>
                    </a:cubicBezTo>
                    <a:cubicBezTo>
                      <a:pt x="9039" y="17589"/>
                      <a:pt x="7135" y="18510"/>
                      <a:pt x="5210" y="20288"/>
                    </a:cubicBezTo>
                    <a:cubicBezTo>
                      <a:pt x="3997" y="21439"/>
                      <a:pt x="2846" y="22632"/>
                      <a:pt x="1821" y="23950"/>
                    </a:cubicBezTo>
                    <a:cubicBezTo>
                      <a:pt x="1318" y="24578"/>
                      <a:pt x="0" y="25791"/>
                      <a:pt x="0" y="26670"/>
                    </a:cubicBezTo>
                    <a:cubicBezTo>
                      <a:pt x="0" y="27214"/>
                      <a:pt x="544" y="27381"/>
                      <a:pt x="1005" y="27570"/>
                    </a:cubicBezTo>
                    <a:cubicBezTo>
                      <a:pt x="712" y="28825"/>
                      <a:pt x="1339" y="30185"/>
                      <a:pt x="1674" y="31378"/>
                    </a:cubicBezTo>
                    <a:cubicBezTo>
                      <a:pt x="1690" y="31474"/>
                      <a:pt x="1768" y="31546"/>
                      <a:pt x="1869" y="31546"/>
                    </a:cubicBezTo>
                    <a:cubicBezTo>
                      <a:pt x="1900" y="31546"/>
                      <a:pt x="1933" y="31539"/>
                      <a:pt x="1967" y="31524"/>
                    </a:cubicBezTo>
                    <a:cubicBezTo>
                      <a:pt x="2144" y="31436"/>
                      <a:pt x="2352" y="31401"/>
                      <a:pt x="2576" y="31401"/>
                    </a:cubicBezTo>
                    <a:cubicBezTo>
                      <a:pt x="2723" y="31401"/>
                      <a:pt x="2877" y="31416"/>
                      <a:pt x="3034" y="31441"/>
                    </a:cubicBezTo>
                    <a:cubicBezTo>
                      <a:pt x="3202" y="32298"/>
                      <a:pt x="3453" y="33282"/>
                      <a:pt x="4038" y="33910"/>
                    </a:cubicBezTo>
                    <a:cubicBezTo>
                      <a:pt x="4352" y="34265"/>
                      <a:pt x="4771" y="34391"/>
                      <a:pt x="5231" y="34433"/>
                    </a:cubicBezTo>
                    <a:cubicBezTo>
                      <a:pt x="5168" y="34433"/>
                      <a:pt x="5168" y="34516"/>
                      <a:pt x="5210" y="34537"/>
                    </a:cubicBezTo>
                    <a:lnTo>
                      <a:pt x="5336" y="34600"/>
                    </a:lnTo>
                    <a:cubicBezTo>
                      <a:pt x="5357" y="34642"/>
                      <a:pt x="5378" y="34684"/>
                      <a:pt x="5461" y="34705"/>
                    </a:cubicBezTo>
                    <a:cubicBezTo>
                      <a:pt x="5712" y="34788"/>
                      <a:pt x="5963" y="34872"/>
                      <a:pt x="6235" y="34956"/>
                    </a:cubicBezTo>
                    <a:cubicBezTo>
                      <a:pt x="8391" y="35772"/>
                      <a:pt x="10650" y="36441"/>
                      <a:pt x="12638" y="37634"/>
                    </a:cubicBezTo>
                    <a:cubicBezTo>
                      <a:pt x="14354" y="38638"/>
                      <a:pt x="15881" y="40061"/>
                      <a:pt x="17869" y="40501"/>
                    </a:cubicBezTo>
                    <a:cubicBezTo>
                      <a:pt x="17897" y="40507"/>
                      <a:pt x="17923" y="40510"/>
                      <a:pt x="17948" y="40510"/>
                    </a:cubicBezTo>
                    <a:cubicBezTo>
                      <a:pt x="18092" y="40510"/>
                      <a:pt x="18183" y="40410"/>
                      <a:pt x="18183" y="40249"/>
                    </a:cubicBezTo>
                    <a:cubicBezTo>
                      <a:pt x="18036" y="38094"/>
                      <a:pt x="18748" y="36002"/>
                      <a:pt x="19543" y="34035"/>
                    </a:cubicBezTo>
                    <a:cubicBezTo>
                      <a:pt x="20317" y="32110"/>
                      <a:pt x="21196" y="30227"/>
                      <a:pt x="22242" y="28428"/>
                    </a:cubicBezTo>
                    <a:cubicBezTo>
                      <a:pt x="22932" y="27214"/>
                      <a:pt x="23832" y="26063"/>
                      <a:pt x="24460" y="24829"/>
                    </a:cubicBezTo>
                    <a:cubicBezTo>
                      <a:pt x="24711" y="24306"/>
                      <a:pt x="24816" y="23803"/>
                      <a:pt x="24627" y="23427"/>
                    </a:cubicBezTo>
                    <a:cubicBezTo>
                      <a:pt x="24899" y="23280"/>
                      <a:pt x="25129" y="23029"/>
                      <a:pt x="25339" y="22695"/>
                    </a:cubicBezTo>
                    <a:cubicBezTo>
                      <a:pt x="26050" y="21481"/>
                      <a:pt x="26531" y="20016"/>
                      <a:pt x="27138" y="18740"/>
                    </a:cubicBezTo>
                    <a:cubicBezTo>
                      <a:pt x="28080" y="16836"/>
                      <a:pt x="29189" y="15016"/>
                      <a:pt x="30381" y="13279"/>
                    </a:cubicBezTo>
                    <a:cubicBezTo>
                      <a:pt x="31553" y="11542"/>
                      <a:pt x="32892" y="9847"/>
                      <a:pt x="34712" y="8801"/>
                    </a:cubicBezTo>
                    <a:cubicBezTo>
                      <a:pt x="34817" y="8738"/>
                      <a:pt x="34901" y="8550"/>
                      <a:pt x="34796" y="8446"/>
                    </a:cubicBezTo>
                    <a:cubicBezTo>
                      <a:pt x="33311" y="7023"/>
                      <a:pt x="31302" y="6542"/>
                      <a:pt x="29502" y="5684"/>
                    </a:cubicBezTo>
                    <a:cubicBezTo>
                      <a:pt x="27389" y="4658"/>
                      <a:pt x="25548" y="3152"/>
                      <a:pt x="23644" y="1813"/>
                    </a:cubicBezTo>
                    <a:cubicBezTo>
                      <a:pt x="23435" y="1624"/>
                      <a:pt x="23225" y="1457"/>
                      <a:pt x="23016" y="1290"/>
                    </a:cubicBezTo>
                    <a:cubicBezTo>
                      <a:pt x="22992" y="1265"/>
                      <a:pt x="22960" y="1255"/>
                      <a:pt x="22929" y="1255"/>
                    </a:cubicBezTo>
                    <a:cubicBezTo>
                      <a:pt x="22908" y="1255"/>
                      <a:pt x="22887" y="1260"/>
                      <a:pt x="22870" y="1269"/>
                    </a:cubicBezTo>
                    <a:cubicBezTo>
                      <a:pt x="22828" y="1248"/>
                      <a:pt x="22786" y="1227"/>
                      <a:pt x="22765" y="1185"/>
                    </a:cubicBezTo>
                    <a:cubicBezTo>
                      <a:pt x="22757" y="1182"/>
                      <a:pt x="22748" y="1181"/>
                      <a:pt x="22740" y="1181"/>
                    </a:cubicBezTo>
                    <a:cubicBezTo>
                      <a:pt x="22687" y="1181"/>
                      <a:pt x="22642" y="1233"/>
                      <a:pt x="22660" y="1269"/>
                    </a:cubicBezTo>
                    <a:cubicBezTo>
                      <a:pt x="22388" y="913"/>
                      <a:pt x="22054" y="641"/>
                      <a:pt x="21572" y="557"/>
                    </a:cubicBezTo>
                    <a:cubicBezTo>
                      <a:pt x="21458" y="543"/>
                      <a:pt x="21342" y="537"/>
                      <a:pt x="21224" y="537"/>
                    </a:cubicBezTo>
                    <a:cubicBezTo>
                      <a:pt x="20461" y="537"/>
                      <a:pt x="19646" y="811"/>
                      <a:pt x="18957" y="1101"/>
                    </a:cubicBezTo>
                    <a:cubicBezTo>
                      <a:pt x="18685" y="829"/>
                      <a:pt x="18476" y="516"/>
                      <a:pt x="18434" y="160"/>
                    </a:cubicBezTo>
                    <a:cubicBezTo>
                      <a:pt x="18417" y="60"/>
                      <a:pt x="18322" y="0"/>
                      <a:pt x="182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1021100" y="5775475"/>
                <a:ext cx="73675" cy="264000"/>
              </a:xfrm>
              <a:custGeom>
                <a:rect b="b" l="l" r="r" t="t"/>
                <a:pathLst>
                  <a:path extrusionOk="0" h="10560" w="2947">
                    <a:moveTo>
                      <a:pt x="2849" y="1"/>
                    </a:moveTo>
                    <a:cubicBezTo>
                      <a:pt x="2820" y="1"/>
                      <a:pt x="2789" y="16"/>
                      <a:pt x="2774" y="56"/>
                    </a:cubicBezTo>
                    <a:cubicBezTo>
                      <a:pt x="1414" y="3382"/>
                      <a:pt x="326" y="6793"/>
                      <a:pt x="12" y="10392"/>
                    </a:cubicBezTo>
                    <a:cubicBezTo>
                      <a:pt x="1" y="10502"/>
                      <a:pt x="88" y="10560"/>
                      <a:pt x="176" y="10560"/>
                    </a:cubicBezTo>
                    <a:cubicBezTo>
                      <a:pt x="256" y="10560"/>
                      <a:pt x="337" y="10512"/>
                      <a:pt x="347" y="10413"/>
                    </a:cubicBezTo>
                    <a:cubicBezTo>
                      <a:pt x="807" y="6877"/>
                      <a:pt x="1707" y="3466"/>
                      <a:pt x="2920" y="97"/>
                    </a:cubicBezTo>
                    <a:cubicBezTo>
                      <a:pt x="2946" y="45"/>
                      <a:pt x="2899" y="1"/>
                      <a:pt x="28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984500" y="5768150"/>
                <a:ext cx="73650" cy="263950"/>
              </a:xfrm>
              <a:custGeom>
                <a:rect b="b" l="l" r="r" t="t"/>
                <a:pathLst>
                  <a:path extrusionOk="0" h="10558" w="2946">
                    <a:moveTo>
                      <a:pt x="2849" y="1"/>
                    </a:moveTo>
                    <a:cubicBezTo>
                      <a:pt x="2819" y="1"/>
                      <a:pt x="2789" y="17"/>
                      <a:pt x="2773" y="56"/>
                    </a:cubicBezTo>
                    <a:cubicBezTo>
                      <a:pt x="1413" y="3382"/>
                      <a:pt x="325" y="6793"/>
                      <a:pt x="11" y="10371"/>
                    </a:cubicBezTo>
                    <a:cubicBezTo>
                      <a:pt x="0" y="10494"/>
                      <a:pt x="91" y="10557"/>
                      <a:pt x="181" y="10557"/>
                    </a:cubicBezTo>
                    <a:cubicBezTo>
                      <a:pt x="259" y="10557"/>
                      <a:pt x="336" y="10510"/>
                      <a:pt x="346" y="10413"/>
                    </a:cubicBezTo>
                    <a:cubicBezTo>
                      <a:pt x="806" y="6877"/>
                      <a:pt x="1706" y="3466"/>
                      <a:pt x="2920" y="97"/>
                    </a:cubicBezTo>
                    <a:cubicBezTo>
                      <a:pt x="2946" y="45"/>
                      <a:pt x="2898" y="1"/>
                      <a:pt x="28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947875" y="5760825"/>
                <a:ext cx="73675" cy="263950"/>
              </a:xfrm>
              <a:custGeom>
                <a:rect b="b" l="l" r="r" t="t"/>
                <a:pathLst>
                  <a:path extrusionOk="0" h="10558" w="2947">
                    <a:moveTo>
                      <a:pt x="2849" y="1"/>
                    </a:moveTo>
                    <a:cubicBezTo>
                      <a:pt x="2819" y="1"/>
                      <a:pt x="2789" y="17"/>
                      <a:pt x="2773" y="56"/>
                    </a:cubicBezTo>
                    <a:cubicBezTo>
                      <a:pt x="1413" y="3383"/>
                      <a:pt x="325" y="6793"/>
                      <a:pt x="12" y="10371"/>
                    </a:cubicBezTo>
                    <a:cubicBezTo>
                      <a:pt x="0" y="10494"/>
                      <a:pt x="91" y="10558"/>
                      <a:pt x="181" y="10558"/>
                    </a:cubicBezTo>
                    <a:cubicBezTo>
                      <a:pt x="259" y="10558"/>
                      <a:pt x="337" y="10510"/>
                      <a:pt x="346" y="10413"/>
                    </a:cubicBezTo>
                    <a:cubicBezTo>
                      <a:pt x="828" y="6877"/>
                      <a:pt x="1727" y="3466"/>
                      <a:pt x="2920" y="98"/>
                    </a:cubicBezTo>
                    <a:cubicBezTo>
                      <a:pt x="2946" y="45"/>
                      <a:pt x="2898" y="1"/>
                      <a:pt x="28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916500" y="5740700"/>
                <a:ext cx="73850" cy="264125"/>
              </a:xfrm>
              <a:custGeom>
                <a:rect b="b" l="l" r="r" t="t"/>
                <a:pathLst>
                  <a:path extrusionOk="0" h="10565" w="2954">
                    <a:moveTo>
                      <a:pt x="2853" y="0"/>
                    </a:moveTo>
                    <a:cubicBezTo>
                      <a:pt x="2826" y="0"/>
                      <a:pt x="2802" y="14"/>
                      <a:pt x="2794" y="45"/>
                    </a:cubicBezTo>
                    <a:cubicBezTo>
                      <a:pt x="1434" y="3392"/>
                      <a:pt x="346" y="6782"/>
                      <a:pt x="11" y="10381"/>
                    </a:cubicBezTo>
                    <a:cubicBezTo>
                      <a:pt x="0" y="10501"/>
                      <a:pt x="86" y="10564"/>
                      <a:pt x="177" y="10564"/>
                    </a:cubicBezTo>
                    <a:cubicBezTo>
                      <a:pt x="260" y="10564"/>
                      <a:pt x="347" y="10512"/>
                      <a:pt x="367" y="10402"/>
                    </a:cubicBezTo>
                    <a:cubicBezTo>
                      <a:pt x="827" y="6866"/>
                      <a:pt x="1727" y="3455"/>
                      <a:pt x="2940" y="107"/>
                    </a:cubicBezTo>
                    <a:cubicBezTo>
                      <a:pt x="2954" y="41"/>
                      <a:pt x="2900" y="0"/>
                      <a:pt x="28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1043350" y="5798725"/>
                <a:ext cx="75475" cy="269625"/>
              </a:xfrm>
              <a:custGeom>
                <a:rect b="b" l="l" r="r" t="t"/>
                <a:pathLst>
                  <a:path extrusionOk="0" h="10785" w="3019">
                    <a:moveTo>
                      <a:pt x="2938" y="1"/>
                    </a:moveTo>
                    <a:cubicBezTo>
                      <a:pt x="2911" y="1"/>
                      <a:pt x="2883" y="14"/>
                      <a:pt x="2867" y="46"/>
                    </a:cubicBezTo>
                    <a:cubicBezTo>
                      <a:pt x="2114" y="1929"/>
                      <a:pt x="1298" y="3791"/>
                      <a:pt x="900" y="5779"/>
                    </a:cubicBezTo>
                    <a:cubicBezTo>
                      <a:pt x="691" y="6763"/>
                      <a:pt x="587" y="7767"/>
                      <a:pt x="398" y="8750"/>
                    </a:cubicBezTo>
                    <a:cubicBezTo>
                      <a:pt x="273" y="9420"/>
                      <a:pt x="1" y="10069"/>
                      <a:pt x="315" y="10717"/>
                    </a:cubicBezTo>
                    <a:cubicBezTo>
                      <a:pt x="338" y="10764"/>
                      <a:pt x="384" y="10785"/>
                      <a:pt x="431" y="10785"/>
                    </a:cubicBezTo>
                    <a:cubicBezTo>
                      <a:pt x="511" y="10785"/>
                      <a:pt x="592" y="10726"/>
                      <a:pt x="566" y="10634"/>
                    </a:cubicBezTo>
                    <a:cubicBezTo>
                      <a:pt x="419" y="9880"/>
                      <a:pt x="670" y="9106"/>
                      <a:pt x="796" y="8353"/>
                    </a:cubicBezTo>
                    <a:cubicBezTo>
                      <a:pt x="942" y="7369"/>
                      <a:pt x="1026" y="6386"/>
                      <a:pt x="1235" y="5403"/>
                    </a:cubicBezTo>
                    <a:cubicBezTo>
                      <a:pt x="1633" y="3582"/>
                      <a:pt x="2344" y="1846"/>
                      <a:pt x="2993" y="88"/>
                    </a:cubicBezTo>
                    <a:cubicBezTo>
                      <a:pt x="3019" y="36"/>
                      <a:pt x="2981" y="1"/>
                      <a:pt x="29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1077825" y="5820525"/>
                <a:ext cx="77500" cy="266700"/>
              </a:xfrm>
              <a:custGeom>
                <a:rect b="b" l="l" r="r" t="t"/>
                <a:pathLst>
                  <a:path extrusionOk="0" h="10668" w="3100">
                    <a:moveTo>
                      <a:pt x="3036" y="0"/>
                    </a:moveTo>
                    <a:cubicBezTo>
                      <a:pt x="3019" y="0"/>
                      <a:pt x="3002" y="9"/>
                      <a:pt x="2995" y="32"/>
                    </a:cubicBezTo>
                    <a:cubicBezTo>
                      <a:pt x="1656" y="3422"/>
                      <a:pt x="568" y="6874"/>
                      <a:pt x="24" y="10473"/>
                    </a:cubicBezTo>
                    <a:cubicBezTo>
                      <a:pt x="1" y="10598"/>
                      <a:pt x="96" y="10668"/>
                      <a:pt x="194" y="10668"/>
                    </a:cubicBezTo>
                    <a:cubicBezTo>
                      <a:pt x="276" y="10668"/>
                      <a:pt x="360" y="10619"/>
                      <a:pt x="379" y="10515"/>
                    </a:cubicBezTo>
                    <a:cubicBezTo>
                      <a:pt x="902" y="6937"/>
                      <a:pt x="1928" y="3463"/>
                      <a:pt x="3099" y="53"/>
                    </a:cubicBezTo>
                    <a:cubicBezTo>
                      <a:pt x="3099" y="26"/>
                      <a:pt x="3066" y="0"/>
                      <a:pt x="3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 name="Google Shape;134;p2"/>
            <p:cNvSpPr/>
            <p:nvPr/>
          </p:nvSpPr>
          <p:spPr>
            <a:xfrm>
              <a:off x="8519853" y="1491988"/>
              <a:ext cx="485476" cy="464188"/>
            </a:xfrm>
            <a:custGeom>
              <a:rect b="b" l="l" r="r" t="t"/>
              <a:pathLst>
                <a:path extrusionOk="0" h="23288" w="24356">
                  <a:moveTo>
                    <a:pt x="1256" y="10784"/>
                  </a:moveTo>
                  <a:cubicBezTo>
                    <a:pt x="1737" y="11977"/>
                    <a:pt x="2658" y="13212"/>
                    <a:pt x="3055" y="13714"/>
                  </a:cubicBezTo>
                  <a:cubicBezTo>
                    <a:pt x="3516" y="14300"/>
                    <a:pt x="3725" y="14781"/>
                    <a:pt x="3788" y="15199"/>
                  </a:cubicBezTo>
                  <a:cubicBezTo>
                    <a:pt x="2679" y="14739"/>
                    <a:pt x="1570" y="14111"/>
                    <a:pt x="963" y="13212"/>
                  </a:cubicBezTo>
                  <a:cubicBezTo>
                    <a:pt x="963" y="13107"/>
                    <a:pt x="984" y="13002"/>
                    <a:pt x="984" y="12877"/>
                  </a:cubicBezTo>
                  <a:cubicBezTo>
                    <a:pt x="1047" y="12312"/>
                    <a:pt x="1130" y="11580"/>
                    <a:pt x="1256" y="10784"/>
                  </a:cubicBezTo>
                  <a:close/>
                  <a:moveTo>
                    <a:pt x="16990" y="2185"/>
                  </a:moveTo>
                  <a:cubicBezTo>
                    <a:pt x="17806" y="2582"/>
                    <a:pt x="18581" y="3126"/>
                    <a:pt x="19292" y="3817"/>
                  </a:cubicBezTo>
                  <a:cubicBezTo>
                    <a:pt x="19836" y="4340"/>
                    <a:pt x="20296" y="4926"/>
                    <a:pt x="20673" y="5554"/>
                  </a:cubicBezTo>
                  <a:cubicBezTo>
                    <a:pt x="19920" y="9968"/>
                    <a:pt x="16279" y="13316"/>
                    <a:pt x="12387" y="15220"/>
                  </a:cubicBezTo>
                  <a:cubicBezTo>
                    <a:pt x="12178" y="15325"/>
                    <a:pt x="11990" y="15409"/>
                    <a:pt x="11801" y="15492"/>
                  </a:cubicBezTo>
                  <a:cubicBezTo>
                    <a:pt x="10546" y="13546"/>
                    <a:pt x="13496" y="9006"/>
                    <a:pt x="14438" y="7688"/>
                  </a:cubicBezTo>
                  <a:cubicBezTo>
                    <a:pt x="15588" y="6077"/>
                    <a:pt x="17702" y="4277"/>
                    <a:pt x="16990" y="2185"/>
                  </a:cubicBezTo>
                  <a:close/>
                  <a:moveTo>
                    <a:pt x="7721" y="2561"/>
                  </a:moveTo>
                  <a:lnTo>
                    <a:pt x="7721" y="2561"/>
                  </a:lnTo>
                  <a:cubicBezTo>
                    <a:pt x="6424" y="4947"/>
                    <a:pt x="5880" y="10554"/>
                    <a:pt x="5943" y="11517"/>
                  </a:cubicBezTo>
                  <a:cubicBezTo>
                    <a:pt x="6047" y="13065"/>
                    <a:pt x="6361" y="14655"/>
                    <a:pt x="6926" y="16141"/>
                  </a:cubicBezTo>
                  <a:cubicBezTo>
                    <a:pt x="6424" y="16078"/>
                    <a:pt x="5922" y="15953"/>
                    <a:pt x="5440" y="15806"/>
                  </a:cubicBezTo>
                  <a:cubicBezTo>
                    <a:pt x="5106" y="15701"/>
                    <a:pt x="4750" y="15576"/>
                    <a:pt x="4373" y="15429"/>
                  </a:cubicBezTo>
                  <a:cubicBezTo>
                    <a:pt x="4373" y="15199"/>
                    <a:pt x="4352" y="14948"/>
                    <a:pt x="4248" y="14697"/>
                  </a:cubicBezTo>
                  <a:cubicBezTo>
                    <a:pt x="3934" y="13818"/>
                    <a:pt x="3097" y="13086"/>
                    <a:pt x="2595" y="12333"/>
                  </a:cubicBezTo>
                  <a:cubicBezTo>
                    <a:pt x="1946" y="11370"/>
                    <a:pt x="1507" y="10491"/>
                    <a:pt x="1528" y="9466"/>
                  </a:cubicBezTo>
                  <a:cubicBezTo>
                    <a:pt x="1946" y="8399"/>
                    <a:pt x="2532" y="7374"/>
                    <a:pt x="3244" y="6411"/>
                  </a:cubicBezTo>
                  <a:cubicBezTo>
                    <a:pt x="3264" y="6411"/>
                    <a:pt x="3285" y="6390"/>
                    <a:pt x="3285" y="6390"/>
                  </a:cubicBezTo>
                  <a:cubicBezTo>
                    <a:pt x="3348" y="6370"/>
                    <a:pt x="3369" y="6307"/>
                    <a:pt x="3348" y="6286"/>
                  </a:cubicBezTo>
                  <a:cubicBezTo>
                    <a:pt x="3934" y="5512"/>
                    <a:pt x="4604" y="4800"/>
                    <a:pt x="5336" y="4173"/>
                  </a:cubicBezTo>
                  <a:cubicBezTo>
                    <a:pt x="6068" y="3545"/>
                    <a:pt x="6863" y="3001"/>
                    <a:pt x="7721" y="2561"/>
                  </a:cubicBezTo>
                  <a:close/>
                  <a:moveTo>
                    <a:pt x="12909" y="1272"/>
                  </a:moveTo>
                  <a:cubicBezTo>
                    <a:pt x="14140" y="1272"/>
                    <a:pt x="15360" y="1496"/>
                    <a:pt x="16509" y="1976"/>
                  </a:cubicBezTo>
                  <a:cubicBezTo>
                    <a:pt x="17262" y="3963"/>
                    <a:pt x="15358" y="5470"/>
                    <a:pt x="14228" y="6914"/>
                  </a:cubicBezTo>
                  <a:cubicBezTo>
                    <a:pt x="13245" y="8190"/>
                    <a:pt x="12387" y="9592"/>
                    <a:pt x="11759" y="11077"/>
                  </a:cubicBezTo>
                  <a:cubicBezTo>
                    <a:pt x="11257" y="12291"/>
                    <a:pt x="10525" y="14341"/>
                    <a:pt x="11174" y="15722"/>
                  </a:cubicBezTo>
                  <a:cubicBezTo>
                    <a:pt x="10216" y="16066"/>
                    <a:pt x="9242" y="16237"/>
                    <a:pt x="8254" y="16237"/>
                  </a:cubicBezTo>
                  <a:cubicBezTo>
                    <a:pt x="8097" y="16237"/>
                    <a:pt x="7941" y="16233"/>
                    <a:pt x="7784" y="16225"/>
                  </a:cubicBezTo>
                  <a:cubicBezTo>
                    <a:pt x="7052" y="14530"/>
                    <a:pt x="6675" y="12668"/>
                    <a:pt x="6654" y="10889"/>
                  </a:cubicBezTo>
                  <a:cubicBezTo>
                    <a:pt x="6654" y="9236"/>
                    <a:pt x="6884" y="7520"/>
                    <a:pt x="7219" y="5909"/>
                  </a:cubicBezTo>
                  <a:cubicBezTo>
                    <a:pt x="7533" y="4361"/>
                    <a:pt x="7909" y="2248"/>
                    <a:pt x="9688" y="1892"/>
                  </a:cubicBezTo>
                  <a:cubicBezTo>
                    <a:pt x="9751" y="1871"/>
                    <a:pt x="9751" y="1787"/>
                    <a:pt x="9709" y="1766"/>
                  </a:cubicBezTo>
                  <a:lnTo>
                    <a:pt x="9688" y="1766"/>
                  </a:lnTo>
                  <a:cubicBezTo>
                    <a:pt x="10743" y="1444"/>
                    <a:pt x="11830" y="1272"/>
                    <a:pt x="12909" y="1272"/>
                  </a:cubicBezTo>
                  <a:close/>
                  <a:moveTo>
                    <a:pt x="20966" y="6118"/>
                  </a:moveTo>
                  <a:lnTo>
                    <a:pt x="20966" y="6118"/>
                  </a:lnTo>
                  <a:cubicBezTo>
                    <a:pt x="22640" y="9403"/>
                    <a:pt x="22368" y="13693"/>
                    <a:pt x="20736" y="16999"/>
                  </a:cubicBezTo>
                  <a:cubicBezTo>
                    <a:pt x="20260" y="16099"/>
                    <a:pt x="19355" y="15838"/>
                    <a:pt x="18291" y="15838"/>
                  </a:cubicBezTo>
                  <a:cubicBezTo>
                    <a:pt x="16832" y="15838"/>
                    <a:pt x="15076" y="16329"/>
                    <a:pt x="13725" y="16329"/>
                  </a:cubicBezTo>
                  <a:cubicBezTo>
                    <a:pt x="13245" y="16329"/>
                    <a:pt x="12817" y="16267"/>
                    <a:pt x="12471" y="16099"/>
                  </a:cubicBezTo>
                  <a:cubicBezTo>
                    <a:pt x="12387" y="16057"/>
                    <a:pt x="12324" y="16015"/>
                    <a:pt x="12262" y="15973"/>
                  </a:cubicBezTo>
                  <a:cubicBezTo>
                    <a:pt x="16279" y="14300"/>
                    <a:pt x="20589" y="10533"/>
                    <a:pt x="20966" y="6118"/>
                  </a:cubicBezTo>
                  <a:close/>
                  <a:moveTo>
                    <a:pt x="942" y="14007"/>
                  </a:moveTo>
                  <a:lnTo>
                    <a:pt x="942" y="14007"/>
                  </a:lnTo>
                  <a:cubicBezTo>
                    <a:pt x="1674" y="14802"/>
                    <a:pt x="2909" y="15346"/>
                    <a:pt x="3767" y="15722"/>
                  </a:cubicBezTo>
                  <a:cubicBezTo>
                    <a:pt x="3662" y="16329"/>
                    <a:pt x="3244" y="16915"/>
                    <a:pt x="2783" y="17752"/>
                  </a:cubicBezTo>
                  <a:cubicBezTo>
                    <a:pt x="2679" y="17982"/>
                    <a:pt x="2595" y="18191"/>
                    <a:pt x="2532" y="18401"/>
                  </a:cubicBezTo>
                  <a:cubicBezTo>
                    <a:pt x="1737" y="17354"/>
                    <a:pt x="1235" y="16245"/>
                    <a:pt x="984" y="15095"/>
                  </a:cubicBezTo>
                  <a:cubicBezTo>
                    <a:pt x="942" y="14739"/>
                    <a:pt x="921" y="14383"/>
                    <a:pt x="942" y="14007"/>
                  </a:cubicBezTo>
                  <a:close/>
                  <a:moveTo>
                    <a:pt x="13301" y="598"/>
                  </a:moveTo>
                  <a:cubicBezTo>
                    <a:pt x="16457" y="598"/>
                    <a:pt x="19479" y="2113"/>
                    <a:pt x="21342" y="5177"/>
                  </a:cubicBezTo>
                  <a:cubicBezTo>
                    <a:pt x="24188" y="9801"/>
                    <a:pt x="23623" y="15576"/>
                    <a:pt x="20066" y="19593"/>
                  </a:cubicBezTo>
                  <a:lnTo>
                    <a:pt x="19899" y="19593"/>
                  </a:lnTo>
                  <a:cubicBezTo>
                    <a:pt x="22849" y="16057"/>
                    <a:pt x="23623" y="10408"/>
                    <a:pt x="21845" y="6370"/>
                  </a:cubicBezTo>
                  <a:cubicBezTo>
                    <a:pt x="20222" y="2732"/>
                    <a:pt x="16554" y="691"/>
                    <a:pt x="12768" y="691"/>
                  </a:cubicBezTo>
                  <a:cubicBezTo>
                    <a:pt x="12307" y="691"/>
                    <a:pt x="11844" y="722"/>
                    <a:pt x="11383" y="783"/>
                  </a:cubicBezTo>
                  <a:cubicBezTo>
                    <a:pt x="12022" y="660"/>
                    <a:pt x="12664" y="598"/>
                    <a:pt x="13301" y="598"/>
                  </a:cubicBezTo>
                  <a:close/>
                  <a:moveTo>
                    <a:pt x="19606" y="19928"/>
                  </a:moveTo>
                  <a:cubicBezTo>
                    <a:pt x="19627" y="19970"/>
                    <a:pt x="19648" y="19991"/>
                    <a:pt x="19669" y="20012"/>
                  </a:cubicBezTo>
                  <a:lnTo>
                    <a:pt x="19480" y="20221"/>
                  </a:lnTo>
                  <a:cubicBezTo>
                    <a:pt x="18957" y="20744"/>
                    <a:pt x="18350" y="21183"/>
                    <a:pt x="17723" y="21539"/>
                  </a:cubicBezTo>
                  <a:cubicBezTo>
                    <a:pt x="18413" y="21079"/>
                    <a:pt x="19041" y="20556"/>
                    <a:pt x="19606" y="19928"/>
                  </a:cubicBezTo>
                  <a:close/>
                  <a:moveTo>
                    <a:pt x="11529" y="16245"/>
                  </a:moveTo>
                  <a:cubicBezTo>
                    <a:pt x="11529" y="16266"/>
                    <a:pt x="11550" y="16266"/>
                    <a:pt x="11550" y="16287"/>
                  </a:cubicBezTo>
                  <a:cubicBezTo>
                    <a:pt x="12083" y="16832"/>
                    <a:pt x="12840" y="16985"/>
                    <a:pt x="13616" y="16985"/>
                  </a:cubicBezTo>
                  <a:cubicBezTo>
                    <a:pt x="14241" y="16985"/>
                    <a:pt x="14879" y="16885"/>
                    <a:pt x="15421" y="16810"/>
                  </a:cubicBezTo>
                  <a:cubicBezTo>
                    <a:pt x="16280" y="16703"/>
                    <a:pt x="17134" y="16541"/>
                    <a:pt x="17944" y="16541"/>
                  </a:cubicBezTo>
                  <a:cubicBezTo>
                    <a:pt x="18870" y="16541"/>
                    <a:pt x="19737" y="16753"/>
                    <a:pt x="20485" y="17501"/>
                  </a:cubicBezTo>
                  <a:cubicBezTo>
                    <a:pt x="20338" y="17773"/>
                    <a:pt x="20192" y="18024"/>
                    <a:pt x="20024" y="18275"/>
                  </a:cubicBezTo>
                  <a:cubicBezTo>
                    <a:pt x="18811" y="20137"/>
                    <a:pt x="16969" y="21351"/>
                    <a:pt x="14877" y="21979"/>
                  </a:cubicBezTo>
                  <a:cubicBezTo>
                    <a:pt x="14866" y="21979"/>
                    <a:pt x="14856" y="21979"/>
                    <a:pt x="14845" y="21979"/>
                  </a:cubicBezTo>
                  <a:cubicBezTo>
                    <a:pt x="12841" y="21979"/>
                    <a:pt x="10311" y="20026"/>
                    <a:pt x="9332" y="18819"/>
                  </a:cubicBezTo>
                  <a:cubicBezTo>
                    <a:pt x="8830" y="18212"/>
                    <a:pt x="8412" y="17522"/>
                    <a:pt x="8056" y="16790"/>
                  </a:cubicBezTo>
                  <a:lnTo>
                    <a:pt x="8056" y="16790"/>
                  </a:lnTo>
                  <a:cubicBezTo>
                    <a:pt x="8194" y="16795"/>
                    <a:pt x="8333" y="16798"/>
                    <a:pt x="8472" y="16798"/>
                  </a:cubicBezTo>
                  <a:cubicBezTo>
                    <a:pt x="9347" y="16798"/>
                    <a:pt x="10247" y="16681"/>
                    <a:pt x="11132" y="16392"/>
                  </a:cubicBezTo>
                  <a:cubicBezTo>
                    <a:pt x="11257" y="16350"/>
                    <a:pt x="11404" y="16308"/>
                    <a:pt x="11529" y="16245"/>
                  </a:cubicBezTo>
                  <a:close/>
                  <a:moveTo>
                    <a:pt x="4311" y="15953"/>
                  </a:moveTo>
                  <a:cubicBezTo>
                    <a:pt x="5231" y="16308"/>
                    <a:pt x="6194" y="16580"/>
                    <a:pt x="7177" y="16727"/>
                  </a:cubicBezTo>
                  <a:cubicBezTo>
                    <a:pt x="7826" y="18212"/>
                    <a:pt x="8746" y="19551"/>
                    <a:pt x="10002" y="20577"/>
                  </a:cubicBezTo>
                  <a:cubicBezTo>
                    <a:pt x="10609" y="21100"/>
                    <a:pt x="11843" y="21895"/>
                    <a:pt x="13099" y="22355"/>
                  </a:cubicBezTo>
                  <a:cubicBezTo>
                    <a:pt x="12558" y="22442"/>
                    <a:pt x="12017" y="22486"/>
                    <a:pt x="11465" y="22486"/>
                  </a:cubicBezTo>
                  <a:cubicBezTo>
                    <a:pt x="11354" y="22486"/>
                    <a:pt x="11243" y="22484"/>
                    <a:pt x="11132" y="22481"/>
                  </a:cubicBezTo>
                  <a:cubicBezTo>
                    <a:pt x="9855" y="22251"/>
                    <a:pt x="8600" y="21937"/>
                    <a:pt x="7386" y="21455"/>
                  </a:cubicBezTo>
                  <a:cubicBezTo>
                    <a:pt x="5922" y="20870"/>
                    <a:pt x="4311" y="20054"/>
                    <a:pt x="3034" y="18966"/>
                  </a:cubicBezTo>
                  <a:cubicBezTo>
                    <a:pt x="3013" y="17857"/>
                    <a:pt x="4018" y="16999"/>
                    <a:pt x="4311" y="15953"/>
                  </a:cubicBezTo>
                  <a:close/>
                  <a:moveTo>
                    <a:pt x="13379" y="1"/>
                  </a:moveTo>
                  <a:cubicBezTo>
                    <a:pt x="12558" y="1"/>
                    <a:pt x="11709" y="104"/>
                    <a:pt x="10839" y="323"/>
                  </a:cubicBezTo>
                  <a:cubicBezTo>
                    <a:pt x="7491" y="1160"/>
                    <a:pt x="4269" y="3712"/>
                    <a:pt x="2260" y="6872"/>
                  </a:cubicBezTo>
                  <a:cubicBezTo>
                    <a:pt x="1883" y="7311"/>
                    <a:pt x="1611" y="7855"/>
                    <a:pt x="1381" y="8462"/>
                  </a:cubicBezTo>
                  <a:lnTo>
                    <a:pt x="1339" y="8546"/>
                  </a:lnTo>
                  <a:cubicBezTo>
                    <a:pt x="1067" y="8797"/>
                    <a:pt x="963" y="9111"/>
                    <a:pt x="942" y="9445"/>
                  </a:cubicBezTo>
                  <a:cubicBezTo>
                    <a:pt x="293" y="11182"/>
                    <a:pt x="0" y="12981"/>
                    <a:pt x="210" y="14739"/>
                  </a:cubicBezTo>
                  <a:cubicBezTo>
                    <a:pt x="231" y="14990"/>
                    <a:pt x="293" y="15220"/>
                    <a:pt x="335" y="15429"/>
                  </a:cubicBezTo>
                  <a:cubicBezTo>
                    <a:pt x="461" y="16559"/>
                    <a:pt x="795" y="17668"/>
                    <a:pt x="1423" y="18631"/>
                  </a:cubicBezTo>
                  <a:cubicBezTo>
                    <a:pt x="2302" y="19949"/>
                    <a:pt x="3557" y="20974"/>
                    <a:pt x="5022" y="21727"/>
                  </a:cubicBezTo>
                  <a:lnTo>
                    <a:pt x="4876" y="21748"/>
                  </a:lnTo>
                  <a:cubicBezTo>
                    <a:pt x="5043" y="21790"/>
                    <a:pt x="5189" y="21832"/>
                    <a:pt x="5357" y="21895"/>
                  </a:cubicBezTo>
                  <a:cubicBezTo>
                    <a:pt x="5357" y="21895"/>
                    <a:pt x="5357" y="21895"/>
                    <a:pt x="5378" y="21874"/>
                  </a:cubicBezTo>
                  <a:cubicBezTo>
                    <a:pt x="5420" y="21895"/>
                    <a:pt x="5461" y="21916"/>
                    <a:pt x="5503" y="21937"/>
                  </a:cubicBezTo>
                  <a:lnTo>
                    <a:pt x="5482" y="21937"/>
                  </a:lnTo>
                  <a:cubicBezTo>
                    <a:pt x="5503" y="21958"/>
                    <a:pt x="5524" y="21958"/>
                    <a:pt x="5545" y="21958"/>
                  </a:cubicBezTo>
                  <a:cubicBezTo>
                    <a:pt x="5796" y="22041"/>
                    <a:pt x="6026" y="22146"/>
                    <a:pt x="6257" y="22251"/>
                  </a:cubicBezTo>
                  <a:cubicBezTo>
                    <a:pt x="6382" y="22292"/>
                    <a:pt x="6487" y="22334"/>
                    <a:pt x="6591" y="22376"/>
                  </a:cubicBezTo>
                  <a:cubicBezTo>
                    <a:pt x="6591" y="22376"/>
                    <a:pt x="6570" y="22376"/>
                    <a:pt x="6570" y="22397"/>
                  </a:cubicBezTo>
                  <a:cubicBezTo>
                    <a:pt x="6654" y="22418"/>
                    <a:pt x="6738" y="22460"/>
                    <a:pt x="6842" y="22502"/>
                  </a:cubicBezTo>
                  <a:lnTo>
                    <a:pt x="6863" y="22502"/>
                  </a:lnTo>
                  <a:cubicBezTo>
                    <a:pt x="6863" y="22502"/>
                    <a:pt x="6884" y="22481"/>
                    <a:pt x="6905" y="22481"/>
                  </a:cubicBezTo>
                  <a:cubicBezTo>
                    <a:pt x="7093" y="22543"/>
                    <a:pt x="7282" y="22606"/>
                    <a:pt x="7491" y="22648"/>
                  </a:cubicBezTo>
                  <a:cubicBezTo>
                    <a:pt x="7470" y="22669"/>
                    <a:pt x="7449" y="22669"/>
                    <a:pt x="7428" y="22690"/>
                  </a:cubicBezTo>
                  <a:cubicBezTo>
                    <a:pt x="7512" y="22711"/>
                    <a:pt x="7617" y="22732"/>
                    <a:pt x="7700" y="22774"/>
                  </a:cubicBezTo>
                  <a:cubicBezTo>
                    <a:pt x="7721" y="22753"/>
                    <a:pt x="7742" y="22732"/>
                    <a:pt x="7763" y="22732"/>
                  </a:cubicBezTo>
                  <a:cubicBezTo>
                    <a:pt x="7930" y="22774"/>
                    <a:pt x="8098" y="22795"/>
                    <a:pt x="8265" y="22836"/>
                  </a:cubicBezTo>
                  <a:cubicBezTo>
                    <a:pt x="8223" y="22857"/>
                    <a:pt x="8202" y="22878"/>
                    <a:pt x="8181" y="22899"/>
                  </a:cubicBezTo>
                  <a:cubicBezTo>
                    <a:pt x="8286" y="22920"/>
                    <a:pt x="8391" y="22941"/>
                    <a:pt x="8495" y="22962"/>
                  </a:cubicBezTo>
                  <a:cubicBezTo>
                    <a:pt x="8516" y="22941"/>
                    <a:pt x="8558" y="22920"/>
                    <a:pt x="8579" y="22899"/>
                  </a:cubicBezTo>
                  <a:cubicBezTo>
                    <a:pt x="8726" y="22941"/>
                    <a:pt x="8893" y="22962"/>
                    <a:pt x="9039" y="22983"/>
                  </a:cubicBezTo>
                  <a:cubicBezTo>
                    <a:pt x="9018" y="23004"/>
                    <a:pt x="8998" y="23025"/>
                    <a:pt x="8956" y="23046"/>
                  </a:cubicBezTo>
                  <a:cubicBezTo>
                    <a:pt x="9039" y="23067"/>
                    <a:pt x="9144" y="23088"/>
                    <a:pt x="9228" y="23088"/>
                  </a:cubicBezTo>
                  <a:lnTo>
                    <a:pt x="9290" y="23025"/>
                  </a:lnTo>
                  <a:cubicBezTo>
                    <a:pt x="9416" y="23046"/>
                    <a:pt x="9542" y="23046"/>
                    <a:pt x="9667" y="23067"/>
                  </a:cubicBezTo>
                  <a:cubicBezTo>
                    <a:pt x="9646" y="23088"/>
                    <a:pt x="9604" y="23108"/>
                    <a:pt x="9562" y="23129"/>
                  </a:cubicBezTo>
                  <a:cubicBezTo>
                    <a:pt x="9667" y="23150"/>
                    <a:pt x="9772" y="23171"/>
                    <a:pt x="9855" y="23171"/>
                  </a:cubicBezTo>
                  <a:cubicBezTo>
                    <a:pt x="9897" y="23150"/>
                    <a:pt x="9918" y="23129"/>
                    <a:pt x="9960" y="23108"/>
                  </a:cubicBezTo>
                  <a:cubicBezTo>
                    <a:pt x="10086" y="23108"/>
                    <a:pt x="10211" y="23129"/>
                    <a:pt x="10316" y="23129"/>
                  </a:cubicBezTo>
                  <a:lnTo>
                    <a:pt x="10483" y="23150"/>
                  </a:lnTo>
                  <a:cubicBezTo>
                    <a:pt x="10441" y="23171"/>
                    <a:pt x="10420" y="23192"/>
                    <a:pt x="10378" y="23213"/>
                  </a:cubicBezTo>
                  <a:cubicBezTo>
                    <a:pt x="10420" y="23234"/>
                    <a:pt x="10462" y="23234"/>
                    <a:pt x="10504" y="23234"/>
                  </a:cubicBezTo>
                  <a:lnTo>
                    <a:pt x="10692" y="23234"/>
                  </a:lnTo>
                  <a:cubicBezTo>
                    <a:pt x="10713" y="23234"/>
                    <a:pt x="10734" y="23213"/>
                    <a:pt x="10755" y="23192"/>
                  </a:cubicBezTo>
                  <a:cubicBezTo>
                    <a:pt x="10964" y="23213"/>
                    <a:pt x="11153" y="23234"/>
                    <a:pt x="11341" y="23255"/>
                  </a:cubicBezTo>
                  <a:cubicBezTo>
                    <a:pt x="11341" y="23255"/>
                    <a:pt x="11320" y="23276"/>
                    <a:pt x="11320" y="23276"/>
                  </a:cubicBezTo>
                  <a:cubicBezTo>
                    <a:pt x="11534" y="23283"/>
                    <a:pt x="11748" y="23287"/>
                    <a:pt x="11961" y="23287"/>
                  </a:cubicBezTo>
                  <a:cubicBezTo>
                    <a:pt x="13537" y="23287"/>
                    <a:pt x="15081" y="23073"/>
                    <a:pt x="16593" y="22502"/>
                  </a:cubicBezTo>
                  <a:cubicBezTo>
                    <a:pt x="17472" y="22167"/>
                    <a:pt x="18371" y="21727"/>
                    <a:pt x="19166" y="21204"/>
                  </a:cubicBezTo>
                  <a:cubicBezTo>
                    <a:pt x="19627" y="20849"/>
                    <a:pt x="20045" y="20451"/>
                    <a:pt x="20443" y="20012"/>
                  </a:cubicBezTo>
                  <a:lnTo>
                    <a:pt x="20736" y="20012"/>
                  </a:lnTo>
                  <a:cubicBezTo>
                    <a:pt x="20903" y="19865"/>
                    <a:pt x="21091" y="19698"/>
                    <a:pt x="21259" y="19551"/>
                  </a:cubicBezTo>
                  <a:cubicBezTo>
                    <a:pt x="21112" y="19551"/>
                    <a:pt x="20966" y="19551"/>
                    <a:pt x="20819" y="19572"/>
                  </a:cubicBezTo>
                  <a:cubicBezTo>
                    <a:pt x="23351" y="16476"/>
                    <a:pt x="24355" y="11977"/>
                    <a:pt x="23309" y="8274"/>
                  </a:cubicBezTo>
                  <a:cubicBezTo>
                    <a:pt x="21953" y="3490"/>
                    <a:pt x="18145" y="1"/>
                    <a:pt x="133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rot="-8099622">
              <a:off x="7838555" y="3751200"/>
              <a:ext cx="161172" cy="985950"/>
            </a:xfrm>
            <a:custGeom>
              <a:rect b="b" l="l" r="r" t="t"/>
              <a:pathLst>
                <a:path extrusionOk="0" h="30682" w="5015">
                  <a:moveTo>
                    <a:pt x="2211" y="448"/>
                  </a:moveTo>
                  <a:cubicBezTo>
                    <a:pt x="2462" y="448"/>
                    <a:pt x="2713" y="448"/>
                    <a:pt x="2943" y="490"/>
                  </a:cubicBezTo>
                  <a:cubicBezTo>
                    <a:pt x="2839" y="483"/>
                    <a:pt x="2735" y="481"/>
                    <a:pt x="2631" y="481"/>
                  </a:cubicBezTo>
                  <a:cubicBezTo>
                    <a:pt x="2379" y="481"/>
                    <a:pt x="2128" y="496"/>
                    <a:pt x="1876" y="510"/>
                  </a:cubicBezTo>
                  <a:cubicBezTo>
                    <a:pt x="1876" y="510"/>
                    <a:pt x="1876" y="490"/>
                    <a:pt x="1876" y="490"/>
                  </a:cubicBezTo>
                  <a:cubicBezTo>
                    <a:pt x="1981" y="469"/>
                    <a:pt x="2106" y="469"/>
                    <a:pt x="2211" y="448"/>
                  </a:cubicBezTo>
                  <a:close/>
                  <a:moveTo>
                    <a:pt x="1750" y="510"/>
                  </a:moveTo>
                  <a:lnTo>
                    <a:pt x="1750" y="531"/>
                  </a:lnTo>
                  <a:cubicBezTo>
                    <a:pt x="1625" y="531"/>
                    <a:pt x="1520" y="552"/>
                    <a:pt x="1395" y="573"/>
                  </a:cubicBezTo>
                  <a:cubicBezTo>
                    <a:pt x="1520" y="552"/>
                    <a:pt x="1625" y="531"/>
                    <a:pt x="1750" y="510"/>
                  </a:cubicBezTo>
                  <a:close/>
                  <a:moveTo>
                    <a:pt x="4387" y="803"/>
                  </a:moveTo>
                  <a:cubicBezTo>
                    <a:pt x="4380" y="810"/>
                    <a:pt x="4376" y="819"/>
                    <a:pt x="4374" y="828"/>
                  </a:cubicBezTo>
                  <a:lnTo>
                    <a:pt x="4374" y="828"/>
                  </a:lnTo>
                  <a:cubicBezTo>
                    <a:pt x="4373" y="821"/>
                    <a:pt x="4370" y="812"/>
                    <a:pt x="4366" y="803"/>
                  </a:cubicBezTo>
                  <a:close/>
                  <a:moveTo>
                    <a:pt x="4638" y="11202"/>
                  </a:moveTo>
                  <a:cubicBezTo>
                    <a:pt x="4638" y="12183"/>
                    <a:pt x="4600" y="13163"/>
                    <a:pt x="4560" y="14143"/>
                  </a:cubicBezTo>
                  <a:lnTo>
                    <a:pt x="4560" y="14143"/>
                  </a:lnTo>
                  <a:cubicBezTo>
                    <a:pt x="4582" y="13163"/>
                    <a:pt x="4619" y="12183"/>
                    <a:pt x="4638" y="11202"/>
                  </a:cubicBezTo>
                  <a:close/>
                  <a:moveTo>
                    <a:pt x="1897" y="741"/>
                  </a:moveTo>
                  <a:lnTo>
                    <a:pt x="1897" y="741"/>
                  </a:lnTo>
                  <a:cubicBezTo>
                    <a:pt x="2294" y="782"/>
                    <a:pt x="2692" y="782"/>
                    <a:pt x="3069" y="803"/>
                  </a:cubicBezTo>
                  <a:cubicBezTo>
                    <a:pt x="3278" y="803"/>
                    <a:pt x="3466" y="824"/>
                    <a:pt x="3675" y="824"/>
                  </a:cubicBezTo>
                  <a:cubicBezTo>
                    <a:pt x="3403" y="5239"/>
                    <a:pt x="3403" y="9696"/>
                    <a:pt x="3152" y="14111"/>
                  </a:cubicBezTo>
                  <a:cubicBezTo>
                    <a:pt x="3027" y="16308"/>
                    <a:pt x="2880" y="18484"/>
                    <a:pt x="2776" y="20681"/>
                  </a:cubicBezTo>
                  <a:cubicBezTo>
                    <a:pt x="2692" y="22585"/>
                    <a:pt x="2755" y="24531"/>
                    <a:pt x="2441" y="26414"/>
                  </a:cubicBezTo>
                  <a:cubicBezTo>
                    <a:pt x="2399" y="26414"/>
                    <a:pt x="2357" y="26435"/>
                    <a:pt x="2294" y="26435"/>
                  </a:cubicBezTo>
                  <a:cubicBezTo>
                    <a:pt x="2085" y="26477"/>
                    <a:pt x="1855" y="26602"/>
                    <a:pt x="1688" y="26770"/>
                  </a:cubicBezTo>
                  <a:cubicBezTo>
                    <a:pt x="1643" y="26534"/>
                    <a:pt x="1495" y="26412"/>
                    <a:pt x="1302" y="26412"/>
                  </a:cubicBezTo>
                  <a:cubicBezTo>
                    <a:pt x="1221" y="26412"/>
                    <a:pt x="1132" y="26433"/>
                    <a:pt x="1039" y="26477"/>
                  </a:cubicBezTo>
                  <a:cubicBezTo>
                    <a:pt x="1081" y="24363"/>
                    <a:pt x="1311" y="22250"/>
                    <a:pt x="1395" y="20116"/>
                  </a:cubicBezTo>
                  <a:cubicBezTo>
                    <a:pt x="1478" y="17919"/>
                    <a:pt x="1562" y="15743"/>
                    <a:pt x="1667" y="13546"/>
                  </a:cubicBezTo>
                  <a:cubicBezTo>
                    <a:pt x="1834" y="9340"/>
                    <a:pt x="2253" y="4967"/>
                    <a:pt x="1897" y="741"/>
                  </a:cubicBezTo>
                  <a:close/>
                  <a:moveTo>
                    <a:pt x="1332" y="594"/>
                  </a:moveTo>
                  <a:cubicBezTo>
                    <a:pt x="1311" y="615"/>
                    <a:pt x="1311" y="678"/>
                    <a:pt x="1353" y="678"/>
                  </a:cubicBezTo>
                  <a:cubicBezTo>
                    <a:pt x="1478" y="699"/>
                    <a:pt x="1604" y="720"/>
                    <a:pt x="1750" y="741"/>
                  </a:cubicBezTo>
                  <a:cubicBezTo>
                    <a:pt x="1604" y="2791"/>
                    <a:pt x="1688" y="4883"/>
                    <a:pt x="1646" y="6955"/>
                  </a:cubicBezTo>
                  <a:cubicBezTo>
                    <a:pt x="1583" y="9152"/>
                    <a:pt x="1520" y="11349"/>
                    <a:pt x="1437" y="13546"/>
                  </a:cubicBezTo>
                  <a:cubicBezTo>
                    <a:pt x="1269" y="17877"/>
                    <a:pt x="851" y="22229"/>
                    <a:pt x="914" y="26560"/>
                  </a:cubicBezTo>
                  <a:cubicBezTo>
                    <a:pt x="788" y="26644"/>
                    <a:pt x="683" y="26749"/>
                    <a:pt x="558" y="26874"/>
                  </a:cubicBezTo>
                  <a:cubicBezTo>
                    <a:pt x="558" y="26728"/>
                    <a:pt x="579" y="26602"/>
                    <a:pt x="579" y="26456"/>
                  </a:cubicBezTo>
                  <a:cubicBezTo>
                    <a:pt x="621" y="26435"/>
                    <a:pt x="662" y="26393"/>
                    <a:pt x="662" y="26351"/>
                  </a:cubicBezTo>
                  <a:lnTo>
                    <a:pt x="683" y="26351"/>
                  </a:lnTo>
                  <a:cubicBezTo>
                    <a:pt x="893" y="25221"/>
                    <a:pt x="683" y="23882"/>
                    <a:pt x="725" y="22731"/>
                  </a:cubicBezTo>
                  <a:cubicBezTo>
                    <a:pt x="788" y="20179"/>
                    <a:pt x="830" y="17626"/>
                    <a:pt x="830" y="15052"/>
                  </a:cubicBezTo>
                  <a:cubicBezTo>
                    <a:pt x="809" y="10596"/>
                    <a:pt x="1478" y="5930"/>
                    <a:pt x="767" y="1494"/>
                  </a:cubicBezTo>
                  <a:cubicBezTo>
                    <a:pt x="767" y="1368"/>
                    <a:pt x="767" y="1264"/>
                    <a:pt x="767" y="1138"/>
                  </a:cubicBezTo>
                  <a:cubicBezTo>
                    <a:pt x="788" y="1138"/>
                    <a:pt x="788" y="1117"/>
                    <a:pt x="809" y="1117"/>
                  </a:cubicBezTo>
                  <a:cubicBezTo>
                    <a:pt x="872" y="1117"/>
                    <a:pt x="872" y="1054"/>
                    <a:pt x="809" y="1054"/>
                  </a:cubicBezTo>
                  <a:cubicBezTo>
                    <a:pt x="788" y="1054"/>
                    <a:pt x="767" y="1054"/>
                    <a:pt x="746" y="1034"/>
                  </a:cubicBezTo>
                  <a:cubicBezTo>
                    <a:pt x="725" y="1034"/>
                    <a:pt x="704" y="1013"/>
                    <a:pt x="683" y="1013"/>
                  </a:cubicBezTo>
                  <a:cubicBezTo>
                    <a:pt x="683" y="971"/>
                    <a:pt x="662" y="908"/>
                    <a:pt x="662" y="866"/>
                  </a:cubicBezTo>
                  <a:cubicBezTo>
                    <a:pt x="788" y="782"/>
                    <a:pt x="1039" y="678"/>
                    <a:pt x="1144" y="636"/>
                  </a:cubicBezTo>
                  <a:cubicBezTo>
                    <a:pt x="1206" y="615"/>
                    <a:pt x="1269" y="594"/>
                    <a:pt x="1332" y="594"/>
                  </a:cubicBezTo>
                  <a:close/>
                  <a:moveTo>
                    <a:pt x="4178" y="824"/>
                  </a:moveTo>
                  <a:cubicBezTo>
                    <a:pt x="4199" y="845"/>
                    <a:pt x="4219" y="866"/>
                    <a:pt x="4240" y="887"/>
                  </a:cubicBezTo>
                  <a:lnTo>
                    <a:pt x="4303" y="887"/>
                  </a:lnTo>
                  <a:cubicBezTo>
                    <a:pt x="4345" y="950"/>
                    <a:pt x="4366" y="992"/>
                    <a:pt x="4408" y="1054"/>
                  </a:cubicBezTo>
                  <a:cubicBezTo>
                    <a:pt x="4387" y="992"/>
                    <a:pt x="4366" y="950"/>
                    <a:pt x="4324" y="887"/>
                  </a:cubicBezTo>
                  <a:cubicBezTo>
                    <a:pt x="4351" y="873"/>
                    <a:pt x="4370" y="860"/>
                    <a:pt x="4373" y="840"/>
                  </a:cubicBezTo>
                  <a:lnTo>
                    <a:pt x="4373" y="840"/>
                  </a:lnTo>
                  <a:cubicBezTo>
                    <a:pt x="4375" y="855"/>
                    <a:pt x="4386" y="866"/>
                    <a:pt x="4408" y="866"/>
                  </a:cubicBezTo>
                  <a:lnTo>
                    <a:pt x="4450" y="866"/>
                  </a:lnTo>
                  <a:cubicBezTo>
                    <a:pt x="4512" y="1013"/>
                    <a:pt x="4471" y="1201"/>
                    <a:pt x="4450" y="1368"/>
                  </a:cubicBezTo>
                  <a:cubicBezTo>
                    <a:pt x="4450" y="1413"/>
                    <a:pt x="4481" y="1457"/>
                    <a:pt x="4522" y="1457"/>
                  </a:cubicBezTo>
                  <a:cubicBezTo>
                    <a:pt x="4538" y="1457"/>
                    <a:pt x="4557" y="1449"/>
                    <a:pt x="4575" y="1431"/>
                  </a:cubicBezTo>
                  <a:lnTo>
                    <a:pt x="4575" y="1431"/>
                  </a:lnTo>
                  <a:cubicBezTo>
                    <a:pt x="4450" y="9005"/>
                    <a:pt x="4031" y="16580"/>
                    <a:pt x="3989" y="24154"/>
                  </a:cubicBezTo>
                  <a:cubicBezTo>
                    <a:pt x="3947" y="25138"/>
                    <a:pt x="3927" y="26142"/>
                    <a:pt x="3927" y="27146"/>
                  </a:cubicBezTo>
                  <a:cubicBezTo>
                    <a:pt x="3885" y="27188"/>
                    <a:pt x="3864" y="27230"/>
                    <a:pt x="3843" y="27293"/>
                  </a:cubicBezTo>
                  <a:cubicBezTo>
                    <a:pt x="3738" y="27063"/>
                    <a:pt x="3550" y="26832"/>
                    <a:pt x="3299" y="26791"/>
                  </a:cubicBezTo>
                  <a:lnTo>
                    <a:pt x="3236" y="26791"/>
                  </a:lnTo>
                  <a:cubicBezTo>
                    <a:pt x="3194" y="26707"/>
                    <a:pt x="3131" y="26644"/>
                    <a:pt x="3048" y="26581"/>
                  </a:cubicBezTo>
                  <a:cubicBezTo>
                    <a:pt x="2943" y="26498"/>
                    <a:pt x="2797" y="26456"/>
                    <a:pt x="2671" y="26435"/>
                  </a:cubicBezTo>
                  <a:cubicBezTo>
                    <a:pt x="3006" y="24845"/>
                    <a:pt x="2901" y="23171"/>
                    <a:pt x="2985" y="21560"/>
                  </a:cubicBezTo>
                  <a:cubicBezTo>
                    <a:pt x="3090" y="19216"/>
                    <a:pt x="3236" y="16894"/>
                    <a:pt x="3383" y="14550"/>
                  </a:cubicBezTo>
                  <a:cubicBezTo>
                    <a:pt x="3634" y="10031"/>
                    <a:pt x="4136" y="5365"/>
                    <a:pt x="3801" y="845"/>
                  </a:cubicBezTo>
                  <a:lnTo>
                    <a:pt x="4052" y="845"/>
                  </a:lnTo>
                  <a:cubicBezTo>
                    <a:pt x="4031" y="845"/>
                    <a:pt x="4094" y="824"/>
                    <a:pt x="4178" y="824"/>
                  </a:cubicBezTo>
                  <a:close/>
                  <a:moveTo>
                    <a:pt x="2608" y="26644"/>
                  </a:moveTo>
                  <a:cubicBezTo>
                    <a:pt x="2713" y="26665"/>
                    <a:pt x="2797" y="26707"/>
                    <a:pt x="2859" y="26749"/>
                  </a:cubicBezTo>
                  <a:cubicBezTo>
                    <a:pt x="2943" y="26811"/>
                    <a:pt x="2985" y="26874"/>
                    <a:pt x="3006" y="26937"/>
                  </a:cubicBezTo>
                  <a:cubicBezTo>
                    <a:pt x="2943" y="27083"/>
                    <a:pt x="2943" y="27272"/>
                    <a:pt x="2964" y="27397"/>
                  </a:cubicBezTo>
                  <a:cubicBezTo>
                    <a:pt x="2964" y="27429"/>
                    <a:pt x="2985" y="27444"/>
                    <a:pt x="3006" y="27444"/>
                  </a:cubicBezTo>
                  <a:cubicBezTo>
                    <a:pt x="3027" y="27444"/>
                    <a:pt x="3048" y="27429"/>
                    <a:pt x="3048" y="27397"/>
                  </a:cubicBezTo>
                  <a:cubicBezTo>
                    <a:pt x="3048" y="27355"/>
                    <a:pt x="3069" y="27251"/>
                    <a:pt x="3090" y="27146"/>
                  </a:cubicBezTo>
                  <a:cubicBezTo>
                    <a:pt x="3110" y="27209"/>
                    <a:pt x="3131" y="27272"/>
                    <a:pt x="3173" y="27335"/>
                  </a:cubicBezTo>
                  <a:cubicBezTo>
                    <a:pt x="3184" y="27355"/>
                    <a:pt x="3210" y="27366"/>
                    <a:pt x="3236" y="27366"/>
                  </a:cubicBezTo>
                  <a:cubicBezTo>
                    <a:pt x="3262" y="27366"/>
                    <a:pt x="3288" y="27355"/>
                    <a:pt x="3299" y="27335"/>
                  </a:cubicBezTo>
                  <a:cubicBezTo>
                    <a:pt x="3341" y="27230"/>
                    <a:pt x="3362" y="27125"/>
                    <a:pt x="3320" y="27021"/>
                  </a:cubicBezTo>
                  <a:lnTo>
                    <a:pt x="3320" y="27021"/>
                  </a:lnTo>
                  <a:cubicBezTo>
                    <a:pt x="3508" y="27125"/>
                    <a:pt x="3613" y="27335"/>
                    <a:pt x="3675" y="27502"/>
                  </a:cubicBezTo>
                  <a:cubicBezTo>
                    <a:pt x="3675" y="27523"/>
                    <a:pt x="3696" y="27544"/>
                    <a:pt x="3696" y="27565"/>
                  </a:cubicBezTo>
                  <a:cubicBezTo>
                    <a:pt x="3655" y="27669"/>
                    <a:pt x="3592" y="27795"/>
                    <a:pt x="3550" y="27899"/>
                  </a:cubicBezTo>
                  <a:cubicBezTo>
                    <a:pt x="3341" y="28171"/>
                    <a:pt x="3110" y="28443"/>
                    <a:pt x="2901" y="28736"/>
                  </a:cubicBezTo>
                  <a:cubicBezTo>
                    <a:pt x="2901" y="28736"/>
                    <a:pt x="2880" y="28757"/>
                    <a:pt x="2880" y="28778"/>
                  </a:cubicBezTo>
                  <a:cubicBezTo>
                    <a:pt x="2732" y="28708"/>
                    <a:pt x="2555" y="28675"/>
                    <a:pt x="2372" y="28675"/>
                  </a:cubicBezTo>
                  <a:cubicBezTo>
                    <a:pt x="2011" y="28675"/>
                    <a:pt x="1623" y="28800"/>
                    <a:pt x="1374" y="29008"/>
                  </a:cubicBezTo>
                  <a:cubicBezTo>
                    <a:pt x="1123" y="28527"/>
                    <a:pt x="872" y="28046"/>
                    <a:pt x="537" y="27627"/>
                  </a:cubicBezTo>
                  <a:cubicBezTo>
                    <a:pt x="537" y="27627"/>
                    <a:pt x="558" y="27607"/>
                    <a:pt x="558" y="27586"/>
                  </a:cubicBezTo>
                  <a:cubicBezTo>
                    <a:pt x="558" y="27502"/>
                    <a:pt x="558" y="27418"/>
                    <a:pt x="558" y="27335"/>
                  </a:cubicBezTo>
                  <a:cubicBezTo>
                    <a:pt x="662" y="27188"/>
                    <a:pt x="788" y="27063"/>
                    <a:pt x="893" y="26958"/>
                  </a:cubicBezTo>
                  <a:cubicBezTo>
                    <a:pt x="1018" y="26853"/>
                    <a:pt x="1144" y="26728"/>
                    <a:pt x="1290" y="26686"/>
                  </a:cubicBezTo>
                  <a:cubicBezTo>
                    <a:pt x="1318" y="26677"/>
                    <a:pt x="1343" y="26672"/>
                    <a:pt x="1366" y="26672"/>
                  </a:cubicBezTo>
                  <a:cubicBezTo>
                    <a:pt x="1497" y="26672"/>
                    <a:pt x="1547" y="26812"/>
                    <a:pt x="1583" y="26937"/>
                  </a:cubicBezTo>
                  <a:cubicBezTo>
                    <a:pt x="1520" y="27083"/>
                    <a:pt x="1520" y="27272"/>
                    <a:pt x="1625" y="27439"/>
                  </a:cubicBezTo>
                  <a:cubicBezTo>
                    <a:pt x="1633" y="27455"/>
                    <a:pt x="1647" y="27462"/>
                    <a:pt x="1660" y="27462"/>
                  </a:cubicBezTo>
                  <a:cubicBezTo>
                    <a:pt x="1682" y="27462"/>
                    <a:pt x="1701" y="27444"/>
                    <a:pt x="1688" y="27418"/>
                  </a:cubicBezTo>
                  <a:cubicBezTo>
                    <a:pt x="1562" y="26979"/>
                    <a:pt x="1981" y="26707"/>
                    <a:pt x="2357" y="26644"/>
                  </a:cubicBezTo>
                  <a:lnTo>
                    <a:pt x="2399" y="26644"/>
                  </a:lnTo>
                  <a:cubicBezTo>
                    <a:pt x="2378" y="26749"/>
                    <a:pt x="2378" y="26832"/>
                    <a:pt x="2357" y="26937"/>
                  </a:cubicBezTo>
                  <a:cubicBezTo>
                    <a:pt x="2345" y="27010"/>
                    <a:pt x="2397" y="27055"/>
                    <a:pt x="2446" y="27055"/>
                  </a:cubicBezTo>
                  <a:cubicBezTo>
                    <a:pt x="2481" y="27055"/>
                    <a:pt x="2516" y="27031"/>
                    <a:pt x="2525" y="26979"/>
                  </a:cubicBezTo>
                  <a:cubicBezTo>
                    <a:pt x="2566" y="26874"/>
                    <a:pt x="2587" y="26770"/>
                    <a:pt x="2608" y="26644"/>
                  </a:cubicBezTo>
                  <a:close/>
                  <a:moveTo>
                    <a:pt x="2303" y="28894"/>
                  </a:moveTo>
                  <a:cubicBezTo>
                    <a:pt x="2457" y="28894"/>
                    <a:pt x="2606" y="28917"/>
                    <a:pt x="2734" y="28967"/>
                  </a:cubicBezTo>
                  <a:cubicBezTo>
                    <a:pt x="2713" y="28987"/>
                    <a:pt x="2692" y="29008"/>
                    <a:pt x="2671" y="29029"/>
                  </a:cubicBezTo>
                  <a:cubicBezTo>
                    <a:pt x="2546" y="29071"/>
                    <a:pt x="2441" y="29134"/>
                    <a:pt x="2357" y="29259"/>
                  </a:cubicBezTo>
                  <a:cubicBezTo>
                    <a:pt x="2336" y="29239"/>
                    <a:pt x="2336" y="29239"/>
                    <a:pt x="2336" y="29218"/>
                  </a:cubicBezTo>
                  <a:cubicBezTo>
                    <a:pt x="2323" y="29178"/>
                    <a:pt x="2293" y="29163"/>
                    <a:pt x="2257" y="29163"/>
                  </a:cubicBezTo>
                  <a:cubicBezTo>
                    <a:pt x="2236" y="29163"/>
                    <a:pt x="2213" y="29168"/>
                    <a:pt x="2190" y="29176"/>
                  </a:cubicBezTo>
                  <a:cubicBezTo>
                    <a:pt x="2190" y="29113"/>
                    <a:pt x="2190" y="29029"/>
                    <a:pt x="2190" y="28967"/>
                  </a:cubicBezTo>
                  <a:cubicBezTo>
                    <a:pt x="2190" y="28930"/>
                    <a:pt x="2155" y="28908"/>
                    <a:pt x="2125" y="28908"/>
                  </a:cubicBezTo>
                  <a:cubicBezTo>
                    <a:pt x="2104" y="28908"/>
                    <a:pt x="2085" y="28919"/>
                    <a:pt x="2085" y="28946"/>
                  </a:cubicBezTo>
                  <a:cubicBezTo>
                    <a:pt x="2043" y="29092"/>
                    <a:pt x="2002" y="29239"/>
                    <a:pt x="1960" y="29364"/>
                  </a:cubicBezTo>
                  <a:cubicBezTo>
                    <a:pt x="1960" y="29280"/>
                    <a:pt x="1960" y="29197"/>
                    <a:pt x="1960" y="29092"/>
                  </a:cubicBezTo>
                  <a:cubicBezTo>
                    <a:pt x="1960" y="29071"/>
                    <a:pt x="1934" y="29061"/>
                    <a:pt x="1907" y="29061"/>
                  </a:cubicBezTo>
                  <a:cubicBezTo>
                    <a:pt x="1881" y="29061"/>
                    <a:pt x="1855" y="29071"/>
                    <a:pt x="1855" y="29092"/>
                  </a:cubicBezTo>
                  <a:cubicBezTo>
                    <a:pt x="1855" y="29239"/>
                    <a:pt x="1834" y="29385"/>
                    <a:pt x="1834" y="29532"/>
                  </a:cubicBezTo>
                  <a:lnTo>
                    <a:pt x="1730" y="29406"/>
                  </a:lnTo>
                  <a:cubicBezTo>
                    <a:pt x="1730" y="29343"/>
                    <a:pt x="1730" y="29280"/>
                    <a:pt x="1730" y="29218"/>
                  </a:cubicBezTo>
                  <a:cubicBezTo>
                    <a:pt x="1730" y="29179"/>
                    <a:pt x="1707" y="29162"/>
                    <a:pt x="1683" y="29162"/>
                  </a:cubicBezTo>
                  <a:cubicBezTo>
                    <a:pt x="1655" y="29162"/>
                    <a:pt x="1625" y="29184"/>
                    <a:pt x="1625" y="29218"/>
                  </a:cubicBezTo>
                  <a:lnTo>
                    <a:pt x="1625" y="29280"/>
                  </a:lnTo>
                  <a:cubicBezTo>
                    <a:pt x="1583" y="29239"/>
                    <a:pt x="1541" y="29197"/>
                    <a:pt x="1478" y="29134"/>
                  </a:cubicBezTo>
                  <a:cubicBezTo>
                    <a:pt x="1686" y="28982"/>
                    <a:pt x="2003" y="28894"/>
                    <a:pt x="2303" y="28894"/>
                  </a:cubicBezTo>
                  <a:close/>
                  <a:moveTo>
                    <a:pt x="2043" y="29469"/>
                  </a:moveTo>
                  <a:cubicBezTo>
                    <a:pt x="2043" y="29573"/>
                    <a:pt x="2043" y="29678"/>
                    <a:pt x="2043" y="29762"/>
                  </a:cubicBezTo>
                  <a:cubicBezTo>
                    <a:pt x="2043" y="29783"/>
                    <a:pt x="2043" y="29783"/>
                    <a:pt x="2043" y="29804"/>
                  </a:cubicBezTo>
                  <a:cubicBezTo>
                    <a:pt x="2022" y="29783"/>
                    <a:pt x="2022" y="29762"/>
                    <a:pt x="2002" y="29741"/>
                  </a:cubicBezTo>
                  <a:cubicBezTo>
                    <a:pt x="2022" y="29657"/>
                    <a:pt x="2043" y="29552"/>
                    <a:pt x="2043" y="29469"/>
                  </a:cubicBezTo>
                  <a:close/>
                  <a:moveTo>
                    <a:pt x="2315" y="29469"/>
                  </a:moveTo>
                  <a:cubicBezTo>
                    <a:pt x="2326" y="29479"/>
                    <a:pt x="2342" y="29484"/>
                    <a:pt x="2357" y="29484"/>
                  </a:cubicBezTo>
                  <a:cubicBezTo>
                    <a:pt x="2373" y="29484"/>
                    <a:pt x="2389" y="29479"/>
                    <a:pt x="2399" y="29469"/>
                  </a:cubicBezTo>
                  <a:lnTo>
                    <a:pt x="2399" y="29469"/>
                  </a:lnTo>
                  <a:cubicBezTo>
                    <a:pt x="2336" y="29594"/>
                    <a:pt x="2274" y="29720"/>
                    <a:pt x="2232" y="29845"/>
                  </a:cubicBezTo>
                  <a:cubicBezTo>
                    <a:pt x="2232" y="29720"/>
                    <a:pt x="2253" y="29594"/>
                    <a:pt x="2294" y="29469"/>
                  </a:cubicBezTo>
                  <a:close/>
                  <a:moveTo>
                    <a:pt x="2874" y="0"/>
                  </a:moveTo>
                  <a:cubicBezTo>
                    <a:pt x="2389" y="0"/>
                    <a:pt x="1861" y="117"/>
                    <a:pt x="1395" y="301"/>
                  </a:cubicBezTo>
                  <a:cubicBezTo>
                    <a:pt x="955" y="427"/>
                    <a:pt x="537" y="636"/>
                    <a:pt x="286" y="929"/>
                  </a:cubicBezTo>
                  <a:cubicBezTo>
                    <a:pt x="244" y="950"/>
                    <a:pt x="244" y="992"/>
                    <a:pt x="265" y="1034"/>
                  </a:cubicBezTo>
                  <a:cubicBezTo>
                    <a:pt x="244" y="1054"/>
                    <a:pt x="244" y="1075"/>
                    <a:pt x="223" y="1096"/>
                  </a:cubicBezTo>
                  <a:cubicBezTo>
                    <a:pt x="208" y="1111"/>
                    <a:pt x="225" y="1126"/>
                    <a:pt x="243" y="1126"/>
                  </a:cubicBezTo>
                  <a:cubicBezTo>
                    <a:pt x="251" y="1126"/>
                    <a:pt x="259" y="1123"/>
                    <a:pt x="265" y="1117"/>
                  </a:cubicBezTo>
                  <a:cubicBezTo>
                    <a:pt x="286" y="1096"/>
                    <a:pt x="307" y="1096"/>
                    <a:pt x="328" y="1075"/>
                  </a:cubicBezTo>
                  <a:cubicBezTo>
                    <a:pt x="390" y="1117"/>
                    <a:pt x="453" y="1138"/>
                    <a:pt x="516" y="1159"/>
                  </a:cubicBezTo>
                  <a:cubicBezTo>
                    <a:pt x="558" y="2101"/>
                    <a:pt x="579" y="3042"/>
                    <a:pt x="600" y="3984"/>
                  </a:cubicBezTo>
                  <a:cubicBezTo>
                    <a:pt x="537" y="7436"/>
                    <a:pt x="495" y="10889"/>
                    <a:pt x="411" y="14341"/>
                  </a:cubicBezTo>
                  <a:cubicBezTo>
                    <a:pt x="328" y="17856"/>
                    <a:pt x="181" y="21392"/>
                    <a:pt x="223" y="24928"/>
                  </a:cubicBezTo>
                  <a:lnTo>
                    <a:pt x="223" y="25012"/>
                  </a:lnTo>
                  <a:cubicBezTo>
                    <a:pt x="244" y="25765"/>
                    <a:pt x="265" y="26519"/>
                    <a:pt x="286" y="27251"/>
                  </a:cubicBezTo>
                  <a:cubicBezTo>
                    <a:pt x="265" y="27272"/>
                    <a:pt x="265" y="27293"/>
                    <a:pt x="244" y="27314"/>
                  </a:cubicBezTo>
                  <a:cubicBezTo>
                    <a:pt x="226" y="27296"/>
                    <a:pt x="203" y="27288"/>
                    <a:pt x="181" y="27288"/>
                  </a:cubicBezTo>
                  <a:cubicBezTo>
                    <a:pt x="123" y="27288"/>
                    <a:pt x="68" y="27337"/>
                    <a:pt x="97" y="27397"/>
                  </a:cubicBezTo>
                  <a:cubicBezTo>
                    <a:pt x="118" y="27439"/>
                    <a:pt x="139" y="27481"/>
                    <a:pt x="160" y="27523"/>
                  </a:cubicBezTo>
                  <a:lnTo>
                    <a:pt x="139" y="27523"/>
                  </a:lnTo>
                  <a:cubicBezTo>
                    <a:pt x="125" y="27494"/>
                    <a:pt x="103" y="27483"/>
                    <a:pt x="81" y="27483"/>
                  </a:cubicBezTo>
                  <a:cubicBezTo>
                    <a:pt x="40" y="27483"/>
                    <a:pt x="0" y="27524"/>
                    <a:pt x="14" y="27565"/>
                  </a:cubicBezTo>
                  <a:cubicBezTo>
                    <a:pt x="160" y="28109"/>
                    <a:pt x="537" y="28548"/>
                    <a:pt x="914" y="28946"/>
                  </a:cubicBezTo>
                  <a:cubicBezTo>
                    <a:pt x="997" y="29050"/>
                    <a:pt x="1081" y="29134"/>
                    <a:pt x="1144" y="29218"/>
                  </a:cubicBezTo>
                  <a:lnTo>
                    <a:pt x="1186" y="29280"/>
                  </a:lnTo>
                  <a:cubicBezTo>
                    <a:pt x="1186" y="29301"/>
                    <a:pt x="1165" y="29301"/>
                    <a:pt x="1165" y="29322"/>
                  </a:cubicBezTo>
                  <a:cubicBezTo>
                    <a:pt x="1147" y="29374"/>
                    <a:pt x="1187" y="29411"/>
                    <a:pt x="1225" y="29411"/>
                  </a:cubicBezTo>
                  <a:cubicBezTo>
                    <a:pt x="1233" y="29411"/>
                    <a:pt x="1241" y="29410"/>
                    <a:pt x="1248" y="29406"/>
                  </a:cubicBezTo>
                  <a:cubicBezTo>
                    <a:pt x="1374" y="29594"/>
                    <a:pt x="1499" y="29845"/>
                    <a:pt x="1646" y="30013"/>
                  </a:cubicBezTo>
                  <a:cubicBezTo>
                    <a:pt x="1667" y="30034"/>
                    <a:pt x="1667" y="30034"/>
                    <a:pt x="1688" y="30034"/>
                  </a:cubicBezTo>
                  <a:cubicBezTo>
                    <a:pt x="1750" y="30096"/>
                    <a:pt x="1813" y="30159"/>
                    <a:pt x="1876" y="30180"/>
                  </a:cubicBezTo>
                  <a:cubicBezTo>
                    <a:pt x="1981" y="30327"/>
                    <a:pt x="2064" y="30473"/>
                    <a:pt x="2148" y="30620"/>
                  </a:cubicBezTo>
                  <a:cubicBezTo>
                    <a:pt x="2177" y="30663"/>
                    <a:pt x="2214" y="30682"/>
                    <a:pt x="2249" y="30682"/>
                  </a:cubicBezTo>
                  <a:cubicBezTo>
                    <a:pt x="2313" y="30682"/>
                    <a:pt x="2371" y="30618"/>
                    <a:pt x="2357" y="30536"/>
                  </a:cubicBezTo>
                  <a:cubicBezTo>
                    <a:pt x="2357" y="30431"/>
                    <a:pt x="2315" y="30348"/>
                    <a:pt x="2274" y="30243"/>
                  </a:cubicBezTo>
                  <a:cubicBezTo>
                    <a:pt x="2336" y="29866"/>
                    <a:pt x="2629" y="29448"/>
                    <a:pt x="2922" y="29092"/>
                  </a:cubicBezTo>
                  <a:lnTo>
                    <a:pt x="2922" y="29092"/>
                  </a:lnTo>
                  <a:cubicBezTo>
                    <a:pt x="2713" y="29469"/>
                    <a:pt x="2504" y="29824"/>
                    <a:pt x="2315" y="30201"/>
                  </a:cubicBezTo>
                  <a:cubicBezTo>
                    <a:pt x="2299" y="30233"/>
                    <a:pt x="2333" y="30278"/>
                    <a:pt x="2368" y="30278"/>
                  </a:cubicBezTo>
                  <a:cubicBezTo>
                    <a:pt x="2379" y="30278"/>
                    <a:pt x="2389" y="30274"/>
                    <a:pt x="2399" y="30264"/>
                  </a:cubicBezTo>
                  <a:cubicBezTo>
                    <a:pt x="2671" y="29971"/>
                    <a:pt x="2901" y="29636"/>
                    <a:pt x="3110" y="29280"/>
                  </a:cubicBezTo>
                  <a:cubicBezTo>
                    <a:pt x="3119" y="29283"/>
                    <a:pt x="3127" y="29285"/>
                    <a:pt x="3136" y="29285"/>
                  </a:cubicBezTo>
                  <a:cubicBezTo>
                    <a:pt x="3189" y="29285"/>
                    <a:pt x="3233" y="29230"/>
                    <a:pt x="3215" y="29176"/>
                  </a:cubicBezTo>
                  <a:cubicBezTo>
                    <a:pt x="3215" y="29176"/>
                    <a:pt x="3215" y="29155"/>
                    <a:pt x="3215" y="29155"/>
                  </a:cubicBezTo>
                  <a:cubicBezTo>
                    <a:pt x="3320" y="28987"/>
                    <a:pt x="3403" y="28820"/>
                    <a:pt x="3508" y="28653"/>
                  </a:cubicBezTo>
                  <a:cubicBezTo>
                    <a:pt x="3613" y="28485"/>
                    <a:pt x="3738" y="28297"/>
                    <a:pt x="3843" y="28088"/>
                  </a:cubicBezTo>
                  <a:cubicBezTo>
                    <a:pt x="3864" y="28067"/>
                    <a:pt x="3906" y="28046"/>
                    <a:pt x="3927" y="28004"/>
                  </a:cubicBezTo>
                  <a:cubicBezTo>
                    <a:pt x="3945" y="28049"/>
                    <a:pt x="3986" y="28071"/>
                    <a:pt x="4027" y="28071"/>
                  </a:cubicBezTo>
                  <a:cubicBezTo>
                    <a:pt x="4082" y="28071"/>
                    <a:pt x="4136" y="28034"/>
                    <a:pt x="4136" y="27962"/>
                  </a:cubicBezTo>
                  <a:lnTo>
                    <a:pt x="4136" y="27774"/>
                  </a:lnTo>
                  <a:cubicBezTo>
                    <a:pt x="4345" y="27565"/>
                    <a:pt x="4512" y="27314"/>
                    <a:pt x="4450" y="27146"/>
                  </a:cubicBezTo>
                  <a:cubicBezTo>
                    <a:pt x="4433" y="27112"/>
                    <a:pt x="4415" y="27078"/>
                    <a:pt x="4387" y="27078"/>
                  </a:cubicBezTo>
                  <a:cubicBezTo>
                    <a:pt x="4381" y="27078"/>
                    <a:pt x="4374" y="27080"/>
                    <a:pt x="4366" y="27083"/>
                  </a:cubicBezTo>
                  <a:lnTo>
                    <a:pt x="4303" y="27083"/>
                  </a:lnTo>
                  <a:cubicBezTo>
                    <a:pt x="4303" y="27021"/>
                    <a:pt x="4324" y="26937"/>
                    <a:pt x="4345" y="26853"/>
                  </a:cubicBezTo>
                  <a:cubicBezTo>
                    <a:pt x="4345" y="26795"/>
                    <a:pt x="4294" y="26726"/>
                    <a:pt x="4241" y="26726"/>
                  </a:cubicBezTo>
                  <a:cubicBezTo>
                    <a:pt x="4219" y="26726"/>
                    <a:pt x="4196" y="26738"/>
                    <a:pt x="4178" y="26770"/>
                  </a:cubicBezTo>
                  <a:lnTo>
                    <a:pt x="4157" y="26791"/>
                  </a:lnTo>
                  <a:cubicBezTo>
                    <a:pt x="4178" y="22606"/>
                    <a:pt x="4596" y="18463"/>
                    <a:pt x="4784" y="14278"/>
                  </a:cubicBezTo>
                  <a:cubicBezTo>
                    <a:pt x="5015" y="9633"/>
                    <a:pt x="4952" y="4967"/>
                    <a:pt x="4889" y="322"/>
                  </a:cubicBezTo>
                  <a:cubicBezTo>
                    <a:pt x="4889" y="228"/>
                    <a:pt x="4816" y="181"/>
                    <a:pt x="4743" y="181"/>
                  </a:cubicBezTo>
                  <a:cubicBezTo>
                    <a:pt x="4669" y="181"/>
                    <a:pt x="4596" y="228"/>
                    <a:pt x="4596" y="322"/>
                  </a:cubicBezTo>
                  <a:cubicBezTo>
                    <a:pt x="4596" y="406"/>
                    <a:pt x="4596" y="510"/>
                    <a:pt x="4596" y="594"/>
                  </a:cubicBezTo>
                  <a:cubicBezTo>
                    <a:pt x="4512" y="510"/>
                    <a:pt x="4408" y="448"/>
                    <a:pt x="4324" y="406"/>
                  </a:cubicBezTo>
                  <a:cubicBezTo>
                    <a:pt x="4219" y="364"/>
                    <a:pt x="4136" y="364"/>
                    <a:pt x="4031" y="343"/>
                  </a:cubicBezTo>
                  <a:cubicBezTo>
                    <a:pt x="3739" y="101"/>
                    <a:pt x="3325" y="0"/>
                    <a:pt x="2874"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 name="Google Shape;136;p2"/>
            <p:cNvGrpSpPr/>
            <p:nvPr/>
          </p:nvGrpSpPr>
          <p:grpSpPr>
            <a:xfrm rot="1284020">
              <a:off x="8459372" y="2313957"/>
              <a:ext cx="427061" cy="567569"/>
              <a:chOff x="6206138" y="1768288"/>
              <a:chExt cx="511075" cy="679225"/>
            </a:xfrm>
          </p:grpSpPr>
          <p:sp>
            <p:nvSpPr>
              <p:cNvPr id="137" name="Google Shape;137;p2"/>
              <p:cNvSpPr/>
              <p:nvPr/>
            </p:nvSpPr>
            <p:spPr>
              <a:xfrm>
                <a:off x="6206138" y="1768288"/>
                <a:ext cx="511075" cy="679225"/>
              </a:xfrm>
              <a:custGeom>
                <a:rect b="b" l="l" r="r" t="t"/>
                <a:pathLst>
                  <a:path extrusionOk="0" h="27169" w="20443">
                    <a:moveTo>
                      <a:pt x="14429" y="565"/>
                    </a:moveTo>
                    <a:cubicBezTo>
                      <a:pt x="15419" y="565"/>
                      <a:pt x="16410" y="649"/>
                      <a:pt x="17304" y="906"/>
                    </a:cubicBezTo>
                    <a:cubicBezTo>
                      <a:pt x="19857" y="1660"/>
                      <a:pt x="19208" y="4819"/>
                      <a:pt x="19292" y="6932"/>
                    </a:cubicBezTo>
                    <a:cubicBezTo>
                      <a:pt x="19480" y="11305"/>
                      <a:pt x="19501" y="15678"/>
                      <a:pt x="19731" y="20052"/>
                    </a:cubicBezTo>
                    <a:cubicBezTo>
                      <a:pt x="19815" y="21600"/>
                      <a:pt x="20213" y="23588"/>
                      <a:pt x="19648" y="25052"/>
                    </a:cubicBezTo>
                    <a:cubicBezTo>
                      <a:pt x="19501" y="25450"/>
                      <a:pt x="19250" y="25722"/>
                      <a:pt x="18957" y="25931"/>
                    </a:cubicBezTo>
                    <a:cubicBezTo>
                      <a:pt x="17430" y="25994"/>
                      <a:pt x="15923" y="26245"/>
                      <a:pt x="14438" y="26433"/>
                    </a:cubicBezTo>
                    <a:cubicBezTo>
                      <a:pt x="12476" y="26344"/>
                      <a:pt x="10560" y="26118"/>
                      <a:pt x="8598" y="26118"/>
                    </a:cubicBezTo>
                    <a:cubicBezTo>
                      <a:pt x="8259" y="26118"/>
                      <a:pt x="7918" y="26125"/>
                      <a:pt x="7575" y="26140"/>
                    </a:cubicBezTo>
                    <a:cubicBezTo>
                      <a:pt x="6835" y="26175"/>
                      <a:pt x="5725" y="26325"/>
                      <a:pt x="4636" y="26325"/>
                    </a:cubicBezTo>
                    <a:cubicBezTo>
                      <a:pt x="3754" y="26325"/>
                      <a:pt x="2885" y="26226"/>
                      <a:pt x="2239" y="25889"/>
                    </a:cubicBezTo>
                    <a:cubicBezTo>
                      <a:pt x="1800" y="25617"/>
                      <a:pt x="1465" y="25199"/>
                      <a:pt x="1298" y="24550"/>
                    </a:cubicBezTo>
                    <a:cubicBezTo>
                      <a:pt x="837" y="22834"/>
                      <a:pt x="1256" y="20868"/>
                      <a:pt x="1214" y="19110"/>
                    </a:cubicBezTo>
                    <a:cubicBezTo>
                      <a:pt x="1067" y="14486"/>
                      <a:pt x="984" y="9841"/>
                      <a:pt x="837" y="5217"/>
                    </a:cubicBezTo>
                    <a:cubicBezTo>
                      <a:pt x="816" y="4526"/>
                      <a:pt x="691" y="3731"/>
                      <a:pt x="921" y="3062"/>
                    </a:cubicBezTo>
                    <a:cubicBezTo>
                      <a:pt x="1444" y="1597"/>
                      <a:pt x="3495" y="1555"/>
                      <a:pt x="4792" y="1450"/>
                    </a:cubicBezTo>
                    <a:cubicBezTo>
                      <a:pt x="7177" y="1283"/>
                      <a:pt x="9541" y="906"/>
                      <a:pt x="11906" y="697"/>
                    </a:cubicBezTo>
                    <a:cubicBezTo>
                      <a:pt x="12705" y="629"/>
                      <a:pt x="13567" y="565"/>
                      <a:pt x="14429" y="565"/>
                    </a:cubicBezTo>
                    <a:close/>
                    <a:moveTo>
                      <a:pt x="17827" y="26370"/>
                    </a:moveTo>
                    <a:lnTo>
                      <a:pt x="17827" y="26370"/>
                    </a:lnTo>
                    <a:cubicBezTo>
                      <a:pt x="17409" y="26454"/>
                      <a:pt x="16969" y="26475"/>
                      <a:pt x="16530" y="26496"/>
                    </a:cubicBezTo>
                    <a:cubicBezTo>
                      <a:pt x="16969" y="26433"/>
                      <a:pt x="17409" y="26412"/>
                      <a:pt x="17827" y="26370"/>
                    </a:cubicBezTo>
                    <a:close/>
                    <a:moveTo>
                      <a:pt x="14120" y="0"/>
                    </a:moveTo>
                    <a:cubicBezTo>
                      <a:pt x="11746" y="0"/>
                      <a:pt x="9420" y="392"/>
                      <a:pt x="7031" y="593"/>
                    </a:cubicBezTo>
                    <a:cubicBezTo>
                      <a:pt x="5189" y="760"/>
                      <a:pt x="2260" y="425"/>
                      <a:pt x="837" y="1890"/>
                    </a:cubicBezTo>
                    <a:cubicBezTo>
                      <a:pt x="147" y="2601"/>
                      <a:pt x="105" y="3626"/>
                      <a:pt x="147" y="4610"/>
                    </a:cubicBezTo>
                    <a:cubicBezTo>
                      <a:pt x="63" y="6242"/>
                      <a:pt x="189" y="7874"/>
                      <a:pt x="272" y="9506"/>
                    </a:cubicBezTo>
                    <a:cubicBezTo>
                      <a:pt x="314" y="10741"/>
                      <a:pt x="335" y="11975"/>
                      <a:pt x="398" y="13230"/>
                    </a:cubicBezTo>
                    <a:cubicBezTo>
                      <a:pt x="398" y="15448"/>
                      <a:pt x="272" y="17666"/>
                      <a:pt x="293" y="19884"/>
                    </a:cubicBezTo>
                    <a:cubicBezTo>
                      <a:pt x="293" y="21579"/>
                      <a:pt x="0" y="23901"/>
                      <a:pt x="795" y="25492"/>
                    </a:cubicBezTo>
                    <a:cubicBezTo>
                      <a:pt x="1423" y="26768"/>
                      <a:pt x="2825" y="26873"/>
                      <a:pt x="4101" y="26914"/>
                    </a:cubicBezTo>
                    <a:lnTo>
                      <a:pt x="4980" y="26914"/>
                    </a:lnTo>
                    <a:cubicBezTo>
                      <a:pt x="6300" y="27073"/>
                      <a:pt x="7691" y="27112"/>
                      <a:pt x="8991" y="27112"/>
                    </a:cubicBezTo>
                    <a:cubicBezTo>
                      <a:pt x="9401" y="27112"/>
                      <a:pt x="9803" y="27108"/>
                      <a:pt x="10190" y="27103"/>
                    </a:cubicBezTo>
                    <a:cubicBezTo>
                      <a:pt x="10943" y="27082"/>
                      <a:pt x="11697" y="27040"/>
                      <a:pt x="12450" y="26977"/>
                    </a:cubicBezTo>
                    <a:cubicBezTo>
                      <a:pt x="13462" y="27073"/>
                      <a:pt x="14492" y="27168"/>
                      <a:pt x="15523" y="27168"/>
                    </a:cubicBezTo>
                    <a:cubicBezTo>
                      <a:pt x="15622" y="27168"/>
                      <a:pt x="15720" y="27167"/>
                      <a:pt x="15819" y="27166"/>
                    </a:cubicBezTo>
                    <a:cubicBezTo>
                      <a:pt x="16990" y="27166"/>
                      <a:pt x="18476" y="27124"/>
                      <a:pt x="19438" y="26350"/>
                    </a:cubicBezTo>
                    <a:cubicBezTo>
                      <a:pt x="19459" y="26329"/>
                      <a:pt x="19480" y="26308"/>
                      <a:pt x="19501" y="26287"/>
                    </a:cubicBezTo>
                    <a:cubicBezTo>
                      <a:pt x="19606" y="26287"/>
                      <a:pt x="19648" y="26203"/>
                      <a:pt x="19669" y="26119"/>
                    </a:cubicBezTo>
                    <a:cubicBezTo>
                      <a:pt x="20443" y="25262"/>
                      <a:pt x="20380" y="23797"/>
                      <a:pt x="20380" y="22709"/>
                    </a:cubicBezTo>
                    <a:cubicBezTo>
                      <a:pt x="20338" y="17457"/>
                      <a:pt x="20087" y="12184"/>
                      <a:pt x="19878" y="6932"/>
                    </a:cubicBezTo>
                    <a:cubicBezTo>
                      <a:pt x="19815" y="5259"/>
                      <a:pt x="20296" y="2664"/>
                      <a:pt x="19104" y="1262"/>
                    </a:cubicBezTo>
                    <a:cubicBezTo>
                      <a:pt x="18162" y="174"/>
                      <a:pt x="16509" y="111"/>
                      <a:pt x="15170" y="28"/>
                    </a:cubicBezTo>
                    <a:cubicBezTo>
                      <a:pt x="14819" y="9"/>
                      <a:pt x="14469" y="0"/>
                      <a:pt x="141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6255838" y="1817988"/>
                <a:ext cx="394425" cy="166075"/>
              </a:xfrm>
              <a:custGeom>
                <a:rect b="b" l="l" r="r" t="t"/>
                <a:pathLst>
                  <a:path extrusionOk="0" h="6643" w="15777">
                    <a:moveTo>
                      <a:pt x="11890" y="506"/>
                    </a:moveTo>
                    <a:cubicBezTo>
                      <a:pt x="12565" y="506"/>
                      <a:pt x="13230" y="550"/>
                      <a:pt x="13872" y="676"/>
                    </a:cubicBezTo>
                    <a:cubicBezTo>
                      <a:pt x="13914" y="697"/>
                      <a:pt x="13935" y="697"/>
                      <a:pt x="13977" y="718"/>
                    </a:cubicBezTo>
                    <a:cubicBezTo>
                      <a:pt x="14165" y="739"/>
                      <a:pt x="14354" y="781"/>
                      <a:pt x="14500" y="864"/>
                    </a:cubicBezTo>
                    <a:cubicBezTo>
                      <a:pt x="14563" y="906"/>
                      <a:pt x="14835" y="1283"/>
                      <a:pt x="14856" y="1346"/>
                    </a:cubicBezTo>
                    <a:cubicBezTo>
                      <a:pt x="14877" y="1408"/>
                      <a:pt x="15065" y="2287"/>
                      <a:pt x="14960" y="2622"/>
                    </a:cubicBezTo>
                    <a:cubicBezTo>
                      <a:pt x="14793" y="3124"/>
                      <a:pt x="14605" y="3626"/>
                      <a:pt x="14375" y="4045"/>
                    </a:cubicBezTo>
                    <a:cubicBezTo>
                      <a:pt x="14270" y="4317"/>
                      <a:pt x="14124" y="4526"/>
                      <a:pt x="13935" y="4693"/>
                    </a:cubicBezTo>
                    <a:cubicBezTo>
                      <a:pt x="13663" y="5007"/>
                      <a:pt x="13307" y="5258"/>
                      <a:pt x="12868" y="5384"/>
                    </a:cubicBezTo>
                    <a:cubicBezTo>
                      <a:pt x="12826" y="5405"/>
                      <a:pt x="12784" y="5405"/>
                      <a:pt x="12743" y="5426"/>
                    </a:cubicBezTo>
                    <a:cubicBezTo>
                      <a:pt x="12659" y="5447"/>
                      <a:pt x="12596" y="5468"/>
                      <a:pt x="12512" y="5468"/>
                    </a:cubicBezTo>
                    <a:cubicBezTo>
                      <a:pt x="12471" y="5488"/>
                      <a:pt x="12450" y="5488"/>
                      <a:pt x="12408" y="5488"/>
                    </a:cubicBezTo>
                    <a:cubicBezTo>
                      <a:pt x="12282" y="5488"/>
                      <a:pt x="9206" y="5886"/>
                      <a:pt x="7846" y="5928"/>
                    </a:cubicBezTo>
                    <a:cubicBezTo>
                      <a:pt x="6800" y="5949"/>
                      <a:pt x="5733" y="5970"/>
                      <a:pt x="4666" y="5991"/>
                    </a:cubicBezTo>
                    <a:cubicBezTo>
                      <a:pt x="4582" y="5994"/>
                      <a:pt x="4481" y="5995"/>
                      <a:pt x="4368" y="5995"/>
                    </a:cubicBezTo>
                    <a:cubicBezTo>
                      <a:pt x="3689" y="5995"/>
                      <a:pt x="2601" y="5949"/>
                      <a:pt x="2511" y="5949"/>
                    </a:cubicBezTo>
                    <a:cubicBezTo>
                      <a:pt x="2344" y="5949"/>
                      <a:pt x="2197" y="5928"/>
                      <a:pt x="2072" y="5886"/>
                    </a:cubicBezTo>
                    <a:cubicBezTo>
                      <a:pt x="1841" y="5886"/>
                      <a:pt x="921" y="5844"/>
                      <a:pt x="1004" y="4484"/>
                    </a:cubicBezTo>
                    <a:cubicBezTo>
                      <a:pt x="963" y="4233"/>
                      <a:pt x="691" y="1848"/>
                      <a:pt x="1716" y="1178"/>
                    </a:cubicBezTo>
                    <a:cubicBezTo>
                      <a:pt x="2386" y="738"/>
                      <a:pt x="3310" y="623"/>
                      <a:pt x="4264" y="623"/>
                    </a:cubicBezTo>
                    <a:cubicBezTo>
                      <a:pt x="5304" y="623"/>
                      <a:pt x="6379" y="760"/>
                      <a:pt x="7198" y="760"/>
                    </a:cubicBezTo>
                    <a:cubicBezTo>
                      <a:pt x="8704" y="745"/>
                      <a:pt x="10323" y="506"/>
                      <a:pt x="11890" y="506"/>
                    </a:cubicBezTo>
                    <a:close/>
                    <a:moveTo>
                      <a:pt x="13863" y="1"/>
                    </a:moveTo>
                    <a:cubicBezTo>
                      <a:pt x="13260" y="1"/>
                      <a:pt x="12622" y="133"/>
                      <a:pt x="12178" y="174"/>
                    </a:cubicBezTo>
                    <a:cubicBezTo>
                      <a:pt x="11522" y="234"/>
                      <a:pt x="10865" y="254"/>
                      <a:pt x="10208" y="254"/>
                    </a:cubicBezTo>
                    <a:cubicBezTo>
                      <a:pt x="8932" y="254"/>
                      <a:pt x="7654" y="179"/>
                      <a:pt x="6380" y="179"/>
                    </a:cubicBezTo>
                    <a:cubicBezTo>
                      <a:pt x="5815" y="179"/>
                      <a:pt x="5250" y="194"/>
                      <a:pt x="4687" y="237"/>
                    </a:cubicBezTo>
                    <a:cubicBezTo>
                      <a:pt x="4206" y="278"/>
                      <a:pt x="3432" y="258"/>
                      <a:pt x="2699" y="341"/>
                    </a:cubicBezTo>
                    <a:cubicBezTo>
                      <a:pt x="2218" y="341"/>
                      <a:pt x="1758" y="341"/>
                      <a:pt x="1276" y="362"/>
                    </a:cubicBezTo>
                    <a:cubicBezTo>
                      <a:pt x="1151" y="362"/>
                      <a:pt x="1088" y="446"/>
                      <a:pt x="1067" y="571"/>
                    </a:cubicBezTo>
                    <a:cubicBezTo>
                      <a:pt x="1067" y="697"/>
                      <a:pt x="1046" y="843"/>
                      <a:pt x="1046" y="969"/>
                    </a:cubicBezTo>
                    <a:cubicBezTo>
                      <a:pt x="0" y="2141"/>
                      <a:pt x="544" y="4944"/>
                      <a:pt x="628" y="6263"/>
                    </a:cubicBezTo>
                    <a:cubicBezTo>
                      <a:pt x="649" y="6430"/>
                      <a:pt x="774" y="6597"/>
                      <a:pt x="963" y="6597"/>
                    </a:cubicBezTo>
                    <a:cubicBezTo>
                      <a:pt x="1001" y="6627"/>
                      <a:pt x="1054" y="6642"/>
                      <a:pt x="1107" y="6642"/>
                    </a:cubicBezTo>
                    <a:cubicBezTo>
                      <a:pt x="1169" y="6642"/>
                      <a:pt x="1232" y="6621"/>
                      <a:pt x="1276" y="6576"/>
                    </a:cubicBezTo>
                    <a:cubicBezTo>
                      <a:pt x="5189" y="6451"/>
                      <a:pt x="9248" y="6493"/>
                      <a:pt x="13140" y="5970"/>
                    </a:cubicBezTo>
                    <a:cubicBezTo>
                      <a:pt x="13684" y="5886"/>
                      <a:pt x="14082" y="5635"/>
                      <a:pt x="14354" y="5258"/>
                    </a:cubicBezTo>
                    <a:cubicBezTo>
                      <a:pt x="14772" y="4944"/>
                      <a:pt x="15002" y="4505"/>
                      <a:pt x="15128" y="3877"/>
                    </a:cubicBezTo>
                    <a:cubicBezTo>
                      <a:pt x="15295" y="3082"/>
                      <a:pt x="15776" y="1513"/>
                      <a:pt x="15400" y="739"/>
                    </a:cubicBezTo>
                    <a:cubicBezTo>
                      <a:pt x="15118" y="154"/>
                      <a:pt x="14511" y="1"/>
                      <a:pt x="138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6263663" y="2007788"/>
                <a:ext cx="91575" cy="86150"/>
              </a:xfrm>
              <a:custGeom>
                <a:rect b="b" l="l" r="r" t="t"/>
                <a:pathLst>
                  <a:path extrusionOk="0" h="3446" w="3663">
                    <a:moveTo>
                      <a:pt x="2826" y="909"/>
                    </a:moveTo>
                    <a:cubicBezTo>
                      <a:pt x="2805" y="930"/>
                      <a:pt x="2805" y="930"/>
                      <a:pt x="2805" y="951"/>
                    </a:cubicBezTo>
                    <a:cubicBezTo>
                      <a:pt x="2805" y="930"/>
                      <a:pt x="2784" y="909"/>
                      <a:pt x="2784" y="909"/>
                    </a:cubicBezTo>
                    <a:close/>
                    <a:moveTo>
                      <a:pt x="984" y="784"/>
                    </a:moveTo>
                    <a:cubicBezTo>
                      <a:pt x="1319" y="826"/>
                      <a:pt x="1654" y="826"/>
                      <a:pt x="1989" y="847"/>
                    </a:cubicBezTo>
                    <a:cubicBezTo>
                      <a:pt x="2219" y="1014"/>
                      <a:pt x="2365" y="1286"/>
                      <a:pt x="2428" y="1516"/>
                    </a:cubicBezTo>
                    <a:cubicBezTo>
                      <a:pt x="2512" y="1956"/>
                      <a:pt x="2344" y="2541"/>
                      <a:pt x="1863" y="2709"/>
                    </a:cubicBezTo>
                    <a:cubicBezTo>
                      <a:pt x="1783" y="2733"/>
                      <a:pt x="1698" y="2744"/>
                      <a:pt x="1611" y="2744"/>
                    </a:cubicBezTo>
                    <a:cubicBezTo>
                      <a:pt x="1399" y="2744"/>
                      <a:pt x="1171" y="2684"/>
                      <a:pt x="963" y="2625"/>
                    </a:cubicBezTo>
                    <a:cubicBezTo>
                      <a:pt x="963" y="2102"/>
                      <a:pt x="922" y="1600"/>
                      <a:pt x="796" y="1098"/>
                    </a:cubicBezTo>
                    <a:cubicBezTo>
                      <a:pt x="838" y="993"/>
                      <a:pt x="901" y="868"/>
                      <a:pt x="984" y="784"/>
                    </a:cubicBezTo>
                    <a:close/>
                    <a:moveTo>
                      <a:pt x="1830" y="0"/>
                    </a:moveTo>
                    <a:cubicBezTo>
                      <a:pt x="1708" y="0"/>
                      <a:pt x="1586" y="11"/>
                      <a:pt x="1466" y="31"/>
                    </a:cubicBezTo>
                    <a:cubicBezTo>
                      <a:pt x="1419" y="25"/>
                      <a:pt x="1374" y="23"/>
                      <a:pt x="1330" y="23"/>
                    </a:cubicBezTo>
                    <a:cubicBezTo>
                      <a:pt x="862" y="23"/>
                      <a:pt x="548" y="321"/>
                      <a:pt x="357" y="742"/>
                    </a:cubicBezTo>
                    <a:cubicBezTo>
                      <a:pt x="294" y="847"/>
                      <a:pt x="252" y="951"/>
                      <a:pt x="231" y="1056"/>
                    </a:cubicBezTo>
                    <a:cubicBezTo>
                      <a:pt x="22" y="1684"/>
                      <a:pt x="1" y="2458"/>
                      <a:pt x="43" y="2960"/>
                    </a:cubicBezTo>
                    <a:cubicBezTo>
                      <a:pt x="43" y="3127"/>
                      <a:pt x="147" y="3253"/>
                      <a:pt x="315" y="3253"/>
                    </a:cubicBezTo>
                    <a:cubicBezTo>
                      <a:pt x="771" y="3281"/>
                      <a:pt x="1373" y="3445"/>
                      <a:pt x="1910" y="3445"/>
                    </a:cubicBezTo>
                    <a:cubicBezTo>
                      <a:pt x="2186" y="3445"/>
                      <a:pt x="2445" y="3402"/>
                      <a:pt x="2658" y="3274"/>
                    </a:cubicBezTo>
                    <a:cubicBezTo>
                      <a:pt x="3119" y="2981"/>
                      <a:pt x="3181" y="2311"/>
                      <a:pt x="3202" y="1684"/>
                    </a:cubicBezTo>
                    <a:cubicBezTo>
                      <a:pt x="3265" y="1391"/>
                      <a:pt x="3370" y="1098"/>
                      <a:pt x="3558" y="868"/>
                    </a:cubicBezTo>
                    <a:cubicBezTo>
                      <a:pt x="3663" y="721"/>
                      <a:pt x="3537" y="491"/>
                      <a:pt x="3370" y="449"/>
                    </a:cubicBezTo>
                    <a:cubicBezTo>
                      <a:pt x="3202" y="407"/>
                      <a:pt x="3035" y="365"/>
                      <a:pt x="2867" y="345"/>
                    </a:cubicBezTo>
                    <a:cubicBezTo>
                      <a:pt x="2597" y="106"/>
                      <a:pt x="2217" y="0"/>
                      <a:pt x="18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6364638" y="2008838"/>
                <a:ext cx="91550" cy="86400"/>
              </a:xfrm>
              <a:custGeom>
                <a:rect b="b" l="l" r="r" t="t"/>
                <a:pathLst>
                  <a:path extrusionOk="0" h="3456" w="3662">
                    <a:moveTo>
                      <a:pt x="2825" y="909"/>
                    </a:moveTo>
                    <a:cubicBezTo>
                      <a:pt x="2804" y="930"/>
                      <a:pt x="2804" y="951"/>
                      <a:pt x="2804" y="951"/>
                    </a:cubicBezTo>
                    <a:cubicBezTo>
                      <a:pt x="2804" y="951"/>
                      <a:pt x="2783" y="930"/>
                      <a:pt x="2783" y="909"/>
                    </a:cubicBezTo>
                    <a:close/>
                    <a:moveTo>
                      <a:pt x="984" y="805"/>
                    </a:moveTo>
                    <a:cubicBezTo>
                      <a:pt x="1318" y="826"/>
                      <a:pt x="1653" y="847"/>
                      <a:pt x="1988" y="847"/>
                    </a:cubicBezTo>
                    <a:cubicBezTo>
                      <a:pt x="2218" y="1035"/>
                      <a:pt x="2365" y="1286"/>
                      <a:pt x="2427" y="1516"/>
                    </a:cubicBezTo>
                    <a:cubicBezTo>
                      <a:pt x="2511" y="1955"/>
                      <a:pt x="2344" y="2562"/>
                      <a:pt x="1862" y="2709"/>
                    </a:cubicBezTo>
                    <a:cubicBezTo>
                      <a:pt x="1774" y="2743"/>
                      <a:pt x="1679" y="2757"/>
                      <a:pt x="1581" y="2757"/>
                    </a:cubicBezTo>
                    <a:cubicBezTo>
                      <a:pt x="1377" y="2757"/>
                      <a:pt x="1161" y="2696"/>
                      <a:pt x="963" y="2625"/>
                    </a:cubicBezTo>
                    <a:cubicBezTo>
                      <a:pt x="963" y="2123"/>
                      <a:pt x="921" y="1600"/>
                      <a:pt x="795" y="1119"/>
                    </a:cubicBezTo>
                    <a:cubicBezTo>
                      <a:pt x="837" y="993"/>
                      <a:pt x="900" y="888"/>
                      <a:pt x="984" y="805"/>
                    </a:cubicBezTo>
                    <a:close/>
                    <a:moveTo>
                      <a:pt x="1829" y="0"/>
                    </a:moveTo>
                    <a:cubicBezTo>
                      <a:pt x="1708" y="0"/>
                      <a:pt x="1585" y="10"/>
                      <a:pt x="1465" y="30"/>
                    </a:cubicBezTo>
                    <a:cubicBezTo>
                      <a:pt x="1418" y="25"/>
                      <a:pt x="1373" y="23"/>
                      <a:pt x="1329" y="23"/>
                    </a:cubicBezTo>
                    <a:cubicBezTo>
                      <a:pt x="861" y="23"/>
                      <a:pt x="547" y="321"/>
                      <a:pt x="356" y="742"/>
                    </a:cubicBezTo>
                    <a:cubicBezTo>
                      <a:pt x="293" y="847"/>
                      <a:pt x="251" y="951"/>
                      <a:pt x="230" y="1077"/>
                    </a:cubicBezTo>
                    <a:cubicBezTo>
                      <a:pt x="21" y="1704"/>
                      <a:pt x="0" y="2458"/>
                      <a:pt x="42" y="2981"/>
                    </a:cubicBezTo>
                    <a:cubicBezTo>
                      <a:pt x="42" y="3127"/>
                      <a:pt x="168" y="3253"/>
                      <a:pt x="335" y="3274"/>
                    </a:cubicBezTo>
                    <a:cubicBezTo>
                      <a:pt x="775" y="3287"/>
                      <a:pt x="1370" y="3455"/>
                      <a:pt x="1904" y="3455"/>
                    </a:cubicBezTo>
                    <a:cubicBezTo>
                      <a:pt x="2181" y="3455"/>
                      <a:pt x="2443" y="3410"/>
                      <a:pt x="2657" y="3274"/>
                    </a:cubicBezTo>
                    <a:cubicBezTo>
                      <a:pt x="3118" y="3002"/>
                      <a:pt x="3181" y="2311"/>
                      <a:pt x="3222" y="1704"/>
                    </a:cubicBezTo>
                    <a:cubicBezTo>
                      <a:pt x="3285" y="1391"/>
                      <a:pt x="3369" y="1098"/>
                      <a:pt x="3557" y="867"/>
                    </a:cubicBezTo>
                    <a:cubicBezTo>
                      <a:pt x="3662" y="721"/>
                      <a:pt x="3536" y="491"/>
                      <a:pt x="3369" y="449"/>
                    </a:cubicBezTo>
                    <a:cubicBezTo>
                      <a:pt x="3201" y="407"/>
                      <a:pt x="3034" y="386"/>
                      <a:pt x="2867" y="344"/>
                    </a:cubicBezTo>
                    <a:cubicBezTo>
                      <a:pt x="2596" y="106"/>
                      <a:pt x="2217" y="0"/>
                      <a:pt x="18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6465588" y="2010388"/>
                <a:ext cx="91575" cy="86150"/>
              </a:xfrm>
              <a:custGeom>
                <a:rect b="b" l="l" r="r" t="t"/>
                <a:pathLst>
                  <a:path extrusionOk="0" h="3446" w="3663">
                    <a:moveTo>
                      <a:pt x="2825" y="910"/>
                    </a:moveTo>
                    <a:cubicBezTo>
                      <a:pt x="2804" y="931"/>
                      <a:pt x="2804" y="931"/>
                      <a:pt x="2804" y="952"/>
                    </a:cubicBezTo>
                    <a:cubicBezTo>
                      <a:pt x="2804" y="931"/>
                      <a:pt x="2783" y="910"/>
                      <a:pt x="2783" y="910"/>
                    </a:cubicBezTo>
                    <a:close/>
                    <a:moveTo>
                      <a:pt x="984" y="785"/>
                    </a:moveTo>
                    <a:cubicBezTo>
                      <a:pt x="1319" y="826"/>
                      <a:pt x="1653" y="826"/>
                      <a:pt x="1988" y="847"/>
                    </a:cubicBezTo>
                    <a:cubicBezTo>
                      <a:pt x="2218" y="1015"/>
                      <a:pt x="2386" y="1287"/>
                      <a:pt x="2428" y="1517"/>
                    </a:cubicBezTo>
                    <a:cubicBezTo>
                      <a:pt x="2511" y="1956"/>
                      <a:pt x="2344" y="2542"/>
                      <a:pt x="1884" y="2709"/>
                    </a:cubicBezTo>
                    <a:cubicBezTo>
                      <a:pt x="1798" y="2734"/>
                      <a:pt x="1708" y="2744"/>
                      <a:pt x="1618" y="2744"/>
                    </a:cubicBezTo>
                    <a:cubicBezTo>
                      <a:pt x="1398" y="2744"/>
                      <a:pt x="1170" y="2685"/>
                      <a:pt x="963" y="2626"/>
                    </a:cubicBezTo>
                    <a:cubicBezTo>
                      <a:pt x="963" y="2103"/>
                      <a:pt x="921" y="1601"/>
                      <a:pt x="796" y="1098"/>
                    </a:cubicBezTo>
                    <a:cubicBezTo>
                      <a:pt x="837" y="994"/>
                      <a:pt x="900" y="868"/>
                      <a:pt x="984" y="785"/>
                    </a:cubicBezTo>
                    <a:close/>
                    <a:moveTo>
                      <a:pt x="1830" y="1"/>
                    </a:moveTo>
                    <a:cubicBezTo>
                      <a:pt x="1708" y="1"/>
                      <a:pt x="1585" y="11"/>
                      <a:pt x="1465" y="31"/>
                    </a:cubicBezTo>
                    <a:cubicBezTo>
                      <a:pt x="1419" y="26"/>
                      <a:pt x="1373" y="23"/>
                      <a:pt x="1330" y="23"/>
                    </a:cubicBezTo>
                    <a:cubicBezTo>
                      <a:pt x="861" y="23"/>
                      <a:pt x="547" y="322"/>
                      <a:pt x="356" y="743"/>
                    </a:cubicBezTo>
                    <a:cubicBezTo>
                      <a:pt x="293" y="847"/>
                      <a:pt x="252" y="952"/>
                      <a:pt x="231" y="1057"/>
                    </a:cubicBezTo>
                    <a:cubicBezTo>
                      <a:pt x="21" y="1684"/>
                      <a:pt x="0" y="2458"/>
                      <a:pt x="21" y="2961"/>
                    </a:cubicBezTo>
                    <a:cubicBezTo>
                      <a:pt x="42" y="3128"/>
                      <a:pt x="147" y="3254"/>
                      <a:pt x="314" y="3254"/>
                    </a:cubicBezTo>
                    <a:cubicBezTo>
                      <a:pt x="770" y="3281"/>
                      <a:pt x="1373" y="3446"/>
                      <a:pt x="1910" y="3446"/>
                    </a:cubicBezTo>
                    <a:cubicBezTo>
                      <a:pt x="2186" y="3446"/>
                      <a:pt x="2445" y="3402"/>
                      <a:pt x="2658" y="3274"/>
                    </a:cubicBezTo>
                    <a:cubicBezTo>
                      <a:pt x="3118" y="2981"/>
                      <a:pt x="3181" y="2312"/>
                      <a:pt x="3223" y="1684"/>
                    </a:cubicBezTo>
                    <a:cubicBezTo>
                      <a:pt x="3285" y="1391"/>
                      <a:pt x="3369" y="1098"/>
                      <a:pt x="3557" y="868"/>
                    </a:cubicBezTo>
                    <a:cubicBezTo>
                      <a:pt x="3662" y="722"/>
                      <a:pt x="3537" y="492"/>
                      <a:pt x="3369" y="450"/>
                    </a:cubicBezTo>
                    <a:cubicBezTo>
                      <a:pt x="3202" y="387"/>
                      <a:pt x="3034" y="366"/>
                      <a:pt x="2867" y="345"/>
                    </a:cubicBezTo>
                    <a:cubicBezTo>
                      <a:pt x="2596" y="106"/>
                      <a:pt x="2217" y="1"/>
                      <a:pt x="18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6566538" y="2011438"/>
                <a:ext cx="91575" cy="86400"/>
              </a:xfrm>
              <a:custGeom>
                <a:rect b="b" l="l" r="r" t="t"/>
                <a:pathLst>
                  <a:path extrusionOk="0" h="3456" w="3663">
                    <a:moveTo>
                      <a:pt x="2825" y="910"/>
                    </a:moveTo>
                    <a:cubicBezTo>
                      <a:pt x="2825" y="931"/>
                      <a:pt x="2804" y="952"/>
                      <a:pt x="2804" y="952"/>
                    </a:cubicBezTo>
                    <a:cubicBezTo>
                      <a:pt x="2804" y="931"/>
                      <a:pt x="2784" y="931"/>
                      <a:pt x="2784" y="910"/>
                    </a:cubicBezTo>
                    <a:close/>
                    <a:moveTo>
                      <a:pt x="984" y="805"/>
                    </a:moveTo>
                    <a:cubicBezTo>
                      <a:pt x="1319" y="826"/>
                      <a:pt x="1654" y="847"/>
                      <a:pt x="1988" y="847"/>
                    </a:cubicBezTo>
                    <a:cubicBezTo>
                      <a:pt x="2219" y="1035"/>
                      <a:pt x="2386" y="1287"/>
                      <a:pt x="2428" y="1517"/>
                    </a:cubicBezTo>
                    <a:cubicBezTo>
                      <a:pt x="2512" y="1956"/>
                      <a:pt x="2344" y="2563"/>
                      <a:pt x="1884" y="2709"/>
                    </a:cubicBezTo>
                    <a:cubicBezTo>
                      <a:pt x="1789" y="2743"/>
                      <a:pt x="1689" y="2757"/>
                      <a:pt x="1588" y="2757"/>
                    </a:cubicBezTo>
                    <a:cubicBezTo>
                      <a:pt x="1378" y="2757"/>
                      <a:pt x="1161" y="2696"/>
                      <a:pt x="963" y="2626"/>
                    </a:cubicBezTo>
                    <a:cubicBezTo>
                      <a:pt x="963" y="2123"/>
                      <a:pt x="921" y="1600"/>
                      <a:pt x="796" y="1119"/>
                    </a:cubicBezTo>
                    <a:cubicBezTo>
                      <a:pt x="838" y="994"/>
                      <a:pt x="900" y="889"/>
                      <a:pt x="984" y="805"/>
                    </a:cubicBezTo>
                    <a:close/>
                    <a:moveTo>
                      <a:pt x="1825" y="1"/>
                    </a:moveTo>
                    <a:cubicBezTo>
                      <a:pt x="1705" y="1"/>
                      <a:pt x="1584" y="11"/>
                      <a:pt x="1465" y="31"/>
                    </a:cubicBezTo>
                    <a:cubicBezTo>
                      <a:pt x="1419" y="26"/>
                      <a:pt x="1374" y="23"/>
                      <a:pt x="1330" y="23"/>
                    </a:cubicBezTo>
                    <a:cubicBezTo>
                      <a:pt x="862" y="23"/>
                      <a:pt x="548" y="322"/>
                      <a:pt x="356" y="743"/>
                    </a:cubicBezTo>
                    <a:cubicBezTo>
                      <a:pt x="294" y="847"/>
                      <a:pt x="252" y="952"/>
                      <a:pt x="231" y="1077"/>
                    </a:cubicBezTo>
                    <a:cubicBezTo>
                      <a:pt x="22" y="1705"/>
                      <a:pt x="1" y="2458"/>
                      <a:pt x="43" y="2981"/>
                    </a:cubicBezTo>
                    <a:cubicBezTo>
                      <a:pt x="43" y="3128"/>
                      <a:pt x="168" y="3253"/>
                      <a:pt x="335" y="3274"/>
                    </a:cubicBezTo>
                    <a:cubicBezTo>
                      <a:pt x="776" y="3288"/>
                      <a:pt x="1370" y="3456"/>
                      <a:pt x="1904" y="3456"/>
                    </a:cubicBezTo>
                    <a:cubicBezTo>
                      <a:pt x="2182" y="3456"/>
                      <a:pt x="2443" y="3410"/>
                      <a:pt x="2658" y="3274"/>
                    </a:cubicBezTo>
                    <a:cubicBezTo>
                      <a:pt x="3118" y="3002"/>
                      <a:pt x="3181" y="2312"/>
                      <a:pt x="3223" y="1705"/>
                    </a:cubicBezTo>
                    <a:cubicBezTo>
                      <a:pt x="3286" y="1391"/>
                      <a:pt x="3369" y="1098"/>
                      <a:pt x="3558" y="868"/>
                    </a:cubicBezTo>
                    <a:cubicBezTo>
                      <a:pt x="3662" y="722"/>
                      <a:pt x="3537" y="491"/>
                      <a:pt x="3390" y="450"/>
                    </a:cubicBezTo>
                    <a:cubicBezTo>
                      <a:pt x="3223" y="408"/>
                      <a:pt x="3056" y="387"/>
                      <a:pt x="2867" y="366"/>
                    </a:cubicBezTo>
                    <a:cubicBezTo>
                      <a:pt x="2596" y="110"/>
                      <a:pt x="2214" y="1"/>
                      <a:pt x="18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6263663" y="2105063"/>
                <a:ext cx="91575" cy="86150"/>
              </a:xfrm>
              <a:custGeom>
                <a:rect b="b" l="l" r="r" t="t"/>
                <a:pathLst>
                  <a:path extrusionOk="0" h="3446" w="3663">
                    <a:moveTo>
                      <a:pt x="2826" y="910"/>
                    </a:moveTo>
                    <a:cubicBezTo>
                      <a:pt x="2805" y="931"/>
                      <a:pt x="2805" y="931"/>
                      <a:pt x="2805" y="952"/>
                    </a:cubicBezTo>
                    <a:cubicBezTo>
                      <a:pt x="2805" y="931"/>
                      <a:pt x="2784" y="910"/>
                      <a:pt x="2784" y="910"/>
                    </a:cubicBezTo>
                    <a:close/>
                    <a:moveTo>
                      <a:pt x="984" y="806"/>
                    </a:moveTo>
                    <a:cubicBezTo>
                      <a:pt x="1319" y="827"/>
                      <a:pt x="1654" y="827"/>
                      <a:pt x="1989" y="847"/>
                    </a:cubicBezTo>
                    <a:cubicBezTo>
                      <a:pt x="2219" y="1015"/>
                      <a:pt x="2365" y="1287"/>
                      <a:pt x="2428" y="1517"/>
                    </a:cubicBezTo>
                    <a:cubicBezTo>
                      <a:pt x="2512" y="1956"/>
                      <a:pt x="2344" y="2542"/>
                      <a:pt x="1863" y="2710"/>
                    </a:cubicBezTo>
                    <a:cubicBezTo>
                      <a:pt x="1782" y="2741"/>
                      <a:pt x="1695" y="2754"/>
                      <a:pt x="1605" y="2754"/>
                    </a:cubicBezTo>
                    <a:cubicBezTo>
                      <a:pt x="1395" y="2754"/>
                      <a:pt x="1169" y="2685"/>
                      <a:pt x="963" y="2626"/>
                    </a:cubicBezTo>
                    <a:cubicBezTo>
                      <a:pt x="963" y="2103"/>
                      <a:pt x="922" y="1601"/>
                      <a:pt x="796" y="1099"/>
                    </a:cubicBezTo>
                    <a:cubicBezTo>
                      <a:pt x="838" y="994"/>
                      <a:pt x="901" y="868"/>
                      <a:pt x="984" y="806"/>
                    </a:cubicBezTo>
                    <a:close/>
                    <a:moveTo>
                      <a:pt x="1830" y="1"/>
                    </a:moveTo>
                    <a:cubicBezTo>
                      <a:pt x="1708" y="1"/>
                      <a:pt x="1586" y="11"/>
                      <a:pt x="1466" y="31"/>
                    </a:cubicBezTo>
                    <a:cubicBezTo>
                      <a:pt x="1419" y="26"/>
                      <a:pt x="1374" y="23"/>
                      <a:pt x="1330" y="23"/>
                    </a:cubicBezTo>
                    <a:cubicBezTo>
                      <a:pt x="862" y="23"/>
                      <a:pt x="548" y="322"/>
                      <a:pt x="357" y="743"/>
                    </a:cubicBezTo>
                    <a:cubicBezTo>
                      <a:pt x="294" y="847"/>
                      <a:pt x="252" y="952"/>
                      <a:pt x="231" y="1078"/>
                    </a:cubicBezTo>
                    <a:cubicBezTo>
                      <a:pt x="22" y="1684"/>
                      <a:pt x="1" y="2459"/>
                      <a:pt x="43" y="2961"/>
                    </a:cubicBezTo>
                    <a:cubicBezTo>
                      <a:pt x="43" y="3128"/>
                      <a:pt x="147" y="3254"/>
                      <a:pt x="315" y="3254"/>
                    </a:cubicBezTo>
                    <a:cubicBezTo>
                      <a:pt x="771" y="3281"/>
                      <a:pt x="1373" y="3446"/>
                      <a:pt x="1910" y="3446"/>
                    </a:cubicBezTo>
                    <a:cubicBezTo>
                      <a:pt x="2186" y="3446"/>
                      <a:pt x="2445" y="3402"/>
                      <a:pt x="2658" y="3275"/>
                    </a:cubicBezTo>
                    <a:cubicBezTo>
                      <a:pt x="3119" y="3003"/>
                      <a:pt x="3181" y="2312"/>
                      <a:pt x="3202" y="1684"/>
                    </a:cubicBezTo>
                    <a:cubicBezTo>
                      <a:pt x="3265" y="1391"/>
                      <a:pt x="3370" y="1099"/>
                      <a:pt x="3558" y="868"/>
                    </a:cubicBezTo>
                    <a:cubicBezTo>
                      <a:pt x="3663" y="722"/>
                      <a:pt x="3537" y="492"/>
                      <a:pt x="3370" y="450"/>
                    </a:cubicBezTo>
                    <a:cubicBezTo>
                      <a:pt x="3202" y="408"/>
                      <a:pt x="3035" y="366"/>
                      <a:pt x="2867" y="345"/>
                    </a:cubicBezTo>
                    <a:cubicBezTo>
                      <a:pt x="2597" y="107"/>
                      <a:pt x="2217" y="1"/>
                      <a:pt x="18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6364638" y="2106188"/>
                <a:ext cx="91550" cy="86325"/>
              </a:xfrm>
              <a:custGeom>
                <a:rect b="b" l="l" r="r" t="t"/>
                <a:pathLst>
                  <a:path extrusionOk="0" h="3453" w="3662">
                    <a:moveTo>
                      <a:pt x="2783" y="907"/>
                    </a:moveTo>
                    <a:cubicBezTo>
                      <a:pt x="2783" y="907"/>
                      <a:pt x="2804" y="907"/>
                      <a:pt x="2825" y="928"/>
                    </a:cubicBezTo>
                    <a:cubicBezTo>
                      <a:pt x="2804" y="928"/>
                      <a:pt x="2804" y="949"/>
                      <a:pt x="2804" y="949"/>
                    </a:cubicBezTo>
                    <a:cubicBezTo>
                      <a:pt x="2804" y="949"/>
                      <a:pt x="2783" y="928"/>
                      <a:pt x="2783" y="907"/>
                    </a:cubicBezTo>
                    <a:close/>
                    <a:moveTo>
                      <a:pt x="984" y="802"/>
                    </a:moveTo>
                    <a:cubicBezTo>
                      <a:pt x="1318" y="844"/>
                      <a:pt x="1653" y="844"/>
                      <a:pt x="1988" y="844"/>
                    </a:cubicBezTo>
                    <a:cubicBezTo>
                      <a:pt x="2218" y="1033"/>
                      <a:pt x="2365" y="1284"/>
                      <a:pt x="2427" y="1514"/>
                    </a:cubicBezTo>
                    <a:cubicBezTo>
                      <a:pt x="2511" y="1953"/>
                      <a:pt x="2344" y="2560"/>
                      <a:pt x="1862" y="2707"/>
                    </a:cubicBezTo>
                    <a:cubicBezTo>
                      <a:pt x="1774" y="2740"/>
                      <a:pt x="1679" y="2755"/>
                      <a:pt x="1581" y="2755"/>
                    </a:cubicBezTo>
                    <a:cubicBezTo>
                      <a:pt x="1377" y="2755"/>
                      <a:pt x="1161" y="2693"/>
                      <a:pt x="963" y="2623"/>
                    </a:cubicBezTo>
                    <a:cubicBezTo>
                      <a:pt x="963" y="2121"/>
                      <a:pt x="921" y="1598"/>
                      <a:pt x="795" y="1116"/>
                    </a:cubicBezTo>
                    <a:cubicBezTo>
                      <a:pt x="837" y="991"/>
                      <a:pt x="900" y="886"/>
                      <a:pt x="984" y="802"/>
                    </a:cubicBezTo>
                    <a:close/>
                    <a:moveTo>
                      <a:pt x="1799" y="1"/>
                    </a:moveTo>
                    <a:cubicBezTo>
                      <a:pt x="1687" y="1"/>
                      <a:pt x="1575" y="10"/>
                      <a:pt x="1465" y="28"/>
                    </a:cubicBezTo>
                    <a:cubicBezTo>
                      <a:pt x="1418" y="23"/>
                      <a:pt x="1373" y="20"/>
                      <a:pt x="1329" y="20"/>
                    </a:cubicBezTo>
                    <a:cubicBezTo>
                      <a:pt x="861" y="20"/>
                      <a:pt x="547" y="319"/>
                      <a:pt x="356" y="740"/>
                    </a:cubicBezTo>
                    <a:cubicBezTo>
                      <a:pt x="293" y="844"/>
                      <a:pt x="251" y="949"/>
                      <a:pt x="230" y="1074"/>
                    </a:cubicBezTo>
                    <a:cubicBezTo>
                      <a:pt x="21" y="1702"/>
                      <a:pt x="0" y="2455"/>
                      <a:pt x="42" y="2979"/>
                    </a:cubicBezTo>
                    <a:cubicBezTo>
                      <a:pt x="42" y="3146"/>
                      <a:pt x="168" y="3271"/>
                      <a:pt x="335" y="3271"/>
                    </a:cubicBezTo>
                    <a:cubicBezTo>
                      <a:pt x="775" y="3285"/>
                      <a:pt x="1370" y="3453"/>
                      <a:pt x="1904" y="3453"/>
                    </a:cubicBezTo>
                    <a:cubicBezTo>
                      <a:pt x="2181" y="3453"/>
                      <a:pt x="2443" y="3407"/>
                      <a:pt x="2657" y="3271"/>
                    </a:cubicBezTo>
                    <a:cubicBezTo>
                      <a:pt x="3118" y="2999"/>
                      <a:pt x="3181" y="2330"/>
                      <a:pt x="3222" y="1702"/>
                    </a:cubicBezTo>
                    <a:cubicBezTo>
                      <a:pt x="3285" y="1388"/>
                      <a:pt x="3369" y="1095"/>
                      <a:pt x="3557" y="865"/>
                    </a:cubicBezTo>
                    <a:cubicBezTo>
                      <a:pt x="3662" y="719"/>
                      <a:pt x="3536" y="489"/>
                      <a:pt x="3369" y="447"/>
                    </a:cubicBezTo>
                    <a:cubicBezTo>
                      <a:pt x="3201" y="405"/>
                      <a:pt x="3034" y="384"/>
                      <a:pt x="2867" y="363"/>
                    </a:cubicBezTo>
                    <a:cubicBezTo>
                      <a:pt x="2589" y="118"/>
                      <a:pt x="2197" y="1"/>
                      <a:pt x="17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6465588" y="2107688"/>
                <a:ext cx="91575" cy="86150"/>
              </a:xfrm>
              <a:custGeom>
                <a:rect b="b" l="l" r="r" t="t"/>
                <a:pathLst>
                  <a:path extrusionOk="0" h="3446" w="3663">
                    <a:moveTo>
                      <a:pt x="2825" y="910"/>
                    </a:moveTo>
                    <a:cubicBezTo>
                      <a:pt x="2804" y="931"/>
                      <a:pt x="2804" y="931"/>
                      <a:pt x="2804" y="952"/>
                    </a:cubicBezTo>
                    <a:cubicBezTo>
                      <a:pt x="2804" y="931"/>
                      <a:pt x="2783" y="910"/>
                      <a:pt x="2783" y="910"/>
                    </a:cubicBezTo>
                    <a:close/>
                    <a:moveTo>
                      <a:pt x="984" y="805"/>
                    </a:moveTo>
                    <a:cubicBezTo>
                      <a:pt x="1319" y="826"/>
                      <a:pt x="1653" y="826"/>
                      <a:pt x="1988" y="847"/>
                    </a:cubicBezTo>
                    <a:cubicBezTo>
                      <a:pt x="2218" y="1014"/>
                      <a:pt x="2386" y="1286"/>
                      <a:pt x="2428" y="1517"/>
                    </a:cubicBezTo>
                    <a:cubicBezTo>
                      <a:pt x="2511" y="1956"/>
                      <a:pt x="2344" y="2542"/>
                      <a:pt x="1884" y="2709"/>
                    </a:cubicBezTo>
                    <a:cubicBezTo>
                      <a:pt x="1796" y="2741"/>
                      <a:pt x="1704" y="2753"/>
                      <a:pt x="1612" y="2753"/>
                    </a:cubicBezTo>
                    <a:cubicBezTo>
                      <a:pt x="1394" y="2753"/>
                      <a:pt x="1168" y="2684"/>
                      <a:pt x="963" y="2626"/>
                    </a:cubicBezTo>
                    <a:cubicBezTo>
                      <a:pt x="963" y="2102"/>
                      <a:pt x="921" y="1600"/>
                      <a:pt x="796" y="1119"/>
                    </a:cubicBezTo>
                    <a:cubicBezTo>
                      <a:pt x="837" y="994"/>
                      <a:pt x="900" y="868"/>
                      <a:pt x="984" y="805"/>
                    </a:cubicBezTo>
                    <a:close/>
                    <a:moveTo>
                      <a:pt x="1830" y="1"/>
                    </a:moveTo>
                    <a:cubicBezTo>
                      <a:pt x="1708" y="1"/>
                      <a:pt x="1585" y="11"/>
                      <a:pt x="1465" y="31"/>
                    </a:cubicBezTo>
                    <a:cubicBezTo>
                      <a:pt x="1419" y="26"/>
                      <a:pt x="1373" y="23"/>
                      <a:pt x="1330" y="23"/>
                    </a:cubicBezTo>
                    <a:cubicBezTo>
                      <a:pt x="861" y="23"/>
                      <a:pt x="547" y="322"/>
                      <a:pt x="356" y="742"/>
                    </a:cubicBezTo>
                    <a:cubicBezTo>
                      <a:pt x="293" y="847"/>
                      <a:pt x="252" y="952"/>
                      <a:pt x="231" y="1056"/>
                    </a:cubicBezTo>
                    <a:cubicBezTo>
                      <a:pt x="21" y="1684"/>
                      <a:pt x="0" y="2458"/>
                      <a:pt x="21" y="2960"/>
                    </a:cubicBezTo>
                    <a:cubicBezTo>
                      <a:pt x="42" y="3128"/>
                      <a:pt x="147" y="3253"/>
                      <a:pt x="314" y="3253"/>
                    </a:cubicBezTo>
                    <a:cubicBezTo>
                      <a:pt x="770" y="3281"/>
                      <a:pt x="1373" y="3446"/>
                      <a:pt x="1910" y="3446"/>
                    </a:cubicBezTo>
                    <a:cubicBezTo>
                      <a:pt x="2186" y="3446"/>
                      <a:pt x="2445" y="3402"/>
                      <a:pt x="2658" y="3274"/>
                    </a:cubicBezTo>
                    <a:cubicBezTo>
                      <a:pt x="3118" y="3002"/>
                      <a:pt x="3181" y="2312"/>
                      <a:pt x="3223" y="1684"/>
                    </a:cubicBezTo>
                    <a:cubicBezTo>
                      <a:pt x="3285" y="1391"/>
                      <a:pt x="3369" y="1098"/>
                      <a:pt x="3557" y="868"/>
                    </a:cubicBezTo>
                    <a:cubicBezTo>
                      <a:pt x="3662" y="722"/>
                      <a:pt x="3537" y="491"/>
                      <a:pt x="3369" y="450"/>
                    </a:cubicBezTo>
                    <a:cubicBezTo>
                      <a:pt x="3202" y="408"/>
                      <a:pt x="3034" y="366"/>
                      <a:pt x="2867" y="345"/>
                    </a:cubicBezTo>
                    <a:cubicBezTo>
                      <a:pt x="2596" y="106"/>
                      <a:pt x="2217" y="1"/>
                      <a:pt x="18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6566538" y="2108813"/>
                <a:ext cx="91575" cy="86325"/>
              </a:xfrm>
              <a:custGeom>
                <a:rect b="b" l="l" r="r" t="t"/>
                <a:pathLst>
                  <a:path extrusionOk="0" h="3453" w="3663">
                    <a:moveTo>
                      <a:pt x="2784" y="907"/>
                    </a:moveTo>
                    <a:cubicBezTo>
                      <a:pt x="2804" y="907"/>
                      <a:pt x="2804" y="907"/>
                      <a:pt x="2825" y="928"/>
                    </a:cubicBezTo>
                    <a:cubicBezTo>
                      <a:pt x="2825" y="928"/>
                      <a:pt x="2804" y="949"/>
                      <a:pt x="2804" y="949"/>
                    </a:cubicBezTo>
                    <a:cubicBezTo>
                      <a:pt x="2804" y="949"/>
                      <a:pt x="2784" y="928"/>
                      <a:pt x="2784" y="907"/>
                    </a:cubicBezTo>
                    <a:close/>
                    <a:moveTo>
                      <a:pt x="984" y="802"/>
                    </a:moveTo>
                    <a:cubicBezTo>
                      <a:pt x="1319" y="823"/>
                      <a:pt x="1654" y="844"/>
                      <a:pt x="1988" y="844"/>
                    </a:cubicBezTo>
                    <a:cubicBezTo>
                      <a:pt x="2219" y="1032"/>
                      <a:pt x="2386" y="1283"/>
                      <a:pt x="2428" y="1513"/>
                    </a:cubicBezTo>
                    <a:cubicBezTo>
                      <a:pt x="2512" y="1953"/>
                      <a:pt x="2344" y="2560"/>
                      <a:pt x="1884" y="2706"/>
                    </a:cubicBezTo>
                    <a:cubicBezTo>
                      <a:pt x="1789" y="2740"/>
                      <a:pt x="1689" y="2754"/>
                      <a:pt x="1588" y="2754"/>
                    </a:cubicBezTo>
                    <a:cubicBezTo>
                      <a:pt x="1378" y="2754"/>
                      <a:pt x="1161" y="2693"/>
                      <a:pt x="963" y="2622"/>
                    </a:cubicBezTo>
                    <a:cubicBezTo>
                      <a:pt x="963" y="2120"/>
                      <a:pt x="921" y="1597"/>
                      <a:pt x="796" y="1116"/>
                    </a:cubicBezTo>
                    <a:cubicBezTo>
                      <a:pt x="838" y="990"/>
                      <a:pt x="900" y="886"/>
                      <a:pt x="984" y="802"/>
                    </a:cubicBezTo>
                    <a:close/>
                    <a:moveTo>
                      <a:pt x="1800" y="0"/>
                    </a:moveTo>
                    <a:cubicBezTo>
                      <a:pt x="1688" y="0"/>
                      <a:pt x="1576" y="10"/>
                      <a:pt x="1465" y="28"/>
                    </a:cubicBezTo>
                    <a:cubicBezTo>
                      <a:pt x="1419" y="23"/>
                      <a:pt x="1374" y="20"/>
                      <a:pt x="1330" y="20"/>
                    </a:cubicBezTo>
                    <a:cubicBezTo>
                      <a:pt x="862" y="20"/>
                      <a:pt x="548" y="318"/>
                      <a:pt x="356" y="739"/>
                    </a:cubicBezTo>
                    <a:cubicBezTo>
                      <a:pt x="294" y="844"/>
                      <a:pt x="252" y="949"/>
                      <a:pt x="231" y="1074"/>
                    </a:cubicBezTo>
                    <a:cubicBezTo>
                      <a:pt x="22" y="1702"/>
                      <a:pt x="1" y="2455"/>
                      <a:pt x="43" y="2978"/>
                    </a:cubicBezTo>
                    <a:cubicBezTo>
                      <a:pt x="43" y="3146"/>
                      <a:pt x="168" y="3250"/>
                      <a:pt x="335" y="3271"/>
                    </a:cubicBezTo>
                    <a:cubicBezTo>
                      <a:pt x="776" y="3285"/>
                      <a:pt x="1370" y="3452"/>
                      <a:pt x="1904" y="3452"/>
                    </a:cubicBezTo>
                    <a:cubicBezTo>
                      <a:pt x="2182" y="3452"/>
                      <a:pt x="2443" y="3407"/>
                      <a:pt x="2658" y="3271"/>
                    </a:cubicBezTo>
                    <a:cubicBezTo>
                      <a:pt x="3118" y="2999"/>
                      <a:pt x="3181" y="2330"/>
                      <a:pt x="3223" y="1702"/>
                    </a:cubicBezTo>
                    <a:cubicBezTo>
                      <a:pt x="3286" y="1388"/>
                      <a:pt x="3369" y="1095"/>
                      <a:pt x="3558" y="865"/>
                    </a:cubicBezTo>
                    <a:cubicBezTo>
                      <a:pt x="3662" y="718"/>
                      <a:pt x="3537" y="488"/>
                      <a:pt x="3390" y="446"/>
                    </a:cubicBezTo>
                    <a:cubicBezTo>
                      <a:pt x="3202" y="405"/>
                      <a:pt x="3035" y="384"/>
                      <a:pt x="2867" y="363"/>
                    </a:cubicBezTo>
                    <a:cubicBezTo>
                      <a:pt x="2590" y="118"/>
                      <a:pt x="2197" y="0"/>
                      <a:pt x="18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6263663" y="2202363"/>
                <a:ext cx="91575" cy="86150"/>
              </a:xfrm>
              <a:custGeom>
                <a:rect b="b" l="l" r="r" t="t"/>
                <a:pathLst>
                  <a:path extrusionOk="0" h="3446" w="3663">
                    <a:moveTo>
                      <a:pt x="2826" y="910"/>
                    </a:moveTo>
                    <a:cubicBezTo>
                      <a:pt x="2805" y="931"/>
                      <a:pt x="2805" y="931"/>
                      <a:pt x="2805" y="952"/>
                    </a:cubicBezTo>
                    <a:cubicBezTo>
                      <a:pt x="2805" y="931"/>
                      <a:pt x="2784" y="931"/>
                      <a:pt x="2784" y="910"/>
                    </a:cubicBezTo>
                    <a:close/>
                    <a:moveTo>
                      <a:pt x="984" y="805"/>
                    </a:moveTo>
                    <a:cubicBezTo>
                      <a:pt x="1319" y="826"/>
                      <a:pt x="1654" y="847"/>
                      <a:pt x="1989" y="847"/>
                    </a:cubicBezTo>
                    <a:cubicBezTo>
                      <a:pt x="2219" y="1036"/>
                      <a:pt x="2365" y="1287"/>
                      <a:pt x="2428" y="1517"/>
                    </a:cubicBezTo>
                    <a:cubicBezTo>
                      <a:pt x="2512" y="1956"/>
                      <a:pt x="2344" y="2542"/>
                      <a:pt x="1863" y="2709"/>
                    </a:cubicBezTo>
                    <a:cubicBezTo>
                      <a:pt x="1782" y="2741"/>
                      <a:pt x="1695" y="2753"/>
                      <a:pt x="1605" y="2753"/>
                    </a:cubicBezTo>
                    <a:cubicBezTo>
                      <a:pt x="1395" y="2753"/>
                      <a:pt x="1169" y="2684"/>
                      <a:pt x="963" y="2626"/>
                    </a:cubicBezTo>
                    <a:cubicBezTo>
                      <a:pt x="963" y="2124"/>
                      <a:pt x="922" y="1601"/>
                      <a:pt x="796" y="1119"/>
                    </a:cubicBezTo>
                    <a:cubicBezTo>
                      <a:pt x="838" y="994"/>
                      <a:pt x="901" y="889"/>
                      <a:pt x="984" y="805"/>
                    </a:cubicBezTo>
                    <a:close/>
                    <a:moveTo>
                      <a:pt x="1830" y="1"/>
                    </a:moveTo>
                    <a:cubicBezTo>
                      <a:pt x="1708" y="1"/>
                      <a:pt x="1586" y="11"/>
                      <a:pt x="1466" y="31"/>
                    </a:cubicBezTo>
                    <a:cubicBezTo>
                      <a:pt x="1419" y="26"/>
                      <a:pt x="1374" y="23"/>
                      <a:pt x="1330" y="23"/>
                    </a:cubicBezTo>
                    <a:cubicBezTo>
                      <a:pt x="862" y="23"/>
                      <a:pt x="548" y="322"/>
                      <a:pt x="357" y="743"/>
                    </a:cubicBezTo>
                    <a:cubicBezTo>
                      <a:pt x="294" y="847"/>
                      <a:pt x="252" y="952"/>
                      <a:pt x="231" y="1077"/>
                    </a:cubicBezTo>
                    <a:cubicBezTo>
                      <a:pt x="22" y="1684"/>
                      <a:pt x="1" y="2458"/>
                      <a:pt x="43" y="2981"/>
                    </a:cubicBezTo>
                    <a:cubicBezTo>
                      <a:pt x="43" y="3128"/>
                      <a:pt x="147" y="3253"/>
                      <a:pt x="315" y="3253"/>
                    </a:cubicBezTo>
                    <a:cubicBezTo>
                      <a:pt x="771" y="3281"/>
                      <a:pt x="1373" y="3446"/>
                      <a:pt x="1910" y="3446"/>
                    </a:cubicBezTo>
                    <a:cubicBezTo>
                      <a:pt x="2186" y="3446"/>
                      <a:pt x="2445" y="3402"/>
                      <a:pt x="2658" y="3274"/>
                    </a:cubicBezTo>
                    <a:cubicBezTo>
                      <a:pt x="3119" y="3002"/>
                      <a:pt x="3181" y="2312"/>
                      <a:pt x="3202" y="1684"/>
                    </a:cubicBezTo>
                    <a:cubicBezTo>
                      <a:pt x="3265" y="1391"/>
                      <a:pt x="3370" y="1098"/>
                      <a:pt x="3558" y="868"/>
                    </a:cubicBezTo>
                    <a:cubicBezTo>
                      <a:pt x="3663" y="722"/>
                      <a:pt x="3537" y="492"/>
                      <a:pt x="3370" y="450"/>
                    </a:cubicBezTo>
                    <a:cubicBezTo>
                      <a:pt x="3202" y="408"/>
                      <a:pt x="3035" y="366"/>
                      <a:pt x="2867" y="345"/>
                    </a:cubicBezTo>
                    <a:cubicBezTo>
                      <a:pt x="2597" y="106"/>
                      <a:pt x="2217" y="1"/>
                      <a:pt x="18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6364638" y="2203488"/>
                <a:ext cx="91550" cy="86475"/>
              </a:xfrm>
              <a:custGeom>
                <a:rect b="b" l="l" r="r" t="t"/>
                <a:pathLst>
                  <a:path extrusionOk="0" h="3459" w="3662">
                    <a:moveTo>
                      <a:pt x="2783" y="907"/>
                    </a:moveTo>
                    <a:lnTo>
                      <a:pt x="2783" y="907"/>
                    </a:lnTo>
                    <a:cubicBezTo>
                      <a:pt x="2783" y="928"/>
                      <a:pt x="2804" y="928"/>
                      <a:pt x="2825" y="928"/>
                    </a:cubicBezTo>
                    <a:cubicBezTo>
                      <a:pt x="2804" y="928"/>
                      <a:pt x="2804" y="949"/>
                      <a:pt x="2804" y="970"/>
                    </a:cubicBezTo>
                    <a:cubicBezTo>
                      <a:pt x="2804" y="949"/>
                      <a:pt x="2783" y="928"/>
                      <a:pt x="2783" y="907"/>
                    </a:cubicBezTo>
                    <a:close/>
                    <a:moveTo>
                      <a:pt x="984" y="802"/>
                    </a:moveTo>
                    <a:cubicBezTo>
                      <a:pt x="1318" y="844"/>
                      <a:pt x="1653" y="844"/>
                      <a:pt x="1988" y="844"/>
                    </a:cubicBezTo>
                    <a:cubicBezTo>
                      <a:pt x="2218" y="1032"/>
                      <a:pt x="2365" y="1283"/>
                      <a:pt x="2427" y="1514"/>
                    </a:cubicBezTo>
                    <a:cubicBezTo>
                      <a:pt x="2511" y="1953"/>
                      <a:pt x="2344" y="2560"/>
                      <a:pt x="1862" y="2727"/>
                    </a:cubicBezTo>
                    <a:cubicBezTo>
                      <a:pt x="1785" y="2751"/>
                      <a:pt x="1702" y="2761"/>
                      <a:pt x="1616" y="2761"/>
                    </a:cubicBezTo>
                    <a:cubicBezTo>
                      <a:pt x="1402" y="2761"/>
                      <a:pt x="1172" y="2697"/>
                      <a:pt x="963" y="2623"/>
                    </a:cubicBezTo>
                    <a:cubicBezTo>
                      <a:pt x="963" y="2120"/>
                      <a:pt x="921" y="1597"/>
                      <a:pt x="795" y="1116"/>
                    </a:cubicBezTo>
                    <a:cubicBezTo>
                      <a:pt x="837" y="991"/>
                      <a:pt x="900" y="886"/>
                      <a:pt x="984" y="802"/>
                    </a:cubicBezTo>
                    <a:close/>
                    <a:moveTo>
                      <a:pt x="1799" y="0"/>
                    </a:moveTo>
                    <a:cubicBezTo>
                      <a:pt x="1687" y="0"/>
                      <a:pt x="1575" y="10"/>
                      <a:pt x="1465" y="28"/>
                    </a:cubicBezTo>
                    <a:cubicBezTo>
                      <a:pt x="1418" y="23"/>
                      <a:pt x="1373" y="20"/>
                      <a:pt x="1329" y="20"/>
                    </a:cubicBezTo>
                    <a:cubicBezTo>
                      <a:pt x="861" y="20"/>
                      <a:pt x="547" y="319"/>
                      <a:pt x="356" y="739"/>
                    </a:cubicBezTo>
                    <a:cubicBezTo>
                      <a:pt x="293" y="844"/>
                      <a:pt x="251" y="970"/>
                      <a:pt x="230" y="1074"/>
                    </a:cubicBezTo>
                    <a:cubicBezTo>
                      <a:pt x="21" y="1702"/>
                      <a:pt x="0" y="2455"/>
                      <a:pt x="42" y="2978"/>
                    </a:cubicBezTo>
                    <a:cubicBezTo>
                      <a:pt x="42" y="3146"/>
                      <a:pt x="168" y="3271"/>
                      <a:pt x="335" y="3271"/>
                    </a:cubicBezTo>
                    <a:cubicBezTo>
                      <a:pt x="783" y="3285"/>
                      <a:pt x="1391" y="3459"/>
                      <a:pt x="1932" y="3459"/>
                    </a:cubicBezTo>
                    <a:cubicBezTo>
                      <a:pt x="2199" y="3459"/>
                      <a:pt x="2450" y="3417"/>
                      <a:pt x="2657" y="3292"/>
                    </a:cubicBezTo>
                    <a:cubicBezTo>
                      <a:pt x="3118" y="2999"/>
                      <a:pt x="3181" y="2330"/>
                      <a:pt x="3222" y="1702"/>
                    </a:cubicBezTo>
                    <a:cubicBezTo>
                      <a:pt x="3285" y="1388"/>
                      <a:pt x="3369" y="1116"/>
                      <a:pt x="3557" y="865"/>
                    </a:cubicBezTo>
                    <a:cubicBezTo>
                      <a:pt x="3662" y="719"/>
                      <a:pt x="3536" y="488"/>
                      <a:pt x="3369" y="447"/>
                    </a:cubicBezTo>
                    <a:cubicBezTo>
                      <a:pt x="3201" y="405"/>
                      <a:pt x="3034" y="384"/>
                      <a:pt x="2867" y="363"/>
                    </a:cubicBezTo>
                    <a:cubicBezTo>
                      <a:pt x="2589" y="118"/>
                      <a:pt x="2197" y="0"/>
                      <a:pt x="1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6465588" y="2204988"/>
                <a:ext cx="91575" cy="86150"/>
              </a:xfrm>
              <a:custGeom>
                <a:rect b="b" l="l" r="r" t="t"/>
                <a:pathLst>
                  <a:path extrusionOk="0" h="3446" w="3663">
                    <a:moveTo>
                      <a:pt x="2825" y="910"/>
                    </a:moveTo>
                    <a:cubicBezTo>
                      <a:pt x="2804" y="931"/>
                      <a:pt x="2804" y="931"/>
                      <a:pt x="2804" y="951"/>
                    </a:cubicBezTo>
                    <a:cubicBezTo>
                      <a:pt x="2804" y="931"/>
                      <a:pt x="2783" y="931"/>
                      <a:pt x="2783" y="910"/>
                    </a:cubicBezTo>
                    <a:close/>
                    <a:moveTo>
                      <a:pt x="984" y="784"/>
                    </a:moveTo>
                    <a:cubicBezTo>
                      <a:pt x="1319" y="826"/>
                      <a:pt x="1653" y="826"/>
                      <a:pt x="1988" y="847"/>
                    </a:cubicBezTo>
                    <a:cubicBezTo>
                      <a:pt x="2218" y="1035"/>
                      <a:pt x="2386" y="1286"/>
                      <a:pt x="2428" y="1516"/>
                    </a:cubicBezTo>
                    <a:cubicBezTo>
                      <a:pt x="2511" y="1956"/>
                      <a:pt x="2344" y="2542"/>
                      <a:pt x="1884" y="2709"/>
                    </a:cubicBezTo>
                    <a:cubicBezTo>
                      <a:pt x="1796" y="2740"/>
                      <a:pt x="1704" y="2753"/>
                      <a:pt x="1612" y="2753"/>
                    </a:cubicBezTo>
                    <a:cubicBezTo>
                      <a:pt x="1394" y="2753"/>
                      <a:pt x="1168" y="2684"/>
                      <a:pt x="963" y="2625"/>
                    </a:cubicBezTo>
                    <a:cubicBezTo>
                      <a:pt x="963" y="2102"/>
                      <a:pt x="921" y="1600"/>
                      <a:pt x="796" y="1098"/>
                    </a:cubicBezTo>
                    <a:cubicBezTo>
                      <a:pt x="837" y="993"/>
                      <a:pt x="900" y="868"/>
                      <a:pt x="984" y="784"/>
                    </a:cubicBezTo>
                    <a:close/>
                    <a:moveTo>
                      <a:pt x="1830" y="0"/>
                    </a:moveTo>
                    <a:cubicBezTo>
                      <a:pt x="1708" y="0"/>
                      <a:pt x="1585" y="11"/>
                      <a:pt x="1465" y="31"/>
                    </a:cubicBezTo>
                    <a:cubicBezTo>
                      <a:pt x="1419" y="25"/>
                      <a:pt x="1373" y="23"/>
                      <a:pt x="1330" y="23"/>
                    </a:cubicBezTo>
                    <a:cubicBezTo>
                      <a:pt x="861" y="23"/>
                      <a:pt x="547" y="321"/>
                      <a:pt x="356" y="742"/>
                    </a:cubicBezTo>
                    <a:cubicBezTo>
                      <a:pt x="293" y="847"/>
                      <a:pt x="252" y="951"/>
                      <a:pt x="231" y="1077"/>
                    </a:cubicBezTo>
                    <a:cubicBezTo>
                      <a:pt x="21" y="1684"/>
                      <a:pt x="0" y="2458"/>
                      <a:pt x="21" y="2960"/>
                    </a:cubicBezTo>
                    <a:cubicBezTo>
                      <a:pt x="42" y="3128"/>
                      <a:pt x="147" y="3253"/>
                      <a:pt x="314" y="3253"/>
                    </a:cubicBezTo>
                    <a:cubicBezTo>
                      <a:pt x="770" y="3281"/>
                      <a:pt x="1373" y="3445"/>
                      <a:pt x="1910" y="3445"/>
                    </a:cubicBezTo>
                    <a:cubicBezTo>
                      <a:pt x="2186" y="3445"/>
                      <a:pt x="2445" y="3402"/>
                      <a:pt x="2658" y="3274"/>
                    </a:cubicBezTo>
                    <a:cubicBezTo>
                      <a:pt x="3118" y="3002"/>
                      <a:pt x="3181" y="2312"/>
                      <a:pt x="3223" y="1684"/>
                    </a:cubicBezTo>
                    <a:cubicBezTo>
                      <a:pt x="3285" y="1391"/>
                      <a:pt x="3369" y="1098"/>
                      <a:pt x="3557" y="868"/>
                    </a:cubicBezTo>
                    <a:cubicBezTo>
                      <a:pt x="3662" y="721"/>
                      <a:pt x="3537" y="491"/>
                      <a:pt x="3369" y="449"/>
                    </a:cubicBezTo>
                    <a:cubicBezTo>
                      <a:pt x="3202" y="407"/>
                      <a:pt x="3034" y="366"/>
                      <a:pt x="2867" y="345"/>
                    </a:cubicBezTo>
                    <a:cubicBezTo>
                      <a:pt x="2596" y="106"/>
                      <a:pt x="2217" y="0"/>
                      <a:pt x="18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6566538" y="2206113"/>
                <a:ext cx="91575" cy="86475"/>
              </a:xfrm>
              <a:custGeom>
                <a:rect b="b" l="l" r="r" t="t"/>
                <a:pathLst>
                  <a:path extrusionOk="0" h="3459" w="3663">
                    <a:moveTo>
                      <a:pt x="2784" y="906"/>
                    </a:moveTo>
                    <a:lnTo>
                      <a:pt x="2784" y="906"/>
                    </a:lnTo>
                    <a:cubicBezTo>
                      <a:pt x="2804" y="927"/>
                      <a:pt x="2804" y="927"/>
                      <a:pt x="2825" y="927"/>
                    </a:cubicBezTo>
                    <a:cubicBezTo>
                      <a:pt x="2825" y="927"/>
                      <a:pt x="2804" y="948"/>
                      <a:pt x="2804" y="969"/>
                    </a:cubicBezTo>
                    <a:cubicBezTo>
                      <a:pt x="2804" y="948"/>
                      <a:pt x="2784" y="927"/>
                      <a:pt x="2784" y="906"/>
                    </a:cubicBezTo>
                    <a:close/>
                    <a:moveTo>
                      <a:pt x="984" y="802"/>
                    </a:moveTo>
                    <a:cubicBezTo>
                      <a:pt x="1319" y="844"/>
                      <a:pt x="1654" y="844"/>
                      <a:pt x="1988" y="844"/>
                    </a:cubicBezTo>
                    <a:cubicBezTo>
                      <a:pt x="2219" y="1032"/>
                      <a:pt x="2386" y="1283"/>
                      <a:pt x="2428" y="1513"/>
                    </a:cubicBezTo>
                    <a:cubicBezTo>
                      <a:pt x="2512" y="1953"/>
                      <a:pt x="2344" y="2559"/>
                      <a:pt x="1884" y="2727"/>
                    </a:cubicBezTo>
                    <a:cubicBezTo>
                      <a:pt x="1800" y="2751"/>
                      <a:pt x="1713" y="2761"/>
                      <a:pt x="1624" y="2761"/>
                    </a:cubicBezTo>
                    <a:cubicBezTo>
                      <a:pt x="1403" y="2761"/>
                      <a:pt x="1172" y="2697"/>
                      <a:pt x="963" y="2622"/>
                    </a:cubicBezTo>
                    <a:cubicBezTo>
                      <a:pt x="963" y="2120"/>
                      <a:pt x="921" y="1597"/>
                      <a:pt x="796" y="1116"/>
                    </a:cubicBezTo>
                    <a:cubicBezTo>
                      <a:pt x="838" y="990"/>
                      <a:pt x="900" y="886"/>
                      <a:pt x="984" y="802"/>
                    </a:cubicBezTo>
                    <a:close/>
                    <a:moveTo>
                      <a:pt x="1800" y="0"/>
                    </a:moveTo>
                    <a:cubicBezTo>
                      <a:pt x="1688" y="0"/>
                      <a:pt x="1576" y="9"/>
                      <a:pt x="1465" y="28"/>
                    </a:cubicBezTo>
                    <a:cubicBezTo>
                      <a:pt x="1419" y="22"/>
                      <a:pt x="1374" y="20"/>
                      <a:pt x="1330" y="20"/>
                    </a:cubicBezTo>
                    <a:cubicBezTo>
                      <a:pt x="862" y="20"/>
                      <a:pt x="548" y="318"/>
                      <a:pt x="356" y="739"/>
                    </a:cubicBezTo>
                    <a:cubicBezTo>
                      <a:pt x="294" y="844"/>
                      <a:pt x="252" y="969"/>
                      <a:pt x="231" y="1074"/>
                    </a:cubicBezTo>
                    <a:cubicBezTo>
                      <a:pt x="22" y="1702"/>
                      <a:pt x="1" y="2455"/>
                      <a:pt x="43" y="2978"/>
                    </a:cubicBezTo>
                    <a:cubicBezTo>
                      <a:pt x="43" y="3145"/>
                      <a:pt x="168" y="3271"/>
                      <a:pt x="335" y="3271"/>
                    </a:cubicBezTo>
                    <a:cubicBezTo>
                      <a:pt x="784" y="3285"/>
                      <a:pt x="1392" y="3458"/>
                      <a:pt x="1933" y="3458"/>
                    </a:cubicBezTo>
                    <a:cubicBezTo>
                      <a:pt x="2200" y="3458"/>
                      <a:pt x="2451" y="3416"/>
                      <a:pt x="2658" y="3292"/>
                    </a:cubicBezTo>
                    <a:cubicBezTo>
                      <a:pt x="3118" y="2999"/>
                      <a:pt x="3181" y="2329"/>
                      <a:pt x="3223" y="1702"/>
                    </a:cubicBezTo>
                    <a:cubicBezTo>
                      <a:pt x="3286" y="1388"/>
                      <a:pt x="3369" y="1116"/>
                      <a:pt x="3558" y="865"/>
                    </a:cubicBezTo>
                    <a:cubicBezTo>
                      <a:pt x="3662" y="718"/>
                      <a:pt x="3537" y="488"/>
                      <a:pt x="3390" y="446"/>
                    </a:cubicBezTo>
                    <a:cubicBezTo>
                      <a:pt x="3202" y="404"/>
                      <a:pt x="3035" y="383"/>
                      <a:pt x="2867" y="362"/>
                    </a:cubicBezTo>
                    <a:cubicBezTo>
                      <a:pt x="2590" y="118"/>
                      <a:pt x="2197" y="0"/>
                      <a:pt x="18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6263663" y="2299663"/>
                <a:ext cx="91575" cy="86175"/>
              </a:xfrm>
              <a:custGeom>
                <a:rect b="b" l="l" r="r" t="t"/>
                <a:pathLst>
                  <a:path extrusionOk="0" h="3447" w="3663">
                    <a:moveTo>
                      <a:pt x="2826" y="910"/>
                    </a:moveTo>
                    <a:cubicBezTo>
                      <a:pt x="2805" y="931"/>
                      <a:pt x="2805" y="952"/>
                      <a:pt x="2805" y="952"/>
                    </a:cubicBezTo>
                    <a:cubicBezTo>
                      <a:pt x="2805" y="931"/>
                      <a:pt x="2784" y="931"/>
                      <a:pt x="2784" y="910"/>
                    </a:cubicBezTo>
                    <a:close/>
                    <a:moveTo>
                      <a:pt x="984" y="805"/>
                    </a:moveTo>
                    <a:cubicBezTo>
                      <a:pt x="1319" y="826"/>
                      <a:pt x="1654" y="847"/>
                      <a:pt x="1989" y="847"/>
                    </a:cubicBezTo>
                    <a:cubicBezTo>
                      <a:pt x="2219" y="1035"/>
                      <a:pt x="2365" y="1286"/>
                      <a:pt x="2428" y="1517"/>
                    </a:cubicBezTo>
                    <a:cubicBezTo>
                      <a:pt x="2512" y="1956"/>
                      <a:pt x="2344" y="2563"/>
                      <a:pt x="1863" y="2709"/>
                    </a:cubicBezTo>
                    <a:cubicBezTo>
                      <a:pt x="1775" y="2743"/>
                      <a:pt x="1680" y="2757"/>
                      <a:pt x="1582" y="2757"/>
                    </a:cubicBezTo>
                    <a:cubicBezTo>
                      <a:pt x="1378" y="2757"/>
                      <a:pt x="1161" y="2696"/>
                      <a:pt x="963" y="2626"/>
                    </a:cubicBezTo>
                    <a:cubicBezTo>
                      <a:pt x="963" y="2123"/>
                      <a:pt x="922" y="1600"/>
                      <a:pt x="796" y="1119"/>
                    </a:cubicBezTo>
                    <a:cubicBezTo>
                      <a:pt x="838" y="994"/>
                      <a:pt x="901" y="889"/>
                      <a:pt x="984" y="805"/>
                    </a:cubicBezTo>
                    <a:close/>
                    <a:moveTo>
                      <a:pt x="1830" y="1"/>
                    </a:moveTo>
                    <a:cubicBezTo>
                      <a:pt x="1708" y="1"/>
                      <a:pt x="1586" y="11"/>
                      <a:pt x="1466" y="31"/>
                    </a:cubicBezTo>
                    <a:cubicBezTo>
                      <a:pt x="1419" y="26"/>
                      <a:pt x="1374" y="23"/>
                      <a:pt x="1330" y="23"/>
                    </a:cubicBezTo>
                    <a:cubicBezTo>
                      <a:pt x="862" y="23"/>
                      <a:pt x="548" y="321"/>
                      <a:pt x="357" y="742"/>
                    </a:cubicBezTo>
                    <a:cubicBezTo>
                      <a:pt x="294" y="847"/>
                      <a:pt x="252" y="952"/>
                      <a:pt x="231" y="1077"/>
                    </a:cubicBezTo>
                    <a:cubicBezTo>
                      <a:pt x="22" y="1705"/>
                      <a:pt x="1" y="2458"/>
                      <a:pt x="43" y="2981"/>
                    </a:cubicBezTo>
                    <a:cubicBezTo>
                      <a:pt x="43" y="3128"/>
                      <a:pt x="147" y="3253"/>
                      <a:pt x="315" y="3274"/>
                    </a:cubicBezTo>
                    <a:cubicBezTo>
                      <a:pt x="769" y="3288"/>
                      <a:pt x="1367" y="3446"/>
                      <a:pt x="1902" y="3446"/>
                    </a:cubicBezTo>
                    <a:cubicBezTo>
                      <a:pt x="2181" y="3446"/>
                      <a:pt x="2443" y="3403"/>
                      <a:pt x="2658" y="3274"/>
                    </a:cubicBezTo>
                    <a:cubicBezTo>
                      <a:pt x="3119" y="3002"/>
                      <a:pt x="3181" y="2312"/>
                      <a:pt x="3202" y="1684"/>
                    </a:cubicBezTo>
                    <a:cubicBezTo>
                      <a:pt x="3265" y="1391"/>
                      <a:pt x="3370" y="1098"/>
                      <a:pt x="3558" y="868"/>
                    </a:cubicBezTo>
                    <a:cubicBezTo>
                      <a:pt x="3663" y="722"/>
                      <a:pt x="3537" y="491"/>
                      <a:pt x="3370" y="449"/>
                    </a:cubicBezTo>
                    <a:cubicBezTo>
                      <a:pt x="3202" y="408"/>
                      <a:pt x="3035" y="387"/>
                      <a:pt x="2867" y="345"/>
                    </a:cubicBezTo>
                    <a:cubicBezTo>
                      <a:pt x="2597" y="106"/>
                      <a:pt x="2217" y="1"/>
                      <a:pt x="18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6364638" y="2300988"/>
                <a:ext cx="91550" cy="86275"/>
              </a:xfrm>
              <a:custGeom>
                <a:rect b="b" l="l" r="r" t="t"/>
                <a:pathLst>
                  <a:path extrusionOk="0" h="3451" w="3662">
                    <a:moveTo>
                      <a:pt x="2825" y="920"/>
                    </a:moveTo>
                    <a:cubicBezTo>
                      <a:pt x="2804" y="920"/>
                      <a:pt x="2804" y="941"/>
                      <a:pt x="2804" y="961"/>
                    </a:cubicBezTo>
                    <a:cubicBezTo>
                      <a:pt x="2804" y="941"/>
                      <a:pt x="2783" y="920"/>
                      <a:pt x="2783" y="920"/>
                    </a:cubicBezTo>
                    <a:close/>
                    <a:moveTo>
                      <a:pt x="984" y="794"/>
                    </a:moveTo>
                    <a:cubicBezTo>
                      <a:pt x="1318" y="836"/>
                      <a:pt x="1653" y="836"/>
                      <a:pt x="1988" y="857"/>
                    </a:cubicBezTo>
                    <a:cubicBezTo>
                      <a:pt x="2218" y="1024"/>
                      <a:pt x="2365" y="1296"/>
                      <a:pt x="2427" y="1505"/>
                    </a:cubicBezTo>
                    <a:cubicBezTo>
                      <a:pt x="2511" y="1966"/>
                      <a:pt x="2344" y="2552"/>
                      <a:pt x="1862" y="2719"/>
                    </a:cubicBezTo>
                    <a:cubicBezTo>
                      <a:pt x="1785" y="2743"/>
                      <a:pt x="1702" y="2753"/>
                      <a:pt x="1616" y="2753"/>
                    </a:cubicBezTo>
                    <a:cubicBezTo>
                      <a:pt x="1402" y="2753"/>
                      <a:pt x="1172" y="2689"/>
                      <a:pt x="963" y="2614"/>
                    </a:cubicBezTo>
                    <a:cubicBezTo>
                      <a:pt x="963" y="2112"/>
                      <a:pt x="921" y="1610"/>
                      <a:pt x="795" y="1108"/>
                    </a:cubicBezTo>
                    <a:cubicBezTo>
                      <a:pt x="837" y="982"/>
                      <a:pt x="900" y="878"/>
                      <a:pt x="984" y="794"/>
                    </a:cubicBezTo>
                    <a:close/>
                    <a:moveTo>
                      <a:pt x="1773" y="0"/>
                    </a:moveTo>
                    <a:cubicBezTo>
                      <a:pt x="1670" y="0"/>
                      <a:pt x="1567" y="7"/>
                      <a:pt x="1465" y="20"/>
                    </a:cubicBezTo>
                    <a:cubicBezTo>
                      <a:pt x="1430" y="17"/>
                      <a:pt x="1396" y="16"/>
                      <a:pt x="1363" y="16"/>
                    </a:cubicBezTo>
                    <a:cubicBezTo>
                      <a:pt x="876" y="16"/>
                      <a:pt x="552" y="300"/>
                      <a:pt x="356" y="731"/>
                    </a:cubicBezTo>
                    <a:cubicBezTo>
                      <a:pt x="293" y="836"/>
                      <a:pt x="251" y="961"/>
                      <a:pt x="230" y="1066"/>
                    </a:cubicBezTo>
                    <a:cubicBezTo>
                      <a:pt x="21" y="1694"/>
                      <a:pt x="0" y="2447"/>
                      <a:pt x="42" y="2970"/>
                    </a:cubicBezTo>
                    <a:cubicBezTo>
                      <a:pt x="42" y="3137"/>
                      <a:pt x="168" y="3263"/>
                      <a:pt x="335" y="3263"/>
                    </a:cubicBezTo>
                    <a:cubicBezTo>
                      <a:pt x="783" y="3277"/>
                      <a:pt x="1391" y="3451"/>
                      <a:pt x="1932" y="3451"/>
                    </a:cubicBezTo>
                    <a:cubicBezTo>
                      <a:pt x="2199" y="3451"/>
                      <a:pt x="2450" y="3408"/>
                      <a:pt x="2657" y="3284"/>
                    </a:cubicBezTo>
                    <a:cubicBezTo>
                      <a:pt x="3118" y="2991"/>
                      <a:pt x="3181" y="2321"/>
                      <a:pt x="3222" y="1694"/>
                    </a:cubicBezTo>
                    <a:cubicBezTo>
                      <a:pt x="3285" y="1401"/>
                      <a:pt x="3369" y="1108"/>
                      <a:pt x="3557" y="878"/>
                    </a:cubicBezTo>
                    <a:cubicBezTo>
                      <a:pt x="3662" y="710"/>
                      <a:pt x="3536" y="480"/>
                      <a:pt x="3369" y="438"/>
                    </a:cubicBezTo>
                    <a:cubicBezTo>
                      <a:pt x="3201" y="396"/>
                      <a:pt x="3034" y="376"/>
                      <a:pt x="2867" y="355"/>
                    </a:cubicBezTo>
                    <a:cubicBezTo>
                      <a:pt x="2583" y="104"/>
                      <a:pt x="2180" y="0"/>
                      <a:pt x="17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6465588" y="2302288"/>
                <a:ext cx="91575" cy="86150"/>
              </a:xfrm>
              <a:custGeom>
                <a:rect b="b" l="l" r="r" t="t"/>
                <a:pathLst>
                  <a:path extrusionOk="0" h="3446" w="3663">
                    <a:moveTo>
                      <a:pt x="2825" y="909"/>
                    </a:moveTo>
                    <a:cubicBezTo>
                      <a:pt x="2804" y="930"/>
                      <a:pt x="2804" y="930"/>
                      <a:pt x="2804" y="951"/>
                    </a:cubicBezTo>
                    <a:cubicBezTo>
                      <a:pt x="2804" y="930"/>
                      <a:pt x="2783" y="930"/>
                      <a:pt x="2783" y="909"/>
                    </a:cubicBezTo>
                    <a:close/>
                    <a:moveTo>
                      <a:pt x="984" y="805"/>
                    </a:moveTo>
                    <a:cubicBezTo>
                      <a:pt x="1319" y="826"/>
                      <a:pt x="1653" y="847"/>
                      <a:pt x="1988" y="847"/>
                    </a:cubicBezTo>
                    <a:cubicBezTo>
                      <a:pt x="2218" y="1035"/>
                      <a:pt x="2386" y="1286"/>
                      <a:pt x="2428" y="1516"/>
                    </a:cubicBezTo>
                    <a:cubicBezTo>
                      <a:pt x="2511" y="1956"/>
                      <a:pt x="2344" y="2562"/>
                      <a:pt x="1884" y="2709"/>
                    </a:cubicBezTo>
                    <a:cubicBezTo>
                      <a:pt x="1788" y="2743"/>
                      <a:pt x="1689" y="2757"/>
                      <a:pt x="1588" y="2757"/>
                    </a:cubicBezTo>
                    <a:cubicBezTo>
                      <a:pt x="1378" y="2757"/>
                      <a:pt x="1161" y="2696"/>
                      <a:pt x="963" y="2625"/>
                    </a:cubicBezTo>
                    <a:cubicBezTo>
                      <a:pt x="963" y="2123"/>
                      <a:pt x="921" y="1600"/>
                      <a:pt x="796" y="1119"/>
                    </a:cubicBezTo>
                    <a:cubicBezTo>
                      <a:pt x="837" y="993"/>
                      <a:pt x="900" y="889"/>
                      <a:pt x="984" y="805"/>
                    </a:cubicBezTo>
                    <a:close/>
                    <a:moveTo>
                      <a:pt x="1830" y="0"/>
                    </a:moveTo>
                    <a:cubicBezTo>
                      <a:pt x="1708" y="0"/>
                      <a:pt x="1585" y="11"/>
                      <a:pt x="1465" y="31"/>
                    </a:cubicBezTo>
                    <a:cubicBezTo>
                      <a:pt x="1419" y="25"/>
                      <a:pt x="1373" y="23"/>
                      <a:pt x="1330" y="23"/>
                    </a:cubicBezTo>
                    <a:cubicBezTo>
                      <a:pt x="861" y="23"/>
                      <a:pt x="547" y="321"/>
                      <a:pt x="356" y="742"/>
                    </a:cubicBezTo>
                    <a:cubicBezTo>
                      <a:pt x="293" y="847"/>
                      <a:pt x="252" y="951"/>
                      <a:pt x="231" y="1077"/>
                    </a:cubicBezTo>
                    <a:cubicBezTo>
                      <a:pt x="21" y="1684"/>
                      <a:pt x="0" y="2458"/>
                      <a:pt x="21" y="2981"/>
                    </a:cubicBezTo>
                    <a:cubicBezTo>
                      <a:pt x="42" y="3127"/>
                      <a:pt x="147" y="3253"/>
                      <a:pt x="314" y="3274"/>
                    </a:cubicBezTo>
                    <a:cubicBezTo>
                      <a:pt x="768" y="3288"/>
                      <a:pt x="1367" y="3446"/>
                      <a:pt x="1902" y="3446"/>
                    </a:cubicBezTo>
                    <a:cubicBezTo>
                      <a:pt x="2181" y="3446"/>
                      <a:pt x="2443" y="3403"/>
                      <a:pt x="2658" y="3274"/>
                    </a:cubicBezTo>
                    <a:cubicBezTo>
                      <a:pt x="3118" y="3002"/>
                      <a:pt x="3181" y="2311"/>
                      <a:pt x="3223" y="1684"/>
                    </a:cubicBezTo>
                    <a:cubicBezTo>
                      <a:pt x="3285" y="1391"/>
                      <a:pt x="3369" y="1098"/>
                      <a:pt x="3557" y="868"/>
                    </a:cubicBezTo>
                    <a:cubicBezTo>
                      <a:pt x="3662" y="721"/>
                      <a:pt x="3537" y="491"/>
                      <a:pt x="3369" y="449"/>
                    </a:cubicBezTo>
                    <a:cubicBezTo>
                      <a:pt x="3202" y="407"/>
                      <a:pt x="3034" y="365"/>
                      <a:pt x="2867" y="344"/>
                    </a:cubicBezTo>
                    <a:cubicBezTo>
                      <a:pt x="2596" y="106"/>
                      <a:pt x="2217" y="0"/>
                      <a:pt x="18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6566538" y="2303613"/>
                <a:ext cx="91575" cy="86275"/>
              </a:xfrm>
              <a:custGeom>
                <a:rect b="b" l="l" r="r" t="t"/>
                <a:pathLst>
                  <a:path extrusionOk="0" h="3451" w="3663">
                    <a:moveTo>
                      <a:pt x="2825" y="919"/>
                    </a:moveTo>
                    <a:cubicBezTo>
                      <a:pt x="2825" y="919"/>
                      <a:pt x="2804" y="940"/>
                      <a:pt x="2804" y="961"/>
                    </a:cubicBezTo>
                    <a:cubicBezTo>
                      <a:pt x="2804" y="940"/>
                      <a:pt x="2784" y="919"/>
                      <a:pt x="2784" y="919"/>
                    </a:cubicBezTo>
                    <a:close/>
                    <a:moveTo>
                      <a:pt x="984" y="794"/>
                    </a:moveTo>
                    <a:cubicBezTo>
                      <a:pt x="1319" y="836"/>
                      <a:pt x="1654" y="836"/>
                      <a:pt x="1988" y="856"/>
                    </a:cubicBezTo>
                    <a:cubicBezTo>
                      <a:pt x="2219" y="1024"/>
                      <a:pt x="2386" y="1296"/>
                      <a:pt x="2428" y="1505"/>
                    </a:cubicBezTo>
                    <a:cubicBezTo>
                      <a:pt x="2512" y="1965"/>
                      <a:pt x="2344" y="2551"/>
                      <a:pt x="1884" y="2719"/>
                    </a:cubicBezTo>
                    <a:cubicBezTo>
                      <a:pt x="1800" y="2743"/>
                      <a:pt x="1713" y="2753"/>
                      <a:pt x="1624" y="2753"/>
                    </a:cubicBezTo>
                    <a:cubicBezTo>
                      <a:pt x="1403" y="2753"/>
                      <a:pt x="1172" y="2689"/>
                      <a:pt x="963" y="2614"/>
                    </a:cubicBezTo>
                    <a:cubicBezTo>
                      <a:pt x="963" y="2112"/>
                      <a:pt x="921" y="1610"/>
                      <a:pt x="796" y="1108"/>
                    </a:cubicBezTo>
                    <a:cubicBezTo>
                      <a:pt x="838" y="982"/>
                      <a:pt x="900" y="877"/>
                      <a:pt x="984" y="794"/>
                    </a:cubicBezTo>
                    <a:close/>
                    <a:moveTo>
                      <a:pt x="1774" y="0"/>
                    </a:moveTo>
                    <a:cubicBezTo>
                      <a:pt x="1671" y="0"/>
                      <a:pt x="1567" y="7"/>
                      <a:pt x="1465" y="19"/>
                    </a:cubicBezTo>
                    <a:cubicBezTo>
                      <a:pt x="1431" y="17"/>
                      <a:pt x="1397" y="16"/>
                      <a:pt x="1364" y="16"/>
                    </a:cubicBezTo>
                    <a:cubicBezTo>
                      <a:pt x="877" y="16"/>
                      <a:pt x="552" y="300"/>
                      <a:pt x="356" y="731"/>
                    </a:cubicBezTo>
                    <a:cubicBezTo>
                      <a:pt x="294" y="836"/>
                      <a:pt x="252" y="961"/>
                      <a:pt x="231" y="1066"/>
                    </a:cubicBezTo>
                    <a:cubicBezTo>
                      <a:pt x="22" y="1693"/>
                      <a:pt x="1" y="2447"/>
                      <a:pt x="43" y="2970"/>
                    </a:cubicBezTo>
                    <a:cubicBezTo>
                      <a:pt x="43" y="3137"/>
                      <a:pt x="168" y="3263"/>
                      <a:pt x="335" y="3263"/>
                    </a:cubicBezTo>
                    <a:cubicBezTo>
                      <a:pt x="784" y="3277"/>
                      <a:pt x="1392" y="3450"/>
                      <a:pt x="1933" y="3450"/>
                    </a:cubicBezTo>
                    <a:cubicBezTo>
                      <a:pt x="2200" y="3450"/>
                      <a:pt x="2451" y="3408"/>
                      <a:pt x="2658" y="3284"/>
                    </a:cubicBezTo>
                    <a:cubicBezTo>
                      <a:pt x="3118" y="2991"/>
                      <a:pt x="3181" y="2321"/>
                      <a:pt x="3223" y="1693"/>
                    </a:cubicBezTo>
                    <a:cubicBezTo>
                      <a:pt x="3286" y="1400"/>
                      <a:pt x="3369" y="1108"/>
                      <a:pt x="3558" y="877"/>
                    </a:cubicBezTo>
                    <a:cubicBezTo>
                      <a:pt x="3662" y="710"/>
                      <a:pt x="3537" y="480"/>
                      <a:pt x="3390" y="438"/>
                    </a:cubicBezTo>
                    <a:cubicBezTo>
                      <a:pt x="3202" y="396"/>
                      <a:pt x="3035" y="375"/>
                      <a:pt x="2867" y="354"/>
                    </a:cubicBezTo>
                    <a:cubicBezTo>
                      <a:pt x="2584" y="104"/>
                      <a:pt x="2180" y="0"/>
                      <a:pt x="17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 name="Google Shape;155;p2"/>
            <p:cNvSpPr/>
            <p:nvPr/>
          </p:nvSpPr>
          <p:spPr>
            <a:xfrm>
              <a:off x="370373" y="2769924"/>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1283955" y="278735"/>
              <a:ext cx="64763" cy="66412"/>
            </a:xfrm>
            <a:custGeom>
              <a:rect b="b" l="l" r="r" t="t"/>
              <a:pathLst>
                <a:path extrusionOk="0" h="2296" w="2239">
                  <a:moveTo>
                    <a:pt x="1109" y="653"/>
                  </a:moveTo>
                  <a:cubicBezTo>
                    <a:pt x="1151" y="674"/>
                    <a:pt x="1214" y="695"/>
                    <a:pt x="1256" y="695"/>
                  </a:cubicBezTo>
                  <a:cubicBezTo>
                    <a:pt x="1277" y="716"/>
                    <a:pt x="1277" y="716"/>
                    <a:pt x="1297" y="716"/>
                  </a:cubicBezTo>
                  <a:cubicBezTo>
                    <a:pt x="1339" y="737"/>
                    <a:pt x="1360" y="758"/>
                    <a:pt x="1402" y="779"/>
                  </a:cubicBezTo>
                  <a:cubicBezTo>
                    <a:pt x="1423" y="799"/>
                    <a:pt x="1423" y="820"/>
                    <a:pt x="1444" y="820"/>
                  </a:cubicBezTo>
                  <a:cubicBezTo>
                    <a:pt x="1486" y="862"/>
                    <a:pt x="1507" y="883"/>
                    <a:pt x="1528" y="904"/>
                  </a:cubicBezTo>
                  <a:cubicBezTo>
                    <a:pt x="1523" y="902"/>
                    <a:pt x="1520" y="901"/>
                    <a:pt x="1517" y="901"/>
                  </a:cubicBezTo>
                  <a:cubicBezTo>
                    <a:pt x="1499" y="901"/>
                    <a:pt x="1551" y="967"/>
                    <a:pt x="1569" y="967"/>
                  </a:cubicBezTo>
                  <a:cubicBezTo>
                    <a:pt x="1569" y="983"/>
                    <a:pt x="1581" y="998"/>
                    <a:pt x="1587" y="1014"/>
                  </a:cubicBezTo>
                  <a:lnTo>
                    <a:pt x="1587" y="1014"/>
                  </a:lnTo>
                  <a:cubicBezTo>
                    <a:pt x="1586" y="1011"/>
                    <a:pt x="1585" y="1009"/>
                    <a:pt x="1584" y="1009"/>
                  </a:cubicBezTo>
                  <a:cubicBezTo>
                    <a:pt x="1584" y="1009"/>
                    <a:pt x="1585" y="1014"/>
                    <a:pt x="1590" y="1030"/>
                  </a:cubicBezTo>
                  <a:cubicBezTo>
                    <a:pt x="1590" y="1071"/>
                    <a:pt x="1611" y="1113"/>
                    <a:pt x="1611" y="1134"/>
                  </a:cubicBezTo>
                  <a:cubicBezTo>
                    <a:pt x="1611" y="1135"/>
                    <a:pt x="1612" y="1135"/>
                    <a:pt x="1612" y="1135"/>
                  </a:cubicBezTo>
                  <a:lnTo>
                    <a:pt x="1612" y="1135"/>
                  </a:lnTo>
                  <a:cubicBezTo>
                    <a:pt x="1611" y="1140"/>
                    <a:pt x="1611" y="1147"/>
                    <a:pt x="1611" y="1155"/>
                  </a:cubicBezTo>
                  <a:cubicBezTo>
                    <a:pt x="1611" y="1176"/>
                    <a:pt x="1611" y="1197"/>
                    <a:pt x="1611" y="1239"/>
                  </a:cubicBezTo>
                  <a:cubicBezTo>
                    <a:pt x="1611" y="1239"/>
                    <a:pt x="1611" y="1260"/>
                    <a:pt x="1611" y="1281"/>
                  </a:cubicBezTo>
                  <a:cubicBezTo>
                    <a:pt x="1617" y="1264"/>
                    <a:pt x="1620" y="1257"/>
                    <a:pt x="1620" y="1257"/>
                  </a:cubicBezTo>
                  <a:cubicBezTo>
                    <a:pt x="1622" y="1257"/>
                    <a:pt x="1611" y="1302"/>
                    <a:pt x="1611" y="1302"/>
                  </a:cubicBezTo>
                  <a:cubicBezTo>
                    <a:pt x="1590" y="1323"/>
                    <a:pt x="1590" y="1364"/>
                    <a:pt x="1569" y="1385"/>
                  </a:cubicBezTo>
                  <a:cubicBezTo>
                    <a:pt x="1563" y="1412"/>
                    <a:pt x="1565" y="1419"/>
                    <a:pt x="1569" y="1419"/>
                  </a:cubicBezTo>
                  <a:cubicBezTo>
                    <a:pt x="1573" y="1419"/>
                    <a:pt x="1579" y="1413"/>
                    <a:pt x="1582" y="1409"/>
                  </a:cubicBezTo>
                  <a:lnTo>
                    <a:pt x="1582" y="1409"/>
                  </a:lnTo>
                  <a:cubicBezTo>
                    <a:pt x="1580" y="1412"/>
                    <a:pt x="1576" y="1418"/>
                    <a:pt x="1569" y="1427"/>
                  </a:cubicBezTo>
                  <a:cubicBezTo>
                    <a:pt x="1549" y="1427"/>
                    <a:pt x="1549" y="1448"/>
                    <a:pt x="1549" y="1469"/>
                  </a:cubicBezTo>
                  <a:cubicBezTo>
                    <a:pt x="1528" y="1469"/>
                    <a:pt x="1528" y="1490"/>
                    <a:pt x="1507" y="1511"/>
                  </a:cubicBezTo>
                  <a:cubicBezTo>
                    <a:pt x="1507" y="1511"/>
                    <a:pt x="1507" y="1532"/>
                    <a:pt x="1486" y="1532"/>
                  </a:cubicBezTo>
                  <a:cubicBezTo>
                    <a:pt x="1465" y="1574"/>
                    <a:pt x="1444" y="1595"/>
                    <a:pt x="1423" y="1615"/>
                  </a:cubicBezTo>
                  <a:cubicBezTo>
                    <a:pt x="1402" y="1636"/>
                    <a:pt x="1381" y="1636"/>
                    <a:pt x="1360" y="1657"/>
                  </a:cubicBezTo>
                  <a:cubicBezTo>
                    <a:pt x="1355" y="1662"/>
                    <a:pt x="1356" y="1664"/>
                    <a:pt x="1359" y="1664"/>
                  </a:cubicBezTo>
                  <a:cubicBezTo>
                    <a:pt x="1365" y="1664"/>
                    <a:pt x="1378" y="1659"/>
                    <a:pt x="1382" y="1659"/>
                  </a:cubicBezTo>
                  <a:cubicBezTo>
                    <a:pt x="1387" y="1659"/>
                    <a:pt x="1383" y="1663"/>
                    <a:pt x="1360" y="1678"/>
                  </a:cubicBezTo>
                  <a:cubicBezTo>
                    <a:pt x="1318" y="1678"/>
                    <a:pt x="1297" y="1699"/>
                    <a:pt x="1256" y="1720"/>
                  </a:cubicBezTo>
                  <a:cubicBezTo>
                    <a:pt x="1256" y="1720"/>
                    <a:pt x="1193" y="1741"/>
                    <a:pt x="1235" y="1741"/>
                  </a:cubicBezTo>
                  <a:cubicBezTo>
                    <a:pt x="1214" y="1741"/>
                    <a:pt x="1193" y="1741"/>
                    <a:pt x="1172" y="1762"/>
                  </a:cubicBezTo>
                  <a:lnTo>
                    <a:pt x="1109" y="1762"/>
                  </a:lnTo>
                  <a:cubicBezTo>
                    <a:pt x="1088" y="1772"/>
                    <a:pt x="1104" y="1772"/>
                    <a:pt x="1117" y="1772"/>
                  </a:cubicBezTo>
                  <a:cubicBezTo>
                    <a:pt x="1130" y="1772"/>
                    <a:pt x="1140" y="1772"/>
                    <a:pt x="1109" y="1783"/>
                  </a:cubicBezTo>
                  <a:cubicBezTo>
                    <a:pt x="1067" y="1783"/>
                    <a:pt x="1025" y="1783"/>
                    <a:pt x="984" y="1762"/>
                  </a:cubicBezTo>
                  <a:cubicBezTo>
                    <a:pt x="973" y="1762"/>
                    <a:pt x="970" y="1763"/>
                    <a:pt x="972" y="1765"/>
                  </a:cubicBezTo>
                  <a:lnTo>
                    <a:pt x="972" y="1765"/>
                  </a:lnTo>
                  <a:cubicBezTo>
                    <a:pt x="969" y="1764"/>
                    <a:pt x="966" y="1763"/>
                    <a:pt x="963" y="1762"/>
                  </a:cubicBezTo>
                  <a:cubicBezTo>
                    <a:pt x="942" y="1762"/>
                    <a:pt x="921" y="1762"/>
                    <a:pt x="900" y="1741"/>
                  </a:cubicBezTo>
                  <a:cubicBezTo>
                    <a:pt x="837" y="1741"/>
                    <a:pt x="858" y="1741"/>
                    <a:pt x="795" y="1699"/>
                  </a:cubicBezTo>
                  <a:cubicBezTo>
                    <a:pt x="753" y="1678"/>
                    <a:pt x="691" y="1636"/>
                    <a:pt x="670" y="1595"/>
                  </a:cubicBezTo>
                  <a:cubicBezTo>
                    <a:pt x="670" y="1574"/>
                    <a:pt x="649" y="1574"/>
                    <a:pt x="649" y="1553"/>
                  </a:cubicBezTo>
                  <a:cubicBezTo>
                    <a:pt x="649" y="1553"/>
                    <a:pt x="625" y="1517"/>
                    <a:pt x="622" y="1517"/>
                  </a:cubicBezTo>
                  <a:cubicBezTo>
                    <a:pt x="622" y="1517"/>
                    <a:pt x="622" y="1518"/>
                    <a:pt x="623" y="1520"/>
                  </a:cubicBezTo>
                  <a:lnTo>
                    <a:pt x="623" y="1520"/>
                  </a:lnTo>
                  <a:cubicBezTo>
                    <a:pt x="607" y="1482"/>
                    <a:pt x="607" y="1444"/>
                    <a:pt x="607" y="1406"/>
                  </a:cubicBezTo>
                  <a:cubicBezTo>
                    <a:pt x="602" y="1391"/>
                    <a:pt x="599" y="1386"/>
                    <a:pt x="598" y="1386"/>
                  </a:cubicBezTo>
                  <a:cubicBezTo>
                    <a:pt x="595" y="1386"/>
                    <a:pt x="599" y="1416"/>
                    <a:pt x="594" y="1416"/>
                  </a:cubicBezTo>
                  <a:cubicBezTo>
                    <a:pt x="592" y="1416"/>
                    <a:pt x="590" y="1414"/>
                    <a:pt x="586" y="1406"/>
                  </a:cubicBezTo>
                  <a:cubicBezTo>
                    <a:pt x="586" y="1385"/>
                    <a:pt x="586" y="1364"/>
                    <a:pt x="586" y="1343"/>
                  </a:cubicBezTo>
                  <a:lnTo>
                    <a:pt x="586" y="1281"/>
                  </a:lnTo>
                  <a:cubicBezTo>
                    <a:pt x="586" y="1281"/>
                    <a:pt x="593" y="1255"/>
                    <a:pt x="595" y="1239"/>
                  </a:cubicBezTo>
                  <a:lnTo>
                    <a:pt x="595" y="1239"/>
                  </a:lnTo>
                  <a:cubicBezTo>
                    <a:pt x="600" y="1223"/>
                    <a:pt x="607" y="1197"/>
                    <a:pt x="607" y="1197"/>
                  </a:cubicBezTo>
                  <a:cubicBezTo>
                    <a:pt x="607" y="1197"/>
                    <a:pt x="607" y="1176"/>
                    <a:pt x="607" y="1155"/>
                  </a:cubicBezTo>
                  <a:cubicBezTo>
                    <a:pt x="628" y="1134"/>
                    <a:pt x="628" y="1113"/>
                    <a:pt x="628" y="1092"/>
                  </a:cubicBezTo>
                  <a:cubicBezTo>
                    <a:pt x="649" y="1071"/>
                    <a:pt x="649" y="1071"/>
                    <a:pt x="649" y="1051"/>
                  </a:cubicBezTo>
                  <a:cubicBezTo>
                    <a:pt x="670" y="1009"/>
                    <a:pt x="691" y="967"/>
                    <a:pt x="712" y="946"/>
                  </a:cubicBezTo>
                  <a:cubicBezTo>
                    <a:pt x="724" y="927"/>
                    <a:pt x="729" y="922"/>
                    <a:pt x="731" y="922"/>
                  </a:cubicBezTo>
                  <a:cubicBezTo>
                    <a:pt x="733" y="922"/>
                    <a:pt x="726" y="937"/>
                    <a:pt x="726" y="937"/>
                  </a:cubicBezTo>
                  <a:cubicBezTo>
                    <a:pt x="726" y="937"/>
                    <a:pt x="728" y="934"/>
                    <a:pt x="732" y="925"/>
                  </a:cubicBezTo>
                  <a:cubicBezTo>
                    <a:pt x="753" y="904"/>
                    <a:pt x="774" y="862"/>
                    <a:pt x="795" y="841"/>
                  </a:cubicBezTo>
                  <a:cubicBezTo>
                    <a:pt x="879" y="779"/>
                    <a:pt x="900" y="758"/>
                    <a:pt x="1004" y="695"/>
                  </a:cubicBezTo>
                  <a:cubicBezTo>
                    <a:pt x="1030" y="680"/>
                    <a:pt x="1057" y="666"/>
                    <a:pt x="1085" y="653"/>
                  </a:cubicBezTo>
                  <a:close/>
                  <a:moveTo>
                    <a:pt x="1471" y="0"/>
                  </a:moveTo>
                  <a:cubicBezTo>
                    <a:pt x="1455" y="0"/>
                    <a:pt x="1439" y="2"/>
                    <a:pt x="1423" y="4"/>
                  </a:cubicBezTo>
                  <a:cubicBezTo>
                    <a:pt x="1261" y="32"/>
                    <a:pt x="1097" y="77"/>
                    <a:pt x="942" y="141"/>
                  </a:cubicBezTo>
                  <a:lnTo>
                    <a:pt x="942" y="141"/>
                  </a:lnTo>
                  <a:cubicBezTo>
                    <a:pt x="878" y="145"/>
                    <a:pt x="815" y="156"/>
                    <a:pt x="753" y="172"/>
                  </a:cubicBezTo>
                  <a:cubicBezTo>
                    <a:pt x="659" y="199"/>
                    <a:pt x="590" y="270"/>
                    <a:pt x="565" y="350"/>
                  </a:cubicBezTo>
                  <a:lnTo>
                    <a:pt x="565" y="350"/>
                  </a:lnTo>
                  <a:cubicBezTo>
                    <a:pt x="419" y="459"/>
                    <a:pt x="295" y="594"/>
                    <a:pt x="209" y="758"/>
                  </a:cubicBezTo>
                  <a:cubicBezTo>
                    <a:pt x="0" y="1176"/>
                    <a:pt x="21" y="1762"/>
                    <a:pt x="419" y="2076"/>
                  </a:cubicBezTo>
                  <a:cubicBezTo>
                    <a:pt x="596" y="2226"/>
                    <a:pt x="812" y="2296"/>
                    <a:pt x="1030" y="2296"/>
                  </a:cubicBezTo>
                  <a:cubicBezTo>
                    <a:pt x="1299" y="2296"/>
                    <a:pt x="1571" y="2189"/>
                    <a:pt x="1779" y="1992"/>
                  </a:cubicBezTo>
                  <a:cubicBezTo>
                    <a:pt x="2134" y="1678"/>
                    <a:pt x="2239" y="1155"/>
                    <a:pt x="2030" y="737"/>
                  </a:cubicBezTo>
                  <a:cubicBezTo>
                    <a:pt x="1957" y="590"/>
                    <a:pt x="1850" y="467"/>
                    <a:pt x="1722" y="372"/>
                  </a:cubicBezTo>
                  <a:lnTo>
                    <a:pt x="1722" y="372"/>
                  </a:lnTo>
                  <a:cubicBezTo>
                    <a:pt x="1749" y="315"/>
                    <a:pt x="1756" y="250"/>
                    <a:pt x="1737" y="193"/>
                  </a:cubicBezTo>
                  <a:cubicBezTo>
                    <a:pt x="1700" y="65"/>
                    <a:pt x="1583" y="0"/>
                    <a:pt x="14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4691786" y="456784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7681123" y="28434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8034761" y="3608174"/>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 name="Google Shape;160;p2"/>
            <p:cNvGrpSpPr/>
            <p:nvPr/>
          </p:nvGrpSpPr>
          <p:grpSpPr>
            <a:xfrm>
              <a:off x="4122215" y="457595"/>
              <a:ext cx="186232" cy="197169"/>
              <a:chOff x="3804294" y="3023009"/>
              <a:chExt cx="176540" cy="186908"/>
            </a:xfrm>
          </p:grpSpPr>
          <p:sp>
            <p:nvSpPr>
              <p:cNvPr id="161" name="Google Shape;161;p2"/>
              <p:cNvSpPr/>
              <p:nvPr/>
            </p:nvSpPr>
            <p:spPr>
              <a:xfrm rot="-1676928">
                <a:off x="3818174" y="3084411"/>
                <a:ext cx="148781" cy="96254"/>
              </a:xfrm>
              <a:custGeom>
                <a:rect b="b" l="l" r="r" t="t"/>
                <a:pathLst>
                  <a:path extrusionOk="0" h="3850" w="5951">
                    <a:moveTo>
                      <a:pt x="2396" y="518"/>
                    </a:moveTo>
                    <a:cubicBezTo>
                      <a:pt x="2614" y="518"/>
                      <a:pt x="2830" y="553"/>
                      <a:pt x="3034" y="627"/>
                    </a:cubicBezTo>
                    <a:lnTo>
                      <a:pt x="3034" y="627"/>
                    </a:lnTo>
                    <a:cubicBezTo>
                      <a:pt x="3017" y="649"/>
                      <a:pt x="3003" y="674"/>
                      <a:pt x="2993" y="702"/>
                    </a:cubicBezTo>
                    <a:cubicBezTo>
                      <a:pt x="2905" y="949"/>
                      <a:pt x="2863" y="1210"/>
                      <a:pt x="2864" y="1471"/>
                    </a:cubicBezTo>
                    <a:lnTo>
                      <a:pt x="2864" y="1471"/>
                    </a:lnTo>
                    <a:cubicBezTo>
                      <a:pt x="2741" y="1826"/>
                      <a:pt x="2527" y="2152"/>
                      <a:pt x="2197" y="2355"/>
                    </a:cubicBezTo>
                    <a:cubicBezTo>
                      <a:pt x="2026" y="2464"/>
                      <a:pt x="1826" y="2518"/>
                      <a:pt x="1626" y="2518"/>
                    </a:cubicBezTo>
                    <a:cubicBezTo>
                      <a:pt x="1288" y="2518"/>
                      <a:pt x="951" y="2364"/>
                      <a:pt x="754" y="2062"/>
                    </a:cubicBezTo>
                    <a:cubicBezTo>
                      <a:pt x="377" y="1476"/>
                      <a:pt x="1068" y="890"/>
                      <a:pt x="1570" y="681"/>
                    </a:cubicBezTo>
                    <a:cubicBezTo>
                      <a:pt x="1834" y="575"/>
                      <a:pt x="2116" y="518"/>
                      <a:pt x="2396" y="518"/>
                    </a:cubicBezTo>
                    <a:close/>
                    <a:moveTo>
                      <a:pt x="2416" y="0"/>
                    </a:moveTo>
                    <a:cubicBezTo>
                      <a:pt x="2187" y="0"/>
                      <a:pt x="1958" y="33"/>
                      <a:pt x="1737" y="95"/>
                    </a:cubicBezTo>
                    <a:cubicBezTo>
                      <a:pt x="1089" y="262"/>
                      <a:pt x="398" y="681"/>
                      <a:pt x="189" y="1350"/>
                    </a:cubicBezTo>
                    <a:cubicBezTo>
                      <a:pt x="0" y="1936"/>
                      <a:pt x="314" y="2543"/>
                      <a:pt x="858" y="2836"/>
                    </a:cubicBezTo>
                    <a:cubicBezTo>
                      <a:pt x="1102" y="2976"/>
                      <a:pt x="1370" y="3045"/>
                      <a:pt x="1637" y="3045"/>
                    </a:cubicBezTo>
                    <a:cubicBezTo>
                      <a:pt x="1968" y="3045"/>
                      <a:pt x="2296" y="2939"/>
                      <a:pt x="2574" y="2731"/>
                    </a:cubicBezTo>
                    <a:cubicBezTo>
                      <a:pt x="2745" y="2612"/>
                      <a:pt x="2889" y="2468"/>
                      <a:pt x="3010" y="2306"/>
                    </a:cubicBezTo>
                    <a:lnTo>
                      <a:pt x="3010" y="2306"/>
                    </a:lnTo>
                    <a:cubicBezTo>
                      <a:pt x="3102" y="2564"/>
                      <a:pt x="3237" y="2808"/>
                      <a:pt x="3411" y="3024"/>
                    </a:cubicBezTo>
                    <a:cubicBezTo>
                      <a:pt x="3869" y="3570"/>
                      <a:pt x="4534" y="3849"/>
                      <a:pt x="5232" y="3849"/>
                    </a:cubicBezTo>
                    <a:cubicBezTo>
                      <a:pt x="5364" y="3849"/>
                      <a:pt x="5496" y="3839"/>
                      <a:pt x="5629" y="3819"/>
                    </a:cubicBezTo>
                    <a:cubicBezTo>
                      <a:pt x="5950" y="3779"/>
                      <a:pt x="5828" y="3315"/>
                      <a:pt x="5522" y="3315"/>
                    </a:cubicBezTo>
                    <a:cubicBezTo>
                      <a:pt x="5509" y="3315"/>
                      <a:pt x="5496" y="3315"/>
                      <a:pt x="5482" y="3317"/>
                    </a:cubicBezTo>
                    <a:cubicBezTo>
                      <a:pt x="5396" y="3329"/>
                      <a:pt x="5310" y="3334"/>
                      <a:pt x="5226" y="3334"/>
                    </a:cubicBezTo>
                    <a:cubicBezTo>
                      <a:pt x="4196" y="3334"/>
                      <a:pt x="3425" y="2482"/>
                      <a:pt x="3393" y="1510"/>
                    </a:cubicBezTo>
                    <a:lnTo>
                      <a:pt x="3393" y="1510"/>
                    </a:lnTo>
                    <a:cubicBezTo>
                      <a:pt x="3451" y="1309"/>
                      <a:pt x="3488" y="1100"/>
                      <a:pt x="3506" y="891"/>
                    </a:cubicBezTo>
                    <a:lnTo>
                      <a:pt x="3506" y="891"/>
                    </a:lnTo>
                    <a:cubicBezTo>
                      <a:pt x="3545" y="914"/>
                      <a:pt x="3583" y="924"/>
                      <a:pt x="3619" y="924"/>
                    </a:cubicBezTo>
                    <a:cubicBezTo>
                      <a:pt x="3821" y="924"/>
                      <a:pt x="3947" y="600"/>
                      <a:pt x="3725" y="430"/>
                    </a:cubicBezTo>
                    <a:cubicBezTo>
                      <a:pt x="3346" y="135"/>
                      <a:pt x="2883" y="0"/>
                      <a:pt x="2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rot="-1676928">
                <a:off x="3892771" y="3027776"/>
                <a:ext cx="35076" cy="59202"/>
              </a:xfrm>
              <a:custGeom>
                <a:rect b="b" l="l" r="r" t="t"/>
                <a:pathLst>
                  <a:path extrusionOk="0" h="2368" w="1403">
                    <a:moveTo>
                      <a:pt x="503" y="505"/>
                    </a:moveTo>
                    <a:cubicBezTo>
                      <a:pt x="509" y="505"/>
                      <a:pt x="510" y="507"/>
                      <a:pt x="508" y="510"/>
                    </a:cubicBezTo>
                    <a:lnTo>
                      <a:pt x="508" y="510"/>
                    </a:lnTo>
                    <a:cubicBezTo>
                      <a:pt x="507" y="511"/>
                      <a:pt x="506" y="511"/>
                      <a:pt x="505" y="511"/>
                    </a:cubicBezTo>
                    <a:cubicBezTo>
                      <a:pt x="504" y="511"/>
                      <a:pt x="503" y="509"/>
                      <a:pt x="503" y="505"/>
                    </a:cubicBezTo>
                    <a:close/>
                    <a:moveTo>
                      <a:pt x="563" y="531"/>
                    </a:moveTo>
                    <a:cubicBezTo>
                      <a:pt x="573" y="538"/>
                      <a:pt x="587" y="547"/>
                      <a:pt x="587" y="547"/>
                    </a:cubicBezTo>
                    <a:cubicBezTo>
                      <a:pt x="587" y="547"/>
                      <a:pt x="576" y="537"/>
                      <a:pt x="563" y="531"/>
                    </a:cubicBezTo>
                    <a:close/>
                    <a:moveTo>
                      <a:pt x="896" y="1840"/>
                    </a:moveTo>
                    <a:cubicBezTo>
                      <a:pt x="895" y="1840"/>
                      <a:pt x="895" y="1841"/>
                      <a:pt x="894" y="1841"/>
                    </a:cubicBezTo>
                    <a:lnTo>
                      <a:pt x="894" y="1841"/>
                    </a:lnTo>
                    <a:cubicBezTo>
                      <a:pt x="894" y="1841"/>
                      <a:pt x="894" y="1841"/>
                      <a:pt x="894" y="1841"/>
                    </a:cubicBezTo>
                    <a:lnTo>
                      <a:pt x="894" y="1841"/>
                    </a:lnTo>
                    <a:cubicBezTo>
                      <a:pt x="895" y="1840"/>
                      <a:pt x="895" y="1840"/>
                      <a:pt x="896" y="1840"/>
                    </a:cubicBezTo>
                    <a:close/>
                    <a:moveTo>
                      <a:pt x="516" y="1"/>
                    </a:moveTo>
                    <a:cubicBezTo>
                      <a:pt x="298" y="1"/>
                      <a:pt x="61" y="126"/>
                      <a:pt x="22" y="359"/>
                    </a:cubicBezTo>
                    <a:cubicBezTo>
                      <a:pt x="1" y="505"/>
                      <a:pt x="43" y="652"/>
                      <a:pt x="210" y="693"/>
                    </a:cubicBezTo>
                    <a:cubicBezTo>
                      <a:pt x="226" y="696"/>
                      <a:pt x="242" y="697"/>
                      <a:pt x="259" y="697"/>
                    </a:cubicBezTo>
                    <a:cubicBezTo>
                      <a:pt x="369" y="697"/>
                      <a:pt x="491" y="640"/>
                      <a:pt x="520" y="526"/>
                    </a:cubicBezTo>
                    <a:lnTo>
                      <a:pt x="545" y="526"/>
                    </a:lnTo>
                    <a:cubicBezTo>
                      <a:pt x="551" y="526"/>
                      <a:pt x="557" y="528"/>
                      <a:pt x="563" y="531"/>
                    </a:cubicBezTo>
                    <a:lnTo>
                      <a:pt x="563" y="531"/>
                    </a:lnTo>
                    <a:cubicBezTo>
                      <a:pt x="561" y="529"/>
                      <a:pt x="559" y="527"/>
                      <a:pt x="557" y="526"/>
                    </a:cubicBezTo>
                    <a:lnTo>
                      <a:pt x="566" y="526"/>
                    </a:lnTo>
                    <a:cubicBezTo>
                      <a:pt x="563" y="526"/>
                      <a:pt x="559" y="526"/>
                      <a:pt x="556" y="525"/>
                    </a:cubicBezTo>
                    <a:lnTo>
                      <a:pt x="556" y="525"/>
                    </a:lnTo>
                    <a:cubicBezTo>
                      <a:pt x="552" y="522"/>
                      <a:pt x="550" y="520"/>
                      <a:pt x="552" y="520"/>
                    </a:cubicBezTo>
                    <a:lnTo>
                      <a:pt x="552" y="520"/>
                    </a:lnTo>
                    <a:cubicBezTo>
                      <a:pt x="553" y="520"/>
                      <a:pt x="557" y="522"/>
                      <a:pt x="566" y="526"/>
                    </a:cubicBezTo>
                    <a:cubicBezTo>
                      <a:pt x="566" y="526"/>
                      <a:pt x="608" y="547"/>
                      <a:pt x="608" y="547"/>
                    </a:cubicBezTo>
                    <a:cubicBezTo>
                      <a:pt x="608" y="547"/>
                      <a:pt x="589" y="538"/>
                      <a:pt x="583" y="538"/>
                    </a:cubicBezTo>
                    <a:cubicBezTo>
                      <a:pt x="580" y="538"/>
                      <a:pt x="580" y="540"/>
                      <a:pt x="587" y="547"/>
                    </a:cubicBezTo>
                    <a:cubicBezTo>
                      <a:pt x="587" y="555"/>
                      <a:pt x="587" y="568"/>
                      <a:pt x="587" y="568"/>
                    </a:cubicBezTo>
                    <a:cubicBezTo>
                      <a:pt x="587" y="568"/>
                      <a:pt x="602" y="614"/>
                      <a:pt x="606" y="614"/>
                    </a:cubicBezTo>
                    <a:cubicBezTo>
                      <a:pt x="607" y="614"/>
                      <a:pt x="608" y="613"/>
                      <a:pt x="608" y="610"/>
                    </a:cubicBezTo>
                    <a:cubicBezTo>
                      <a:pt x="608" y="618"/>
                      <a:pt x="608" y="631"/>
                      <a:pt x="608" y="631"/>
                    </a:cubicBezTo>
                    <a:lnTo>
                      <a:pt x="608" y="672"/>
                    </a:lnTo>
                    <a:cubicBezTo>
                      <a:pt x="608" y="672"/>
                      <a:pt x="608" y="693"/>
                      <a:pt x="608" y="714"/>
                    </a:cubicBezTo>
                    <a:cubicBezTo>
                      <a:pt x="587" y="777"/>
                      <a:pt x="566" y="840"/>
                      <a:pt x="545" y="903"/>
                    </a:cubicBezTo>
                    <a:cubicBezTo>
                      <a:pt x="545" y="900"/>
                      <a:pt x="544" y="898"/>
                      <a:pt x="544" y="898"/>
                    </a:cubicBezTo>
                    <a:cubicBezTo>
                      <a:pt x="539" y="898"/>
                      <a:pt x="524" y="945"/>
                      <a:pt x="524" y="945"/>
                    </a:cubicBezTo>
                    <a:cubicBezTo>
                      <a:pt x="503" y="965"/>
                      <a:pt x="503" y="986"/>
                      <a:pt x="482" y="1007"/>
                    </a:cubicBezTo>
                    <a:cubicBezTo>
                      <a:pt x="461" y="1070"/>
                      <a:pt x="419" y="1133"/>
                      <a:pt x="398" y="1196"/>
                    </a:cubicBezTo>
                    <a:cubicBezTo>
                      <a:pt x="336" y="1342"/>
                      <a:pt x="294" y="1489"/>
                      <a:pt x="273" y="1635"/>
                    </a:cubicBezTo>
                    <a:cubicBezTo>
                      <a:pt x="252" y="1886"/>
                      <a:pt x="377" y="2137"/>
                      <a:pt x="587" y="2263"/>
                    </a:cubicBezTo>
                    <a:cubicBezTo>
                      <a:pt x="691" y="2325"/>
                      <a:pt x="817" y="2367"/>
                      <a:pt x="921" y="2367"/>
                    </a:cubicBezTo>
                    <a:cubicBezTo>
                      <a:pt x="1089" y="2346"/>
                      <a:pt x="1214" y="2263"/>
                      <a:pt x="1319" y="2137"/>
                    </a:cubicBezTo>
                    <a:cubicBezTo>
                      <a:pt x="1403" y="2033"/>
                      <a:pt x="1340" y="1844"/>
                      <a:pt x="1214" y="1781"/>
                    </a:cubicBezTo>
                    <a:cubicBezTo>
                      <a:pt x="1175" y="1762"/>
                      <a:pt x="1135" y="1753"/>
                      <a:pt x="1094" y="1753"/>
                    </a:cubicBezTo>
                    <a:cubicBezTo>
                      <a:pt x="1024" y="1753"/>
                      <a:pt x="955" y="1781"/>
                      <a:pt x="900" y="1835"/>
                    </a:cubicBezTo>
                    <a:lnTo>
                      <a:pt x="900" y="1835"/>
                    </a:lnTo>
                    <a:cubicBezTo>
                      <a:pt x="901" y="1835"/>
                      <a:pt x="902" y="1835"/>
                      <a:pt x="903" y="1835"/>
                    </a:cubicBezTo>
                    <a:lnTo>
                      <a:pt x="903" y="1835"/>
                    </a:lnTo>
                    <a:cubicBezTo>
                      <a:pt x="913" y="1829"/>
                      <a:pt x="921" y="1823"/>
                      <a:pt x="921" y="1823"/>
                    </a:cubicBezTo>
                    <a:lnTo>
                      <a:pt x="921" y="1823"/>
                    </a:lnTo>
                    <a:cubicBezTo>
                      <a:pt x="916" y="1828"/>
                      <a:pt x="912" y="1832"/>
                      <a:pt x="909" y="1835"/>
                    </a:cubicBezTo>
                    <a:lnTo>
                      <a:pt x="909" y="1835"/>
                    </a:lnTo>
                    <a:cubicBezTo>
                      <a:pt x="924" y="1837"/>
                      <a:pt x="934" y="1844"/>
                      <a:pt x="921" y="1844"/>
                    </a:cubicBezTo>
                    <a:cubicBezTo>
                      <a:pt x="921" y="1844"/>
                      <a:pt x="914" y="1841"/>
                      <a:pt x="906" y="1838"/>
                    </a:cubicBezTo>
                    <a:lnTo>
                      <a:pt x="906" y="1838"/>
                    </a:lnTo>
                    <a:cubicBezTo>
                      <a:pt x="904" y="1840"/>
                      <a:pt x="902" y="1841"/>
                      <a:pt x="900" y="1842"/>
                    </a:cubicBezTo>
                    <a:lnTo>
                      <a:pt x="900" y="1842"/>
                    </a:lnTo>
                    <a:cubicBezTo>
                      <a:pt x="899" y="1841"/>
                      <a:pt x="898" y="1840"/>
                      <a:pt x="897" y="1839"/>
                    </a:cubicBezTo>
                    <a:lnTo>
                      <a:pt x="897" y="1839"/>
                    </a:lnTo>
                    <a:cubicBezTo>
                      <a:pt x="898" y="1838"/>
                      <a:pt x="899" y="1837"/>
                      <a:pt x="901" y="1836"/>
                    </a:cubicBezTo>
                    <a:lnTo>
                      <a:pt x="901" y="1836"/>
                    </a:lnTo>
                    <a:cubicBezTo>
                      <a:pt x="903" y="1837"/>
                      <a:pt x="904" y="1837"/>
                      <a:pt x="906" y="1838"/>
                    </a:cubicBezTo>
                    <a:lnTo>
                      <a:pt x="906" y="1838"/>
                    </a:lnTo>
                    <a:cubicBezTo>
                      <a:pt x="907" y="1837"/>
                      <a:pt x="908" y="1836"/>
                      <a:pt x="909" y="1835"/>
                    </a:cubicBezTo>
                    <a:lnTo>
                      <a:pt x="909" y="1835"/>
                    </a:lnTo>
                    <a:cubicBezTo>
                      <a:pt x="908" y="1835"/>
                      <a:pt x="906" y="1835"/>
                      <a:pt x="904" y="1835"/>
                    </a:cubicBezTo>
                    <a:cubicBezTo>
                      <a:pt x="904" y="1835"/>
                      <a:pt x="904" y="1835"/>
                      <a:pt x="903" y="1835"/>
                    </a:cubicBezTo>
                    <a:lnTo>
                      <a:pt x="903" y="1835"/>
                    </a:lnTo>
                    <a:cubicBezTo>
                      <a:pt x="903" y="1835"/>
                      <a:pt x="902" y="1836"/>
                      <a:pt x="901" y="1836"/>
                    </a:cubicBezTo>
                    <a:lnTo>
                      <a:pt x="901" y="1836"/>
                    </a:lnTo>
                    <a:cubicBezTo>
                      <a:pt x="900" y="1836"/>
                      <a:pt x="900" y="1836"/>
                      <a:pt x="899" y="1836"/>
                    </a:cubicBezTo>
                    <a:lnTo>
                      <a:pt x="899" y="1836"/>
                    </a:lnTo>
                    <a:cubicBezTo>
                      <a:pt x="898" y="1837"/>
                      <a:pt x="897" y="1838"/>
                      <a:pt x="896" y="1839"/>
                    </a:cubicBezTo>
                    <a:lnTo>
                      <a:pt x="896" y="1839"/>
                    </a:lnTo>
                    <a:cubicBezTo>
                      <a:pt x="895" y="1838"/>
                      <a:pt x="894" y="1837"/>
                      <a:pt x="893" y="1836"/>
                    </a:cubicBezTo>
                    <a:lnTo>
                      <a:pt x="893" y="1836"/>
                    </a:lnTo>
                    <a:cubicBezTo>
                      <a:pt x="894" y="1836"/>
                      <a:pt x="896" y="1836"/>
                      <a:pt x="897" y="1836"/>
                    </a:cubicBezTo>
                    <a:lnTo>
                      <a:pt x="897" y="1836"/>
                    </a:lnTo>
                    <a:cubicBezTo>
                      <a:pt x="898" y="1836"/>
                      <a:pt x="899" y="1836"/>
                      <a:pt x="899" y="1836"/>
                    </a:cubicBezTo>
                    <a:lnTo>
                      <a:pt x="899" y="1836"/>
                    </a:lnTo>
                    <a:cubicBezTo>
                      <a:pt x="900" y="1836"/>
                      <a:pt x="900" y="1835"/>
                      <a:pt x="900" y="1835"/>
                    </a:cubicBezTo>
                    <a:lnTo>
                      <a:pt x="900" y="1835"/>
                    </a:lnTo>
                    <a:cubicBezTo>
                      <a:pt x="899" y="1835"/>
                      <a:pt x="898" y="1835"/>
                      <a:pt x="897" y="1836"/>
                    </a:cubicBezTo>
                    <a:lnTo>
                      <a:pt x="897" y="1836"/>
                    </a:lnTo>
                    <a:cubicBezTo>
                      <a:pt x="895" y="1835"/>
                      <a:pt x="893" y="1835"/>
                      <a:pt x="891" y="1835"/>
                    </a:cubicBezTo>
                    <a:lnTo>
                      <a:pt x="891" y="1835"/>
                    </a:lnTo>
                    <a:cubicBezTo>
                      <a:pt x="888" y="1832"/>
                      <a:pt x="884" y="1828"/>
                      <a:pt x="880" y="1823"/>
                    </a:cubicBezTo>
                    <a:cubicBezTo>
                      <a:pt x="867" y="1823"/>
                      <a:pt x="855" y="1816"/>
                      <a:pt x="843" y="1810"/>
                    </a:cubicBezTo>
                    <a:lnTo>
                      <a:pt x="843" y="1810"/>
                    </a:lnTo>
                    <a:cubicBezTo>
                      <a:pt x="845" y="1811"/>
                      <a:pt x="847" y="1811"/>
                      <a:pt x="848" y="1811"/>
                    </a:cubicBezTo>
                    <a:cubicBezTo>
                      <a:pt x="857" y="1811"/>
                      <a:pt x="832" y="1796"/>
                      <a:pt x="817" y="1781"/>
                    </a:cubicBezTo>
                    <a:cubicBezTo>
                      <a:pt x="817" y="1781"/>
                      <a:pt x="814" y="1781"/>
                      <a:pt x="810" y="1780"/>
                    </a:cubicBezTo>
                    <a:lnTo>
                      <a:pt x="810" y="1780"/>
                    </a:lnTo>
                    <a:cubicBezTo>
                      <a:pt x="812" y="1783"/>
                      <a:pt x="812" y="1785"/>
                      <a:pt x="811" y="1785"/>
                    </a:cubicBezTo>
                    <a:cubicBezTo>
                      <a:pt x="810" y="1785"/>
                      <a:pt x="809" y="1783"/>
                      <a:pt x="806" y="1779"/>
                    </a:cubicBezTo>
                    <a:lnTo>
                      <a:pt x="806" y="1779"/>
                    </a:lnTo>
                    <a:cubicBezTo>
                      <a:pt x="807" y="1779"/>
                      <a:pt x="809" y="1780"/>
                      <a:pt x="810" y="1780"/>
                    </a:cubicBezTo>
                    <a:lnTo>
                      <a:pt x="810" y="1780"/>
                    </a:lnTo>
                    <a:cubicBezTo>
                      <a:pt x="808" y="1776"/>
                      <a:pt x="803" y="1768"/>
                      <a:pt x="796" y="1761"/>
                    </a:cubicBezTo>
                    <a:lnTo>
                      <a:pt x="796" y="1761"/>
                    </a:lnTo>
                    <a:cubicBezTo>
                      <a:pt x="800" y="1769"/>
                      <a:pt x="803" y="1775"/>
                      <a:pt x="806" y="1779"/>
                    </a:cubicBezTo>
                    <a:lnTo>
                      <a:pt x="806" y="1779"/>
                    </a:lnTo>
                    <a:cubicBezTo>
                      <a:pt x="801" y="1776"/>
                      <a:pt x="796" y="1771"/>
                      <a:pt x="796" y="1761"/>
                    </a:cubicBezTo>
                    <a:lnTo>
                      <a:pt x="796" y="1761"/>
                    </a:lnTo>
                    <a:cubicBezTo>
                      <a:pt x="796" y="1761"/>
                      <a:pt x="796" y="1761"/>
                      <a:pt x="796" y="1761"/>
                    </a:cubicBezTo>
                    <a:cubicBezTo>
                      <a:pt x="796" y="1761"/>
                      <a:pt x="796" y="1734"/>
                      <a:pt x="796" y="1719"/>
                    </a:cubicBezTo>
                    <a:cubicBezTo>
                      <a:pt x="796" y="1698"/>
                      <a:pt x="796" y="1677"/>
                      <a:pt x="796" y="1656"/>
                    </a:cubicBezTo>
                    <a:cubicBezTo>
                      <a:pt x="796" y="1635"/>
                      <a:pt x="796" y="1614"/>
                      <a:pt x="817" y="1572"/>
                    </a:cubicBezTo>
                    <a:cubicBezTo>
                      <a:pt x="817" y="1551"/>
                      <a:pt x="817" y="1530"/>
                      <a:pt x="838" y="1509"/>
                    </a:cubicBezTo>
                    <a:cubicBezTo>
                      <a:pt x="838" y="1489"/>
                      <a:pt x="838" y="1468"/>
                      <a:pt x="859" y="1447"/>
                    </a:cubicBezTo>
                    <a:cubicBezTo>
                      <a:pt x="880" y="1384"/>
                      <a:pt x="921" y="1321"/>
                      <a:pt x="942" y="1258"/>
                    </a:cubicBezTo>
                    <a:cubicBezTo>
                      <a:pt x="1068" y="1007"/>
                      <a:pt x="1193" y="714"/>
                      <a:pt x="1089" y="421"/>
                    </a:cubicBezTo>
                    <a:cubicBezTo>
                      <a:pt x="1026" y="170"/>
                      <a:pt x="817" y="24"/>
                      <a:pt x="566" y="3"/>
                    </a:cubicBezTo>
                    <a:cubicBezTo>
                      <a:pt x="549" y="1"/>
                      <a:pt x="532" y="1"/>
                      <a:pt x="5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 name="Google Shape;163;p2"/>
            <p:cNvSpPr/>
            <p:nvPr/>
          </p:nvSpPr>
          <p:spPr>
            <a:xfrm rot="-322030">
              <a:off x="4158830" y="545563"/>
              <a:ext cx="765147" cy="534642"/>
            </a:xfrm>
            <a:custGeom>
              <a:rect b="b" l="l" r="r" t="t"/>
              <a:pathLst>
                <a:path extrusionOk="0" h="21260" w="30423">
                  <a:moveTo>
                    <a:pt x="20045" y="586"/>
                  </a:moveTo>
                  <a:cubicBezTo>
                    <a:pt x="20024" y="586"/>
                    <a:pt x="19982" y="607"/>
                    <a:pt x="19940" y="607"/>
                  </a:cubicBezTo>
                  <a:cubicBezTo>
                    <a:pt x="19982" y="607"/>
                    <a:pt x="20003" y="586"/>
                    <a:pt x="20045" y="586"/>
                  </a:cubicBezTo>
                  <a:close/>
                  <a:moveTo>
                    <a:pt x="19857" y="607"/>
                  </a:moveTo>
                  <a:lnTo>
                    <a:pt x="19857" y="607"/>
                  </a:lnTo>
                  <a:cubicBezTo>
                    <a:pt x="18706" y="858"/>
                    <a:pt x="17597" y="1297"/>
                    <a:pt x="16655" y="1988"/>
                  </a:cubicBezTo>
                  <a:cubicBezTo>
                    <a:pt x="17597" y="1297"/>
                    <a:pt x="18706" y="816"/>
                    <a:pt x="19857" y="607"/>
                  </a:cubicBezTo>
                  <a:close/>
                  <a:moveTo>
                    <a:pt x="15965" y="5336"/>
                  </a:moveTo>
                  <a:lnTo>
                    <a:pt x="15965" y="5336"/>
                  </a:lnTo>
                  <a:cubicBezTo>
                    <a:pt x="15735" y="5901"/>
                    <a:pt x="15567" y="6528"/>
                    <a:pt x="15525" y="7219"/>
                  </a:cubicBezTo>
                  <a:cubicBezTo>
                    <a:pt x="15442" y="8558"/>
                    <a:pt x="15776" y="9751"/>
                    <a:pt x="16425" y="10713"/>
                  </a:cubicBezTo>
                  <a:cubicBezTo>
                    <a:pt x="15212" y="9165"/>
                    <a:pt x="14793" y="7072"/>
                    <a:pt x="15965" y="5336"/>
                  </a:cubicBezTo>
                  <a:close/>
                  <a:moveTo>
                    <a:pt x="22500" y="2083"/>
                  </a:moveTo>
                  <a:cubicBezTo>
                    <a:pt x="23043" y="2083"/>
                    <a:pt x="23576" y="2147"/>
                    <a:pt x="24083" y="2281"/>
                  </a:cubicBezTo>
                  <a:cubicBezTo>
                    <a:pt x="25548" y="2888"/>
                    <a:pt x="26803" y="3976"/>
                    <a:pt x="27536" y="5378"/>
                  </a:cubicBezTo>
                  <a:cubicBezTo>
                    <a:pt x="28456" y="7637"/>
                    <a:pt x="28268" y="10253"/>
                    <a:pt x="25987" y="11613"/>
                  </a:cubicBezTo>
                  <a:cubicBezTo>
                    <a:pt x="24627" y="12415"/>
                    <a:pt x="22917" y="12956"/>
                    <a:pt x="21246" y="12956"/>
                  </a:cubicBezTo>
                  <a:cubicBezTo>
                    <a:pt x="20913" y="12956"/>
                    <a:pt x="20581" y="12934"/>
                    <a:pt x="20254" y="12889"/>
                  </a:cubicBezTo>
                  <a:cubicBezTo>
                    <a:pt x="18183" y="12303"/>
                    <a:pt x="16446" y="10776"/>
                    <a:pt x="16132" y="8474"/>
                  </a:cubicBezTo>
                  <a:cubicBezTo>
                    <a:pt x="15714" y="5378"/>
                    <a:pt x="17680" y="3097"/>
                    <a:pt x="20547" y="2344"/>
                  </a:cubicBezTo>
                  <a:cubicBezTo>
                    <a:pt x="21195" y="2173"/>
                    <a:pt x="21854" y="2083"/>
                    <a:pt x="22500" y="2083"/>
                  </a:cubicBezTo>
                  <a:close/>
                  <a:moveTo>
                    <a:pt x="21900" y="737"/>
                  </a:moveTo>
                  <a:cubicBezTo>
                    <a:pt x="22555" y="737"/>
                    <a:pt x="23212" y="805"/>
                    <a:pt x="23853" y="942"/>
                  </a:cubicBezTo>
                  <a:cubicBezTo>
                    <a:pt x="24188" y="1067"/>
                    <a:pt x="24523" y="1214"/>
                    <a:pt x="24857" y="1381"/>
                  </a:cubicBezTo>
                  <a:cubicBezTo>
                    <a:pt x="26008" y="1988"/>
                    <a:pt x="26908" y="2909"/>
                    <a:pt x="27515" y="3976"/>
                  </a:cubicBezTo>
                  <a:cubicBezTo>
                    <a:pt x="27326" y="3683"/>
                    <a:pt x="27096" y="3411"/>
                    <a:pt x="26845" y="3160"/>
                  </a:cubicBezTo>
                  <a:cubicBezTo>
                    <a:pt x="26040" y="1839"/>
                    <a:pt x="24620" y="1315"/>
                    <a:pt x="23036" y="1315"/>
                  </a:cubicBezTo>
                  <a:cubicBezTo>
                    <a:pt x="20376" y="1315"/>
                    <a:pt x="17253" y="2792"/>
                    <a:pt x="15797" y="4457"/>
                  </a:cubicBezTo>
                  <a:cubicBezTo>
                    <a:pt x="13851" y="6696"/>
                    <a:pt x="14458" y="9855"/>
                    <a:pt x="16488" y="11822"/>
                  </a:cubicBezTo>
                  <a:cubicBezTo>
                    <a:pt x="17824" y="13077"/>
                    <a:pt x="19516" y="13595"/>
                    <a:pt x="21256" y="13595"/>
                  </a:cubicBezTo>
                  <a:cubicBezTo>
                    <a:pt x="21751" y="13595"/>
                    <a:pt x="22249" y="13554"/>
                    <a:pt x="22744" y="13475"/>
                  </a:cubicBezTo>
                  <a:cubicBezTo>
                    <a:pt x="23811" y="13349"/>
                    <a:pt x="24899" y="13015"/>
                    <a:pt x="25841" y="12450"/>
                  </a:cubicBezTo>
                  <a:cubicBezTo>
                    <a:pt x="26427" y="12136"/>
                    <a:pt x="26971" y="11780"/>
                    <a:pt x="27431" y="11341"/>
                  </a:cubicBezTo>
                  <a:lnTo>
                    <a:pt x="27431" y="11341"/>
                  </a:lnTo>
                  <a:cubicBezTo>
                    <a:pt x="27075" y="11864"/>
                    <a:pt x="26636" y="12345"/>
                    <a:pt x="26092" y="12743"/>
                  </a:cubicBezTo>
                  <a:cubicBezTo>
                    <a:pt x="24768" y="13729"/>
                    <a:pt x="23137" y="14160"/>
                    <a:pt x="21506" y="14160"/>
                  </a:cubicBezTo>
                  <a:cubicBezTo>
                    <a:pt x="20508" y="14160"/>
                    <a:pt x="19509" y="13999"/>
                    <a:pt x="18580" y="13705"/>
                  </a:cubicBezTo>
                  <a:cubicBezTo>
                    <a:pt x="17304" y="13308"/>
                    <a:pt x="16007" y="12638"/>
                    <a:pt x="15149" y="11592"/>
                  </a:cubicBezTo>
                  <a:cubicBezTo>
                    <a:pt x="14165" y="10420"/>
                    <a:pt x="14019" y="8767"/>
                    <a:pt x="14186" y="7302"/>
                  </a:cubicBezTo>
                  <a:cubicBezTo>
                    <a:pt x="14500" y="4478"/>
                    <a:pt x="16111" y="2239"/>
                    <a:pt x="18810" y="1276"/>
                  </a:cubicBezTo>
                  <a:cubicBezTo>
                    <a:pt x="19791" y="915"/>
                    <a:pt x="20844" y="737"/>
                    <a:pt x="21900" y="737"/>
                  </a:cubicBezTo>
                  <a:close/>
                  <a:moveTo>
                    <a:pt x="5126" y="19417"/>
                  </a:moveTo>
                  <a:cubicBezTo>
                    <a:pt x="5126" y="19417"/>
                    <a:pt x="5147" y="19438"/>
                    <a:pt x="5147" y="19438"/>
                  </a:cubicBezTo>
                  <a:cubicBezTo>
                    <a:pt x="5147" y="19438"/>
                    <a:pt x="5126" y="19459"/>
                    <a:pt x="5105" y="19459"/>
                  </a:cubicBezTo>
                  <a:cubicBezTo>
                    <a:pt x="5126" y="19438"/>
                    <a:pt x="5126" y="19438"/>
                    <a:pt x="5126" y="19417"/>
                  </a:cubicBezTo>
                  <a:close/>
                  <a:moveTo>
                    <a:pt x="13621" y="10023"/>
                  </a:moveTo>
                  <a:cubicBezTo>
                    <a:pt x="13705" y="10295"/>
                    <a:pt x="13810" y="10587"/>
                    <a:pt x="13935" y="10860"/>
                  </a:cubicBezTo>
                  <a:cubicBezTo>
                    <a:pt x="14061" y="11111"/>
                    <a:pt x="14207" y="11362"/>
                    <a:pt x="14354" y="11613"/>
                  </a:cubicBezTo>
                  <a:cubicBezTo>
                    <a:pt x="14144" y="11927"/>
                    <a:pt x="13914" y="12220"/>
                    <a:pt x="13684" y="12512"/>
                  </a:cubicBezTo>
                  <a:cubicBezTo>
                    <a:pt x="13433" y="12157"/>
                    <a:pt x="13077" y="11864"/>
                    <a:pt x="12701" y="11613"/>
                  </a:cubicBezTo>
                  <a:cubicBezTo>
                    <a:pt x="12689" y="11605"/>
                    <a:pt x="12677" y="11601"/>
                    <a:pt x="12666" y="11601"/>
                  </a:cubicBezTo>
                  <a:cubicBezTo>
                    <a:pt x="12618" y="11601"/>
                    <a:pt x="12583" y="11666"/>
                    <a:pt x="12617" y="11717"/>
                  </a:cubicBezTo>
                  <a:cubicBezTo>
                    <a:pt x="12910" y="12073"/>
                    <a:pt x="13182" y="12408"/>
                    <a:pt x="13433" y="12784"/>
                  </a:cubicBezTo>
                  <a:cubicBezTo>
                    <a:pt x="13349" y="12889"/>
                    <a:pt x="13245" y="12994"/>
                    <a:pt x="13140" y="13119"/>
                  </a:cubicBezTo>
                  <a:cubicBezTo>
                    <a:pt x="13015" y="12847"/>
                    <a:pt x="12847" y="12575"/>
                    <a:pt x="12680" y="12345"/>
                  </a:cubicBezTo>
                  <a:cubicBezTo>
                    <a:pt x="12667" y="12321"/>
                    <a:pt x="12646" y="12310"/>
                    <a:pt x="12623" y="12310"/>
                  </a:cubicBezTo>
                  <a:cubicBezTo>
                    <a:pt x="12566" y="12310"/>
                    <a:pt x="12498" y="12370"/>
                    <a:pt x="12512" y="12429"/>
                  </a:cubicBezTo>
                  <a:cubicBezTo>
                    <a:pt x="12617" y="12722"/>
                    <a:pt x="12743" y="13056"/>
                    <a:pt x="12910" y="13328"/>
                  </a:cubicBezTo>
                  <a:cubicBezTo>
                    <a:pt x="12491" y="13747"/>
                    <a:pt x="12052" y="14145"/>
                    <a:pt x="11592" y="14542"/>
                  </a:cubicBezTo>
                  <a:cubicBezTo>
                    <a:pt x="11571" y="14186"/>
                    <a:pt x="11257" y="13747"/>
                    <a:pt x="11090" y="13538"/>
                  </a:cubicBezTo>
                  <a:cubicBezTo>
                    <a:pt x="11062" y="13510"/>
                    <a:pt x="11031" y="13499"/>
                    <a:pt x="11000" y="13499"/>
                  </a:cubicBezTo>
                  <a:cubicBezTo>
                    <a:pt x="10913" y="13499"/>
                    <a:pt x="10834" y="13591"/>
                    <a:pt x="10880" y="13684"/>
                  </a:cubicBezTo>
                  <a:cubicBezTo>
                    <a:pt x="10985" y="13873"/>
                    <a:pt x="11090" y="14082"/>
                    <a:pt x="11152" y="14291"/>
                  </a:cubicBezTo>
                  <a:cubicBezTo>
                    <a:pt x="11215" y="14500"/>
                    <a:pt x="11194" y="14647"/>
                    <a:pt x="11173" y="14835"/>
                  </a:cubicBezTo>
                  <a:cubicBezTo>
                    <a:pt x="11173" y="14856"/>
                    <a:pt x="11194" y="14856"/>
                    <a:pt x="11194" y="14877"/>
                  </a:cubicBezTo>
                  <a:cubicBezTo>
                    <a:pt x="11110" y="14940"/>
                    <a:pt x="11027" y="15002"/>
                    <a:pt x="10943" y="15065"/>
                  </a:cubicBezTo>
                  <a:cubicBezTo>
                    <a:pt x="11006" y="14793"/>
                    <a:pt x="10713" y="14375"/>
                    <a:pt x="10566" y="14207"/>
                  </a:cubicBezTo>
                  <a:cubicBezTo>
                    <a:pt x="10545" y="14180"/>
                    <a:pt x="10517" y="14168"/>
                    <a:pt x="10489" y="14168"/>
                  </a:cubicBezTo>
                  <a:cubicBezTo>
                    <a:pt x="10411" y="14168"/>
                    <a:pt x="10332" y="14261"/>
                    <a:pt x="10378" y="14354"/>
                  </a:cubicBezTo>
                  <a:cubicBezTo>
                    <a:pt x="10462" y="14500"/>
                    <a:pt x="10525" y="14668"/>
                    <a:pt x="10566" y="14856"/>
                  </a:cubicBezTo>
                  <a:cubicBezTo>
                    <a:pt x="10587" y="14981"/>
                    <a:pt x="10566" y="15149"/>
                    <a:pt x="10692" y="15233"/>
                  </a:cubicBezTo>
                  <a:lnTo>
                    <a:pt x="10713" y="15233"/>
                  </a:lnTo>
                  <a:cubicBezTo>
                    <a:pt x="10629" y="15316"/>
                    <a:pt x="10546" y="15379"/>
                    <a:pt x="10441" y="15463"/>
                  </a:cubicBezTo>
                  <a:cubicBezTo>
                    <a:pt x="10420" y="15400"/>
                    <a:pt x="10399" y="15337"/>
                    <a:pt x="10378" y="15295"/>
                  </a:cubicBezTo>
                  <a:cubicBezTo>
                    <a:pt x="10253" y="15044"/>
                    <a:pt x="10064" y="14835"/>
                    <a:pt x="9834" y="14668"/>
                  </a:cubicBezTo>
                  <a:cubicBezTo>
                    <a:pt x="9813" y="14653"/>
                    <a:pt x="9790" y="14647"/>
                    <a:pt x="9767" y="14647"/>
                  </a:cubicBezTo>
                  <a:cubicBezTo>
                    <a:pt x="9659" y="14647"/>
                    <a:pt x="9559" y="14794"/>
                    <a:pt x="9646" y="14898"/>
                  </a:cubicBezTo>
                  <a:cubicBezTo>
                    <a:pt x="9813" y="15065"/>
                    <a:pt x="9939" y="15253"/>
                    <a:pt x="10022" y="15484"/>
                  </a:cubicBezTo>
                  <a:cubicBezTo>
                    <a:pt x="10064" y="15567"/>
                    <a:pt x="10064" y="15651"/>
                    <a:pt x="10085" y="15714"/>
                  </a:cubicBezTo>
                  <a:cubicBezTo>
                    <a:pt x="9960" y="15818"/>
                    <a:pt x="9834" y="15923"/>
                    <a:pt x="9709" y="16007"/>
                  </a:cubicBezTo>
                  <a:cubicBezTo>
                    <a:pt x="9625" y="15735"/>
                    <a:pt x="9395" y="15484"/>
                    <a:pt x="9186" y="15316"/>
                  </a:cubicBezTo>
                  <a:cubicBezTo>
                    <a:pt x="9155" y="15285"/>
                    <a:pt x="9120" y="15272"/>
                    <a:pt x="9086" y="15272"/>
                  </a:cubicBezTo>
                  <a:cubicBezTo>
                    <a:pt x="8985" y="15272"/>
                    <a:pt x="8897" y="15394"/>
                    <a:pt x="8976" y="15505"/>
                  </a:cubicBezTo>
                  <a:cubicBezTo>
                    <a:pt x="9102" y="15672"/>
                    <a:pt x="9248" y="15860"/>
                    <a:pt x="9311" y="16049"/>
                  </a:cubicBezTo>
                  <a:cubicBezTo>
                    <a:pt x="9353" y="16111"/>
                    <a:pt x="9353" y="16195"/>
                    <a:pt x="9374" y="16258"/>
                  </a:cubicBezTo>
                  <a:cubicBezTo>
                    <a:pt x="9269" y="16321"/>
                    <a:pt x="9186" y="16404"/>
                    <a:pt x="9081" y="16467"/>
                  </a:cubicBezTo>
                  <a:cubicBezTo>
                    <a:pt x="9039" y="16237"/>
                    <a:pt x="8893" y="15986"/>
                    <a:pt x="8746" y="15818"/>
                  </a:cubicBezTo>
                  <a:cubicBezTo>
                    <a:pt x="8718" y="15784"/>
                    <a:pt x="8684" y="15770"/>
                    <a:pt x="8650" y="15770"/>
                  </a:cubicBezTo>
                  <a:cubicBezTo>
                    <a:pt x="8558" y="15770"/>
                    <a:pt x="8470" y="15873"/>
                    <a:pt x="8516" y="15965"/>
                  </a:cubicBezTo>
                  <a:cubicBezTo>
                    <a:pt x="8641" y="16216"/>
                    <a:pt x="8704" y="16467"/>
                    <a:pt x="8746" y="16718"/>
                  </a:cubicBezTo>
                  <a:cubicBezTo>
                    <a:pt x="8641" y="16802"/>
                    <a:pt x="8516" y="16886"/>
                    <a:pt x="8411" y="16990"/>
                  </a:cubicBezTo>
                  <a:cubicBezTo>
                    <a:pt x="8411" y="16655"/>
                    <a:pt x="8118" y="16279"/>
                    <a:pt x="7867" y="16090"/>
                  </a:cubicBezTo>
                  <a:cubicBezTo>
                    <a:pt x="7850" y="16080"/>
                    <a:pt x="7831" y="16075"/>
                    <a:pt x="7814" y="16075"/>
                  </a:cubicBezTo>
                  <a:cubicBezTo>
                    <a:pt x="7726" y="16075"/>
                    <a:pt x="7651" y="16188"/>
                    <a:pt x="7721" y="16258"/>
                  </a:cubicBezTo>
                  <a:cubicBezTo>
                    <a:pt x="7846" y="16404"/>
                    <a:pt x="7972" y="16593"/>
                    <a:pt x="8014" y="16781"/>
                  </a:cubicBezTo>
                  <a:cubicBezTo>
                    <a:pt x="8056" y="16927"/>
                    <a:pt x="8035" y="17074"/>
                    <a:pt x="8077" y="17220"/>
                  </a:cubicBezTo>
                  <a:cubicBezTo>
                    <a:pt x="7993" y="17304"/>
                    <a:pt x="7888" y="17367"/>
                    <a:pt x="7805" y="17450"/>
                  </a:cubicBezTo>
                  <a:lnTo>
                    <a:pt x="7805" y="17430"/>
                  </a:lnTo>
                  <a:cubicBezTo>
                    <a:pt x="7742" y="17158"/>
                    <a:pt x="7595" y="16927"/>
                    <a:pt x="7407" y="16760"/>
                  </a:cubicBezTo>
                  <a:cubicBezTo>
                    <a:pt x="7377" y="16724"/>
                    <a:pt x="7336" y="16709"/>
                    <a:pt x="7294" y="16709"/>
                  </a:cubicBezTo>
                  <a:cubicBezTo>
                    <a:pt x="7189" y="16709"/>
                    <a:pt x="7081" y="16807"/>
                    <a:pt x="7156" y="16927"/>
                  </a:cubicBezTo>
                  <a:cubicBezTo>
                    <a:pt x="7261" y="17074"/>
                    <a:pt x="7365" y="17262"/>
                    <a:pt x="7386" y="17450"/>
                  </a:cubicBezTo>
                  <a:cubicBezTo>
                    <a:pt x="7407" y="17513"/>
                    <a:pt x="7407" y="17597"/>
                    <a:pt x="7407" y="17660"/>
                  </a:cubicBezTo>
                  <a:cubicBezTo>
                    <a:pt x="7407" y="17681"/>
                    <a:pt x="7407" y="17722"/>
                    <a:pt x="7407" y="17743"/>
                  </a:cubicBezTo>
                  <a:cubicBezTo>
                    <a:pt x="7219" y="17911"/>
                    <a:pt x="7009" y="18057"/>
                    <a:pt x="6800" y="18225"/>
                  </a:cubicBezTo>
                  <a:cubicBezTo>
                    <a:pt x="6989" y="17806"/>
                    <a:pt x="6654" y="17304"/>
                    <a:pt x="6382" y="17011"/>
                  </a:cubicBezTo>
                  <a:cubicBezTo>
                    <a:pt x="6357" y="16980"/>
                    <a:pt x="6327" y="16968"/>
                    <a:pt x="6298" y="16968"/>
                  </a:cubicBezTo>
                  <a:cubicBezTo>
                    <a:pt x="6228" y="16968"/>
                    <a:pt x="6164" y="17042"/>
                    <a:pt x="6193" y="17116"/>
                  </a:cubicBezTo>
                  <a:cubicBezTo>
                    <a:pt x="6298" y="17325"/>
                    <a:pt x="6403" y="17534"/>
                    <a:pt x="6445" y="17764"/>
                  </a:cubicBezTo>
                  <a:cubicBezTo>
                    <a:pt x="6507" y="17932"/>
                    <a:pt x="6486" y="18141"/>
                    <a:pt x="6528" y="18329"/>
                  </a:cubicBezTo>
                  <a:cubicBezTo>
                    <a:pt x="6528" y="18350"/>
                    <a:pt x="6549" y="18371"/>
                    <a:pt x="6570" y="18392"/>
                  </a:cubicBezTo>
                  <a:cubicBezTo>
                    <a:pt x="6549" y="18413"/>
                    <a:pt x="6528" y="18434"/>
                    <a:pt x="6507" y="18455"/>
                  </a:cubicBezTo>
                  <a:cubicBezTo>
                    <a:pt x="6382" y="18162"/>
                    <a:pt x="6193" y="17848"/>
                    <a:pt x="6068" y="17702"/>
                  </a:cubicBezTo>
                  <a:cubicBezTo>
                    <a:pt x="6040" y="17668"/>
                    <a:pt x="6006" y="17654"/>
                    <a:pt x="5973" y="17654"/>
                  </a:cubicBezTo>
                  <a:cubicBezTo>
                    <a:pt x="5881" y="17654"/>
                    <a:pt x="5792" y="17761"/>
                    <a:pt x="5838" y="17869"/>
                  </a:cubicBezTo>
                  <a:cubicBezTo>
                    <a:pt x="5942" y="18099"/>
                    <a:pt x="6047" y="18329"/>
                    <a:pt x="6110" y="18580"/>
                  </a:cubicBezTo>
                  <a:cubicBezTo>
                    <a:pt x="6131" y="18622"/>
                    <a:pt x="6131" y="18685"/>
                    <a:pt x="6131" y="18727"/>
                  </a:cubicBezTo>
                  <a:cubicBezTo>
                    <a:pt x="6005" y="18831"/>
                    <a:pt x="5901" y="18915"/>
                    <a:pt x="5754" y="18999"/>
                  </a:cubicBezTo>
                  <a:cubicBezTo>
                    <a:pt x="5754" y="18999"/>
                    <a:pt x="5754" y="18978"/>
                    <a:pt x="5754" y="18978"/>
                  </a:cubicBezTo>
                  <a:cubicBezTo>
                    <a:pt x="5691" y="18769"/>
                    <a:pt x="5566" y="18601"/>
                    <a:pt x="5419" y="18455"/>
                  </a:cubicBezTo>
                  <a:cubicBezTo>
                    <a:pt x="5398" y="18433"/>
                    <a:pt x="5373" y="18424"/>
                    <a:pt x="5349" y="18424"/>
                  </a:cubicBezTo>
                  <a:cubicBezTo>
                    <a:pt x="5282" y="18424"/>
                    <a:pt x="5221" y="18497"/>
                    <a:pt x="5252" y="18559"/>
                  </a:cubicBezTo>
                  <a:cubicBezTo>
                    <a:pt x="5336" y="18727"/>
                    <a:pt x="5377" y="18894"/>
                    <a:pt x="5419" y="19062"/>
                  </a:cubicBezTo>
                  <a:cubicBezTo>
                    <a:pt x="5419" y="19124"/>
                    <a:pt x="5419" y="19187"/>
                    <a:pt x="5440" y="19229"/>
                  </a:cubicBezTo>
                  <a:cubicBezTo>
                    <a:pt x="5419" y="19250"/>
                    <a:pt x="5419" y="19250"/>
                    <a:pt x="5398" y="19250"/>
                  </a:cubicBezTo>
                  <a:cubicBezTo>
                    <a:pt x="5419" y="19208"/>
                    <a:pt x="5398" y="19124"/>
                    <a:pt x="5356" y="19062"/>
                  </a:cubicBezTo>
                  <a:cubicBezTo>
                    <a:pt x="5329" y="19014"/>
                    <a:pt x="5284" y="18993"/>
                    <a:pt x="5237" y="18993"/>
                  </a:cubicBezTo>
                  <a:cubicBezTo>
                    <a:pt x="5142" y="18993"/>
                    <a:pt x="5042" y="19081"/>
                    <a:pt x="5084" y="19208"/>
                  </a:cubicBezTo>
                  <a:cubicBezTo>
                    <a:pt x="5064" y="19229"/>
                    <a:pt x="5064" y="19250"/>
                    <a:pt x="5064" y="19292"/>
                  </a:cubicBezTo>
                  <a:cubicBezTo>
                    <a:pt x="5022" y="19292"/>
                    <a:pt x="5001" y="19292"/>
                    <a:pt x="4980" y="19334"/>
                  </a:cubicBezTo>
                  <a:cubicBezTo>
                    <a:pt x="4980" y="19396"/>
                    <a:pt x="4959" y="19480"/>
                    <a:pt x="4875" y="19480"/>
                  </a:cubicBezTo>
                  <a:cubicBezTo>
                    <a:pt x="4792" y="19501"/>
                    <a:pt x="4792" y="19585"/>
                    <a:pt x="4812" y="19626"/>
                  </a:cubicBezTo>
                  <a:cubicBezTo>
                    <a:pt x="4059" y="20108"/>
                    <a:pt x="3264" y="20484"/>
                    <a:pt x="2427" y="20673"/>
                  </a:cubicBezTo>
                  <a:cubicBezTo>
                    <a:pt x="2297" y="20701"/>
                    <a:pt x="2127" y="20719"/>
                    <a:pt x="1944" y="20719"/>
                  </a:cubicBezTo>
                  <a:cubicBezTo>
                    <a:pt x="1185" y="20719"/>
                    <a:pt x="181" y="20408"/>
                    <a:pt x="670" y="19229"/>
                  </a:cubicBezTo>
                  <a:cubicBezTo>
                    <a:pt x="795" y="18915"/>
                    <a:pt x="1339" y="18580"/>
                    <a:pt x="1590" y="18434"/>
                  </a:cubicBezTo>
                  <a:cubicBezTo>
                    <a:pt x="2071" y="18120"/>
                    <a:pt x="2574" y="17890"/>
                    <a:pt x="3034" y="17597"/>
                  </a:cubicBezTo>
                  <a:cubicBezTo>
                    <a:pt x="5482" y="16007"/>
                    <a:pt x="7553" y="13935"/>
                    <a:pt x="10106" y="12450"/>
                  </a:cubicBezTo>
                  <a:cubicBezTo>
                    <a:pt x="10943" y="11968"/>
                    <a:pt x="12910" y="11111"/>
                    <a:pt x="13621" y="10023"/>
                  </a:cubicBezTo>
                  <a:close/>
                  <a:moveTo>
                    <a:pt x="21325" y="1"/>
                  </a:moveTo>
                  <a:cubicBezTo>
                    <a:pt x="18624" y="1"/>
                    <a:pt x="15902" y="1245"/>
                    <a:pt x="14500" y="3578"/>
                  </a:cubicBezTo>
                  <a:cubicBezTo>
                    <a:pt x="13433" y="5357"/>
                    <a:pt x="13015" y="7533"/>
                    <a:pt x="13475" y="9520"/>
                  </a:cubicBezTo>
                  <a:cubicBezTo>
                    <a:pt x="12973" y="10399"/>
                    <a:pt x="11341" y="11069"/>
                    <a:pt x="10566" y="11508"/>
                  </a:cubicBezTo>
                  <a:cubicBezTo>
                    <a:pt x="9562" y="12115"/>
                    <a:pt x="8495" y="12659"/>
                    <a:pt x="7533" y="13370"/>
                  </a:cubicBezTo>
                  <a:cubicBezTo>
                    <a:pt x="5712" y="14689"/>
                    <a:pt x="4080" y="16341"/>
                    <a:pt x="2113" y="17471"/>
                  </a:cubicBezTo>
                  <a:cubicBezTo>
                    <a:pt x="1255" y="17974"/>
                    <a:pt x="0" y="18538"/>
                    <a:pt x="0" y="19689"/>
                  </a:cubicBezTo>
                  <a:cubicBezTo>
                    <a:pt x="0" y="20736"/>
                    <a:pt x="966" y="21259"/>
                    <a:pt x="1911" y="21259"/>
                  </a:cubicBezTo>
                  <a:cubicBezTo>
                    <a:pt x="1930" y="21259"/>
                    <a:pt x="1948" y="21259"/>
                    <a:pt x="1967" y="21259"/>
                  </a:cubicBezTo>
                  <a:cubicBezTo>
                    <a:pt x="3452" y="21238"/>
                    <a:pt x="5022" y="20150"/>
                    <a:pt x="6277" y="19250"/>
                  </a:cubicBezTo>
                  <a:cubicBezTo>
                    <a:pt x="6298" y="19271"/>
                    <a:pt x="6324" y="19281"/>
                    <a:pt x="6350" y="19281"/>
                  </a:cubicBezTo>
                  <a:cubicBezTo>
                    <a:pt x="6377" y="19281"/>
                    <a:pt x="6403" y="19271"/>
                    <a:pt x="6424" y="19250"/>
                  </a:cubicBezTo>
                  <a:cubicBezTo>
                    <a:pt x="6507" y="19187"/>
                    <a:pt x="6549" y="19103"/>
                    <a:pt x="6570" y="19041"/>
                  </a:cubicBezTo>
                  <a:cubicBezTo>
                    <a:pt x="6612" y="18999"/>
                    <a:pt x="6654" y="18978"/>
                    <a:pt x="6696" y="18936"/>
                  </a:cubicBezTo>
                  <a:cubicBezTo>
                    <a:pt x="8223" y="17827"/>
                    <a:pt x="9709" y="16593"/>
                    <a:pt x="11194" y="15421"/>
                  </a:cubicBezTo>
                  <a:cubicBezTo>
                    <a:pt x="12471" y="14417"/>
                    <a:pt x="13726" y="13370"/>
                    <a:pt x="14667" y="12052"/>
                  </a:cubicBezTo>
                  <a:cubicBezTo>
                    <a:pt x="15818" y="13496"/>
                    <a:pt x="17618" y="14333"/>
                    <a:pt x="19480" y="14437"/>
                  </a:cubicBezTo>
                  <a:cubicBezTo>
                    <a:pt x="20133" y="14571"/>
                    <a:pt x="20802" y="14638"/>
                    <a:pt x="21467" y="14638"/>
                  </a:cubicBezTo>
                  <a:cubicBezTo>
                    <a:pt x="22464" y="14638"/>
                    <a:pt x="23451" y="14488"/>
                    <a:pt x="24355" y="14186"/>
                  </a:cubicBezTo>
                  <a:cubicBezTo>
                    <a:pt x="29440" y="12471"/>
                    <a:pt x="30423" y="6110"/>
                    <a:pt x="26950" y="2323"/>
                  </a:cubicBezTo>
                  <a:cubicBezTo>
                    <a:pt x="25505" y="750"/>
                    <a:pt x="23422" y="1"/>
                    <a:pt x="21325"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 name="Google Shape;164;p2"/>
            <p:cNvGrpSpPr/>
            <p:nvPr/>
          </p:nvGrpSpPr>
          <p:grpSpPr>
            <a:xfrm rot="-717360">
              <a:off x="1876250" y="340357"/>
              <a:ext cx="684034" cy="849056"/>
              <a:chOff x="2172175" y="1588850"/>
              <a:chExt cx="681600" cy="846200"/>
            </a:xfrm>
          </p:grpSpPr>
          <p:sp>
            <p:nvSpPr>
              <p:cNvPr id="165" name="Google Shape;165;p2"/>
              <p:cNvSpPr/>
              <p:nvPr/>
            </p:nvSpPr>
            <p:spPr>
              <a:xfrm>
                <a:off x="2172175" y="1588850"/>
                <a:ext cx="681600" cy="846200"/>
              </a:xfrm>
              <a:custGeom>
                <a:rect b="b" l="l" r="r" t="t"/>
                <a:pathLst>
                  <a:path extrusionOk="0" h="33848" w="27264">
                    <a:moveTo>
                      <a:pt x="20861" y="4846"/>
                    </a:moveTo>
                    <a:lnTo>
                      <a:pt x="20861" y="4846"/>
                    </a:lnTo>
                    <a:cubicBezTo>
                      <a:pt x="20819" y="4888"/>
                      <a:pt x="20756" y="4951"/>
                      <a:pt x="20715" y="4993"/>
                    </a:cubicBezTo>
                    <a:cubicBezTo>
                      <a:pt x="20694" y="4972"/>
                      <a:pt x="20694" y="4951"/>
                      <a:pt x="20673" y="4930"/>
                    </a:cubicBezTo>
                    <a:cubicBezTo>
                      <a:pt x="20736" y="4888"/>
                      <a:pt x="20798" y="4867"/>
                      <a:pt x="20861" y="4846"/>
                    </a:cubicBezTo>
                    <a:close/>
                    <a:moveTo>
                      <a:pt x="9555" y="506"/>
                    </a:moveTo>
                    <a:cubicBezTo>
                      <a:pt x="9877" y="506"/>
                      <a:pt x="10191" y="515"/>
                      <a:pt x="10483" y="515"/>
                    </a:cubicBezTo>
                    <a:cubicBezTo>
                      <a:pt x="11613" y="536"/>
                      <a:pt x="12889" y="494"/>
                      <a:pt x="14103" y="599"/>
                    </a:cubicBezTo>
                    <a:cubicBezTo>
                      <a:pt x="14218" y="596"/>
                      <a:pt x="14334" y="595"/>
                      <a:pt x="14449" y="595"/>
                    </a:cubicBezTo>
                    <a:cubicBezTo>
                      <a:pt x="15212" y="595"/>
                      <a:pt x="15968" y="652"/>
                      <a:pt x="16676" y="724"/>
                    </a:cubicBezTo>
                    <a:cubicBezTo>
                      <a:pt x="17848" y="871"/>
                      <a:pt x="19940" y="787"/>
                      <a:pt x="20610" y="1980"/>
                    </a:cubicBezTo>
                    <a:cubicBezTo>
                      <a:pt x="20715" y="2168"/>
                      <a:pt x="20798" y="2336"/>
                      <a:pt x="20861" y="2524"/>
                    </a:cubicBezTo>
                    <a:cubicBezTo>
                      <a:pt x="20903" y="2566"/>
                      <a:pt x="20924" y="3424"/>
                      <a:pt x="20840" y="3675"/>
                    </a:cubicBezTo>
                    <a:cubicBezTo>
                      <a:pt x="20865" y="3725"/>
                      <a:pt x="20868" y="3753"/>
                      <a:pt x="20856" y="3753"/>
                    </a:cubicBezTo>
                    <a:cubicBezTo>
                      <a:pt x="20849" y="3753"/>
                      <a:pt x="20836" y="3741"/>
                      <a:pt x="20819" y="3716"/>
                    </a:cubicBezTo>
                    <a:cubicBezTo>
                      <a:pt x="20673" y="4051"/>
                      <a:pt x="20422" y="4344"/>
                      <a:pt x="20087" y="4595"/>
                    </a:cubicBezTo>
                    <a:cubicBezTo>
                      <a:pt x="19564" y="4951"/>
                      <a:pt x="18915" y="5056"/>
                      <a:pt x="18267" y="5077"/>
                    </a:cubicBezTo>
                    <a:cubicBezTo>
                      <a:pt x="17785" y="5286"/>
                      <a:pt x="17283" y="5432"/>
                      <a:pt x="16739" y="5432"/>
                    </a:cubicBezTo>
                    <a:cubicBezTo>
                      <a:pt x="16593" y="5432"/>
                      <a:pt x="16446" y="5411"/>
                      <a:pt x="16300" y="5411"/>
                    </a:cubicBezTo>
                    <a:cubicBezTo>
                      <a:pt x="15521" y="5492"/>
                      <a:pt x="14755" y="5523"/>
                      <a:pt x="14050" y="5523"/>
                    </a:cubicBezTo>
                    <a:cubicBezTo>
                      <a:pt x="13846" y="5523"/>
                      <a:pt x="13647" y="5521"/>
                      <a:pt x="13454" y="5516"/>
                    </a:cubicBezTo>
                    <a:cubicBezTo>
                      <a:pt x="13015" y="5516"/>
                      <a:pt x="12533" y="5516"/>
                      <a:pt x="12031" y="5495"/>
                    </a:cubicBezTo>
                    <a:cubicBezTo>
                      <a:pt x="11754" y="5517"/>
                      <a:pt x="11475" y="5528"/>
                      <a:pt x="11197" y="5528"/>
                    </a:cubicBezTo>
                    <a:cubicBezTo>
                      <a:pt x="10150" y="5528"/>
                      <a:pt x="9107" y="5374"/>
                      <a:pt x="8181" y="5077"/>
                    </a:cubicBezTo>
                    <a:cubicBezTo>
                      <a:pt x="7721" y="4930"/>
                      <a:pt x="7261" y="4700"/>
                      <a:pt x="6884" y="4386"/>
                    </a:cubicBezTo>
                    <a:cubicBezTo>
                      <a:pt x="6466" y="4135"/>
                      <a:pt x="6152" y="3779"/>
                      <a:pt x="6026" y="3214"/>
                    </a:cubicBezTo>
                    <a:cubicBezTo>
                      <a:pt x="5922" y="2817"/>
                      <a:pt x="5963" y="2336"/>
                      <a:pt x="6194" y="1980"/>
                    </a:cubicBezTo>
                    <a:cubicBezTo>
                      <a:pt x="6403" y="1478"/>
                      <a:pt x="6884" y="1101"/>
                      <a:pt x="7428" y="892"/>
                    </a:cubicBezTo>
                    <a:cubicBezTo>
                      <a:pt x="8041" y="556"/>
                      <a:pt x="8816" y="506"/>
                      <a:pt x="9555" y="506"/>
                    </a:cubicBezTo>
                    <a:close/>
                    <a:moveTo>
                      <a:pt x="7428" y="5118"/>
                    </a:moveTo>
                    <a:cubicBezTo>
                      <a:pt x="8056" y="5328"/>
                      <a:pt x="8663" y="5474"/>
                      <a:pt x="9039" y="5579"/>
                    </a:cubicBezTo>
                    <a:cubicBezTo>
                      <a:pt x="9165" y="5600"/>
                      <a:pt x="9290" y="5641"/>
                      <a:pt x="9416" y="5662"/>
                    </a:cubicBezTo>
                    <a:lnTo>
                      <a:pt x="9437" y="5662"/>
                    </a:lnTo>
                    <a:cubicBezTo>
                      <a:pt x="10588" y="5913"/>
                      <a:pt x="11801" y="6081"/>
                      <a:pt x="13057" y="6123"/>
                    </a:cubicBezTo>
                    <a:cubicBezTo>
                      <a:pt x="12771" y="6137"/>
                      <a:pt x="12486" y="6145"/>
                      <a:pt x="12201" y="6145"/>
                    </a:cubicBezTo>
                    <a:cubicBezTo>
                      <a:pt x="10860" y="6145"/>
                      <a:pt x="9544" y="5976"/>
                      <a:pt x="8370" y="5579"/>
                    </a:cubicBezTo>
                    <a:cubicBezTo>
                      <a:pt x="8056" y="5474"/>
                      <a:pt x="7742" y="5307"/>
                      <a:pt x="7428" y="5118"/>
                    </a:cubicBezTo>
                    <a:close/>
                    <a:moveTo>
                      <a:pt x="21367" y="8717"/>
                    </a:moveTo>
                    <a:cubicBezTo>
                      <a:pt x="21366" y="8717"/>
                      <a:pt x="21365" y="8717"/>
                      <a:pt x="21363" y="8717"/>
                    </a:cubicBezTo>
                    <a:cubicBezTo>
                      <a:pt x="21363" y="8717"/>
                      <a:pt x="21363" y="8717"/>
                      <a:pt x="21363" y="8738"/>
                    </a:cubicBezTo>
                    <a:cubicBezTo>
                      <a:pt x="21365" y="8731"/>
                      <a:pt x="21366" y="8724"/>
                      <a:pt x="21367" y="8717"/>
                    </a:cubicBezTo>
                    <a:close/>
                    <a:moveTo>
                      <a:pt x="26448" y="5286"/>
                    </a:moveTo>
                    <a:lnTo>
                      <a:pt x="26448" y="5286"/>
                    </a:lnTo>
                    <a:cubicBezTo>
                      <a:pt x="26762" y="5851"/>
                      <a:pt x="26218" y="6876"/>
                      <a:pt x="25987" y="7420"/>
                    </a:cubicBezTo>
                    <a:cubicBezTo>
                      <a:pt x="25527" y="8592"/>
                      <a:pt x="24983" y="9826"/>
                      <a:pt x="24188" y="10810"/>
                    </a:cubicBezTo>
                    <a:cubicBezTo>
                      <a:pt x="23790" y="11312"/>
                      <a:pt x="23288" y="11605"/>
                      <a:pt x="22765" y="11856"/>
                    </a:cubicBezTo>
                    <a:cubicBezTo>
                      <a:pt x="23497" y="11123"/>
                      <a:pt x="24167" y="10245"/>
                      <a:pt x="24606" y="9429"/>
                    </a:cubicBezTo>
                    <a:cubicBezTo>
                      <a:pt x="25276" y="8215"/>
                      <a:pt x="25297" y="6165"/>
                      <a:pt x="26448" y="5286"/>
                    </a:cubicBezTo>
                    <a:close/>
                    <a:moveTo>
                      <a:pt x="22493" y="4742"/>
                    </a:moveTo>
                    <a:lnTo>
                      <a:pt x="22493" y="4742"/>
                    </a:lnTo>
                    <a:cubicBezTo>
                      <a:pt x="23435" y="5035"/>
                      <a:pt x="24565" y="5139"/>
                      <a:pt x="25590" y="5223"/>
                    </a:cubicBezTo>
                    <a:cubicBezTo>
                      <a:pt x="24983" y="5997"/>
                      <a:pt x="24774" y="7106"/>
                      <a:pt x="24460" y="7985"/>
                    </a:cubicBezTo>
                    <a:cubicBezTo>
                      <a:pt x="23874" y="9659"/>
                      <a:pt x="22723" y="10935"/>
                      <a:pt x="21447" y="12107"/>
                    </a:cubicBezTo>
                    <a:cubicBezTo>
                      <a:pt x="22263" y="9784"/>
                      <a:pt x="22619" y="7190"/>
                      <a:pt x="22493" y="4742"/>
                    </a:cubicBezTo>
                    <a:close/>
                    <a:moveTo>
                      <a:pt x="1109" y="6060"/>
                    </a:moveTo>
                    <a:cubicBezTo>
                      <a:pt x="1862" y="6081"/>
                      <a:pt x="2616" y="6206"/>
                      <a:pt x="3348" y="6269"/>
                    </a:cubicBezTo>
                    <a:cubicBezTo>
                      <a:pt x="3181" y="6311"/>
                      <a:pt x="3034" y="6332"/>
                      <a:pt x="2867" y="6374"/>
                    </a:cubicBezTo>
                    <a:cubicBezTo>
                      <a:pt x="2762" y="6395"/>
                      <a:pt x="2678" y="6478"/>
                      <a:pt x="2699" y="6604"/>
                    </a:cubicBezTo>
                    <a:cubicBezTo>
                      <a:pt x="2846" y="8445"/>
                      <a:pt x="3662" y="10140"/>
                      <a:pt x="4436" y="11814"/>
                    </a:cubicBezTo>
                    <a:cubicBezTo>
                      <a:pt x="4771" y="12504"/>
                      <a:pt x="5126" y="13216"/>
                      <a:pt x="5629" y="13802"/>
                    </a:cubicBezTo>
                    <a:cubicBezTo>
                      <a:pt x="4792" y="13111"/>
                      <a:pt x="4164" y="12253"/>
                      <a:pt x="3578" y="10977"/>
                    </a:cubicBezTo>
                    <a:cubicBezTo>
                      <a:pt x="2783" y="9324"/>
                      <a:pt x="2093" y="7629"/>
                      <a:pt x="1109" y="6060"/>
                    </a:cubicBezTo>
                    <a:close/>
                    <a:moveTo>
                      <a:pt x="4286" y="6507"/>
                    </a:moveTo>
                    <a:cubicBezTo>
                      <a:pt x="4553" y="6507"/>
                      <a:pt x="4829" y="6524"/>
                      <a:pt x="5043" y="6541"/>
                    </a:cubicBezTo>
                    <a:cubicBezTo>
                      <a:pt x="5064" y="6897"/>
                      <a:pt x="5126" y="7274"/>
                      <a:pt x="5168" y="7629"/>
                    </a:cubicBezTo>
                    <a:cubicBezTo>
                      <a:pt x="5378" y="9512"/>
                      <a:pt x="5566" y="11312"/>
                      <a:pt x="6256" y="13090"/>
                    </a:cubicBezTo>
                    <a:cubicBezTo>
                      <a:pt x="6382" y="13404"/>
                      <a:pt x="6528" y="13697"/>
                      <a:pt x="6675" y="14011"/>
                    </a:cubicBezTo>
                    <a:cubicBezTo>
                      <a:pt x="6633" y="13990"/>
                      <a:pt x="6591" y="13948"/>
                      <a:pt x="6570" y="13927"/>
                    </a:cubicBezTo>
                    <a:cubicBezTo>
                      <a:pt x="5587" y="13090"/>
                      <a:pt x="5022" y="12044"/>
                      <a:pt x="4499" y="10893"/>
                    </a:cubicBezTo>
                    <a:cubicBezTo>
                      <a:pt x="4143" y="10098"/>
                      <a:pt x="3766" y="9324"/>
                      <a:pt x="3494" y="8508"/>
                    </a:cubicBezTo>
                    <a:cubicBezTo>
                      <a:pt x="3327" y="8027"/>
                      <a:pt x="2909" y="7106"/>
                      <a:pt x="3411" y="6667"/>
                    </a:cubicBezTo>
                    <a:cubicBezTo>
                      <a:pt x="3535" y="6543"/>
                      <a:pt x="3900" y="6507"/>
                      <a:pt x="4286" y="6507"/>
                    </a:cubicBezTo>
                    <a:close/>
                    <a:moveTo>
                      <a:pt x="5524" y="4114"/>
                    </a:moveTo>
                    <a:lnTo>
                      <a:pt x="5524" y="4114"/>
                    </a:lnTo>
                    <a:cubicBezTo>
                      <a:pt x="5650" y="4219"/>
                      <a:pt x="5775" y="4302"/>
                      <a:pt x="5901" y="4386"/>
                    </a:cubicBezTo>
                    <a:cubicBezTo>
                      <a:pt x="6779" y="5830"/>
                      <a:pt x="8767" y="6290"/>
                      <a:pt x="10336" y="6437"/>
                    </a:cubicBezTo>
                    <a:cubicBezTo>
                      <a:pt x="10926" y="6494"/>
                      <a:pt x="11523" y="6522"/>
                      <a:pt x="12124" y="6522"/>
                    </a:cubicBezTo>
                    <a:cubicBezTo>
                      <a:pt x="13911" y="6522"/>
                      <a:pt x="15728" y="6279"/>
                      <a:pt x="17451" y="5872"/>
                    </a:cubicBezTo>
                    <a:cubicBezTo>
                      <a:pt x="18057" y="5746"/>
                      <a:pt x="18643" y="5621"/>
                      <a:pt x="19229" y="5432"/>
                    </a:cubicBezTo>
                    <a:cubicBezTo>
                      <a:pt x="19459" y="5244"/>
                      <a:pt x="19773" y="5139"/>
                      <a:pt x="20129" y="5139"/>
                    </a:cubicBezTo>
                    <a:lnTo>
                      <a:pt x="20171" y="5139"/>
                    </a:lnTo>
                    <a:cubicBezTo>
                      <a:pt x="20422" y="5139"/>
                      <a:pt x="21489" y="4825"/>
                      <a:pt x="21656" y="4512"/>
                    </a:cubicBezTo>
                    <a:cubicBezTo>
                      <a:pt x="21656" y="4721"/>
                      <a:pt x="21656" y="4909"/>
                      <a:pt x="21656" y="5118"/>
                    </a:cubicBezTo>
                    <a:cubicBezTo>
                      <a:pt x="21614" y="5139"/>
                      <a:pt x="21572" y="5181"/>
                      <a:pt x="21531" y="5202"/>
                    </a:cubicBezTo>
                    <a:cubicBezTo>
                      <a:pt x="21510" y="5223"/>
                      <a:pt x="21489" y="5265"/>
                      <a:pt x="21468" y="5307"/>
                    </a:cubicBezTo>
                    <a:cubicBezTo>
                      <a:pt x="21447" y="5328"/>
                      <a:pt x="21447" y="5369"/>
                      <a:pt x="21447" y="5432"/>
                    </a:cubicBezTo>
                    <a:cubicBezTo>
                      <a:pt x="21466" y="5550"/>
                      <a:pt x="21578" y="5685"/>
                      <a:pt x="21626" y="5685"/>
                    </a:cubicBezTo>
                    <a:cubicBezTo>
                      <a:pt x="21629" y="5685"/>
                      <a:pt x="21633" y="5685"/>
                      <a:pt x="21635" y="5683"/>
                    </a:cubicBezTo>
                    <a:cubicBezTo>
                      <a:pt x="21635" y="5746"/>
                      <a:pt x="21635" y="5809"/>
                      <a:pt x="21635" y="5893"/>
                    </a:cubicBezTo>
                    <a:lnTo>
                      <a:pt x="21614" y="5893"/>
                    </a:lnTo>
                    <a:cubicBezTo>
                      <a:pt x="21593" y="5913"/>
                      <a:pt x="21572" y="5934"/>
                      <a:pt x="21552" y="5955"/>
                    </a:cubicBezTo>
                    <a:cubicBezTo>
                      <a:pt x="21677" y="6185"/>
                      <a:pt x="21740" y="6437"/>
                      <a:pt x="21719" y="6709"/>
                    </a:cubicBezTo>
                    <a:cubicBezTo>
                      <a:pt x="21615" y="7392"/>
                      <a:pt x="21491" y="8054"/>
                      <a:pt x="21367" y="8717"/>
                    </a:cubicBezTo>
                    <a:lnTo>
                      <a:pt x="21367" y="8717"/>
                    </a:lnTo>
                    <a:cubicBezTo>
                      <a:pt x="21384" y="8715"/>
                      <a:pt x="21384" y="8697"/>
                      <a:pt x="21384" y="8696"/>
                    </a:cubicBezTo>
                    <a:lnTo>
                      <a:pt x="21384" y="8696"/>
                    </a:lnTo>
                    <a:cubicBezTo>
                      <a:pt x="21384" y="8843"/>
                      <a:pt x="21342" y="8989"/>
                      <a:pt x="21321" y="9157"/>
                    </a:cubicBezTo>
                    <a:lnTo>
                      <a:pt x="21280" y="9157"/>
                    </a:lnTo>
                    <a:lnTo>
                      <a:pt x="21217" y="9575"/>
                    </a:lnTo>
                    <a:cubicBezTo>
                      <a:pt x="21238" y="9575"/>
                      <a:pt x="21238" y="9575"/>
                      <a:pt x="21259" y="9554"/>
                    </a:cubicBezTo>
                    <a:lnTo>
                      <a:pt x="21259" y="9554"/>
                    </a:lnTo>
                    <a:cubicBezTo>
                      <a:pt x="21217" y="9722"/>
                      <a:pt x="21175" y="9889"/>
                      <a:pt x="21154" y="10035"/>
                    </a:cubicBezTo>
                    <a:cubicBezTo>
                      <a:pt x="21112" y="10391"/>
                      <a:pt x="20715" y="12944"/>
                      <a:pt x="19982" y="13488"/>
                    </a:cubicBezTo>
                    <a:cubicBezTo>
                      <a:pt x="19145" y="15224"/>
                      <a:pt x="17848" y="17087"/>
                      <a:pt x="16132" y="18028"/>
                    </a:cubicBezTo>
                    <a:cubicBezTo>
                      <a:pt x="16075" y="17954"/>
                      <a:pt x="15991" y="17919"/>
                      <a:pt x="15908" y="17919"/>
                    </a:cubicBezTo>
                    <a:cubicBezTo>
                      <a:pt x="15781" y="17919"/>
                      <a:pt x="15655" y="18002"/>
                      <a:pt x="15630" y="18154"/>
                    </a:cubicBezTo>
                    <a:cubicBezTo>
                      <a:pt x="15630" y="18196"/>
                      <a:pt x="15609" y="18237"/>
                      <a:pt x="15609" y="18279"/>
                    </a:cubicBezTo>
                    <a:cubicBezTo>
                      <a:pt x="15065" y="18509"/>
                      <a:pt x="14479" y="18635"/>
                      <a:pt x="13852" y="18656"/>
                    </a:cubicBezTo>
                    <a:cubicBezTo>
                      <a:pt x="13822" y="18656"/>
                      <a:pt x="13793" y="18657"/>
                      <a:pt x="13764" y="18657"/>
                    </a:cubicBezTo>
                    <a:cubicBezTo>
                      <a:pt x="10275" y="18657"/>
                      <a:pt x="7838" y="14949"/>
                      <a:pt x="6842" y="12023"/>
                    </a:cubicBezTo>
                    <a:cubicBezTo>
                      <a:pt x="6319" y="10475"/>
                      <a:pt x="6194" y="8885"/>
                      <a:pt x="5963" y="7274"/>
                    </a:cubicBezTo>
                    <a:cubicBezTo>
                      <a:pt x="5901" y="6771"/>
                      <a:pt x="5608" y="5349"/>
                      <a:pt x="5524" y="4114"/>
                    </a:cubicBezTo>
                    <a:close/>
                    <a:moveTo>
                      <a:pt x="15546" y="19179"/>
                    </a:moveTo>
                    <a:cubicBezTo>
                      <a:pt x="15546" y="19577"/>
                      <a:pt x="15526" y="19974"/>
                      <a:pt x="15379" y="20372"/>
                    </a:cubicBezTo>
                    <a:cubicBezTo>
                      <a:pt x="15337" y="20539"/>
                      <a:pt x="15233" y="20727"/>
                      <a:pt x="15128" y="20895"/>
                    </a:cubicBezTo>
                    <a:cubicBezTo>
                      <a:pt x="15086" y="20895"/>
                      <a:pt x="15065" y="20916"/>
                      <a:pt x="15044" y="20937"/>
                    </a:cubicBezTo>
                    <a:cubicBezTo>
                      <a:pt x="15022" y="20922"/>
                      <a:pt x="14997" y="20915"/>
                      <a:pt x="14973" y="20915"/>
                    </a:cubicBezTo>
                    <a:cubicBezTo>
                      <a:pt x="14930" y="20915"/>
                      <a:pt x="14890" y="20938"/>
                      <a:pt x="14877" y="20978"/>
                    </a:cubicBezTo>
                    <a:cubicBezTo>
                      <a:pt x="14835" y="21062"/>
                      <a:pt x="14814" y="21167"/>
                      <a:pt x="14793" y="21271"/>
                    </a:cubicBezTo>
                    <a:cubicBezTo>
                      <a:pt x="14535" y="21504"/>
                      <a:pt x="14228" y="21665"/>
                      <a:pt x="13908" y="21665"/>
                    </a:cubicBezTo>
                    <a:cubicBezTo>
                      <a:pt x="13710" y="21665"/>
                      <a:pt x="13507" y="21604"/>
                      <a:pt x="13308" y="21460"/>
                    </a:cubicBezTo>
                    <a:cubicBezTo>
                      <a:pt x="12847" y="21125"/>
                      <a:pt x="12764" y="20393"/>
                      <a:pt x="12533" y="19890"/>
                    </a:cubicBezTo>
                    <a:cubicBezTo>
                      <a:pt x="12429" y="19681"/>
                      <a:pt x="12324" y="19472"/>
                      <a:pt x="12199" y="19305"/>
                    </a:cubicBezTo>
                    <a:lnTo>
                      <a:pt x="12199" y="19305"/>
                    </a:lnTo>
                    <a:cubicBezTo>
                      <a:pt x="12701" y="19451"/>
                      <a:pt x="13224" y="19514"/>
                      <a:pt x="13768" y="19514"/>
                    </a:cubicBezTo>
                    <a:cubicBezTo>
                      <a:pt x="14396" y="19514"/>
                      <a:pt x="14982" y="19388"/>
                      <a:pt x="15546" y="19179"/>
                    </a:cubicBezTo>
                    <a:close/>
                    <a:moveTo>
                      <a:pt x="11257" y="27151"/>
                    </a:moveTo>
                    <a:cubicBezTo>
                      <a:pt x="11173" y="27318"/>
                      <a:pt x="11111" y="27486"/>
                      <a:pt x="11027" y="27653"/>
                    </a:cubicBezTo>
                    <a:cubicBezTo>
                      <a:pt x="11048" y="27611"/>
                      <a:pt x="11048" y="27590"/>
                      <a:pt x="11069" y="27548"/>
                    </a:cubicBezTo>
                    <a:cubicBezTo>
                      <a:pt x="11132" y="27402"/>
                      <a:pt x="11194" y="27277"/>
                      <a:pt x="11257" y="27151"/>
                    </a:cubicBezTo>
                    <a:close/>
                    <a:moveTo>
                      <a:pt x="12889" y="21878"/>
                    </a:moveTo>
                    <a:lnTo>
                      <a:pt x="12889" y="21878"/>
                    </a:lnTo>
                    <a:cubicBezTo>
                      <a:pt x="13141" y="22112"/>
                      <a:pt x="13469" y="22268"/>
                      <a:pt x="13914" y="22268"/>
                    </a:cubicBezTo>
                    <a:cubicBezTo>
                      <a:pt x="13988" y="22268"/>
                      <a:pt x="14064" y="22264"/>
                      <a:pt x="14145" y="22255"/>
                    </a:cubicBezTo>
                    <a:cubicBezTo>
                      <a:pt x="14312" y="22234"/>
                      <a:pt x="14479" y="22192"/>
                      <a:pt x="14647" y="22129"/>
                    </a:cubicBezTo>
                    <a:lnTo>
                      <a:pt x="14647" y="22129"/>
                    </a:lnTo>
                    <a:cubicBezTo>
                      <a:pt x="14626" y="22255"/>
                      <a:pt x="14605" y="22359"/>
                      <a:pt x="14584" y="22485"/>
                    </a:cubicBezTo>
                    <a:cubicBezTo>
                      <a:pt x="14710" y="22611"/>
                      <a:pt x="14793" y="22778"/>
                      <a:pt x="14793" y="22945"/>
                    </a:cubicBezTo>
                    <a:cubicBezTo>
                      <a:pt x="14793" y="23385"/>
                      <a:pt x="14772" y="23845"/>
                      <a:pt x="14793" y="24284"/>
                    </a:cubicBezTo>
                    <a:cubicBezTo>
                      <a:pt x="14814" y="24159"/>
                      <a:pt x="14835" y="24033"/>
                      <a:pt x="14856" y="23908"/>
                    </a:cubicBezTo>
                    <a:lnTo>
                      <a:pt x="14856" y="23908"/>
                    </a:lnTo>
                    <a:cubicBezTo>
                      <a:pt x="14835" y="24283"/>
                      <a:pt x="14835" y="24638"/>
                      <a:pt x="14856" y="25014"/>
                    </a:cubicBezTo>
                    <a:lnTo>
                      <a:pt x="14856" y="25014"/>
                    </a:lnTo>
                    <a:cubicBezTo>
                      <a:pt x="14854" y="24996"/>
                      <a:pt x="14834" y="24995"/>
                      <a:pt x="14814" y="24975"/>
                    </a:cubicBezTo>
                    <a:lnTo>
                      <a:pt x="14814" y="24975"/>
                    </a:lnTo>
                    <a:cubicBezTo>
                      <a:pt x="14835" y="25080"/>
                      <a:pt x="14835" y="25184"/>
                      <a:pt x="14856" y="25289"/>
                    </a:cubicBezTo>
                    <a:cubicBezTo>
                      <a:pt x="14856" y="25310"/>
                      <a:pt x="14856" y="25331"/>
                      <a:pt x="14856" y="25331"/>
                    </a:cubicBezTo>
                    <a:cubicBezTo>
                      <a:pt x="14856" y="25331"/>
                      <a:pt x="14856" y="25352"/>
                      <a:pt x="14856" y="25372"/>
                    </a:cubicBezTo>
                    <a:cubicBezTo>
                      <a:pt x="14877" y="25456"/>
                      <a:pt x="14898" y="25540"/>
                      <a:pt x="14919" y="25624"/>
                    </a:cubicBezTo>
                    <a:cubicBezTo>
                      <a:pt x="14940" y="25749"/>
                      <a:pt x="14961" y="25875"/>
                      <a:pt x="15002" y="26000"/>
                    </a:cubicBezTo>
                    <a:cubicBezTo>
                      <a:pt x="15212" y="26021"/>
                      <a:pt x="15442" y="26063"/>
                      <a:pt x="15651" y="26105"/>
                    </a:cubicBezTo>
                    <a:cubicBezTo>
                      <a:pt x="15693" y="26126"/>
                      <a:pt x="15714" y="26126"/>
                      <a:pt x="15735" y="26126"/>
                    </a:cubicBezTo>
                    <a:cubicBezTo>
                      <a:pt x="15986" y="26188"/>
                      <a:pt x="16216" y="26293"/>
                      <a:pt x="16383" y="26419"/>
                    </a:cubicBezTo>
                    <a:cubicBezTo>
                      <a:pt x="16425" y="26440"/>
                      <a:pt x="16488" y="26440"/>
                      <a:pt x="16509" y="26460"/>
                    </a:cubicBezTo>
                    <a:cubicBezTo>
                      <a:pt x="16530" y="26481"/>
                      <a:pt x="16530" y="26523"/>
                      <a:pt x="16530" y="26544"/>
                    </a:cubicBezTo>
                    <a:cubicBezTo>
                      <a:pt x="16655" y="26649"/>
                      <a:pt x="16760" y="26774"/>
                      <a:pt x="16865" y="26900"/>
                    </a:cubicBezTo>
                    <a:cubicBezTo>
                      <a:pt x="17262" y="27381"/>
                      <a:pt x="17471" y="28051"/>
                      <a:pt x="17451" y="28720"/>
                    </a:cubicBezTo>
                    <a:cubicBezTo>
                      <a:pt x="17409" y="30101"/>
                      <a:pt x="11571" y="30352"/>
                      <a:pt x="11445" y="30394"/>
                    </a:cubicBezTo>
                    <a:cubicBezTo>
                      <a:pt x="10797" y="30038"/>
                      <a:pt x="10441" y="29473"/>
                      <a:pt x="10692" y="28490"/>
                    </a:cubicBezTo>
                    <a:cubicBezTo>
                      <a:pt x="10755" y="28239"/>
                      <a:pt x="10880" y="28030"/>
                      <a:pt x="11027" y="27862"/>
                    </a:cubicBezTo>
                    <a:cubicBezTo>
                      <a:pt x="11404" y="26753"/>
                      <a:pt x="12492" y="26168"/>
                      <a:pt x="13663" y="26000"/>
                    </a:cubicBezTo>
                    <a:cubicBezTo>
                      <a:pt x="13580" y="25644"/>
                      <a:pt x="13538" y="25268"/>
                      <a:pt x="13517" y="24891"/>
                    </a:cubicBezTo>
                    <a:cubicBezTo>
                      <a:pt x="13203" y="23908"/>
                      <a:pt x="13119" y="22883"/>
                      <a:pt x="12889" y="21878"/>
                    </a:cubicBezTo>
                    <a:close/>
                    <a:moveTo>
                      <a:pt x="18308" y="30206"/>
                    </a:moveTo>
                    <a:cubicBezTo>
                      <a:pt x="18329" y="30269"/>
                      <a:pt x="18329" y="30310"/>
                      <a:pt x="18350" y="30352"/>
                    </a:cubicBezTo>
                    <a:cubicBezTo>
                      <a:pt x="18434" y="30331"/>
                      <a:pt x="18539" y="30331"/>
                      <a:pt x="18622" y="30331"/>
                    </a:cubicBezTo>
                    <a:lnTo>
                      <a:pt x="18601" y="30289"/>
                    </a:lnTo>
                    <a:lnTo>
                      <a:pt x="18601" y="30289"/>
                    </a:lnTo>
                    <a:cubicBezTo>
                      <a:pt x="18664" y="30310"/>
                      <a:pt x="18706" y="30331"/>
                      <a:pt x="18769" y="30352"/>
                    </a:cubicBezTo>
                    <a:cubicBezTo>
                      <a:pt x="18894" y="30373"/>
                      <a:pt x="19020" y="30394"/>
                      <a:pt x="19145" y="30457"/>
                    </a:cubicBezTo>
                    <a:cubicBezTo>
                      <a:pt x="19208" y="30499"/>
                      <a:pt x="19271" y="30541"/>
                      <a:pt x="19334" y="30582"/>
                    </a:cubicBezTo>
                    <a:cubicBezTo>
                      <a:pt x="19731" y="30729"/>
                      <a:pt x="20129" y="30854"/>
                      <a:pt x="20526" y="30980"/>
                    </a:cubicBezTo>
                    <a:cubicBezTo>
                      <a:pt x="20924" y="31106"/>
                      <a:pt x="23225" y="31315"/>
                      <a:pt x="23330" y="31503"/>
                    </a:cubicBezTo>
                    <a:cubicBezTo>
                      <a:pt x="23351" y="31524"/>
                      <a:pt x="23372" y="31566"/>
                      <a:pt x="23372" y="31587"/>
                    </a:cubicBezTo>
                    <a:cubicBezTo>
                      <a:pt x="23121" y="31608"/>
                      <a:pt x="22807" y="31733"/>
                      <a:pt x="22556" y="31838"/>
                    </a:cubicBezTo>
                    <a:cubicBezTo>
                      <a:pt x="22597" y="32205"/>
                      <a:pt x="22379" y="32592"/>
                      <a:pt x="21961" y="32592"/>
                    </a:cubicBezTo>
                    <a:cubicBezTo>
                      <a:pt x="21950" y="32592"/>
                      <a:pt x="21939" y="32592"/>
                      <a:pt x="21928" y="32591"/>
                    </a:cubicBezTo>
                    <a:cubicBezTo>
                      <a:pt x="21635" y="32591"/>
                      <a:pt x="21342" y="32549"/>
                      <a:pt x="21049" y="32507"/>
                    </a:cubicBezTo>
                    <a:cubicBezTo>
                      <a:pt x="20798" y="32507"/>
                      <a:pt x="20547" y="32549"/>
                      <a:pt x="20317" y="32570"/>
                    </a:cubicBezTo>
                    <a:cubicBezTo>
                      <a:pt x="19752" y="32612"/>
                      <a:pt x="19187" y="32654"/>
                      <a:pt x="18601" y="32696"/>
                    </a:cubicBezTo>
                    <a:cubicBezTo>
                      <a:pt x="17409" y="32779"/>
                      <a:pt x="16195" y="32842"/>
                      <a:pt x="14982" y="32905"/>
                    </a:cubicBezTo>
                    <a:cubicBezTo>
                      <a:pt x="13935" y="32968"/>
                      <a:pt x="12889" y="33010"/>
                      <a:pt x="11843" y="33072"/>
                    </a:cubicBezTo>
                    <a:cubicBezTo>
                      <a:pt x="11759" y="33156"/>
                      <a:pt x="11613" y="33198"/>
                      <a:pt x="11445" y="33198"/>
                    </a:cubicBezTo>
                    <a:lnTo>
                      <a:pt x="11299" y="33198"/>
                    </a:lnTo>
                    <a:cubicBezTo>
                      <a:pt x="11194" y="33240"/>
                      <a:pt x="11090" y="33282"/>
                      <a:pt x="10964" y="33302"/>
                    </a:cubicBezTo>
                    <a:cubicBezTo>
                      <a:pt x="10776" y="33340"/>
                      <a:pt x="10580" y="33348"/>
                      <a:pt x="10386" y="33348"/>
                    </a:cubicBezTo>
                    <a:cubicBezTo>
                      <a:pt x="10256" y="33348"/>
                      <a:pt x="10127" y="33344"/>
                      <a:pt x="10002" y="33344"/>
                    </a:cubicBezTo>
                    <a:cubicBezTo>
                      <a:pt x="9965" y="33341"/>
                      <a:pt x="9927" y="33340"/>
                      <a:pt x="9890" y="33340"/>
                    </a:cubicBezTo>
                    <a:cubicBezTo>
                      <a:pt x="9655" y="33340"/>
                      <a:pt x="9418" y="33392"/>
                      <a:pt x="9165" y="33428"/>
                    </a:cubicBezTo>
                    <a:cubicBezTo>
                      <a:pt x="8990" y="33447"/>
                      <a:pt x="8798" y="33462"/>
                      <a:pt x="8600" y="33462"/>
                    </a:cubicBezTo>
                    <a:cubicBezTo>
                      <a:pt x="8371" y="33462"/>
                      <a:pt x="8134" y="33442"/>
                      <a:pt x="7909" y="33386"/>
                    </a:cubicBezTo>
                    <a:cubicBezTo>
                      <a:pt x="7847" y="33386"/>
                      <a:pt x="7763" y="33386"/>
                      <a:pt x="7700" y="33365"/>
                    </a:cubicBezTo>
                    <a:cubicBezTo>
                      <a:pt x="7575" y="33365"/>
                      <a:pt x="7470" y="33323"/>
                      <a:pt x="7386" y="33282"/>
                    </a:cubicBezTo>
                    <a:cubicBezTo>
                      <a:pt x="7386" y="33282"/>
                      <a:pt x="7386" y="33282"/>
                      <a:pt x="7386" y="33302"/>
                    </a:cubicBezTo>
                    <a:cubicBezTo>
                      <a:pt x="7198" y="33240"/>
                      <a:pt x="7031" y="33135"/>
                      <a:pt x="6926" y="33010"/>
                    </a:cubicBezTo>
                    <a:cubicBezTo>
                      <a:pt x="6905" y="32947"/>
                      <a:pt x="6884" y="32863"/>
                      <a:pt x="6863" y="32779"/>
                    </a:cubicBezTo>
                    <a:cubicBezTo>
                      <a:pt x="6821" y="32654"/>
                      <a:pt x="6779" y="32507"/>
                      <a:pt x="6759" y="32382"/>
                    </a:cubicBezTo>
                    <a:cubicBezTo>
                      <a:pt x="6759" y="32382"/>
                      <a:pt x="6759" y="32361"/>
                      <a:pt x="6759" y="32361"/>
                    </a:cubicBezTo>
                    <a:cubicBezTo>
                      <a:pt x="6759" y="32340"/>
                      <a:pt x="6759" y="32298"/>
                      <a:pt x="6759" y="32277"/>
                    </a:cubicBezTo>
                    <a:cubicBezTo>
                      <a:pt x="6800" y="32026"/>
                      <a:pt x="6926" y="31838"/>
                      <a:pt x="7072" y="31670"/>
                    </a:cubicBezTo>
                    <a:cubicBezTo>
                      <a:pt x="7072" y="31670"/>
                      <a:pt x="7072" y="31691"/>
                      <a:pt x="7072" y="31712"/>
                    </a:cubicBezTo>
                    <a:cubicBezTo>
                      <a:pt x="7114" y="31650"/>
                      <a:pt x="7156" y="31587"/>
                      <a:pt x="7219" y="31545"/>
                    </a:cubicBezTo>
                    <a:lnTo>
                      <a:pt x="7177" y="31545"/>
                    </a:lnTo>
                    <a:cubicBezTo>
                      <a:pt x="7721" y="31064"/>
                      <a:pt x="8621" y="30854"/>
                      <a:pt x="9479" y="30561"/>
                    </a:cubicBezTo>
                    <a:lnTo>
                      <a:pt x="9479" y="30561"/>
                    </a:lnTo>
                    <a:cubicBezTo>
                      <a:pt x="9395" y="30729"/>
                      <a:pt x="9500" y="30896"/>
                      <a:pt x="9625" y="30980"/>
                    </a:cubicBezTo>
                    <a:cubicBezTo>
                      <a:pt x="9897" y="30980"/>
                      <a:pt x="10169" y="31022"/>
                      <a:pt x="10441" y="31106"/>
                    </a:cubicBezTo>
                    <a:cubicBezTo>
                      <a:pt x="10713" y="31126"/>
                      <a:pt x="10985" y="31147"/>
                      <a:pt x="11257" y="31168"/>
                    </a:cubicBezTo>
                    <a:cubicBezTo>
                      <a:pt x="11286" y="31170"/>
                      <a:pt x="11322" y="31171"/>
                      <a:pt x="11366" y="31171"/>
                    </a:cubicBezTo>
                    <a:cubicBezTo>
                      <a:pt x="11893" y="31171"/>
                      <a:pt x="13428" y="31060"/>
                      <a:pt x="13873" y="31022"/>
                    </a:cubicBezTo>
                    <a:cubicBezTo>
                      <a:pt x="14270" y="30980"/>
                      <a:pt x="14982" y="30938"/>
                      <a:pt x="15191" y="30938"/>
                    </a:cubicBezTo>
                    <a:cubicBezTo>
                      <a:pt x="15212" y="30938"/>
                      <a:pt x="15254" y="30917"/>
                      <a:pt x="15274" y="30917"/>
                    </a:cubicBezTo>
                    <a:cubicBezTo>
                      <a:pt x="15337" y="30896"/>
                      <a:pt x="15421" y="30875"/>
                      <a:pt x="15484" y="30833"/>
                    </a:cubicBezTo>
                    <a:cubicBezTo>
                      <a:pt x="15526" y="30833"/>
                      <a:pt x="15567" y="30813"/>
                      <a:pt x="15630" y="30813"/>
                    </a:cubicBezTo>
                    <a:cubicBezTo>
                      <a:pt x="15651" y="30813"/>
                      <a:pt x="16300" y="30624"/>
                      <a:pt x="16634" y="30561"/>
                    </a:cubicBezTo>
                    <a:cubicBezTo>
                      <a:pt x="17011" y="30499"/>
                      <a:pt x="17409" y="30478"/>
                      <a:pt x="17806" y="30415"/>
                    </a:cubicBezTo>
                    <a:cubicBezTo>
                      <a:pt x="17890" y="30394"/>
                      <a:pt x="17995" y="30394"/>
                      <a:pt x="18078" y="30373"/>
                    </a:cubicBezTo>
                    <a:cubicBezTo>
                      <a:pt x="18183" y="30352"/>
                      <a:pt x="18267" y="30289"/>
                      <a:pt x="18308" y="30206"/>
                    </a:cubicBezTo>
                    <a:close/>
                    <a:moveTo>
                      <a:pt x="10986" y="1"/>
                    </a:moveTo>
                    <a:cubicBezTo>
                      <a:pt x="10352" y="1"/>
                      <a:pt x="9722" y="12"/>
                      <a:pt x="9102" y="55"/>
                    </a:cubicBezTo>
                    <a:cubicBezTo>
                      <a:pt x="7784" y="159"/>
                      <a:pt x="6445" y="620"/>
                      <a:pt x="5817" y="1561"/>
                    </a:cubicBezTo>
                    <a:cubicBezTo>
                      <a:pt x="5671" y="1666"/>
                      <a:pt x="5524" y="1750"/>
                      <a:pt x="5419" y="1854"/>
                    </a:cubicBezTo>
                    <a:cubicBezTo>
                      <a:pt x="5399" y="1875"/>
                      <a:pt x="5378" y="1896"/>
                      <a:pt x="5357" y="1917"/>
                    </a:cubicBezTo>
                    <a:cubicBezTo>
                      <a:pt x="5168" y="2105"/>
                      <a:pt x="5022" y="2336"/>
                      <a:pt x="4959" y="2587"/>
                    </a:cubicBezTo>
                    <a:cubicBezTo>
                      <a:pt x="4875" y="2900"/>
                      <a:pt x="4896" y="3172"/>
                      <a:pt x="5001" y="3424"/>
                    </a:cubicBezTo>
                    <a:cubicBezTo>
                      <a:pt x="4896" y="4261"/>
                      <a:pt x="4917" y="5118"/>
                      <a:pt x="4980" y="5976"/>
                    </a:cubicBezTo>
                    <a:cubicBezTo>
                      <a:pt x="4959" y="5955"/>
                      <a:pt x="4938" y="5955"/>
                      <a:pt x="4917" y="5934"/>
                    </a:cubicBezTo>
                    <a:cubicBezTo>
                      <a:pt x="3591" y="5692"/>
                      <a:pt x="2248" y="5332"/>
                      <a:pt x="889" y="5332"/>
                    </a:cubicBezTo>
                    <a:cubicBezTo>
                      <a:pt x="726" y="5332"/>
                      <a:pt x="562" y="5337"/>
                      <a:pt x="398" y="5349"/>
                    </a:cubicBezTo>
                    <a:cubicBezTo>
                      <a:pt x="105" y="5369"/>
                      <a:pt x="0" y="5725"/>
                      <a:pt x="147" y="5934"/>
                    </a:cubicBezTo>
                    <a:cubicBezTo>
                      <a:pt x="1611" y="8048"/>
                      <a:pt x="2323" y="10517"/>
                      <a:pt x="3641" y="12714"/>
                    </a:cubicBezTo>
                    <a:cubicBezTo>
                      <a:pt x="4541" y="14262"/>
                      <a:pt x="5901" y="15183"/>
                      <a:pt x="7533" y="15852"/>
                    </a:cubicBezTo>
                    <a:cubicBezTo>
                      <a:pt x="7575" y="15863"/>
                      <a:pt x="7616" y="15868"/>
                      <a:pt x="7656" y="15868"/>
                    </a:cubicBezTo>
                    <a:cubicBezTo>
                      <a:pt x="7695" y="15868"/>
                      <a:pt x="7731" y="15863"/>
                      <a:pt x="7763" y="15852"/>
                    </a:cubicBezTo>
                    <a:cubicBezTo>
                      <a:pt x="8725" y="17212"/>
                      <a:pt x="9981" y="18405"/>
                      <a:pt x="11445" y="19033"/>
                    </a:cubicBezTo>
                    <a:cubicBezTo>
                      <a:pt x="11885" y="19660"/>
                      <a:pt x="12073" y="20581"/>
                      <a:pt x="12471" y="21292"/>
                    </a:cubicBezTo>
                    <a:cubicBezTo>
                      <a:pt x="12324" y="21962"/>
                      <a:pt x="12450" y="22736"/>
                      <a:pt x="12533" y="23406"/>
                    </a:cubicBezTo>
                    <a:cubicBezTo>
                      <a:pt x="12638" y="24138"/>
                      <a:pt x="12785" y="24870"/>
                      <a:pt x="13057" y="25540"/>
                    </a:cubicBezTo>
                    <a:cubicBezTo>
                      <a:pt x="13057" y="25561"/>
                      <a:pt x="13036" y="25561"/>
                      <a:pt x="13036" y="25582"/>
                    </a:cubicBezTo>
                    <a:cubicBezTo>
                      <a:pt x="12973" y="25582"/>
                      <a:pt x="12931" y="25582"/>
                      <a:pt x="12868" y="25603"/>
                    </a:cubicBezTo>
                    <a:cubicBezTo>
                      <a:pt x="12868" y="25561"/>
                      <a:pt x="12868" y="25540"/>
                      <a:pt x="12868" y="25519"/>
                    </a:cubicBezTo>
                    <a:cubicBezTo>
                      <a:pt x="12894" y="25374"/>
                      <a:pt x="12756" y="25271"/>
                      <a:pt x="12628" y="25271"/>
                    </a:cubicBezTo>
                    <a:cubicBezTo>
                      <a:pt x="12553" y="25271"/>
                      <a:pt x="12481" y="25308"/>
                      <a:pt x="12450" y="25393"/>
                    </a:cubicBezTo>
                    <a:cubicBezTo>
                      <a:pt x="12429" y="25498"/>
                      <a:pt x="12387" y="25582"/>
                      <a:pt x="12366" y="25665"/>
                    </a:cubicBezTo>
                    <a:cubicBezTo>
                      <a:pt x="11759" y="25770"/>
                      <a:pt x="11236" y="26042"/>
                      <a:pt x="10880" y="26628"/>
                    </a:cubicBezTo>
                    <a:cubicBezTo>
                      <a:pt x="10295" y="27569"/>
                      <a:pt x="10127" y="28720"/>
                      <a:pt x="9897" y="29829"/>
                    </a:cubicBezTo>
                    <a:cubicBezTo>
                      <a:pt x="9834" y="29934"/>
                      <a:pt x="9772" y="30038"/>
                      <a:pt x="9709" y="30143"/>
                    </a:cubicBezTo>
                    <a:cubicBezTo>
                      <a:pt x="8767" y="30478"/>
                      <a:pt x="7595" y="30624"/>
                      <a:pt x="6884" y="31126"/>
                    </a:cubicBezTo>
                    <a:cubicBezTo>
                      <a:pt x="6487" y="31419"/>
                      <a:pt x="6319" y="31775"/>
                      <a:pt x="6256" y="32173"/>
                    </a:cubicBezTo>
                    <a:cubicBezTo>
                      <a:pt x="6256" y="32173"/>
                      <a:pt x="6256" y="32194"/>
                      <a:pt x="6235" y="32194"/>
                    </a:cubicBezTo>
                    <a:cubicBezTo>
                      <a:pt x="6215" y="32214"/>
                      <a:pt x="6235" y="32256"/>
                      <a:pt x="6256" y="32277"/>
                    </a:cubicBezTo>
                    <a:cubicBezTo>
                      <a:pt x="6215" y="32696"/>
                      <a:pt x="6298" y="33135"/>
                      <a:pt x="6382" y="33616"/>
                    </a:cubicBezTo>
                    <a:cubicBezTo>
                      <a:pt x="6403" y="33763"/>
                      <a:pt x="6528" y="33846"/>
                      <a:pt x="6675" y="33846"/>
                    </a:cubicBezTo>
                    <a:cubicBezTo>
                      <a:pt x="6791" y="33847"/>
                      <a:pt x="6907" y="33848"/>
                      <a:pt x="7022" y="33848"/>
                    </a:cubicBezTo>
                    <a:cubicBezTo>
                      <a:pt x="9395" y="33848"/>
                      <a:pt x="11749" y="33648"/>
                      <a:pt x="14103" y="33449"/>
                    </a:cubicBezTo>
                    <a:cubicBezTo>
                      <a:pt x="14103" y="33470"/>
                      <a:pt x="14124" y="33470"/>
                      <a:pt x="14124" y="33470"/>
                    </a:cubicBezTo>
                    <a:cubicBezTo>
                      <a:pt x="14165" y="33519"/>
                      <a:pt x="14212" y="33540"/>
                      <a:pt x="14259" y="33540"/>
                    </a:cubicBezTo>
                    <a:cubicBezTo>
                      <a:pt x="14331" y="33540"/>
                      <a:pt x="14399" y="33491"/>
                      <a:pt x="14438" y="33428"/>
                    </a:cubicBezTo>
                    <a:cubicBezTo>
                      <a:pt x="16446" y="33261"/>
                      <a:pt x="18455" y="33093"/>
                      <a:pt x="20464" y="33030"/>
                    </a:cubicBezTo>
                    <a:cubicBezTo>
                      <a:pt x="20589" y="33010"/>
                      <a:pt x="20715" y="33010"/>
                      <a:pt x="20861" y="33010"/>
                    </a:cubicBezTo>
                    <a:cubicBezTo>
                      <a:pt x="20861" y="33051"/>
                      <a:pt x="20882" y="33072"/>
                      <a:pt x="20882" y="33114"/>
                    </a:cubicBezTo>
                    <a:cubicBezTo>
                      <a:pt x="20945" y="33093"/>
                      <a:pt x="21028" y="33072"/>
                      <a:pt x="21112" y="33072"/>
                    </a:cubicBezTo>
                    <a:cubicBezTo>
                      <a:pt x="21196" y="33072"/>
                      <a:pt x="21280" y="33093"/>
                      <a:pt x="21363" y="33114"/>
                    </a:cubicBezTo>
                    <a:cubicBezTo>
                      <a:pt x="21363" y="33093"/>
                      <a:pt x="21384" y="33093"/>
                      <a:pt x="21384" y="33072"/>
                    </a:cubicBezTo>
                    <a:cubicBezTo>
                      <a:pt x="21384" y="33051"/>
                      <a:pt x="21384" y="33030"/>
                      <a:pt x="21405" y="33010"/>
                    </a:cubicBezTo>
                    <a:cubicBezTo>
                      <a:pt x="22786" y="32947"/>
                      <a:pt x="24565" y="32717"/>
                      <a:pt x="23874" y="31064"/>
                    </a:cubicBezTo>
                    <a:cubicBezTo>
                      <a:pt x="23811" y="30938"/>
                      <a:pt x="23686" y="30875"/>
                      <a:pt x="23560" y="30875"/>
                    </a:cubicBezTo>
                    <a:cubicBezTo>
                      <a:pt x="23429" y="30885"/>
                      <a:pt x="23296" y="30889"/>
                      <a:pt x="23163" y="30889"/>
                    </a:cubicBezTo>
                    <a:cubicBezTo>
                      <a:pt x="21493" y="30889"/>
                      <a:pt x="19696" y="30187"/>
                      <a:pt x="18204" y="29432"/>
                    </a:cubicBezTo>
                    <a:cubicBezTo>
                      <a:pt x="18036" y="28825"/>
                      <a:pt x="17932" y="28134"/>
                      <a:pt x="17743" y="27486"/>
                    </a:cubicBezTo>
                    <a:cubicBezTo>
                      <a:pt x="17785" y="27088"/>
                      <a:pt x="17785" y="26691"/>
                      <a:pt x="17597" y="26356"/>
                    </a:cubicBezTo>
                    <a:cubicBezTo>
                      <a:pt x="17409" y="26042"/>
                      <a:pt x="17053" y="25833"/>
                      <a:pt x="16634" y="25665"/>
                    </a:cubicBezTo>
                    <a:cubicBezTo>
                      <a:pt x="16342" y="25477"/>
                      <a:pt x="15902" y="25289"/>
                      <a:pt x="15505" y="25247"/>
                    </a:cubicBezTo>
                    <a:cubicBezTo>
                      <a:pt x="15421" y="24033"/>
                      <a:pt x="15588" y="22799"/>
                      <a:pt x="15400" y="21627"/>
                    </a:cubicBezTo>
                    <a:cubicBezTo>
                      <a:pt x="16070" y="20937"/>
                      <a:pt x="16425" y="19807"/>
                      <a:pt x="16342" y="18844"/>
                    </a:cubicBezTo>
                    <a:cubicBezTo>
                      <a:pt x="18099" y="17903"/>
                      <a:pt x="19459" y="16187"/>
                      <a:pt x="20401" y="14492"/>
                    </a:cubicBezTo>
                    <a:cubicBezTo>
                      <a:pt x="20631" y="14074"/>
                      <a:pt x="20840" y="13634"/>
                      <a:pt x="21028" y="13174"/>
                    </a:cubicBezTo>
                    <a:lnTo>
                      <a:pt x="21091" y="13174"/>
                    </a:lnTo>
                    <a:cubicBezTo>
                      <a:pt x="22598" y="12504"/>
                      <a:pt x="23979" y="12232"/>
                      <a:pt x="24983" y="10831"/>
                    </a:cubicBezTo>
                    <a:cubicBezTo>
                      <a:pt x="25841" y="9617"/>
                      <a:pt x="26720" y="7985"/>
                      <a:pt x="27034" y="6520"/>
                    </a:cubicBezTo>
                    <a:cubicBezTo>
                      <a:pt x="27159" y="5851"/>
                      <a:pt x="27264" y="4825"/>
                      <a:pt x="26615" y="4428"/>
                    </a:cubicBezTo>
                    <a:cubicBezTo>
                      <a:pt x="25569" y="3779"/>
                      <a:pt x="23686" y="3863"/>
                      <a:pt x="22430" y="3779"/>
                    </a:cubicBezTo>
                    <a:cubicBezTo>
                      <a:pt x="22409" y="3758"/>
                      <a:pt x="22409" y="3737"/>
                      <a:pt x="22409" y="3696"/>
                    </a:cubicBezTo>
                    <a:cubicBezTo>
                      <a:pt x="22472" y="3549"/>
                      <a:pt x="22493" y="3361"/>
                      <a:pt x="22451" y="3172"/>
                    </a:cubicBezTo>
                    <a:cubicBezTo>
                      <a:pt x="22409" y="3047"/>
                      <a:pt x="22347" y="2900"/>
                      <a:pt x="22284" y="2796"/>
                    </a:cubicBezTo>
                    <a:cubicBezTo>
                      <a:pt x="22242" y="2628"/>
                      <a:pt x="22221" y="2461"/>
                      <a:pt x="22200" y="2294"/>
                    </a:cubicBezTo>
                    <a:cubicBezTo>
                      <a:pt x="22162" y="2130"/>
                      <a:pt x="22041" y="2057"/>
                      <a:pt x="21919" y="2057"/>
                    </a:cubicBezTo>
                    <a:cubicBezTo>
                      <a:pt x="21838" y="2057"/>
                      <a:pt x="21756" y="2089"/>
                      <a:pt x="21698" y="2147"/>
                    </a:cubicBezTo>
                    <a:cubicBezTo>
                      <a:pt x="20924" y="1499"/>
                      <a:pt x="20631" y="1038"/>
                      <a:pt x="20003" y="787"/>
                    </a:cubicBezTo>
                    <a:cubicBezTo>
                      <a:pt x="18400" y="162"/>
                      <a:pt x="15920" y="11"/>
                      <a:pt x="14133" y="11"/>
                    </a:cubicBezTo>
                    <a:cubicBezTo>
                      <a:pt x="14008" y="11"/>
                      <a:pt x="13886" y="12"/>
                      <a:pt x="13768" y="13"/>
                    </a:cubicBezTo>
                    <a:cubicBezTo>
                      <a:pt x="13582" y="16"/>
                      <a:pt x="13395" y="17"/>
                      <a:pt x="13208" y="17"/>
                    </a:cubicBezTo>
                    <a:cubicBezTo>
                      <a:pt x="12470" y="17"/>
                      <a:pt x="11726" y="1"/>
                      <a:pt x="109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2476600" y="2243550"/>
                <a:ext cx="2125" cy="1600"/>
              </a:xfrm>
              <a:custGeom>
                <a:rect b="b" l="l" r="r" t="t"/>
                <a:pathLst>
                  <a:path extrusionOk="0" h="64" w="85">
                    <a:moveTo>
                      <a:pt x="84" y="0"/>
                    </a:moveTo>
                    <a:cubicBezTo>
                      <a:pt x="64" y="0"/>
                      <a:pt x="43" y="21"/>
                      <a:pt x="1" y="21"/>
                    </a:cubicBezTo>
                    <a:cubicBezTo>
                      <a:pt x="43" y="21"/>
                      <a:pt x="64" y="42"/>
                      <a:pt x="84" y="63"/>
                    </a:cubicBezTo>
                    <a:cubicBezTo>
                      <a:pt x="84" y="42"/>
                      <a:pt x="84" y="21"/>
                      <a:pt x="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2473475" y="2244075"/>
                <a:ext cx="550" cy="25"/>
              </a:xfrm>
              <a:custGeom>
                <a:rect b="b" l="l" r="r" t="t"/>
                <a:pathLst>
                  <a:path extrusionOk="0" h="1" w="22">
                    <a:moveTo>
                      <a:pt x="0" y="0"/>
                    </a:moveTo>
                    <a:lnTo>
                      <a:pt x="0" y="0"/>
                    </a:lnTo>
                    <a:lnTo>
                      <a:pt x="21" y="0"/>
                    </a:lnTo>
                    <a:cubicBezTo>
                      <a:pt x="21" y="0"/>
                      <a:pt x="21"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2340075" y="2351825"/>
                <a:ext cx="25" cy="550"/>
              </a:xfrm>
              <a:custGeom>
                <a:rect b="b" l="l" r="r" t="t"/>
                <a:pathLst>
                  <a:path extrusionOk="0" h="22" w="1">
                    <a:moveTo>
                      <a:pt x="1" y="1"/>
                    </a:moveTo>
                    <a:cubicBezTo>
                      <a:pt x="1" y="22"/>
                      <a:pt x="1" y="2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 name="Google Shape;169;p2"/>
            <p:cNvSpPr/>
            <p:nvPr/>
          </p:nvSpPr>
          <p:spPr>
            <a:xfrm>
              <a:off x="976923" y="3535574"/>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rot="1469743">
              <a:off x="892890" y="1426611"/>
              <a:ext cx="573006" cy="746680"/>
            </a:xfrm>
            <a:custGeom>
              <a:rect b="b" l="l" r="r" t="t"/>
              <a:pathLst>
                <a:path extrusionOk="0" h="35011" w="24774">
                  <a:moveTo>
                    <a:pt x="20018" y="423"/>
                  </a:moveTo>
                  <a:cubicBezTo>
                    <a:pt x="20152" y="423"/>
                    <a:pt x="20299" y="439"/>
                    <a:pt x="20464" y="471"/>
                  </a:cubicBezTo>
                  <a:cubicBezTo>
                    <a:pt x="21112" y="597"/>
                    <a:pt x="24376" y="1538"/>
                    <a:pt x="24125" y="2459"/>
                  </a:cubicBezTo>
                  <a:cubicBezTo>
                    <a:pt x="23979" y="2961"/>
                    <a:pt x="23309" y="3673"/>
                    <a:pt x="23037" y="4112"/>
                  </a:cubicBezTo>
                  <a:cubicBezTo>
                    <a:pt x="22681" y="4656"/>
                    <a:pt x="22326" y="5200"/>
                    <a:pt x="21991" y="5744"/>
                  </a:cubicBezTo>
                  <a:cubicBezTo>
                    <a:pt x="21196" y="6978"/>
                    <a:pt x="20422" y="8234"/>
                    <a:pt x="19668" y="9489"/>
                  </a:cubicBezTo>
                  <a:cubicBezTo>
                    <a:pt x="18162" y="12000"/>
                    <a:pt x="16697" y="14574"/>
                    <a:pt x="15254" y="17126"/>
                  </a:cubicBezTo>
                  <a:cubicBezTo>
                    <a:pt x="12094" y="22797"/>
                    <a:pt x="9123" y="28530"/>
                    <a:pt x="6089" y="34263"/>
                  </a:cubicBezTo>
                  <a:cubicBezTo>
                    <a:pt x="4478" y="33049"/>
                    <a:pt x="2783" y="31668"/>
                    <a:pt x="774" y="31313"/>
                  </a:cubicBezTo>
                  <a:cubicBezTo>
                    <a:pt x="1360" y="30790"/>
                    <a:pt x="1758" y="30120"/>
                    <a:pt x="2155" y="29471"/>
                  </a:cubicBezTo>
                  <a:cubicBezTo>
                    <a:pt x="2951" y="28195"/>
                    <a:pt x="3787" y="26961"/>
                    <a:pt x="4583" y="25684"/>
                  </a:cubicBezTo>
                  <a:cubicBezTo>
                    <a:pt x="6298" y="22964"/>
                    <a:pt x="7930" y="20181"/>
                    <a:pt x="9604" y="17398"/>
                  </a:cubicBezTo>
                  <a:cubicBezTo>
                    <a:pt x="11278" y="14616"/>
                    <a:pt x="12994" y="11854"/>
                    <a:pt x="14689" y="9071"/>
                  </a:cubicBezTo>
                  <a:cubicBezTo>
                    <a:pt x="15547" y="7669"/>
                    <a:pt x="16383" y="6225"/>
                    <a:pt x="17241" y="4823"/>
                  </a:cubicBezTo>
                  <a:cubicBezTo>
                    <a:pt x="18057" y="3505"/>
                    <a:pt x="18936" y="2250"/>
                    <a:pt x="19522" y="827"/>
                  </a:cubicBezTo>
                  <a:cubicBezTo>
                    <a:pt x="19565" y="741"/>
                    <a:pt x="19491" y="666"/>
                    <a:pt x="19420" y="666"/>
                  </a:cubicBezTo>
                  <a:cubicBezTo>
                    <a:pt x="19387" y="666"/>
                    <a:pt x="19354" y="682"/>
                    <a:pt x="19334" y="722"/>
                  </a:cubicBezTo>
                  <a:cubicBezTo>
                    <a:pt x="18204" y="3380"/>
                    <a:pt x="16321" y="5828"/>
                    <a:pt x="14814" y="8297"/>
                  </a:cubicBezTo>
                  <a:cubicBezTo>
                    <a:pt x="13161" y="10996"/>
                    <a:pt x="11466" y="13695"/>
                    <a:pt x="9813" y="16394"/>
                  </a:cubicBezTo>
                  <a:cubicBezTo>
                    <a:pt x="8872" y="17922"/>
                    <a:pt x="7951" y="19470"/>
                    <a:pt x="7031" y="20997"/>
                  </a:cubicBezTo>
                  <a:cubicBezTo>
                    <a:pt x="7888" y="19261"/>
                    <a:pt x="8705" y="17524"/>
                    <a:pt x="9751" y="15871"/>
                  </a:cubicBezTo>
                  <a:cubicBezTo>
                    <a:pt x="11257" y="13423"/>
                    <a:pt x="12806" y="10975"/>
                    <a:pt x="14312" y="8506"/>
                  </a:cubicBezTo>
                  <a:cubicBezTo>
                    <a:pt x="15756" y="6162"/>
                    <a:pt x="17200" y="3798"/>
                    <a:pt x="18664" y="1434"/>
                  </a:cubicBezTo>
                  <a:cubicBezTo>
                    <a:pt x="19046" y="792"/>
                    <a:pt x="19370" y="423"/>
                    <a:pt x="20018" y="423"/>
                  </a:cubicBezTo>
                  <a:close/>
                  <a:moveTo>
                    <a:pt x="1256" y="31857"/>
                  </a:moveTo>
                  <a:lnTo>
                    <a:pt x="1256" y="31857"/>
                  </a:lnTo>
                  <a:cubicBezTo>
                    <a:pt x="2804" y="32296"/>
                    <a:pt x="4143" y="33321"/>
                    <a:pt x="5440" y="34284"/>
                  </a:cubicBezTo>
                  <a:cubicBezTo>
                    <a:pt x="4541" y="33803"/>
                    <a:pt x="3704" y="33196"/>
                    <a:pt x="2804" y="32652"/>
                  </a:cubicBezTo>
                  <a:cubicBezTo>
                    <a:pt x="2302" y="32338"/>
                    <a:pt x="1758" y="32150"/>
                    <a:pt x="1256" y="31857"/>
                  </a:cubicBezTo>
                  <a:close/>
                  <a:moveTo>
                    <a:pt x="19939" y="0"/>
                  </a:moveTo>
                  <a:cubicBezTo>
                    <a:pt x="19521" y="0"/>
                    <a:pt x="19156" y="133"/>
                    <a:pt x="18811" y="492"/>
                  </a:cubicBezTo>
                  <a:cubicBezTo>
                    <a:pt x="17869" y="1476"/>
                    <a:pt x="17241" y="3003"/>
                    <a:pt x="16551" y="4154"/>
                  </a:cubicBezTo>
                  <a:cubicBezTo>
                    <a:pt x="15379" y="6037"/>
                    <a:pt x="14228" y="7920"/>
                    <a:pt x="13078" y="9824"/>
                  </a:cubicBezTo>
                  <a:cubicBezTo>
                    <a:pt x="10922" y="13381"/>
                    <a:pt x="8537" y="16813"/>
                    <a:pt x="6738" y="20579"/>
                  </a:cubicBezTo>
                  <a:cubicBezTo>
                    <a:pt x="5022" y="24220"/>
                    <a:pt x="2720" y="27546"/>
                    <a:pt x="565" y="30936"/>
                  </a:cubicBezTo>
                  <a:cubicBezTo>
                    <a:pt x="419" y="31062"/>
                    <a:pt x="272" y="31166"/>
                    <a:pt x="126" y="31271"/>
                  </a:cubicBezTo>
                  <a:cubicBezTo>
                    <a:pt x="0" y="31354"/>
                    <a:pt x="0" y="31564"/>
                    <a:pt x="126" y="31627"/>
                  </a:cubicBezTo>
                  <a:cubicBezTo>
                    <a:pt x="105" y="31647"/>
                    <a:pt x="105" y="31647"/>
                    <a:pt x="105" y="31668"/>
                  </a:cubicBezTo>
                  <a:cubicBezTo>
                    <a:pt x="42" y="31773"/>
                    <a:pt x="126" y="31899"/>
                    <a:pt x="230" y="31919"/>
                  </a:cubicBezTo>
                  <a:cubicBezTo>
                    <a:pt x="2448" y="32463"/>
                    <a:pt x="4080" y="34137"/>
                    <a:pt x="6152" y="34995"/>
                  </a:cubicBezTo>
                  <a:cubicBezTo>
                    <a:pt x="6176" y="35006"/>
                    <a:pt x="6200" y="35011"/>
                    <a:pt x="6223" y="35011"/>
                  </a:cubicBezTo>
                  <a:cubicBezTo>
                    <a:pt x="6373" y="35011"/>
                    <a:pt x="6462" y="34796"/>
                    <a:pt x="6298" y="34723"/>
                  </a:cubicBezTo>
                  <a:cubicBezTo>
                    <a:pt x="6319" y="34702"/>
                    <a:pt x="6340" y="34681"/>
                    <a:pt x="6340" y="34660"/>
                  </a:cubicBezTo>
                  <a:cubicBezTo>
                    <a:pt x="12115" y="23676"/>
                    <a:pt x="17806" y="12628"/>
                    <a:pt x="24711" y="2292"/>
                  </a:cubicBezTo>
                  <a:cubicBezTo>
                    <a:pt x="24774" y="2208"/>
                    <a:pt x="24774" y="2103"/>
                    <a:pt x="24690" y="2020"/>
                  </a:cubicBezTo>
                  <a:cubicBezTo>
                    <a:pt x="23518" y="1057"/>
                    <a:pt x="22012" y="388"/>
                    <a:pt x="20547" y="74"/>
                  </a:cubicBezTo>
                  <a:cubicBezTo>
                    <a:pt x="20331" y="28"/>
                    <a:pt x="20130" y="0"/>
                    <a:pt x="19939" y="0"/>
                  </a:cubicBezTo>
                  <a:close/>
                </a:path>
              </a:pathLst>
            </a:custGeom>
            <a:solidFill>
              <a:srgbClr val="13B6CB"/>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 name="Google Shape;171;p2"/>
            <p:cNvGrpSpPr/>
            <p:nvPr/>
          </p:nvGrpSpPr>
          <p:grpSpPr>
            <a:xfrm flipH="1" rot="-1176687">
              <a:off x="429342" y="1768118"/>
              <a:ext cx="273462" cy="919292"/>
              <a:chOff x="4456652" y="2823625"/>
              <a:chExt cx="259206" cy="871366"/>
            </a:xfrm>
          </p:grpSpPr>
          <p:sp>
            <p:nvSpPr>
              <p:cNvPr id="172" name="Google Shape;172;p2"/>
              <p:cNvSpPr/>
              <p:nvPr/>
            </p:nvSpPr>
            <p:spPr>
              <a:xfrm>
                <a:off x="4456652" y="2823625"/>
                <a:ext cx="259206" cy="871366"/>
              </a:xfrm>
              <a:custGeom>
                <a:rect b="b" l="l" r="r" t="t"/>
                <a:pathLst>
                  <a:path extrusionOk="0" h="29334" w="8726">
                    <a:moveTo>
                      <a:pt x="2867" y="559"/>
                    </a:moveTo>
                    <a:cubicBezTo>
                      <a:pt x="2909" y="643"/>
                      <a:pt x="2971" y="706"/>
                      <a:pt x="3034" y="789"/>
                    </a:cubicBezTo>
                    <a:cubicBezTo>
                      <a:pt x="2867" y="768"/>
                      <a:pt x="2699" y="768"/>
                      <a:pt x="2553" y="768"/>
                    </a:cubicBezTo>
                    <a:cubicBezTo>
                      <a:pt x="2490" y="727"/>
                      <a:pt x="2427" y="664"/>
                      <a:pt x="2385" y="622"/>
                    </a:cubicBezTo>
                    <a:cubicBezTo>
                      <a:pt x="2532" y="580"/>
                      <a:pt x="2699" y="559"/>
                      <a:pt x="2867" y="559"/>
                    </a:cubicBezTo>
                    <a:close/>
                    <a:moveTo>
                      <a:pt x="2155" y="685"/>
                    </a:moveTo>
                    <a:cubicBezTo>
                      <a:pt x="2197" y="727"/>
                      <a:pt x="2218" y="768"/>
                      <a:pt x="2260" y="810"/>
                    </a:cubicBezTo>
                    <a:cubicBezTo>
                      <a:pt x="2218" y="810"/>
                      <a:pt x="2176" y="810"/>
                      <a:pt x="2134" y="831"/>
                    </a:cubicBezTo>
                    <a:cubicBezTo>
                      <a:pt x="2113" y="789"/>
                      <a:pt x="2072" y="768"/>
                      <a:pt x="2051" y="747"/>
                    </a:cubicBezTo>
                    <a:cubicBezTo>
                      <a:pt x="2072" y="727"/>
                      <a:pt x="2113" y="706"/>
                      <a:pt x="2155" y="685"/>
                    </a:cubicBezTo>
                    <a:close/>
                    <a:moveTo>
                      <a:pt x="1883" y="852"/>
                    </a:moveTo>
                    <a:lnTo>
                      <a:pt x="1925" y="873"/>
                    </a:lnTo>
                    <a:cubicBezTo>
                      <a:pt x="1883" y="894"/>
                      <a:pt x="1862" y="915"/>
                      <a:pt x="1821" y="915"/>
                    </a:cubicBezTo>
                    <a:cubicBezTo>
                      <a:pt x="1841" y="894"/>
                      <a:pt x="1862" y="873"/>
                      <a:pt x="1883" y="852"/>
                    </a:cubicBezTo>
                    <a:close/>
                    <a:moveTo>
                      <a:pt x="2448" y="999"/>
                    </a:moveTo>
                    <a:cubicBezTo>
                      <a:pt x="2553" y="1103"/>
                      <a:pt x="2678" y="1208"/>
                      <a:pt x="2783" y="1312"/>
                    </a:cubicBezTo>
                    <a:cubicBezTo>
                      <a:pt x="2888" y="1396"/>
                      <a:pt x="2992" y="1501"/>
                      <a:pt x="3097" y="1605"/>
                    </a:cubicBezTo>
                    <a:cubicBezTo>
                      <a:pt x="2909" y="1459"/>
                      <a:pt x="2720" y="1312"/>
                      <a:pt x="2532" y="1166"/>
                    </a:cubicBezTo>
                    <a:cubicBezTo>
                      <a:pt x="2469" y="1124"/>
                      <a:pt x="2406" y="1061"/>
                      <a:pt x="2365" y="1019"/>
                    </a:cubicBezTo>
                    <a:cubicBezTo>
                      <a:pt x="2385" y="999"/>
                      <a:pt x="2427" y="999"/>
                      <a:pt x="2448" y="999"/>
                    </a:cubicBezTo>
                    <a:close/>
                    <a:moveTo>
                      <a:pt x="7470" y="1082"/>
                    </a:moveTo>
                    <a:cubicBezTo>
                      <a:pt x="7575" y="1082"/>
                      <a:pt x="7679" y="1103"/>
                      <a:pt x="7763" y="1145"/>
                    </a:cubicBezTo>
                    <a:cubicBezTo>
                      <a:pt x="7930" y="1271"/>
                      <a:pt x="8014" y="1438"/>
                      <a:pt x="8035" y="1647"/>
                    </a:cubicBezTo>
                    <a:cubicBezTo>
                      <a:pt x="8035" y="1668"/>
                      <a:pt x="8014" y="1689"/>
                      <a:pt x="8014" y="1689"/>
                    </a:cubicBezTo>
                    <a:lnTo>
                      <a:pt x="7993" y="1710"/>
                    </a:lnTo>
                    <a:cubicBezTo>
                      <a:pt x="7826" y="1480"/>
                      <a:pt x="7658" y="1271"/>
                      <a:pt x="7470" y="1082"/>
                    </a:cubicBezTo>
                    <a:close/>
                    <a:moveTo>
                      <a:pt x="1569" y="1375"/>
                    </a:moveTo>
                    <a:cubicBezTo>
                      <a:pt x="1590" y="1438"/>
                      <a:pt x="1632" y="1501"/>
                      <a:pt x="1653" y="1563"/>
                    </a:cubicBezTo>
                    <a:cubicBezTo>
                      <a:pt x="1674" y="1647"/>
                      <a:pt x="1695" y="1710"/>
                      <a:pt x="1716" y="1773"/>
                    </a:cubicBezTo>
                    <a:cubicBezTo>
                      <a:pt x="1486" y="1731"/>
                      <a:pt x="1256" y="1668"/>
                      <a:pt x="1276" y="1563"/>
                    </a:cubicBezTo>
                    <a:lnTo>
                      <a:pt x="1276" y="1563"/>
                    </a:lnTo>
                    <a:cubicBezTo>
                      <a:pt x="1311" y="1589"/>
                      <a:pt x="1357" y="1605"/>
                      <a:pt x="1399" y="1605"/>
                    </a:cubicBezTo>
                    <a:cubicBezTo>
                      <a:pt x="1460" y="1605"/>
                      <a:pt x="1515" y="1574"/>
                      <a:pt x="1528" y="1501"/>
                    </a:cubicBezTo>
                    <a:cubicBezTo>
                      <a:pt x="1549" y="1438"/>
                      <a:pt x="1549" y="1417"/>
                      <a:pt x="1569" y="1375"/>
                    </a:cubicBezTo>
                    <a:close/>
                    <a:moveTo>
                      <a:pt x="2134" y="1082"/>
                    </a:moveTo>
                    <a:cubicBezTo>
                      <a:pt x="2490" y="1438"/>
                      <a:pt x="2867" y="1773"/>
                      <a:pt x="3306" y="1982"/>
                    </a:cubicBezTo>
                    <a:cubicBezTo>
                      <a:pt x="3013" y="1961"/>
                      <a:pt x="2720" y="1940"/>
                      <a:pt x="2427" y="1898"/>
                    </a:cubicBezTo>
                    <a:cubicBezTo>
                      <a:pt x="2218" y="1731"/>
                      <a:pt x="2051" y="1563"/>
                      <a:pt x="1946" y="1354"/>
                    </a:cubicBezTo>
                    <a:cubicBezTo>
                      <a:pt x="1904" y="1291"/>
                      <a:pt x="1883" y="1229"/>
                      <a:pt x="1862" y="1187"/>
                    </a:cubicBezTo>
                    <a:cubicBezTo>
                      <a:pt x="1946" y="1145"/>
                      <a:pt x="2030" y="1124"/>
                      <a:pt x="2134" y="1082"/>
                    </a:cubicBezTo>
                    <a:close/>
                    <a:moveTo>
                      <a:pt x="6277" y="1019"/>
                    </a:moveTo>
                    <a:cubicBezTo>
                      <a:pt x="6549" y="1019"/>
                      <a:pt x="6800" y="1040"/>
                      <a:pt x="7072" y="1061"/>
                    </a:cubicBezTo>
                    <a:lnTo>
                      <a:pt x="7261" y="1061"/>
                    </a:lnTo>
                    <a:cubicBezTo>
                      <a:pt x="7449" y="1312"/>
                      <a:pt x="7637" y="1543"/>
                      <a:pt x="7826" y="1794"/>
                    </a:cubicBezTo>
                    <a:cubicBezTo>
                      <a:pt x="7616" y="1877"/>
                      <a:pt x="7344" y="1940"/>
                      <a:pt x="7051" y="1982"/>
                    </a:cubicBezTo>
                    <a:cubicBezTo>
                      <a:pt x="6947" y="1815"/>
                      <a:pt x="6779" y="1668"/>
                      <a:pt x="6654" y="1501"/>
                    </a:cubicBezTo>
                    <a:cubicBezTo>
                      <a:pt x="6507" y="1354"/>
                      <a:pt x="6403" y="1187"/>
                      <a:pt x="6277" y="1019"/>
                    </a:cubicBezTo>
                    <a:close/>
                    <a:moveTo>
                      <a:pt x="3515" y="1961"/>
                    </a:moveTo>
                    <a:cubicBezTo>
                      <a:pt x="3536" y="1982"/>
                      <a:pt x="3557" y="2003"/>
                      <a:pt x="3578" y="2003"/>
                    </a:cubicBezTo>
                    <a:lnTo>
                      <a:pt x="3515" y="2003"/>
                    </a:lnTo>
                    <a:cubicBezTo>
                      <a:pt x="3515" y="1982"/>
                      <a:pt x="3515" y="1982"/>
                      <a:pt x="3515" y="1961"/>
                    </a:cubicBezTo>
                    <a:close/>
                    <a:moveTo>
                      <a:pt x="2914" y="968"/>
                    </a:moveTo>
                    <a:cubicBezTo>
                      <a:pt x="3004" y="968"/>
                      <a:pt x="3097" y="978"/>
                      <a:pt x="3181" y="978"/>
                    </a:cubicBezTo>
                    <a:cubicBezTo>
                      <a:pt x="3536" y="1375"/>
                      <a:pt x="3976" y="1710"/>
                      <a:pt x="4394" y="2045"/>
                    </a:cubicBezTo>
                    <a:lnTo>
                      <a:pt x="4289" y="2045"/>
                    </a:lnTo>
                    <a:cubicBezTo>
                      <a:pt x="4206" y="2045"/>
                      <a:pt x="4101" y="2045"/>
                      <a:pt x="4017" y="2024"/>
                    </a:cubicBezTo>
                    <a:cubicBezTo>
                      <a:pt x="3787" y="1689"/>
                      <a:pt x="3348" y="1417"/>
                      <a:pt x="3034" y="1166"/>
                    </a:cubicBezTo>
                    <a:lnTo>
                      <a:pt x="2783" y="978"/>
                    </a:lnTo>
                    <a:cubicBezTo>
                      <a:pt x="2825" y="971"/>
                      <a:pt x="2869" y="968"/>
                      <a:pt x="2914" y="968"/>
                    </a:cubicBezTo>
                    <a:close/>
                    <a:moveTo>
                      <a:pt x="5043" y="915"/>
                    </a:moveTo>
                    <a:lnTo>
                      <a:pt x="5043" y="915"/>
                    </a:lnTo>
                    <a:cubicBezTo>
                      <a:pt x="5398" y="957"/>
                      <a:pt x="5754" y="978"/>
                      <a:pt x="6089" y="999"/>
                    </a:cubicBezTo>
                    <a:cubicBezTo>
                      <a:pt x="6214" y="1208"/>
                      <a:pt x="6340" y="1438"/>
                      <a:pt x="6486" y="1626"/>
                    </a:cubicBezTo>
                    <a:cubicBezTo>
                      <a:pt x="6570" y="1752"/>
                      <a:pt x="6675" y="1898"/>
                      <a:pt x="6779" y="2024"/>
                    </a:cubicBezTo>
                    <a:cubicBezTo>
                      <a:pt x="6717" y="2024"/>
                      <a:pt x="6633" y="2045"/>
                      <a:pt x="6549" y="2045"/>
                    </a:cubicBezTo>
                    <a:cubicBezTo>
                      <a:pt x="6319" y="1856"/>
                      <a:pt x="6005" y="1773"/>
                      <a:pt x="5754" y="1605"/>
                    </a:cubicBezTo>
                    <a:cubicBezTo>
                      <a:pt x="5482" y="1417"/>
                      <a:pt x="5252" y="1166"/>
                      <a:pt x="5043" y="915"/>
                    </a:cubicBezTo>
                    <a:close/>
                    <a:moveTo>
                      <a:pt x="3055" y="580"/>
                    </a:moveTo>
                    <a:cubicBezTo>
                      <a:pt x="3327" y="601"/>
                      <a:pt x="3641" y="643"/>
                      <a:pt x="3934" y="706"/>
                    </a:cubicBezTo>
                    <a:cubicBezTo>
                      <a:pt x="4227" y="1061"/>
                      <a:pt x="4541" y="1396"/>
                      <a:pt x="4875" y="1710"/>
                    </a:cubicBezTo>
                    <a:cubicBezTo>
                      <a:pt x="5001" y="1815"/>
                      <a:pt x="5126" y="1940"/>
                      <a:pt x="5273" y="2087"/>
                    </a:cubicBezTo>
                    <a:cubicBezTo>
                      <a:pt x="5085" y="2066"/>
                      <a:pt x="4917" y="2066"/>
                      <a:pt x="4771" y="2066"/>
                    </a:cubicBezTo>
                    <a:cubicBezTo>
                      <a:pt x="4415" y="1626"/>
                      <a:pt x="3913" y="1354"/>
                      <a:pt x="3494" y="999"/>
                    </a:cubicBezTo>
                    <a:lnTo>
                      <a:pt x="3494" y="999"/>
                    </a:lnTo>
                    <a:cubicBezTo>
                      <a:pt x="3536" y="1019"/>
                      <a:pt x="3578" y="1019"/>
                      <a:pt x="3620" y="1019"/>
                    </a:cubicBezTo>
                    <a:cubicBezTo>
                      <a:pt x="3627" y="1021"/>
                      <a:pt x="3633" y="1021"/>
                      <a:pt x="3639" y="1021"/>
                    </a:cubicBezTo>
                    <a:cubicBezTo>
                      <a:pt x="3743" y="1021"/>
                      <a:pt x="3719" y="852"/>
                      <a:pt x="3620" y="852"/>
                    </a:cubicBezTo>
                    <a:cubicBezTo>
                      <a:pt x="3494" y="831"/>
                      <a:pt x="3369" y="810"/>
                      <a:pt x="3243" y="810"/>
                    </a:cubicBezTo>
                    <a:cubicBezTo>
                      <a:pt x="3181" y="727"/>
                      <a:pt x="3118" y="664"/>
                      <a:pt x="3055" y="580"/>
                    </a:cubicBezTo>
                    <a:close/>
                    <a:moveTo>
                      <a:pt x="4289" y="789"/>
                    </a:moveTo>
                    <a:lnTo>
                      <a:pt x="4289" y="789"/>
                    </a:lnTo>
                    <a:cubicBezTo>
                      <a:pt x="4394" y="810"/>
                      <a:pt x="4478" y="831"/>
                      <a:pt x="4582" y="831"/>
                    </a:cubicBezTo>
                    <a:cubicBezTo>
                      <a:pt x="4645" y="852"/>
                      <a:pt x="4729" y="873"/>
                      <a:pt x="4813" y="873"/>
                    </a:cubicBezTo>
                    <a:cubicBezTo>
                      <a:pt x="5022" y="1229"/>
                      <a:pt x="5273" y="1563"/>
                      <a:pt x="5608" y="1815"/>
                    </a:cubicBezTo>
                    <a:cubicBezTo>
                      <a:pt x="5712" y="1898"/>
                      <a:pt x="5838" y="1982"/>
                      <a:pt x="5963" y="2066"/>
                    </a:cubicBezTo>
                    <a:cubicBezTo>
                      <a:pt x="5901" y="2066"/>
                      <a:pt x="5838" y="2066"/>
                      <a:pt x="5775" y="2087"/>
                    </a:cubicBezTo>
                    <a:cubicBezTo>
                      <a:pt x="5545" y="1856"/>
                      <a:pt x="5252" y="1647"/>
                      <a:pt x="5001" y="1459"/>
                    </a:cubicBezTo>
                    <a:cubicBezTo>
                      <a:pt x="4771" y="1229"/>
                      <a:pt x="4520" y="1019"/>
                      <a:pt x="4289" y="789"/>
                    </a:cubicBezTo>
                    <a:close/>
                    <a:moveTo>
                      <a:pt x="7355" y="2260"/>
                    </a:moveTo>
                    <a:lnTo>
                      <a:pt x="7355" y="2260"/>
                    </a:lnTo>
                    <a:cubicBezTo>
                      <a:pt x="6779" y="2583"/>
                      <a:pt x="6047" y="2696"/>
                      <a:pt x="5383" y="2696"/>
                    </a:cubicBezTo>
                    <a:cubicBezTo>
                      <a:pt x="5325" y="2696"/>
                      <a:pt x="5267" y="2695"/>
                      <a:pt x="5210" y="2693"/>
                    </a:cubicBezTo>
                    <a:cubicBezTo>
                      <a:pt x="4959" y="2693"/>
                      <a:pt x="4729" y="2672"/>
                      <a:pt x="4478" y="2651"/>
                    </a:cubicBezTo>
                    <a:cubicBezTo>
                      <a:pt x="5147" y="2651"/>
                      <a:pt x="5733" y="2610"/>
                      <a:pt x="6026" y="2568"/>
                    </a:cubicBezTo>
                    <a:cubicBezTo>
                      <a:pt x="6131" y="2568"/>
                      <a:pt x="6131" y="2463"/>
                      <a:pt x="6089" y="2421"/>
                    </a:cubicBezTo>
                    <a:cubicBezTo>
                      <a:pt x="6068" y="2421"/>
                      <a:pt x="6068" y="2400"/>
                      <a:pt x="6068" y="2400"/>
                    </a:cubicBezTo>
                    <a:lnTo>
                      <a:pt x="6298" y="2400"/>
                    </a:lnTo>
                    <a:cubicBezTo>
                      <a:pt x="6523" y="2380"/>
                      <a:pt x="6927" y="2340"/>
                      <a:pt x="7355" y="2260"/>
                    </a:cubicBezTo>
                    <a:close/>
                    <a:moveTo>
                      <a:pt x="1088" y="831"/>
                    </a:moveTo>
                    <a:cubicBezTo>
                      <a:pt x="1115" y="871"/>
                      <a:pt x="1150" y="885"/>
                      <a:pt x="1188" y="885"/>
                    </a:cubicBezTo>
                    <a:cubicBezTo>
                      <a:pt x="1210" y="885"/>
                      <a:pt x="1233" y="881"/>
                      <a:pt x="1256" y="873"/>
                    </a:cubicBezTo>
                    <a:lnTo>
                      <a:pt x="1256" y="873"/>
                    </a:lnTo>
                    <a:cubicBezTo>
                      <a:pt x="1214" y="1019"/>
                      <a:pt x="1193" y="1229"/>
                      <a:pt x="1214" y="1438"/>
                    </a:cubicBezTo>
                    <a:cubicBezTo>
                      <a:pt x="1151" y="1543"/>
                      <a:pt x="1109" y="1647"/>
                      <a:pt x="1067" y="1773"/>
                    </a:cubicBezTo>
                    <a:cubicBezTo>
                      <a:pt x="1025" y="1856"/>
                      <a:pt x="1088" y="1940"/>
                      <a:pt x="1172" y="1961"/>
                    </a:cubicBezTo>
                    <a:cubicBezTo>
                      <a:pt x="1486" y="2066"/>
                      <a:pt x="1800" y="2128"/>
                      <a:pt x="2113" y="2191"/>
                    </a:cubicBezTo>
                    <a:cubicBezTo>
                      <a:pt x="2176" y="2233"/>
                      <a:pt x="2239" y="2254"/>
                      <a:pt x="2281" y="2296"/>
                    </a:cubicBezTo>
                    <a:cubicBezTo>
                      <a:pt x="2302" y="2296"/>
                      <a:pt x="2323" y="2317"/>
                      <a:pt x="2323" y="2317"/>
                    </a:cubicBezTo>
                    <a:cubicBezTo>
                      <a:pt x="2553" y="2484"/>
                      <a:pt x="2846" y="2631"/>
                      <a:pt x="3181" y="2756"/>
                    </a:cubicBezTo>
                    <a:cubicBezTo>
                      <a:pt x="2553" y="2714"/>
                      <a:pt x="1569" y="2631"/>
                      <a:pt x="1046" y="2254"/>
                    </a:cubicBezTo>
                    <a:cubicBezTo>
                      <a:pt x="1004" y="1982"/>
                      <a:pt x="984" y="1710"/>
                      <a:pt x="921" y="1438"/>
                    </a:cubicBezTo>
                    <a:cubicBezTo>
                      <a:pt x="921" y="1393"/>
                      <a:pt x="866" y="1358"/>
                      <a:pt x="813" y="1358"/>
                    </a:cubicBezTo>
                    <a:cubicBezTo>
                      <a:pt x="792" y="1358"/>
                      <a:pt x="771" y="1363"/>
                      <a:pt x="753" y="1375"/>
                    </a:cubicBezTo>
                    <a:cubicBezTo>
                      <a:pt x="732" y="1396"/>
                      <a:pt x="691" y="1417"/>
                      <a:pt x="649" y="1438"/>
                    </a:cubicBezTo>
                    <a:cubicBezTo>
                      <a:pt x="607" y="1480"/>
                      <a:pt x="586" y="1501"/>
                      <a:pt x="607" y="1543"/>
                    </a:cubicBezTo>
                    <a:cubicBezTo>
                      <a:pt x="607" y="1626"/>
                      <a:pt x="628" y="1689"/>
                      <a:pt x="628" y="1752"/>
                    </a:cubicBezTo>
                    <a:cubicBezTo>
                      <a:pt x="628" y="1773"/>
                      <a:pt x="607" y="1794"/>
                      <a:pt x="607" y="1815"/>
                    </a:cubicBezTo>
                    <a:cubicBezTo>
                      <a:pt x="356" y="1396"/>
                      <a:pt x="649" y="1061"/>
                      <a:pt x="1088" y="831"/>
                    </a:cubicBezTo>
                    <a:close/>
                    <a:moveTo>
                      <a:pt x="1632" y="12151"/>
                    </a:moveTo>
                    <a:cubicBezTo>
                      <a:pt x="1821" y="12339"/>
                      <a:pt x="2009" y="12527"/>
                      <a:pt x="2218" y="12716"/>
                    </a:cubicBezTo>
                    <a:cubicBezTo>
                      <a:pt x="2030" y="12653"/>
                      <a:pt x="1821" y="12611"/>
                      <a:pt x="1611" y="12569"/>
                    </a:cubicBezTo>
                    <a:cubicBezTo>
                      <a:pt x="1569" y="12486"/>
                      <a:pt x="1569" y="12402"/>
                      <a:pt x="1569" y="12318"/>
                    </a:cubicBezTo>
                    <a:cubicBezTo>
                      <a:pt x="1590" y="12255"/>
                      <a:pt x="1611" y="12214"/>
                      <a:pt x="1632" y="12151"/>
                    </a:cubicBezTo>
                    <a:close/>
                    <a:moveTo>
                      <a:pt x="3411" y="11335"/>
                    </a:moveTo>
                    <a:cubicBezTo>
                      <a:pt x="4038" y="11711"/>
                      <a:pt x="4520" y="12297"/>
                      <a:pt x="5085" y="12758"/>
                    </a:cubicBezTo>
                    <a:cubicBezTo>
                      <a:pt x="4666" y="12548"/>
                      <a:pt x="4269" y="12339"/>
                      <a:pt x="3871" y="12088"/>
                    </a:cubicBezTo>
                    <a:cubicBezTo>
                      <a:pt x="3557" y="11858"/>
                      <a:pt x="3243" y="11628"/>
                      <a:pt x="2929" y="11398"/>
                    </a:cubicBezTo>
                    <a:cubicBezTo>
                      <a:pt x="3076" y="11356"/>
                      <a:pt x="3243" y="11356"/>
                      <a:pt x="3411" y="11335"/>
                    </a:cubicBezTo>
                    <a:close/>
                    <a:moveTo>
                      <a:pt x="3662" y="11335"/>
                    </a:moveTo>
                    <a:cubicBezTo>
                      <a:pt x="4248" y="11335"/>
                      <a:pt x="4854" y="11418"/>
                      <a:pt x="5357" y="11565"/>
                    </a:cubicBezTo>
                    <a:cubicBezTo>
                      <a:pt x="5566" y="11628"/>
                      <a:pt x="5754" y="11690"/>
                      <a:pt x="5963" y="11795"/>
                    </a:cubicBezTo>
                    <a:cubicBezTo>
                      <a:pt x="6152" y="11900"/>
                      <a:pt x="6319" y="12004"/>
                      <a:pt x="6486" y="12151"/>
                    </a:cubicBezTo>
                    <a:cubicBezTo>
                      <a:pt x="6445" y="12360"/>
                      <a:pt x="6424" y="12569"/>
                      <a:pt x="6403" y="12779"/>
                    </a:cubicBezTo>
                    <a:cubicBezTo>
                      <a:pt x="6361" y="12820"/>
                      <a:pt x="6319" y="12841"/>
                      <a:pt x="6277" y="12862"/>
                    </a:cubicBezTo>
                    <a:cubicBezTo>
                      <a:pt x="6298" y="12841"/>
                      <a:pt x="6298" y="12799"/>
                      <a:pt x="6277" y="12779"/>
                    </a:cubicBezTo>
                    <a:cubicBezTo>
                      <a:pt x="5880" y="12297"/>
                      <a:pt x="5378" y="11921"/>
                      <a:pt x="4854" y="11565"/>
                    </a:cubicBezTo>
                    <a:cubicBezTo>
                      <a:pt x="4842" y="11553"/>
                      <a:pt x="4830" y="11548"/>
                      <a:pt x="4817" y="11548"/>
                    </a:cubicBezTo>
                    <a:cubicBezTo>
                      <a:pt x="4766" y="11548"/>
                      <a:pt x="4724" y="11640"/>
                      <a:pt x="4792" y="11690"/>
                    </a:cubicBezTo>
                    <a:cubicBezTo>
                      <a:pt x="5273" y="12067"/>
                      <a:pt x="5691" y="12486"/>
                      <a:pt x="6152" y="12904"/>
                    </a:cubicBezTo>
                    <a:cubicBezTo>
                      <a:pt x="6152" y="12904"/>
                      <a:pt x="6173" y="12925"/>
                      <a:pt x="6194" y="12925"/>
                    </a:cubicBezTo>
                    <a:cubicBezTo>
                      <a:pt x="6089" y="12967"/>
                      <a:pt x="5963" y="12988"/>
                      <a:pt x="5838" y="13030"/>
                    </a:cubicBezTo>
                    <a:cubicBezTo>
                      <a:pt x="5168" y="12423"/>
                      <a:pt x="4436" y="11795"/>
                      <a:pt x="3662" y="11335"/>
                    </a:cubicBezTo>
                    <a:close/>
                    <a:moveTo>
                      <a:pt x="2657" y="11439"/>
                    </a:moveTo>
                    <a:cubicBezTo>
                      <a:pt x="3411" y="12130"/>
                      <a:pt x="4331" y="12946"/>
                      <a:pt x="5315" y="13092"/>
                    </a:cubicBezTo>
                    <a:cubicBezTo>
                      <a:pt x="5378" y="13092"/>
                      <a:pt x="5419" y="13071"/>
                      <a:pt x="5419" y="13030"/>
                    </a:cubicBezTo>
                    <a:lnTo>
                      <a:pt x="5503" y="13092"/>
                    </a:lnTo>
                    <a:cubicBezTo>
                      <a:pt x="5273" y="13113"/>
                      <a:pt x="5043" y="13134"/>
                      <a:pt x="4917" y="13134"/>
                    </a:cubicBezTo>
                    <a:cubicBezTo>
                      <a:pt x="4797" y="13145"/>
                      <a:pt x="4679" y="13151"/>
                      <a:pt x="4561" y="13151"/>
                    </a:cubicBezTo>
                    <a:cubicBezTo>
                      <a:pt x="4023" y="13151"/>
                      <a:pt x="3507" y="13041"/>
                      <a:pt x="2992" y="12904"/>
                    </a:cubicBezTo>
                    <a:cubicBezTo>
                      <a:pt x="2867" y="12841"/>
                      <a:pt x="2741" y="12758"/>
                      <a:pt x="2616" y="12674"/>
                    </a:cubicBezTo>
                    <a:cubicBezTo>
                      <a:pt x="2302" y="12465"/>
                      <a:pt x="1988" y="12235"/>
                      <a:pt x="1716" y="12004"/>
                    </a:cubicBezTo>
                    <a:cubicBezTo>
                      <a:pt x="1737" y="11962"/>
                      <a:pt x="1779" y="11921"/>
                      <a:pt x="1821" y="11879"/>
                    </a:cubicBezTo>
                    <a:cubicBezTo>
                      <a:pt x="1841" y="11879"/>
                      <a:pt x="1841" y="11879"/>
                      <a:pt x="1862" y="11900"/>
                    </a:cubicBezTo>
                    <a:cubicBezTo>
                      <a:pt x="2365" y="12025"/>
                      <a:pt x="2762" y="12276"/>
                      <a:pt x="3181" y="12548"/>
                    </a:cubicBezTo>
                    <a:cubicBezTo>
                      <a:pt x="3515" y="12779"/>
                      <a:pt x="3871" y="13051"/>
                      <a:pt x="4289" y="13113"/>
                    </a:cubicBezTo>
                    <a:cubicBezTo>
                      <a:pt x="4394" y="13113"/>
                      <a:pt x="4457" y="12988"/>
                      <a:pt x="4352" y="12925"/>
                    </a:cubicBezTo>
                    <a:cubicBezTo>
                      <a:pt x="3976" y="12653"/>
                      <a:pt x="3557" y="12423"/>
                      <a:pt x="3139" y="12193"/>
                    </a:cubicBezTo>
                    <a:cubicBezTo>
                      <a:pt x="2783" y="11983"/>
                      <a:pt x="2427" y="11795"/>
                      <a:pt x="2009" y="11732"/>
                    </a:cubicBezTo>
                    <a:cubicBezTo>
                      <a:pt x="2218" y="11586"/>
                      <a:pt x="2448" y="11502"/>
                      <a:pt x="2657" y="11439"/>
                    </a:cubicBezTo>
                    <a:close/>
                    <a:moveTo>
                      <a:pt x="1151" y="2735"/>
                    </a:moveTo>
                    <a:cubicBezTo>
                      <a:pt x="1674" y="2965"/>
                      <a:pt x="2302" y="3049"/>
                      <a:pt x="2699" y="3112"/>
                    </a:cubicBezTo>
                    <a:cubicBezTo>
                      <a:pt x="3074" y="3157"/>
                      <a:pt x="3880" y="3233"/>
                      <a:pt x="4774" y="3233"/>
                    </a:cubicBezTo>
                    <a:cubicBezTo>
                      <a:pt x="5526" y="3233"/>
                      <a:pt x="6340" y="3179"/>
                      <a:pt x="7010" y="3007"/>
                    </a:cubicBezTo>
                    <a:cubicBezTo>
                      <a:pt x="7010" y="6899"/>
                      <a:pt x="7072" y="10770"/>
                      <a:pt x="7010" y="14662"/>
                    </a:cubicBezTo>
                    <a:cubicBezTo>
                      <a:pt x="6710" y="14710"/>
                      <a:pt x="6419" y="14730"/>
                      <a:pt x="6133" y="14730"/>
                    </a:cubicBezTo>
                    <a:cubicBezTo>
                      <a:pt x="5182" y="14730"/>
                      <a:pt x="4283" y="14504"/>
                      <a:pt x="3285" y="14327"/>
                    </a:cubicBezTo>
                    <a:cubicBezTo>
                      <a:pt x="3222" y="14327"/>
                      <a:pt x="3201" y="14411"/>
                      <a:pt x="3264" y="14431"/>
                    </a:cubicBezTo>
                    <a:cubicBezTo>
                      <a:pt x="4085" y="14673"/>
                      <a:pt x="5177" y="15112"/>
                      <a:pt x="6152" y="15112"/>
                    </a:cubicBezTo>
                    <a:cubicBezTo>
                      <a:pt x="6445" y="15112"/>
                      <a:pt x="6727" y="15072"/>
                      <a:pt x="6989" y="14975"/>
                    </a:cubicBezTo>
                    <a:cubicBezTo>
                      <a:pt x="6989" y="15143"/>
                      <a:pt x="6989" y="15310"/>
                      <a:pt x="6989" y="15478"/>
                    </a:cubicBezTo>
                    <a:cubicBezTo>
                      <a:pt x="6549" y="15457"/>
                      <a:pt x="6110" y="15457"/>
                      <a:pt x="5670" y="15415"/>
                    </a:cubicBezTo>
                    <a:cubicBezTo>
                      <a:pt x="5315" y="15381"/>
                      <a:pt x="4946" y="15320"/>
                      <a:pt x="4574" y="15320"/>
                    </a:cubicBezTo>
                    <a:cubicBezTo>
                      <a:pt x="4486" y="15320"/>
                      <a:pt x="4398" y="15323"/>
                      <a:pt x="4310" y="15331"/>
                    </a:cubicBezTo>
                    <a:cubicBezTo>
                      <a:pt x="4185" y="15331"/>
                      <a:pt x="4185" y="15499"/>
                      <a:pt x="4310" y="15520"/>
                    </a:cubicBezTo>
                    <a:cubicBezTo>
                      <a:pt x="4942" y="15601"/>
                      <a:pt x="5687" y="15782"/>
                      <a:pt x="6389" y="15782"/>
                    </a:cubicBezTo>
                    <a:cubicBezTo>
                      <a:pt x="6594" y="15782"/>
                      <a:pt x="6795" y="15767"/>
                      <a:pt x="6989" y="15729"/>
                    </a:cubicBezTo>
                    <a:lnTo>
                      <a:pt x="6989" y="15729"/>
                    </a:lnTo>
                    <a:cubicBezTo>
                      <a:pt x="6968" y="15938"/>
                      <a:pt x="6968" y="16168"/>
                      <a:pt x="6968" y="16377"/>
                    </a:cubicBezTo>
                    <a:cubicBezTo>
                      <a:pt x="6214" y="16210"/>
                      <a:pt x="5357" y="16273"/>
                      <a:pt x="4645" y="16189"/>
                    </a:cubicBezTo>
                    <a:cubicBezTo>
                      <a:pt x="4639" y="16188"/>
                      <a:pt x="4633" y="16187"/>
                      <a:pt x="4628" y="16187"/>
                    </a:cubicBezTo>
                    <a:cubicBezTo>
                      <a:pt x="4539" y="16187"/>
                      <a:pt x="4526" y="16338"/>
                      <a:pt x="4624" y="16377"/>
                    </a:cubicBezTo>
                    <a:cubicBezTo>
                      <a:pt x="5043" y="16503"/>
                      <a:pt x="5482" y="16566"/>
                      <a:pt x="5922" y="16608"/>
                    </a:cubicBezTo>
                    <a:cubicBezTo>
                      <a:pt x="6256" y="16649"/>
                      <a:pt x="6612" y="16712"/>
                      <a:pt x="6947" y="16733"/>
                    </a:cubicBezTo>
                    <a:cubicBezTo>
                      <a:pt x="6947" y="17089"/>
                      <a:pt x="6926" y="17424"/>
                      <a:pt x="6926" y="17779"/>
                    </a:cubicBezTo>
                    <a:cubicBezTo>
                      <a:pt x="6884" y="18533"/>
                      <a:pt x="6863" y="19307"/>
                      <a:pt x="6821" y="20081"/>
                    </a:cubicBezTo>
                    <a:cubicBezTo>
                      <a:pt x="6424" y="19746"/>
                      <a:pt x="5880" y="19579"/>
                      <a:pt x="5357" y="19495"/>
                    </a:cubicBezTo>
                    <a:cubicBezTo>
                      <a:pt x="5349" y="19493"/>
                      <a:pt x="5341" y="19493"/>
                      <a:pt x="5334" y="19493"/>
                    </a:cubicBezTo>
                    <a:cubicBezTo>
                      <a:pt x="5249" y="19493"/>
                      <a:pt x="5237" y="19603"/>
                      <a:pt x="5315" y="19641"/>
                    </a:cubicBezTo>
                    <a:cubicBezTo>
                      <a:pt x="5838" y="19809"/>
                      <a:pt x="6319" y="20081"/>
                      <a:pt x="6821" y="20311"/>
                    </a:cubicBezTo>
                    <a:cubicBezTo>
                      <a:pt x="6800" y="20499"/>
                      <a:pt x="6800" y="20688"/>
                      <a:pt x="6779" y="20876"/>
                    </a:cubicBezTo>
                    <a:cubicBezTo>
                      <a:pt x="6570" y="20729"/>
                      <a:pt x="6340" y="20604"/>
                      <a:pt x="6089" y="20499"/>
                    </a:cubicBezTo>
                    <a:cubicBezTo>
                      <a:pt x="6071" y="20491"/>
                      <a:pt x="6054" y="20487"/>
                      <a:pt x="6037" y="20487"/>
                    </a:cubicBezTo>
                    <a:cubicBezTo>
                      <a:pt x="5933" y="20487"/>
                      <a:pt x="5855" y="20634"/>
                      <a:pt x="5963" y="20688"/>
                    </a:cubicBezTo>
                    <a:cubicBezTo>
                      <a:pt x="6235" y="20855"/>
                      <a:pt x="6507" y="21022"/>
                      <a:pt x="6758" y="21169"/>
                    </a:cubicBezTo>
                    <a:cubicBezTo>
                      <a:pt x="6758" y="21399"/>
                      <a:pt x="6738" y="21608"/>
                      <a:pt x="6717" y="21838"/>
                    </a:cubicBezTo>
                    <a:cubicBezTo>
                      <a:pt x="6612" y="21671"/>
                      <a:pt x="6403" y="21587"/>
                      <a:pt x="6235" y="21546"/>
                    </a:cubicBezTo>
                    <a:cubicBezTo>
                      <a:pt x="6228" y="21544"/>
                      <a:pt x="6221" y="21544"/>
                      <a:pt x="6214" y="21544"/>
                    </a:cubicBezTo>
                    <a:cubicBezTo>
                      <a:pt x="6105" y="21544"/>
                      <a:pt x="6074" y="21693"/>
                      <a:pt x="6173" y="21713"/>
                    </a:cubicBezTo>
                    <a:cubicBezTo>
                      <a:pt x="6382" y="21776"/>
                      <a:pt x="6507" y="21922"/>
                      <a:pt x="6675" y="22048"/>
                    </a:cubicBezTo>
                    <a:lnTo>
                      <a:pt x="6717" y="22048"/>
                    </a:lnTo>
                    <a:cubicBezTo>
                      <a:pt x="6633" y="22968"/>
                      <a:pt x="6528" y="23889"/>
                      <a:pt x="6403" y="24810"/>
                    </a:cubicBezTo>
                    <a:cubicBezTo>
                      <a:pt x="6174" y="26164"/>
                      <a:pt x="5271" y="28905"/>
                      <a:pt x="3744" y="28905"/>
                    </a:cubicBezTo>
                    <a:cubicBezTo>
                      <a:pt x="3312" y="28905"/>
                      <a:pt x="2831" y="28687"/>
                      <a:pt x="2302" y="28157"/>
                    </a:cubicBezTo>
                    <a:cubicBezTo>
                      <a:pt x="1025" y="26881"/>
                      <a:pt x="1486" y="24517"/>
                      <a:pt x="1444" y="22885"/>
                    </a:cubicBezTo>
                    <a:cubicBezTo>
                      <a:pt x="1381" y="20562"/>
                      <a:pt x="1318" y="18240"/>
                      <a:pt x="1318" y="15938"/>
                    </a:cubicBezTo>
                    <a:cubicBezTo>
                      <a:pt x="1318" y="14913"/>
                      <a:pt x="1339" y="13887"/>
                      <a:pt x="1360" y="12862"/>
                    </a:cubicBezTo>
                    <a:cubicBezTo>
                      <a:pt x="1576" y="13096"/>
                      <a:pt x="1961" y="13206"/>
                      <a:pt x="2344" y="13206"/>
                    </a:cubicBezTo>
                    <a:cubicBezTo>
                      <a:pt x="2407" y="13206"/>
                      <a:pt x="2470" y="13203"/>
                      <a:pt x="2532" y="13197"/>
                    </a:cubicBezTo>
                    <a:cubicBezTo>
                      <a:pt x="2762" y="13260"/>
                      <a:pt x="2971" y="13302"/>
                      <a:pt x="3181" y="13364"/>
                    </a:cubicBezTo>
                    <a:cubicBezTo>
                      <a:pt x="3369" y="13469"/>
                      <a:pt x="3578" y="13553"/>
                      <a:pt x="3766" y="13615"/>
                    </a:cubicBezTo>
                    <a:cubicBezTo>
                      <a:pt x="3773" y="13618"/>
                      <a:pt x="3780" y="13619"/>
                      <a:pt x="3787" y="13619"/>
                    </a:cubicBezTo>
                    <a:cubicBezTo>
                      <a:pt x="3842" y="13619"/>
                      <a:pt x="3890" y="13548"/>
                      <a:pt x="3871" y="13511"/>
                    </a:cubicBezTo>
                    <a:lnTo>
                      <a:pt x="3871" y="13511"/>
                    </a:lnTo>
                    <a:cubicBezTo>
                      <a:pt x="4122" y="13532"/>
                      <a:pt x="4352" y="13553"/>
                      <a:pt x="4603" y="13553"/>
                    </a:cubicBezTo>
                    <a:cubicBezTo>
                      <a:pt x="5273" y="13553"/>
                      <a:pt x="6173" y="13448"/>
                      <a:pt x="6717" y="13009"/>
                    </a:cubicBezTo>
                    <a:cubicBezTo>
                      <a:pt x="7763" y="12109"/>
                      <a:pt x="5817" y="11314"/>
                      <a:pt x="5126" y="11188"/>
                    </a:cubicBezTo>
                    <a:cubicBezTo>
                      <a:pt x="4681" y="11083"/>
                      <a:pt x="4104" y="10995"/>
                      <a:pt x="3529" y="10995"/>
                    </a:cubicBezTo>
                    <a:cubicBezTo>
                      <a:pt x="3186" y="10995"/>
                      <a:pt x="2845" y="11026"/>
                      <a:pt x="2532" y="11105"/>
                    </a:cubicBezTo>
                    <a:cubicBezTo>
                      <a:pt x="2511" y="11084"/>
                      <a:pt x="2469" y="11063"/>
                      <a:pt x="2448" y="11042"/>
                    </a:cubicBezTo>
                    <a:cubicBezTo>
                      <a:pt x="2436" y="11034"/>
                      <a:pt x="2424" y="11031"/>
                      <a:pt x="2412" y="11031"/>
                    </a:cubicBezTo>
                    <a:cubicBezTo>
                      <a:pt x="2359" y="11031"/>
                      <a:pt x="2310" y="11095"/>
                      <a:pt x="2344" y="11146"/>
                    </a:cubicBezTo>
                    <a:cubicBezTo>
                      <a:pt x="1988" y="11272"/>
                      <a:pt x="1674" y="11481"/>
                      <a:pt x="1444" y="11795"/>
                    </a:cubicBezTo>
                    <a:cubicBezTo>
                      <a:pt x="1423" y="11774"/>
                      <a:pt x="1402" y="11753"/>
                      <a:pt x="1381" y="11732"/>
                    </a:cubicBezTo>
                    <a:cubicBezTo>
                      <a:pt x="1444" y="8740"/>
                      <a:pt x="1465" y="5727"/>
                      <a:pt x="1109" y="2777"/>
                    </a:cubicBezTo>
                    <a:cubicBezTo>
                      <a:pt x="1130" y="2777"/>
                      <a:pt x="1151" y="2756"/>
                      <a:pt x="1151" y="2735"/>
                    </a:cubicBezTo>
                    <a:close/>
                    <a:moveTo>
                      <a:pt x="2147" y="0"/>
                    </a:moveTo>
                    <a:cubicBezTo>
                      <a:pt x="1683" y="0"/>
                      <a:pt x="1287" y="72"/>
                      <a:pt x="1130" y="308"/>
                    </a:cubicBezTo>
                    <a:cubicBezTo>
                      <a:pt x="670" y="475"/>
                      <a:pt x="293" y="768"/>
                      <a:pt x="147" y="1229"/>
                    </a:cubicBezTo>
                    <a:cubicBezTo>
                      <a:pt x="0" y="1794"/>
                      <a:pt x="230" y="2191"/>
                      <a:pt x="649" y="2463"/>
                    </a:cubicBezTo>
                    <a:cubicBezTo>
                      <a:pt x="649" y="2505"/>
                      <a:pt x="670" y="2526"/>
                      <a:pt x="691" y="2547"/>
                    </a:cubicBezTo>
                    <a:cubicBezTo>
                      <a:pt x="691" y="3007"/>
                      <a:pt x="732" y="3488"/>
                      <a:pt x="753" y="3949"/>
                    </a:cubicBezTo>
                    <a:cubicBezTo>
                      <a:pt x="774" y="5100"/>
                      <a:pt x="795" y="6271"/>
                      <a:pt x="816" y="7422"/>
                    </a:cubicBezTo>
                    <a:cubicBezTo>
                      <a:pt x="837" y="9766"/>
                      <a:pt x="816" y="12109"/>
                      <a:pt x="816" y="14431"/>
                    </a:cubicBezTo>
                    <a:cubicBezTo>
                      <a:pt x="816" y="16754"/>
                      <a:pt x="816" y="19077"/>
                      <a:pt x="900" y="21399"/>
                    </a:cubicBezTo>
                    <a:cubicBezTo>
                      <a:pt x="942" y="22989"/>
                      <a:pt x="816" y="24663"/>
                      <a:pt x="1004" y="26253"/>
                    </a:cubicBezTo>
                    <a:cubicBezTo>
                      <a:pt x="1202" y="27771"/>
                      <a:pt x="2434" y="29334"/>
                      <a:pt x="3815" y="29334"/>
                    </a:cubicBezTo>
                    <a:cubicBezTo>
                      <a:pt x="4338" y="29334"/>
                      <a:pt x="4882" y="29110"/>
                      <a:pt x="5398" y="28576"/>
                    </a:cubicBezTo>
                    <a:cubicBezTo>
                      <a:pt x="6382" y="27530"/>
                      <a:pt x="6675" y="26065"/>
                      <a:pt x="6884" y="24705"/>
                    </a:cubicBezTo>
                    <a:cubicBezTo>
                      <a:pt x="7198" y="22634"/>
                      <a:pt x="7282" y="20562"/>
                      <a:pt x="7365" y="18491"/>
                    </a:cubicBezTo>
                    <a:cubicBezTo>
                      <a:pt x="7386" y="17905"/>
                      <a:pt x="7407" y="17319"/>
                      <a:pt x="7428" y="16733"/>
                    </a:cubicBezTo>
                    <a:cubicBezTo>
                      <a:pt x="7512" y="16712"/>
                      <a:pt x="7575" y="16587"/>
                      <a:pt x="7470" y="16545"/>
                    </a:cubicBezTo>
                    <a:cubicBezTo>
                      <a:pt x="7449" y="16545"/>
                      <a:pt x="7428" y="16545"/>
                      <a:pt x="7428" y="16524"/>
                    </a:cubicBezTo>
                    <a:cubicBezTo>
                      <a:pt x="7533" y="11962"/>
                      <a:pt x="7491" y="7422"/>
                      <a:pt x="7470" y="2861"/>
                    </a:cubicBezTo>
                    <a:cubicBezTo>
                      <a:pt x="7972" y="2672"/>
                      <a:pt x="8328" y="2379"/>
                      <a:pt x="8411" y="1961"/>
                    </a:cubicBezTo>
                    <a:cubicBezTo>
                      <a:pt x="8432" y="1940"/>
                      <a:pt x="8453" y="1898"/>
                      <a:pt x="8474" y="1856"/>
                    </a:cubicBezTo>
                    <a:cubicBezTo>
                      <a:pt x="8495" y="1835"/>
                      <a:pt x="8516" y="1794"/>
                      <a:pt x="8516" y="1752"/>
                    </a:cubicBezTo>
                    <a:cubicBezTo>
                      <a:pt x="8642" y="1626"/>
                      <a:pt x="8704" y="1501"/>
                      <a:pt x="8704" y="1333"/>
                    </a:cubicBezTo>
                    <a:cubicBezTo>
                      <a:pt x="8725" y="36"/>
                      <a:pt x="4122" y="78"/>
                      <a:pt x="3264" y="57"/>
                    </a:cubicBezTo>
                    <a:lnTo>
                      <a:pt x="3013" y="57"/>
                    </a:lnTo>
                    <a:cubicBezTo>
                      <a:pt x="2724" y="26"/>
                      <a:pt x="2424" y="0"/>
                      <a:pt x="21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4526458" y="3229203"/>
                <a:ext cx="138188" cy="25814"/>
              </a:xfrm>
              <a:custGeom>
                <a:rect b="b" l="l" r="r" t="t"/>
                <a:pathLst>
                  <a:path extrusionOk="0" h="869" w="4652">
                    <a:moveTo>
                      <a:pt x="58" y="1"/>
                    </a:moveTo>
                    <a:cubicBezTo>
                      <a:pt x="11" y="1"/>
                      <a:pt x="0" y="69"/>
                      <a:pt x="56" y="88"/>
                    </a:cubicBezTo>
                    <a:cubicBezTo>
                      <a:pt x="655" y="319"/>
                      <a:pt x="2120" y="869"/>
                      <a:pt x="3256" y="869"/>
                    </a:cubicBezTo>
                    <a:cubicBezTo>
                      <a:pt x="3867" y="869"/>
                      <a:pt x="4383" y="709"/>
                      <a:pt x="4618" y="255"/>
                    </a:cubicBezTo>
                    <a:cubicBezTo>
                      <a:pt x="4652" y="204"/>
                      <a:pt x="4603" y="140"/>
                      <a:pt x="4550" y="140"/>
                    </a:cubicBezTo>
                    <a:cubicBezTo>
                      <a:pt x="4537" y="140"/>
                      <a:pt x="4525" y="143"/>
                      <a:pt x="4513" y="151"/>
                    </a:cubicBezTo>
                    <a:cubicBezTo>
                      <a:pt x="3998" y="389"/>
                      <a:pt x="3476" y="477"/>
                      <a:pt x="2949" y="477"/>
                    </a:cubicBezTo>
                    <a:cubicBezTo>
                      <a:pt x="1998" y="477"/>
                      <a:pt x="1033" y="193"/>
                      <a:pt x="77" y="4"/>
                    </a:cubicBezTo>
                    <a:cubicBezTo>
                      <a:pt x="70" y="2"/>
                      <a:pt x="64" y="1"/>
                      <a:pt x="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 name="Google Shape;174;p2"/>
            <p:cNvSpPr/>
            <p:nvPr/>
          </p:nvSpPr>
          <p:spPr>
            <a:xfrm>
              <a:off x="5006623" y="102869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6687261" y="72959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lt2"/>
        </a:solidFill>
      </p:bgPr>
    </p:bg>
    <p:spTree>
      <p:nvGrpSpPr>
        <p:cNvPr id="176" name="Shape 176"/>
        <p:cNvGrpSpPr/>
        <p:nvPr/>
      </p:nvGrpSpPr>
      <p:grpSpPr>
        <a:xfrm>
          <a:off x="0" y="0"/>
          <a:ext cx="0" cy="0"/>
          <a:chOff x="0" y="0"/>
          <a:chExt cx="0" cy="0"/>
        </a:xfrm>
      </p:grpSpPr>
      <p:sp>
        <p:nvSpPr>
          <p:cNvPr id="177" name="Google Shape;177;p3"/>
          <p:cNvSpPr txBox="1"/>
          <p:nvPr>
            <p:ph type="title"/>
          </p:nvPr>
        </p:nvSpPr>
        <p:spPr>
          <a:xfrm>
            <a:off x="1173900" y="3611549"/>
            <a:ext cx="6796200" cy="728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4200"/>
              <a:buNone/>
              <a:defRPr>
                <a:solidFill>
                  <a:schemeClr val="accent2"/>
                </a:solidFill>
              </a:defRPr>
            </a:lvl1pPr>
            <a:lvl2pPr lvl="1" rtl="0" algn="ctr">
              <a:spcBef>
                <a:spcPts val="0"/>
              </a:spcBef>
              <a:spcAft>
                <a:spcPts val="0"/>
              </a:spcAft>
              <a:buClr>
                <a:schemeClr val="accent3"/>
              </a:buClr>
              <a:buSzPts val="4200"/>
              <a:buNone/>
              <a:defRPr sz="4200">
                <a:solidFill>
                  <a:schemeClr val="accent3"/>
                </a:solidFill>
              </a:defRPr>
            </a:lvl2pPr>
            <a:lvl3pPr lvl="2" rtl="0" algn="ctr">
              <a:spcBef>
                <a:spcPts val="0"/>
              </a:spcBef>
              <a:spcAft>
                <a:spcPts val="0"/>
              </a:spcAft>
              <a:buClr>
                <a:schemeClr val="accent3"/>
              </a:buClr>
              <a:buSzPts val="4200"/>
              <a:buNone/>
              <a:defRPr sz="4200">
                <a:solidFill>
                  <a:schemeClr val="accent3"/>
                </a:solidFill>
              </a:defRPr>
            </a:lvl3pPr>
            <a:lvl4pPr lvl="3" rtl="0" algn="ctr">
              <a:spcBef>
                <a:spcPts val="0"/>
              </a:spcBef>
              <a:spcAft>
                <a:spcPts val="0"/>
              </a:spcAft>
              <a:buClr>
                <a:schemeClr val="accent3"/>
              </a:buClr>
              <a:buSzPts val="4200"/>
              <a:buNone/>
              <a:defRPr sz="4200">
                <a:solidFill>
                  <a:schemeClr val="accent3"/>
                </a:solidFill>
              </a:defRPr>
            </a:lvl4pPr>
            <a:lvl5pPr lvl="4" rtl="0" algn="ctr">
              <a:spcBef>
                <a:spcPts val="0"/>
              </a:spcBef>
              <a:spcAft>
                <a:spcPts val="0"/>
              </a:spcAft>
              <a:buClr>
                <a:schemeClr val="accent3"/>
              </a:buClr>
              <a:buSzPts val="4200"/>
              <a:buNone/>
              <a:defRPr sz="4200">
                <a:solidFill>
                  <a:schemeClr val="accent3"/>
                </a:solidFill>
              </a:defRPr>
            </a:lvl5pPr>
            <a:lvl6pPr lvl="5" rtl="0" algn="ctr">
              <a:spcBef>
                <a:spcPts val="0"/>
              </a:spcBef>
              <a:spcAft>
                <a:spcPts val="0"/>
              </a:spcAft>
              <a:buClr>
                <a:schemeClr val="accent3"/>
              </a:buClr>
              <a:buSzPts val="4200"/>
              <a:buNone/>
              <a:defRPr sz="4200">
                <a:solidFill>
                  <a:schemeClr val="accent3"/>
                </a:solidFill>
              </a:defRPr>
            </a:lvl6pPr>
            <a:lvl7pPr lvl="6" rtl="0" algn="ctr">
              <a:spcBef>
                <a:spcPts val="0"/>
              </a:spcBef>
              <a:spcAft>
                <a:spcPts val="0"/>
              </a:spcAft>
              <a:buClr>
                <a:schemeClr val="accent3"/>
              </a:buClr>
              <a:buSzPts val="4200"/>
              <a:buNone/>
              <a:defRPr sz="4200">
                <a:solidFill>
                  <a:schemeClr val="accent3"/>
                </a:solidFill>
              </a:defRPr>
            </a:lvl7pPr>
            <a:lvl8pPr lvl="7" rtl="0" algn="ctr">
              <a:spcBef>
                <a:spcPts val="0"/>
              </a:spcBef>
              <a:spcAft>
                <a:spcPts val="0"/>
              </a:spcAft>
              <a:buClr>
                <a:schemeClr val="accent3"/>
              </a:buClr>
              <a:buSzPts val="4200"/>
              <a:buNone/>
              <a:defRPr sz="4200">
                <a:solidFill>
                  <a:schemeClr val="accent3"/>
                </a:solidFill>
              </a:defRPr>
            </a:lvl8pPr>
            <a:lvl9pPr lvl="8" rtl="0" algn="ctr">
              <a:spcBef>
                <a:spcPts val="0"/>
              </a:spcBef>
              <a:spcAft>
                <a:spcPts val="0"/>
              </a:spcAft>
              <a:buClr>
                <a:schemeClr val="accent3"/>
              </a:buClr>
              <a:buSzPts val="4200"/>
              <a:buNone/>
              <a:defRPr sz="4200">
                <a:solidFill>
                  <a:schemeClr val="accent3"/>
                </a:solidFill>
              </a:defRPr>
            </a:lvl9pPr>
          </a:lstStyle>
          <a:p/>
        </p:txBody>
      </p:sp>
      <p:sp>
        <p:nvSpPr>
          <p:cNvPr id="178" name="Google Shape;178;p3"/>
          <p:cNvSpPr txBox="1"/>
          <p:nvPr>
            <p:ph hasCustomPrompt="1" idx="2" type="title"/>
          </p:nvPr>
        </p:nvSpPr>
        <p:spPr>
          <a:xfrm flipH="1">
            <a:off x="3517600" y="1056161"/>
            <a:ext cx="2108700" cy="1367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3600"/>
              <a:buNone/>
              <a:defRPr sz="12000">
                <a:solidFill>
                  <a:schemeClr val="accent1"/>
                </a:solidFill>
              </a:defRPr>
            </a:lvl1pPr>
            <a:lvl2pPr lvl="1" rtl="0" algn="ctr">
              <a:spcBef>
                <a:spcPts val="0"/>
              </a:spcBef>
              <a:spcAft>
                <a:spcPts val="0"/>
              </a:spcAft>
              <a:buClr>
                <a:schemeClr val="accent3"/>
              </a:buClr>
              <a:buSzPts val="3600"/>
              <a:buFont typeface="Fira Sans Extra Condensed Medium"/>
              <a:buNone/>
              <a:defRPr sz="3600">
                <a:solidFill>
                  <a:schemeClr val="accent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3"/>
              </a:buClr>
              <a:buSzPts val="3600"/>
              <a:buFont typeface="Fira Sans Extra Condensed Medium"/>
              <a:buNone/>
              <a:defRPr sz="3600">
                <a:solidFill>
                  <a:schemeClr val="accent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3"/>
              </a:buClr>
              <a:buSzPts val="3600"/>
              <a:buFont typeface="Fira Sans Extra Condensed Medium"/>
              <a:buNone/>
              <a:defRPr sz="3600">
                <a:solidFill>
                  <a:schemeClr val="accent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3"/>
              </a:buClr>
              <a:buSzPts val="3600"/>
              <a:buFont typeface="Fira Sans Extra Condensed Medium"/>
              <a:buNone/>
              <a:defRPr sz="3600">
                <a:solidFill>
                  <a:schemeClr val="accent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3"/>
              </a:buClr>
              <a:buSzPts val="3600"/>
              <a:buFont typeface="Fira Sans Extra Condensed Medium"/>
              <a:buNone/>
              <a:defRPr sz="3600">
                <a:solidFill>
                  <a:schemeClr val="accent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3"/>
              </a:buClr>
              <a:buSzPts val="3600"/>
              <a:buFont typeface="Fira Sans Extra Condensed Medium"/>
              <a:buNone/>
              <a:defRPr sz="3600">
                <a:solidFill>
                  <a:schemeClr val="accent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3"/>
              </a:buClr>
              <a:buSzPts val="3600"/>
              <a:buFont typeface="Fira Sans Extra Condensed Medium"/>
              <a:buNone/>
              <a:defRPr sz="3600">
                <a:solidFill>
                  <a:schemeClr val="accent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3"/>
              </a:buClr>
              <a:buSzPts val="3600"/>
              <a:buFont typeface="Fira Sans Extra Condensed Medium"/>
              <a:buNone/>
              <a:defRPr sz="3600">
                <a:solidFill>
                  <a:schemeClr val="accent3"/>
                </a:solidFill>
                <a:latin typeface="Fira Sans Extra Condensed Medium"/>
                <a:ea typeface="Fira Sans Extra Condensed Medium"/>
                <a:cs typeface="Fira Sans Extra Condensed Medium"/>
                <a:sym typeface="Fira Sans Extra Condensed Medium"/>
              </a:defRPr>
            </a:lvl9pPr>
          </a:lstStyle>
          <a:p>
            <a:r>
              <a:t>xx%</a:t>
            </a:r>
          </a:p>
        </p:txBody>
      </p:sp>
      <p:sp>
        <p:nvSpPr>
          <p:cNvPr id="179" name="Google Shape;179;p3"/>
          <p:cNvSpPr txBox="1"/>
          <p:nvPr>
            <p:ph idx="1" type="subTitle"/>
          </p:nvPr>
        </p:nvSpPr>
        <p:spPr>
          <a:xfrm>
            <a:off x="2765375" y="4257111"/>
            <a:ext cx="3613200" cy="36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100"/>
              <a:buNone/>
              <a:defRPr sz="1400">
                <a:solidFill>
                  <a:schemeClr val="dk1"/>
                </a:solidFill>
              </a:defRPr>
            </a:lvl1pPr>
            <a:lvl2pPr lvl="1" rtl="0" algn="ctr">
              <a:lnSpc>
                <a:spcPct val="100000"/>
              </a:lnSpc>
              <a:spcBef>
                <a:spcPts val="0"/>
              </a:spcBef>
              <a:spcAft>
                <a:spcPts val="0"/>
              </a:spcAft>
              <a:buClr>
                <a:schemeClr val="accent3"/>
              </a:buClr>
              <a:buSzPts val="2100"/>
              <a:buNone/>
              <a:defRPr sz="2100">
                <a:solidFill>
                  <a:schemeClr val="accent3"/>
                </a:solidFill>
              </a:defRPr>
            </a:lvl2pPr>
            <a:lvl3pPr lvl="2" rtl="0" algn="ctr">
              <a:lnSpc>
                <a:spcPct val="100000"/>
              </a:lnSpc>
              <a:spcBef>
                <a:spcPts val="0"/>
              </a:spcBef>
              <a:spcAft>
                <a:spcPts val="0"/>
              </a:spcAft>
              <a:buClr>
                <a:schemeClr val="accent3"/>
              </a:buClr>
              <a:buSzPts val="2100"/>
              <a:buNone/>
              <a:defRPr sz="2100">
                <a:solidFill>
                  <a:schemeClr val="accent3"/>
                </a:solidFill>
              </a:defRPr>
            </a:lvl3pPr>
            <a:lvl4pPr lvl="3" rtl="0" algn="ctr">
              <a:lnSpc>
                <a:spcPct val="100000"/>
              </a:lnSpc>
              <a:spcBef>
                <a:spcPts val="0"/>
              </a:spcBef>
              <a:spcAft>
                <a:spcPts val="0"/>
              </a:spcAft>
              <a:buClr>
                <a:schemeClr val="accent3"/>
              </a:buClr>
              <a:buSzPts val="2100"/>
              <a:buNone/>
              <a:defRPr sz="2100">
                <a:solidFill>
                  <a:schemeClr val="accent3"/>
                </a:solidFill>
              </a:defRPr>
            </a:lvl4pPr>
            <a:lvl5pPr lvl="4" rtl="0" algn="ctr">
              <a:lnSpc>
                <a:spcPct val="100000"/>
              </a:lnSpc>
              <a:spcBef>
                <a:spcPts val="0"/>
              </a:spcBef>
              <a:spcAft>
                <a:spcPts val="0"/>
              </a:spcAft>
              <a:buClr>
                <a:schemeClr val="accent3"/>
              </a:buClr>
              <a:buSzPts val="2100"/>
              <a:buNone/>
              <a:defRPr sz="2100">
                <a:solidFill>
                  <a:schemeClr val="accent3"/>
                </a:solidFill>
              </a:defRPr>
            </a:lvl5pPr>
            <a:lvl6pPr lvl="5" rtl="0" algn="ctr">
              <a:lnSpc>
                <a:spcPct val="100000"/>
              </a:lnSpc>
              <a:spcBef>
                <a:spcPts val="0"/>
              </a:spcBef>
              <a:spcAft>
                <a:spcPts val="0"/>
              </a:spcAft>
              <a:buClr>
                <a:schemeClr val="accent3"/>
              </a:buClr>
              <a:buSzPts val="2100"/>
              <a:buNone/>
              <a:defRPr sz="2100">
                <a:solidFill>
                  <a:schemeClr val="accent3"/>
                </a:solidFill>
              </a:defRPr>
            </a:lvl6pPr>
            <a:lvl7pPr lvl="6" rtl="0" algn="ctr">
              <a:lnSpc>
                <a:spcPct val="100000"/>
              </a:lnSpc>
              <a:spcBef>
                <a:spcPts val="0"/>
              </a:spcBef>
              <a:spcAft>
                <a:spcPts val="0"/>
              </a:spcAft>
              <a:buClr>
                <a:schemeClr val="accent3"/>
              </a:buClr>
              <a:buSzPts val="2100"/>
              <a:buNone/>
              <a:defRPr sz="2100">
                <a:solidFill>
                  <a:schemeClr val="accent3"/>
                </a:solidFill>
              </a:defRPr>
            </a:lvl7pPr>
            <a:lvl8pPr lvl="7" rtl="0" algn="ctr">
              <a:lnSpc>
                <a:spcPct val="100000"/>
              </a:lnSpc>
              <a:spcBef>
                <a:spcPts val="0"/>
              </a:spcBef>
              <a:spcAft>
                <a:spcPts val="0"/>
              </a:spcAft>
              <a:buClr>
                <a:schemeClr val="accent3"/>
              </a:buClr>
              <a:buSzPts val="2100"/>
              <a:buNone/>
              <a:defRPr sz="2100">
                <a:solidFill>
                  <a:schemeClr val="accent3"/>
                </a:solidFill>
              </a:defRPr>
            </a:lvl8pPr>
            <a:lvl9pPr lvl="8" rtl="0" algn="ctr">
              <a:lnSpc>
                <a:spcPct val="100000"/>
              </a:lnSpc>
              <a:spcBef>
                <a:spcPts val="0"/>
              </a:spcBef>
              <a:spcAft>
                <a:spcPts val="0"/>
              </a:spcAft>
              <a:buClr>
                <a:schemeClr val="accent3"/>
              </a:buClr>
              <a:buSzPts val="2100"/>
              <a:buNone/>
              <a:defRPr sz="2100">
                <a:solidFill>
                  <a:schemeClr val="accent3"/>
                </a:solidFill>
              </a:defRPr>
            </a:lvl9pPr>
          </a:lstStyle>
          <a:p/>
        </p:txBody>
      </p:sp>
      <p:sp>
        <p:nvSpPr>
          <p:cNvPr id="180" name="Google Shape;180;p3"/>
          <p:cNvSpPr/>
          <p:nvPr/>
        </p:nvSpPr>
        <p:spPr>
          <a:xfrm>
            <a:off x="8209711" y="58748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
          <p:cNvSpPr/>
          <p:nvPr/>
        </p:nvSpPr>
        <p:spPr>
          <a:xfrm>
            <a:off x="836261" y="4445024"/>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
          <p:cNvSpPr/>
          <p:nvPr/>
        </p:nvSpPr>
        <p:spPr>
          <a:xfrm>
            <a:off x="984161" y="437444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
          <p:cNvSpPr/>
          <p:nvPr/>
        </p:nvSpPr>
        <p:spPr>
          <a:xfrm>
            <a:off x="1323786" y="461544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
          <p:cNvSpPr/>
          <p:nvPr/>
        </p:nvSpPr>
        <p:spPr>
          <a:xfrm>
            <a:off x="7907911" y="68506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
          <p:cNvSpPr/>
          <p:nvPr/>
        </p:nvSpPr>
        <p:spPr>
          <a:xfrm>
            <a:off x="8296911" y="715374"/>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 name="Google Shape;186;p3"/>
          <p:cNvGrpSpPr/>
          <p:nvPr/>
        </p:nvGrpSpPr>
        <p:grpSpPr>
          <a:xfrm rot="-1049201">
            <a:off x="1152349" y="685720"/>
            <a:ext cx="633231" cy="975260"/>
            <a:chOff x="5975160" y="1641351"/>
            <a:chExt cx="792817" cy="1221043"/>
          </a:xfrm>
        </p:grpSpPr>
        <p:sp>
          <p:nvSpPr>
            <p:cNvPr id="187" name="Google Shape;187;p3"/>
            <p:cNvSpPr/>
            <p:nvPr/>
          </p:nvSpPr>
          <p:spPr>
            <a:xfrm>
              <a:off x="5975160" y="1641351"/>
              <a:ext cx="792817" cy="1221043"/>
            </a:xfrm>
            <a:custGeom>
              <a:rect b="b" l="l" r="r" t="t"/>
              <a:pathLst>
                <a:path extrusionOk="0" h="35095" w="22787">
                  <a:moveTo>
                    <a:pt x="9708" y="474"/>
                  </a:moveTo>
                  <a:cubicBezTo>
                    <a:pt x="10175" y="474"/>
                    <a:pt x="10664" y="561"/>
                    <a:pt x="11174" y="737"/>
                  </a:cubicBezTo>
                  <a:cubicBezTo>
                    <a:pt x="11291" y="776"/>
                    <a:pt x="11403" y="792"/>
                    <a:pt x="11515" y="792"/>
                  </a:cubicBezTo>
                  <a:cubicBezTo>
                    <a:pt x="11644" y="792"/>
                    <a:pt x="11772" y="771"/>
                    <a:pt x="11906" y="737"/>
                  </a:cubicBezTo>
                  <a:cubicBezTo>
                    <a:pt x="12246" y="671"/>
                    <a:pt x="12578" y="637"/>
                    <a:pt x="12899" y="637"/>
                  </a:cubicBezTo>
                  <a:cubicBezTo>
                    <a:pt x="14002" y="637"/>
                    <a:pt x="14988" y="1039"/>
                    <a:pt x="15798" y="1930"/>
                  </a:cubicBezTo>
                  <a:cubicBezTo>
                    <a:pt x="16112" y="2286"/>
                    <a:pt x="16468" y="2516"/>
                    <a:pt x="16928" y="2558"/>
                  </a:cubicBezTo>
                  <a:cubicBezTo>
                    <a:pt x="18393" y="2746"/>
                    <a:pt x="19648" y="3855"/>
                    <a:pt x="19920" y="5340"/>
                  </a:cubicBezTo>
                  <a:cubicBezTo>
                    <a:pt x="20066" y="6073"/>
                    <a:pt x="20380" y="6638"/>
                    <a:pt x="20862" y="7203"/>
                  </a:cubicBezTo>
                  <a:cubicBezTo>
                    <a:pt x="21950" y="8458"/>
                    <a:pt x="22138" y="9944"/>
                    <a:pt x="21678" y="11513"/>
                  </a:cubicBezTo>
                  <a:cubicBezTo>
                    <a:pt x="21447" y="12245"/>
                    <a:pt x="21343" y="12936"/>
                    <a:pt x="21678" y="13731"/>
                  </a:cubicBezTo>
                  <a:cubicBezTo>
                    <a:pt x="22012" y="14547"/>
                    <a:pt x="21552" y="15384"/>
                    <a:pt x="21071" y="16095"/>
                  </a:cubicBezTo>
                  <a:cubicBezTo>
                    <a:pt x="20799" y="16493"/>
                    <a:pt x="20443" y="16848"/>
                    <a:pt x="20087" y="17204"/>
                  </a:cubicBezTo>
                  <a:cubicBezTo>
                    <a:pt x="19585" y="17748"/>
                    <a:pt x="19020" y="18229"/>
                    <a:pt x="18665" y="18941"/>
                  </a:cubicBezTo>
                  <a:cubicBezTo>
                    <a:pt x="18204" y="19882"/>
                    <a:pt x="17221" y="20154"/>
                    <a:pt x="16279" y="20385"/>
                  </a:cubicBezTo>
                  <a:cubicBezTo>
                    <a:pt x="16248" y="20393"/>
                    <a:pt x="16219" y="20397"/>
                    <a:pt x="16192" y="20397"/>
                  </a:cubicBezTo>
                  <a:cubicBezTo>
                    <a:pt x="15983" y="20397"/>
                    <a:pt x="15870" y="20168"/>
                    <a:pt x="15641" y="20168"/>
                  </a:cubicBezTo>
                  <a:cubicBezTo>
                    <a:pt x="15618" y="20168"/>
                    <a:pt x="15594" y="20170"/>
                    <a:pt x="15568" y="20175"/>
                  </a:cubicBezTo>
                  <a:cubicBezTo>
                    <a:pt x="15505" y="20238"/>
                    <a:pt x="15421" y="20322"/>
                    <a:pt x="15359" y="20426"/>
                  </a:cubicBezTo>
                  <a:cubicBezTo>
                    <a:pt x="14850" y="21213"/>
                    <a:pt x="14271" y="21615"/>
                    <a:pt x="13631" y="21615"/>
                  </a:cubicBezTo>
                  <a:cubicBezTo>
                    <a:pt x="13164" y="21615"/>
                    <a:pt x="12665" y="21402"/>
                    <a:pt x="12136" y="20970"/>
                  </a:cubicBezTo>
                  <a:cubicBezTo>
                    <a:pt x="11967" y="20835"/>
                    <a:pt x="11822" y="20779"/>
                    <a:pt x="11678" y="20779"/>
                  </a:cubicBezTo>
                  <a:cubicBezTo>
                    <a:pt x="11556" y="20779"/>
                    <a:pt x="11434" y="20819"/>
                    <a:pt x="11299" y="20887"/>
                  </a:cubicBezTo>
                  <a:cubicBezTo>
                    <a:pt x="10796" y="21138"/>
                    <a:pt x="10307" y="21260"/>
                    <a:pt x="9833" y="21260"/>
                  </a:cubicBezTo>
                  <a:cubicBezTo>
                    <a:pt x="9163" y="21260"/>
                    <a:pt x="8522" y="21017"/>
                    <a:pt x="7910" y="20552"/>
                  </a:cubicBezTo>
                  <a:cubicBezTo>
                    <a:pt x="7512" y="20280"/>
                    <a:pt x="7052" y="20364"/>
                    <a:pt x="6613" y="20259"/>
                  </a:cubicBezTo>
                  <a:cubicBezTo>
                    <a:pt x="5336" y="20008"/>
                    <a:pt x="4248" y="19569"/>
                    <a:pt x="3704" y="18188"/>
                  </a:cubicBezTo>
                  <a:cubicBezTo>
                    <a:pt x="3474" y="17664"/>
                    <a:pt x="2867" y="17309"/>
                    <a:pt x="2428" y="16869"/>
                  </a:cubicBezTo>
                  <a:cubicBezTo>
                    <a:pt x="1821" y="16284"/>
                    <a:pt x="1319" y="15635"/>
                    <a:pt x="1068" y="14777"/>
                  </a:cubicBezTo>
                  <a:cubicBezTo>
                    <a:pt x="921" y="14233"/>
                    <a:pt x="880" y="13710"/>
                    <a:pt x="1152" y="13208"/>
                  </a:cubicBezTo>
                  <a:cubicBezTo>
                    <a:pt x="1424" y="12726"/>
                    <a:pt x="1277" y="12245"/>
                    <a:pt x="1131" y="11764"/>
                  </a:cubicBezTo>
                  <a:cubicBezTo>
                    <a:pt x="691" y="10320"/>
                    <a:pt x="545" y="8856"/>
                    <a:pt x="1486" y="7579"/>
                  </a:cubicBezTo>
                  <a:cubicBezTo>
                    <a:pt x="2156" y="6659"/>
                    <a:pt x="2637" y="5696"/>
                    <a:pt x="2993" y="4608"/>
                  </a:cubicBezTo>
                  <a:cubicBezTo>
                    <a:pt x="3432" y="3374"/>
                    <a:pt x="4353" y="2495"/>
                    <a:pt x="5797" y="2411"/>
                  </a:cubicBezTo>
                  <a:cubicBezTo>
                    <a:pt x="6215" y="2390"/>
                    <a:pt x="6529" y="2181"/>
                    <a:pt x="6822" y="1867"/>
                  </a:cubicBezTo>
                  <a:cubicBezTo>
                    <a:pt x="7656" y="945"/>
                    <a:pt x="8623" y="474"/>
                    <a:pt x="9708" y="474"/>
                  </a:cubicBezTo>
                  <a:close/>
                  <a:moveTo>
                    <a:pt x="7366" y="20970"/>
                  </a:moveTo>
                  <a:cubicBezTo>
                    <a:pt x="7596" y="21159"/>
                    <a:pt x="7784" y="21305"/>
                    <a:pt x="8014" y="21493"/>
                  </a:cubicBezTo>
                  <a:cubicBezTo>
                    <a:pt x="7826" y="22100"/>
                    <a:pt x="7450" y="22602"/>
                    <a:pt x="7115" y="23146"/>
                  </a:cubicBezTo>
                  <a:cubicBezTo>
                    <a:pt x="5650" y="25574"/>
                    <a:pt x="4144" y="28022"/>
                    <a:pt x="2658" y="30449"/>
                  </a:cubicBezTo>
                  <a:cubicBezTo>
                    <a:pt x="2496" y="30719"/>
                    <a:pt x="2319" y="30880"/>
                    <a:pt x="1993" y="30880"/>
                  </a:cubicBezTo>
                  <a:cubicBezTo>
                    <a:pt x="1940" y="30880"/>
                    <a:pt x="1883" y="30876"/>
                    <a:pt x="1821" y="30867"/>
                  </a:cubicBezTo>
                  <a:cubicBezTo>
                    <a:pt x="3432" y="27436"/>
                    <a:pt x="5713" y="24423"/>
                    <a:pt x="7366" y="20970"/>
                  </a:cubicBezTo>
                  <a:close/>
                  <a:moveTo>
                    <a:pt x="17103" y="20866"/>
                  </a:moveTo>
                  <a:cubicBezTo>
                    <a:pt x="17297" y="20866"/>
                    <a:pt x="17364" y="21092"/>
                    <a:pt x="17451" y="21368"/>
                  </a:cubicBezTo>
                  <a:cubicBezTo>
                    <a:pt x="18309" y="24151"/>
                    <a:pt x="18958" y="27017"/>
                    <a:pt x="19669" y="29842"/>
                  </a:cubicBezTo>
                  <a:cubicBezTo>
                    <a:pt x="19836" y="30512"/>
                    <a:pt x="20129" y="31139"/>
                    <a:pt x="20150" y="31830"/>
                  </a:cubicBezTo>
                  <a:cubicBezTo>
                    <a:pt x="20135" y="31831"/>
                    <a:pt x="20121" y="31831"/>
                    <a:pt x="20107" y="31831"/>
                  </a:cubicBezTo>
                  <a:cubicBezTo>
                    <a:pt x="19765" y="31831"/>
                    <a:pt x="19666" y="31589"/>
                    <a:pt x="19585" y="31328"/>
                  </a:cubicBezTo>
                  <a:cubicBezTo>
                    <a:pt x="18727" y="27875"/>
                    <a:pt x="17849" y="24423"/>
                    <a:pt x="16761" y="21012"/>
                  </a:cubicBezTo>
                  <a:cubicBezTo>
                    <a:pt x="16908" y="20910"/>
                    <a:pt x="17018" y="20866"/>
                    <a:pt x="17103" y="20866"/>
                  </a:cubicBezTo>
                  <a:close/>
                  <a:moveTo>
                    <a:pt x="15986" y="20975"/>
                  </a:moveTo>
                  <a:cubicBezTo>
                    <a:pt x="16232" y="20975"/>
                    <a:pt x="16442" y="21188"/>
                    <a:pt x="16572" y="21577"/>
                  </a:cubicBezTo>
                  <a:cubicBezTo>
                    <a:pt x="17514" y="24360"/>
                    <a:pt x="18162" y="27247"/>
                    <a:pt x="18937" y="30093"/>
                  </a:cubicBezTo>
                  <a:cubicBezTo>
                    <a:pt x="19041" y="30491"/>
                    <a:pt x="19146" y="30888"/>
                    <a:pt x="19271" y="31432"/>
                  </a:cubicBezTo>
                  <a:cubicBezTo>
                    <a:pt x="18623" y="31056"/>
                    <a:pt x="18142" y="30784"/>
                    <a:pt x="17660" y="30491"/>
                  </a:cubicBezTo>
                  <a:cubicBezTo>
                    <a:pt x="17320" y="30312"/>
                    <a:pt x="17098" y="30213"/>
                    <a:pt x="16921" y="30213"/>
                  </a:cubicBezTo>
                  <a:cubicBezTo>
                    <a:pt x="16663" y="30213"/>
                    <a:pt x="16502" y="30425"/>
                    <a:pt x="16217" y="30909"/>
                  </a:cubicBezTo>
                  <a:cubicBezTo>
                    <a:pt x="15903" y="31432"/>
                    <a:pt x="15589" y="31934"/>
                    <a:pt x="15275" y="32437"/>
                  </a:cubicBezTo>
                  <a:cubicBezTo>
                    <a:pt x="15254" y="32478"/>
                    <a:pt x="15212" y="32499"/>
                    <a:pt x="15108" y="32583"/>
                  </a:cubicBezTo>
                  <a:cubicBezTo>
                    <a:pt x="14208" y="29047"/>
                    <a:pt x="13392" y="25511"/>
                    <a:pt x="12325" y="21891"/>
                  </a:cubicBezTo>
                  <a:lnTo>
                    <a:pt x="12325" y="21891"/>
                  </a:lnTo>
                  <a:cubicBezTo>
                    <a:pt x="12766" y="22080"/>
                    <a:pt x="13170" y="22168"/>
                    <a:pt x="13545" y="22168"/>
                  </a:cubicBezTo>
                  <a:cubicBezTo>
                    <a:pt x="14290" y="22168"/>
                    <a:pt x="14921" y="21820"/>
                    <a:pt x="15505" y="21221"/>
                  </a:cubicBezTo>
                  <a:cubicBezTo>
                    <a:pt x="15672" y="21055"/>
                    <a:pt x="15836" y="20975"/>
                    <a:pt x="15986" y="20975"/>
                  </a:cubicBezTo>
                  <a:close/>
                  <a:moveTo>
                    <a:pt x="8564" y="21707"/>
                  </a:moveTo>
                  <a:cubicBezTo>
                    <a:pt x="8618" y="21707"/>
                    <a:pt x="8678" y="21719"/>
                    <a:pt x="8747" y="21745"/>
                  </a:cubicBezTo>
                  <a:cubicBezTo>
                    <a:pt x="9152" y="21875"/>
                    <a:pt x="9566" y="21900"/>
                    <a:pt x="10003" y="21900"/>
                  </a:cubicBezTo>
                  <a:cubicBezTo>
                    <a:pt x="10265" y="21900"/>
                    <a:pt x="10536" y="21891"/>
                    <a:pt x="10818" y="21891"/>
                  </a:cubicBezTo>
                  <a:cubicBezTo>
                    <a:pt x="11048" y="23356"/>
                    <a:pt x="11383" y="24737"/>
                    <a:pt x="11760" y="26118"/>
                  </a:cubicBezTo>
                  <a:cubicBezTo>
                    <a:pt x="11823" y="26327"/>
                    <a:pt x="11760" y="26494"/>
                    <a:pt x="11655" y="26683"/>
                  </a:cubicBezTo>
                  <a:cubicBezTo>
                    <a:pt x="10463" y="28838"/>
                    <a:pt x="9249" y="30972"/>
                    <a:pt x="8014" y="33211"/>
                  </a:cubicBezTo>
                  <a:cubicBezTo>
                    <a:pt x="7596" y="32395"/>
                    <a:pt x="7554" y="31558"/>
                    <a:pt x="7387" y="30763"/>
                  </a:cubicBezTo>
                  <a:cubicBezTo>
                    <a:pt x="7282" y="30240"/>
                    <a:pt x="7119" y="29978"/>
                    <a:pt x="6656" y="29978"/>
                  </a:cubicBezTo>
                  <a:cubicBezTo>
                    <a:pt x="6564" y="29978"/>
                    <a:pt x="6459" y="29988"/>
                    <a:pt x="6341" y="30009"/>
                  </a:cubicBezTo>
                  <a:cubicBezTo>
                    <a:pt x="5211" y="30198"/>
                    <a:pt x="4123" y="30679"/>
                    <a:pt x="2909" y="30700"/>
                  </a:cubicBezTo>
                  <a:cubicBezTo>
                    <a:pt x="3579" y="29340"/>
                    <a:pt x="4478" y="28168"/>
                    <a:pt x="5211" y="26892"/>
                  </a:cubicBezTo>
                  <a:cubicBezTo>
                    <a:pt x="6173" y="25281"/>
                    <a:pt x="7157" y="23690"/>
                    <a:pt x="8140" y="22079"/>
                  </a:cubicBezTo>
                  <a:cubicBezTo>
                    <a:pt x="8256" y="21880"/>
                    <a:pt x="8359" y="21707"/>
                    <a:pt x="8564" y="21707"/>
                  </a:cubicBezTo>
                  <a:close/>
                  <a:moveTo>
                    <a:pt x="11843" y="21431"/>
                  </a:moveTo>
                  <a:cubicBezTo>
                    <a:pt x="12325" y="23272"/>
                    <a:pt x="12827" y="25071"/>
                    <a:pt x="13287" y="26871"/>
                  </a:cubicBezTo>
                  <a:cubicBezTo>
                    <a:pt x="13789" y="28817"/>
                    <a:pt x="14250" y="30763"/>
                    <a:pt x="14773" y="32709"/>
                  </a:cubicBezTo>
                  <a:cubicBezTo>
                    <a:pt x="14940" y="33315"/>
                    <a:pt x="14564" y="33587"/>
                    <a:pt x="14271" y="34069"/>
                  </a:cubicBezTo>
                  <a:cubicBezTo>
                    <a:pt x="13727" y="31809"/>
                    <a:pt x="13224" y="29675"/>
                    <a:pt x="12701" y="27540"/>
                  </a:cubicBezTo>
                  <a:cubicBezTo>
                    <a:pt x="12262" y="25741"/>
                    <a:pt x="11802" y="23962"/>
                    <a:pt x="11320" y="22184"/>
                  </a:cubicBezTo>
                  <a:cubicBezTo>
                    <a:pt x="11195" y="21724"/>
                    <a:pt x="11299" y="21535"/>
                    <a:pt x="11843" y="21431"/>
                  </a:cubicBezTo>
                  <a:close/>
                  <a:moveTo>
                    <a:pt x="11885" y="27080"/>
                  </a:moveTo>
                  <a:cubicBezTo>
                    <a:pt x="12262" y="27519"/>
                    <a:pt x="12095" y="27917"/>
                    <a:pt x="11906" y="28294"/>
                  </a:cubicBezTo>
                  <a:cubicBezTo>
                    <a:pt x="11258" y="29549"/>
                    <a:pt x="10504" y="30742"/>
                    <a:pt x="9772" y="31913"/>
                  </a:cubicBezTo>
                  <a:cubicBezTo>
                    <a:pt x="9270" y="32709"/>
                    <a:pt x="8810" y="33525"/>
                    <a:pt x="8328" y="34320"/>
                  </a:cubicBezTo>
                  <a:cubicBezTo>
                    <a:pt x="7805" y="33797"/>
                    <a:pt x="8286" y="33441"/>
                    <a:pt x="8517" y="33043"/>
                  </a:cubicBezTo>
                  <a:cubicBezTo>
                    <a:pt x="9563" y="31181"/>
                    <a:pt x="10609" y="29319"/>
                    <a:pt x="11655" y="27457"/>
                  </a:cubicBezTo>
                  <a:cubicBezTo>
                    <a:pt x="11718" y="27352"/>
                    <a:pt x="11781" y="27247"/>
                    <a:pt x="11885" y="27080"/>
                  </a:cubicBezTo>
                  <a:close/>
                  <a:moveTo>
                    <a:pt x="9777" y="1"/>
                  </a:moveTo>
                  <a:cubicBezTo>
                    <a:pt x="8602" y="1"/>
                    <a:pt x="7552" y="480"/>
                    <a:pt x="6613" y="1344"/>
                  </a:cubicBezTo>
                  <a:cubicBezTo>
                    <a:pt x="6382" y="1553"/>
                    <a:pt x="6194" y="1783"/>
                    <a:pt x="5859" y="1825"/>
                  </a:cubicBezTo>
                  <a:cubicBezTo>
                    <a:pt x="3725" y="2035"/>
                    <a:pt x="2700" y="3436"/>
                    <a:pt x="2177" y="5340"/>
                  </a:cubicBezTo>
                  <a:cubicBezTo>
                    <a:pt x="2072" y="5759"/>
                    <a:pt x="1884" y="6094"/>
                    <a:pt x="1591" y="6408"/>
                  </a:cubicBezTo>
                  <a:cubicBezTo>
                    <a:pt x="628" y="7537"/>
                    <a:pt x="1" y="8814"/>
                    <a:pt x="210" y="10341"/>
                  </a:cubicBezTo>
                  <a:cubicBezTo>
                    <a:pt x="398" y="11576"/>
                    <a:pt x="649" y="12789"/>
                    <a:pt x="419" y="14087"/>
                  </a:cubicBezTo>
                  <a:cubicBezTo>
                    <a:pt x="231" y="15154"/>
                    <a:pt x="921" y="16095"/>
                    <a:pt x="1612" y="16932"/>
                  </a:cubicBezTo>
                  <a:cubicBezTo>
                    <a:pt x="2302" y="17748"/>
                    <a:pt x="3328" y="18271"/>
                    <a:pt x="3641" y="19401"/>
                  </a:cubicBezTo>
                  <a:cubicBezTo>
                    <a:pt x="3704" y="19631"/>
                    <a:pt x="3976" y="19820"/>
                    <a:pt x="4185" y="19987"/>
                  </a:cubicBezTo>
                  <a:cubicBezTo>
                    <a:pt x="4876" y="20615"/>
                    <a:pt x="5734" y="20782"/>
                    <a:pt x="6613" y="20908"/>
                  </a:cubicBezTo>
                  <a:cubicBezTo>
                    <a:pt x="6634" y="21201"/>
                    <a:pt x="6466" y="21410"/>
                    <a:pt x="6341" y="21619"/>
                  </a:cubicBezTo>
                  <a:cubicBezTo>
                    <a:pt x="5525" y="23105"/>
                    <a:pt x="4688" y="24590"/>
                    <a:pt x="3851" y="26076"/>
                  </a:cubicBezTo>
                  <a:cubicBezTo>
                    <a:pt x="3035" y="27540"/>
                    <a:pt x="2219" y="29005"/>
                    <a:pt x="1424" y="30491"/>
                  </a:cubicBezTo>
                  <a:cubicBezTo>
                    <a:pt x="1068" y="31139"/>
                    <a:pt x="1235" y="31390"/>
                    <a:pt x="1968" y="31390"/>
                  </a:cubicBezTo>
                  <a:cubicBezTo>
                    <a:pt x="2030" y="31393"/>
                    <a:pt x="2093" y="31395"/>
                    <a:pt x="2155" y="31395"/>
                  </a:cubicBezTo>
                  <a:cubicBezTo>
                    <a:pt x="2548" y="31395"/>
                    <a:pt x="2927" y="31343"/>
                    <a:pt x="3307" y="31307"/>
                  </a:cubicBezTo>
                  <a:cubicBezTo>
                    <a:pt x="4457" y="31202"/>
                    <a:pt x="5525" y="30658"/>
                    <a:pt x="6717" y="30512"/>
                  </a:cubicBezTo>
                  <a:cubicBezTo>
                    <a:pt x="6989" y="31809"/>
                    <a:pt x="7282" y="33085"/>
                    <a:pt x="7701" y="34320"/>
                  </a:cubicBezTo>
                  <a:cubicBezTo>
                    <a:pt x="7805" y="34613"/>
                    <a:pt x="7763" y="35073"/>
                    <a:pt x="8245" y="35094"/>
                  </a:cubicBezTo>
                  <a:cubicBezTo>
                    <a:pt x="8255" y="35094"/>
                    <a:pt x="8265" y="35095"/>
                    <a:pt x="8274" y="35095"/>
                  </a:cubicBezTo>
                  <a:cubicBezTo>
                    <a:pt x="8645" y="35095"/>
                    <a:pt x="8709" y="34710"/>
                    <a:pt x="8872" y="34445"/>
                  </a:cubicBezTo>
                  <a:cubicBezTo>
                    <a:pt x="10002" y="32520"/>
                    <a:pt x="11111" y="30574"/>
                    <a:pt x="12367" y="28440"/>
                  </a:cubicBezTo>
                  <a:cubicBezTo>
                    <a:pt x="12806" y="30198"/>
                    <a:pt x="13183" y="31809"/>
                    <a:pt x="13601" y="33399"/>
                  </a:cubicBezTo>
                  <a:cubicBezTo>
                    <a:pt x="13727" y="33838"/>
                    <a:pt x="13706" y="34487"/>
                    <a:pt x="14229" y="34571"/>
                  </a:cubicBezTo>
                  <a:cubicBezTo>
                    <a:pt x="14261" y="34576"/>
                    <a:pt x="14291" y="34579"/>
                    <a:pt x="14321" y="34579"/>
                  </a:cubicBezTo>
                  <a:cubicBezTo>
                    <a:pt x="14758" y="34579"/>
                    <a:pt x="14956" y="34023"/>
                    <a:pt x="15191" y="33650"/>
                  </a:cubicBezTo>
                  <a:cubicBezTo>
                    <a:pt x="15777" y="32729"/>
                    <a:pt x="16321" y="31767"/>
                    <a:pt x="16886" y="30804"/>
                  </a:cubicBezTo>
                  <a:cubicBezTo>
                    <a:pt x="17890" y="31390"/>
                    <a:pt x="18832" y="31997"/>
                    <a:pt x="19878" y="32416"/>
                  </a:cubicBezTo>
                  <a:cubicBezTo>
                    <a:pt x="20036" y="32473"/>
                    <a:pt x="20214" y="32589"/>
                    <a:pt x="20391" y="32589"/>
                  </a:cubicBezTo>
                  <a:cubicBezTo>
                    <a:pt x="20472" y="32589"/>
                    <a:pt x="20553" y="32565"/>
                    <a:pt x="20631" y="32499"/>
                  </a:cubicBezTo>
                  <a:cubicBezTo>
                    <a:pt x="20882" y="32290"/>
                    <a:pt x="20799" y="32018"/>
                    <a:pt x="20757" y="31746"/>
                  </a:cubicBezTo>
                  <a:cubicBezTo>
                    <a:pt x="20004" y="28440"/>
                    <a:pt x="19104" y="25197"/>
                    <a:pt x="18204" y="21933"/>
                  </a:cubicBezTo>
                  <a:cubicBezTo>
                    <a:pt x="17974" y="21138"/>
                    <a:pt x="17744" y="20447"/>
                    <a:pt x="18706" y="19966"/>
                  </a:cubicBezTo>
                  <a:cubicBezTo>
                    <a:pt x="18874" y="19882"/>
                    <a:pt x="19062" y="19715"/>
                    <a:pt x="19104" y="19548"/>
                  </a:cubicBezTo>
                  <a:cubicBezTo>
                    <a:pt x="19376" y="18460"/>
                    <a:pt x="20359" y="17957"/>
                    <a:pt x="21008" y="17183"/>
                  </a:cubicBezTo>
                  <a:cubicBezTo>
                    <a:pt x="21196" y="16953"/>
                    <a:pt x="21406" y="16744"/>
                    <a:pt x="21573" y="16493"/>
                  </a:cubicBezTo>
                  <a:cubicBezTo>
                    <a:pt x="22159" y="15572"/>
                    <a:pt x="22619" y="14547"/>
                    <a:pt x="22284" y="13480"/>
                  </a:cubicBezTo>
                  <a:cubicBezTo>
                    <a:pt x="22075" y="12852"/>
                    <a:pt x="22117" y="12350"/>
                    <a:pt x="22284" y="11785"/>
                  </a:cubicBezTo>
                  <a:cubicBezTo>
                    <a:pt x="22787" y="10069"/>
                    <a:pt x="22619" y="8437"/>
                    <a:pt x="21468" y="7014"/>
                  </a:cubicBezTo>
                  <a:cubicBezTo>
                    <a:pt x="20945" y="6345"/>
                    <a:pt x="20631" y="5633"/>
                    <a:pt x="20338" y="4817"/>
                  </a:cubicBezTo>
                  <a:cubicBezTo>
                    <a:pt x="19836" y="3374"/>
                    <a:pt x="18853" y="2307"/>
                    <a:pt x="17263" y="2014"/>
                  </a:cubicBezTo>
                  <a:cubicBezTo>
                    <a:pt x="16781" y="1930"/>
                    <a:pt x="16405" y="1783"/>
                    <a:pt x="16049" y="1449"/>
                  </a:cubicBezTo>
                  <a:cubicBezTo>
                    <a:pt x="15134" y="598"/>
                    <a:pt x="14108" y="153"/>
                    <a:pt x="12962" y="153"/>
                  </a:cubicBezTo>
                  <a:cubicBezTo>
                    <a:pt x="12614" y="153"/>
                    <a:pt x="12255" y="194"/>
                    <a:pt x="11885" y="277"/>
                  </a:cubicBezTo>
                  <a:cubicBezTo>
                    <a:pt x="11795" y="298"/>
                    <a:pt x="11711" y="307"/>
                    <a:pt x="11631" y="307"/>
                  </a:cubicBezTo>
                  <a:cubicBezTo>
                    <a:pt x="11472" y="307"/>
                    <a:pt x="11327" y="270"/>
                    <a:pt x="11174" y="214"/>
                  </a:cubicBezTo>
                  <a:cubicBezTo>
                    <a:pt x="10689" y="70"/>
                    <a:pt x="10224" y="1"/>
                    <a:pt x="9777"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
            <p:cNvSpPr/>
            <p:nvPr/>
          </p:nvSpPr>
          <p:spPr>
            <a:xfrm>
              <a:off x="6055249" y="1731321"/>
              <a:ext cx="676331" cy="585105"/>
            </a:xfrm>
            <a:custGeom>
              <a:rect b="b" l="l" r="r" t="t"/>
              <a:pathLst>
                <a:path extrusionOk="0" h="16817" w="19439">
                  <a:moveTo>
                    <a:pt x="9722" y="599"/>
                  </a:moveTo>
                  <a:cubicBezTo>
                    <a:pt x="9746" y="599"/>
                    <a:pt x="9769" y="599"/>
                    <a:pt x="9793" y="599"/>
                  </a:cubicBezTo>
                  <a:cubicBezTo>
                    <a:pt x="13559" y="620"/>
                    <a:pt x="17346" y="4554"/>
                    <a:pt x="17325" y="8446"/>
                  </a:cubicBezTo>
                  <a:cubicBezTo>
                    <a:pt x="17325" y="12400"/>
                    <a:pt x="13601" y="16187"/>
                    <a:pt x="9751" y="16187"/>
                  </a:cubicBezTo>
                  <a:cubicBezTo>
                    <a:pt x="5399" y="16187"/>
                    <a:pt x="1653" y="12609"/>
                    <a:pt x="1653" y="8446"/>
                  </a:cubicBezTo>
                  <a:cubicBezTo>
                    <a:pt x="1653" y="4326"/>
                    <a:pt x="5502" y="599"/>
                    <a:pt x="9722" y="599"/>
                  </a:cubicBezTo>
                  <a:close/>
                  <a:moveTo>
                    <a:pt x="9554" y="0"/>
                  </a:moveTo>
                  <a:cubicBezTo>
                    <a:pt x="7721" y="0"/>
                    <a:pt x="5902" y="679"/>
                    <a:pt x="4122" y="1938"/>
                  </a:cubicBezTo>
                  <a:cubicBezTo>
                    <a:pt x="3704" y="1813"/>
                    <a:pt x="3787" y="1269"/>
                    <a:pt x="3327" y="1269"/>
                  </a:cubicBezTo>
                  <a:cubicBezTo>
                    <a:pt x="3223" y="1583"/>
                    <a:pt x="3432" y="1750"/>
                    <a:pt x="3515" y="1980"/>
                  </a:cubicBezTo>
                  <a:cubicBezTo>
                    <a:pt x="3599" y="2127"/>
                    <a:pt x="3704" y="2273"/>
                    <a:pt x="3536" y="2441"/>
                  </a:cubicBezTo>
                  <a:cubicBezTo>
                    <a:pt x="3467" y="2510"/>
                    <a:pt x="3404" y="2536"/>
                    <a:pt x="3345" y="2536"/>
                  </a:cubicBezTo>
                  <a:cubicBezTo>
                    <a:pt x="3227" y="2536"/>
                    <a:pt x="3125" y="2434"/>
                    <a:pt x="3013" y="2378"/>
                  </a:cubicBezTo>
                  <a:cubicBezTo>
                    <a:pt x="2817" y="2260"/>
                    <a:pt x="2694" y="1976"/>
                    <a:pt x="2369" y="1976"/>
                  </a:cubicBezTo>
                  <a:cubicBezTo>
                    <a:pt x="2347" y="1976"/>
                    <a:pt x="2325" y="1978"/>
                    <a:pt x="2302" y="1980"/>
                  </a:cubicBezTo>
                  <a:cubicBezTo>
                    <a:pt x="2386" y="2420"/>
                    <a:pt x="2804" y="2608"/>
                    <a:pt x="2971" y="2922"/>
                  </a:cubicBezTo>
                  <a:cubicBezTo>
                    <a:pt x="544" y="5621"/>
                    <a:pt x="586" y="8948"/>
                    <a:pt x="1465" y="11626"/>
                  </a:cubicBezTo>
                  <a:cubicBezTo>
                    <a:pt x="1047" y="11940"/>
                    <a:pt x="356" y="11814"/>
                    <a:pt x="0" y="12442"/>
                  </a:cubicBezTo>
                  <a:cubicBezTo>
                    <a:pt x="31" y="12444"/>
                    <a:pt x="61" y="12445"/>
                    <a:pt x="91" y="12445"/>
                  </a:cubicBezTo>
                  <a:cubicBezTo>
                    <a:pt x="607" y="12445"/>
                    <a:pt x="1001" y="12174"/>
                    <a:pt x="1429" y="12174"/>
                  </a:cubicBezTo>
                  <a:cubicBezTo>
                    <a:pt x="1516" y="12174"/>
                    <a:pt x="1604" y="12185"/>
                    <a:pt x="1695" y="12212"/>
                  </a:cubicBezTo>
                  <a:cubicBezTo>
                    <a:pt x="900" y="12672"/>
                    <a:pt x="607" y="12902"/>
                    <a:pt x="586" y="13133"/>
                  </a:cubicBezTo>
                  <a:cubicBezTo>
                    <a:pt x="619" y="13159"/>
                    <a:pt x="647" y="13168"/>
                    <a:pt x="674" y="13168"/>
                  </a:cubicBezTo>
                  <a:cubicBezTo>
                    <a:pt x="734" y="13168"/>
                    <a:pt x="786" y="13120"/>
                    <a:pt x="858" y="13091"/>
                  </a:cubicBezTo>
                  <a:cubicBezTo>
                    <a:pt x="1320" y="12903"/>
                    <a:pt x="1590" y="12791"/>
                    <a:pt x="1801" y="12791"/>
                  </a:cubicBezTo>
                  <a:cubicBezTo>
                    <a:pt x="2107" y="12791"/>
                    <a:pt x="2292" y="13024"/>
                    <a:pt x="2762" y="13593"/>
                  </a:cubicBezTo>
                  <a:cubicBezTo>
                    <a:pt x="4410" y="15544"/>
                    <a:pt x="6947" y="16817"/>
                    <a:pt x="9544" y="16817"/>
                  </a:cubicBezTo>
                  <a:cubicBezTo>
                    <a:pt x="10707" y="16817"/>
                    <a:pt x="11881" y="16562"/>
                    <a:pt x="12994" y="15999"/>
                  </a:cubicBezTo>
                  <a:cubicBezTo>
                    <a:pt x="13203" y="15894"/>
                    <a:pt x="13391" y="15811"/>
                    <a:pt x="13517" y="15769"/>
                  </a:cubicBezTo>
                  <a:cubicBezTo>
                    <a:pt x="13891" y="15828"/>
                    <a:pt x="13858" y="16277"/>
                    <a:pt x="14201" y="16277"/>
                  </a:cubicBezTo>
                  <a:cubicBezTo>
                    <a:pt x="14223" y="16277"/>
                    <a:pt x="14246" y="16275"/>
                    <a:pt x="14270" y="16271"/>
                  </a:cubicBezTo>
                  <a:cubicBezTo>
                    <a:pt x="14375" y="15957"/>
                    <a:pt x="13810" y="15727"/>
                    <a:pt x="14145" y="15413"/>
                  </a:cubicBezTo>
                  <a:cubicBezTo>
                    <a:pt x="14208" y="15354"/>
                    <a:pt x="14264" y="15330"/>
                    <a:pt x="14315" y="15330"/>
                  </a:cubicBezTo>
                  <a:cubicBezTo>
                    <a:pt x="14504" y="15330"/>
                    <a:pt x="14627" y="15649"/>
                    <a:pt x="14821" y="15649"/>
                  </a:cubicBezTo>
                  <a:cubicBezTo>
                    <a:pt x="14852" y="15649"/>
                    <a:pt x="14884" y="15641"/>
                    <a:pt x="14919" y="15622"/>
                  </a:cubicBezTo>
                  <a:cubicBezTo>
                    <a:pt x="15023" y="15371"/>
                    <a:pt x="14710" y="15267"/>
                    <a:pt x="14772" y="15016"/>
                  </a:cubicBezTo>
                  <a:cubicBezTo>
                    <a:pt x="18560" y="12170"/>
                    <a:pt x="19438" y="6458"/>
                    <a:pt x="15693" y="2608"/>
                  </a:cubicBezTo>
                  <a:cubicBezTo>
                    <a:pt x="15756" y="2315"/>
                    <a:pt x="16174" y="2210"/>
                    <a:pt x="16112" y="1834"/>
                  </a:cubicBezTo>
                  <a:cubicBezTo>
                    <a:pt x="16098" y="1832"/>
                    <a:pt x="16085" y="1832"/>
                    <a:pt x="16072" y="1832"/>
                  </a:cubicBezTo>
                  <a:cubicBezTo>
                    <a:pt x="15891" y="1832"/>
                    <a:pt x="15810" y="1965"/>
                    <a:pt x="15693" y="2043"/>
                  </a:cubicBezTo>
                  <a:cubicBezTo>
                    <a:pt x="15592" y="2144"/>
                    <a:pt x="15501" y="2306"/>
                    <a:pt x="15371" y="2306"/>
                  </a:cubicBezTo>
                  <a:cubicBezTo>
                    <a:pt x="15313" y="2306"/>
                    <a:pt x="15247" y="2273"/>
                    <a:pt x="15170" y="2190"/>
                  </a:cubicBezTo>
                  <a:cubicBezTo>
                    <a:pt x="14961" y="1980"/>
                    <a:pt x="15170" y="1834"/>
                    <a:pt x="15254" y="1666"/>
                  </a:cubicBezTo>
                  <a:cubicBezTo>
                    <a:pt x="15337" y="1478"/>
                    <a:pt x="15651" y="1373"/>
                    <a:pt x="15547" y="1060"/>
                  </a:cubicBezTo>
                  <a:lnTo>
                    <a:pt x="15547" y="1060"/>
                  </a:lnTo>
                  <a:cubicBezTo>
                    <a:pt x="15107" y="1143"/>
                    <a:pt x="15044" y="1604"/>
                    <a:pt x="14668" y="1834"/>
                  </a:cubicBezTo>
                  <a:cubicBezTo>
                    <a:pt x="12966" y="585"/>
                    <a:pt x="11254" y="0"/>
                    <a:pt x="9554"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 name="Google Shape;189;p3"/>
          <p:cNvGrpSpPr/>
          <p:nvPr/>
        </p:nvGrpSpPr>
        <p:grpSpPr>
          <a:xfrm rot="2071634">
            <a:off x="497684" y="1201677"/>
            <a:ext cx="585508" cy="738155"/>
            <a:chOff x="4482036" y="1601550"/>
            <a:chExt cx="1031598" cy="1300544"/>
          </a:xfrm>
        </p:grpSpPr>
        <p:sp>
          <p:nvSpPr>
            <p:cNvPr id="190" name="Google Shape;190;p3"/>
            <p:cNvSpPr/>
            <p:nvPr/>
          </p:nvSpPr>
          <p:spPr>
            <a:xfrm>
              <a:off x="4482036" y="1601550"/>
              <a:ext cx="1031598" cy="1300544"/>
            </a:xfrm>
            <a:custGeom>
              <a:rect b="b" l="l" r="r" t="t"/>
              <a:pathLst>
                <a:path extrusionOk="0" h="37380" w="29650">
                  <a:moveTo>
                    <a:pt x="17623" y="521"/>
                  </a:moveTo>
                  <a:cubicBezTo>
                    <a:pt x="19579" y="521"/>
                    <a:pt x="21105" y="1417"/>
                    <a:pt x="22284" y="2907"/>
                  </a:cubicBezTo>
                  <a:cubicBezTo>
                    <a:pt x="23707" y="4685"/>
                    <a:pt x="25151" y="6443"/>
                    <a:pt x="26825" y="7970"/>
                  </a:cubicBezTo>
                  <a:cubicBezTo>
                    <a:pt x="28624" y="9602"/>
                    <a:pt x="29001" y="11443"/>
                    <a:pt x="28164" y="13578"/>
                  </a:cubicBezTo>
                  <a:cubicBezTo>
                    <a:pt x="27473" y="15335"/>
                    <a:pt x="27222" y="17135"/>
                    <a:pt x="26929" y="18976"/>
                  </a:cubicBezTo>
                  <a:cubicBezTo>
                    <a:pt x="26678" y="20566"/>
                    <a:pt x="25988" y="21968"/>
                    <a:pt x="24732" y="23056"/>
                  </a:cubicBezTo>
                  <a:cubicBezTo>
                    <a:pt x="23749" y="23893"/>
                    <a:pt x="22556" y="24123"/>
                    <a:pt x="21364" y="24270"/>
                  </a:cubicBezTo>
                  <a:cubicBezTo>
                    <a:pt x="19648" y="24479"/>
                    <a:pt x="17995" y="24960"/>
                    <a:pt x="16384" y="25567"/>
                  </a:cubicBezTo>
                  <a:cubicBezTo>
                    <a:pt x="15225" y="26002"/>
                    <a:pt x="14041" y="26362"/>
                    <a:pt x="12803" y="26362"/>
                  </a:cubicBezTo>
                  <a:cubicBezTo>
                    <a:pt x="12432" y="26362"/>
                    <a:pt x="12057" y="26330"/>
                    <a:pt x="11676" y="26257"/>
                  </a:cubicBezTo>
                  <a:cubicBezTo>
                    <a:pt x="11195" y="26153"/>
                    <a:pt x="10714" y="26027"/>
                    <a:pt x="10379" y="25630"/>
                  </a:cubicBezTo>
                  <a:cubicBezTo>
                    <a:pt x="8517" y="23495"/>
                    <a:pt x="6382" y="21654"/>
                    <a:pt x="4227" y="19834"/>
                  </a:cubicBezTo>
                  <a:cubicBezTo>
                    <a:pt x="3997" y="19645"/>
                    <a:pt x="3809" y="19415"/>
                    <a:pt x="3579" y="19206"/>
                  </a:cubicBezTo>
                  <a:cubicBezTo>
                    <a:pt x="2198" y="17930"/>
                    <a:pt x="1696" y="16319"/>
                    <a:pt x="2344" y="14561"/>
                  </a:cubicBezTo>
                  <a:cubicBezTo>
                    <a:pt x="3328" y="11883"/>
                    <a:pt x="3641" y="9058"/>
                    <a:pt x="4248" y="6296"/>
                  </a:cubicBezTo>
                  <a:cubicBezTo>
                    <a:pt x="4478" y="5229"/>
                    <a:pt x="5022" y="4287"/>
                    <a:pt x="5734" y="3430"/>
                  </a:cubicBezTo>
                  <a:cubicBezTo>
                    <a:pt x="6362" y="2655"/>
                    <a:pt x="7261" y="2300"/>
                    <a:pt x="8203" y="2258"/>
                  </a:cubicBezTo>
                  <a:cubicBezTo>
                    <a:pt x="11007" y="2132"/>
                    <a:pt x="13622" y="1023"/>
                    <a:pt x="16384" y="647"/>
                  </a:cubicBezTo>
                  <a:cubicBezTo>
                    <a:pt x="16761" y="584"/>
                    <a:pt x="17158" y="563"/>
                    <a:pt x="17556" y="521"/>
                  </a:cubicBezTo>
                  <a:cubicBezTo>
                    <a:pt x="17578" y="521"/>
                    <a:pt x="17601" y="521"/>
                    <a:pt x="17623" y="521"/>
                  </a:cubicBezTo>
                  <a:close/>
                  <a:moveTo>
                    <a:pt x="7408" y="23328"/>
                  </a:moveTo>
                  <a:cubicBezTo>
                    <a:pt x="7659" y="23579"/>
                    <a:pt x="7826" y="23746"/>
                    <a:pt x="8056" y="23977"/>
                  </a:cubicBezTo>
                  <a:cubicBezTo>
                    <a:pt x="5901" y="27115"/>
                    <a:pt x="3746" y="30170"/>
                    <a:pt x="1214" y="32953"/>
                  </a:cubicBezTo>
                  <a:cubicBezTo>
                    <a:pt x="1110" y="32890"/>
                    <a:pt x="1005" y="32806"/>
                    <a:pt x="921" y="32744"/>
                  </a:cubicBezTo>
                  <a:cubicBezTo>
                    <a:pt x="3056" y="29647"/>
                    <a:pt x="5190" y="26529"/>
                    <a:pt x="7408" y="23328"/>
                  </a:cubicBezTo>
                  <a:close/>
                  <a:moveTo>
                    <a:pt x="24356" y="24102"/>
                  </a:moveTo>
                  <a:cubicBezTo>
                    <a:pt x="25486" y="27199"/>
                    <a:pt x="26176" y="30421"/>
                    <a:pt x="27243" y="33622"/>
                  </a:cubicBezTo>
                  <a:cubicBezTo>
                    <a:pt x="26846" y="33560"/>
                    <a:pt x="26699" y="33434"/>
                    <a:pt x="26616" y="33120"/>
                  </a:cubicBezTo>
                  <a:cubicBezTo>
                    <a:pt x="25758" y="30191"/>
                    <a:pt x="24837" y="27303"/>
                    <a:pt x="23833" y="24437"/>
                  </a:cubicBezTo>
                  <a:cubicBezTo>
                    <a:pt x="23916" y="24228"/>
                    <a:pt x="24126" y="24186"/>
                    <a:pt x="24356" y="24102"/>
                  </a:cubicBezTo>
                  <a:close/>
                  <a:moveTo>
                    <a:pt x="23393" y="24500"/>
                  </a:moveTo>
                  <a:cubicBezTo>
                    <a:pt x="24314" y="27303"/>
                    <a:pt x="25297" y="30086"/>
                    <a:pt x="26051" y="33057"/>
                  </a:cubicBezTo>
                  <a:cubicBezTo>
                    <a:pt x="25339" y="32848"/>
                    <a:pt x="24774" y="32513"/>
                    <a:pt x="24188" y="32221"/>
                  </a:cubicBezTo>
                  <a:cubicBezTo>
                    <a:pt x="23741" y="31992"/>
                    <a:pt x="23459" y="31863"/>
                    <a:pt x="23233" y="31863"/>
                  </a:cubicBezTo>
                  <a:cubicBezTo>
                    <a:pt x="22920" y="31863"/>
                    <a:pt x="22715" y="32110"/>
                    <a:pt x="22326" y="32681"/>
                  </a:cubicBezTo>
                  <a:cubicBezTo>
                    <a:pt x="21908" y="33288"/>
                    <a:pt x="21468" y="33873"/>
                    <a:pt x="20987" y="34564"/>
                  </a:cubicBezTo>
                  <a:cubicBezTo>
                    <a:pt x="19627" y="31718"/>
                    <a:pt x="18330" y="28935"/>
                    <a:pt x="16991" y="26111"/>
                  </a:cubicBezTo>
                  <a:cubicBezTo>
                    <a:pt x="18978" y="25044"/>
                    <a:pt x="21175" y="24981"/>
                    <a:pt x="23393" y="24500"/>
                  </a:cubicBezTo>
                  <a:close/>
                  <a:moveTo>
                    <a:pt x="8391" y="24458"/>
                  </a:moveTo>
                  <a:cubicBezTo>
                    <a:pt x="9291" y="24960"/>
                    <a:pt x="9730" y="25922"/>
                    <a:pt x="10609" y="26404"/>
                  </a:cubicBezTo>
                  <a:cubicBezTo>
                    <a:pt x="11329" y="26805"/>
                    <a:pt x="12102" y="26846"/>
                    <a:pt x="12950" y="26846"/>
                  </a:cubicBezTo>
                  <a:cubicBezTo>
                    <a:pt x="13163" y="26846"/>
                    <a:pt x="13379" y="26843"/>
                    <a:pt x="13601" y="26843"/>
                  </a:cubicBezTo>
                  <a:cubicBezTo>
                    <a:pt x="11760" y="29772"/>
                    <a:pt x="9772" y="32451"/>
                    <a:pt x="7596" y="35066"/>
                  </a:cubicBezTo>
                  <a:cubicBezTo>
                    <a:pt x="7282" y="34669"/>
                    <a:pt x="7219" y="34229"/>
                    <a:pt x="7094" y="33832"/>
                  </a:cubicBezTo>
                  <a:cubicBezTo>
                    <a:pt x="6861" y="33093"/>
                    <a:pt x="6411" y="32716"/>
                    <a:pt x="5678" y="32716"/>
                  </a:cubicBezTo>
                  <a:cubicBezTo>
                    <a:pt x="5622" y="32716"/>
                    <a:pt x="5564" y="32718"/>
                    <a:pt x="5504" y="32723"/>
                  </a:cubicBezTo>
                  <a:cubicBezTo>
                    <a:pt x="4520" y="32806"/>
                    <a:pt x="3537" y="32848"/>
                    <a:pt x="2553" y="32911"/>
                  </a:cubicBezTo>
                  <a:lnTo>
                    <a:pt x="2009" y="32911"/>
                  </a:lnTo>
                  <a:cubicBezTo>
                    <a:pt x="4186" y="30003"/>
                    <a:pt x="6299" y="27241"/>
                    <a:pt x="8391" y="24458"/>
                  </a:cubicBezTo>
                  <a:close/>
                  <a:moveTo>
                    <a:pt x="16358" y="26267"/>
                  </a:moveTo>
                  <a:cubicBezTo>
                    <a:pt x="16539" y="26267"/>
                    <a:pt x="16685" y="26428"/>
                    <a:pt x="16823" y="26718"/>
                  </a:cubicBezTo>
                  <a:cubicBezTo>
                    <a:pt x="18121" y="29312"/>
                    <a:pt x="19271" y="31969"/>
                    <a:pt x="20422" y="34648"/>
                  </a:cubicBezTo>
                  <a:cubicBezTo>
                    <a:pt x="20799" y="35506"/>
                    <a:pt x="19815" y="35694"/>
                    <a:pt x="19669" y="36301"/>
                  </a:cubicBezTo>
                  <a:cubicBezTo>
                    <a:pt x="18769" y="32869"/>
                    <a:pt x="17221" y="29731"/>
                    <a:pt x="15945" y="26487"/>
                  </a:cubicBezTo>
                  <a:cubicBezTo>
                    <a:pt x="16103" y="26337"/>
                    <a:pt x="16238" y="26267"/>
                    <a:pt x="16358" y="26267"/>
                  </a:cubicBezTo>
                  <a:close/>
                  <a:moveTo>
                    <a:pt x="14649" y="26730"/>
                  </a:moveTo>
                  <a:cubicBezTo>
                    <a:pt x="14687" y="26730"/>
                    <a:pt x="14729" y="26733"/>
                    <a:pt x="14773" y="26739"/>
                  </a:cubicBezTo>
                  <a:cubicBezTo>
                    <a:pt x="12722" y="30149"/>
                    <a:pt x="10546" y="33392"/>
                    <a:pt x="8098" y="36510"/>
                  </a:cubicBezTo>
                  <a:cubicBezTo>
                    <a:pt x="7826" y="36112"/>
                    <a:pt x="7638" y="35819"/>
                    <a:pt x="7994" y="35380"/>
                  </a:cubicBezTo>
                  <a:cubicBezTo>
                    <a:pt x="10107" y="32744"/>
                    <a:pt x="11969" y="29919"/>
                    <a:pt x="13999" y="27220"/>
                  </a:cubicBezTo>
                  <a:cubicBezTo>
                    <a:pt x="14151" y="27010"/>
                    <a:pt x="14252" y="26730"/>
                    <a:pt x="14649" y="26730"/>
                  </a:cubicBezTo>
                  <a:close/>
                  <a:moveTo>
                    <a:pt x="17771" y="0"/>
                  </a:moveTo>
                  <a:cubicBezTo>
                    <a:pt x="16872" y="0"/>
                    <a:pt x="15984" y="161"/>
                    <a:pt x="15108" y="333"/>
                  </a:cubicBezTo>
                  <a:cubicBezTo>
                    <a:pt x="12869" y="793"/>
                    <a:pt x="10693" y="1546"/>
                    <a:pt x="8412" y="1798"/>
                  </a:cubicBezTo>
                  <a:cubicBezTo>
                    <a:pt x="7261" y="1902"/>
                    <a:pt x="6131" y="2279"/>
                    <a:pt x="5336" y="3241"/>
                  </a:cubicBezTo>
                  <a:cubicBezTo>
                    <a:pt x="4646" y="4120"/>
                    <a:pt x="4060" y="5083"/>
                    <a:pt x="3809" y="6171"/>
                  </a:cubicBezTo>
                  <a:cubicBezTo>
                    <a:pt x="3118" y="8933"/>
                    <a:pt x="2763" y="11778"/>
                    <a:pt x="1758" y="14477"/>
                  </a:cubicBezTo>
                  <a:cubicBezTo>
                    <a:pt x="1403" y="15461"/>
                    <a:pt x="1340" y="16570"/>
                    <a:pt x="1842" y="17595"/>
                  </a:cubicBezTo>
                  <a:cubicBezTo>
                    <a:pt x="2365" y="18641"/>
                    <a:pt x="3077" y="19541"/>
                    <a:pt x="3913" y="20357"/>
                  </a:cubicBezTo>
                  <a:cubicBezTo>
                    <a:pt x="4876" y="21277"/>
                    <a:pt x="5922" y="22031"/>
                    <a:pt x="6926" y="22951"/>
                  </a:cubicBezTo>
                  <a:cubicBezTo>
                    <a:pt x="4960" y="25797"/>
                    <a:pt x="2993" y="28601"/>
                    <a:pt x="1026" y="31425"/>
                  </a:cubicBezTo>
                  <a:cubicBezTo>
                    <a:pt x="733" y="31844"/>
                    <a:pt x="461" y="32283"/>
                    <a:pt x="210" y="32744"/>
                  </a:cubicBezTo>
                  <a:cubicBezTo>
                    <a:pt x="1" y="33141"/>
                    <a:pt x="189" y="33434"/>
                    <a:pt x="608" y="33497"/>
                  </a:cubicBezTo>
                  <a:cubicBezTo>
                    <a:pt x="1170" y="33571"/>
                    <a:pt x="1722" y="33645"/>
                    <a:pt x="2278" y="33645"/>
                  </a:cubicBezTo>
                  <a:cubicBezTo>
                    <a:pt x="2508" y="33645"/>
                    <a:pt x="2739" y="33632"/>
                    <a:pt x="2972" y="33601"/>
                  </a:cubicBezTo>
                  <a:cubicBezTo>
                    <a:pt x="3788" y="33497"/>
                    <a:pt x="4604" y="33476"/>
                    <a:pt x="5399" y="33371"/>
                  </a:cubicBezTo>
                  <a:cubicBezTo>
                    <a:pt x="5463" y="33365"/>
                    <a:pt x="5524" y="33361"/>
                    <a:pt x="5582" y="33361"/>
                  </a:cubicBezTo>
                  <a:cubicBezTo>
                    <a:pt x="6067" y="33361"/>
                    <a:pt x="6317" y="33601"/>
                    <a:pt x="6466" y="34125"/>
                  </a:cubicBezTo>
                  <a:cubicBezTo>
                    <a:pt x="6738" y="35045"/>
                    <a:pt x="7052" y="35966"/>
                    <a:pt x="7491" y="36803"/>
                  </a:cubicBezTo>
                  <a:cubicBezTo>
                    <a:pt x="7653" y="37115"/>
                    <a:pt x="7847" y="37267"/>
                    <a:pt x="8062" y="37267"/>
                  </a:cubicBezTo>
                  <a:cubicBezTo>
                    <a:pt x="8236" y="37267"/>
                    <a:pt x="8425" y="37167"/>
                    <a:pt x="8621" y="36970"/>
                  </a:cubicBezTo>
                  <a:cubicBezTo>
                    <a:pt x="8789" y="36803"/>
                    <a:pt x="8935" y="36594"/>
                    <a:pt x="9082" y="36384"/>
                  </a:cubicBezTo>
                  <a:cubicBezTo>
                    <a:pt x="10944" y="34041"/>
                    <a:pt x="12513" y="31509"/>
                    <a:pt x="14041" y="28915"/>
                  </a:cubicBezTo>
                  <a:cubicBezTo>
                    <a:pt x="14417" y="28266"/>
                    <a:pt x="14794" y="27617"/>
                    <a:pt x="15317" y="26990"/>
                  </a:cubicBezTo>
                  <a:cubicBezTo>
                    <a:pt x="15421" y="27199"/>
                    <a:pt x="15505" y="27345"/>
                    <a:pt x="15568" y="27492"/>
                  </a:cubicBezTo>
                  <a:cubicBezTo>
                    <a:pt x="16761" y="30609"/>
                    <a:pt x="18267" y="33581"/>
                    <a:pt x="19083" y="36845"/>
                  </a:cubicBezTo>
                  <a:cubicBezTo>
                    <a:pt x="19125" y="37075"/>
                    <a:pt x="19209" y="37326"/>
                    <a:pt x="19502" y="37368"/>
                  </a:cubicBezTo>
                  <a:cubicBezTo>
                    <a:pt x="19538" y="37375"/>
                    <a:pt x="19572" y="37379"/>
                    <a:pt x="19605" y="37379"/>
                  </a:cubicBezTo>
                  <a:cubicBezTo>
                    <a:pt x="19836" y="37379"/>
                    <a:pt x="19980" y="37198"/>
                    <a:pt x="20108" y="37033"/>
                  </a:cubicBezTo>
                  <a:cubicBezTo>
                    <a:pt x="20255" y="36824"/>
                    <a:pt x="20401" y="36614"/>
                    <a:pt x="20527" y="36426"/>
                  </a:cubicBezTo>
                  <a:cubicBezTo>
                    <a:pt x="21385" y="35129"/>
                    <a:pt x="22368" y="33957"/>
                    <a:pt x="23163" y="32534"/>
                  </a:cubicBezTo>
                  <a:cubicBezTo>
                    <a:pt x="24293" y="33329"/>
                    <a:pt x="25569" y="33518"/>
                    <a:pt x="26720" y="34062"/>
                  </a:cubicBezTo>
                  <a:cubicBezTo>
                    <a:pt x="26914" y="34159"/>
                    <a:pt x="27127" y="34283"/>
                    <a:pt x="27345" y="34283"/>
                  </a:cubicBezTo>
                  <a:cubicBezTo>
                    <a:pt x="27457" y="34283"/>
                    <a:pt x="27570" y="34251"/>
                    <a:pt x="27683" y="34166"/>
                  </a:cubicBezTo>
                  <a:cubicBezTo>
                    <a:pt x="27997" y="33915"/>
                    <a:pt x="27829" y="33518"/>
                    <a:pt x="27829" y="33183"/>
                  </a:cubicBezTo>
                  <a:cubicBezTo>
                    <a:pt x="27829" y="33057"/>
                    <a:pt x="27766" y="32953"/>
                    <a:pt x="27725" y="32827"/>
                  </a:cubicBezTo>
                  <a:cubicBezTo>
                    <a:pt x="27013" y="30003"/>
                    <a:pt x="26155" y="27220"/>
                    <a:pt x="25067" y="24521"/>
                  </a:cubicBezTo>
                  <a:cubicBezTo>
                    <a:pt x="24879" y="24039"/>
                    <a:pt x="24858" y="23705"/>
                    <a:pt x="25318" y="23307"/>
                  </a:cubicBezTo>
                  <a:cubicBezTo>
                    <a:pt x="26595" y="22198"/>
                    <a:pt x="27222" y="20692"/>
                    <a:pt x="27536" y="19060"/>
                  </a:cubicBezTo>
                  <a:cubicBezTo>
                    <a:pt x="27871" y="17302"/>
                    <a:pt x="28122" y="15523"/>
                    <a:pt x="28750" y="13808"/>
                  </a:cubicBezTo>
                  <a:cubicBezTo>
                    <a:pt x="29650" y="11402"/>
                    <a:pt x="29147" y="9351"/>
                    <a:pt x="27222" y="7531"/>
                  </a:cubicBezTo>
                  <a:cubicBezTo>
                    <a:pt x="25444" y="5878"/>
                    <a:pt x="23833" y="4078"/>
                    <a:pt x="22326" y="2153"/>
                  </a:cubicBezTo>
                  <a:cubicBezTo>
                    <a:pt x="21427" y="1002"/>
                    <a:pt x="20213" y="291"/>
                    <a:pt x="18686" y="61"/>
                  </a:cubicBezTo>
                  <a:cubicBezTo>
                    <a:pt x="18379" y="19"/>
                    <a:pt x="18075" y="0"/>
                    <a:pt x="17771" y="0"/>
                  </a:cubicBezTo>
                  <a:close/>
                </a:path>
              </a:pathLst>
            </a:custGeom>
            <a:solidFill>
              <a:schemeClr val="dk2"/>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
            <p:cNvSpPr/>
            <p:nvPr/>
          </p:nvSpPr>
          <p:spPr>
            <a:xfrm>
              <a:off x="4665491" y="1710655"/>
              <a:ext cx="691605" cy="649750"/>
            </a:xfrm>
            <a:custGeom>
              <a:rect b="b" l="l" r="r" t="t"/>
              <a:pathLst>
                <a:path extrusionOk="0" h="18675" w="19878">
                  <a:moveTo>
                    <a:pt x="9676" y="2470"/>
                  </a:moveTo>
                  <a:cubicBezTo>
                    <a:pt x="13454" y="2470"/>
                    <a:pt x="17263" y="6414"/>
                    <a:pt x="17263" y="10316"/>
                  </a:cubicBezTo>
                  <a:cubicBezTo>
                    <a:pt x="17263" y="14250"/>
                    <a:pt x="13538" y="18058"/>
                    <a:pt x="9688" y="18058"/>
                  </a:cubicBezTo>
                  <a:cubicBezTo>
                    <a:pt x="5315" y="18037"/>
                    <a:pt x="1591" y="14480"/>
                    <a:pt x="1570" y="10316"/>
                  </a:cubicBezTo>
                  <a:cubicBezTo>
                    <a:pt x="1570" y="6194"/>
                    <a:pt x="5399" y="2470"/>
                    <a:pt x="9646" y="2470"/>
                  </a:cubicBezTo>
                  <a:cubicBezTo>
                    <a:pt x="9656" y="2470"/>
                    <a:pt x="9666" y="2470"/>
                    <a:pt x="9676" y="2470"/>
                  </a:cubicBezTo>
                  <a:close/>
                  <a:moveTo>
                    <a:pt x="5880" y="1"/>
                  </a:moveTo>
                  <a:cubicBezTo>
                    <a:pt x="6236" y="942"/>
                    <a:pt x="6361" y="1800"/>
                    <a:pt x="6089" y="2846"/>
                  </a:cubicBezTo>
                  <a:cubicBezTo>
                    <a:pt x="5378" y="2093"/>
                    <a:pt x="5211" y="1172"/>
                    <a:pt x="4541" y="628"/>
                  </a:cubicBezTo>
                  <a:lnTo>
                    <a:pt x="4541" y="628"/>
                  </a:lnTo>
                  <a:cubicBezTo>
                    <a:pt x="4625" y="1465"/>
                    <a:pt x="5211" y="2114"/>
                    <a:pt x="5462" y="2888"/>
                  </a:cubicBezTo>
                  <a:cubicBezTo>
                    <a:pt x="42" y="5817"/>
                    <a:pt x="1" y="11802"/>
                    <a:pt x="2218" y="14836"/>
                  </a:cubicBezTo>
                  <a:cubicBezTo>
                    <a:pt x="3764" y="16981"/>
                    <a:pt x="6407" y="18674"/>
                    <a:pt x="9427" y="18674"/>
                  </a:cubicBezTo>
                  <a:cubicBezTo>
                    <a:pt x="11356" y="18674"/>
                    <a:pt x="13437" y="17984"/>
                    <a:pt x="15484" y="16279"/>
                  </a:cubicBezTo>
                  <a:cubicBezTo>
                    <a:pt x="16488" y="16991"/>
                    <a:pt x="17283" y="17995"/>
                    <a:pt x="18455" y="18497"/>
                  </a:cubicBezTo>
                  <a:cubicBezTo>
                    <a:pt x="17765" y="17430"/>
                    <a:pt x="16614" y="16823"/>
                    <a:pt x="15902" y="15861"/>
                  </a:cubicBezTo>
                  <a:cubicBezTo>
                    <a:pt x="16071" y="15439"/>
                    <a:pt x="16297" y="15244"/>
                    <a:pt x="16591" y="15244"/>
                  </a:cubicBezTo>
                  <a:cubicBezTo>
                    <a:pt x="16735" y="15244"/>
                    <a:pt x="16896" y="15290"/>
                    <a:pt x="17074" y="15380"/>
                  </a:cubicBezTo>
                  <a:cubicBezTo>
                    <a:pt x="17409" y="15526"/>
                    <a:pt x="17786" y="15568"/>
                    <a:pt x="18141" y="15693"/>
                  </a:cubicBezTo>
                  <a:cubicBezTo>
                    <a:pt x="18706" y="15861"/>
                    <a:pt x="19250" y="16028"/>
                    <a:pt x="19815" y="16216"/>
                  </a:cubicBezTo>
                  <a:cubicBezTo>
                    <a:pt x="19836" y="16154"/>
                    <a:pt x="19857" y="16091"/>
                    <a:pt x="19878" y="16007"/>
                  </a:cubicBezTo>
                  <a:cubicBezTo>
                    <a:pt x="18999" y="15254"/>
                    <a:pt x="17723" y="15317"/>
                    <a:pt x="16802" y="14731"/>
                  </a:cubicBezTo>
                  <a:cubicBezTo>
                    <a:pt x="18392" y="11592"/>
                    <a:pt x="18664" y="8496"/>
                    <a:pt x="16467" y="5629"/>
                  </a:cubicBezTo>
                  <a:cubicBezTo>
                    <a:pt x="14634" y="3206"/>
                    <a:pt x="12328" y="1888"/>
                    <a:pt x="9584" y="1888"/>
                  </a:cubicBezTo>
                  <a:cubicBezTo>
                    <a:pt x="8727" y="1888"/>
                    <a:pt x="7826" y="2017"/>
                    <a:pt x="6884" y="2281"/>
                  </a:cubicBezTo>
                  <a:cubicBezTo>
                    <a:pt x="6382" y="252"/>
                    <a:pt x="6382" y="252"/>
                    <a:pt x="5880" y="1"/>
                  </a:cubicBezTo>
                  <a:close/>
                </a:path>
              </a:pathLst>
            </a:custGeom>
            <a:solidFill>
              <a:schemeClr val="dk2"/>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 name="Google Shape;192;p3"/>
          <p:cNvGrpSpPr/>
          <p:nvPr/>
        </p:nvGrpSpPr>
        <p:grpSpPr>
          <a:xfrm rot="1981094">
            <a:off x="424573" y="278320"/>
            <a:ext cx="550486" cy="884059"/>
            <a:chOff x="3501475" y="1602907"/>
            <a:chExt cx="808091" cy="1297760"/>
          </a:xfrm>
        </p:grpSpPr>
        <p:sp>
          <p:nvSpPr>
            <p:cNvPr id="193" name="Google Shape;193;p3"/>
            <p:cNvSpPr/>
            <p:nvPr/>
          </p:nvSpPr>
          <p:spPr>
            <a:xfrm>
              <a:off x="3501475" y="1602907"/>
              <a:ext cx="808091" cy="1297760"/>
            </a:xfrm>
            <a:custGeom>
              <a:rect b="b" l="l" r="r" t="t"/>
              <a:pathLst>
                <a:path extrusionOk="0" h="37300" w="23226">
                  <a:moveTo>
                    <a:pt x="11623" y="586"/>
                  </a:moveTo>
                  <a:cubicBezTo>
                    <a:pt x="11844" y="586"/>
                    <a:pt x="12050" y="811"/>
                    <a:pt x="12408" y="1256"/>
                  </a:cubicBezTo>
                  <a:cubicBezTo>
                    <a:pt x="13212" y="2245"/>
                    <a:pt x="14198" y="2910"/>
                    <a:pt x="15527" y="2910"/>
                  </a:cubicBezTo>
                  <a:cubicBezTo>
                    <a:pt x="15547" y="2910"/>
                    <a:pt x="15568" y="2910"/>
                    <a:pt x="15589" y="2909"/>
                  </a:cubicBezTo>
                  <a:cubicBezTo>
                    <a:pt x="16593" y="2909"/>
                    <a:pt x="17409" y="3181"/>
                    <a:pt x="17807" y="4311"/>
                  </a:cubicBezTo>
                  <a:cubicBezTo>
                    <a:pt x="18100" y="5148"/>
                    <a:pt x="18685" y="5860"/>
                    <a:pt x="19460" y="6341"/>
                  </a:cubicBezTo>
                  <a:cubicBezTo>
                    <a:pt x="20527" y="6989"/>
                    <a:pt x="21238" y="7785"/>
                    <a:pt x="21008" y="8580"/>
                  </a:cubicBezTo>
                  <a:cubicBezTo>
                    <a:pt x="20757" y="10316"/>
                    <a:pt x="21134" y="11321"/>
                    <a:pt x="21761" y="12283"/>
                  </a:cubicBezTo>
                  <a:cubicBezTo>
                    <a:pt x="22473" y="13371"/>
                    <a:pt x="22431" y="13455"/>
                    <a:pt x="21615" y="14459"/>
                  </a:cubicBezTo>
                  <a:cubicBezTo>
                    <a:pt x="20862" y="15380"/>
                    <a:pt x="20506" y="16447"/>
                    <a:pt x="20464" y="17619"/>
                  </a:cubicBezTo>
                  <a:cubicBezTo>
                    <a:pt x="20464" y="18225"/>
                    <a:pt x="20255" y="18602"/>
                    <a:pt x="19606" y="18665"/>
                  </a:cubicBezTo>
                  <a:cubicBezTo>
                    <a:pt x="18141" y="18811"/>
                    <a:pt x="17304" y="19732"/>
                    <a:pt x="16823" y="21008"/>
                  </a:cubicBezTo>
                  <a:cubicBezTo>
                    <a:pt x="16645" y="21463"/>
                    <a:pt x="16392" y="21638"/>
                    <a:pt x="15959" y="21638"/>
                  </a:cubicBezTo>
                  <a:cubicBezTo>
                    <a:pt x="15934" y="21638"/>
                    <a:pt x="15908" y="21637"/>
                    <a:pt x="15882" y="21636"/>
                  </a:cubicBezTo>
                  <a:cubicBezTo>
                    <a:pt x="15827" y="21633"/>
                    <a:pt x="15771" y="21632"/>
                    <a:pt x="15716" y="21632"/>
                  </a:cubicBezTo>
                  <a:cubicBezTo>
                    <a:pt x="15542" y="21632"/>
                    <a:pt x="15369" y="21644"/>
                    <a:pt x="15199" y="21644"/>
                  </a:cubicBezTo>
                  <a:cubicBezTo>
                    <a:pt x="15076" y="21644"/>
                    <a:pt x="14954" y="21637"/>
                    <a:pt x="14836" y="21615"/>
                  </a:cubicBezTo>
                  <a:cubicBezTo>
                    <a:pt x="14677" y="21583"/>
                    <a:pt x="14527" y="21567"/>
                    <a:pt x="14384" y="21567"/>
                  </a:cubicBezTo>
                  <a:cubicBezTo>
                    <a:pt x="13605" y="21567"/>
                    <a:pt x="13053" y="22025"/>
                    <a:pt x="12576" y="22661"/>
                  </a:cubicBezTo>
                  <a:cubicBezTo>
                    <a:pt x="12492" y="22787"/>
                    <a:pt x="12387" y="22891"/>
                    <a:pt x="12304" y="22996"/>
                  </a:cubicBezTo>
                  <a:cubicBezTo>
                    <a:pt x="11972" y="23338"/>
                    <a:pt x="11728" y="23522"/>
                    <a:pt x="11499" y="23522"/>
                  </a:cubicBezTo>
                  <a:cubicBezTo>
                    <a:pt x="11280" y="23522"/>
                    <a:pt x="11074" y="23354"/>
                    <a:pt x="10818" y="22996"/>
                  </a:cubicBezTo>
                  <a:cubicBezTo>
                    <a:pt x="10123" y="21971"/>
                    <a:pt x="9255" y="21566"/>
                    <a:pt x="8190" y="21566"/>
                  </a:cubicBezTo>
                  <a:cubicBezTo>
                    <a:pt x="7972" y="21566"/>
                    <a:pt x="7747" y="21583"/>
                    <a:pt x="7512" y="21615"/>
                  </a:cubicBezTo>
                  <a:cubicBezTo>
                    <a:pt x="7411" y="21631"/>
                    <a:pt x="7315" y="21639"/>
                    <a:pt x="7225" y="21639"/>
                  </a:cubicBezTo>
                  <a:cubicBezTo>
                    <a:pt x="6725" y="21639"/>
                    <a:pt x="6404" y="21385"/>
                    <a:pt x="6173" y="20799"/>
                  </a:cubicBezTo>
                  <a:cubicBezTo>
                    <a:pt x="5734" y="19606"/>
                    <a:pt x="4897" y="18832"/>
                    <a:pt x="3579" y="18686"/>
                  </a:cubicBezTo>
                  <a:cubicBezTo>
                    <a:pt x="2909" y="18602"/>
                    <a:pt x="2658" y="18246"/>
                    <a:pt x="2637" y="17598"/>
                  </a:cubicBezTo>
                  <a:cubicBezTo>
                    <a:pt x="2616" y="16342"/>
                    <a:pt x="2219" y="15212"/>
                    <a:pt x="1340" y="14292"/>
                  </a:cubicBezTo>
                  <a:cubicBezTo>
                    <a:pt x="775" y="13706"/>
                    <a:pt x="733" y="13141"/>
                    <a:pt x="1193" y="12513"/>
                  </a:cubicBezTo>
                  <a:cubicBezTo>
                    <a:pt x="2093" y="11342"/>
                    <a:pt x="2365" y="10023"/>
                    <a:pt x="2219" y="8601"/>
                  </a:cubicBezTo>
                  <a:cubicBezTo>
                    <a:pt x="2114" y="7680"/>
                    <a:pt x="2512" y="7094"/>
                    <a:pt x="3244" y="6655"/>
                  </a:cubicBezTo>
                  <a:cubicBezTo>
                    <a:pt x="4206" y="6069"/>
                    <a:pt x="4960" y="5274"/>
                    <a:pt x="5357" y="4228"/>
                  </a:cubicBezTo>
                  <a:cubicBezTo>
                    <a:pt x="5704" y="3330"/>
                    <a:pt x="6309" y="2930"/>
                    <a:pt x="7193" y="2930"/>
                  </a:cubicBezTo>
                  <a:cubicBezTo>
                    <a:pt x="7215" y="2930"/>
                    <a:pt x="7238" y="2930"/>
                    <a:pt x="7261" y="2930"/>
                  </a:cubicBezTo>
                  <a:cubicBezTo>
                    <a:pt x="7335" y="2934"/>
                    <a:pt x="7408" y="2936"/>
                    <a:pt x="7480" y="2936"/>
                  </a:cubicBezTo>
                  <a:cubicBezTo>
                    <a:pt x="8892" y="2936"/>
                    <a:pt x="9903" y="2168"/>
                    <a:pt x="10839" y="1173"/>
                  </a:cubicBezTo>
                  <a:cubicBezTo>
                    <a:pt x="11202" y="780"/>
                    <a:pt x="11419" y="586"/>
                    <a:pt x="11623" y="586"/>
                  </a:cubicBezTo>
                  <a:close/>
                  <a:moveTo>
                    <a:pt x="16049" y="22347"/>
                  </a:moveTo>
                  <a:cubicBezTo>
                    <a:pt x="16635" y="25800"/>
                    <a:pt x="17221" y="29231"/>
                    <a:pt x="17807" y="32746"/>
                  </a:cubicBezTo>
                  <a:cubicBezTo>
                    <a:pt x="17304" y="32642"/>
                    <a:pt x="17095" y="32244"/>
                    <a:pt x="16802" y="31993"/>
                  </a:cubicBezTo>
                  <a:cubicBezTo>
                    <a:pt x="15944" y="31177"/>
                    <a:pt x="15317" y="30361"/>
                    <a:pt x="15505" y="28959"/>
                  </a:cubicBezTo>
                  <a:cubicBezTo>
                    <a:pt x="15798" y="26783"/>
                    <a:pt x="15756" y="24565"/>
                    <a:pt x="15840" y="22368"/>
                  </a:cubicBezTo>
                  <a:cubicBezTo>
                    <a:pt x="15903" y="22368"/>
                    <a:pt x="15986" y="22347"/>
                    <a:pt x="16049" y="22347"/>
                  </a:cubicBezTo>
                  <a:close/>
                  <a:moveTo>
                    <a:pt x="16886" y="22075"/>
                  </a:moveTo>
                  <a:cubicBezTo>
                    <a:pt x="17744" y="25863"/>
                    <a:pt x="18037" y="29733"/>
                    <a:pt x="18811" y="33562"/>
                  </a:cubicBezTo>
                  <a:cubicBezTo>
                    <a:pt x="18476" y="33437"/>
                    <a:pt x="18288" y="33290"/>
                    <a:pt x="18225" y="32956"/>
                  </a:cubicBezTo>
                  <a:cubicBezTo>
                    <a:pt x="17828" y="30549"/>
                    <a:pt x="17367" y="28164"/>
                    <a:pt x="16949" y="25758"/>
                  </a:cubicBezTo>
                  <a:cubicBezTo>
                    <a:pt x="16781" y="24754"/>
                    <a:pt x="16614" y="23728"/>
                    <a:pt x="16468" y="22703"/>
                  </a:cubicBezTo>
                  <a:cubicBezTo>
                    <a:pt x="16426" y="22452"/>
                    <a:pt x="16258" y="22075"/>
                    <a:pt x="16886" y="22075"/>
                  </a:cubicBezTo>
                  <a:close/>
                  <a:moveTo>
                    <a:pt x="8887" y="22082"/>
                  </a:moveTo>
                  <a:cubicBezTo>
                    <a:pt x="9160" y="22082"/>
                    <a:pt x="9335" y="22271"/>
                    <a:pt x="9521" y="22473"/>
                  </a:cubicBezTo>
                  <a:cubicBezTo>
                    <a:pt x="9877" y="22870"/>
                    <a:pt x="10211" y="23310"/>
                    <a:pt x="10609" y="23687"/>
                  </a:cubicBezTo>
                  <a:cubicBezTo>
                    <a:pt x="10877" y="23955"/>
                    <a:pt x="11151" y="24086"/>
                    <a:pt x="11444" y="24086"/>
                  </a:cubicBezTo>
                  <a:cubicBezTo>
                    <a:pt x="11700" y="24086"/>
                    <a:pt x="11969" y="23986"/>
                    <a:pt x="12262" y="23791"/>
                  </a:cubicBezTo>
                  <a:cubicBezTo>
                    <a:pt x="12931" y="23310"/>
                    <a:pt x="13371" y="22598"/>
                    <a:pt x="14019" y="22096"/>
                  </a:cubicBezTo>
                  <a:lnTo>
                    <a:pt x="14019" y="22096"/>
                  </a:lnTo>
                  <a:cubicBezTo>
                    <a:pt x="14312" y="23059"/>
                    <a:pt x="13475" y="33960"/>
                    <a:pt x="12994" y="35508"/>
                  </a:cubicBezTo>
                  <a:cubicBezTo>
                    <a:pt x="12450" y="35153"/>
                    <a:pt x="12053" y="34650"/>
                    <a:pt x="11613" y="34211"/>
                  </a:cubicBezTo>
                  <a:cubicBezTo>
                    <a:pt x="11314" y="33912"/>
                    <a:pt x="11023" y="33727"/>
                    <a:pt x="10672" y="33727"/>
                  </a:cubicBezTo>
                  <a:cubicBezTo>
                    <a:pt x="10484" y="33727"/>
                    <a:pt x="10278" y="33780"/>
                    <a:pt x="10044" y="33897"/>
                  </a:cubicBezTo>
                  <a:cubicBezTo>
                    <a:pt x="9186" y="34316"/>
                    <a:pt x="8265" y="34609"/>
                    <a:pt x="7282" y="34985"/>
                  </a:cubicBezTo>
                  <a:cubicBezTo>
                    <a:pt x="7993" y="30717"/>
                    <a:pt x="8307" y="26448"/>
                    <a:pt x="8558" y="22159"/>
                  </a:cubicBezTo>
                  <a:cubicBezTo>
                    <a:pt x="8683" y="22105"/>
                    <a:pt x="8791" y="22082"/>
                    <a:pt x="8887" y="22082"/>
                  </a:cubicBezTo>
                  <a:close/>
                  <a:moveTo>
                    <a:pt x="7931" y="22222"/>
                  </a:moveTo>
                  <a:cubicBezTo>
                    <a:pt x="8224" y="22431"/>
                    <a:pt x="8161" y="22661"/>
                    <a:pt x="8140" y="22870"/>
                  </a:cubicBezTo>
                  <a:cubicBezTo>
                    <a:pt x="7993" y="26846"/>
                    <a:pt x="7596" y="30801"/>
                    <a:pt x="6864" y="34734"/>
                  </a:cubicBezTo>
                  <a:cubicBezTo>
                    <a:pt x="6759" y="35299"/>
                    <a:pt x="6445" y="35425"/>
                    <a:pt x="5985" y="35571"/>
                  </a:cubicBezTo>
                  <a:cubicBezTo>
                    <a:pt x="6466" y="31073"/>
                    <a:pt x="7429" y="26679"/>
                    <a:pt x="7931" y="22222"/>
                  </a:cubicBezTo>
                  <a:close/>
                  <a:moveTo>
                    <a:pt x="14791" y="22156"/>
                  </a:moveTo>
                  <a:cubicBezTo>
                    <a:pt x="14943" y="22156"/>
                    <a:pt x="15088" y="22220"/>
                    <a:pt x="15233" y="22264"/>
                  </a:cubicBezTo>
                  <a:cubicBezTo>
                    <a:pt x="15170" y="26992"/>
                    <a:pt x="14794" y="31700"/>
                    <a:pt x="13873" y="36408"/>
                  </a:cubicBezTo>
                  <a:cubicBezTo>
                    <a:pt x="13455" y="36136"/>
                    <a:pt x="13329" y="35906"/>
                    <a:pt x="13413" y="35446"/>
                  </a:cubicBezTo>
                  <a:cubicBezTo>
                    <a:pt x="13873" y="32893"/>
                    <a:pt x="14061" y="30319"/>
                    <a:pt x="14229" y="27746"/>
                  </a:cubicBezTo>
                  <a:cubicBezTo>
                    <a:pt x="14333" y="25883"/>
                    <a:pt x="14459" y="24042"/>
                    <a:pt x="14584" y="22201"/>
                  </a:cubicBezTo>
                  <a:cubicBezTo>
                    <a:pt x="14655" y="22169"/>
                    <a:pt x="14723" y="22156"/>
                    <a:pt x="14791" y="22156"/>
                  </a:cubicBezTo>
                  <a:close/>
                  <a:moveTo>
                    <a:pt x="11611" y="1"/>
                  </a:moveTo>
                  <a:cubicBezTo>
                    <a:pt x="11280" y="1"/>
                    <a:pt x="10935" y="252"/>
                    <a:pt x="10483" y="754"/>
                  </a:cubicBezTo>
                  <a:cubicBezTo>
                    <a:pt x="9521" y="1863"/>
                    <a:pt x="8391" y="2491"/>
                    <a:pt x="6905" y="2491"/>
                  </a:cubicBezTo>
                  <a:cubicBezTo>
                    <a:pt x="6048" y="2491"/>
                    <a:pt x="5420" y="2888"/>
                    <a:pt x="5064" y="3704"/>
                  </a:cubicBezTo>
                  <a:cubicBezTo>
                    <a:pt x="4583" y="4834"/>
                    <a:pt x="3830" y="5713"/>
                    <a:pt x="2763" y="6341"/>
                  </a:cubicBezTo>
                  <a:cubicBezTo>
                    <a:pt x="2072" y="6738"/>
                    <a:pt x="1549" y="7324"/>
                    <a:pt x="1612" y="8203"/>
                  </a:cubicBezTo>
                  <a:cubicBezTo>
                    <a:pt x="1758" y="9751"/>
                    <a:pt x="1444" y="11174"/>
                    <a:pt x="524" y="12471"/>
                  </a:cubicBezTo>
                  <a:cubicBezTo>
                    <a:pt x="1" y="13204"/>
                    <a:pt x="63" y="13915"/>
                    <a:pt x="754" y="14585"/>
                  </a:cubicBezTo>
                  <a:cubicBezTo>
                    <a:pt x="1528" y="15359"/>
                    <a:pt x="1947" y="16321"/>
                    <a:pt x="2051" y="17430"/>
                  </a:cubicBezTo>
                  <a:cubicBezTo>
                    <a:pt x="2156" y="18937"/>
                    <a:pt x="2177" y="19041"/>
                    <a:pt x="3662" y="19334"/>
                  </a:cubicBezTo>
                  <a:cubicBezTo>
                    <a:pt x="4708" y="19523"/>
                    <a:pt x="5294" y="20088"/>
                    <a:pt x="5629" y="20966"/>
                  </a:cubicBezTo>
                  <a:cubicBezTo>
                    <a:pt x="5911" y="21712"/>
                    <a:pt x="6309" y="22224"/>
                    <a:pt x="7141" y="22224"/>
                  </a:cubicBezTo>
                  <a:cubicBezTo>
                    <a:pt x="7174" y="22224"/>
                    <a:pt x="7207" y="22223"/>
                    <a:pt x="7240" y="22222"/>
                  </a:cubicBezTo>
                  <a:lnTo>
                    <a:pt x="7240" y="22222"/>
                  </a:lnTo>
                  <a:cubicBezTo>
                    <a:pt x="7219" y="22473"/>
                    <a:pt x="7198" y="22682"/>
                    <a:pt x="7198" y="22870"/>
                  </a:cubicBezTo>
                  <a:cubicBezTo>
                    <a:pt x="7073" y="24503"/>
                    <a:pt x="6738" y="26093"/>
                    <a:pt x="6508" y="27704"/>
                  </a:cubicBezTo>
                  <a:cubicBezTo>
                    <a:pt x="6131" y="30277"/>
                    <a:pt x="5755" y="32872"/>
                    <a:pt x="5399" y="35446"/>
                  </a:cubicBezTo>
                  <a:cubicBezTo>
                    <a:pt x="5336" y="35759"/>
                    <a:pt x="5190" y="36094"/>
                    <a:pt x="5483" y="36345"/>
                  </a:cubicBezTo>
                  <a:cubicBezTo>
                    <a:pt x="5579" y="36435"/>
                    <a:pt x="5678" y="36468"/>
                    <a:pt x="5778" y="36468"/>
                  </a:cubicBezTo>
                  <a:cubicBezTo>
                    <a:pt x="5980" y="36468"/>
                    <a:pt x="6186" y="36332"/>
                    <a:pt x="6382" y="36262"/>
                  </a:cubicBezTo>
                  <a:cubicBezTo>
                    <a:pt x="7701" y="35697"/>
                    <a:pt x="8998" y="35132"/>
                    <a:pt x="10295" y="34525"/>
                  </a:cubicBezTo>
                  <a:cubicBezTo>
                    <a:pt x="10444" y="34458"/>
                    <a:pt x="10569" y="34425"/>
                    <a:pt x="10683" y="34425"/>
                  </a:cubicBezTo>
                  <a:cubicBezTo>
                    <a:pt x="10888" y="34425"/>
                    <a:pt x="11055" y="34532"/>
                    <a:pt x="11258" y="34734"/>
                  </a:cubicBezTo>
                  <a:cubicBezTo>
                    <a:pt x="11990" y="35529"/>
                    <a:pt x="12785" y="36283"/>
                    <a:pt x="13559" y="37057"/>
                  </a:cubicBezTo>
                  <a:cubicBezTo>
                    <a:pt x="13725" y="37223"/>
                    <a:pt x="13878" y="37300"/>
                    <a:pt x="14014" y="37300"/>
                  </a:cubicBezTo>
                  <a:cubicBezTo>
                    <a:pt x="14220" y="37300"/>
                    <a:pt x="14387" y="37121"/>
                    <a:pt x="14501" y="36806"/>
                  </a:cubicBezTo>
                  <a:cubicBezTo>
                    <a:pt x="14584" y="36596"/>
                    <a:pt x="14626" y="36345"/>
                    <a:pt x="14689" y="36094"/>
                  </a:cubicBezTo>
                  <a:cubicBezTo>
                    <a:pt x="15024" y="34609"/>
                    <a:pt x="15087" y="33081"/>
                    <a:pt x="15338" y="31449"/>
                  </a:cubicBezTo>
                  <a:cubicBezTo>
                    <a:pt x="15484" y="31575"/>
                    <a:pt x="15547" y="31617"/>
                    <a:pt x="15610" y="31700"/>
                  </a:cubicBezTo>
                  <a:cubicBezTo>
                    <a:pt x="16363" y="32767"/>
                    <a:pt x="17430" y="33500"/>
                    <a:pt x="18434" y="34295"/>
                  </a:cubicBezTo>
                  <a:cubicBezTo>
                    <a:pt x="18611" y="34442"/>
                    <a:pt x="18828" y="34609"/>
                    <a:pt x="19065" y="34609"/>
                  </a:cubicBezTo>
                  <a:cubicBezTo>
                    <a:pt x="19166" y="34609"/>
                    <a:pt x="19270" y="34579"/>
                    <a:pt x="19376" y="34504"/>
                  </a:cubicBezTo>
                  <a:cubicBezTo>
                    <a:pt x="19690" y="34295"/>
                    <a:pt x="19564" y="33939"/>
                    <a:pt x="19522" y="33625"/>
                  </a:cubicBezTo>
                  <a:cubicBezTo>
                    <a:pt x="19397" y="32851"/>
                    <a:pt x="19271" y="32056"/>
                    <a:pt x="19125" y="31282"/>
                  </a:cubicBezTo>
                  <a:cubicBezTo>
                    <a:pt x="18602" y="28101"/>
                    <a:pt x="18288" y="24879"/>
                    <a:pt x="17388" y="21762"/>
                  </a:cubicBezTo>
                  <a:cubicBezTo>
                    <a:pt x="17304" y="21469"/>
                    <a:pt x="17388" y="21197"/>
                    <a:pt x="17493" y="20904"/>
                  </a:cubicBezTo>
                  <a:cubicBezTo>
                    <a:pt x="17890" y="19816"/>
                    <a:pt x="18748" y="19439"/>
                    <a:pt x="19794" y="19230"/>
                  </a:cubicBezTo>
                  <a:cubicBezTo>
                    <a:pt x="20841" y="19021"/>
                    <a:pt x="21008" y="18769"/>
                    <a:pt x="21050" y="17723"/>
                  </a:cubicBezTo>
                  <a:cubicBezTo>
                    <a:pt x="21113" y="16572"/>
                    <a:pt x="21510" y="15568"/>
                    <a:pt x="22263" y="14689"/>
                  </a:cubicBezTo>
                  <a:cubicBezTo>
                    <a:pt x="23163" y="13664"/>
                    <a:pt x="23226" y="13413"/>
                    <a:pt x="22494" y="12283"/>
                  </a:cubicBezTo>
                  <a:cubicBezTo>
                    <a:pt x="21698" y="11111"/>
                    <a:pt x="21364" y="9877"/>
                    <a:pt x="21510" y="8496"/>
                  </a:cubicBezTo>
                  <a:cubicBezTo>
                    <a:pt x="21594" y="7596"/>
                    <a:pt x="21259" y="6864"/>
                    <a:pt x="20485" y="6425"/>
                  </a:cubicBezTo>
                  <a:cubicBezTo>
                    <a:pt x="19271" y="5734"/>
                    <a:pt x="18476" y="4709"/>
                    <a:pt x="17911" y="3474"/>
                  </a:cubicBezTo>
                  <a:cubicBezTo>
                    <a:pt x="17639" y="2909"/>
                    <a:pt x="17242" y="2596"/>
                    <a:pt x="16593" y="2554"/>
                  </a:cubicBezTo>
                  <a:cubicBezTo>
                    <a:pt x="15087" y="2449"/>
                    <a:pt x="13706" y="2114"/>
                    <a:pt x="12701" y="817"/>
                  </a:cubicBezTo>
                  <a:cubicBezTo>
                    <a:pt x="12285" y="273"/>
                    <a:pt x="11956" y="1"/>
                    <a:pt x="1161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
            <p:cNvSpPr/>
            <p:nvPr/>
          </p:nvSpPr>
          <p:spPr>
            <a:xfrm>
              <a:off x="3600526" y="1745586"/>
              <a:ext cx="603302" cy="584027"/>
            </a:xfrm>
            <a:custGeom>
              <a:rect b="b" l="l" r="r" t="t"/>
              <a:pathLst>
                <a:path extrusionOk="0" h="16786" w="17340">
                  <a:moveTo>
                    <a:pt x="8871" y="587"/>
                  </a:moveTo>
                  <a:cubicBezTo>
                    <a:pt x="12679" y="587"/>
                    <a:pt x="16487" y="4541"/>
                    <a:pt x="16487" y="8454"/>
                  </a:cubicBezTo>
                  <a:cubicBezTo>
                    <a:pt x="16466" y="12409"/>
                    <a:pt x="12742" y="16196"/>
                    <a:pt x="8892" y="16196"/>
                  </a:cubicBezTo>
                  <a:cubicBezTo>
                    <a:pt x="4540" y="16175"/>
                    <a:pt x="794" y="12597"/>
                    <a:pt x="794" y="8433"/>
                  </a:cubicBezTo>
                  <a:cubicBezTo>
                    <a:pt x="794" y="4332"/>
                    <a:pt x="4644" y="608"/>
                    <a:pt x="8871" y="587"/>
                  </a:cubicBezTo>
                  <a:close/>
                  <a:moveTo>
                    <a:pt x="8751" y="1"/>
                  </a:moveTo>
                  <a:cubicBezTo>
                    <a:pt x="4577" y="1"/>
                    <a:pt x="41" y="3655"/>
                    <a:pt x="20" y="8454"/>
                  </a:cubicBezTo>
                  <a:cubicBezTo>
                    <a:pt x="0" y="12897"/>
                    <a:pt x="4462" y="16780"/>
                    <a:pt x="8115" y="16780"/>
                  </a:cubicBezTo>
                  <a:cubicBezTo>
                    <a:pt x="8264" y="16780"/>
                    <a:pt x="8411" y="16774"/>
                    <a:pt x="8557" y="16761"/>
                  </a:cubicBezTo>
                  <a:cubicBezTo>
                    <a:pt x="8728" y="16777"/>
                    <a:pt x="8901" y="16785"/>
                    <a:pt x="9076" y="16785"/>
                  </a:cubicBezTo>
                  <a:cubicBezTo>
                    <a:pt x="12938" y="16785"/>
                    <a:pt x="17340" y="12869"/>
                    <a:pt x="17219" y="8684"/>
                  </a:cubicBezTo>
                  <a:cubicBezTo>
                    <a:pt x="17052" y="3935"/>
                    <a:pt x="13390" y="43"/>
                    <a:pt x="8787" y="1"/>
                  </a:cubicBezTo>
                  <a:cubicBezTo>
                    <a:pt x="8775" y="1"/>
                    <a:pt x="8763" y="1"/>
                    <a:pt x="875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 name="Google Shape;195;p3"/>
          <p:cNvGrpSpPr/>
          <p:nvPr/>
        </p:nvGrpSpPr>
        <p:grpSpPr>
          <a:xfrm rot="900325">
            <a:off x="7723921" y="3607975"/>
            <a:ext cx="860061" cy="1067736"/>
            <a:chOff x="2172175" y="1588850"/>
            <a:chExt cx="681600" cy="846200"/>
          </a:xfrm>
        </p:grpSpPr>
        <p:sp>
          <p:nvSpPr>
            <p:cNvPr id="196" name="Google Shape;196;p3"/>
            <p:cNvSpPr/>
            <p:nvPr/>
          </p:nvSpPr>
          <p:spPr>
            <a:xfrm>
              <a:off x="2172175" y="1588850"/>
              <a:ext cx="681600" cy="846200"/>
            </a:xfrm>
            <a:custGeom>
              <a:rect b="b" l="l" r="r" t="t"/>
              <a:pathLst>
                <a:path extrusionOk="0" h="33848" w="27264">
                  <a:moveTo>
                    <a:pt x="20861" y="4846"/>
                  </a:moveTo>
                  <a:lnTo>
                    <a:pt x="20861" y="4846"/>
                  </a:lnTo>
                  <a:cubicBezTo>
                    <a:pt x="20819" y="4888"/>
                    <a:pt x="20756" y="4951"/>
                    <a:pt x="20715" y="4993"/>
                  </a:cubicBezTo>
                  <a:cubicBezTo>
                    <a:pt x="20694" y="4972"/>
                    <a:pt x="20694" y="4951"/>
                    <a:pt x="20673" y="4930"/>
                  </a:cubicBezTo>
                  <a:cubicBezTo>
                    <a:pt x="20736" y="4888"/>
                    <a:pt x="20798" y="4867"/>
                    <a:pt x="20861" y="4846"/>
                  </a:cubicBezTo>
                  <a:close/>
                  <a:moveTo>
                    <a:pt x="9555" y="506"/>
                  </a:moveTo>
                  <a:cubicBezTo>
                    <a:pt x="9877" y="506"/>
                    <a:pt x="10191" y="515"/>
                    <a:pt x="10483" y="515"/>
                  </a:cubicBezTo>
                  <a:cubicBezTo>
                    <a:pt x="11613" y="536"/>
                    <a:pt x="12889" y="494"/>
                    <a:pt x="14103" y="599"/>
                  </a:cubicBezTo>
                  <a:cubicBezTo>
                    <a:pt x="14218" y="596"/>
                    <a:pt x="14334" y="595"/>
                    <a:pt x="14449" y="595"/>
                  </a:cubicBezTo>
                  <a:cubicBezTo>
                    <a:pt x="15212" y="595"/>
                    <a:pt x="15968" y="652"/>
                    <a:pt x="16676" y="724"/>
                  </a:cubicBezTo>
                  <a:cubicBezTo>
                    <a:pt x="17848" y="871"/>
                    <a:pt x="19940" y="787"/>
                    <a:pt x="20610" y="1980"/>
                  </a:cubicBezTo>
                  <a:cubicBezTo>
                    <a:pt x="20715" y="2168"/>
                    <a:pt x="20798" y="2336"/>
                    <a:pt x="20861" y="2524"/>
                  </a:cubicBezTo>
                  <a:cubicBezTo>
                    <a:pt x="20903" y="2566"/>
                    <a:pt x="20924" y="3424"/>
                    <a:pt x="20840" y="3675"/>
                  </a:cubicBezTo>
                  <a:cubicBezTo>
                    <a:pt x="20865" y="3725"/>
                    <a:pt x="20868" y="3753"/>
                    <a:pt x="20856" y="3753"/>
                  </a:cubicBezTo>
                  <a:cubicBezTo>
                    <a:pt x="20849" y="3753"/>
                    <a:pt x="20836" y="3741"/>
                    <a:pt x="20819" y="3716"/>
                  </a:cubicBezTo>
                  <a:cubicBezTo>
                    <a:pt x="20673" y="4051"/>
                    <a:pt x="20422" y="4344"/>
                    <a:pt x="20087" y="4595"/>
                  </a:cubicBezTo>
                  <a:cubicBezTo>
                    <a:pt x="19564" y="4951"/>
                    <a:pt x="18915" y="5056"/>
                    <a:pt x="18267" y="5077"/>
                  </a:cubicBezTo>
                  <a:cubicBezTo>
                    <a:pt x="17785" y="5286"/>
                    <a:pt x="17283" y="5432"/>
                    <a:pt x="16739" y="5432"/>
                  </a:cubicBezTo>
                  <a:cubicBezTo>
                    <a:pt x="16593" y="5432"/>
                    <a:pt x="16446" y="5411"/>
                    <a:pt x="16300" y="5411"/>
                  </a:cubicBezTo>
                  <a:cubicBezTo>
                    <a:pt x="15521" y="5492"/>
                    <a:pt x="14755" y="5523"/>
                    <a:pt x="14050" y="5523"/>
                  </a:cubicBezTo>
                  <a:cubicBezTo>
                    <a:pt x="13846" y="5523"/>
                    <a:pt x="13647" y="5521"/>
                    <a:pt x="13454" y="5516"/>
                  </a:cubicBezTo>
                  <a:cubicBezTo>
                    <a:pt x="13015" y="5516"/>
                    <a:pt x="12533" y="5516"/>
                    <a:pt x="12031" y="5495"/>
                  </a:cubicBezTo>
                  <a:cubicBezTo>
                    <a:pt x="11754" y="5517"/>
                    <a:pt x="11475" y="5528"/>
                    <a:pt x="11197" y="5528"/>
                  </a:cubicBezTo>
                  <a:cubicBezTo>
                    <a:pt x="10150" y="5528"/>
                    <a:pt x="9107" y="5374"/>
                    <a:pt x="8181" y="5077"/>
                  </a:cubicBezTo>
                  <a:cubicBezTo>
                    <a:pt x="7721" y="4930"/>
                    <a:pt x="7261" y="4700"/>
                    <a:pt x="6884" y="4386"/>
                  </a:cubicBezTo>
                  <a:cubicBezTo>
                    <a:pt x="6466" y="4135"/>
                    <a:pt x="6152" y="3779"/>
                    <a:pt x="6026" y="3214"/>
                  </a:cubicBezTo>
                  <a:cubicBezTo>
                    <a:pt x="5922" y="2817"/>
                    <a:pt x="5963" y="2336"/>
                    <a:pt x="6194" y="1980"/>
                  </a:cubicBezTo>
                  <a:cubicBezTo>
                    <a:pt x="6403" y="1478"/>
                    <a:pt x="6884" y="1101"/>
                    <a:pt x="7428" y="892"/>
                  </a:cubicBezTo>
                  <a:cubicBezTo>
                    <a:pt x="8041" y="556"/>
                    <a:pt x="8816" y="506"/>
                    <a:pt x="9555" y="506"/>
                  </a:cubicBezTo>
                  <a:close/>
                  <a:moveTo>
                    <a:pt x="7428" y="5118"/>
                  </a:moveTo>
                  <a:cubicBezTo>
                    <a:pt x="8056" y="5328"/>
                    <a:pt x="8663" y="5474"/>
                    <a:pt x="9039" y="5579"/>
                  </a:cubicBezTo>
                  <a:cubicBezTo>
                    <a:pt x="9165" y="5600"/>
                    <a:pt x="9290" y="5641"/>
                    <a:pt x="9416" y="5662"/>
                  </a:cubicBezTo>
                  <a:lnTo>
                    <a:pt x="9437" y="5662"/>
                  </a:lnTo>
                  <a:cubicBezTo>
                    <a:pt x="10588" y="5913"/>
                    <a:pt x="11801" y="6081"/>
                    <a:pt x="13057" y="6123"/>
                  </a:cubicBezTo>
                  <a:cubicBezTo>
                    <a:pt x="12771" y="6137"/>
                    <a:pt x="12486" y="6145"/>
                    <a:pt x="12201" y="6145"/>
                  </a:cubicBezTo>
                  <a:cubicBezTo>
                    <a:pt x="10860" y="6145"/>
                    <a:pt x="9544" y="5976"/>
                    <a:pt x="8370" y="5579"/>
                  </a:cubicBezTo>
                  <a:cubicBezTo>
                    <a:pt x="8056" y="5474"/>
                    <a:pt x="7742" y="5307"/>
                    <a:pt x="7428" y="5118"/>
                  </a:cubicBezTo>
                  <a:close/>
                  <a:moveTo>
                    <a:pt x="21367" y="8717"/>
                  </a:moveTo>
                  <a:cubicBezTo>
                    <a:pt x="21366" y="8717"/>
                    <a:pt x="21365" y="8717"/>
                    <a:pt x="21363" y="8717"/>
                  </a:cubicBezTo>
                  <a:cubicBezTo>
                    <a:pt x="21363" y="8717"/>
                    <a:pt x="21363" y="8717"/>
                    <a:pt x="21363" y="8738"/>
                  </a:cubicBezTo>
                  <a:cubicBezTo>
                    <a:pt x="21365" y="8731"/>
                    <a:pt x="21366" y="8724"/>
                    <a:pt x="21367" y="8717"/>
                  </a:cubicBezTo>
                  <a:close/>
                  <a:moveTo>
                    <a:pt x="26448" y="5286"/>
                  </a:moveTo>
                  <a:lnTo>
                    <a:pt x="26448" y="5286"/>
                  </a:lnTo>
                  <a:cubicBezTo>
                    <a:pt x="26762" y="5851"/>
                    <a:pt x="26218" y="6876"/>
                    <a:pt x="25987" y="7420"/>
                  </a:cubicBezTo>
                  <a:cubicBezTo>
                    <a:pt x="25527" y="8592"/>
                    <a:pt x="24983" y="9826"/>
                    <a:pt x="24188" y="10810"/>
                  </a:cubicBezTo>
                  <a:cubicBezTo>
                    <a:pt x="23790" y="11312"/>
                    <a:pt x="23288" y="11605"/>
                    <a:pt x="22765" y="11856"/>
                  </a:cubicBezTo>
                  <a:cubicBezTo>
                    <a:pt x="23497" y="11123"/>
                    <a:pt x="24167" y="10245"/>
                    <a:pt x="24606" y="9429"/>
                  </a:cubicBezTo>
                  <a:cubicBezTo>
                    <a:pt x="25276" y="8215"/>
                    <a:pt x="25297" y="6165"/>
                    <a:pt x="26448" y="5286"/>
                  </a:cubicBezTo>
                  <a:close/>
                  <a:moveTo>
                    <a:pt x="22493" y="4742"/>
                  </a:moveTo>
                  <a:lnTo>
                    <a:pt x="22493" y="4742"/>
                  </a:lnTo>
                  <a:cubicBezTo>
                    <a:pt x="23435" y="5035"/>
                    <a:pt x="24565" y="5139"/>
                    <a:pt x="25590" y="5223"/>
                  </a:cubicBezTo>
                  <a:cubicBezTo>
                    <a:pt x="24983" y="5997"/>
                    <a:pt x="24774" y="7106"/>
                    <a:pt x="24460" y="7985"/>
                  </a:cubicBezTo>
                  <a:cubicBezTo>
                    <a:pt x="23874" y="9659"/>
                    <a:pt x="22723" y="10935"/>
                    <a:pt x="21447" y="12107"/>
                  </a:cubicBezTo>
                  <a:cubicBezTo>
                    <a:pt x="22263" y="9784"/>
                    <a:pt x="22619" y="7190"/>
                    <a:pt x="22493" y="4742"/>
                  </a:cubicBezTo>
                  <a:close/>
                  <a:moveTo>
                    <a:pt x="1109" y="6060"/>
                  </a:moveTo>
                  <a:cubicBezTo>
                    <a:pt x="1862" y="6081"/>
                    <a:pt x="2616" y="6206"/>
                    <a:pt x="3348" y="6269"/>
                  </a:cubicBezTo>
                  <a:cubicBezTo>
                    <a:pt x="3181" y="6311"/>
                    <a:pt x="3034" y="6332"/>
                    <a:pt x="2867" y="6374"/>
                  </a:cubicBezTo>
                  <a:cubicBezTo>
                    <a:pt x="2762" y="6395"/>
                    <a:pt x="2678" y="6478"/>
                    <a:pt x="2699" y="6604"/>
                  </a:cubicBezTo>
                  <a:cubicBezTo>
                    <a:pt x="2846" y="8445"/>
                    <a:pt x="3662" y="10140"/>
                    <a:pt x="4436" y="11814"/>
                  </a:cubicBezTo>
                  <a:cubicBezTo>
                    <a:pt x="4771" y="12504"/>
                    <a:pt x="5126" y="13216"/>
                    <a:pt x="5629" y="13802"/>
                  </a:cubicBezTo>
                  <a:cubicBezTo>
                    <a:pt x="4792" y="13111"/>
                    <a:pt x="4164" y="12253"/>
                    <a:pt x="3578" y="10977"/>
                  </a:cubicBezTo>
                  <a:cubicBezTo>
                    <a:pt x="2783" y="9324"/>
                    <a:pt x="2093" y="7629"/>
                    <a:pt x="1109" y="6060"/>
                  </a:cubicBezTo>
                  <a:close/>
                  <a:moveTo>
                    <a:pt x="4286" y="6507"/>
                  </a:moveTo>
                  <a:cubicBezTo>
                    <a:pt x="4553" y="6507"/>
                    <a:pt x="4829" y="6524"/>
                    <a:pt x="5043" y="6541"/>
                  </a:cubicBezTo>
                  <a:cubicBezTo>
                    <a:pt x="5064" y="6897"/>
                    <a:pt x="5126" y="7274"/>
                    <a:pt x="5168" y="7629"/>
                  </a:cubicBezTo>
                  <a:cubicBezTo>
                    <a:pt x="5378" y="9512"/>
                    <a:pt x="5566" y="11312"/>
                    <a:pt x="6256" y="13090"/>
                  </a:cubicBezTo>
                  <a:cubicBezTo>
                    <a:pt x="6382" y="13404"/>
                    <a:pt x="6528" y="13697"/>
                    <a:pt x="6675" y="14011"/>
                  </a:cubicBezTo>
                  <a:cubicBezTo>
                    <a:pt x="6633" y="13990"/>
                    <a:pt x="6591" y="13948"/>
                    <a:pt x="6570" y="13927"/>
                  </a:cubicBezTo>
                  <a:cubicBezTo>
                    <a:pt x="5587" y="13090"/>
                    <a:pt x="5022" y="12044"/>
                    <a:pt x="4499" y="10893"/>
                  </a:cubicBezTo>
                  <a:cubicBezTo>
                    <a:pt x="4143" y="10098"/>
                    <a:pt x="3766" y="9324"/>
                    <a:pt x="3494" y="8508"/>
                  </a:cubicBezTo>
                  <a:cubicBezTo>
                    <a:pt x="3327" y="8027"/>
                    <a:pt x="2909" y="7106"/>
                    <a:pt x="3411" y="6667"/>
                  </a:cubicBezTo>
                  <a:cubicBezTo>
                    <a:pt x="3535" y="6543"/>
                    <a:pt x="3900" y="6507"/>
                    <a:pt x="4286" y="6507"/>
                  </a:cubicBezTo>
                  <a:close/>
                  <a:moveTo>
                    <a:pt x="5524" y="4114"/>
                  </a:moveTo>
                  <a:lnTo>
                    <a:pt x="5524" y="4114"/>
                  </a:lnTo>
                  <a:cubicBezTo>
                    <a:pt x="5650" y="4219"/>
                    <a:pt x="5775" y="4302"/>
                    <a:pt x="5901" y="4386"/>
                  </a:cubicBezTo>
                  <a:cubicBezTo>
                    <a:pt x="6779" y="5830"/>
                    <a:pt x="8767" y="6290"/>
                    <a:pt x="10336" y="6437"/>
                  </a:cubicBezTo>
                  <a:cubicBezTo>
                    <a:pt x="10926" y="6494"/>
                    <a:pt x="11523" y="6522"/>
                    <a:pt x="12124" y="6522"/>
                  </a:cubicBezTo>
                  <a:cubicBezTo>
                    <a:pt x="13911" y="6522"/>
                    <a:pt x="15728" y="6279"/>
                    <a:pt x="17451" y="5872"/>
                  </a:cubicBezTo>
                  <a:cubicBezTo>
                    <a:pt x="18057" y="5746"/>
                    <a:pt x="18643" y="5621"/>
                    <a:pt x="19229" y="5432"/>
                  </a:cubicBezTo>
                  <a:cubicBezTo>
                    <a:pt x="19459" y="5244"/>
                    <a:pt x="19773" y="5139"/>
                    <a:pt x="20129" y="5139"/>
                  </a:cubicBezTo>
                  <a:lnTo>
                    <a:pt x="20171" y="5139"/>
                  </a:lnTo>
                  <a:cubicBezTo>
                    <a:pt x="20422" y="5139"/>
                    <a:pt x="21489" y="4825"/>
                    <a:pt x="21656" y="4512"/>
                  </a:cubicBezTo>
                  <a:cubicBezTo>
                    <a:pt x="21656" y="4721"/>
                    <a:pt x="21656" y="4909"/>
                    <a:pt x="21656" y="5118"/>
                  </a:cubicBezTo>
                  <a:cubicBezTo>
                    <a:pt x="21614" y="5139"/>
                    <a:pt x="21572" y="5181"/>
                    <a:pt x="21531" y="5202"/>
                  </a:cubicBezTo>
                  <a:cubicBezTo>
                    <a:pt x="21510" y="5223"/>
                    <a:pt x="21489" y="5265"/>
                    <a:pt x="21468" y="5307"/>
                  </a:cubicBezTo>
                  <a:cubicBezTo>
                    <a:pt x="21447" y="5328"/>
                    <a:pt x="21447" y="5369"/>
                    <a:pt x="21447" y="5432"/>
                  </a:cubicBezTo>
                  <a:cubicBezTo>
                    <a:pt x="21466" y="5550"/>
                    <a:pt x="21578" y="5685"/>
                    <a:pt x="21626" y="5685"/>
                  </a:cubicBezTo>
                  <a:cubicBezTo>
                    <a:pt x="21629" y="5685"/>
                    <a:pt x="21633" y="5685"/>
                    <a:pt x="21635" y="5683"/>
                  </a:cubicBezTo>
                  <a:cubicBezTo>
                    <a:pt x="21635" y="5746"/>
                    <a:pt x="21635" y="5809"/>
                    <a:pt x="21635" y="5893"/>
                  </a:cubicBezTo>
                  <a:lnTo>
                    <a:pt x="21614" y="5893"/>
                  </a:lnTo>
                  <a:cubicBezTo>
                    <a:pt x="21593" y="5913"/>
                    <a:pt x="21572" y="5934"/>
                    <a:pt x="21552" y="5955"/>
                  </a:cubicBezTo>
                  <a:cubicBezTo>
                    <a:pt x="21677" y="6185"/>
                    <a:pt x="21740" y="6437"/>
                    <a:pt x="21719" y="6709"/>
                  </a:cubicBezTo>
                  <a:cubicBezTo>
                    <a:pt x="21615" y="7392"/>
                    <a:pt x="21491" y="8054"/>
                    <a:pt x="21367" y="8717"/>
                  </a:cubicBezTo>
                  <a:lnTo>
                    <a:pt x="21367" y="8717"/>
                  </a:lnTo>
                  <a:cubicBezTo>
                    <a:pt x="21384" y="8715"/>
                    <a:pt x="21384" y="8697"/>
                    <a:pt x="21384" y="8696"/>
                  </a:cubicBezTo>
                  <a:lnTo>
                    <a:pt x="21384" y="8696"/>
                  </a:lnTo>
                  <a:cubicBezTo>
                    <a:pt x="21384" y="8843"/>
                    <a:pt x="21342" y="8989"/>
                    <a:pt x="21321" y="9157"/>
                  </a:cubicBezTo>
                  <a:lnTo>
                    <a:pt x="21280" y="9157"/>
                  </a:lnTo>
                  <a:lnTo>
                    <a:pt x="21217" y="9575"/>
                  </a:lnTo>
                  <a:cubicBezTo>
                    <a:pt x="21238" y="9575"/>
                    <a:pt x="21238" y="9575"/>
                    <a:pt x="21259" y="9554"/>
                  </a:cubicBezTo>
                  <a:lnTo>
                    <a:pt x="21259" y="9554"/>
                  </a:lnTo>
                  <a:cubicBezTo>
                    <a:pt x="21217" y="9722"/>
                    <a:pt x="21175" y="9889"/>
                    <a:pt x="21154" y="10035"/>
                  </a:cubicBezTo>
                  <a:cubicBezTo>
                    <a:pt x="21112" y="10391"/>
                    <a:pt x="20715" y="12944"/>
                    <a:pt x="19982" y="13488"/>
                  </a:cubicBezTo>
                  <a:cubicBezTo>
                    <a:pt x="19145" y="15224"/>
                    <a:pt x="17848" y="17087"/>
                    <a:pt x="16132" y="18028"/>
                  </a:cubicBezTo>
                  <a:cubicBezTo>
                    <a:pt x="16075" y="17954"/>
                    <a:pt x="15991" y="17919"/>
                    <a:pt x="15908" y="17919"/>
                  </a:cubicBezTo>
                  <a:cubicBezTo>
                    <a:pt x="15781" y="17919"/>
                    <a:pt x="15655" y="18002"/>
                    <a:pt x="15630" y="18154"/>
                  </a:cubicBezTo>
                  <a:cubicBezTo>
                    <a:pt x="15630" y="18196"/>
                    <a:pt x="15609" y="18237"/>
                    <a:pt x="15609" y="18279"/>
                  </a:cubicBezTo>
                  <a:cubicBezTo>
                    <a:pt x="15065" y="18509"/>
                    <a:pt x="14479" y="18635"/>
                    <a:pt x="13852" y="18656"/>
                  </a:cubicBezTo>
                  <a:cubicBezTo>
                    <a:pt x="13822" y="18656"/>
                    <a:pt x="13793" y="18657"/>
                    <a:pt x="13764" y="18657"/>
                  </a:cubicBezTo>
                  <a:cubicBezTo>
                    <a:pt x="10275" y="18657"/>
                    <a:pt x="7838" y="14949"/>
                    <a:pt x="6842" y="12023"/>
                  </a:cubicBezTo>
                  <a:cubicBezTo>
                    <a:pt x="6319" y="10475"/>
                    <a:pt x="6194" y="8885"/>
                    <a:pt x="5963" y="7274"/>
                  </a:cubicBezTo>
                  <a:cubicBezTo>
                    <a:pt x="5901" y="6771"/>
                    <a:pt x="5608" y="5349"/>
                    <a:pt x="5524" y="4114"/>
                  </a:cubicBezTo>
                  <a:close/>
                  <a:moveTo>
                    <a:pt x="15546" y="19179"/>
                  </a:moveTo>
                  <a:cubicBezTo>
                    <a:pt x="15546" y="19577"/>
                    <a:pt x="15526" y="19974"/>
                    <a:pt x="15379" y="20372"/>
                  </a:cubicBezTo>
                  <a:cubicBezTo>
                    <a:pt x="15337" y="20539"/>
                    <a:pt x="15233" y="20727"/>
                    <a:pt x="15128" y="20895"/>
                  </a:cubicBezTo>
                  <a:cubicBezTo>
                    <a:pt x="15086" y="20895"/>
                    <a:pt x="15065" y="20916"/>
                    <a:pt x="15044" y="20937"/>
                  </a:cubicBezTo>
                  <a:cubicBezTo>
                    <a:pt x="15022" y="20922"/>
                    <a:pt x="14997" y="20915"/>
                    <a:pt x="14973" y="20915"/>
                  </a:cubicBezTo>
                  <a:cubicBezTo>
                    <a:pt x="14930" y="20915"/>
                    <a:pt x="14890" y="20938"/>
                    <a:pt x="14877" y="20978"/>
                  </a:cubicBezTo>
                  <a:cubicBezTo>
                    <a:pt x="14835" y="21062"/>
                    <a:pt x="14814" y="21167"/>
                    <a:pt x="14793" y="21271"/>
                  </a:cubicBezTo>
                  <a:cubicBezTo>
                    <a:pt x="14535" y="21504"/>
                    <a:pt x="14228" y="21665"/>
                    <a:pt x="13908" y="21665"/>
                  </a:cubicBezTo>
                  <a:cubicBezTo>
                    <a:pt x="13710" y="21665"/>
                    <a:pt x="13507" y="21604"/>
                    <a:pt x="13308" y="21460"/>
                  </a:cubicBezTo>
                  <a:cubicBezTo>
                    <a:pt x="12847" y="21125"/>
                    <a:pt x="12764" y="20393"/>
                    <a:pt x="12533" y="19890"/>
                  </a:cubicBezTo>
                  <a:cubicBezTo>
                    <a:pt x="12429" y="19681"/>
                    <a:pt x="12324" y="19472"/>
                    <a:pt x="12199" y="19305"/>
                  </a:cubicBezTo>
                  <a:lnTo>
                    <a:pt x="12199" y="19305"/>
                  </a:lnTo>
                  <a:cubicBezTo>
                    <a:pt x="12701" y="19451"/>
                    <a:pt x="13224" y="19514"/>
                    <a:pt x="13768" y="19514"/>
                  </a:cubicBezTo>
                  <a:cubicBezTo>
                    <a:pt x="14396" y="19514"/>
                    <a:pt x="14982" y="19388"/>
                    <a:pt x="15546" y="19179"/>
                  </a:cubicBezTo>
                  <a:close/>
                  <a:moveTo>
                    <a:pt x="11257" y="27151"/>
                  </a:moveTo>
                  <a:cubicBezTo>
                    <a:pt x="11173" y="27318"/>
                    <a:pt x="11111" y="27486"/>
                    <a:pt x="11027" y="27653"/>
                  </a:cubicBezTo>
                  <a:cubicBezTo>
                    <a:pt x="11048" y="27611"/>
                    <a:pt x="11048" y="27590"/>
                    <a:pt x="11069" y="27548"/>
                  </a:cubicBezTo>
                  <a:cubicBezTo>
                    <a:pt x="11132" y="27402"/>
                    <a:pt x="11194" y="27277"/>
                    <a:pt x="11257" y="27151"/>
                  </a:cubicBezTo>
                  <a:close/>
                  <a:moveTo>
                    <a:pt x="12889" y="21878"/>
                  </a:moveTo>
                  <a:lnTo>
                    <a:pt x="12889" y="21878"/>
                  </a:lnTo>
                  <a:cubicBezTo>
                    <a:pt x="13141" y="22112"/>
                    <a:pt x="13469" y="22268"/>
                    <a:pt x="13914" y="22268"/>
                  </a:cubicBezTo>
                  <a:cubicBezTo>
                    <a:pt x="13988" y="22268"/>
                    <a:pt x="14064" y="22264"/>
                    <a:pt x="14145" y="22255"/>
                  </a:cubicBezTo>
                  <a:cubicBezTo>
                    <a:pt x="14312" y="22234"/>
                    <a:pt x="14479" y="22192"/>
                    <a:pt x="14647" y="22129"/>
                  </a:cubicBezTo>
                  <a:lnTo>
                    <a:pt x="14647" y="22129"/>
                  </a:lnTo>
                  <a:cubicBezTo>
                    <a:pt x="14626" y="22255"/>
                    <a:pt x="14605" y="22359"/>
                    <a:pt x="14584" y="22485"/>
                  </a:cubicBezTo>
                  <a:cubicBezTo>
                    <a:pt x="14710" y="22611"/>
                    <a:pt x="14793" y="22778"/>
                    <a:pt x="14793" y="22945"/>
                  </a:cubicBezTo>
                  <a:cubicBezTo>
                    <a:pt x="14793" y="23385"/>
                    <a:pt x="14772" y="23845"/>
                    <a:pt x="14793" y="24284"/>
                  </a:cubicBezTo>
                  <a:cubicBezTo>
                    <a:pt x="14814" y="24159"/>
                    <a:pt x="14835" y="24033"/>
                    <a:pt x="14856" y="23908"/>
                  </a:cubicBezTo>
                  <a:lnTo>
                    <a:pt x="14856" y="23908"/>
                  </a:lnTo>
                  <a:cubicBezTo>
                    <a:pt x="14835" y="24283"/>
                    <a:pt x="14835" y="24638"/>
                    <a:pt x="14856" y="25014"/>
                  </a:cubicBezTo>
                  <a:lnTo>
                    <a:pt x="14856" y="25014"/>
                  </a:lnTo>
                  <a:cubicBezTo>
                    <a:pt x="14854" y="24996"/>
                    <a:pt x="14834" y="24995"/>
                    <a:pt x="14814" y="24975"/>
                  </a:cubicBezTo>
                  <a:lnTo>
                    <a:pt x="14814" y="24975"/>
                  </a:lnTo>
                  <a:cubicBezTo>
                    <a:pt x="14835" y="25080"/>
                    <a:pt x="14835" y="25184"/>
                    <a:pt x="14856" y="25289"/>
                  </a:cubicBezTo>
                  <a:cubicBezTo>
                    <a:pt x="14856" y="25310"/>
                    <a:pt x="14856" y="25331"/>
                    <a:pt x="14856" y="25331"/>
                  </a:cubicBezTo>
                  <a:cubicBezTo>
                    <a:pt x="14856" y="25331"/>
                    <a:pt x="14856" y="25352"/>
                    <a:pt x="14856" y="25372"/>
                  </a:cubicBezTo>
                  <a:cubicBezTo>
                    <a:pt x="14877" y="25456"/>
                    <a:pt x="14898" y="25540"/>
                    <a:pt x="14919" y="25624"/>
                  </a:cubicBezTo>
                  <a:cubicBezTo>
                    <a:pt x="14940" y="25749"/>
                    <a:pt x="14961" y="25875"/>
                    <a:pt x="15002" y="26000"/>
                  </a:cubicBezTo>
                  <a:cubicBezTo>
                    <a:pt x="15212" y="26021"/>
                    <a:pt x="15442" y="26063"/>
                    <a:pt x="15651" y="26105"/>
                  </a:cubicBezTo>
                  <a:cubicBezTo>
                    <a:pt x="15693" y="26126"/>
                    <a:pt x="15714" y="26126"/>
                    <a:pt x="15735" y="26126"/>
                  </a:cubicBezTo>
                  <a:cubicBezTo>
                    <a:pt x="15986" y="26188"/>
                    <a:pt x="16216" y="26293"/>
                    <a:pt x="16383" y="26419"/>
                  </a:cubicBezTo>
                  <a:cubicBezTo>
                    <a:pt x="16425" y="26440"/>
                    <a:pt x="16488" y="26440"/>
                    <a:pt x="16509" y="26460"/>
                  </a:cubicBezTo>
                  <a:cubicBezTo>
                    <a:pt x="16530" y="26481"/>
                    <a:pt x="16530" y="26523"/>
                    <a:pt x="16530" y="26544"/>
                  </a:cubicBezTo>
                  <a:cubicBezTo>
                    <a:pt x="16655" y="26649"/>
                    <a:pt x="16760" y="26774"/>
                    <a:pt x="16865" y="26900"/>
                  </a:cubicBezTo>
                  <a:cubicBezTo>
                    <a:pt x="17262" y="27381"/>
                    <a:pt x="17471" y="28051"/>
                    <a:pt x="17451" y="28720"/>
                  </a:cubicBezTo>
                  <a:cubicBezTo>
                    <a:pt x="17409" y="30101"/>
                    <a:pt x="11571" y="30352"/>
                    <a:pt x="11445" y="30394"/>
                  </a:cubicBezTo>
                  <a:cubicBezTo>
                    <a:pt x="10797" y="30038"/>
                    <a:pt x="10441" y="29473"/>
                    <a:pt x="10692" y="28490"/>
                  </a:cubicBezTo>
                  <a:cubicBezTo>
                    <a:pt x="10755" y="28239"/>
                    <a:pt x="10880" y="28030"/>
                    <a:pt x="11027" y="27862"/>
                  </a:cubicBezTo>
                  <a:cubicBezTo>
                    <a:pt x="11404" y="26753"/>
                    <a:pt x="12492" y="26168"/>
                    <a:pt x="13663" y="26000"/>
                  </a:cubicBezTo>
                  <a:cubicBezTo>
                    <a:pt x="13580" y="25644"/>
                    <a:pt x="13538" y="25268"/>
                    <a:pt x="13517" y="24891"/>
                  </a:cubicBezTo>
                  <a:cubicBezTo>
                    <a:pt x="13203" y="23908"/>
                    <a:pt x="13119" y="22883"/>
                    <a:pt x="12889" y="21878"/>
                  </a:cubicBezTo>
                  <a:close/>
                  <a:moveTo>
                    <a:pt x="18308" y="30206"/>
                  </a:moveTo>
                  <a:cubicBezTo>
                    <a:pt x="18329" y="30269"/>
                    <a:pt x="18329" y="30310"/>
                    <a:pt x="18350" y="30352"/>
                  </a:cubicBezTo>
                  <a:cubicBezTo>
                    <a:pt x="18434" y="30331"/>
                    <a:pt x="18539" y="30331"/>
                    <a:pt x="18622" y="30331"/>
                  </a:cubicBezTo>
                  <a:lnTo>
                    <a:pt x="18601" y="30289"/>
                  </a:lnTo>
                  <a:lnTo>
                    <a:pt x="18601" y="30289"/>
                  </a:lnTo>
                  <a:cubicBezTo>
                    <a:pt x="18664" y="30310"/>
                    <a:pt x="18706" y="30331"/>
                    <a:pt x="18769" y="30352"/>
                  </a:cubicBezTo>
                  <a:cubicBezTo>
                    <a:pt x="18894" y="30373"/>
                    <a:pt x="19020" y="30394"/>
                    <a:pt x="19145" y="30457"/>
                  </a:cubicBezTo>
                  <a:cubicBezTo>
                    <a:pt x="19208" y="30499"/>
                    <a:pt x="19271" y="30541"/>
                    <a:pt x="19334" y="30582"/>
                  </a:cubicBezTo>
                  <a:cubicBezTo>
                    <a:pt x="19731" y="30729"/>
                    <a:pt x="20129" y="30854"/>
                    <a:pt x="20526" y="30980"/>
                  </a:cubicBezTo>
                  <a:cubicBezTo>
                    <a:pt x="20924" y="31106"/>
                    <a:pt x="23225" y="31315"/>
                    <a:pt x="23330" y="31503"/>
                  </a:cubicBezTo>
                  <a:cubicBezTo>
                    <a:pt x="23351" y="31524"/>
                    <a:pt x="23372" y="31566"/>
                    <a:pt x="23372" y="31587"/>
                  </a:cubicBezTo>
                  <a:cubicBezTo>
                    <a:pt x="23121" y="31608"/>
                    <a:pt x="22807" y="31733"/>
                    <a:pt x="22556" y="31838"/>
                  </a:cubicBezTo>
                  <a:cubicBezTo>
                    <a:pt x="22597" y="32205"/>
                    <a:pt x="22379" y="32592"/>
                    <a:pt x="21961" y="32592"/>
                  </a:cubicBezTo>
                  <a:cubicBezTo>
                    <a:pt x="21950" y="32592"/>
                    <a:pt x="21939" y="32592"/>
                    <a:pt x="21928" y="32591"/>
                  </a:cubicBezTo>
                  <a:cubicBezTo>
                    <a:pt x="21635" y="32591"/>
                    <a:pt x="21342" y="32549"/>
                    <a:pt x="21049" y="32507"/>
                  </a:cubicBezTo>
                  <a:cubicBezTo>
                    <a:pt x="20798" y="32507"/>
                    <a:pt x="20547" y="32549"/>
                    <a:pt x="20317" y="32570"/>
                  </a:cubicBezTo>
                  <a:cubicBezTo>
                    <a:pt x="19752" y="32612"/>
                    <a:pt x="19187" y="32654"/>
                    <a:pt x="18601" y="32696"/>
                  </a:cubicBezTo>
                  <a:cubicBezTo>
                    <a:pt x="17409" y="32779"/>
                    <a:pt x="16195" y="32842"/>
                    <a:pt x="14982" y="32905"/>
                  </a:cubicBezTo>
                  <a:cubicBezTo>
                    <a:pt x="13935" y="32968"/>
                    <a:pt x="12889" y="33010"/>
                    <a:pt x="11843" y="33072"/>
                  </a:cubicBezTo>
                  <a:cubicBezTo>
                    <a:pt x="11759" y="33156"/>
                    <a:pt x="11613" y="33198"/>
                    <a:pt x="11445" y="33198"/>
                  </a:cubicBezTo>
                  <a:lnTo>
                    <a:pt x="11299" y="33198"/>
                  </a:lnTo>
                  <a:cubicBezTo>
                    <a:pt x="11194" y="33240"/>
                    <a:pt x="11090" y="33282"/>
                    <a:pt x="10964" y="33302"/>
                  </a:cubicBezTo>
                  <a:cubicBezTo>
                    <a:pt x="10776" y="33340"/>
                    <a:pt x="10580" y="33348"/>
                    <a:pt x="10386" y="33348"/>
                  </a:cubicBezTo>
                  <a:cubicBezTo>
                    <a:pt x="10256" y="33348"/>
                    <a:pt x="10127" y="33344"/>
                    <a:pt x="10002" y="33344"/>
                  </a:cubicBezTo>
                  <a:cubicBezTo>
                    <a:pt x="9965" y="33341"/>
                    <a:pt x="9927" y="33340"/>
                    <a:pt x="9890" y="33340"/>
                  </a:cubicBezTo>
                  <a:cubicBezTo>
                    <a:pt x="9655" y="33340"/>
                    <a:pt x="9418" y="33392"/>
                    <a:pt x="9165" y="33428"/>
                  </a:cubicBezTo>
                  <a:cubicBezTo>
                    <a:pt x="8990" y="33447"/>
                    <a:pt x="8798" y="33462"/>
                    <a:pt x="8600" y="33462"/>
                  </a:cubicBezTo>
                  <a:cubicBezTo>
                    <a:pt x="8371" y="33462"/>
                    <a:pt x="8134" y="33442"/>
                    <a:pt x="7909" y="33386"/>
                  </a:cubicBezTo>
                  <a:cubicBezTo>
                    <a:pt x="7847" y="33386"/>
                    <a:pt x="7763" y="33386"/>
                    <a:pt x="7700" y="33365"/>
                  </a:cubicBezTo>
                  <a:cubicBezTo>
                    <a:pt x="7575" y="33365"/>
                    <a:pt x="7470" y="33323"/>
                    <a:pt x="7386" y="33282"/>
                  </a:cubicBezTo>
                  <a:cubicBezTo>
                    <a:pt x="7386" y="33282"/>
                    <a:pt x="7386" y="33282"/>
                    <a:pt x="7386" y="33302"/>
                  </a:cubicBezTo>
                  <a:cubicBezTo>
                    <a:pt x="7198" y="33240"/>
                    <a:pt x="7031" y="33135"/>
                    <a:pt x="6926" y="33010"/>
                  </a:cubicBezTo>
                  <a:cubicBezTo>
                    <a:pt x="6905" y="32947"/>
                    <a:pt x="6884" y="32863"/>
                    <a:pt x="6863" y="32779"/>
                  </a:cubicBezTo>
                  <a:cubicBezTo>
                    <a:pt x="6821" y="32654"/>
                    <a:pt x="6779" y="32507"/>
                    <a:pt x="6759" y="32382"/>
                  </a:cubicBezTo>
                  <a:cubicBezTo>
                    <a:pt x="6759" y="32382"/>
                    <a:pt x="6759" y="32361"/>
                    <a:pt x="6759" y="32361"/>
                  </a:cubicBezTo>
                  <a:cubicBezTo>
                    <a:pt x="6759" y="32340"/>
                    <a:pt x="6759" y="32298"/>
                    <a:pt x="6759" y="32277"/>
                  </a:cubicBezTo>
                  <a:cubicBezTo>
                    <a:pt x="6800" y="32026"/>
                    <a:pt x="6926" y="31838"/>
                    <a:pt x="7072" y="31670"/>
                  </a:cubicBezTo>
                  <a:cubicBezTo>
                    <a:pt x="7072" y="31670"/>
                    <a:pt x="7072" y="31691"/>
                    <a:pt x="7072" y="31712"/>
                  </a:cubicBezTo>
                  <a:cubicBezTo>
                    <a:pt x="7114" y="31650"/>
                    <a:pt x="7156" y="31587"/>
                    <a:pt x="7219" y="31545"/>
                  </a:cubicBezTo>
                  <a:lnTo>
                    <a:pt x="7177" y="31545"/>
                  </a:lnTo>
                  <a:cubicBezTo>
                    <a:pt x="7721" y="31064"/>
                    <a:pt x="8621" y="30854"/>
                    <a:pt x="9479" y="30561"/>
                  </a:cubicBezTo>
                  <a:lnTo>
                    <a:pt x="9479" y="30561"/>
                  </a:lnTo>
                  <a:cubicBezTo>
                    <a:pt x="9395" y="30729"/>
                    <a:pt x="9500" y="30896"/>
                    <a:pt x="9625" y="30980"/>
                  </a:cubicBezTo>
                  <a:cubicBezTo>
                    <a:pt x="9897" y="30980"/>
                    <a:pt x="10169" y="31022"/>
                    <a:pt x="10441" y="31106"/>
                  </a:cubicBezTo>
                  <a:cubicBezTo>
                    <a:pt x="10713" y="31126"/>
                    <a:pt x="10985" y="31147"/>
                    <a:pt x="11257" y="31168"/>
                  </a:cubicBezTo>
                  <a:cubicBezTo>
                    <a:pt x="11286" y="31170"/>
                    <a:pt x="11322" y="31171"/>
                    <a:pt x="11366" y="31171"/>
                  </a:cubicBezTo>
                  <a:cubicBezTo>
                    <a:pt x="11893" y="31171"/>
                    <a:pt x="13428" y="31060"/>
                    <a:pt x="13873" y="31022"/>
                  </a:cubicBezTo>
                  <a:cubicBezTo>
                    <a:pt x="14270" y="30980"/>
                    <a:pt x="14982" y="30938"/>
                    <a:pt x="15191" y="30938"/>
                  </a:cubicBezTo>
                  <a:cubicBezTo>
                    <a:pt x="15212" y="30938"/>
                    <a:pt x="15254" y="30917"/>
                    <a:pt x="15274" y="30917"/>
                  </a:cubicBezTo>
                  <a:cubicBezTo>
                    <a:pt x="15337" y="30896"/>
                    <a:pt x="15421" y="30875"/>
                    <a:pt x="15484" y="30833"/>
                  </a:cubicBezTo>
                  <a:cubicBezTo>
                    <a:pt x="15526" y="30833"/>
                    <a:pt x="15567" y="30813"/>
                    <a:pt x="15630" y="30813"/>
                  </a:cubicBezTo>
                  <a:cubicBezTo>
                    <a:pt x="15651" y="30813"/>
                    <a:pt x="16300" y="30624"/>
                    <a:pt x="16634" y="30561"/>
                  </a:cubicBezTo>
                  <a:cubicBezTo>
                    <a:pt x="17011" y="30499"/>
                    <a:pt x="17409" y="30478"/>
                    <a:pt x="17806" y="30415"/>
                  </a:cubicBezTo>
                  <a:cubicBezTo>
                    <a:pt x="17890" y="30394"/>
                    <a:pt x="17995" y="30394"/>
                    <a:pt x="18078" y="30373"/>
                  </a:cubicBezTo>
                  <a:cubicBezTo>
                    <a:pt x="18183" y="30352"/>
                    <a:pt x="18267" y="30289"/>
                    <a:pt x="18308" y="30206"/>
                  </a:cubicBezTo>
                  <a:close/>
                  <a:moveTo>
                    <a:pt x="10986" y="1"/>
                  </a:moveTo>
                  <a:cubicBezTo>
                    <a:pt x="10352" y="1"/>
                    <a:pt x="9722" y="12"/>
                    <a:pt x="9102" y="55"/>
                  </a:cubicBezTo>
                  <a:cubicBezTo>
                    <a:pt x="7784" y="159"/>
                    <a:pt x="6445" y="620"/>
                    <a:pt x="5817" y="1561"/>
                  </a:cubicBezTo>
                  <a:cubicBezTo>
                    <a:pt x="5671" y="1666"/>
                    <a:pt x="5524" y="1750"/>
                    <a:pt x="5419" y="1854"/>
                  </a:cubicBezTo>
                  <a:cubicBezTo>
                    <a:pt x="5399" y="1875"/>
                    <a:pt x="5378" y="1896"/>
                    <a:pt x="5357" y="1917"/>
                  </a:cubicBezTo>
                  <a:cubicBezTo>
                    <a:pt x="5168" y="2105"/>
                    <a:pt x="5022" y="2336"/>
                    <a:pt x="4959" y="2587"/>
                  </a:cubicBezTo>
                  <a:cubicBezTo>
                    <a:pt x="4875" y="2900"/>
                    <a:pt x="4896" y="3172"/>
                    <a:pt x="5001" y="3424"/>
                  </a:cubicBezTo>
                  <a:cubicBezTo>
                    <a:pt x="4896" y="4261"/>
                    <a:pt x="4917" y="5118"/>
                    <a:pt x="4980" y="5976"/>
                  </a:cubicBezTo>
                  <a:cubicBezTo>
                    <a:pt x="4959" y="5955"/>
                    <a:pt x="4938" y="5955"/>
                    <a:pt x="4917" y="5934"/>
                  </a:cubicBezTo>
                  <a:cubicBezTo>
                    <a:pt x="3591" y="5692"/>
                    <a:pt x="2248" y="5332"/>
                    <a:pt x="889" y="5332"/>
                  </a:cubicBezTo>
                  <a:cubicBezTo>
                    <a:pt x="726" y="5332"/>
                    <a:pt x="562" y="5337"/>
                    <a:pt x="398" y="5349"/>
                  </a:cubicBezTo>
                  <a:cubicBezTo>
                    <a:pt x="105" y="5369"/>
                    <a:pt x="0" y="5725"/>
                    <a:pt x="147" y="5934"/>
                  </a:cubicBezTo>
                  <a:cubicBezTo>
                    <a:pt x="1611" y="8048"/>
                    <a:pt x="2323" y="10517"/>
                    <a:pt x="3641" y="12714"/>
                  </a:cubicBezTo>
                  <a:cubicBezTo>
                    <a:pt x="4541" y="14262"/>
                    <a:pt x="5901" y="15183"/>
                    <a:pt x="7533" y="15852"/>
                  </a:cubicBezTo>
                  <a:cubicBezTo>
                    <a:pt x="7575" y="15863"/>
                    <a:pt x="7616" y="15868"/>
                    <a:pt x="7656" y="15868"/>
                  </a:cubicBezTo>
                  <a:cubicBezTo>
                    <a:pt x="7695" y="15868"/>
                    <a:pt x="7731" y="15863"/>
                    <a:pt x="7763" y="15852"/>
                  </a:cubicBezTo>
                  <a:cubicBezTo>
                    <a:pt x="8725" y="17212"/>
                    <a:pt x="9981" y="18405"/>
                    <a:pt x="11445" y="19033"/>
                  </a:cubicBezTo>
                  <a:cubicBezTo>
                    <a:pt x="11885" y="19660"/>
                    <a:pt x="12073" y="20581"/>
                    <a:pt x="12471" y="21292"/>
                  </a:cubicBezTo>
                  <a:cubicBezTo>
                    <a:pt x="12324" y="21962"/>
                    <a:pt x="12450" y="22736"/>
                    <a:pt x="12533" y="23406"/>
                  </a:cubicBezTo>
                  <a:cubicBezTo>
                    <a:pt x="12638" y="24138"/>
                    <a:pt x="12785" y="24870"/>
                    <a:pt x="13057" y="25540"/>
                  </a:cubicBezTo>
                  <a:cubicBezTo>
                    <a:pt x="13057" y="25561"/>
                    <a:pt x="13036" y="25561"/>
                    <a:pt x="13036" y="25582"/>
                  </a:cubicBezTo>
                  <a:cubicBezTo>
                    <a:pt x="12973" y="25582"/>
                    <a:pt x="12931" y="25582"/>
                    <a:pt x="12868" y="25603"/>
                  </a:cubicBezTo>
                  <a:cubicBezTo>
                    <a:pt x="12868" y="25561"/>
                    <a:pt x="12868" y="25540"/>
                    <a:pt x="12868" y="25519"/>
                  </a:cubicBezTo>
                  <a:cubicBezTo>
                    <a:pt x="12894" y="25374"/>
                    <a:pt x="12756" y="25271"/>
                    <a:pt x="12628" y="25271"/>
                  </a:cubicBezTo>
                  <a:cubicBezTo>
                    <a:pt x="12553" y="25271"/>
                    <a:pt x="12481" y="25308"/>
                    <a:pt x="12450" y="25393"/>
                  </a:cubicBezTo>
                  <a:cubicBezTo>
                    <a:pt x="12429" y="25498"/>
                    <a:pt x="12387" y="25582"/>
                    <a:pt x="12366" y="25665"/>
                  </a:cubicBezTo>
                  <a:cubicBezTo>
                    <a:pt x="11759" y="25770"/>
                    <a:pt x="11236" y="26042"/>
                    <a:pt x="10880" y="26628"/>
                  </a:cubicBezTo>
                  <a:cubicBezTo>
                    <a:pt x="10295" y="27569"/>
                    <a:pt x="10127" y="28720"/>
                    <a:pt x="9897" y="29829"/>
                  </a:cubicBezTo>
                  <a:cubicBezTo>
                    <a:pt x="9834" y="29934"/>
                    <a:pt x="9772" y="30038"/>
                    <a:pt x="9709" y="30143"/>
                  </a:cubicBezTo>
                  <a:cubicBezTo>
                    <a:pt x="8767" y="30478"/>
                    <a:pt x="7595" y="30624"/>
                    <a:pt x="6884" y="31126"/>
                  </a:cubicBezTo>
                  <a:cubicBezTo>
                    <a:pt x="6487" y="31419"/>
                    <a:pt x="6319" y="31775"/>
                    <a:pt x="6256" y="32173"/>
                  </a:cubicBezTo>
                  <a:cubicBezTo>
                    <a:pt x="6256" y="32173"/>
                    <a:pt x="6256" y="32194"/>
                    <a:pt x="6235" y="32194"/>
                  </a:cubicBezTo>
                  <a:cubicBezTo>
                    <a:pt x="6215" y="32214"/>
                    <a:pt x="6235" y="32256"/>
                    <a:pt x="6256" y="32277"/>
                  </a:cubicBezTo>
                  <a:cubicBezTo>
                    <a:pt x="6215" y="32696"/>
                    <a:pt x="6298" y="33135"/>
                    <a:pt x="6382" y="33616"/>
                  </a:cubicBezTo>
                  <a:cubicBezTo>
                    <a:pt x="6403" y="33763"/>
                    <a:pt x="6528" y="33846"/>
                    <a:pt x="6675" y="33846"/>
                  </a:cubicBezTo>
                  <a:cubicBezTo>
                    <a:pt x="6791" y="33847"/>
                    <a:pt x="6907" y="33848"/>
                    <a:pt x="7022" y="33848"/>
                  </a:cubicBezTo>
                  <a:cubicBezTo>
                    <a:pt x="9395" y="33848"/>
                    <a:pt x="11749" y="33648"/>
                    <a:pt x="14103" y="33449"/>
                  </a:cubicBezTo>
                  <a:cubicBezTo>
                    <a:pt x="14103" y="33470"/>
                    <a:pt x="14124" y="33470"/>
                    <a:pt x="14124" y="33470"/>
                  </a:cubicBezTo>
                  <a:cubicBezTo>
                    <a:pt x="14165" y="33519"/>
                    <a:pt x="14212" y="33540"/>
                    <a:pt x="14259" y="33540"/>
                  </a:cubicBezTo>
                  <a:cubicBezTo>
                    <a:pt x="14331" y="33540"/>
                    <a:pt x="14399" y="33491"/>
                    <a:pt x="14438" y="33428"/>
                  </a:cubicBezTo>
                  <a:cubicBezTo>
                    <a:pt x="16446" y="33261"/>
                    <a:pt x="18455" y="33093"/>
                    <a:pt x="20464" y="33030"/>
                  </a:cubicBezTo>
                  <a:cubicBezTo>
                    <a:pt x="20589" y="33010"/>
                    <a:pt x="20715" y="33010"/>
                    <a:pt x="20861" y="33010"/>
                  </a:cubicBezTo>
                  <a:cubicBezTo>
                    <a:pt x="20861" y="33051"/>
                    <a:pt x="20882" y="33072"/>
                    <a:pt x="20882" y="33114"/>
                  </a:cubicBezTo>
                  <a:cubicBezTo>
                    <a:pt x="20945" y="33093"/>
                    <a:pt x="21028" y="33072"/>
                    <a:pt x="21112" y="33072"/>
                  </a:cubicBezTo>
                  <a:cubicBezTo>
                    <a:pt x="21196" y="33072"/>
                    <a:pt x="21280" y="33093"/>
                    <a:pt x="21363" y="33114"/>
                  </a:cubicBezTo>
                  <a:cubicBezTo>
                    <a:pt x="21363" y="33093"/>
                    <a:pt x="21384" y="33093"/>
                    <a:pt x="21384" y="33072"/>
                  </a:cubicBezTo>
                  <a:cubicBezTo>
                    <a:pt x="21384" y="33051"/>
                    <a:pt x="21384" y="33030"/>
                    <a:pt x="21405" y="33010"/>
                  </a:cubicBezTo>
                  <a:cubicBezTo>
                    <a:pt x="22786" y="32947"/>
                    <a:pt x="24565" y="32717"/>
                    <a:pt x="23874" y="31064"/>
                  </a:cubicBezTo>
                  <a:cubicBezTo>
                    <a:pt x="23811" y="30938"/>
                    <a:pt x="23686" y="30875"/>
                    <a:pt x="23560" y="30875"/>
                  </a:cubicBezTo>
                  <a:cubicBezTo>
                    <a:pt x="23429" y="30885"/>
                    <a:pt x="23296" y="30889"/>
                    <a:pt x="23163" y="30889"/>
                  </a:cubicBezTo>
                  <a:cubicBezTo>
                    <a:pt x="21493" y="30889"/>
                    <a:pt x="19696" y="30187"/>
                    <a:pt x="18204" y="29432"/>
                  </a:cubicBezTo>
                  <a:cubicBezTo>
                    <a:pt x="18036" y="28825"/>
                    <a:pt x="17932" y="28134"/>
                    <a:pt x="17743" y="27486"/>
                  </a:cubicBezTo>
                  <a:cubicBezTo>
                    <a:pt x="17785" y="27088"/>
                    <a:pt x="17785" y="26691"/>
                    <a:pt x="17597" y="26356"/>
                  </a:cubicBezTo>
                  <a:cubicBezTo>
                    <a:pt x="17409" y="26042"/>
                    <a:pt x="17053" y="25833"/>
                    <a:pt x="16634" y="25665"/>
                  </a:cubicBezTo>
                  <a:cubicBezTo>
                    <a:pt x="16342" y="25477"/>
                    <a:pt x="15902" y="25289"/>
                    <a:pt x="15505" y="25247"/>
                  </a:cubicBezTo>
                  <a:cubicBezTo>
                    <a:pt x="15421" y="24033"/>
                    <a:pt x="15588" y="22799"/>
                    <a:pt x="15400" y="21627"/>
                  </a:cubicBezTo>
                  <a:cubicBezTo>
                    <a:pt x="16070" y="20937"/>
                    <a:pt x="16425" y="19807"/>
                    <a:pt x="16342" y="18844"/>
                  </a:cubicBezTo>
                  <a:cubicBezTo>
                    <a:pt x="18099" y="17903"/>
                    <a:pt x="19459" y="16187"/>
                    <a:pt x="20401" y="14492"/>
                  </a:cubicBezTo>
                  <a:cubicBezTo>
                    <a:pt x="20631" y="14074"/>
                    <a:pt x="20840" y="13634"/>
                    <a:pt x="21028" y="13174"/>
                  </a:cubicBezTo>
                  <a:lnTo>
                    <a:pt x="21091" y="13174"/>
                  </a:lnTo>
                  <a:cubicBezTo>
                    <a:pt x="22598" y="12504"/>
                    <a:pt x="23979" y="12232"/>
                    <a:pt x="24983" y="10831"/>
                  </a:cubicBezTo>
                  <a:cubicBezTo>
                    <a:pt x="25841" y="9617"/>
                    <a:pt x="26720" y="7985"/>
                    <a:pt x="27034" y="6520"/>
                  </a:cubicBezTo>
                  <a:cubicBezTo>
                    <a:pt x="27159" y="5851"/>
                    <a:pt x="27264" y="4825"/>
                    <a:pt x="26615" y="4428"/>
                  </a:cubicBezTo>
                  <a:cubicBezTo>
                    <a:pt x="25569" y="3779"/>
                    <a:pt x="23686" y="3863"/>
                    <a:pt x="22430" y="3779"/>
                  </a:cubicBezTo>
                  <a:cubicBezTo>
                    <a:pt x="22409" y="3758"/>
                    <a:pt x="22409" y="3737"/>
                    <a:pt x="22409" y="3696"/>
                  </a:cubicBezTo>
                  <a:cubicBezTo>
                    <a:pt x="22472" y="3549"/>
                    <a:pt x="22493" y="3361"/>
                    <a:pt x="22451" y="3172"/>
                  </a:cubicBezTo>
                  <a:cubicBezTo>
                    <a:pt x="22409" y="3047"/>
                    <a:pt x="22347" y="2900"/>
                    <a:pt x="22284" y="2796"/>
                  </a:cubicBezTo>
                  <a:cubicBezTo>
                    <a:pt x="22242" y="2628"/>
                    <a:pt x="22221" y="2461"/>
                    <a:pt x="22200" y="2294"/>
                  </a:cubicBezTo>
                  <a:cubicBezTo>
                    <a:pt x="22162" y="2130"/>
                    <a:pt x="22041" y="2057"/>
                    <a:pt x="21919" y="2057"/>
                  </a:cubicBezTo>
                  <a:cubicBezTo>
                    <a:pt x="21838" y="2057"/>
                    <a:pt x="21756" y="2089"/>
                    <a:pt x="21698" y="2147"/>
                  </a:cubicBezTo>
                  <a:cubicBezTo>
                    <a:pt x="20924" y="1499"/>
                    <a:pt x="20631" y="1038"/>
                    <a:pt x="20003" y="787"/>
                  </a:cubicBezTo>
                  <a:cubicBezTo>
                    <a:pt x="18400" y="162"/>
                    <a:pt x="15920" y="11"/>
                    <a:pt x="14133" y="11"/>
                  </a:cubicBezTo>
                  <a:cubicBezTo>
                    <a:pt x="14008" y="11"/>
                    <a:pt x="13886" y="12"/>
                    <a:pt x="13768" y="13"/>
                  </a:cubicBezTo>
                  <a:cubicBezTo>
                    <a:pt x="13582" y="16"/>
                    <a:pt x="13395" y="17"/>
                    <a:pt x="13208" y="17"/>
                  </a:cubicBezTo>
                  <a:cubicBezTo>
                    <a:pt x="12470" y="17"/>
                    <a:pt x="11726" y="1"/>
                    <a:pt x="10986" y="1"/>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
            <p:cNvSpPr/>
            <p:nvPr/>
          </p:nvSpPr>
          <p:spPr>
            <a:xfrm>
              <a:off x="2476600" y="2243550"/>
              <a:ext cx="2125" cy="1600"/>
            </a:xfrm>
            <a:custGeom>
              <a:rect b="b" l="l" r="r" t="t"/>
              <a:pathLst>
                <a:path extrusionOk="0" h="64" w="85">
                  <a:moveTo>
                    <a:pt x="84" y="0"/>
                  </a:moveTo>
                  <a:cubicBezTo>
                    <a:pt x="64" y="0"/>
                    <a:pt x="43" y="21"/>
                    <a:pt x="1" y="21"/>
                  </a:cubicBezTo>
                  <a:cubicBezTo>
                    <a:pt x="43" y="21"/>
                    <a:pt x="64" y="42"/>
                    <a:pt x="84" y="63"/>
                  </a:cubicBezTo>
                  <a:cubicBezTo>
                    <a:pt x="84" y="42"/>
                    <a:pt x="84" y="21"/>
                    <a:pt x="84"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
            <p:cNvSpPr/>
            <p:nvPr/>
          </p:nvSpPr>
          <p:spPr>
            <a:xfrm>
              <a:off x="2473475" y="2244075"/>
              <a:ext cx="550" cy="25"/>
            </a:xfrm>
            <a:custGeom>
              <a:rect b="b" l="l" r="r" t="t"/>
              <a:pathLst>
                <a:path extrusionOk="0" h="1" w="22">
                  <a:moveTo>
                    <a:pt x="0" y="0"/>
                  </a:moveTo>
                  <a:lnTo>
                    <a:pt x="0" y="0"/>
                  </a:lnTo>
                  <a:lnTo>
                    <a:pt x="21" y="0"/>
                  </a:lnTo>
                  <a:cubicBezTo>
                    <a:pt x="21" y="0"/>
                    <a:pt x="21" y="0"/>
                    <a:pt x="0"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
            <p:cNvSpPr/>
            <p:nvPr/>
          </p:nvSpPr>
          <p:spPr>
            <a:xfrm>
              <a:off x="2340075" y="2351825"/>
              <a:ext cx="25" cy="550"/>
            </a:xfrm>
            <a:custGeom>
              <a:rect b="b" l="l" r="r" t="t"/>
              <a:pathLst>
                <a:path extrusionOk="0" h="22" w="1">
                  <a:moveTo>
                    <a:pt x="1" y="1"/>
                  </a:moveTo>
                  <a:cubicBezTo>
                    <a:pt x="1" y="22"/>
                    <a:pt x="1" y="22"/>
                    <a:pt x="1" y="1"/>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0" name="Shape 200"/>
        <p:cNvGrpSpPr/>
        <p:nvPr/>
      </p:nvGrpSpPr>
      <p:grpSpPr>
        <a:xfrm>
          <a:off x="0" y="0"/>
          <a:ext cx="0" cy="0"/>
          <a:chOff x="0" y="0"/>
          <a:chExt cx="0" cy="0"/>
        </a:xfrm>
      </p:grpSpPr>
      <p:sp>
        <p:nvSpPr>
          <p:cNvPr id="201" name="Google Shape;201;p4"/>
          <p:cNvSpPr txBox="1"/>
          <p:nvPr>
            <p:ph idx="1" type="body"/>
          </p:nvPr>
        </p:nvSpPr>
        <p:spPr>
          <a:xfrm>
            <a:off x="651925" y="1221866"/>
            <a:ext cx="7840200" cy="3463500"/>
          </a:xfrm>
          <a:prstGeom prst="rect">
            <a:avLst/>
          </a:prstGeom>
        </p:spPr>
        <p:txBody>
          <a:bodyPr anchorCtr="0" anchor="ctr" bIns="91425" lIns="91425" spcFirstLastPara="1" rIns="91425" wrap="square" tIns="91425">
            <a:noAutofit/>
          </a:bodyPr>
          <a:lstStyle>
            <a:lvl1pPr indent="-292100" lvl="0" marL="457200" rtl="0">
              <a:spcBef>
                <a:spcPts val="0"/>
              </a:spcBef>
              <a:spcAft>
                <a:spcPts val="0"/>
              </a:spcAft>
              <a:buClr>
                <a:schemeClr val="accent2"/>
              </a:buClr>
              <a:buSzPts val="1000"/>
              <a:buFont typeface="Abel"/>
              <a:buChar char="●"/>
              <a:defRPr sz="1100"/>
            </a:lvl1pPr>
            <a:lvl2pPr indent="-317500" lvl="1" marL="914400" rtl="0">
              <a:spcBef>
                <a:spcPts val="0"/>
              </a:spcBef>
              <a:spcAft>
                <a:spcPts val="0"/>
              </a:spcAft>
              <a:buClr>
                <a:srgbClr val="0C343D"/>
              </a:buClr>
              <a:buSzPts val="1400"/>
              <a:buFont typeface="Josefin Slab Thin"/>
              <a:buChar char="○"/>
              <a:defRPr/>
            </a:lvl2pPr>
            <a:lvl3pPr indent="-317500" lvl="2" marL="1371600" rtl="0">
              <a:spcBef>
                <a:spcPts val="1600"/>
              </a:spcBef>
              <a:spcAft>
                <a:spcPts val="0"/>
              </a:spcAft>
              <a:buClr>
                <a:srgbClr val="0C343D"/>
              </a:buClr>
              <a:buSzPts val="1400"/>
              <a:buFont typeface="Josefin Slab Thin"/>
              <a:buChar char="■"/>
              <a:defRPr/>
            </a:lvl3pPr>
            <a:lvl4pPr indent="-317500" lvl="3" marL="1828800" rtl="0">
              <a:spcBef>
                <a:spcPts val="1600"/>
              </a:spcBef>
              <a:spcAft>
                <a:spcPts val="0"/>
              </a:spcAft>
              <a:buClr>
                <a:srgbClr val="0C343D"/>
              </a:buClr>
              <a:buSzPts val="1400"/>
              <a:buFont typeface="Josefin Slab Thin"/>
              <a:buChar char="●"/>
              <a:defRPr/>
            </a:lvl4pPr>
            <a:lvl5pPr indent="-317500" lvl="4" marL="2286000" rtl="0">
              <a:spcBef>
                <a:spcPts val="1600"/>
              </a:spcBef>
              <a:spcAft>
                <a:spcPts val="0"/>
              </a:spcAft>
              <a:buClr>
                <a:srgbClr val="0C343D"/>
              </a:buClr>
              <a:buSzPts val="1400"/>
              <a:buFont typeface="Josefin Slab Thin"/>
              <a:buChar char="○"/>
              <a:defRPr/>
            </a:lvl5pPr>
            <a:lvl6pPr indent="-317500" lvl="5" marL="2743200" rtl="0">
              <a:spcBef>
                <a:spcPts val="1600"/>
              </a:spcBef>
              <a:spcAft>
                <a:spcPts val="0"/>
              </a:spcAft>
              <a:buClr>
                <a:srgbClr val="0C343D"/>
              </a:buClr>
              <a:buSzPts val="1400"/>
              <a:buFont typeface="Josefin Slab Thin"/>
              <a:buChar char="■"/>
              <a:defRPr/>
            </a:lvl6pPr>
            <a:lvl7pPr indent="-317500" lvl="6" marL="3200400" rtl="0">
              <a:spcBef>
                <a:spcPts val="1600"/>
              </a:spcBef>
              <a:spcAft>
                <a:spcPts val="0"/>
              </a:spcAft>
              <a:buClr>
                <a:srgbClr val="0C343D"/>
              </a:buClr>
              <a:buSzPts val="1400"/>
              <a:buFont typeface="Josefin Slab Thin"/>
              <a:buChar char="●"/>
              <a:defRPr/>
            </a:lvl7pPr>
            <a:lvl8pPr indent="-317500" lvl="7" marL="3657600" rtl="0">
              <a:spcBef>
                <a:spcPts val="1600"/>
              </a:spcBef>
              <a:spcAft>
                <a:spcPts val="0"/>
              </a:spcAft>
              <a:buClr>
                <a:srgbClr val="0C343D"/>
              </a:buClr>
              <a:buSzPts val="1400"/>
              <a:buFont typeface="Josefin Slab Thin"/>
              <a:buChar char="○"/>
              <a:defRPr/>
            </a:lvl8pPr>
            <a:lvl9pPr indent="-317500" lvl="8" marL="4114800" rtl="0">
              <a:spcBef>
                <a:spcPts val="1600"/>
              </a:spcBef>
              <a:spcAft>
                <a:spcPts val="1600"/>
              </a:spcAft>
              <a:buClr>
                <a:srgbClr val="0C343D"/>
              </a:buClr>
              <a:buSzPts val="1400"/>
              <a:buFont typeface="Josefin Slab Thin"/>
              <a:buChar char="■"/>
              <a:defRPr/>
            </a:lvl9pPr>
          </a:lstStyle>
          <a:p/>
        </p:txBody>
      </p:sp>
      <p:sp>
        <p:nvSpPr>
          <p:cNvPr id="202" name="Google Shape;202;p4"/>
          <p:cNvSpPr txBox="1"/>
          <p:nvPr>
            <p:ph type="title"/>
          </p:nvPr>
        </p:nvSpPr>
        <p:spPr>
          <a:xfrm>
            <a:off x="651224" y="379300"/>
            <a:ext cx="7840200" cy="744000"/>
          </a:xfrm>
          <a:prstGeom prst="rect">
            <a:avLst/>
          </a:prstGeom>
        </p:spPr>
        <p:txBody>
          <a:bodyPr anchorCtr="0" anchor="t" bIns="91425" lIns="91425" spcFirstLastPara="1" rIns="91425" wrap="square" tIns="91425">
            <a:noAutofit/>
          </a:bodyPr>
          <a:lstStyle>
            <a:lvl1pPr lvl="0" rtl="0" algn="r">
              <a:spcBef>
                <a:spcPts val="0"/>
              </a:spcBef>
              <a:spcAft>
                <a:spcPts val="0"/>
              </a:spcAft>
              <a:buSzPts val="4500"/>
              <a:buNone/>
              <a:defRPr>
                <a:solidFill>
                  <a:schemeClr val="accent2"/>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03" name="Google Shape;203;p4"/>
          <p:cNvSpPr/>
          <p:nvPr/>
        </p:nvSpPr>
        <p:spPr>
          <a:xfrm>
            <a:off x="8404236" y="45156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4"/>
          <p:cNvSpPr/>
          <p:nvPr/>
        </p:nvSpPr>
        <p:spPr>
          <a:xfrm>
            <a:off x="8565211" y="44450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4"/>
          <p:cNvSpPr/>
          <p:nvPr/>
        </p:nvSpPr>
        <p:spPr>
          <a:xfrm rot="-321994">
            <a:off x="-143601" y="470669"/>
            <a:ext cx="1097834" cy="767076"/>
          </a:xfrm>
          <a:custGeom>
            <a:rect b="b" l="l" r="r" t="t"/>
            <a:pathLst>
              <a:path extrusionOk="0" h="21260" w="30423">
                <a:moveTo>
                  <a:pt x="20045" y="586"/>
                </a:moveTo>
                <a:cubicBezTo>
                  <a:pt x="20024" y="586"/>
                  <a:pt x="19982" y="607"/>
                  <a:pt x="19940" y="607"/>
                </a:cubicBezTo>
                <a:cubicBezTo>
                  <a:pt x="19982" y="607"/>
                  <a:pt x="20003" y="586"/>
                  <a:pt x="20045" y="586"/>
                </a:cubicBezTo>
                <a:close/>
                <a:moveTo>
                  <a:pt x="19857" y="607"/>
                </a:moveTo>
                <a:lnTo>
                  <a:pt x="19857" y="607"/>
                </a:lnTo>
                <a:cubicBezTo>
                  <a:pt x="18706" y="858"/>
                  <a:pt x="17597" y="1297"/>
                  <a:pt x="16655" y="1988"/>
                </a:cubicBezTo>
                <a:cubicBezTo>
                  <a:pt x="17597" y="1297"/>
                  <a:pt x="18706" y="816"/>
                  <a:pt x="19857" y="607"/>
                </a:cubicBezTo>
                <a:close/>
                <a:moveTo>
                  <a:pt x="15965" y="5336"/>
                </a:moveTo>
                <a:lnTo>
                  <a:pt x="15965" y="5336"/>
                </a:lnTo>
                <a:cubicBezTo>
                  <a:pt x="15735" y="5901"/>
                  <a:pt x="15567" y="6528"/>
                  <a:pt x="15525" y="7219"/>
                </a:cubicBezTo>
                <a:cubicBezTo>
                  <a:pt x="15442" y="8558"/>
                  <a:pt x="15776" y="9751"/>
                  <a:pt x="16425" y="10713"/>
                </a:cubicBezTo>
                <a:cubicBezTo>
                  <a:pt x="15212" y="9165"/>
                  <a:pt x="14793" y="7072"/>
                  <a:pt x="15965" y="5336"/>
                </a:cubicBezTo>
                <a:close/>
                <a:moveTo>
                  <a:pt x="22500" y="2083"/>
                </a:moveTo>
                <a:cubicBezTo>
                  <a:pt x="23043" y="2083"/>
                  <a:pt x="23576" y="2147"/>
                  <a:pt x="24083" y="2281"/>
                </a:cubicBezTo>
                <a:cubicBezTo>
                  <a:pt x="25548" y="2888"/>
                  <a:pt x="26803" y="3976"/>
                  <a:pt x="27536" y="5378"/>
                </a:cubicBezTo>
                <a:cubicBezTo>
                  <a:pt x="28456" y="7637"/>
                  <a:pt x="28268" y="10253"/>
                  <a:pt x="25987" y="11613"/>
                </a:cubicBezTo>
                <a:cubicBezTo>
                  <a:pt x="24627" y="12415"/>
                  <a:pt x="22917" y="12956"/>
                  <a:pt x="21246" y="12956"/>
                </a:cubicBezTo>
                <a:cubicBezTo>
                  <a:pt x="20913" y="12956"/>
                  <a:pt x="20581" y="12934"/>
                  <a:pt x="20254" y="12889"/>
                </a:cubicBezTo>
                <a:cubicBezTo>
                  <a:pt x="18183" y="12303"/>
                  <a:pt x="16446" y="10776"/>
                  <a:pt x="16132" y="8474"/>
                </a:cubicBezTo>
                <a:cubicBezTo>
                  <a:pt x="15714" y="5378"/>
                  <a:pt x="17680" y="3097"/>
                  <a:pt x="20547" y="2344"/>
                </a:cubicBezTo>
                <a:cubicBezTo>
                  <a:pt x="21195" y="2173"/>
                  <a:pt x="21854" y="2083"/>
                  <a:pt x="22500" y="2083"/>
                </a:cubicBezTo>
                <a:close/>
                <a:moveTo>
                  <a:pt x="21900" y="737"/>
                </a:moveTo>
                <a:cubicBezTo>
                  <a:pt x="22555" y="737"/>
                  <a:pt x="23212" y="805"/>
                  <a:pt x="23853" y="942"/>
                </a:cubicBezTo>
                <a:cubicBezTo>
                  <a:pt x="24188" y="1067"/>
                  <a:pt x="24523" y="1214"/>
                  <a:pt x="24857" y="1381"/>
                </a:cubicBezTo>
                <a:cubicBezTo>
                  <a:pt x="26008" y="1988"/>
                  <a:pt x="26908" y="2909"/>
                  <a:pt x="27515" y="3976"/>
                </a:cubicBezTo>
                <a:cubicBezTo>
                  <a:pt x="27326" y="3683"/>
                  <a:pt x="27096" y="3411"/>
                  <a:pt x="26845" y="3160"/>
                </a:cubicBezTo>
                <a:cubicBezTo>
                  <a:pt x="26040" y="1839"/>
                  <a:pt x="24620" y="1315"/>
                  <a:pt x="23036" y="1315"/>
                </a:cubicBezTo>
                <a:cubicBezTo>
                  <a:pt x="20376" y="1315"/>
                  <a:pt x="17253" y="2792"/>
                  <a:pt x="15797" y="4457"/>
                </a:cubicBezTo>
                <a:cubicBezTo>
                  <a:pt x="13851" y="6696"/>
                  <a:pt x="14458" y="9855"/>
                  <a:pt x="16488" y="11822"/>
                </a:cubicBezTo>
                <a:cubicBezTo>
                  <a:pt x="17824" y="13077"/>
                  <a:pt x="19516" y="13595"/>
                  <a:pt x="21256" y="13595"/>
                </a:cubicBezTo>
                <a:cubicBezTo>
                  <a:pt x="21751" y="13595"/>
                  <a:pt x="22249" y="13554"/>
                  <a:pt x="22744" y="13475"/>
                </a:cubicBezTo>
                <a:cubicBezTo>
                  <a:pt x="23811" y="13349"/>
                  <a:pt x="24899" y="13015"/>
                  <a:pt x="25841" y="12450"/>
                </a:cubicBezTo>
                <a:cubicBezTo>
                  <a:pt x="26427" y="12136"/>
                  <a:pt x="26971" y="11780"/>
                  <a:pt x="27431" y="11341"/>
                </a:cubicBezTo>
                <a:lnTo>
                  <a:pt x="27431" y="11341"/>
                </a:lnTo>
                <a:cubicBezTo>
                  <a:pt x="27075" y="11864"/>
                  <a:pt x="26636" y="12345"/>
                  <a:pt x="26092" y="12743"/>
                </a:cubicBezTo>
                <a:cubicBezTo>
                  <a:pt x="24768" y="13729"/>
                  <a:pt x="23137" y="14160"/>
                  <a:pt x="21506" y="14160"/>
                </a:cubicBezTo>
                <a:cubicBezTo>
                  <a:pt x="20508" y="14160"/>
                  <a:pt x="19509" y="13999"/>
                  <a:pt x="18580" y="13705"/>
                </a:cubicBezTo>
                <a:cubicBezTo>
                  <a:pt x="17304" y="13308"/>
                  <a:pt x="16007" y="12638"/>
                  <a:pt x="15149" y="11592"/>
                </a:cubicBezTo>
                <a:cubicBezTo>
                  <a:pt x="14165" y="10420"/>
                  <a:pt x="14019" y="8767"/>
                  <a:pt x="14186" y="7302"/>
                </a:cubicBezTo>
                <a:cubicBezTo>
                  <a:pt x="14500" y="4478"/>
                  <a:pt x="16111" y="2239"/>
                  <a:pt x="18810" y="1276"/>
                </a:cubicBezTo>
                <a:cubicBezTo>
                  <a:pt x="19791" y="915"/>
                  <a:pt x="20844" y="737"/>
                  <a:pt x="21900" y="737"/>
                </a:cubicBezTo>
                <a:close/>
                <a:moveTo>
                  <a:pt x="5126" y="19417"/>
                </a:moveTo>
                <a:cubicBezTo>
                  <a:pt x="5126" y="19417"/>
                  <a:pt x="5147" y="19438"/>
                  <a:pt x="5147" y="19438"/>
                </a:cubicBezTo>
                <a:cubicBezTo>
                  <a:pt x="5147" y="19438"/>
                  <a:pt x="5126" y="19459"/>
                  <a:pt x="5105" y="19459"/>
                </a:cubicBezTo>
                <a:cubicBezTo>
                  <a:pt x="5126" y="19438"/>
                  <a:pt x="5126" y="19438"/>
                  <a:pt x="5126" y="19417"/>
                </a:cubicBezTo>
                <a:close/>
                <a:moveTo>
                  <a:pt x="13621" y="10023"/>
                </a:moveTo>
                <a:cubicBezTo>
                  <a:pt x="13705" y="10295"/>
                  <a:pt x="13810" y="10587"/>
                  <a:pt x="13935" y="10860"/>
                </a:cubicBezTo>
                <a:cubicBezTo>
                  <a:pt x="14061" y="11111"/>
                  <a:pt x="14207" y="11362"/>
                  <a:pt x="14354" y="11613"/>
                </a:cubicBezTo>
                <a:cubicBezTo>
                  <a:pt x="14144" y="11927"/>
                  <a:pt x="13914" y="12220"/>
                  <a:pt x="13684" y="12512"/>
                </a:cubicBezTo>
                <a:cubicBezTo>
                  <a:pt x="13433" y="12157"/>
                  <a:pt x="13077" y="11864"/>
                  <a:pt x="12701" y="11613"/>
                </a:cubicBezTo>
                <a:cubicBezTo>
                  <a:pt x="12689" y="11605"/>
                  <a:pt x="12677" y="11601"/>
                  <a:pt x="12666" y="11601"/>
                </a:cubicBezTo>
                <a:cubicBezTo>
                  <a:pt x="12618" y="11601"/>
                  <a:pt x="12583" y="11666"/>
                  <a:pt x="12617" y="11717"/>
                </a:cubicBezTo>
                <a:cubicBezTo>
                  <a:pt x="12910" y="12073"/>
                  <a:pt x="13182" y="12408"/>
                  <a:pt x="13433" y="12784"/>
                </a:cubicBezTo>
                <a:cubicBezTo>
                  <a:pt x="13349" y="12889"/>
                  <a:pt x="13245" y="12994"/>
                  <a:pt x="13140" y="13119"/>
                </a:cubicBezTo>
                <a:cubicBezTo>
                  <a:pt x="13015" y="12847"/>
                  <a:pt x="12847" y="12575"/>
                  <a:pt x="12680" y="12345"/>
                </a:cubicBezTo>
                <a:cubicBezTo>
                  <a:pt x="12667" y="12321"/>
                  <a:pt x="12646" y="12310"/>
                  <a:pt x="12623" y="12310"/>
                </a:cubicBezTo>
                <a:cubicBezTo>
                  <a:pt x="12566" y="12310"/>
                  <a:pt x="12498" y="12370"/>
                  <a:pt x="12512" y="12429"/>
                </a:cubicBezTo>
                <a:cubicBezTo>
                  <a:pt x="12617" y="12722"/>
                  <a:pt x="12743" y="13056"/>
                  <a:pt x="12910" y="13328"/>
                </a:cubicBezTo>
                <a:cubicBezTo>
                  <a:pt x="12491" y="13747"/>
                  <a:pt x="12052" y="14145"/>
                  <a:pt x="11592" y="14542"/>
                </a:cubicBezTo>
                <a:cubicBezTo>
                  <a:pt x="11571" y="14186"/>
                  <a:pt x="11257" y="13747"/>
                  <a:pt x="11090" y="13538"/>
                </a:cubicBezTo>
                <a:cubicBezTo>
                  <a:pt x="11062" y="13510"/>
                  <a:pt x="11031" y="13499"/>
                  <a:pt x="11000" y="13499"/>
                </a:cubicBezTo>
                <a:cubicBezTo>
                  <a:pt x="10913" y="13499"/>
                  <a:pt x="10834" y="13591"/>
                  <a:pt x="10880" y="13684"/>
                </a:cubicBezTo>
                <a:cubicBezTo>
                  <a:pt x="10985" y="13873"/>
                  <a:pt x="11090" y="14082"/>
                  <a:pt x="11152" y="14291"/>
                </a:cubicBezTo>
                <a:cubicBezTo>
                  <a:pt x="11215" y="14500"/>
                  <a:pt x="11194" y="14647"/>
                  <a:pt x="11173" y="14835"/>
                </a:cubicBezTo>
                <a:cubicBezTo>
                  <a:pt x="11173" y="14856"/>
                  <a:pt x="11194" y="14856"/>
                  <a:pt x="11194" y="14877"/>
                </a:cubicBezTo>
                <a:cubicBezTo>
                  <a:pt x="11110" y="14940"/>
                  <a:pt x="11027" y="15002"/>
                  <a:pt x="10943" y="15065"/>
                </a:cubicBezTo>
                <a:cubicBezTo>
                  <a:pt x="11006" y="14793"/>
                  <a:pt x="10713" y="14375"/>
                  <a:pt x="10566" y="14207"/>
                </a:cubicBezTo>
                <a:cubicBezTo>
                  <a:pt x="10545" y="14180"/>
                  <a:pt x="10517" y="14168"/>
                  <a:pt x="10489" y="14168"/>
                </a:cubicBezTo>
                <a:cubicBezTo>
                  <a:pt x="10411" y="14168"/>
                  <a:pt x="10332" y="14261"/>
                  <a:pt x="10378" y="14354"/>
                </a:cubicBezTo>
                <a:cubicBezTo>
                  <a:pt x="10462" y="14500"/>
                  <a:pt x="10525" y="14668"/>
                  <a:pt x="10566" y="14856"/>
                </a:cubicBezTo>
                <a:cubicBezTo>
                  <a:pt x="10587" y="14981"/>
                  <a:pt x="10566" y="15149"/>
                  <a:pt x="10692" y="15233"/>
                </a:cubicBezTo>
                <a:lnTo>
                  <a:pt x="10713" y="15233"/>
                </a:lnTo>
                <a:cubicBezTo>
                  <a:pt x="10629" y="15316"/>
                  <a:pt x="10546" y="15379"/>
                  <a:pt x="10441" y="15463"/>
                </a:cubicBezTo>
                <a:cubicBezTo>
                  <a:pt x="10420" y="15400"/>
                  <a:pt x="10399" y="15337"/>
                  <a:pt x="10378" y="15295"/>
                </a:cubicBezTo>
                <a:cubicBezTo>
                  <a:pt x="10253" y="15044"/>
                  <a:pt x="10064" y="14835"/>
                  <a:pt x="9834" y="14668"/>
                </a:cubicBezTo>
                <a:cubicBezTo>
                  <a:pt x="9813" y="14653"/>
                  <a:pt x="9790" y="14647"/>
                  <a:pt x="9767" y="14647"/>
                </a:cubicBezTo>
                <a:cubicBezTo>
                  <a:pt x="9659" y="14647"/>
                  <a:pt x="9559" y="14794"/>
                  <a:pt x="9646" y="14898"/>
                </a:cubicBezTo>
                <a:cubicBezTo>
                  <a:pt x="9813" y="15065"/>
                  <a:pt x="9939" y="15253"/>
                  <a:pt x="10022" y="15484"/>
                </a:cubicBezTo>
                <a:cubicBezTo>
                  <a:pt x="10064" y="15567"/>
                  <a:pt x="10064" y="15651"/>
                  <a:pt x="10085" y="15714"/>
                </a:cubicBezTo>
                <a:cubicBezTo>
                  <a:pt x="9960" y="15818"/>
                  <a:pt x="9834" y="15923"/>
                  <a:pt x="9709" y="16007"/>
                </a:cubicBezTo>
                <a:cubicBezTo>
                  <a:pt x="9625" y="15735"/>
                  <a:pt x="9395" y="15484"/>
                  <a:pt x="9186" y="15316"/>
                </a:cubicBezTo>
                <a:cubicBezTo>
                  <a:pt x="9155" y="15285"/>
                  <a:pt x="9120" y="15272"/>
                  <a:pt x="9086" y="15272"/>
                </a:cubicBezTo>
                <a:cubicBezTo>
                  <a:pt x="8985" y="15272"/>
                  <a:pt x="8897" y="15394"/>
                  <a:pt x="8976" y="15505"/>
                </a:cubicBezTo>
                <a:cubicBezTo>
                  <a:pt x="9102" y="15672"/>
                  <a:pt x="9248" y="15860"/>
                  <a:pt x="9311" y="16049"/>
                </a:cubicBezTo>
                <a:cubicBezTo>
                  <a:pt x="9353" y="16111"/>
                  <a:pt x="9353" y="16195"/>
                  <a:pt x="9374" y="16258"/>
                </a:cubicBezTo>
                <a:cubicBezTo>
                  <a:pt x="9269" y="16321"/>
                  <a:pt x="9186" y="16404"/>
                  <a:pt x="9081" y="16467"/>
                </a:cubicBezTo>
                <a:cubicBezTo>
                  <a:pt x="9039" y="16237"/>
                  <a:pt x="8893" y="15986"/>
                  <a:pt x="8746" y="15818"/>
                </a:cubicBezTo>
                <a:cubicBezTo>
                  <a:pt x="8718" y="15784"/>
                  <a:pt x="8684" y="15770"/>
                  <a:pt x="8650" y="15770"/>
                </a:cubicBezTo>
                <a:cubicBezTo>
                  <a:pt x="8558" y="15770"/>
                  <a:pt x="8470" y="15873"/>
                  <a:pt x="8516" y="15965"/>
                </a:cubicBezTo>
                <a:cubicBezTo>
                  <a:pt x="8641" y="16216"/>
                  <a:pt x="8704" y="16467"/>
                  <a:pt x="8746" y="16718"/>
                </a:cubicBezTo>
                <a:cubicBezTo>
                  <a:pt x="8641" y="16802"/>
                  <a:pt x="8516" y="16886"/>
                  <a:pt x="8411" y="16990"/>
                </a:cubicBezTo>
                <a:cubicBezTo>
                  <a:pt x="8411" y="16655"/>
                  <a:pt x="8118" y="16279"/>
                  <a:pt x="7867" y="16090"/>
                </a:cubicBezTo>
                <a:cubicBezTo>
                  <a:pt x="7850" y="16080"/>
                  <a:pt x="7831" y="16075"/>
                  <a:pt x="7814" y="16075"/>
                </a:cubicBezTo>
                <a:cubicBezTo>
                  <a:pt x="7726" y="16075"/>
                  <a:pt x="7651" y="16188"/>
                  <a:pt x="7721" y="16258"/>
                </a:cubicBezTo>
                <a:cubicBezTo>
                  <a:pt x="7846" y="16404"/>
                  <a:pt x="7972" y="16593"/>
                  <a:pt x="8014" y="16781"/>
                </a:cubicBezTo>
                <a:cubicBezTo>
                  <a:pt x="8056" y="16927"/>
                  <a:pt x="8035" y="17074"/>
                  <a:pt x="8077" y="17220"/>
                </a:cubicBezTo>
                <a:cubicBezTo>
                  <a:pt x="7993" y="17304"/>
                  <a:pt x="7888" y="17367"/>
                  <a:pt x="7805" y="17450"/>
                </a:cubicBezTo>
                <a:lnTo>
                  <a:pt x="7805" y="17430"/>
                </a:lnTo>
                <a:cubicBezTo>
                  <a:pt x="7742" y="17158"/>
                  <a:pt x="7595" y="16927"/>
                  <a:pt x="7407" y="16760"/>
                </a:cubicBezTo>
                <a:cubicBezTo>
                  <a:pt x="7377" y="16724"/>
                  <a:pt x="7336" y="16709"/>
                  <a:pt x="7294" y="16709"/>
                </a:cubicBezTo>
                <a:cubicBezTo>
                  <a:pt x="7189" y="16709"/>
                  <a:pt x="7081" y="16807"/>
                  <a:pt x="7156" y="16927"/>
                </a:cubicBezTo>
                <a:cubicBezTo>
                  <a:pt x="7261" y="17074"/>
                  <a:pt x="7365" y="17262"/>
                  <a:pt x="7386" y="17450"/>
                </a:cubicBezTo>
                <a:cubicBezTo>
                  <a:pt x="7407" y="17513"/>
                  <a:pt x="7407" y="17597"/>
                  <a:pt x="7407" y="17660"/>
                </a:cubicBezTo>
                <a:cubicBezTo>
                  <a:pt x="7407" y="17681"/>
                  <a:pt x="7407" y="17722"/>
                  <a:pt x="7407" y="17743"/>
                </a:cubicBezTo>
                <a:cubicBezTo>
                  <a:pt x="7219" y="17911"/>
                  <a:pt x="7009" y="18057"/>
                  <a:pt x="6800" y="18225"/>
                </a:cubicBezTo>
                <a:cubicBezTo>
                  <a:pt x="6989" y="17806"/>
                  <a:pt x="6654" y="17304"/>
                  <a:pt x="6382" y="17011"/>
                </a:cubicBezTo>
                <a:cubicBezTo>
                  <a:pt x="6357" y="16980"/>
                  <a:pt x="6327" y="16968"/>
                  <a:pt x="6298" y="16968"/>
                </a:cubicBezTo>
                <a:cubicBezTo>
                  <a:pt x="6228" y="16968"/>
                  <a:pt x="6164" y="17042"/>
                  <a:pt x="6193" y="17116"/>
                </a:cubicBezTo>
                <a:cubicBezTo>
                  <a:pt x="6298" y="17325"/>
                  <a:pt x="6403" y="17534"/>
                  <a:pt x="6445" y="17764"/>
                </a:cubicBezTo>
                <a:cubicBezTo>
                  <a:pt x="6507" y="17932"/>
                  <a:pt x="6486" y="18141"/>
                  <a:pt x="6528" y="18329"/>
                </a:cubicBezTo>
                <a:cubicBezTo>
                  <a:pt x="6528" y="18350"/>
                  <a:pt x="6549" y="18371"/>
                  <a:pt x="6570" y="18392"/>
                </a:cubicBezTo>
                <a:cubicBezTo>
                  <a:pt x="6549" y="18413"/>
                  <a:pt x="6528" y="18434"/>
                  <a:pt x="6507" y="18455"/>
                </a:cubicBezTo>
                <a:cubicBezTo>
                  <a:pt x="6382" y="18162"/>
                  <a:pt x="6193" y="17848"/>
                  <a:pt x="6068" y="17702"/>
                </a:cubicBezTo>
                <a:cubicBezTo>
                  <a:pt x="6040" y="17668"/>
                  <a:pt x="6006" y="17654"/>
                  <a:pt x="5973" y="17654"/>
                </a:cubicBezTo>
                <a:cubicBezTo>
                  <a:pt x="5881" y="17654"/>
                  <a:pt x="5792" y="17761"/>
                  <a:pt x="5838" y="17869"/>
                </a:cubicBezTo>
                <a:cubicBezTo>
                  <a:pt x="5942" y="18099"/>
                  <a:pt x="6047" y="18329"/>
                  <a:pt x="6110" y="18580"/>
                </a:cubicBezTo>
                <a:cubicBezTo>
                  <a:pt x="6131" y="18622"/>
                  <a:pt x="6131" y="18685"/>
                  <a:pt x="6131" y="18727"/>
                </a:cubicBezTo>
                <a:cubicBezTo>
                  <a:pt x="6005" y="18831"/>
                  <a:pt x="5901" y="18915"/>
                  <a:pt x="5754" y="18999"/>
                </a:cubicBezTo>
                <a:cubicBezTo>
                  <a:pt x="5754" y="18999"/>
                  <a:pt x="5754" y="18978"/>
                  <a:pt x="5754" y="18978"/>
                </a:cubicBezTo>
                <a:cubicBezTo>
                  <a:pt x="5691" y="18769"/>
                  <a:pt x="5566" y="18601"/>
                  <a:pt x="5419" y="18455"/>
                </a:cubicBezTo>
                <a:cubicBezTo>
                  <a:pt x="5398" y="18433"/>
                  <a:pt x="5373" y="18424"/>
                  <a:pt x="5349" y="18424"/>
                </a:cubicBezTo>
                <a:cubicBezTo>
                  <a:pt x="5282" y="18424"/>
                  <a:pt x="5221" y="18497"/>
                  <a:pt x="5252" y="18559"/>
                </a:cubicBezTo>
                <a:cubicBezTo>
                  <a:pt x="5336" y="18727"/>
                  <a:pt x="5377" y="18894"/>
                  <a:pt x="5419" y="19062"/>
                </a:cubicBezTo>
                <a:cubicBezTo>
                  <a:pt x="5419" y="19124"/>
                  <a:pt x="5419" y="19187"/>
                  <a:pt x="5440" y="19229"/>
                </a:cubicBezTo>
                <a:cubicBezTo>
                  <a:pt x="5419" y="19250"/>
                  <a:pt x="5419" y="19250"/>
                  <a:pt x="5398" y="19250"/>
                </a:cubicBezTo>
                <a:cubicBezTo>
                  <a:pt x="5419" y="19208"/>
                  <a:pt x="5398" y="19124"/>
                  <a:pt x="5356" y="19062"/>
                </a:cubicBezTo>
                <a:cubicBezTo>
                  <a:pt x="5329" y="19014"/>
                  <a:pt x="5284" y="18993"/>
                  <a:pt x="5237" y="18993"/>
                </a:cubicBezTo>
                <a:cubicBezTo>
                  <a:pt x="5142" y="18993"/>
                  <a:pt x="5042" y="19081"/>
                  <a:pt x="5084" y="19208"/>
                </a:cubicBezTo>
                <a:cubicBezTo>
                  <a:pt x="5064" y="19229"/>
                  <a:pt x="5064" y="19250"/>
                  <a:pt x="5064" y="19292"/>
                </a:cubicBezTo>
                <a:cubicBezTo>
                  <a:pt x="5022" y="19292"/>
                  <a:pt x="5001" y="19292"/>
                  <a:pt x="4980" y="19334"/>
                </a:cubicBezTo>
                <a:cubicBezTo>
                  <a:pt x="4980" y="19396"/>
                  <a:pt x="4959" y="19480"/>
                  <a:pt x="4875" y="19480"/>
                </a:cubicBezTo>
                <a:cubicBezTo>
                  <a:pt x="4792" y="19501"/>
                  <a:pt x="4792" y="19585"/>
                  <a:pt x="4812" y="19626"/>
                </a:cubicBezTo>
                <a:cubicBezTo>
                  <a:pt x="4059" y="20108"/>
                  <a:pt x="3264" y="20484"/>
                  <a:pt x="2427" y="20673"/>
                </a:cubicBezTo>
                <a:cubicBezTo>
                  <a:pt x="2297" y="20701"/>
                  <a:pt x="2127" y="20719"/>
                  <a:pt x="1944" y="20719"/>
                </a:cubicBezTo>
                <a:cubicBezTo>
                  <a:pt x="1185" y="20719"/>
                  <a:pt x="181" y="20408"/>
                  <a:pt x="670" y="19229"/>
                </a:cubicBezTo>
                <a:cubicBezTo>
                  <a:pt x="795" y="18915"/>
                  <a:pt x="1339" y="18580"/>
                  <a:pt x="1590" y="18434"/>
                </a:cubicBezTo>
                <a:cubicBezTo>
                  <a:pt x="2071" y="18120"/>
                  <a:pt x="2574" y="17890"/>
                  <a:pt x="3034" y="17597"/>
                </a:cubicBezTo>
                <a:cubicBezTo>
                  <a:pt x="5482" y="16007"/>
                  <a:pt x="7553" y="13935"/>
                  <a:pt x="10106" y="12450"/>
                </a:cubicBezTo>
                <a:cubicBezTo>
                  <a:pt x="10943" y="11968"/>
                  <a:pt x="12910" y="11111"/>
                  <a:pt x="13621" y="10023"/>
                </a:cubicBezTo>
                <a:close/>
                <a:moveTo>
                  <a:pt x="21325" y="1"/>
                </a:moveTo>
                <a:cubicBezTo>
                  <a:pt x="18624" y="1"/>
                  <a:pt x="15902" y="1245"/>
                  <a:pt x="14500" y="3578"/>
                </a:cubicBezTo>
                <a:cubicBezTo>
                  <a:pt x="13433" y="5357"/>
                  <a:pt x="13015" y="7533"/>
                  <a:pt x="13475" y="9520"/>
                </a:cubicBezTo>
                <a:cubicBezTo>
                  <a:pt x="12973" y="10399"/>
                  <a:pt x="11341" y="11069"/>
                  <a:pt x="10566" y="11508"/>
                </a:cubicBezTo>
                <a:cubicBezTo>
                  <a:pt x="9562" y="12115"/>
                  <a:pt x="8495" y="12659"/>
                  <a:pt x="7533" y="13370"/>
                </a:cubicBezTo>
                <a:cubicBezTo>
                  <a:pt x="5712" y="14689"/>
                  <a:pt x="4080" y="16341"/>
                  <a:pt x="2113" y="17471"/>
                </a:cubicBezTo>
                <a:cubicBezTo>
                  <a:pt x="1255" y="17974"/>
                  <a:pt x="0" y="18538"/>
                  <a:pt x="0" y="19689"/>
                </a:cubicBezTo>
                <a:cubicBezTo>
                  <a:pt x="0" y="20736"/>
                  <a:pt x="966" y="21259"/>
                  <a:pt x="1911" y="21259"/>
                </a:cubicBezTo>
                <a:cubicBezTo>
                  <a:pt x="1930" y="21259"/>
                  <a:pt x="1948" y="21259"/>
                  <a:pt x="1967" y="21259"/>
                </a:cubicBezTo>
                <a:cubicBezTo>
                  <a:pt x="3452" y="21238"/>
                  <a:pt x="5022" y="20150"/>
                  <a:pt x="6277" y="19250"/>
                </a:cubicBezTo>
                <a:cubicBezTo>
                  <a:pt x="6298" y="19271"/>
                  <a:pt x="6324" y="19281"/>
                  <a:pt x="6350" y="19281"/>
                </a:cubicBezTo>
                <a:cubicBezTo>
                  <a:pt x="6377" y="19281"/>
                  <a:pt x="6403" y="19271"/>
                  <a:pt x="6424" y="19250"/>
                </a:cubicBezTo>
                <a:cubicBezTo>
                  <a:pt x="6507" y="19187"/>
                  <a:pt x="6549" y="19103"/>
                  <a:pt x="6570" y="19041"/>
                </a:cubicBezTo>
                <a:cubicBezTo>
                  <a:pt x="6612" y="18999"/>
                  <a:pt x="6654" y="18978"/>
                  <a:pt x="6696" y="18936"/>
                </a:cubicBezTo>
                <a:cubicBezTo>
                  <a:pt x="8223" y="17827"/>
                  <a:pt x="9709" y="16593"/>
                  <a:pt x="11194" y="15421"/>
                </a:cubicBezTo>
                <a:cubicBezTo>
                  <a:pt x="12471" y="14417"/>
                  <a:pt x="13726" y="13370"/>
                  <a:pt x="14667" y="12052"/>
                </a:cubicBezTo>
                <a:cubicBezTo>
                  <a:pt x="15818" y="13496"/>
                  <a:pt x="17618" y="14333"/>
                  <a:pt x="19480" y="14437"/>
                </a:cubicBezTo>
                <a:cubicBezTo>
                  <a:pt x="20133" y="14571"/>
                  <a:pt x="20802" y="14638"/>
                  <a:pt x="21467" y="14638"/>
                </a:cubicBezTo>
                <a:cubicBezTo>
                  <a:pt x="22464" y="14638"/>
                  <a:pt x="23451" y="14488"/>
                  <a:pt x="24355" y="14186"/>
                </a:cubicBezTo>
                <a:cubicBezTo>
                  <a:pt x="29440" y="12471"/>
                  <a:pt x="30423" y="6110"/>
                  <a:pt x="26950" y="2323"/>
                </a:cubicBezTo>
                <a:cubicBezTo>
                  <a:pt x="25505" y="750"/>
                  <a:pt x="23422" y="1"/>
                  <a:pt x="213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6" name="Shape 206"/>
        <p:cNvGrpSpPr/>
        <p:nvPr/>
      </p:nvGrpSpPr>
      <p:grpSpPr>
        <a:xfrm>
          <a:off x="0" y="0"/>
          <a:ext cx="0" cy="0"/>
          <a:chOff x="0" y="0"/>
          <a:chExt cx="0" cy="0"/>
        </a:xfrm>
      </p:grpSpPr>
      <p:sp>
        <p:nvSpPr>
          <p:cNvPr id="207" name="Google Shape;207;p5"/>
          <p:cNvSpPr txBox="1"/>
          <p:nvPr>
            <p:ph type="ctrTitle"/>
          </p:nvPr>
        </p:nvSpPr>
        <p:spPr>
          <a:xfrm flipH="1">
            <a:off x="3303466" y="2178895"/>
            <a:ext cx="23340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1800"/>
              <a:buNone/>
              <a:defRPr sz="30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208" name="Google Shape;208;p5"/>
          <p:cNvSpPr txBox="1"/>
          <p:nvPr>
            <p:ph idx="1" type="subTitle"/>
          </p:nvPr>
        </p:nvSpPr>
        <p:spPr>
          <a:xfrm flipH="1">
            <a:off x="623525" y="2860550"/>
            <a:ext cx="3825000" cy="1803900"/>
          </a:xfrm>
          <a:prstGeom prst="rect">
            <a:avLst/>
          </a:prstGeom>
        </p:spPr>
        <p:txBody>
          <a:bodyPr anchorCtr="0" anchor="t" bIns="91425" lIns="91425" spcFirstLastPara="1" rIns="91425" wrap="square" tIns="91425">
            <a:noAutofit/>
          </a:bodyPr>
          <a:lstStyle>
            <a:lvl1pPr lvl="0" marR="50800" rtl="0">
              <a:spcBef>
                <a:spcPts val="0"/>
              </a:spcBef>
              <a:spcAft>
                <a:spcPts val="0"/>
              </a:spcAft>
              <a:buSzPts val="1000"/>
              <a:buChar char="●"/>
              <a:defRPr/>
            </a:lvl1pPr>
            <a:lvl2pPr lvl="1" rtl="0" algn="ctr">
              <a:lnSpc>
                <a:spcPct val="100000"/>
              </a:lnSpc>
              <a:spcBef>
                <a:spcPts val="0"/>
              </a:spcBef>
              <a:spcAft>
                <a:spcPts val="0"/>
              </a:spcAft>
              <a:buSzPts val="1000"/>
              <a:buChar char="○"/>
              <a:defRPr sz="1000"/>
            </a:lvl2pPr>
            <a:lvl3pPr lvl="2" rtl="0" algn="ctr">
              <a:lnSpc>
                <a:spcPct val="100000"/>
              </a:lnSpc>
              <a:spcBef>
                <a:spcPts val="0"/>
              </a:spcBef>
              <a:spcAft>
                <a:spcPts val="0"/>
              </a:spcAft>
              <a:buSzPts val="1000"/>
              <a:buChar char="■"/>
              <a:defRPr sz="1000"/>
            </a:lvl3pPr>
            <a:lvl4pPr lvl="3" rtl="0" algn="ctr">
              <a:lnSpc>
                <a:spcPct val="100000"/>
              </a:lnSpc>
              <a:spcBef>
                <a:spcPts val="0"/>
              </a:spcBef>
              <a:spcAft>
                <a:spcPts val="0"/>
              </a:spcAft>
              <a:buSzPts val="1000"/>
              <a:buChar char="●"/>
              <a:defRPr sz="1000"/>
            </a:lvl4pPr>
            <a:lvl5pPr lvl="4" rtl="0" algn="ctr">
              <a:lnSpc>
                <a:spcPct val="100000"/>
              </a:lnSpc>
              <a:spcBef>
                <a:spcPts val="0"/>
              </a:spcBef>
              <a:spcAft>
                <a:spcPts val="0"/>
              </a:spcAft>
              <a:buSzPts val="1000"/>
              <a:buChar char="○"/>
              <a:defRPr sz="1000"/>
            </a:lvl5pPr>
            <a:lvl6pPr lvl="5" rtl="0" algn="ctr">
              <a:lnSpc>
                <a:spcPct val="100000"/>
              </a:lnSpc>
              <a:spcBef>
                <a:spcPts val="0"/>
              </a:spcBef>
              <a:spcAft>
                <a:spcPts val="0"/>
              </a:spcAft>
              <a:buSzPts val="1000"/>
              <a:buChar char="■"/>
              <a:defRPr sz="1000"/>
            </a:lvl6pPr>
            <a:lvl7pPr lvl="6" rtl="0" algn="ctr">
              <a:lnSpc>
                <a:spcPct val="100000"/>
              </a:lnSpc>
              <a:spcBef>
                <a:spcPts val="0"/>
              </a:spcBef>
              <a:spcAft>
                <a:spcPts val="0"/>
              </a:spcAft>
              <a:buSzPts val="1000"/>
              <a:buChar char="●"/>
              <a:defRPr sz="1000"/>
            </a:lvl7pPr>
            <a:lvl8pPr lvl="7" rtl="0" algn="ctr">
              <a:lnSpc>
                <a:spcPct val="100000"/>
              </a:lnSpc>
              <a:spcBef>
                <a:spcPts val="0"/>
              </a:spcBef>
              <a:spcAft>
                <a:spcPts val="0"/>
              </a:spcAft>
              <a:buSzPts val="1000"/>
              <a:buChar char="○"/>
              <a:defRPr sz="1000"/>
            </a:lvl8pPr>
            <a:lvl9pPr lvl="8" rtl="0" algn="ctr">
              <a:lnSpc>
                <a:spcPct val="100000"/>
              </a:lnSpc>
              <a:spcBef>
                <a:spcPts val="0"/>
              </a:spcBef>
              <a:spcAft>
                <a:spcPts val="0"/>
              </a:spcAft>
              <a:buSzPts val="1000"/>
              <a:buChar char="■"/>
              <a:defRPr sz="1000"/>
            </a:lvl9pPr>
          </a:lstStyle>
          <a:p/>
        </p:txBody>
      </p:sp>
      <p:sp>
        <p:nvSpPr>
          <p:cNvPr id="209" name="Google Shape;209;p5"/>
          <p:cNvSpPr txBox="1"/>
          <p:nvPr>
            <p:ph idx="2" type="subTitle"/>
          </p:nvPr>
        </p:nvSpPr>
        <p:spPr>
          <a:xfrm flipH="1">
            <a:off x="4492425" y="2860675"/>
            <a:ext cx="3825000" cy="1803900"/>
          </a:xfrm>
          <a:prstGeom prst="rect">
            <a:avLst/>
          </a:prstGeom>
        </p:spPr>
        <p:txBody>
          <a:bodyPr anchorCtr="0" anchor="t" bIns="91425" lIns="91425" spcFirstLastPara="1" rIns="91425" wrap="square" tIns="91425">
            <a:noAutofit/>
          </a:bodyPr>
          <a:lstStyle>
            <a:lvl1pPr lvl="0" marR="50800" rtl="0">
              <a:spcBef>
                <a:spcPts val="0"/>
              </a:spcBef>
              <a:spcAft>
                <a:spcPts val="0"/>
              </a:spcAft>
              <a:buSzPts val="1000"/>
              <a:buChar char="●"/>
              <a:defRPr/>
            </a:lvl1pPr>
            <a:lvl2pPr lvl="1" rtl="0" algn="ctr">
              <a:lnSpc>
                <a:spcPct val="100000"/>
              </a:lnSpc>
              <a:spcBef>
                <a:spcPts val="0"/>
              </a:spcBef>
              <a:spcAft>
                <a:spcPts val="0"/>
              </a:spcAft>
              <a:buSzPts val="1000"/>
              <a:buChar char="○"/>
              <a:defRPr sz="1000"/>
            </a:lvl2pPr>
            <a:lvl3pPr lvl="2" rtl="0" algn="ctr">
              <a:lnSpc>
                <a:spcPct val="100000"/>
              </a:lnSpc>
              <a:spcBef>
                <a:spcPts val="0"/>
              </a:spcBef>
              <a:spcAft>
                <a:spcPts val="0"/>
              </a:spcAft>
              <a:buSzPts val="1000"/>
              <a:buChar char="■"/>
              <a:defRPr sz="1000"/>
            </a:lvl3pPr>
            <a:lvl4pPr lvl="3" rtl="0" algn="ctr">
              <a:lnSpc>
                <a:spcPct val="100000"/>
              </a:lnSpc>
              <a:spcBef>
                <a:spcPts val="0"/>
              </a:spcBef>
              <a:spcAft>
                <a:spcPts val="0"/>
              </a:spcAft>
              <a:buSzPts val="1000"/>
              <a:buChar char="●"/>
              <a:defRPr sz="1000"/>
            </a:lvl4pPr>
            <a:lvl5pPr lvl="4" rtl="0" algn="ctr">
              <a:lnSpc>
                <a:spcPct val="100000"/>
              </a:lnSpc>
              <a:spcBef>
                <a:spcPts val="0"/>
              </a:spcBef>
              <a:spcAft>
                <a:spcPts val="0"/>
              </a:spcAft>
              <a:buSzPts val="1000"/>
              <a:buChar char="○"/>
              <a:defRPr sz="1000"/>
            </a:lvl5pPr>
            <a:lvl6pPr lvl="5" rtl="0" algn="ctr">
              <a:lnSpc>
                <a:spcPct val="100000"/>
              </a:lnSpc>
              <a:spcBef>
                <a:spcPts val="0"/>
              </a:spcBef>
              <a:spcAft>
                <a:spcPts val="0"/>
              </a:spcAft>
              <a:buSzPts val="1000"/>
              <a:buChar char="■"/>
              <a:defRPr sz="1000"/>
            </a:lvl6pPr>
            <a:lvl7pPr lvl="6" rtl="0" algn="ctr">
              <a:lnSpc>
                <a:spcPct val="100000"/>
              </a:lnSpc>
              <a:spcBef>
                <a:spcPts val="0"/>
              </a:spcBef>
              <a:spcAft>
                <a:spcPts val="0"/>
              </a:spcAft>
              <a:buSzPts val="1000"/>
              <a:buChar char="●"/>
              <a:defRPr sz="1000"/>
            </a:lvl7pPr>
            <a:lvl8pPr lvl="7" rtl="0" algn="ctr">
              <a:lnSpc>
                <a:spcPct val="100000"/>
              </a:lnSpc>
              <a:spcBef>
                <a:spcPts val="0"/>
              </a:spcBef>
              <a:spcAft>
                <a:spcPts val="0"/>
              </a:spcAft>
              <a:buSzPts val="1000"/>
              <a:buChar char="○"/>
              <a:defRPr sz="1000"/>
            </a:lvl8pPr>
            <a:lvl9pPr lvl="8" rtl="0" algn="ctr">
              <a:lnSpc>
                <a:spcPct val="100000"/>
              </a:lnSpc>
              <a:spcBef>
                <a:spcPts val="0"/>
              </a:spcBef>
              <a:spcAft>
                <a:spcPts val="0"/>
              </a:spcAft>
              <a:buSzPts val="1000"/>
              <a:buChar char="■"/>
              <a:defRPr sz="1000"/>
            </a:lvl9pPr>
          </a:lstStyle>
          <a:p/>
        </p:txBody>
      </p:sp>
      <p:sp>
        <p:nvSpPr>
          <p:cNvPr id="210" name="Google Shape;210;p5"/>
          <p:cNvSpPr txBox="1"/>
          <p:nvPr>
            <p:ph idx="3" type="title"/>
          </p:nvPr>
        </p:nvSpPr>
        <p:spPr>
          <a:xfrm>
            <a:off x="609921" y="384020"/>
            <a:ext cx="7721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5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11" name="Google Shape;211;p5"/>
          <p:cNvSpPr/>
          <p:nvPr/>
        </p:nvSpPr>
        <p:spPr>
          <a:xfrm>
            <a:off x="8485111" y="222819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5"/>
          <p:cNvSpPr/>
          <p:nvPr/>
        </p:nvSpPr>
        <p:spPr>
          <a:xfrm>
            <a:off x="8331036" y="23563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5"/>
          <p:cNvSpPr/>
          <p:nvPr/>
        </p:nvSpPr>
        <p:spPr>
          <a:xfrm>
            <a:off x="740961" y="43553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14" name="Shape 214"/>
        <p:cNvGrpSpPr/>
        <p:nvPr/>
      </p:nvGrpSpPr>
      <p:grpSpPr>
        <a:xfrm>
          <a:off x="0" y="0"/>
          <a:ext cx="0" cy="0"/>
          <a:chOff x="0" y="0"/>
          <a:chExt cx="0" cy="0"/>
        </a:xfrm>
      </p:grpSpPr>
      <p:sp>
        <p:nvSpPr>
          <p:cNvPr id="215" name="Google Shape;215;p6"/>
          <p:cNvSpPr txBox="1"/>
          <p:nvPr>
            <p:ph type="title"/>
          </p:nvPr>
        </p:nvSpPr>
        <p:spPr>
          <a:xfrm>
            <a:off x="609921" y="384020"/>
            <a:ext cx="7721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5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16" name="Google Shape;216;p6"/>
          <p:cNvSpPr/>
          <p:nvPr/>
        </p:nvSpPr>
        <p:spPr>
          <a:xfrm>
            <a:off x="8379561" y="6550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6"/>
          <p:cNvSpPr/>
          <p:nvPr/>
        </p:nvSpPr>
        <p:spPr>
          <a:xfrm>
            <a:off x="629711" y="58748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6"/>
          <p:cNvSpPr/>
          <p:nvPr/>
        </p:nvSpPr>
        <p:spPr>
          <a:xfrm>
            <a:off x="8220686" y="72558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19" name="Shape 219"/>
        <p:cNvGrpSpPr/>
        <p:nvPr/>
      </p:nvGrpSpPr>
      <p:grpSpPr>
        <a:xfrm>
          <a:off x="0" y="0"/>
          <a:ext cx="0" cy="0"/>
          <a:chOff x="0" y="0"/>
          <a:chExt cx="0" cy="0"/>
        </a:xfrm>
      </p:grpSpPr>
      <p:sp>
        <p:nvSpPr>
          <p:cNvPr id="220" name="Google Shape;220;p7"/>
          <p:cNvSpPr txBox="1"/>
          <p:nvPr>
            <p:ph type="title"/>
          </p:nvPr>
        </p:nvSpPr>
        <p:spPr>
          <a:xfrm>
            <a:off x="756100" y="1519450"/>
            <a:ext cx="3816000" cy="745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500"/>
              <a:buFont typeface="Source Sans Pro SemiBold"/>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21" name="Google Shape;221;p7"/>
          <p:cNvSpPr txBox="1"/>
          <p:nvPr>
            <p:ph idx="1" type="subTitle"/>
          </p:nvPr>
        </p:nvSpPr>
        <p:spPr>
          <a:xfrm flipH="1">
            <a:off x="756000" y="2226750"/>
            <a:ext cx="3816000" cy="1410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lnSpc>
                <a:spcPct val="100000"/>
              </a:lnSpc>
              <a:spcBef>
                <a:spcPts val="160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22" name="Google Shape;222;p7"/>
          <p:cNvSpPr/>
          <p:nvPr/>
        </p:nvSpPr>
        <p:spPr>
          <a:xfrm>
            <a:off x="978686" y="75578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7"/>
          <p:cNvSpPr/>
          <p:nvPr/>
        </p:nvSpPr>
        <p:spPr>
          <a:xfrm>
            <a:off x="836261" y="44803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7"/>
          <p:cNvSpPr/>
          <p:nvPr/>
        </p:nvSpPr>
        <p:spPr>
          <a:xfrm>
            <a:off x="945786" y="55218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7"/>
          <p:cNvSpPr/>
          <p:nvPr/>
        </p:nvSpPr>
        <p:spPr>
          <a:xfrm>
            <a:off x="715761" y="82638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26" name="Shape 226"/>
        <p:cNvGrpSpPr/>
        <p:nvPr/>
      </p:nvGrpSpPr>
      <p:grpSpPr>
        <a:xfrm>
          <a:off x="0" y="0"/>
          <a:ext cx="0" cy="0"/>
          <a:chOff x="0" y="0"/>
          <a:chExt cx="0" cy="0"/>
        </a:xfrm>
      </p:grpSpPr>
      <p:sp>
        <p:nvSpPr>
          <p:cNvPr id="227" name="Google Shape;227;p8"/>
          <p:cNvSpPr txBox="1"/>
          <p:nvPr>
            <p:ph type="ctrTitle"/>
          </p:nvPr>
        </p:nvSpPr>
        <p:spPr>
          <a:xfrm flipH="1">
            <a:off x="2336300" y="354825"/>
            <a:ext cx="4471500" cy="1346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541C1D"/>
              </a:buClr>
              <a:buSzPts val="4500"/>
              <a:buNone/>
              <a:defRPr/>
            </a:lvl1pPr>
            <a:lvl2pPr lvl="1" rtl="0" algn="ctr">
              <a:spcBef>
                <a:spcPts val="0"/>
              </a:spcBef>
              <a:spcAft>
                <a:spcPts val="0"/>
              </a:spcAft>
              <a:buClr>
                <a:srgbClr val="541C1D"/>
              </a:buClr>
              <a:buSzPts val="12000"/>
              <a:buNone/>
              <a:defRPr sz="12000">
                <a:solidFill>
                  <a:srgbClr val="541C1D"/>
                </a:solidFill>
              </a:defRPr>
            </a:lvl2pPr>
            <a:lvl3pPr lvl="2" rtl="0" algn="ctr">
              <a:spcBef>
                <a:spcPts val="0"/>
              </a:spcBef>
              <a:spcAft>
                <a:spcPts val="0"/>
              </a:spcAft>
              <a:buClr>
                <a:srgbClr val="541C1D"/>
              </a:buClr>
              <a:buSzPts val="12000"/>
              <a:buNone/>
              <a:defRPr sz="12000">
                <a:solidFill>
                  <a:srgbClr val="541C1D"/>
                </a:solidFill>
              </a:defRPr>
            </a:lvl3pPr>
            <a:lvl4pPr lvl="3" rtl="0" algn="ctr">
              <a:spcBef>
                <a:spcPts val="0"/>
              </a:spcBef>
              <a:spcAft>
                <a:spcPts val="0"/>
              </a:spcAft>
              <a:buClr>
                <a:srgbClr val="541C1D"/>
              </a:buClr>
              <a:buSzPts val="12000"/>
              <a:buNone/>
              <a:defRPr sz="12000">
                <a:solidFill>
                  <a:srgbClr val="541C1D"/>
                </a:solidFill>
              </a:defRPr>
            </a:lvl4pPr>
            <a:lvl5pPr lvl="4" rtl="0" algn="ctr">
              <a:spcBef>
                <a:spcPts val="0"/>
              </a:spcBef>
              <a:spcAft>
                <a:spcPts val="0"/>
              </a:spcAft>
              <a:buClr>
                <a:srgbClr val="541C1D"/>
              </a:buClr>
              <a:buSzPts val="12000"/>
              <a:buNone/>
              <a:defRPr sz="12000">
                <a:solidFill>
                  <a:srgbClr val="541C1D"/>
                </a:solidFill>
              </a:defRPr>
            </a:lvl5pPr>
            <a:lvl6pPr lvl="5" rtl="0" algn="ctr">
              <a:spcBef>
                <a:spcPts val="0"/>
              </a:spcBef>
              <a:spcAft>
                <a:spcPts val="0"/>
              </a:spcAft>
              <a:buClr>
                <a:srgbClr val="541C1D"/>
              </a:buClr>
              <a:buSzPts val="12000"/>
              <a:buNone/>
              <a:defRPr sz="12000">
                <a:solidFill>
                  <a:srgbClr val="541C1D"/>
                </a:solidFill>
              </a:defRPr>
            </a:lvl6pPr>
            <a:lvl7pPr lvl="6" rtl="0" algn="ctr">
              <a:spcBef>
                <a:spcPts val="0"/>
              </a:spcBef>
              <a:spcAft>
                <a:spcPts val="0"/>
              </a:spcAft>
              <a:buClr>
                <a:srgbClr val="541C1D"/>
              </a:buClr>
              <a:buSzPts val="12000"/>
              <a:buNone/>
              <a:defRPr sz="12000">
                <a:solidFill>
                  <a:srgbClr val="541C1D"/>
                </a:solidFill>
              </a:defRPr>
            </a:lvl7pPr>
            <a:lvl8pPr lvl="7" rtl="0" algn="ctr">
              <a:spcBef>
                <a:spcPts val="0"/>
              </a:spcBef>
              <a:spcAft>
                <a:spcPts val="0"/>
              </a:spcAft>
              <a:buClr>
                <a:srgbClr val="541C1D"/>
              </a:buClr>
              <a:buSzPts val="12000"/>
              <a:buNone/>
              <a:defRPr sz="12000">
                <a:solidFill>
                  <a:srgbClr val="541C1D"/>
                </a:solidFill>
              </a:defRPr>
            </a:lvl8pPr>
            <a:lvl9pPr lvl="8" rtl="0" algn="ctr">
              <a:spcBef>
                <a:spcPts val="0"/>
              </a:spcBef>
              <a:spcAft>
                <a:spcPts val="0"/>
              </a:spcAft>
              <a:buClr>
                <a:srgbClr val="541C1D"/>
              </a:buClr>
              <a:buSzPts val="12000"/>
              <a:buNone/>
              <a:defRPr sz="12000">
                <a:solidFill>
                  <a:srgbClr val="541C1D"/>
                </a:solidFill>
              </a:defRPr>
            </a:lvl9pPr>
          </a:lstStyle>
          <a:p/>
        </p:txBody>
      </p:sp>
      <p:sp>
        <p:nvSpPr>
          <p:cNvPr id="228" name="Google Shape;228;p8"/>
          <p:cNvSpPr/>
          <p:nvPr/>
        </p:nvSpPr>
        <p:spPr>
          <a:xfrm>
            <a:off x="8404636" y="226634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8"/>
          <p:cNvSpPr/>
          <p:nvPr/>
        </p:nvSpPr>
        <p:spPr>
          <a:xfrm>
            <a:off x="8317436" y="23695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8"/>
          <p:cNvSpPr/>
          <p:nvPr/>
        </p:nvSpPr>
        <p:spPr>
          <a:xfrm>
            <a:off x="879861" y="197954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8"/>
          <p:cNvSpPr/>
          <p:nvPr/>
        </p:nvSpPr>
        <p:spPr>
          <a:xfrm>
            <a:off x="718036" y="17721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8"/>
          <p:cNvSpPr/>
          <p:nvPr/>
        </p:nvSpPr>
        <p:spPr>
          <a:xfrm>
            <a:off x="7913461" y="44803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8"/>
          <p:cNvSpPr/>
          <p:nvPr/>
        </p:nvSpPr>
        <p:spPr>
          <a:xfrm>
            <a:off x="467811" y="433423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34" name="Shape 234"/>
        <p:cNvGrpSpPr/>
        <p:nvPr/>
      </p:nvGrpSpPr>
      <p:grpSpPr>
        <a:xfrm>
          <a:off x="0" y="0"/>
          <a:ext cx="0" cy="0"/>
          <a:chOff x="0" y="0"/>
          <a:chExt cx="0" cy="0"/>
        </a:xfrm>
      </p:grpSpPr>
      <p:sp>
        <p:nvSpPr>
          <p:cNvPr id="235" name="Google Shape;235;p9"/>
          <p:cNvSpPr txBox="1"/>
          <p:nvPr>
            <p:ph type="title"/>
          </p:nvPr>
        </p:nvSpPr>
        <p:spPr>
          <a:xfrm>
            <a:off x="719750" y="2066475"/>
            <a:ext cx="3933600" cy="1820400"/>
          </a:xfrm>
          <a:prstGeom prst="rect">
            <a:avLst/>
          </a:prstGeom>
        </p:spPr>
        <p:txBody>
          <a:bodyPr anchorCtr="0" anchor="b" bIns="91425" lIns="91425" spcFirstLastPara="1" rIns="91425" wrap="square" tIns="91425">
            <a:noAutofit/>
          </a:bodyPr>
          <a:lstStyle>
            <a:lvl1pPr lvl="0" rtl="0">
              <a:spcBef>
                <a:spcPts val="0"/>
              </a:spcBef>
              <a:spcAft>
                <a:spcPts val="0"/>
              </a:spcAft>
              <a:buSzPts val="4500"/>
              <a:buNone/>
              <a:defRPr/>
            </a:lvl1pPr>
            <a:lvl2pPr lvl="1" rtl="0">
              <a:spcBef>
                <a:spcPts val="0"/>
              </a:spcBef>
              <a:spcAft>
                <a:spcPts val="0"/>
              </a:spcAft>
              <a:buSzPts val="4200"/>
              <a:buNone/>
              <a:defRPr sz="4200"/>
            </a:lvl2pPr>
            <a:lvl3pPr lvl="2" rtl="0">
              <a:spcBef>
                <a:spcPts val="0"/>
              </a:spcBef>
              <a:spcAft>
                <a:spcPts val="0"/>
              </a:spcAft>
              <a:buSzPts val="4200"/>
              <a:buNone/>
              <a:defRPr sz="4200"/>
            </a:lvl3pPr>
            <a:lvl4pPr lvl="3" rtl="0">
              <a:spcBef>
                <a:spcPts val="0"/>
              </a:spcBef>
              <a:spcAft>
                <a:spcPts val="0"/>
              </a:spcAft>
              <a:buSzPts val="4200"/>
              <a:buNone/>
              <a:defRPr sz="4200"/>
            </a:lvl4pPr>
            <a:lvl5pPr lvl="4" rtl="0">
              <a:spcBef>
                <a:spcPts val="0"/>
              </a:spcBef>
              <a:spcAft>
                <a:spcPts val="0"/>
              </a:spcAft>
              <a:buSzPts val="4200"/>
              <a:buNone/>
              <a:defRPr sz="4200"/>
            </a:lvl5pPr>
            <a:lvl6pPr lvl="5" rtl="0">
              <a:spcBef>
                <a:spcPts val="0"/>
              </a:spcBef>
              <a:spcAft>
                <a:spcPts val="0"/>
              </a:spcAft>
              <a:buSzPts val="4200"/>
              <a:buNone/>
              <a:defRPr sz="4200"/>
            </a:lvl6pPr>
            <a:lvl7pPr lvl="6" rtl="0">
              <a:spcBef>
                <a:spcPts val="0"/>
              </a:spcBef>
              <a:spcAft>
                <a:spcPts val="0"/>
              </a:spcAft>
              <a:buSzPts val="4200"/>
              <a:buNone/>
              <a:defRPr sz="4200"/>
            </a:lvl7pPr>
            <a:lvl8pPr lvl="7" rtl="0">
              <a:spcBef>
                <a:spcPts val="0"/>
              </a:spcBef>
              <a:spcAft>
                <a:spcPts val="0"/>
              </a:spcAft>
              <a:buSzPts val="4200"/>
              <a:buNone/>
              <a:defRPr sz="4200"/>
            </a:lvl8pPr>
            <a:lvl9pPr lvl="8" rtl="0">
              <a:spcBef>
                <a:spcPts val="0"/>
              </a:spcBef>
              <a:spcAft>
                <a:spcPts val="0"/>
              </a:spcAft>
              <a:buSzPts val="4200"/>
              <a:buNone/>
              <a:defRPr sz="4200"/>
            </a:lvl9pPr>
          </a:lstStyle>
          <a:p/>
        </p:txBody>
      </p:sp>
      <p:sp>
        <p:nvSpPr>
          <p:cNvPr id="236" name="Google Shape;236;p9"/>
          <p:cNvSpPr txBox="1"/>
          <p:nvPr>
            <p:ph idx="1" type="subTitle"/>
          </p:nvPr>
        </p:nvSpPr>
        <p:spPr>
          <a:xfrm>
            <a:off x="719750" y="3799913"/>
            <a:ext cx="2768100" cy="46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sz="1400"/>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37" name="Google Shape;237;p9"/>
          <p:cNvSpPr txBox="1"/>
          <p:nvPr>
            <p:ph hasCustomPrompt="1" idx="2" type="title"/>
          </p:nvPr>
        </p:nvSpPr>
        <p:spPr>
          <a:xfrm flipH="1">
            <a:off x="719750" y="1225050"/>
            <a:ext cx="2304300" cy="11397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600"/>
              <a:buNone/>
              <a:defRPr sz="7200"/>
            </a:lvl1pPr>
            <a:lvl2pPr lvl="1"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9pPr>
          </a:lstStyle>
          <a:p>
            <a:r>
              <a:t>xx%</a:t>
            </a:r>
          </a:p>
        </p:txBody>
      </p:sp>
      <p:sp>
        <p:nvSpPr>
          <p:cNvPr id="238" name="Google Shape;238;p9"/>
          <p:cNvSpPr/>
          <p:nvPr/>
        </p:nvSpPr>
        <p:spPr>
          <a:xfrm>
            <a:off x="8404636" y="58748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9"/>
          <p:cNvSpPr/>
          <p:nvPr/>
        </p:nvSpPr>
        <p:spPr>
          <a:xfrm>
            <a:off x="8576936" y="78046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9"/>
          <p:cNvSpPr/>
          <p:nvPr/>
        </p:nvSpPr>
        <p:spPr>
          <a:xfrm>
            <a:off x="8664136" y="44803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9"/>
          <p:cNvSpPr/>
          <p:nvPr/>
        </p:nvSpPr>
        <p:spPr>
          <a:xfrm>
            <a:off x="8404636" y="45509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42" name="Shape 242"/>
        <p:cNvGrpSpPr/>
        <p:nvPr/>
      </p:nvGrpSpPr>
      <p:grpSpPr>
        <a:xfrm>
          <a:off x="0" y="0"/>
          <a:ext cx="0" cy="0"/>
          <a:chOff x="0" y="0"/>
          <a:chExt cx="0" cy="0"/>
        </a:xfrm>
      </p:grpSpPr>
      <p:sp>
        <p:nvSpPr>
          <p:cNvPr id="243" name="Google Shape;243;p10"/>
          <p:cNvSpPr txBox="1"/>
          <p:nvPr>
            <p:ph type="title"/>
          </p:nvPr>
        </p:nvSpPr>
        <p:spPr>
          <a:xfrm>
            <a:off x="2678500" y="1935000"/>
            <a:ext cx="3788400" cy="1767900"/>
          </a:xfrm>
          <a:prstGeom prst="rect">
            <a:avLst/>
          </a:prstGeom>
        </p:spPr>
        <p:txBody>
          <a:bodyPr anchorCtr="0" anchor="t" bIns="91425" lIns="91425" spcFirstLastPara="1" rIns="91425" wrap="square" tIns="91425">
            <a:noAutofit/>
          </a:bodyPr>
          <a:lstStyle>
            <a:lvl1pPr lvl="0" rtl="0" algn="ctr">
              <a:lnSpc>
                <a:spcPct val="80000"/>
              </a:lnSpc>
              <a:spcBef>
                <a:spcPts val="0"/>
              </a:spcBef>
              <a:spcAft>
                <a:spcPts val="0"/>
              </a:spcAft>
              <a:buClr>
                <a:schemeClr val="accent1"/>
              </a:buClr>
              <a:buSzPts val="4500"/>
              <a:buNone/>
              <a:defRPr sz="6500">
                <a:solidFill>
                  <a:schemeClr val="accent1"/>
                </a:solidFill>
              </a:defRPr>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sp>
        <p:nvSpPr>
          <p:cNvPr id="244" name="Google Shape;244;p10"/>
          <p:cNvSpPr/>
          <p:nvPr/>
        </p:nvSpPr>
        <p:spPr>
          <a:xfrm>
            <a:off x="8404636" y="58748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0"/>
          <p:cNvSpPr/>
          <p:nvPr/>
        </p:nvSpPr>
        <p:spPr>
          <a:xfrm>
            <a:off x="8576936" y="78046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0"/>
          <p:cNvSpPr/>
          <p:nvPr/>
        </p:nvSpPr>
        <p:spPr>
          <a:xfrm>
            <a:off x="8317436" y="78046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0"/>
          <p:cNvSpPr/>
          <p:nvPr/>
        </p:nvSpPr>
        <p:spPr>
          <a:xfrm>
            <a:off x="7751411" y="3156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0"/>
          <p:cNvSpPr/>
          <p:nvPr/>
        </p:nvSpPr>
        <p:spPr>
          <a:xfrm rot="2383769">
            <a:off x="943031" y="4255100"/>
            <a:ext cx="87178" cy="70576"/>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0"/>
          <p:cNvSpPr/>
          <p:nvPr/>
        </p:nvSpPr>
        <p:spPr>
          <a:xfrm rot="2383769">
            <a:off x="952203" y="4513639"/>
            <a:ext cx="87178" cy="70576"/>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0"/>
          <p:cNvSpPr/>
          <p:nvPr/>
        </p:nvSpPr>
        <p:spPr>
          <a:xfrm rot="2383769">
            <a:off x="752627" y="4347778"/>
            <a:ext cx="87178" cy="70576"/>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0"/>
          <p:cNvSpPr/>
          <p:nvPr/>
        </p:nvSpPr>
        <p:spPr>
          <a:xfrm rot="2383769">
            <a:off x="614419" y="3628495"/>
            <a:ext cx="87178" cy="70576"/>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52" name="Shape 252"/>
        <p:cNvGrpSpPr/>
        <p:nvPr/>
      </p:nvGrpSpPr>
      <p:grpSpPr>
        <a:xfrm>
          <a:off x="0" y="0"/>
          <a:ext cx="0" cy="0"/>
          <a:chOff x="0" y="0"/>
          <a:chExt cx="0" cy="0"/>
        </a:xfrm>
      </p:grpSpPr>
      <p:sp>
        <p:nvSpPr>
          <p:cNvPr id="253" name="Google Shape;253;p11"/>
          <p:cNvSpPr txBox="1"/>
          <p:nvPr>
            <p:ph hasCustomPrompt="1" type="title"/>
          </p:nvPr>
        </p:nvSpPr>
        <p:spPr>
          <a:xfrm>
            <a:off x="1756550" y="1719200"/>
            <a:ext cx="5631000" cy="122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8000"/>
              <a:buNone/>
              <a:defRPr sz="8000">
                <a:solidFill>
                  <a:schemeClr val="accent2"/>
                </a:solidFill>
              </a:defRPr>
            </a:lvl1pPr>
            <a:lvl2pPr lvl="1" rtl="0" algn="ctr">
              <a:spcBef>
                <a:spcPts val="0"/>
              </a:spcBef>
              <a:spcAft>
                <a:spcPts val="0"/>
              </a:spcAft>
              <a:buClr>
                <a:schemeClr val="accent2"/>
              </a:buClr>
              <a:buSzPts val="12000"/>
              <a:buNone/>
              <a:defRPr sz="12000">
                <a:solidFill>
                  <a:schemeClr val="accent2"/>
                </a:solidFill>
              </a:defRPr>
            </a:lvl2pPr>
            <a:lvl3pPr lvl="2" rtl="0" algn="ctr">
              <a:spcBef>
                <a:spcPts val="0"/>
              </a:spcBef>
              <a:spcAft>
                <a:spcPts val="0"/>
              </a:spcAft>
              <a:buClr>
                <a:schemeClr val="accent2"/>
              </a:buClr>
              <a:buSzPts val="12000"/>
              <a:buNone/>
              <a:defRPr sz="12000">
                <a:solidFill>
                  <a:schemeClr val="accent2"/>
                </a:solidFill>
              </a:defRPr>
            </a:lvl3pPr>
            <a:lvl4pPr lvl="3" rtl="0" algn="ctr">
              <a:spcBef>
                <a:spcPts val="0"/>
              </a:spcBef>
              <a:spcAft>
                <a:spcPts val="0"/>
              </a:spcAft>
              <a:buClr>
                <a:schemeClr val="accent2"/>
              </a:buClr>
              <a:buSzPts val="12000"/>
              <a:buNone/>
              <a:defRPr sz="12000">
                <a:solidFill>
                  <a:schemeClr val="accent2"/>
                </a:solidFill>
              </a:defRPr>
            </a:lvl4pPr>
            <a:lvl5pPr lvl="4" rtl="0" algn="ctr">
              <a:spcBef>
                <a:spcPts val="0"/>
              </a:spcBef>
              <a:spcAft>
                <a:spcPts val="0"/>
              </a:spcAft>
              <a:buClr>
                <a:schemeClr val="accent2"/>
              </a:buClr>
              <a:buSzPts val="12000"/>
              <a:buNone/>
              <a:defRPr sz="12000">
                <a:solidFill>
                  <a:schemeClr val="accent2"/>
                </a:solidFill>
              </a:defRPr>
            </a:lvl5pPr>
            <a:lvl6pPr lvl="5" rtl="0" algn="ctr">
              <a:spcBef>
                <a:spcPts val="0"/>
              </a:spcBef>
              <a:spcAft>
                <a:spcPts val="0"/>
              </a:spcAft>
              <a:buClr>
                <a:schemeClr val="accent2"/>
              </a:buClr>
              <a:buSzPts val="12000"/>
              <a:buNone/>
              <a:defRPr sz="12000">
                <a:solidFill>
                  <a:schemeClr val="accent2"/>
                </a:solidFill>
              </a:defRPr>
            </a:lvl6pPr>
            <a:lvl7pPr lvl="6" rtl="0" algn="ctr">
              <a:spcBef>
                <a:spcPts val="0"/>
              </a:spcBef>
              <a:spcAft>
                <a:spcPts val="0"/>
              </a:spcAft>
              <a:buClr>
                <a:schemeClr val="accent2"/>
              </a:buClr>
              <a:buSzPts val="12000"/>
              <a:buNone/>
              <a:defRPr sz="12000">
                <a:solidFill>
                  <a:schemeClr val="accent2"/>
                </a:solidFill>
              </a:defRPr>
            </a:lvl7pPr>
            <a:lvl8pPr lvl="7" rtl="0" algn="ctr">
              <a:spcBef>
                <a:spcPts val="0"/>
              </a:spcBef>
              <a:spcAft>
                <a:spcPts val="0"/>
              </a:spcAft>
              <a:buClr>
                <a:schemeClr val="accent2"/>
              </a:buClr>
              <a:buSzPts val="12000"/>
              <a:buNone/>
              <a:defRPr sz="12000">
                <a:solidFill>
                  <a:schemeClr val="accent2"/>
                </a:solidFill>
              </a:defRPr>
            </a:lvl8pPr>
            <a:lvl9pPr lvl="8" rtl="0" algn="ctr">
              <a:spcBef>
                <a:spcPts val="0"/>
              </a:spcBef>
              <a:spcAft>
                <a:spcPts val="0"/>
              </a:spcAft>
              <a:buClr>
                <a:schemeClr val="accent2"/>
              </a:buClr>
              <a:buSzPts val="12000"/>
              <a:buNone/>
              <a:defRPr sz="12000">
                <a:solidFill>
                  <a:schemeClr val="accent2"/>
                </a:solidFill>
              </a:defRPr>
            </a:lvl9pPr>
          </a:lstStyle>
          <a:p>
            <a:r>
              <a:t>xx%</a:t>
            </a:r>
          </a:p>
        </p:txBody>
      </p:sp>
      <p:sp>
        <p:nvSpPr>
          <p:cNvPr id="254" name="Google Shape;254;p11"/>
          <p:cNvSpPr txBox="1"/>
          <p:nvPr>
            <p:ph idx="1" type="subTitle"/>
          </p:nvPr>
        </p:nvSpPr>
        <p:spPr>
          <a:xfrm>
            <a:off x="990450" y="2794445"/>
            <a:ext cx="7162800" cy="43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100"/>
              <a:buNone/>
              <a:defRPr b="1"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255" name="Google Shape;255;p11"/>
          <p:cNvSpPr/>
          <p:nvPr/>
        </p:nvSpPr>
        <p:spPr>
          <a:xfrm>
            <a:off x="8404636" y="58748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1"/>
          <p:cNvSpPr/>
          <p:nvPr/>
        </p:nvSpPr>
        <p:spPr>
          <a:xfrm>
            <a:off x="8576936" y="78046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1"/>
          <p:cNvSpPr/>
          <p:nvPr/>
        </p:nvSpPr>
        <p:spPr>
          <a:xfrm>
            <a:off x="8664136" y="44803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1"/>
          <p:cNvSpPr/>
          <p:nvPr/>
        </p:nvSpPr>
        <p:spPr>
          <a:xfrm>
            <a:off x="8404636" y="45509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1"/>
          <p:cNvSpPr/>
          <p:nvPr/>
        </p:nvSpPr>
        <p:spPr>
          <a:xfrm rot="10800000">
            <a:off x="916436" y="45509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1"/>
          <p:cNvSpPr/>
          <p:nvPr/>
        </p:nvSpPr>
        <p:spPr>
          <a:xfrm rot="10800000">
            <a:off x="744136" y="435793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1"/>
          <p:cNvSpPr/>
          <p:nvPr/>
        </p:nvSpPr>
        <p:spPr>
          <a:xfrm rot="10800000">
            <a:off x="656936" y="65808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1"/>
          <p:cNvSpPr/>
          <p:nvPr/>
        </p:nvSpPr>
        <p:spPr>
          <a:xfrm rot="10800000">
            <a:off x="916436" y="58748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263" name="Shape 26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3 columns">
  <p:cSld name="CUSTOM">
    <p:spTree>
      <p:nvGrpSpPr>
        <p:cNvPr id="264" name="Shape 264"/>
        <p:cNvGrpSpPr/>
        <p:nvPr/>
      </p:nvGrpSpPr>
      <p:grpSpPr>
        <a:xfrm>
          <a:off x="0" y="0"/>
          <a:ext cx="0" cy="0"/>
          <a:chOff x="0" y="0"/>
          <a:chExt cx="0" cy="0"/>
        </a:xfrm>
      </p:grpSpPr>
      <p:sp>
        <p:nvSpPr>
          <p:cNvPr id="265" name="Google Shape;265;p13"/>
          <p:cNvSpPr txBox="1"/>
          <p:nvPr>
            <p:ph idx="1" type="subTitle"/>
          </p:nvPr>
        </p:nvSpPr>
        <p:spPr>
          <a:xfrm flipH="1">
            <a:off x="3529863" y="4053896"/>
            <a:ext cx="2052000" cy="59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6" name="Google Shape;266;p13"/>
          <p:cNvSpPr txBox="1"/>
          <p:nvPr>
            <p:ph idx="2" type="subTitle"/>
          </p:nvPr>
        </p:nvSpPr>
        <p:spPr>
          <a:xfrm flipH="1">
            <a:off x="6128588" y="4053896"/>
            <a:ext cx="2052000" cy="59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7" name="Google Shape;267;p13"/>
          <p:cNvSpPr txBox="1"/>
          <p:nvPr>
            <p:ph idx="3" type="subTitle"/>
          </p:nvPr>
        </p:nvSpPr>
        <p:spPr>
          <a:xfrm flipH="1">
            <a:off x="963313" y="4053921"/>
            <a:ext cx="2052000" cy="59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8" name="Google Shape;268;p13"/>
          <p:cNvSpPr txBox="1"/>
          <p:nvPr>
            <p:ph hasCustomPrompt="1" type="title"/>
          </p:nvPr>
        </p:nvSpPr>
        <p:spPr>
          <a:xfrm>
            <a:off x="1055000" y="3531925"/>
            <a:ext cx="1876500" cy="48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500"/>
              <a:buNone/>
              <a:defRPr sz="3300">
                <a:solidFill>
                  <a:schemeClr val="accen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69" name="Google Shape;269;p13"/>
          <p:cNvSpPr txBox="1"/>
          <p:nvPr>
            <p:ph hasCustomPrompt="1" idx="4" type="title"/>
          </p:nvPr>
        </p:nvSpPr>
        <p:spPr>
          <a:xfrm>
            <a:off x="3567531" y="3531925"/>
            <a:ext cx="1876500" cy="48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500"/>
              <a:buNone/>
              <a:defRPr sz="3300">
                <a:solidFill>
                  <a:schemeClr val="accen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70" name="Google Shape;270;p13"/>
          <p:cNvSpPr txBox="1"/>
          <p:nvPr>
            <p:ph hasCustomPrompt="1" idx="5" type="title"/>
          </p:nvPr>
        </p:nvSpPr>
        <p:spPr>
          <a:xfrm>
            <a:off x="6204824" y="3531925"/>
            <a:ext cx="1876500" cy="48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500"/>
              <a:buNone/>
              <a:defRPr sz="3300">
                <a:solidFill>
                  <a:schemeClr val="accen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71" name="Google Shape;271;p13"/>
          <p:cNvSpPr txBox="1"/>
          <p:nvPr>
            <p:ph idx="6" type="title"/>
          </p:nvPr>
        </p:nvSpPr>
        <p:spPr>
          <a:xfrm>
            <a:off x="607875" y="355027"/>
            <a:ext cx="7795800" cy="90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0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72" name="Google Shape;272;p13"/>
          <p:cNvSpPr/>
          <p:nvPr/>
        </p:nvSpPr>
        <p:spPr>
          <a:xfrm>
            <a:off x="8368586" y="890674"/>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3"/>
          <p:cNvSpPr/>
          <p:nvPr/>
        </p:nvSpPr>
        <p:spPr>
          <a:xfrm>
            <a:off x="879861" y="7875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3"/>
          <p:cNvSpPr/>
          <p:nvPr/>
        </p:nvSpPr>
        <p:spPr>
          <a:xfrm>
            <a:off x="792661" y="890674"/>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3"/>
          <p:cNvSpPr/>
          <p:nvPr/>
        </p:nvSpPr>
        <p:spPr>
          <a:xfrm>
            <a:off x="7907911" y="68506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3"/>
          <p:cNvSpPr/>
          <p:nvPr/>
        </p:nvSpPr>
        <p:spPr>
          <a:xfrm>
            <a:off x="8209711" y="96124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
    <p:spTree>
      <p:nvGrpSpPr>
        <p:cNvPr id="277" name="Shape 277"/>
        <p:cNvGrpSpPr/>
        <p:nvPr/>
      </p:nvGrpSpPr>
      <p:grpSpPr>
        <a:xfrm>
          <a:off x="0" y="0"/>
          <a:ext cx="0" cy="0"/>
          <a:chOff x="0" y="0"/>
          <a:chExt cx="0" cy="0"/>
        </a:xfrm>
      </p:grpSpPr>
      <p:sp>
        <p:nvSpPr>
          <p:cNvPr id="278" name="Google Shape;278;p14"/>
          <p:cNvSpPr txBox="1"/>
          <p:nvPr>
            <p:ph type="title"/>
          </p:nvPr>
        </p:nvSpPr>
        <p:spPr>
          <a:xfrm>
            <a:off x="615900" y="368825"/>
            <a:ext cx="7912200" cy="820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5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79" name="Google Shape;279;p14"/>
          <p:cNvSpPr txBox="1"/>
          <p:nvPr>
            <p:ph idx="1" type="subTitle"/>
          </p:nvPr>
        </p:nvSpPr>
        <p:spPr>
          <a:xfrm>
            <a:off x="6088699" y="3973717"/>
            <a:ext cx="2173500" cy="35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2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80" name="Google Shape;280;p14"/>
          <p:cNvSpPr txBox="1"/>
          <p:nvPr>
            <p:ph hasCustomPrompt="1" idx="2" type="title"/>
          </p:nvPr>
        </p:nvSpPr>
        <p:spPr>
          <a:xfrm>
            <a:off x="1261350" y="2989717"/>
            <a:ext cx="1417500" cy="44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400"/>
              <a:buNone/>
              <a:defRPr sz="5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81" name="Google Shape;281;p14"/>
          <p:cNvSpPr txBox="1"/>
          <p:nvPr>
            <p:ph hasCustomPrompt="1" idx="3" type="title"/>
          </p:nvPr>
        </p:nvSpPr>
        <p:spPr>
          <a:xfrm>
            <a:off x="3912476" y="2991715"/>
            <a:ext cx="1320600" cy="443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400"/>
              <a:buNone/>
              <a:defRPr sz="5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82" name="Google Shape;282;p14"/>
          <p:cNvSpPr txBox="1"/>
          <p:nvPr>
            <p:ph hasCustomPrompt="1" idx="4" type="title"/>
          </p:nvPr>
        </p:nvSpPr>
        <p:spPr>
          <a:xfrm>
            <a:off x="6351400" y="2991715"/>
            <a:ext cx="1651200" cy="443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400"/>
              <a:buNone/>
              <a:defRPr sz="5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83" name="Google Shape;283;p14"/>
          <p:cNvSpPr txBox="1"/>
          <p:nvPr>
            <p:ph idx="5" type="subTitle"/>
          </p:nvPr>
        </p:nvSpPr>
        <p:spPr>
          <a:xfrm>
            <a:off x="879900" y="3469098"/>
            <a:ext cx="2173500" cy="54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800">
                <a:solidFill>
                  <a:schemeClr val="accent2"/>
                </a:solidFill>
                <a:latin typeface="Neucha"/>
                <a:ea typeface="Neucha"/>
                <a:cs typeface="Neucha"/>
                <a:sym typeface="Neucha"/>
              </a:defRPr>
            </a:lvl1pPr>
            <a:lvl2pPr lvl="1" rtl="0" algn="ctr">
              <a:lnSpc>
                <a:spcPct val="100000"/>
              </a:lnSpc>
              <a:spcBef>
                <a:spcPts val="0"/>
              </a:spcBef>
              <a:spcAft>
                <a:spcPts val="0"/>
              </a:spcAft>
              <a:buNone/>
              <a:defRPr b="1" sz="2800">
                <a:solidFill>
                  <a:schemeClr val="accent2"/>
                </a:solidFill>
                <a:latin typeface="Neucha"/>
                <a:ea typeface="Neucha"/>
                <a:cs typeface="Neucha"/>
                <a:sym typeface="Neucha"/>
              </a:defRPr>
            </a:lvl2pPr>
            <a:lvl3pPr lvl="2" rtl="0" algn="ctr">
              <a:lnSpc>
                <a:spcPct val="100000"/>
              </a:lnSpc>
              <a:spcBef>
                <a:spcPts val="0"/>
              </a:spcBef>
              <a:spcAft>
                <a:spcPts val="0"/>
              </a:spcAft>
              <a:buNone/>
              <a:defRPr b="1" sz="2800">
                <a:solidFill>
                  <a:schemeClr val="accent2"/>
                </a:solidFill>
                <a:latin typeface="Neucha"/>
                <a:ea typeface="Neucha"/>
                <a:cs typeface="Neucha"/>
                <a:sym typeface="Neucha"/>
              </a:defRPr>
            </a:lvl3pPr>
            <a:lvl4pPr lvl="3" rtl="0" algn="ctr">
              <a:lnSpc>
                <a:spcPct val="100000"/>
              </a:lnSpc>
              <a:spcBef>
                <a:spcPts val="0"/>
              </a:spcBef>
              <a:spcAft>
                <a:spcPts val="0"/>
              </a:spcAft>
              <a:buNone/>
              <a:defRPr b="1" sz="2800">
                <a:solidFill>
                  <a:schemeClr val="accent2"/>
                </a:solidFill>
                <a:latin typeface="Neucha"/>
                <a:ea typeface="Neucha"/>
                <a:cs typeface="Neucha"/>
                <a:sym typeface="Neucha"/>
              </a:defRPr>
            </a:lvl4pPr>
            <a:lvl5pPr lvl="4" rtl="0" algn="ctr">
              <a:lnSpc>
                <a:spcPct val="100000"/>
              </a:lnSpc>
              <a:spcBef>
                <a:spcPts val="0"/>
              </a:spcBef>
              <a:spcAft>
                <a:spcPts val="0"/>
              </a:spcAft>
              <a:buNone/>
              <a:defRPr b="1" sz="2800">
                <a:solidFill>
                  <a:schemeClr val="accent2"/>
                </a:solidFill>
                <a:latin typeface="Neucha"/>
                <a:ea typeface="Neucha"/>
                <a:cs typeface="Neucha"/>
                <a:sym typeface="Neucha"/>
              </a:defRPr>
            </a:lvl5pPr>
            <a:lvl6pPr lvl="5" rtl="0" algn="ctr">
              <a:lnSpc>
                <a:spcPct val="100000"/>
              </a:lnSpc>
              <a:spcBef>
                <a:spcPts val="0"/>
              </a:spcBef>
              <a:spcAft>
                <a:spcPts val="0"/>
              </a:spcAft>
              <a:buNone/>
              <a:defRPr b="1" sz="2800">
                <a:solidFill>
                  <a:schemeClr val="accent2"/>
                </a:solidFill>
                <a:latin typeface="Neucha"/>
                <a:ea typeface="Neucha"/>
                <a:cs typeface="Neucha"/>
                <a:sym typeface="Neucha"/>
              </a:defRPr>
            </a:lvl6pPr>
            <a:lvl7pPr lvl="6" rtl="0" algn="ctr">
              <a:lnSpc>
                <a:spcPct val="100000"/>
              </a:lnSpc>
              <a:spcBef>
                <a:spcPts val="0"/>
              </a:spcBef>
              <a:spcAft>
                <a:spcPts val="0"/>
              </a:spcAft>
              <a:buNone/>
              <a:defRPr b="1" sz="2800">
                <a:solidFill>
                  <a:schemeClr val="accent2"/>
                </a:solidFill>
                <a:latin typeface="Neucha"/>
                <a:ea typeface="Neucha"/>
                <a:cs typeface="Neucha"/>
                <a:sym typeface="Neucha"/>
              </a:defRPr>
            </a:lvl7pPr>
            <a:lvl8pPr lvl="7" rtl="0" algn="ctr">
              <a:lnSpc>
                <a:spcPct val="100000"/>
              </a:lnSpc>
              <a:spcBef>
                <a:spcPts val="0"/>
              </a:spcBef>
              <a:spcAft>
                <a:spcPts val="0"/>
              </a:spcAft>
              <a:buNone/>
              <a:defRPr b="1" sz="2800">
                <a:solidFill>
                  <a:schemeClr val="accent2"/>
                </a:solidFill>
                <a:latin typeface="Neucha"/>
                <a:ea typeface="Neucha"/>
                <a:cs typeface="Neucha"/>
                <a:sym typeface="Neucha"/>
              </a:defRPr>
            </a:lvl8pPr>
            <a:lvl9pPr lvl="8" rtl="0" algn="ctr">
              <a:lnSpc>
                <a:spcPct val="100000"/>
              </a:lnSpc>
              <a:spcBef>
                <a:spcPts val="0"/>
              </a:spcBef>
              <a:spcAft>
                <a:spcPts val="0"/>
              </a:spcAft>
              <a:buNone/>
              <a:defRPr b="1" sz="2800">
                <a:solidFill>
                  <a:schemeClr val="accent2"/>
                </a:solidFill>
                <a:latin typeface="Neucha"/>
                <a:ea typeface="Neucha"/>
                <a:cs typeface="Neucha"/>
                <a:sym typeface="Neucha"/>
              </a:defRPr>
            </a:lvl9pPr>
          </a:lstStyle>
          <a:p/>
        </p:txBody>
      </p:sp>
      <p:sp>
        <p:nvSpPr>
          <p:cNvPr id="284" name="Google Shape;284;p14"/>
          <p:cNvSpPr txBox="1"/>
          <p:nvPr>
            <p:ph idx="6" type="subTitle"/>
          </p:nvPr>
        </p:nvSpPr>
        <p:spPr>
          <a:xfrm>
            <a:off x="3486025" y="3473852"/>
            <a:ext cx="2173500" cy="54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800">
                <a:solidFill>
                  <a:schemeClr val="accent2"/>
                </a:solidFill>
                <a:latin typeface="Neucha"/>
                <a:ea typeface="Neucha"/>
                <a:cs typeface="Neucha"/>
                <a:sym typeface="Neucha"/>
              </a:defRPr>
            </a:lvl1pPr>
            <a:lvl2pPr lvl="1" rtl="0" algn="ctr">
              <a:lnSpc>
                <a:spcPct val="100000"/>
              </a:lnSpc>
              <a:spcBef>
                <a:spcPts val="0"/>
              </a:spcBef>
              <a:spcAft>
                <a:spcPts val="0"/>
              </a:spcAft>
              <a:buNone/>
              <a:defRPr b="1" sz="2800">
                <a:solidFill>
                  <a:schemeClr val="accent2"/>
                </a:solidFill>
                <a:latin typeface="Neucha"/>
                <a:ea typeface="Neucha"/>
                <a:cs typeface="Neucha"/>
                <a:sym typeface="Neucha"/>
              </a:defRPr>
            </a:lvl2pPr>
            <a:lvl3pPr lvl="2" rtl="0" algn="ctr">
              <a:lnSpc>
                <a:spcPct val="100000"/>
              </a:lnSpc>
              <a:spcBef>
                <a:spcPts val="0"/>
              </a:spcBef>
              <a:spcAft>
                <a:spcPts val="0"/>
              </a:spcAft>
              <a:buNone/>
              <a:defRPr b="1" sz="2800">
                <a:solidFill>
                  <a:schemeClr val="accent2"/>
                </a:solidFill>
                <a:latin typeface="Neucha"/>
                <a:ea typeface="Neucha"/>
                <a:cs typeface="Neucha"/>
                <a:sym typeface="Neucha"/>
              </a:defRPr>
            </a:lvl3pPr>
            <a:lvl4pPr lvl="3" rtl="0" algn="ctr">
              <a:lnSpc>
                <a:spcPct val="100000"/>
              </a:lnSpc>
              <a:spcBef>
                <a:spcPts val="0"/>
              </a:spcBef>
              <a:spcAft>
                <a:spcPts val="0"/>
              </a:spcAft>
              <a:buNone/>
              <a:defRPr b="1" sz="2800">
                <a:solidFill>
                  <a:schemeClr val="accent2"/>
                </a:solidFill>
                <a:latin typeface="Neucha"/>
                <a:ea typeface="Neucha"/>
                <a:cs typeface="Neucha"/>
                <a:sym typeface="Neucha"/>
              </a:defRPr>
            </a:lvl4pPr>
            <a:lvl5pPr lvl="4" rtl="0" algn="ctr">
              <a:lnSpc>
                <a:spcPct val="100000"/>
              </a:lnSpc>
              <a:spcBef>
                <a:spcPts val="0"/>
              </a:spcBef>
              <a:spcAft>
                <a:spcPts val="0"/>
              </a:spcAft>
              <a:buNone/>
              <a:defRPr b="1" sz="2800">
                <a:solidFill>
                  <a:schemeClr val="accent2"/>
                </a:solidFill>
                <a:latin typeface="Neucha"/>
                <a:ea typeface="Neucha"/>
                <a:cs typeface="Neucha"/>
                <a:sym typeface="Neucha"/>
              </a:defRPr>
            </a:lvl5pPr>
            <a:lvl6pPr lvl="5" rtl="0" algn="ctr">
              <a:lnSpc>
                <a:spcPct val="100000"/>
              </a:lnSpc>
              <a:spcBef>
                <a:spcPts val="0"/>
              </a:spcBef>
              <a:spcAft>
                <a:spcPts val="0"/>
              </a:spcAft>
              <a:buNone/>
              <a:defRPr b="1" sz="2800">
                <a:solidFill>
                  <a:schemeClr val="accent2"/>
                </a:solidFill>
                <a:latin typeface="Neucha"/>
                <a:ea typeface="Neucha"/>
                <a:cs typeface="Neucha"/>
                <a:sym typeface="Neucha"/>
              </a:defRPr>
            </a:lvl6pPr>
            <a:lvl7pPr lvl="6" rtl="0" algn="ctr">
              <a:lnSpc>
                <a:spcPct val="100000"/>
              </a:lnSpc>
              <a:spcBef>
                <a:spcPts val="0"/>
              </a:spcBef>
              <a:spcAft>
                <a:spcPts val="0"/>
              </a:spcAft>
              <a:buNone/>
              <a:defRPr b="1" sz="2800">
                <a:solidFill>
                  <a:schemeClr val="accent2"/>
                </a:solidFill>
                <a:latin typeface="Neucha"/>
                <a:ea typeface="Neucha"/>
                <a:cs typeface="Neucha"/>
                <a:sym typeface="Neucha"/>
              </a:defRPr>
            </a:lvl7pPr>
            <a:lvl8pPr lvl="7" rtl="0" algn="ctr">
              <a:lnSpc>
                <a:spcPct val="100000"/>
              </a:lnSpc>
              <a:spcBef>
                <a:spcPts val="0"/>
              </a:spcBef>
              <a:spcAft>
                <a:spcPts val="0"/>
              </a:spcAft>
              <a:buNone/>
              <a:defRPr b="1" sz="2800">
                <a:solidFill>
                  <a:schemeClr val="accent2"/>
                </a:solidFill>
                <a:latin typeface="Neucha"/>
                <a:ea typeface="Neucha"/>
                <a:cs typeface="Neucha"/>
                <a:sym typeface="Neucha"/>
              </a:defRPr>
            </a:lvl8pPr>
            <a:lvl9pPr lvl="8" rtl="0" algn="ctr">
              <a:lnSpc>
                <a:spcPct val="100000"/>
              </a:lnSpc>
              <a:spcBef>
                <a:spcPts val="0"/>
              </a:spcBef>
              <a:spcAft>
                <a:spcPts val="0"/>
              </a:spcAft>
              <a:buNone/>
              <a:defRPr b="1" sz="2800">
                <a:solidFill>
                  <a:schemeClr val="accent2"/>
                </a:solidFill>
                <a:latin typeface="Neucha"/>
                <a:ea typeface="Neucha"/>
                <a:cs typeface="Neucha"/>
                <a:sym typeface="Neucha"/>
              </a:defRPr>
            </a:lvl9pPr>
          </a:lstStyle>
          <a:p/>
        </p:txBody>
      </p:sp>
      <p:sp>
        <p:nvSpPr>
          <p:cNvPr id="285" name="Google Shape;285;p14"/>
          <p:cNvSpPr txBox="1"/>
          <p:nvPr>
            <p:ph idx="7" type="subTitle"/>
          </p:nvPr>
        </p:nvSpPr>
        <p:spPr>
          <a:xfrm>
            <a:off x="883349" y="3971092"/>
            <a:ext cx="2173500" cy="35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2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86" name="Google Shape;286;p14"/>
          <p:cNvSpPr txBox="1"/>
          <p:nvPr>
            <p:ph idx="8" type="subTitle"/>
          </p:nvPr>
        </p:nvSpPr>
        <p:spPr>
          <a:xfrm>
            <a:off x="3486026" y="3973467"/>
            <a:ext cx="2173500" cy="35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2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87" name="Google Shape;287;p14"/>
          <p:cNvSpPr txBox="1"/>
          <p:nvPr>
            <p:ph idx="9" type="subTitle"/>
          </p:nvPr>
        </p:nvSpPr>
        <p:spPr>
          <a:xfrm>
            <a:off x="6090248" y="3469092"/>
            <a:ext cx="2173500" cy="54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800">
                <a:solidFill>
                  <a:schemeClr val="accent2"/>
                </a:solidFill>
                <a:latin typeface="Neucha"/>
                <a:ea typeface="Neucha"/>
                <a:cs typeface="Neucha"/>
                <a:sym typeface="Neucha"/>
              </a:defRPr>
            </a:lvl1pPr>
            <a:lvl2pPr lvl="1" rtl="0" algn="ctr">
              <a:lnSpc>
                <a:spcPct val="100000"/>
              </a:lnSpc>
              <a:spcBef>
                <a:spcPts val="0"/>
              </a:spcBef>
              <a:spcAft>
                <a:spcPts val="0"/>
              </a:spcAft>
              <a:buNone/>
              <a:defRPr b="1" sz="2800">
                <a:solidFill>
                  <a:schemeClr val="accent2"/>
                </a:solidFill>
                <a:latin typeface="Neucha"/>
                <a:ea typeface="Neucha"/>
                <a:cs typeface="Neucha"/>
                <a:sym typeface="Neucha"/>
              </a:defRPr>
            </a:lvl2pPr>
            <a:lvl3pPr lvl="2" rtl="0" algn="ctr">
              <a:lnSpc>
                <a:spcPct val="100000"/>
              </a:lnSpc>
              <a:spcBef>
                <a:spcPts val="0"/>
              </a:spcBef>
              <a:spcAft>
                <a:spcPts val="0"/>
              </a:spcAft>
              <a:buNone/>
              <a:defRPr b="1" sz="2800">
                <a:solidFill>
                  <a:schemeClr val="accent2"/>
                </a:solidFill>
                <a:latin typeface="Neucha"/>
                <a:ea typeface="Neucha"/>
                <a:cs typeface="Neucha"/>
                <a:sym typeface="Neucha"/>
              </a:defRPr>
            </a:lvl3pPr>
            <a:lvl4pPr lvl="3" rtl="0" algn="ctr">
              <a:lnSpc>
                <a:spcPct val="100000"/>
              </a:lnSpc>
              <a:spcBef>
                <a:spcPts val="0"/>
              </a:spcBef>
              <a:spcAft>
                <a:spcPts val="0"/>
              </a:spcAft>
              <a:buNone/>
              <a:defRPr b="1" sz="2800">
                <a:solidFill>
                  <a:schemeClr val="accent2"/>
                </a:solidFill>
                <a:latin typeface="Neucha"/>
                <a:ea typeface="Neucha"/>
                <a:cs typeface="Neucha"/>
                <a:sym typeface="Neucha"/>
              </a:defRPr>
            </a:lvl4pPr>
            <a:lvl5pPr lvl="4" rtl="0" algn="ctr">
              <a:lnSpc>
                <a:spcPct val="100000"/>
              </a:lnSpc>
              <a:spcBef>
                <a:spcPts val="0"/>
              </a:spcBef>
              <a:spcAft>
                <a:spcPts val="0"/>
              </a:spcAft>
              <a:buNone/>
              <a:defRPr b="1" sz="2800">
                <a:solidFill>
                  <a:schemeClr val="accent2"/>
                </a:solidFill>
                <a:latin typeface="Neucha"/>
                <a:ea typeface="Neucha"/>
                <a:cs typeface="Neucha"/>
                <a:sym typeface="Neucha"/>
              </a:defRPr>
            </a:lvl5pPr>
            <a:lvl6pPr lvl="5" rtl="0" algn="ctr">
              <a:lnSpc>
                <a:spcPct val="100000"/>
              </a:lnSpc>
              <a:spcBef>
                <a:spcPts val="0"/>
              </a:spcBef>
              <a:spcAft>
                <a:spcPts val="0"/>
              </a:spcAft>
              <a:buNone/>
              <a:defRPr b="1" sz="2800">
                <a:solidFill>
                  <a:schemeClr val="accent2"/>
                </a:solidFill>
                <a:latin typeface="Neucha"/>
                <a:ea typeface="Neucha"/>
                <a:cs typeface="Neucha"/>
                <a:sym typeface="Neucha"/>
              </a:defRPr>
            </a:lvl6pPr>
            <a:lvl7pPr lvl="6" rtl="0" algn="ctr">
              <a:lnSpc>
                <a:spcPct val="100000"/>
              </a:lnSpc>
              <a:spcBef>
                <a:spcPts val="0"/>
              </a:spcBef>
              <a:spcAft>
                <a:spcPts val="0"/>
              </a:spcAft>
              <a:buNone/>
              <a:defRPr b="1" sz="2800">
                <a:solidFill>
                  <a:schemeClr val="accent2"/>
                </a:solidFill>
                <a:latin typeface="Neucha"/>
                <a:ea typeface="Neucha"/>
                <a:cs typeface="Neucha"/>
                <a:sym typeface="Neucha"/>
              </a:defRPr>
            </a:lvl7pPr>
            <a:lvl8pPr lvl="7" rtl="0" algn="ctr">
              <a:lnSpc>
                <a:spcPct val="100000"/>
              </a:lnSpc>
              <a:spcBef>
                <a:spcPts val="0"/>
              </a:spcBef>
              <a:spcAft>
                <a:spcPts val="0"/>
              </a:spcAft>
              <a:buNone/>
              <a:defRPr b="1" sz="2800">
                <a:solidFill>
                  <a:schemeClr val="accent2"/>
                </a:solidFill>
                <a:latin typeface="Neucha"/>
                <a:ea typeface="Neucha"/>
                <a:cs typeface="Neucha"/>
                <a:sym typeface="Neucha"/>
              </a:defRPr>
            </a:lvl8pPr>
            <a:lvl9pPr lvl="8" rtl="0" algn="ctr">
              <a:lnSpc>
                <a:spcPct val="100000"/>
              </a:lnSpc>
              <a:spcBef>
                <a:spcPts val="0"/>
              </a:spcBef>
              <a:spcAft>
                <a:spcPts val="0"/>
              </a:spcAft>
              <a:buNone/>
              <a:defRPr b="1" sz="2800">
                <a:solidFill>
                  <a:schemeClr val="accent2"/>
                </a:solidFill>
                <a:latin typeface="Neucha"/>
                <a:ea typeface="Neucha"/>
                <a:cs typeface="Neucha"/>
                <a:sym typeface="Neucha"/>
              </a:defRPr>
            </a:lvl9pPr>
          </a:lstStyle>
          <a:p/>
        </p:txBody>
      </p:sp>
      <p:sp>
        <p:nvSpPr>
          <p:cNvPr id="288" name="Google Shape;288;p14"/>
          <p:cNvSpPr/>
          <p:nvPr/>
        </p:nvSpPr>
        <p:spPr>
          <a:xfrm>
            <a:off x="7825711" y="6937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4"/>
          <p:cNvSpPr/>
          <p:nvPr/>
        </p:nvSpPr>
        <p:spPr>
          <a:xfrm>
            <a:off x="7973611" y="62313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4"/>
          <p:cNvSpPr/>
          <p:nvPr/>
        </p:nvSpPr>
        <p:spPr>
          <a:xfrm>
            <a:off x="8313236" y="86413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4"/>
          <p:cNvSpPr/>
          <p:nvPr/>
        </p:nvSpPr>
        <p:spPr>
          <a:xfrm>
            <a:off x="710261" y="9934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4"/>
          <p:cNvSpPr/>
          <p:nvPr/>
        </p:nvSpPr>
        <p:spPr>
          <a:xfrm>
            <a:off x="836261" y="86413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Credits">
  <p:cSld name="CUSTOM_12">
    <p:spTree>
      <p:nvGrpSpPr>
        <p:cNvPr id="293" name="Shape 293"/>
        <p:cNvGrpSpPr/>
        <p:nvPr/>
      </p:nvGrpSpPr>
      <p:grpSpPr>
        <a:xfrm>
          <a:off x="0" y="0"/>
          <a:ext cx="0" cy="0"/>
          <a:chOff x="0" y="0"/>
          <a:chExt cx="0" cy="0"/>
        </a:xfrm>
      </p:grpSpPr>
      <p:sp>
        <p:nvSpPr>
          <p:cNvPr id="294" name="Google Shape;294;p15"/>
          <p:cNvSpPr txBox="1"/>
          <p:nvPr>
            <p:ph type="title"/>
          </p:nvPr>
        </p:nvSpPr>
        <p:spPr>
          <a:xfrm>
            <a:off x="2106775" y="776161"/>
            <a:ext cx="4930200" cy="1103400"/>
          </a:xfrm>
          <a:prstGeom prst="rect">
            <a:avLst/>
          </a:prstGeom>
          <a:noFill/>
          <a:ln>
            <a:noFill/>
          </a:ln>
        </p:spPr>
        <p:txBody>
          <a:bodyPr anchorCtr="0" anchor="b" bIns="91425" lIns="91425" spcFirstLastPara="1" rIns="91425" wrap="square" tIns="91425">
            <a:noAutofit/>
          </a:bodyPr>
          <a:lstStyle>
            <a:lvl1pPr lvl="0" rtl="0" algn="ctr">
              <a:lnSpc>
                <a:spcPct val="80000"/>
              </a:lnSpc>
              <a:spcBef>
                <a:spcPts val="0"/>
              </a:spcBef>
              <a:spcAft>
                <a:spcPts val="0"/>
              </a:spcAft>
              <a:buSzPts val="4800"/>
              <a:buNone/>
              <a:defRPr sz="6500">
                <a:solidFill>
                  <a:schemeClr val="accen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95" name="Google Shape;295;p15"/>
          <p:cNvSpPr txBox="1"/>
          <p:nvPr>
            <p:ph idx="1" type="subTitle"/>
          </p:nvPr>
        </p:nvSpPr>
        <p:spPr>
          <a:xfrm>
            <a:off x="3069850" y="1782875"/>
            <a:ext cx="2993100" cy="116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sp>
        <p:nvSpPr>
          <p:cNvPr id="296" name="Google Shape;296;p15"/>
          <p:cNvSpPr txBox="1"/>
          <p:nvPr/>
        </p:nvSpPr>
        <p:spPr>
          <a:xfrm>
            <a:off x="2017700" y="3714300"/>
            <a:ext cx="5108700" cy="5994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chemeClr val="dk2"/>
                </a:solidFill>
                <a:latin typeface="Lato"/>
                <a:ea typeface="Lato"/>
                <a:cs typeface="Lato"/>
                <a:sym typeface="Lato"/>
              </a:rPr>
              <a:t>CREDITS: This presentation template was created by </a:t>
            </a:r>
            <a:r>
              <a:rPr b="1" lang="en" sz="1200">
                <a:solidFill>
                  <a:schemeClr val="dk2"/>
                </a:solidFill>
                <a:uFill>
                  <a:noFill/>
                </a:uFill>
                <a:latin typeface="Lato"/>
                <a:ea typeface="Lato"/>
                <a:cs typeface="Lato"/>
                <a:sym typeface="Lato"/>
                <a:hlinkClick r:id="rId2">
                  <a:extLst>
                    <a:ext uri="{A12FA001-AC4F-418D-AE19-62706E023703}">
                      <ahyp:hlinkClr val="tx"/>
                    </a:ext>
                  </a:extLst>
                </a:hlinkClick>
              </a:rPr>
              <a:t>Slidesgo</a:t>
            </a:r>
            <a:r>
              <a:rPr lang="en" sz="1200">
                <a:solidFill>
                  <a:schemeClr val="dk2"/>
                </a:solidFill>
                <a:latin typeface="Lato"/>
                <a:ea typeface="Lato"/>
                <a:cs typeface="Lato"/>
                <a:sym typeface="Lato"/>
              </a:rPr>
              <a:t>, including icons by </a:t>
            </a:r>
            <a:r>
              <a:rPr b="1" lang="en" sz="1200">
                <a:solidFill>
                  <a:schemeClr val="dk2"/>
                </a:solidFill>
                <a:uFill>
                  <a:noFill/>
                </a:uFill>
                <a:latin typeface="Lato"/>
                <a:ea typeface="Lato"/>
                <a:cs typeface="Lato"/>
                <a:sym typeface="Lato"/>
                <a:hlinkClick r:id="rId3">
                  <a:extLst>
                    <a:ext uri="{A12FA001-AC4F-418D-AE19-62706E023703}">
                      <ahyp:hlinkClr val="tx"/>
                    </a:ext>
                  </a:extLst>
                </a:hlinkClick>
              </a:rPr>
              <a:t>Flaticon</a:t>
            </a:r>
            <a:r>
              <a:rPr lang="en" sz="1200">
                <a:solidFill>
                  <a:schemeClr val="dk2"/>
                </a:solidFill>
                <a:latin typeface="Lato"/>
                <a:ea typeface="Lato"/>
                <a:cs typeface="Lato"/>
                <a:sym typeface="Lato"/>
              </a:rPr>
              <a:t>, and infographics &amp; images by </a:t>
            </a:r>
            <a:r>
              <a:rPr b="1" lang="en" sz="1200">
                <a:solidFill>
                  <a:schemeClr val="dk2"/>
                </a:solidFill>
                <a:uFill>
                  <a:noFill/>
                </a:uFill>
                <a:latin typeface="Lato"/>
                <a:ea typeface="Lato"/>
                <a:cs typeface="Lato"/>
                <a:sym typeface="Lato"/>
                <a:hlinkClick r:id="rId4">
                  <a:extLst>
                    <a:ext uri="{A12FA001-AC4F-418D-AE19-62706E023703}">
                      <ahyp:hlinkClr val="tx"/>
                    </a:ext>
                  </a:extLst>
                </a:hlinkClick>
              </a:rPr>
              <a:t>Freepik</a:t>
            </a:r>
            <a:r>
              <a:rPr lang="en" sz="1200">
                <a:solidFill>
                  <a:schemeClr val="dk2"/>
                </a:solidFill>
                <a:latin typeface="Lato"/>
                <a:ea typeface="Lato"/>
                <a:cs typeface="Lato"/>
                <a:sym typeface="Lato"/>
              </a:rPr>
              <a:t>. </a:t>
            </a:r>
            <a:endParaRPr sz="1200">
              <a:solidFill>
                <a:schemeClr val="dk2"/>
              </a:solidFill>
              <a:latin typeface="Lato"/>
              <a:ea typeface="Lato"/>
              <a:cs typeface="Lato"/>
              <a:sym typeface="Lato"/>
            </a:endParaRPr>
          </a:p>
          <a:p>
            <a:pPr indent="0" lvl="0" marL="0" rtl="0" algn="ctr">
              <a:spcBef>
                <a:spcPts val="300"/>
              </a:spcBef>
              <a:spcAft>
                <a:spcPts val="0"/>
              </a:spcAft>
              <a:buNone/>
            </a:pPr>
            <a:r>
              <a:t/>
            </a:r>
            <a:endParaRPr b="1" sz="1000">
              <a:solidFill>
                <a:schemeClr val="dk2"/>
              </a:solidFill>
              <a:latin typeface="Lato"/>
              <a:ea typeface="Lato"/>
              <a:cs typeface="Lato"/>
              <a:sym typeface="Lato"/>
            </a:endParaRPr>
          </a:p>
        </p:txBody>
      </p:sp>
      <p:sp>
        <p:nvSpPr>
          <p:cNvPr id="297" name="Google Shape;297;p15"/>
          <p:cNvSpPr/>
          <p:nvPr/>
        </p:nvSpPr>
        <p:spPr>
          <a:xfrm>
            <a:off x="8368586" y="4516874"/>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5"/>
          <p:cNvSpPr/>
          <p:nvPr/>
        </p:nvSpPr>
        <p:spPr>
          <a:xfrm>
            <a:off x="879861" y="44137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5"/>
          <p:cNvSpPr/>
          <p:nvPr/>
        </p:nvSpPr>
        <p:spPr>
          <a:xfrm>
            <a:off x="792661" y="4516874"/>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5"/>
          <p:cNvSpPr/>
          <p:nvPr/>
        </p:nvSpPr>
        <p:spPr>
          <a:xfrm>
            <a:off x="7907911" y="431126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5"/>
          <p:cNvSpPr/>
          <p:nvPr/>
        </p:nvSpPr>
        <p:spPr>
          <a:xfrm>
            <a:off x="8209711" y="458744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 name="Google Shape;302;p15"/>
          <p:cNvGrpSpPr/>
          <p:nvPr/>
        </p:nvGrpSpPr>
        <p:grpSpPr>
          <a:xfrm>
            <a:off x="7141091" y="1028700"/>
            <a:ext cx="2136602" cy="1135450"/>
            <a:chOff x="6563650" y="2249942"/>
            <a:chExt cx="2325933" cy="1235931"/>
          </a:xfrm>
        </p:grpSpPr>
        <p:sp>
          <p:nvSpPr>
            <p:cNvPr id="303" name="Google Shape;303;p15"/>
            <p:cNvSpPr/>
            <p:nvPr/>
          </p:nvSpPr>
          <p:spPr>
            <a:xfrm>
              <a:off x="6738646" y="2291358"/>
              <a:ext cx="2150936" cy="1194516"/>
            </a:xfrm>
            <a:custGeom>
              <a:rect b="b" l="l" r="r" t="t"/>
              <a:pathLst>
                <a:path extrusionOk="0" h="14998" w="27004">
                  <a:moveTo>
                    <a:pt x="842" y="0"/>
                  </a:moveTo>
                  <a:cubicBezTo>
                    <a:pt x="827" y="0"/>
                    <a:pt x="812" y="3"/>
                    <a:pt x="796" y="10"/>
                  </a:cubicBezTo>
                  <a:cubicBezTo>
                    <a:pt x="1" y="324"/>
                    <a:pt x="670" y="1433"/>
                    <a:pt x="1005" y="1851"/>
                  </a:cubicBezTo>
                  <a:cubicBezTo>
                    <a:pt x="1612" y="2626"/>
                    <a:pt x="2470" y="3170"/>
                    <a:pt x="3307" y="3651"/>
                  </a:cubicBezTo>
                  <a:cubicBezTo>
                    <a:pt x="5190" y="4781"/>
                    <a:pt x="7240" y="5555"/>
                    <a:pt x="9333" y="6224"/>
                  </a:cubicBezTo>
                  <a:cubicBezTo>
                    <a:pt x="13434" y="7543"/>
                    <a:pt x="17723" y="8380"/>
                    <a:pt x="21615" y="10326"/>
                  </a:cubicBezTo>
                  <a:cubicBezTo>
                    <a:pt x="22682" y="10849"/>
                    <a:pt x="23707" y="11455"/>
                    <a:pt x="24649" y="12167"/>
                  </a:cubicBezTo>
                  <a:cubicBezTo>
                    <a:pt x="25570" y="12857"/>
                    <a:pt x="26595" y="13715"/>
                    <a:pt x="26825" y="14929"/>
                  </a:cubicBezTo>
                  <a:cubicBezTo>
                    <a:pt x="26834" y="14976"/>
                    <a:pt x="26874" y="14997"/>
                    <a:pt x="26912" y="14997"/>
                  </a:cubicBezTo>
                  <a:cubicBezTo>
                    <a:pt x="26958" y="14997"/>
                    <a:pt x="27004" y="14965"/>
                    <a:pt x="26992" y="14908"/>
                  </a:cubicBezTo>
                  <a:cubicBezTo>
                    <a:pt x="26888" y="14008"/>
                    <a:pt x="26365" y="13297"/>
                    <a:pt x="25716" y="12690"/>
                  </a:cubicBezTo>
                  <a:cubicBezTo>
                    <a:pt x="25025" y="12020"/>
                    <a:pt x="24209" y="11455"/>
                    <a:pt x="23373" y="10932"/>
                  </a:cubicBezTo>
                  <a:cubicBezTo>
                    <a:pt x="21657" y="9844"/>
                    <a:pt x="19774" y="9049"/>
                    <a:pt x="17849" y="8380"/>
                  </a:cubicBezTo>
                  <a:cubicBezTo>
                    <a:pt x="13852" y="7020"/>
                    <a:pt x="9668" y="6224"/>
                    <a:pt x="5797" y="4488"/>
                  </a:cubicBezTo>
                  <a:cubicBezTo>
                    <a:pt x="4730" y="4007"/>
                    <a:pt x="3662" y="3463"/>
                    <a:pt x="2679" y="2814"/>
                  </a:cubicBezTo>
                  <a:cubicBezTo>
                    <a:pt x="2219" y="2521"/>
                    <a:pt x="1758" y="2186"/>
                    <a:pt x="1403" y="1768"/>
                  </a:cubicBezTo>
                  <a:cubicBezTo>
                    <a:pt x="1173" y="1517"/>
                    <a:pt x="398" y="575"/>
                    <a:pt x="901" y="261"/>
                  </a:cubicBezTo>
                  <a:cubicBezTo>
                    <a:pt x="1012" y="205"/>
                    <a:pt x="958" y="0"/>
                    <a:pt x="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5"/>
            <p:cNvSpPr/>
            <p:nvPr/>
          </p:nvSpPr>
          <p:spPr>
            <a:xfrm>
              <a:off x="8179082" y="2570752"/>
              <a:ext cx="264685" cy="523507"/>
            </a:xfrm>
            <a:custGeom>
              <a:rect b="b" l="l" r="r" t="t"/>
              <a:pathLst>
                <a:path extrusionOk="0" h="6573" w="3323">
                  <a:moveTo>
                    <a:pt x="187" y="400"/>
                  </a:moveTo>
                  <a:cubicBezTo>
                    <a:pt x="407" y="789"/>
                    <a:pt x="660" y="1171"/>
                    <a:pt x="874" y="1566"/>
                  </a:cubicBezTo>
                  <a:cubicBezTo>
                    <a:pt x="1167" y="2068"/>
                    <a:pt x="1397" y="2591"/>
                    <a:pt x="1606" y="3114"/>
                  </a:cubicBezTo>
                  <a:cubicBezTo>
                    <a:pt x="1799" y="3586"/>
                    <a:pt x="1987" y="4067"/>
                    <a:pt x="2183" y="4544"/>
                  </a:cubicBezTo>
                  <a:lnTo>
                    <a:pt x="2183" y="4544"/>
                  </a:lnTo>
                  <a:cubicBezTo>
                    <a:pt x="1931" y="4140"/>
                    <a:pt x="1678" y="3737"/>
                    <a:pt x="1439" y="3323"/>
                  </a:cubicBezTo>
                  <a:cubicBezTo>
                    <a:pt x="1146" y="2842"/>
                    <a:pt x="874" y="2319"/>
                    <a:pt x="685" y="1796"/>
                  </a:cubicBezTo>
                  <a:cubicBezTo>
                    <a:pt x="581" y="1545"/>
                    <a:pt x="497" y="1294"/>
                    <a:pt x="413" y="1043"/>
                  </a:cubicBezTo>
                  <a:cubicBezTo>
                    <a:pt x="345" y="838"/>
                    <a:pt x="251" y="617"/>
                    <a:pt x="187" y="400"/>
                  </a:cubicBezTo>
                  <a:close/>
                  <a:moveTo>
                    <a:pt x="62" y="0"/>
                  </a:moveTo>
                  <a:cubicBezTo>
                    <a:pt x="29" y="0"/>
                    <a:pt x="1" y="35"/>
                    <a:pt x="16" y="80"/>
                  </a:cubicBezTo>
                  <a:cubicBezTo>
                    <a:pt x="16" y="80"/>
                    <a:pt x="16" y="80"/>
                    <a:pt x="16" y="80"/>
                  </a:cubicBezTo>
                  <a:lnTo>
                    <a:pt x="16" y="80"/>
                  </a:lnTo>
                  <a:cubicBezTo>
                    <a:pt x="79" y="373"/>
                    <a:pt x="58" y="687"/>
                    <a:pt x="120" y="1001"/>
                  </a:cubicBezTo>
                  <a:cubicBezTo>
                    <a:pt x="162" y="1273"/>
                    <a:pt x="246" y="1524"/>
                    <a:pt x="330" y="1775"/>
                  </a:cubicBezTo>
                  <a:cubicBezTo>
                    <a:pt x="518" y="2319"/>
                    <a:pt x="769" y="2842"/>
                    <a:pt x="1041" y="3344"/>
                  </a:cubicBezTo>
                  <a:cubicBezTo>
                    <a:pt x="1669" y="4432"/>
                    <a:pt x="2359" y="5541"/>
                    <a:pt x="3133" y="6525"/>
                  </a:cubicBezTo>
                  <a:cubicBezTo>
                    <a:pt x="3154" y="6559"/>
                    <a:pt x="3183" y="6573"/>
                    <a:pt x="3211" y="6573"/>
                  </a:cubicBezTo>
                  <a:cubicBezTo>
                    <a:pt x="3269" y="6573"/>
                    <a:pt x="3322" y="6512"/>
                    <a:pt x="3280" y="6441"/>
                  </a:cubicBezTo>
                  <a:cubicBezTo>
                    <a:pt x="3240" y="6361"/>
                    <a:pt x="3199" y="6282"/>
                    <a:pt x="3158" y="6204"/>
                  </a:cubicBezTo>
                  <a:lnTo>
                    <a:pt x="3158" y="6204"/>
                  </a:lnTo>
                  <a:cubicBezTo>
                    <a:pt x="3185" y="6174"/>
                    <a:pt x="3196" y="6133"/>
                    <a:pt x="3175" y="6085"/>
                  </a:cubicBezTo>
                  <a:cubicBezTo>
                    <a:pt x="2820" y="4997"/>
                    <a:pt x="2338" y="3930"/>
                    <a:pt x="1857" y="2884"/>
                  </a:cubicBezTo>
                  <a:cubicBezTo>
                    <a:pt x="1397" y="1859"/>
                    <a:pt x="811" y="896"/>
                    <a:pt x="99" y="17"/>
                  </a:cubicBezTo>
                  <a:cubicBezTo>
                    <a:pt x="88" y="6"/>
                    <a:pt x="74" y="0"/>
                    <a:pt x="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5"/>
            <p:cNvSpPr/>
            <p:nvPr/>
          </p:nvSpPr>
          <p:spPr>
            <a:xfrm>
              <a:off x="7923637" y="3007764"/>
              <a:ext cx="475048" cy="120025"/>
            </a:xfrm>
            <a:custGeom>
              <a:rect b="b" l="l" r="r" t="t"/>
              <a:pathLst>
                <a:path extrusionOk="0" h="1507" w="5964">
                  <a:moveTo>
                    <a:pt x="3514" y="287"/>
                  </a:moveTo>
                  <a:cubicBezTo>
                    <a:pt x="3632" y="287"/>
                    <a:pt x="3751" y="289"/>
                    <a:pt x="3869" y="293"/>
                  </a:cubicBezTo>
                  <a:lnTo>
                    <a:pt x="3869" y="293"/>
                  </a:lnTo>
                  <a:cubicBezTo>
                    <a:pt x="3600" y="326"/>
                    <a:pt x="3334" y="367"/>
                    <a:pt x="3076" y="410"/>
                  </a:cubicBezTo>
                  <a:cubicBezTo>
                    <a:pt x="2595" y="494"/>
                    <a:pt x="2135" y="598"/>
                    <a:pt x="1674" y="745"/>
                  </a:cubicBezTo>
                  <a:cubicBezTo>
                    <a:pt x="1444" y="807"/>
                    <a:pt x="1214" y="891"/>
                    <a:pt x="984" y="975"/>
                  </a:cubicBezTo>
                  <a:cubicBezTo>
                    <a:pt x="897" y="1008"/>
                    <a:pt x="758" y="1080"/>
                    <a:pt x="619" y="1130"/>
                  </a:cubicBezTo>
                  <a:lnTo>
                    <a:pt x="619" y="1130"/>
                  </a:lnTo>
                  <a:cubicBezTo>
                    <a:pt x="1419" y="437"/>
                    <a:pt x="2463" y="287"/>
                    <a:pt x="3514" y="287"/>
                  </a:cubicBezTo>
                  <a:close/>
                  <a:moveTo>
                    <a:pt x="3137" y="0"/>
                  </a:moveTo>
                  <a:cubicBezTo>
                    <a:pt x="1984" y="0"/>
                    <a:pt x="821" y="237"/>
                    <a:pt x="63" y="1184"/>
                  </a:cubicBezTo>
                  <a:cubicBezTo>
                    <a:pt x="1" y="1268"/>
                    <a:pt x="1" y="1393"/>
                    <a:pt x="105" y="1456"/>
                  </a:cubicBezTo>
                  <a:cubicBezTo>
                    <a:pt x="185" y="1492"/>
                    <a:pt x="267" y="1506"/>
                    <a:pt x="350" y="1506"/>
                  </a:cubicBezTo>
                  <a:cubicBezTo>
                    <a:pt x="657" y="1506"/>
                    <a:pt x="976" y="1304"/>
                    <a:pt x="1256" y="1205"/>
                  </a:cubicBezTo>
                  <a:cubicBezTo>
                    <a:pt x="1737" y="1059"/>
                    <a:pt x="2218" y="912"/>
                    <a:pt x="2700" y="807"/>
                  </a:cubicBezTo>
                  <a:cubicBezTo>
                    <a:pt x="3202" y="703"/>
                    <a:pt x="3725" y="640"/>
                    <a:pt x="4227" y="598"/>
                  </a:cubicBezTo>
                  <a:cubicBezTo>
                    <a:pt x="4750" y="556"/>
                    <a:pt x="5252" y="577"/>
                    <a:pt x="5775" y="535"/>
                  </a:cubicBezTo>
                  <a:cubicBezTo>
                    <a:pt x="5922" y="535"/>
                    <a:pt x="5964" y="305"/>
                    <a:pt x="5817" y="284"/>
                  </a:cubicBezTo>
                  <a:cubicBezTo>
                    <a:pt x="5534" y="238"/>
                    <a:pt x="5244" y="219"/>
                    <a:pt x="4953" y="219"/>
                  </a:cubicBezTo>
                  <a:cubicBezTo>
                    <a:pt x="4877" y="219"/>
                    <a:pt x="4801" y="220"/>
                    <a:pt x="4725" y="223"/>
                  </a:cubicBezTo>
                  <a:lnTo>
                    <a:pt x="4725" y="223"/>
                  </a:lnTo>
                  <a:cubicBezTo>
                    <a:pt x="4724" y="162"/>
                    <a:pt x="4682" y="96"/>
                    <a:pt x="4604" y="96"/>
                  </a:cubicBezTo>
                  <a:cubicBezTo>
                    <a:pt x="4140" y="45"/>
                    <a:pt x="3639"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5"/>
            <p:cNvSpPr/>
            <p:nvPr/>
          </p:nvSpPr>
          <p:spPr>
            <a:xfrm>
              <a:off x="8036982" y="2586761"/>
              <a:ext cx="215938" cy="410092"/>
            </a:xfrm>
            <a:custGeom>
              <a:rect b="b" l="l" r="r" t="t"/>
              <a:pathLst>
                <a:path extrusionOk="0" h="5149" w="2711">
                  <a:moveTo>
                    <a:pt x="405" y="349"/>
                  </a:moveTo>
                  <a:lnTo>
                    <a:pt x="405" y="349"/>
                  </a:lnTo>
                  <a:cubicBezTo>
                    <a:pt x="446" y="719"/>
                    <a:pt x="627" y="1049"/>
                    <a:pt x="837" y="1365"/>
                  </a:cubicBezTo>
                  <a:cubicBezTo>
                    <a:pt x="1130" y="1804"/>
                    <a:pt x="1423" y="2243"/>
                    <a:pt x="1632" y="2725"/>
                  </a:cubicBezTo>
                  <a:cubicBezTo>
                    <a:pt x="1842" y="3206"/>
                    <a:pt x="1946" y="3687"/>
                    <a:pt x="2030" y="4189"/>
                  </a:cubicBezTo>
                  <a:cubicBezTo>
                    <a:pt x="2039" y="4270"/>
                    <a:pt x="2050" y="4350"/>
                    <a:pt x="2065" y="4428"/>
                  </a:cubicBezTo>
                  <a:lnTo>
                    <a:pt x="2065" y="4428"/>
                  </a:lnTo>
                  <a:cubicBezTo>
                    <a:pt x="1670" y="3811"/>
                    <a:pt x="1274" y="3195"/>
                    <a:pt x="879" y="2578"/>
                  </a:cubicBezTo>
                  <a:cubicBezTo>
                    <a:pt x="628" y="2223"/>
                    <a:pt x="398" y="1825"/>
                    <a:pt x="314" y="1407"/>
                  </a:cubicBezTo>
                  <a:cubicBezTo>
                    <a:pt x="262" y="1162"/>
                    <a:pt x="195" y="583"/>
                    <a:pt x="405" y="349"/>
                  </a:cubicBezTo>
                  <a:close/>
                  <a:moveTo>
                    <a:pt x="535" y="1"/>
                  </a:moveTo>
                  <a:cubicBezTo>
                    <a:pt x="525" y="1"/>
                    <a:pt x="514" y="2"/>
                    <a:pt x="503" y="5"/>
                  </a:cubicBezTo>
                  <a:cubicBezTo>
                    <a:pt x="272" y="46"/>
                    <a:pt x="231" y="109"/>
                    <a:pt x="126" y="319"/>
                  </a:cubicBezTo>
                  <a:cubicBezTo>
                    <a:pt x="42" y="528"/>
                    <a:pt x="0" y="737"/>
                    <a:pt x="0" y="946"/>
                  </a:cubicBezTo>
                  <a:cubicBezTo>
                    <a:pt x="0" y="1407"/>
                    <a:pt x="168" y="1867"/>
                    <a:pt x="398" y="2264"/>
                  </a:cubicBezTo>
                  <a:cubicBezTo>
                    <a:pt x="670" y="2746"/>
                    <a:pt x="984" y="3185"/>
                    <a:pt x="1298" y="3645"/>
                  </a:cubicBezTo>
                  <a:cubicBezTo>
                    <a:pt x="1632" y="4127"/>
                    <a:pt x="1967" y="4629"/>
                    <a:pt x="2302" y="5110"/>
                  </a:cubicBezTo>
                  <a:cubicBezTo>
                    <a:pt x="2322" y="5137"/>
                    <a:pt x="2351" y="5149"/>
                    <a:pt x="2379" y="5149"/>
                  </a:cubicBezTo>
                  <a:cubicBezTo>
                    <a:pt x="2429" y="5149"/>
                    <a:pt x="2475" y="5112"/>
                    <a:pt x="2461" y="5057"/>
                  </a:cubicBezTo>
                  <a:lnTo>
                    <a:pt x="2461" y="5057"/>
                  </a:lnTo>
                  <a:cubicBezTo>
                    <a:pt x="2484" y="5069"/>
                    <a:pt x="2507" y="5079"/>
                    <a:pt x="2532" y="5089"/>
                  </a:cubicBezTo>
                  <a:cubicBezTo>
                    <a:pt x="2544" y="5093"/>
                    <a:pt x="2556" y="5095"/>
                    <a:pt x="2567" y="5095"/>
                  </a:cubicBezTo>
                  <a:cubicBezTo>
                    <a:pt x="2668" y="5095"/>
                    <a:pt x="2710" y="4936"/>
                    <a:pt x="2616" y="4880"/>
                  </a:cubicBezTo>
                  <a:cubicBezTo>
                    <a:pt x="2281" y="4650"/>
                    <a:pt x="2323" y="4148"/>
                    <a:pt x="2260" y="3813"/>
                  </a:cubicBezTo>
                  <a:cubicBezTo>
                    <a:pt x="2176" y="3352"/>
                    <a:pt x="2051" y="2913"/>
                    <a:pt x="1863" y="2495"/>
                  </a:cubicBezTo>
                  <a:cubicBezTo>
                    <a:pt x="1695" y="2076"/>
                    <a:pt x="1465" y="1699"/>
                    <a:pt x="1193" y="1323"/>
                  </a:cubicBezTo>
                  <a:cubicBezTo>
                    <a:pt x="942" y="967"/>
                    <a:pt x="649" y="591"/>
                    <a:pt x="670" y="130"/>
                  </a:cubicBezTo>
                  <a:cubicBezTo>
                    <a:pt x="670" y="58"/>
                    <a:pt x="607" y="1"/>
                    <a:pt x="5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5"/>
            <p:cNvSpPr/>
            <p:nvPr/>
          </p:nvSpPr>
          <p:spPr>
            <a:xfrm>
              <a:off x="7615780" y="2924535"/>
              <a:ext cx="494562" cy="127671"/>
            </a:xfrm>
            <a:custGeom>
              <a:rect b="b" l="l" r="r" t="t"/>
              <a:pathLst>
                <a:path extrusionOk="0" h="1603" w="6209">
                  <a:moveTo>
                    <a:pt x="4164" y="285"/>
                  </a:moveTo>
                  <a:cubicBezTo>
                    <a:pt x="4558" y="285"/>
                    <a:pt x="4952" y="320"/>
                    <a:pt x="5341" y="393"/>
                  </a:cubicBezTo>
                  <a:lnTo>
                    <a:pt x="5341" y="393"/>
                  </a:lnTo>
                  <a:cubicBezTo>
                    <a:pt x="4635" y="472"/>
                    <a:pt x="3947" y="694"/>
                    <a:pt x="3259" y="806"/>
                  </a:cubicBezTo>
                  <a:cubicBezTo>
                    <a:pt x="2455" y="935"/>
                    <a:pt x="1663" y="1064"/>
                    <a:pt x="874" y="1183"/>
                  </a:cubicBezTo>
                  <a:lnTo>
                    <a:pt x="874" y="1183"/>
                  </a:lnTo>
                  <a:cubicBezTo>
                    <a:pt x="1866" y="590"/>
                    <a:pt x="3013" y="285"/>
                    <a:pt x="4164" y="285"/>
                  </a:cubicBezTo>
                  <a:close/>
                  <a:moveTo>
                    <a:pt x="3987" y="0"/>
                  </a:moveTo>
                  <a:cubicBezTo>
                    <a:pt x="2609" y="0"/>
                    <a:pt x="1232" y="460"/>
                    <a:pt x="120" y="1308"/>
                  </a:cubicBezTo>
                  <a:cubicBezTo>
                    <a:pt x="1" y="1408"/>
                    <a:pt x="52" y="1603"/>
                    <a:pt x="220" y="1603"/>
                  </a:cubicBezTo>
                  <a:cubicBezTo>
                    <a:pt x="228" y="1603"/>
                    <a:pt x="237" y="1602"/>
                    <a:pt x="246" y="1601"/>
                  </a:cubicBezTo>
                  <a:cubicBezTo>
                    <a:pt x="1271" y="1434"/>
                    <a:pt x="2275" y="1287"/>
                    <a:pt x="3280" y="1141"/>
                  </a:cubicBezTo>
                  <a:cubicBezTo>
                    <a:pt x="3761" y="1057"/>
                    <a:pt x="4221" y="932"/>
                    <a:pt x="4682" y="848"/>
                  </a:cubicBezTo>
                  <a:cubicBezTo>
                    <a:pt x="5142" y="743"/>
                    <a:pt x="5602" y="743"/>
                    <a:pt x="6042" y="660"/>
                  </a:cubicBezTo>
                  <a:cubicBezTo>
                    <a:pt x="6209" y="618"/>
                    <a:pt x="6167" y="388"/>
                    <a:pt x="6000" y="367"/>
                  </a:cubicBezTo>
                  <a:cubicBezTo>
                    <a:pt x="5945" y="364"/>
                    <a:pt x="5891" y="363"/>
                    <a:pt x="5836" y="363"/>
                  </a:cubicBezTo>
                  <a:cubicBezTo>
                    <a:pt x="5832" y="363"/>
                    <a:pt x="5828" y="363"/>
                    <a:pt x="5824" y="363"/>
                  </a:cubicBezTo>
                  <a:lnTo>
                    <a:pt x="5824" y="363"/>
                  </a:lnTo>
                  <a:cubicBezTo>
                    <a:pt x="5824" y="321"/>
                    <a:pt x="5800" y="279"/>
                    <a:pt x="5749" y="262"/>
                  </a:cubicBezTo>
                  <a:cubicBezTo>
                    <a:pt x="5175" y="86"/>
                    <a:pt x="4581" y="0"/>
                    <a:pt x="3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5"/>
            <p:cNvSpPr/>
            <p:nvPr/>
          </p:nvSpPr>
          <p:spPr>
            <a:xfrm>
              <a:off x="7845338" y="2556655"/>
              <a:ext cx="230036" cy="396075"/>
            </a:xfrm>
            <a:custGeom>
              <a:rect b="b" l="l" r="r" t="t"/>
              <a:pathLst>
                <a:path extrusionOk="0" h="4973" w="2888">
                  <a:moveTo>
                    <a:pt x="277" y="0"/>
                  </a:moveTo>
                  <a:cubicBezTo>
                    <a:pt x="237" y="0"/>
                    <a:pt x="198" y="22"/>
                    <a:pt x="188" y="69"/>
                  </a:cubicBezTo>
                  <a:cubicBezTo>
                    <a:pt x="0" y="843"/>
                    <a:pt x="293" y="1680"/>
                    <a:pt x="628" y="2370"/>
                  </a:cubicBezTo>
                  <a:cubicBezTo>
                    <a:pt x="1004" y="3145"/>
                    <a:pt x="1528" y="3814"/>
                    <a:pt x="2009" y="4505"/>
                  </a:cubicBezTo>
                  <a:cubicBezTo>
                    <a:pt x="2039" y="4541"/>
                    <a:pt x="2077" y="4557"/>
                    <a:pt x="2113" y="4557"/>
                  </a:cubicBezTo>
                  <a:cubicBezTo>
                    <a:pt x="2200" y="4557"/>
                    <a:pt x="2277" y="4468"/>
                    <a:pt x="2218" y="4379"/>
                  </a:cubicBezTo>
                  <a:cubicBezTo>
                    <a:pt x="1820" y="3710"/>
                    <a:pt x="1360" y="3082"/>
                    <a:pt x="1004" y="2412"/>
                  </a:cubicBezTo>
                  <a:cubicBezTo>
                    <a:pt x="837" y="2057"/>
                    <a:pt x="670" y="1701"/>
                    <a:pt x="565" y="1324"/>
                  </a:cubicBezTo>
                  <a:cubicBezTo>
                    <a:pt x="521" y="1158"/>
                    <a:pt x="489" y="988"/>
                    <a:pt x="462" y="816"/>
                  </a:cubicBezTo>
                  <a:lnTo>
                    <a:pt x="462" y="816"/>
                  </a:lnTo>
                  <a:cubicBezTo>
                    <a:pt x="530" y="943"/>
                    <a:pt x="606" y="1068"/>
                    <a:pt x="691" y="1199"/>
                  </a:cubicBezTo>
                  <a:cubicBezTo>
                    <a:pt x="942" y="1596"/>
                    <a:pt x="1151" y="1994"/>
                    <a:pt x="1360" y="2412"/>
                  </a:cubicBezTo>
                  <a:cubicBezTo>
                    <a:pt x="1779" y="3228"/>
                    <a:pt x="2134" y="4086"/>
                    <a:pt x="2574" y="4902"/>
                  </a:cubicBezTo>
                  <a:cubicBezTo>
                    <a:pt x="2595" y="4952"/>
                    <a:pt x="2641" y="4973"/>
                    <a:pt x="2689" y="4973"/>
                  </a:cubicBezTo>
                  <a:cubicBezTo>
                    <a:pt x="2783" y="4973"/>
                    <a:pt x="2887" y="4894"/>
                    <a:pt x="2846" y="4798"/>
                  </a:cubicBezTo>
                  <a:cubicBezTo>
                    <a:pt x="2532" y="3961"/>
                    <a:pt x="2155" y="3165"/>
                    <a:pt x="1716" y="2391"/>
                  </a:cubicBezTo>
                  <a:cubicBezTo>
                    <a:pt x="1507" y="2015"/>
                    <a:pt x="1276" y="1659"/>
                    <a:pt x="1046" y="1282"/>
                  </a:cubicBezTo>
                  <a:cubicBezTo>
                    <a:pt x="921" y="1115"/>
                    <a:pt x="795" y="927"/>
                    <a:pt x="670" y="738"/>
                  </a:cubicBezTo>
                  <a:cubicBezTo>
                    <a:pt x="562" y="600"/>
                    <a:pt x="444" y="451"/>
                    <a:pt x="396" y="282"/>
                  </a:cubicBezTo>
                  <a:lnTo>
                    <a:pt x="396" y="282"/>
                  </a:lnTo>
                  <a:cubicBezTo>
                    <a:pt x="390" y="218"/>
                    <a:pt x="383" y="154"/>
                    <a:pt x="377" y="90"/>
                  </a:cubicBezTo>
                  <a:cubicBezTo>
                    <a:pt x="377" y="32"/>
                    <a:pt x="326" y="0"/>
                    <a:pt x="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5"/>
            <p:cNvSpPr/>
            <p:nvPr/>
          </p:nvSpPr>
          <p:spPr>
            <a:xfrm>
              <a:off x="7375309" y="2863687"/>
              <a:ext cx="529132" cy="165662"/>
            </a:xfrm>
            <a:custGeom>
              <a:rect b="b" l="l" r="r" t="t"/>
              <a:pathLst>
                <a:path extrusionOk="0" h="2080" w="6643">
                  <a:moveTo>
                    <a:pt x="5880" y="1"/>
                  </a:moveTo>
                  <a:cubicBezTo>
                    <a:pt x="4876" y="43"/>
                    <a:pt x="3872" y="252"/>
                    <a:pt x="2909" y="566"/>
                  </a:cubicBezTo>
                  <a:cubicBezTo>
                    <a:pt x="1988" y="880"/>
                    <a:pt x="963" y="1235"/>
                    <a:pt x="126" y="1779"/>
                  </a:cubicBezTo>
                  <a:cubicBezTo>
                    <a:pt x="1" y="1863"/>
                    <a:pt x="63" y="2051"/>
                    <a:pt x="210" y="2072"/>
                  </a:cubicBezTo>
                  <a:cubicBezTo>
                    <a:pt x="274" y="2077"/>
                    <a:pt x="337" y="2080"/>
                    <a:pt x="399" y="2080"/>
                  </a:cubicBezTo>
                  <a:cubicBezTo>
                    <a:pt x="867" y="2080"/>
                    <a:pt x="1294" y="1948"/>
                    <a:pt x="1737" y="1800"/>
                  </a:cubicBezTo>
                  <a:cubicBezTo>
                    <a:pt x="2240" y="1633"/>
                    <a:pt x="2763" y="1466"/>
                    <a:pt x="3265" y="1319"/>
                  </a:cubicBezTo>
                  <a:cubicBezTo>
                    <a:pt x="4353" y="984"/>
                    <a:pt x="5441" y="671"/>
                    <a:pt x="6508" y="357"/>
                  </a:cubicBezTo>
                  <a:cubicBezTo>
                    <a:pt x="6642" y="318"/>
                    <a:pt x="6601" y="121"/>
                    <a:pt x="6480" y="121"/>
                  </a:cubicBezTo>
                  <a:cubicBezTo>
                    <a:pt x="6469" y="121"/>
                    <a:pt x="6457" y="123"/>
                    <a:pt x="6445" y="127"/>
                  </a:cubicBezTo>
                  <a:cubicBezTo>
                    <a:pt x="5441" y="461"/>
                    <a:pt x="4436" y="796"/>
                    <a:pt x="3411" y="1110"/>
                  </a:cubicBezTo>
                  <a:cubicBezTo>
                    <a:pt x="2909" y="1256"/>
                    <a:pt x="2407" y="1403"/>
                    <a:pt x="1905" y="1549"/>
                  </a:cubicBezTo>
                  <a:cubicBezTo>
                    <a:pt x="1573" y="1655"/>
                    <a:pt x="1225" y="1753"/>
                    <a:pt x="871" y="1784"/>
                  </a:cubicBezTo>
                  <a:lnTo>
                    <a:pt x="871" y="1784"/>
                  </a:lnTo>
                  <a:cubicBezTo>
                    <a:pt x="1108" y="1666"/>
                    <a:pt x="1343" y="1546"/>
                    <a:pt x="1591" y="1445"/>
                  </a:cubicBezTo>
                  <a:cubicBezTo>
                    <a:pt x="2051" y="1256"/>
                    <a:pt x="2532" y="1089"/>
                    <a:pt x="3014" y="943"/>
                  </a:cubicBezTo>
                  <a:cubicBezTo>
                    <a:pt x="3955" y="650"/>
                    <a:pt x="4939" y="461"/>
                    <a:pt x="5922" y="273"/>
                  </a:cubicBezTo>
                  <a:cubicBezTo>
                    <a:pt x="6069" y="231"/>
                    <a:pt x="6027" y="1"/>
                    <a:pt x="58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5"/>
            <p:cNvSpPr/>
            <p:nvPr/>
          </p:nvSpPr>
          <p:spPr>
            <a:xfrm>
              <a:off x="7701964" y="2462196"/>
              <a:ext cx="221036" cy="445773"/>
            </a:xfrm>
            <a:custGeom>
              <a:rect b="b" l="l" r="r" t="t"/>
              <a:pathLst>
                <a:path extrusionOk="0" h="5597" w="2775">
                  <a:moveTo>
                    <a:pt x="380" y="988"/>
                  </a:moveTo>
                  <a:lnTo>
                    <a:pt x="380" y="988"/>
                  </a:lnTo>
                  <a:cubicBezTo>
                    <a:pt x="677" y="1647"/>
                    <a:pt x="919" y="2341"/>
                    <a:pt x="1193" y="3012"/>
                  </a:cubicBezTo>
                  <a:cubicBezTo>
                    <a:pt x="1303" y="3286"/>
                    <a:pt x="1412" y="3569"/>
                    <a:pt x="1540" y="3843"/>
                  </a:cubicBezTo>
                  <a:lnTo>
                    <a:pt x="1540" y="3843"/>
                  </a:lnTo>
                  <a:cubicBezTo>
                    <a:pt x="1366" y="3605"/>
                    <a:pt x="1210" y="3357"/>
                    <a:pt x="1068" y="3096"/>
                  </a:cubicBezTo>
                  <a:cubicBezTo>
                    <a:pt x="715" y="2453"/>
                    <a:pt x="475" y="1731"/>
                    <a:pt x="380" y="988"/>
                  </a:cubicBezTo>
                  <a:close/>
                  <a:moveTo>
                    <a:pt x="173" y="1"/>
                  </a:moveTo>
                  <a:cubicBezTo>
                    <a:pt x="87" y="1"/>
                    <a:pt x="1" y="64"/>
                    <a:pt x="1" y="167"/>
                  </a:cubicBezTo>
                  <a:cubicBezTo>
                    <a:pt x="1" y="1192"/>
                    <a:pt x="210" y="2175"/>
                    <a:pt x="670" y="3075"/>
                  </a:cubicBezTo>
                  <a:cubicBezTo>
                    <a:pt x="879" y="3515"/>
                    <a:pt x="1152" y="3933"/>
                    <a:pt x="1465" y="4289"/>
                  </a:cubicBezTo>
                  <a:cubicBezTo>
                    <a:pt x="1821" y="4707"/>
                    <a:pt x="2240" y="5042"/>
                    <a:pt x="2491" y="5544"/>
                  </a:cubicBezTo>
                  <a:cubicBezTo>
                    <a:pt x="2505" y="5581"/>
                    <a:pt x="2535" y="5597"/>
                    <a:pt x="2568" y="5597"/>
                  </a:cubicBezTo>
                  <a:cubicBezTo>
                    <a:pt x="2627" y="5597"/>
                    <a:pt x="2693" y="5542"/>
                    <a:pt x="2679" y="5460"/>
                  </a:cubicBezTo>
                  <a:cubicBezTo>
                    <a:pt x="2665" y="5421"/>
                    <a:pt x="2650" y="5382"/>
                    <a:pt x="2634" y="5344"/>
                  </a:cubicBezTo>
                  <a:lnTo>
                    <a:pt x="2634" y="5344"/>
                  </a:lnTo>
                  <a:cubicBezTo>
                    <a:pt x="2643" y="5347"/>
                    <a:pt x="2652" y="5348"/>
                    <a:pt x="2661" y="5348"/>
                  </a:cubicBezTo>
                  <a:cubicBezTo>
                    <a:pt x="2718" y="5348"/>
                    <a:pt x="2774" y="5296"/>
                    <a:pt x="2742" y="5230"/>
                  </a:cubicBezTo>
                  <a:cubicBezTo>
                    <a:pt x="2595" y="4833"/>
                    <a:pt x="2260" y="4477"/>
                    <a:pt x="2051" y="4079"/>
                  </a:cubicBezTo>
                  <a:cubicBezTo>
                    <a:pt x="1821" y="3640"/>
                    <a:pt x="1633" y="3180"/>
                    <a:pt x="1444" y="2719"/>
                  </a:cubicBezTo>
                  <a:cubicBezTo>
                    <a:pt x="1110" y="1820"/>
                    <a:pt x="796" y="920"/>
                    <a:pt x="315" y="83"/>
                  </a:cubicBezTo>
                  <a:cubicBezTo>
                    <a:pt x="282" y="26"/>
                    <a:pt x="228" y="1"/>
                    <a:pt x="1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5"/>
            <p:cNvSpPr/>
            <p:nvPr/>
          </p:nvSpPr>
          <p:spPr>
            <a:xfrm>
              <a:off x="7590291" y="2443718"/>
              <a:ext cx="234895" cy="451587"/>
            </a:xfrm>
            <a:custGeom>
              <a:rect b="b" l="l" r="r" t="t"/>
              <a:pathLst>
                <a:path extrusionOk="0" h="5670" w="2949">
                  <a:moveTo>
                    <a:pt x="436" y="917"/>
                  </a:moveTo>
                  <a:lnTo>
                    <a:pt x="436" y="917"/>
                  </a:lnTo>
                  <a:cubicBezTo>
                    <a:pt x="792" y="1703"/>
                    <a:pt x="1152" y="2490"/>
                    <a:pt x="1382" y="3328"/>
                  </a:cubicBezTo>
                  <a:cubicBezTo>
                    <a:pt x="1435" y="3531"/>
                    <a:pt x="1491" y="3752"/>
                    <a:pt x="1558" y="3978"/>
                  </a:cubicBezTo>
                  <a:lnTo>
                    <a:pt x="1558" y="3978"/>
                  </a:lnTo>
                  <a:cubicBezTo>
                    <a:pt x="1369" y="3643"/>
                    <a:pt x="1198" y="3299"/>
                    <a:pt x="1047" y="2951"/>
                  </a:cubicBezTo>
                  <a:cubicBezTo>
                    <a:pt x="859" y="2533"/>
                    <a:pt x="712" y="2094"/>
                    <a:pt x="587" y="1675"/>
                  </a:cubicBezTo>
                  <a:cubicBezTo>
                    <a:pt x="532" y="1434"/>
                    <a:pt x="465" y="1175"/>
                    <a:pt x="436" y="917"/>
                  </a:cubicBezTo>
                  <a:close/>
                  <a:moveTo>
                    <a:pt x="325" y="0"/>
                  </a:moveTo>
                  <a:cubicBezTo>
                    <a:pt x="242" y="0"/>
                    <a:pt x="151" y="52"/>
                    <a:pt x="126" y="127"/>
                  </a:cubicBezTo>
                  <a:cubicBezTo>
                    <a:pt x="1" y="587"/>
                    <a:pt x="105" y="1068"/>
                    <a:pt x="210" y="1529"/>
                  </a:cubicBezTo>
                  <a:cubicBezTo>
                    <a:pt x="336" y="2010"/>
                    <a:pt x="503" y="2491"/>
                    <a:pt x="691" y="2931"/>
                  </a:cubicBezTo>
                  <a:cubicBezTo>
                    <a:pt x="1017" y="3686"/>
                    <a:pt x="1442" y="4357"/>
                    <a:pt x="1966" y="4966"/>
                  </a:cubicBezTo>
                  <a:lnTo>
                    <a:pt x="1966" y="4966"/>
                  </a:lnTo>
                  <a:cubicBezTo>
                    <a:pt x="2134" y="5249"/>
                    <a:pt x="2350" y="5492"/>
                    <a:pt x="2637" y="5651"/>
                  </a:cubicBezTo>
                  <a:cubicBezTo>
                    <a:pt x="2661" y="5664"/>
                    <a:pt x="2685" y="5670"/>
                    <a:pt x="2709" y="5670"/>
                  </a:cubicBezTo>
                  <a:cubicBezTo>
                    <a:pt x="2835" y="5670"/>
                    <a:pt x="2949" y="5505"/>
                    <a:pt x="2826" y="5400"/>
                  </a:cubicBezTo>
                  <a:cubicBezTo>
                    <a:pt x="2470" y="5086"/>
                    <a:pt x="2219" y="4751"/>
                    <a:pt x="2030" y="4311"/>
                  </a:cubicBezTo>
                  <a:cubicBezTo>
                    <a:pt x="1842" y="3851"/>
                    <a:pt x="1758" y="3370"/>
                    <a:pt x="1612" y="2889"/>
                  </a:cubicBezTo>
                  <a:cubicBezTo>
                    <a:pt x="1340" y="1926"/>
                    <a:pt x="859" y="1006"/>
                    <a:pt x="461" y="85"/>
                  </a:cubicBezTo>
                  <a:cubicBezTo>
                    <a:pt x="436" y="25"/>
                    <a:pt x="382" y="0"/>
                    <a:pt x="3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5"/>
            <p:cNvSpPr/>
            <p:nvPr/>
          </p:nvSpPr>
          <p:spPr>
            <a:xfrm>
              <a:off x="7176257" y="2800369"/>
              <a:ext cx="517184" cy="245864"/>
            </a:xfrm>
            <a:custGeom>
              <a:rect b="b" l="l" r="r" t="t"/>
              <a:pathLst>
                <a:path extrusionOk="0" h="3087" w="6493">
                  <a:moveTo>
                    <a:pt x="5659" y="1"/>
                  </a:moveTo>
                  <a:cubicBezTo>
                    <a:pt x="4592" y="1"/>
                    <a:pt x="3630" y="398"/>
                    <a:pt x="2709" y="901"/>
                  </a:cubicBezTo>
                  <a:cubicBezTo>
                    <a:pt x="2228" y="1173"/>
                    <a:pt x="1767" y="1486"/>
                    <a:pt x="1307" y="1779"/>
                  </a:cubicBezTo>
                  <a:cubicBezTo>
                    <a:pt x="868" y="2072"/>
                    <a:pt x="428" y="2365"/>
                    <a:pt x="93" y="2763"/>
                  </a:cubicBezTo>
                  <a:cubicBezTo>
                    <a:pt x="0" y="2875"/>
                    <a:pt x="57" y="3087"/>
                    <a:pt x="218" y="3087"/>
                  </a:cubicBezTo>
                  <a:cubicBezTo>
                    <a:pt x="238" y="3087"/>
                    <a:pt x="259" y="3083"/>
                    <a:pt x="282" y="3077"/>
                  </a:cubicBezTo>
                  <a:cubicBezTo>
                    <a:pt x="2311" y="2261"/>
                    <a:pt x="4320" y="1382"/>
                    <a:pt x="6308" y="440"/>
                  </a:cubicBezTo>
                  <a:cubicBezTo>
                    <a:pt x="6493" y="366"/>
                    <a:pt x="6367" y="112"/>
                    <a:pt x="6191" y="112"/>
                  </a:cubicBezTo>
                  <a:cubicBezTo>
                    <a:pt x="6168" y="112"/>
                    <a:pt x="6144" y="117"/>
                    <a:pt x="6119" y="126"/>
                  </a:cubicBezTo>
                  <a:cubicBezTo>
                    <a:pt x="4462" y="902"/>
                    <a:pt x="2804" y="1634"/>
                    <a:pt x="1121" y="2333"/>
                  </a:cubicBezTo>
                  <a:lnTo>
                    <a:pt x="1121" y="2333"/>
                  </a:lnTo>
                  <a:cubicBezTo>
                    <a:pt x="1270" y="2231"/>
                    <a:pt x="1424" y="2134"/>
                    <a:pt x="1579" y="2030"/>
                  </a:cubicBezTo>
                  <a:cubicBezTo>
                    <a:pt x="1977" y="1758"/>
                    <a:pt x="2416" y="1486"/>
                    <a:pt x="2834" y="1256"/>
                  </a:cubicBezTo>
                  <a:cubicBezTo>
                    <a:pt x="3713" y="754"/>
                    <a:pt x="4676" y="377"/>
                    <a:pt x="5659" y="252"/>
                  </a:cubicBezTo>
                  <a:cubicBezTo>
                    <a:pt x="5806" y="231"/>
                    <a:pt x="5827" y="1"/>
                    <a:pt x="56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5"/>
            <p:cNvSpPr/>
            <p:nvPr/>
          </p:nvSpPr>
          <p:spPr>
            <a:xfrm>
              <a:off x="7040450" y="2765405"/>
              <a:ext cx="434425" cy="171874"/>
            </a:xfrm>
            <a:custGeom>
              <a:rect b="b" l="l" r="r" t="t"/>
              <a:pathLst>
                <a:path extrusionOk="0" h="2158" w="5454">
                  <a:moveTo>
                    <a:pt x="4419" y="390"/>
                  </a:moveTo>
                  <a:cubicBezTo>
                    <a:pt x="4354" y="421"/>
                    <a:pt x="4290" y="451"/>
                    <a:pt x="4226" y="482"/>
                  </a:cubicBezTo>
                  <a:cubicBezTo>
                    <a:pt x="3828" y="670"/>
                    <a:pt x="3431" y="879"/>
                    <a:pt x="3012" y="1068"/>
                  </a:cubicBezTo>
                  <a:cubicBezTo>
                    <a:pt x="2614" y="1277"/>
                    <a:pt x="2217" y="1444"/>
                    <a:pt x="1778" y="1570"/>
                  </a:cubicBezTo>
                  <a:cubicBezTo>
                    <a:pt x="1366" y="1695"/>
                    <a:pt x="924" y="1744"/>
                    <a:pt x="504" y="1847"/>
                  </a:cubicBezTo>
                  <a:lnTo>
                    <a:pt x="504" y="1847"/>
                  </a:lnTo>
                  <a:cubicBezTo>
                    <a:pt x="492" y="1835"/>
                    <a:pt x="477" y="1825"/>
                    <a:pt x="459" y="1821"/>
                  </a:cubicBezTo>
                  <a:cubicBezTo>
                    <a:pt x="457" y="1820"/>
                    <a:pt x="454" y="1820"/>
                    <a:pt x="452" y="1819"/>
                  </a:cubicBezTo>
                  <a:lnTo>
                    <a:pt x="452" y="1819"/>
                  </a:lnTo>
                  <a:cubicBezTo>
                    <a:pt x="581" y="1720"/>
                    <a:pt x="775" y="1655"/>
                    <a:pt x="878" y="1612"/>
                  </a:cubicBezTo>
                  <a:cubicBezTo>
                    <a:pt x="1087" y="1507"/>
                    <a:pt x="1296" y="1402"/>
                    <a:pt x="1506" y="1319"/>
                  </a:cubicBezTo>
                  <a:cubicBezTo>
                    <a:pt x="1903" y="1130"/>
                    <a:pt x="2322" y="984"/>
                    <a:pt x="2761" y="837"/>
                  </a:cubicBezTo>
                  <a:cubicBezTo>
                    <a:pt x="3300" y="662"/>
                    <a:pt x="3856" y="513"/>
                    <a:pt x="4419" y="390"/>
                  </a:cubicBezTo>
                  <a:close/>
                  <a:moveTo>
                    <a:pt x="5314" y="0"/>
                  </a:moveTo>
                  <a:cubicBezTo>
                    <a:pt x="4288" y="84"/>
                    <a:pt x="3305" y="272"/>
                    <a:pt x="2342" y="586"/>
                  </a:cubicBezTo>
                  <a:cubicBezTo>
                    <a:pt x="1882" y="754"/>
                    <a:pt x="1422" y="942"/>
                    <a:pt x="982" y="1151"/>
                  </a:cubicBezTo>
                  <a:cubicBezTo>
                    <a:pt x="752" y="1277"/>
                    <a:pt x="543" y="1381"/>
                    <a:pt x="334" y="1507"/>
                  </a:cubicBezTo>
                  <a:cubicBezTo>
                    <a:pt x="166" y="1591"/>
                    <a:pt x="41" y="1695"/>
                    <a:pt x="20" y="1884"/>
                  </a:cubicBezTo>
                  <a:cubicBezTo>
                    <a:pt x="1" y="1998"/>
                    <a:pt x="69" y="2096"/>
                    <a:pt x="193" y="2096"/>
                  </a:cubicBezTo>
                  <a:cubicBezTo>
                    <a:pt x="200" y="2096"/>
                    <a:pt x="208" y="2095"/>
                    <a:pt x="217" y="2094"/>
                  </a:cubicBezTo>
                  <a:lnTo>
                    <a:pt x="217" y="2094"/>
                  </a:lnTo>
                  <a:cubicBezTo>
                    <a:pt x="238" y="2132"/>
                    <a:pt x="278" y="2157"/>
                    <a:pt x="330" y="2157"/>
                  </a:cubicBezTo>
                  <a:cubicBezTo>
                    <a:pt x="338" y="2157"/>
                    <a:pt x="346" y="2157"/>
                    <a:pt x="355" y="2156"/>
                  </a:cubicBezTo>
                  <a:cubicBezTo>
                    <a:pt x="1296" y="2009"/>
                    <a:pt x="2154" y="1800"/>
                    <a:pt x="3012" y="1381"/>
                  </a:cubicBezTo>
                  <a:cubicBezTo>
                    <a:pt x="3389" y="1193"/>
                    <a:pt x="3765" y="984"/>
                    <a:pt x="4163" y="775"/>
                  </a:cubicBezTo>
                  <a:cubicBezTo>
                    <a:pt x="4539" y="586"/>
                    <a:pt x="4979" y="461"/>
                    <a:pt x="5355" y="231"/>
                  </a:cubicBezTo>
                  <a:cubicBezTo>
                    <a:pt x="5372" y="225"/>
                    <a:pt x="5382" y="214"/>
                    <a:pt x="5388" y="201"/>
                  </a:cubicBezTo>
                  <a:lnTo>
                    <a:pt x="5388" y="201"/>
                  </a:lnTo>
                  <a:cubicBezTo>
                    <a:pt x="5454" y="162"/>
                    <a:pt x="5424" y="0"/>
                    <a:pt x="5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5"/>
            <p:cNvSpPr/>
            <p:nvPr/>
          </p:nvSpPr>
          <p:spPr>
            <a:xfrm>
              <a:off x="7408683" y="2343684"/>
              <a:ext cx="256720" cy="478189"/>
            </a:xfrm>
            <a:custGeom>
              <a:rect b="b" l="l" r="r" t="t"/>
              <a:pathLst>
                <a:path extrusionOk="0" h="6004" w="3223">
                  <a:moveTo>
                    <a:pt x="243" y="338"/>
                  </a:moveTo>
                  <a:cubicBezTo>
                    <a:pt x="245" y="338"/>
                    <a:pt x="249" y="339"/>
                    <a:pt x="254" y="343"/>
                  </a:cubicBezTo>
                  <a:lnTo>
                    <a:pt x="254" y="343"/>
                  </a:lnTo>
                  <a:cubicBezTo>
                    <a:pt x="253" y="343"/>
                    <a:pt x="251" y="343"/>
                    <a:pt x="250" y="343"/>
                  </a:cubicBezTo>
                  <a:cubicBezTo>
                    <a:pt x="241" y="343"/>
                    <a:pt x="238" y="338"/>
                    <a:pt x="243" y="338"/>
                  </a:cubicBezTo>
                  <a:close/>
                  <a:moveTo>
                    <a:pt x="464" y="509"/>
                  </a:moveTo>
                  <a:lnTo>
                    <a:pt x="464" y="509"/>
                  </a:lnTo>
                  <a:cubicBezTo>
                    <a:pt x="570" y="623"/>
                    <a:pt x="662" y="752"/>
                    <a:pt x="753" y="881"/>
                  </a:cubicBezTo>
                  <a:cubicBezTo>
                    <a:pt x="1088" y="1341"/>
                    <a:pt x="1360" y="1822"/>
                    <a:pt x="1632" y="2324"/>
                  </a:cubicBezTo>
                  <a:cubicBezTo>
                    <a:pt x="2174" y="3370"/>
                    <a:pt x="2573" y="4452"/>
                    <a:pt x="2812" y="5602"/>
                  </a:cubicBezTo>
                  <a:lnTo>
                    <a:pt x="2812" y="5602"/>
                  </a:lnTo>
                  <a:cubicBezTo>
                    <a:pt x="2607" y="4803"/>
                    <a:pt x="1980" y="4226"/>
                    <a:pt x="1569" y="3517"/>
                  </a:cubicBezTo>
                  <a:cubicBezTo>
                    <a:pt x="1297" y="3015"/>
                    <a:pt x="1109" y="2450"/>
                    <a:pt x="921" y="1906"/>
                  </a:cubicBezTo>
                  <a:cubicBezTo>
                    <a:pt x="771" y="1440"/>
                    <a:pt x="608" y="975"/>
                    <a:pt x="464" y="509"/>
                  </a:cubicBezTo>
                  <a:close/>
                  <a:moveTo>
                    <a:pt x="256" y="0"/>
                  </a:moveTo>
                  <a:cubicBezTo>
                    <a:pt x="205" y="0"/>
                    <a:pt x="154" y="13"/>
                    <a:pt x="105" y="44"/>
                  </a:cubicBezTo>
                  <a:cubicBezTo>
                    <a:pt x="42" y="85"/>
                    <a:pt x="0" y="169"/>
                    <a:pt x="21" y="232"/>
                  </a:cubicBezTo>
                  <a:cubicBezTo>
                    <a:pt x="356" y="1320"/>
                    <a:pt x="649" y="2450"/>
                    <a:pt x="1151" y="3475"/>
                  </a:cubicBezTo>
                  <a:cubicBezTo>
                    <a:pt x="1569" y="4333"/>
                    <a:pt x="2406" y="4982"/>
                    <a:pt x="2699" y="5923"/>
                  </a:cubicBezTo>
                  <a:cubicBezTo>
                    <a:pt x="2709" y="5973"/>
                    <a:pt x="2753" y="5999"/>
                    <a:pt x="2793" y="5999"/>
                  </a:cubicBezTo>
                  <a:cubicBezTo>
                    <a:pt x="2837" y="5999"/>
                    <a:pt x="2878" y="5968"/>
                    <a:pt x="2867" y="5902"/>
                  </a:cubicBezTo>
                  <a:cubicBezTo>
                    <a:pt x="2864" y="5881"/>
                    <a:pt x="2862" y="5860"/>
                    <a:pt x="2859" y="5839"/>
                  </a:cubicBezTo>
                  <a:lnTo>
                    <a:pt x="2859" y="5839"/>
                  </a:lnTo>
                  <a:cubicBezTo>
                    <a:pt x="2861" y="5853"/>
                    <a:pt x="2864" y="5867"/>
                    <a:pt x="2867" y="5881"/>
                  </a:cubicBezTo>
                  <a:cubicBezTo>
                    <a:pt x="2885" y="5965"/>
                    <a:pt x="2954" y="6003"/>
                    <a:pt x="3024" y="6003"/>
                  </a:cubicBezTo>
                  <a:cubicBezTo>
                    <a:pt x="3111" y="6003"/>
                    <a:pt x="3201" y="5944"/>
                    <a:pt x="3201" y="5839"/>
                  </a:cubicBezTo>
                  <a:cubicBezTo>
                    <a:pt x="3222" y="5149"/>
                    <a:pt x="2971" y="4459"/>
                    <a:pt x="2741" y="3831"/>
                  </a:cubicBezTo>
                  <a:cubicBezTo>
                    <a:pt x="2469" y="3161"/>
                    <a:pt x="2176" y="2492"/>
                    <a:pt x="1821" y="1843"/>
                  </a:cubicBezTo>
                  <a:cubicBezTo>
                    <a:pt x="1548" y="1341"/>
                    <a:pt x="1214" y="839"/>
                    <a:pt x="837" y="420"/>
                  </a:cubicBezTo>
                  <a:cubicBezTo>
                    <a:pt x="717" y="266"/>
                    <a:pt x="485" y="0"/>
                    <a:pt x="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5"/>
            <p:cNvSpPr/>
            <p:nvPr/>
          </p:nvSpPr>
          <p:spPr>
            <a:xfrm>
              <a:off x="7315331" y="2308083"/>
              <a:ext cx="200087" cy="479622"/>
            </a:xfrm>
            <a:custGeom>
              <a:rect b="b" l="l" r="r" t="t"/>
              <a:pathLst>
                <a:path extrusionOk="0" h="6022" w="2512">
                  <a:moveTo>
                    <a:pt x="453" y="952"/>
                  </a:moveTo>
                  <a:lnTo>
                    <a:pt x="453" y="952"/>
                  </a:lnTo>
                  <a:cubicBezTo>
                    <a:pt x="847" y="1628"/>
                    <a:pt x="1180" y="2334"/>
                    <a:pt x="1444" y="3064"/>
                  </a:cubicBezTo>
                  <a:cubicBezTo>
                    <a:pt x="1611" y="3545"/>
                    <a:pt x="1758" y="4026"/>
                    <a:pt x="1883" y="4528"/>
                  </a:cubicBezTo>
                  <a:lnTo>
                    <a:pt x="1883" y="4528"/>
                  </a:lnTo>
                  <a:cubicBezTo>
                    <a:pt x="1660" y="4088"/>
                    <a:pt x="1407" y="3660"/>
                    <a:pt x="1193" y="3211"/>
                  </a:cubicBezTo>
                  <a:cubicBezTo>
                    <a:pt x="831" y="2502"/>
                    <a:pt x="587" y="1735"/>
                    <a:pt x="453" y="952"/>
                  </a:cubicBezTo>
                  <a:close/>
                  <a:moveTo>
                    <a:pt x="188" y="0"/>
                  </a:moveTo>
                  <a:cubicBezTo>
                    <a:pt x="96" y="0"/>
                    <a:pt x="0" y="61"/>
                    <a:pt x="0" y="177"/>
                  </a:cubicBezTo>
                  <a:cubicBezTo>
                    <a:pt x="42" y="1202"/>
                    <a:pt x="293" y="2206"/>
                    <a:pt x="733" y="3127"/>
                  </a:cubicBezTo>
                  <a:cubicBezTo>
                    <a:pt x="1172" y="4090"/>
                    <a:pt x="1737" y="4947"/>
                    <a:pt x="2156" y="5910"/>
                  </a:cubicBezTo>
                  <a:cubicBezTo>
                    <a:pt x="2172" y="5968"/>
                    <a:pt x="2215" y="5993"/>
                    <a:pt x="2260" y="5993"/>
                  </a:cubicBezTo>
                  <a:cubicBezTo>
                    <a:pt x="2265" y="5993"/>
                    <a:pt x="2270" y="5993"/>
                    <a:pt x="2275" y="5992"/>
                  </a:cubicBezTo>
                  <a:lnTo>
                    <a:pt x="2275" y="5992"/>
                  </a:lnTo>
                  <a:cubicBezTo>
                    <a:pt x="2293" y="6013"/>
                    <a:pt x="2315" y="6021"/>
                    <a:pt x="2337" y="6021"/>
                  </a:cubicBezTo>
                  <a:cubicBezTo>
                    <a:pt x="2393" y="6021"/>
                    <a:pt x="2448" y="5966"/>
                    <a:pt x="2448" y="5910"/>
                  </a:cubicBezTo>
                  <a:cubicBezTo>
                    <a:pt x="2511" y="5408"/>
                    <a:pt x="2365" y="4864"/>
                    <a:pt x="2239" y="4382"/>
                  </a:cubicBezTo>
                  <a:cubicBezTo>
                    <a:pt x="2114" y="3859"/>
                    <a:pt x="1946" y="3357"/>
                    <a:pt x="1758" y="2876"/>
                  </a:cubicBezTo>
                  <a:cubicBezTo>
                    <a:pt x="1381" y="1893"/>
                    <a:pt x="900" y="972"/>
                    <a:pt x="335" y="72"/>
                  </a:cubicBezTo>
                  <a:cubicBezTo>
                    <a:pt x="303" y="24"/>
                    <a:pt x="246" y="0"/>
                    <a:pt x="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5"/>
            <p:cNvSpPr/>
            <p:nvPr/>
          </p:nvSpPr>
          <p:spPr>
            <a:xfrm>
              <a:off x="7171956" y="2295419"/>
              <a:ext cx="222469" cy="440835"/>
            </a:xfrm>
            <a:custGeom>
              <a:rect b="b" l="l" r="r" t="t"/>
              <a:pathLst>
                <a:path extrusionOk="0" h="5535" w="2793">
                  <a:moveTo>
                    <a:pt x="504" y="675"/>
                  </a:moveTo>
                  <a:cubicBezTo>
                    <a:pt x="657" y="941"/>
                    <a:pt x="790" y="1222"/>
                    <a:pt x="922" y="1487"/>
                  </a:cubicBezTo>
                  <a:cubicBezTo>
                    <a:pt x="1131" y="1905"/>
                    <a:pt x="1319" y="2324"/>
                    <a:pt x="1507" y="2721"/>
                  </a:cubicBezTo>
                  <a:cubicBezTo>
                    <a:pt x="1807" y="3402"/>
                    <a:pt x="2026" y="4123"/>
                    <a:pt x="2303" y="4810"/>
                  </a:cubicBezTo>
                  <a:lnTo>
                    <a:pt x="2303" y="4810"/>
                  </a:lnTo>
                  <a:cubicBezTo>
                    <a:pt x="1948" y="4310"/>
                    <a:pt x="1618" y="3788"/>
                    <a:pt x="1319" y="3265"/>
                  </a:cubicBezTo>
                  <a:cubicBezTo>
                    <a:pt x="880" y="2457"/>
                    <a:pt x="559" y="1589"/>
                    <a:pt x="504" y="675"/>
                  </a:cubicBezTo>
                  <a:close/>
                  <a:moveTo>
                    <a:pt x="343" y="0"/>
                  </a:moveTo>
                  <a:cubicBezTo>
                    <a:pt x="278" y="0"/>
                    <a:pt x="212" y="38"/>
                    <a:pt x="189" y="106"/>
                  </a:cubicBezTo>
                  <a:cubicBezTo>
                    <a:pt x="1" y="1215"/>
                    <a:pt x="482" y="2386"/>
                    <a:pt x="984" y="3328"/>
                  </a:cubicBezTo>
                  <a:cubicBezTo>
                    <a:pt x="1403" y="4144"/>
                    <a:pt x="1926" y="4897"/>
                    <a:pt x="2616" y="5504"/>
                  </a:cubicBezTo>
                  <a:cubicBezTo>
                    <a:pt x="2638" y="5526"/>
                    <a:pt x="2661" y="5535"/>
                    <a:pt x="2683" y="5535"/>
                  </a:cubicBezTo>
                  <a:cubicBezTo>
                    <a:pt x="2743" y="5535"/>
                    <a:pt x="2788" y="5461"/>
                    <a:pt x="2742" y="5399"/>
                  </a:cubicBezTo>
                  <a:cubicBezTo>
                    <a:pt x="2735" y="5391"/>
                    <a:pt x="2729" y="5383"/>
                    <a:pt x="2722" y="5374"/>
                  </a:cubicBezTo>
                  <a:lnTo>
                    <a:pt x="2722" y="5374"/>
                  </a:lnTo>
                  <a:cubicBezTo>
                    <a:pt x="2764" y="5342"/>
                    <a:pt x="2792" y="5291"/>
                    <a:pt x="2784" y="5232"/>
                  </a:cubicBezTo>
                  <a:cubicBezTo>
                    <a:pt x="2637" y="4311"/>
                    <a:pt x="2219" y="3432"/>
                    <a:pt x="1842" y="2596"/>
                  </a:cubicBezTo>
                  <a:cubicBezTo>
                    <a:pt x="1654" y="2156"/>
                    <a:pt x="1424" y="1738"/>
                    <a:pt x="1194" y="1340"/>
                  </a:cubicBezTo>
                  <a:cubicBezTo>
                    <a:pt x="963" y="922"/>
                    <a:pt x="691" y="503"/>
                    <a:pt x="482" y="85"/>
                  </a:cubicBezTo>
                  <a:cubicBezTo>
                    <a:pt x="453" y="27"/>
                    <a:pt x="398"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5"/>
            <p:cNvSpPr/>
            <p:nvPr/>
          </p:nvSpPr>
          <p:spPr>
            <a:xfrm>
              <a:off x="7010341" y="2323295"/>
              <a:ext cx="285076" cy="395676"/>
            </a:xfrm>
            <a:custGeom>
              <a:rect b="b" l="l" r="r" t="t"/>
              <a:pathLst>
                <a:path extrusionOk="0" h="4968" w="3579">
                  <a:moveTo>
                    <a:pt x="372" y="287"/>
                  </a:moveTo>
                  <a:cubicBezTo>
                    <a:pt x="409" y="287"/>
                    <a:pt x="428" y="398"/>
                    <a:pt x="461" y="446"/>
                  </a:cubicBezTo>
                  <a:cubicBezTo>
                    <a:pt x="523" y="551"/>
                    <a:pt x="565" y="676"/>
                    <a:pt x="628" y="781"/>
                  </a:cubicBezTo>
                  <a:cubicBezTo>
                    <a:pt x="733" y="969"/>
                    <a:pt x="837" y="1199"/>
                    <a:pt x="963" y="1388"/>
                  </a:cubicBezTo>
                  <a:cubicBezTo>
                    <a:pt x="1193" y="1806"/>
                    <a:pt x="1444" y="2204"/>
                    <a:pt x="1695" y="2622"/>
                  </a:cubicBezTo>
                  <a:cubicBezTo>
                    <a:pt x="1892" y="2961"/>
                    <a:pt x="2119" y="3301"/>
                    <a:pt x="2337" y="3640"/>
                  </a:cubicBezTo>
                  <a:lnTo>
                    <a:pt x="2337" y="3640"/>
                  </a:lnTo>
                  <a:cubicBezTo>
                    <a:pt x="2046" y="3329"/>
                    <a:pt x="1714" y="3017"/>
                    <a:pt x="1444" y="2664"/>
                  </a:cubicBezTo>
                  <a:cubicBezTo>
                    <a:pt x="1151" y="2329"/>
                    <a:pt x="900" y="1974"/>
                    <a:pt x="691" y="1555"/>
                  </a:cubicBezTo>
                  <a:cubicBezTo>
                    <a:pt x="586" y="1367"/>
                    <a:pt x="503" y="1158"/>
                    <a:pt x="440" y="927"/>
                  </a:cubicBezTo>
                  <a:cubicBezTo>
                    <a:pt x="398" y="802"/>
                    <a:pt x="251" y="446"/>
                    <a:pt x="335" y="321"/>
                  </a:cubicBezTo>
                  <a:cubicBezTo>
                    <a:pt x="350" y="297"/>
                    <a:pt x="362" y="287"/>
                    <a:pt x="372" y="287"/>
                  </a:cubicBezTo>
                  <a:close/>
                  <a:moveTo>
                    <a:pt x="359" y="1"/>
                  </a:moveTo>
                  <a:cubicBezTo>
                    <a:pt x="319" y="1"/>
                    <a:pt x="277" y="15"/>
                    <a:pt x="231" y="49"/>
                  </a:cubicBezTo>
                  <a:cubicBezTo>
                    <a:pt x="0" y="216"/>
                    <a:pt x="84" y="572"/>
                    <a:pt x="126" y="802"/>
                  </a:cubicBezTo>
                  <a:cubicBezTo>
                    <a:pt x="272" y="1576"/>
                    <a:pt x="670" y="2246"/>
                    <a:pt x="1151" y="2852"/>
                  </a:cubicBezTo>
                  <a:cubicBezTo>
                    <a:pt x="1423" y="3187"/>
                    <a:pt x="1737" y="3501"/>
                    <a:pt x="2072" y="3815"/>
                  </a:cubicBezTo>
                  <a:cubicBezTo>
                    <a:pt x="2377" y="4101"/>
                    <a:pt x="2665" y="4405"/>
                    <a:pt x="3015" y="4630"/>
                  </a:cubicBezTo>
                  <a:lnTo>
                    <a:pt x="3015" y="4630"/>
                  </a:lnTo>
                  <a:cubicBezTo>
                    <a:pt x="3094" y="4732"/>
                    <a:pt x="3177" y="4830"/>
                    <a:pt x="3264" y="4924"/>
                  </a:cubicBezTo>
                  <a:cubicBezTo>
                    <a:pt x="3295" y="4955"/>
                    <a:pt x="3332" y="4968"/>
                    <a:pt x="3367" y="4968"/>
                  </a:cubicBezTo>
                  <a:cubicBezTo>
                    <a:pt x="3476" y="4968"/>
                    <a:pt x="3579" y="4846"/>
                    <a:pt x="3516" y="4735"/>
                  </a:cubicBezTo>
                  <a:cubicBezTo>
                    <a:pt x="3306" y="4338"/>
                    <a:pt x="3055" y="4003"/>
                    <a:pt x="2825" y="3647"/>
                  </a:cubicBezTo>
                  <a:cubicBezTo>
                    <a:pt x="2574" y="3292"/>
                    <a:pt x="2344" y="2936"/>
                    <a:pt x="2114" y="2580"/>
                  </a:cubicBezTo>
                  <a:cubicBezTo>
                    <a:pt x="1632" y="1848"/>
                    <a:pt x="1193" y="1095"/>
                    <a:pt x="712" y="362"/>
                  </a:cubicBezTo>
                  <a:cubicBezTo>
                    <a:pt x="628" y="229"/>
                    <a:pt x="518" y="1"/>
                    <a:pt x="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5"/>
            <p:cNvSpPr/>
            <p:nvPr/>
          </p:nvSpPr>
          <p:spPr>
            <a:xfrm>
              <a:off x="6902014" y="2698582"/>
              <a:ext cx="444461" cy="87132"/>
            </a:xfrm>
            <a:custGeom>
              <a:rect b="b" l="l" r="r" t="t"/>
              <a:pathLst>
                <a:path extrusionOk="0" h="1094" w="5580">
                  <a:moveTo>
                    <a:pt x="4826" y="0"/>
                  </a:moveTo>
                  <a:cubicBezTo>
                    <a:pt x="4754" y="0"/>
                    <a:pt x="4685" y="3"/>
                    <a:pt x="4624" y="3"/>
                  </a:cubicBezTo>
                  <a:cubicBezTo>
                    <a:pt x="4122" y="23"/>
                    <a:pt x="3641" y="65"/>
                    <a:pt x="3139" y="107"/>
                  </a:cubicBezTo>
                  <a:cubicBezTo>
                    <a:pt x="2176" y="191"/>
                    <a:pt x="1193" y="295"/>
                    <a:pt x="231" y="379"/>
                  </a:cubicBezTo>
                  <a:cubicBezTo>
                    <a:pt x="105" y="400"/>
                    <a:pt x="0" y="526"/>
                    <a:pt x="84" y="651"/>
                  </a:cubicBezTo>
                  <a:cubicBezTo>
                    <a:pt x="272" y="944"/>
                    <a:pt x="586" y="1049"/>
                    <a:pt x="921" y="1070"/>
                  </a:cubicBezTo>
                  <a:cubicBezTo>
                    <a:pt x="1124" y="1087"/>
                    <a:pt x="1328" y="1094"/>
                    <a:pt x="1531" y="1094"/>
                  </a:cubicBezTo>
                  <a:cubicBezTo>
                    <a:pt x="1809" y="1094"/>
                    <a:pt x="2087" y="1082"/>
                    <a:pt x="2365" y="1070"/>
                  </a:cubicBezTo>
                  <a:cubicBezTo>
                    <a:pt x="3390" y="1049"/>
                    <a:pt x="4415" y="944"/>
                    <a:pt x="5420" y="693"/>
                  </a:cubicBezTo>
                  <a:cubicBezTo>
                    <a:pt x="5580" y="653"/>
                    <a:pt x="5510" y="441"/>
                    <a:pt x="5357" y="441"/>
                  </a:cubicBezTo>
                  <a:cubicBezTo>
                    <a:pt x="5350" y="441"/>
                    <a:pt x="5343" y="441"/>
                    <a:pt x="5336" y="442"/>
                  </a:cubicBezTo>
                  <a:cubicBezTo>
                    <a:pt x="4457" y="609"/>
                    <a:pt x="3557" y="672"/>
                    <a:pt x="2658" y="693"/>
                  </a:cubicBezTo>
                  <a:cubicBezTo>
                    <a:pt x="2218" y="714"/>
                    <a:pt x="1800" y="714"/>
                    <a:pt x="1360" y="735"/>
                  </a:cubicBezTo>
                  <a:cubicBezTo>
                    <a:pt x="1294" y="735"/>
                    <a:pt x="1222" y="737"/>
                    <a:pt x="1146" y="737"/>
                  </a:cubicBezTo>
                  <a:cubicBezTo>
                    <a:pt x="986" y="737"/>
                    <a:pt x="812" y="728"/>
                    <a:pt x="662" y="675"/>
                  </a:cubicBezTo>
                  <a:lnTo>
                    <a:pt x="662" y="675"/>
                  </a:lnTo>
                  <a:cubicBezTo>
                    <a:pt x="1432" y="565"/>
                    <a:pt x="2205" y="496"/>
                    <a:pt x="2992" y="442"/>
                  </a:cubicBezTo>
                  <a:cubicBezTo>
                    <a:pt x="3432" y="400"/>
                    <a:pt x="3871" y="379"/>
                    <a:pt x="4311" y="358"/>
                  </a:cubicBezTo>
                  <a:cubicBezTo>
                    <a:pt x="4499" y="358"/>
                    <a:pt x="4708" y="337"/>
                    <a:pt x="4896" y="316"/>
                  </a:cubicBezTo>
                  <a:cubicBezTo>
                    <a:pt x="5085" y="316"/>
                    <a:pt x="5252" y="358"/>
                    <a:pt x="5441" y="358"/>
                  </a:cubicBezTo>
                  <a:cubicBezTo>
                    <a:pt x="5503" y="358"/>
                    <a:pt x="5524" y="295"/>
                    <a:pt x="5503" y="254"/>
                  </a:cubicBezTo>
                  <a:cubicBezTo>
                    <a:pt x="5373" y="26"/>
                    <a:pt x="5078" y="0"/>
                    <a:pt x="4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5"/>
            <p:cNvSpPr/>
            <p:nvPr/>
          </p:nvSpPr>
          <p:spPr>
            <a:xfrm>
              <a:off x="6810493" y="2593610"/>
              <a:ext cx="391572" cy="95176"/>
            </a:xfrm>
            <a:custGeom>
              <a:rect b="b" l="l" r="r" t="t"/>
              <a:pathLst>
                <a:path extrusionOk="0" h="1195" w="4916">
                  <a:moveTo>
                    <a:pt x="143" y="0"/>
                  </a:moveTo>
                  <a:cubicBezTo>
                    <a:pt x="52" y="0"/>
                    <a:pt x="0" y="113"/>
                    <a:pt x="19" y="191"/>
                  </a:cubicBezTo>
                  <a:cubicBezTo>
                    <a:pt x="166" y="923"/>
                    <a:pt x="1317" y="986"/>
                    <a:pt x="1882" y="1069"/>
                  </a:cubicBezTo>
                  <a:cubicBezTo>
                    <a:pt x="2844" y="1195"/>
                    <a:pt x="3807" y="1195"/>
                    <a:pt x="4790" y="1195"/>
                  </a:cubicBezTo>
                  <a:cubicBezTo>
                    <a:pt x="4916" y="1195"/>
                    <a:pt x="4916" y="986"/>
                    <a:pt x="4790" y="986"/>
                  </a:cubicBezTo>
                  <a:cubicBezTo>
                    <a:pt x="3953" y="944"/>
                    <a:pt x="3137" y="902"/>
                    <a:pt x="2321" y="818"/>
                  </a:cubicBezTo>
                  <a:cubicBezTo>
                    <a:pt x="1903" y="756"/>
                    <a:pt x="1484" y="693"/>
                    <a:pt x="1066" y="609"/>
                  </a:cubicBezTo>
                  <a:cubicBezTo>
                    <a:pt x="824" y="545"/>
                    <a:pt x="570" y="468"/>
                    <a:pt x="409" y="293"/>
                  </a:cubicBezTo>
                  <a:lnTo>
                    <a:pt x="409" y="293"/>
                  </a:lnTo>
                  <a:cubicBezTo>
                    <a:pt x="1026" y="298"/>
                    <a:pt x="1669" y="386"/>
                    <a:pt x="2279" y="442"/>
                  </a:cubicBezTo>
                  <a:cubicBezTo>
                    <a:pt x="2614" y="463"/>
                    <a:pt x="2970" y="505"/>
                    <a:pt x="3305" y="546"/>
                  </a:cubicBezTo>
                  <a:cubicBezTo>
                    <a:pt x="3551" y="562"/>
                    <a:pt x="3820" y="611"/>
                    <a:pt x="4070" y="611"/>
                  </a:cubicBezTo>
                  <a:cubicBezTo>
                    <a:pt x="4160" y="611"/>
                    <a:pt x="4247" y="605"/>
                    <a:pt x="4330" y="588"/>
                  </a:cubicBezTo>
                  <a:cubicBezTo>
                    <a:pt x="4476" y="567"/>
                    <a:pt x="4434" y="400"/>
                    <a:pt x="4330" y="358"/>
                  </a:cubicBezTo>
                  <a:cubicBezTo>
                    <a:pt x="4037" y="253"/>
                    <a:pt x="3639" y="253"/>
                    <a:pt x="3305" y="212"/>
                  </a:cubicBezTo>
                  <a:cubicBezTo>
                    <a:pt x="2970" y="191"/>
                    <a:pt x="2614" y="149"/>
                    <a:pt x="2279" y="128"/>
                  </a:cubicBezTo>
                  <a:cubicBezTo>
                    <a:pt x="1924" y="107"/>
                    <a:pt x="1589" y="86"/>
                    <a:pt x="1233" y="65"/>
                  </a:cubicBezTo>
                  <a:cubicBezTo>
                    <a:pt x="877" y="44"/>
                    <a:pt x="522" y="44"/>
                    <a:pt x="166" y="2"/>
                  </a:cubicBezTo>
                  <a:cubicBezTo>
                    <a:pt x="158" y="1"/>
                    <a:pt x="150" y="0"/>
                    <a:pt x="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5"/>
            <p:cNvSpPr/>
            <p:nvPr/>
          </p:nvSpPr>
          <p:spPr>
            <a:xfrm>
              <a:off x="6563650" y="2324729"/>
              <a:ext cx="472897" cy="280988"/>
            </a:xfrm>
            <a:custGeom>
              <a:rect b="b" l="l" r="r" t="t"/>
              <a:pathLst>
                <a:path extrusionOk="0" h="3528" w="5937">
                  <a:moveTo>
                    <a:pt x="665" y="0"/>
                  </a:moveTo>
                  <a:cubicBezTo>
                    <a:pt x="639" y="0"/>
                    <a:pt x="613" y="3"/>
                    <a:pt x="587" y="10"/>
                  </a:cubicBezTo>
                  <a:cubicBezTo>
                    <a:pt x="1" y="219"/>
                    <a:pt x="901" y="1202"/>
                    <a:pt x="1089" y="1412"/>
                  </a:cubicBezTo>
                  <a:cubicBezTo>
                    <a:pt x="1298" y="1684"/>
                    <a:pt x="1549" y="1935"/>
                    <a:pt x="1842" y="2123"/>
                  </a:cubicBezTo>
                  <a:cubicBezTo>
                    <a:pt x="2198" y="2353"/>
                    <a:pt x="2574" y="2500"/>
                    <a:pt x="2951" y="2646"/>
                  </a:cubicBezTo>
                  <a:cubicBezTo>
                    <a:pt x="3872" y="3002"/>
                    <a:pt x="4855" y="3232"/>
                    <a:pt x="5797" y="3525"/>
                  </a:cubicBezTo>
                  <a:cubicBezTo>
                    <a:pt x="5803" y="3526"/>
                    <a:pt x="5809" y="3527"/>
                    <a:pt x="5815" y="3527"/>
                  </a:cubicBezTo>
                  <a:cubicBezTo>
                    <a:pt x="5889" y="3527"/>
                    <a:pt x="5937" y="3417"/>
                    <a:pt x="5859" y="3378"/>
                  </a:cubicBezTo>
                  <a:cubicBezTo>
                    <a:pt x="5002" y="2939"/>
                    <a:pt x="4081" y="2667"/>
                    <a:pt x="3181" y="2332"/>
                  </a:cubicBezTo>
                  <a:cubicBezTo>
                    <a:pt x="2742" y="2165"/>
                    <a:pt x="2282" y="1976"/>
                    <a:pt x="1905" y="1684"/>
                  </a:cubicBezTo>
                  <a:cubicBezTo>
                    <a:pt x="1591" y="1432"/>
                    <a:pt x="1298" y="1119"/>
                    <a:pt x="1068" y="805"/>
                  </a:cubicBezTo>
                  <a:cubicBezTo>
                    <a:pt x="963" y="679"/>
                    <a:pt x="838" y="533"/>
                    <a:pt x="775" y="365"/>
                  </a:cubicBezTo>
                  <a:cubicBezTo>
                    <a:pt x="739" y="329"/>
                    <a:pt x="730" y="307"/>
                    <a:pt x="738" y="307"/>
                  </a:cubicBezTo>
                  <a:lnTo>
                    <a:pt x="738" y="307"/>
                  </a:lnTo>
                  <a:cubicBezTo>
                    <a:pt x="744" y="307"/>
                    <a:pt x="758" y="318"/>
                    <a:pt x="775" y="344"/>
                  </a:cubicBezTo>
                  <a:cubicBezTo>
                    <a:pt x="838" y="386"/>
                    <a:pt x="880" y="428"/>
                    <a:pt x="942" y="449"/>
                  </a:cubicBezTo>
                  <a:cubicBezTo>
                    <a:pt x="1047" y="533"/>
                    <a:pt x="1173" y="596"/>
                    <a:pt x="1277" y="679"/>
                  </a:cubicBezTo>
                  <a:lnTo>
                    <a:pt x="2637" y="1579"/>
                  </a:lnTo>
                  <a:cubicBezTo>
                    <a:pt x="3077" y="1872"/>
                    <a:pt x="3516" y="2165"/>
                    <a:pt x="3955" y="2437"/>
                  </a:cubicBezTo>
                  <a:cubicBezTo>
                    <a:pt x="4353" y="2667"/>
                    <a:pt x="4771" y="2855"/>
                    <a:pt x="5232" y="2855"/>
                  </a:cubicBezTo>
                  <a:cubicBezTo>
                    <a:pt x="5378" y="2855"/>
                    <a:pt x="5420" y="2646"/>
                    <a:pt x="5274" y="2604"/>
                  </a:cubicBezTo>
                  <a:cubicBezTo>
                    <a:pt x="4374" y="2353"/>
                    <a:pt x="3642" y="1767"/>
                    <a:pt x="2867" y="1307"/>
                  </a:cubicBezTo>
                  <a:cubicBezTo>
                    <a:pt x="2470" y="1056"/>
                    <a:pt x="2051" y="805"/>
                    <a:pt x="1654" y="554"/>
                  </a:cubicBezTo>
                  <a:cubicBezTo>
                    <a:pt x="1445" y="428"/>
                    <a:pt x="1256" y="303"/>
                    <a:pt x="1047" y="156"/>
                  </a:cubicBezTo>
                  <a:cubicBezTo>
                    <a:pt x="941" y="86"/>
                    <a:pt x="806" y="0"/>
                    <a:pt x="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5"/>
            <p:cNvSpPr/>
            <p:nvPr/>
          </p:nvSpPr>
          <p:spPr>
            <a:xfrm>
              <a:off x="6866409" y="2249942"/>
              <a:ext cx="207335" cy="344544"/>
            </a:xfrm>
            <a:custGeom>
              <a:rect b="b" l="l" r="r" t="t"/>
              <a:pathLst>
                <a:path extrusionOk="0" h="4326" w="2603">
                  <a:moveTo>
                    <a:pt x="190" y="0"/>
                  </a:moveTo>
                  <a:cubicBezTo>
                    <a:pt x="94" y="0"/>
                    <a:pt x="1" y="84"/>
                    <a:pt x="29" y="195"/>
                  </a:cubicBezTo>
                  <a:cubicBezTo>
                    <a:pt x="175" y="907"/>
                    <a:pt x="406" y="1597"/>
                    <a:pt x="636" y="2267"/>
                  </a:cubicBezTo>
                  <a:cubicBezTo>
                    <a:pt x="866" y="2874"/>
                    <a:pt x="1117" y="3439"/>
                    <a:pt x="1514" y="3962"/>
                  </a:cubicBezTo>
                  <a:cubicBezTo>
                    <a:pt x="1534" y="3981"/>
                    <a:pt x="1557" y="3989"/>
                    <a:pt x="1580" y="3989"/>
                  </a:cubicBezTo>
                  <a:cubicBezTo>
                    <a:pt x="1655" y="3989"/>
                    <a:pt x="1730" y="3900"/>
                    <a:pt x="1682" y="3836"/>
                  </a:cubicBezTo>
                  <a:cubicBezTo>
                    <a:pt x="1156" y="3017"/>
                    <a:pt x="859" y="2061"/>
                    <a:pt x="597" y="1112"/>
                  </a:cubicBezTo>
                  <a:lnTo>
                    <a:pt x="597" y="1112"/>
                  </a:lnTo>
                  <a:cubicBezTo>
                    <a:pt x="637" y="1183"/>
                    <a:pt x="678" y="1255"/>
                    <a:pt x="719" y="1325"/>
                  </a:cubicBezTo>
                  <a:cubicBezTo>
                    <a:pt x="908" y="1660"/>
                    <a:pt x="1117" y="2016"/>
                    <a:pt x="1305" y="2371"/>
                  </a:cubicBezTo>
                  <a:cubicBezTo>
                    <a:pt x="1494" y="2727"/>
                    <a:pt x="1682" y="3083"/>
                    <a:pt x="1849" y="3439"/>
                  </a:cubicBezTo>
                  <a:cubicBezTo>
                    <a:pt x="1933" y="3606"/>
                    <a:pt x="2017" y="3794"/>
                    <a:pt x="2100" y="3983"/>
                  </a:cubicBezTo>
                  <a:cubicBezTo>
                    <a:pt x="2184" y="4129"/>
                    <a:pt x="2226" y="4275"/>
                    <a:pt x="2393" y="4317"/>
                  </a:cubicBezTo>
                  <a:cubicBezTo>
                    <a:pt x="2404" y="4323"/>
                    <a:pt x="2417" y="4326"/>
                    <a:pt x="2430" y="4326"/>
                  </a:cubicBezTo>
                  <a:cubicBezTo>
                    <a:pt x="2466" y="4326"/>
                    <a:pt x="2503" y="4306"/>
                    <a:pt x="2519" y="4275"/>
                  </a:cubicBezTo>
                  <a:cubicBezTo>
                    <a:pt x="2603" y="4129"/>
                    <a:pt x="2519" y="3983"/>
                    <a:pt x="2456" y="3836"/>
                  </a:cubicBezTo>
                  <a:cubicBezTo>
                    <a:pt x="2372" y="3648"/>
                    <a:pt x="2289" y="3459"/>
                    <a:pt x="2205" y="3271"/>
                  </a:cubicBezTo>
                  <a:cubicBezTo>
                    <a:pt x="2017" y="2895"/>
                    <a:pt x="1828" y="2539"/>
                    <a:pt x="1640" y="2183"/>
                  </a:cubicBezTo>
                  <a:cubicBezTo>
                    <a:pt x="1431" y="1827"/>
                    <a:pt x="1242" y="1472"/>
                    <a:pt x="1012" y="1137"/>
                  </a:cubicBezTo>
                  <a:cubicBezTo>
                    <a:pt x="782" y="781"/>
                    <a:pt x="531" y="446"/>
                    <a:pt x="322" y="70"/>
                  </a:cubicBezTo>
                  <a:cubicBezTo>
                    <a:pt x="287" y="21"/>
                    <a:pt x="238" y="0"/>
                    <a:pt x="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 name="Google Shape;322;p15"/>
          <p:cNvGrpSpPr/>
          <p:nvPr/>
        </p:nvGrpSpPr>
        <p:grpSpPr>
          <a:xfrm flipH="1">
            <a:off x="-133692" y="1028700"/>
            <a:ext cx="2136602" cy="1135450"/>
            <a:chOff x="6563650" y="2249942"/>
            <a:chExt cx="2325933" cy="1235931"/>
          </a:xfrm>
        </p:grpSpPr>
        <p:sp>
          <p:nvSpPr>
            <p:cNvPr id="323" name="Google Shape;323;p15"/>
            <p:cNvSpPr/>
            <p:nvPr/>
          </p:nvSpPr>
          <p:spPr>
            <a:xfrm>
              <a:off x="6738646" y="2291358"/>
              <a:ext cx="2150936" cy="1194516"/>
            </a:xfrm>
            <a:custGeom>
              <a:rect b="b" l="l" r="r" t="t"/>
              <a:pathLst>
                <a:path extrusionOk="0" h="14998" w="27004">
                  <a:moveTo>
                    <a:pt x="842" y="0"/>
                  </a:moveTo>
                  <a:cubicBezTo>
                    <a:pt x="827" y="0"/>
                    <a:pt x="812" y="3"/>
                    <a:pt x="796" y="10"/>
                  </a:cubicBezTo>
                  <a:cubicBezTo>
                    <a:pt x="1" y="324"/>
                    <a:pt x="670" y="1433"/>
                    <a:pt x="1005" y="1851"/>
                  </a:cubicBezTo>
                  <a:cubicBezTo>
                    <a:pt x="1612" y="2626"/>
                    <a:pt x="2470" y="3170"/>
                    <a:pt x="3307" y="3651"/>
                  </a:cubicBezTo>
                  <a:cubicBezTo>
                    <a:pt x="5190" y="4781"/>
                    <a:pt x="7240" y="5555"/>
                    <a:pt x="9333" y="6224"/>
                  </a:cubicBezTo>
                  <a:cubicBezTo>
                    <a:pt x="13434" y="7543"/>
                    <a:pt x="17723" y="8380"/>
                    <a:pt x="21615" y="10326"/>
                  </a:cubicBezTo>
                  <a:cubicBezTo>
                    <a:pt x="22682" y="10849"/>
                    <a:pt x="23707" y="11455"/>
                    <a:pt x="24649" y="12167"/>
                  </a:cubicBezTo>
                  <a:cubicBezTo>
                    <a:pt x="25570" y="12857"/>
                    <a:pt x="26595" y="13715"/>
                    <a:pt x="26825" y="14929"/>
                  </a:cubicBezTo>
                  <a:cubicBezTo>
                    <a:pt x="26834" y="14976"/>
                    <a:pt x="26874" y="14997"/>
                    <a:pt x="26912" y="14997"/>
                  </a:cubicBezTo>
                  <a:cubicBezTo>
                    <a:pt x="26958" y="14997"/>
                    <a:pt x="27004" y="14965"/>
                    <a:pt x="26992" y="14908"/>
                  </a:cubicBezTo>
                  <a:cubicBezTo>
                    <a:pt x="26888" y="14008"/>
                    <a:pt x="26365" y="13297"/>
                    <a:pt x="25716" y="12690"/>
                  </a:cubicBezTo>
                  <a:cubicBezTo>
                    <a:pt x="25025" y="12020"/>
                    <a:pt x="24209" y="11455"/>
                    <a:pt x="23373" y="10932"/>
                  </a:cubicBezTo>
                  <a:cubicBezTo>
                    <a:pt x="21657" y="9844"/>
                    <a:pt x="19774" y="9049"/>
                    <a:pt x="17849" y="8380"/>
                  </a:cubicBezTo>
                  <a:cubicBezTo>
                    <a:pt x="13852" y="7020"/>
                    <a:pt x="9668" y="6224"/>
                    <a:pt x="5797" y="4488"/>
                  </a:cubicBezTo>
                  <a:cubicBezTo>
                    <a:pt x="4730" y="4007"/>
                    <a:pt x="3662" y="3463"/>
                    <a:pt x="2679" y="2814"/>
                  </a:cubicBezTo>
                  <a:cubicBezTo>
                    <a:pt x="2219" y="2521"/>
                    <a:pt x="1758" y="2186"/>
                    <a:pt x="1403" y="1768"/>
                  </a:cubicBezTo>
                  <a:cubicBezTo>
                    <a:pt x="1173" y="1517"/>
                    <a:pt x="398" y="575"/>
                    <a:pt x="901" y="261"/>
                  </a:cubicBezTo>
                  <a:cubicBezTo>
                    <a:pt x="1012" y="205"/>
                    <a:pt x="958" y="0"/>
                    <a:pt x="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5"/>
            <p:cNvSpPr/>
            <p:nvPr/>
          </p:nvSpPr>
          <p:spPr>
            <a:xfrm>
              <a:off x="8179082" y="2570752"/>
              <a:ext cx="264685" cy="523507"/>
            </a:xfrm>
            <a:custGeom>
              <a:rect b="b" l="l" r="r" t="t"/>
              <a:pathLst>
                <a:path extrusionOk="0" h="6573" w="3323">
                  <a:moveTo>
                    <a:pt x="187" y="400"/>
                  </a:moveTo>
                  <a:cubicBezTo>
                    <a:pt x="407" y="789"/>
                    <a:pt x="660" y="1171"/>
                    <a:pt x="874" y="1566"/>
                  </a:cubicBezTo>
                  <a:cubicBezTo>
                    <a:pt x="1167" y="2068"/>
                    <a:pt x="1397" y="2591"/>
                    <a:pt x="1606" y="3114"/>
                  </a:cubicBezTo>
                  <a:cubicBezTo>
                    <a:pt x="1799" y="3586"/>
                    <a:pt x="1987" y="4067"/>
                    <a:pt x="2183" y="4544"/>
                  </a:cubicBezTo>
                  <a:lnTo>
                    <a:pt x="2183" y="4544"/>
                  </a:lnTo>
                  <a:cubicBezTo>
                    <a:pt x="1931" y="4140"/>
                    <a:pt x="1678" y="3737"/>
                    <a:pt x="1439" y="3323"/>
                  </a:cubicBezTo>
                  <a:cubicBezTo>
                    <a:pt x="1146" y="2842"/>
                    <a:pt x="874" y="2319"/>
                    <a:pt x="685" y="1796"/>
                  </a:cubicBezTo>
                  <a:cubicBezTo>
                    <a:pt x="581" y="1545"/>
                    <a:pt x="497" y="1294"/>
                    <a:pt x="413" y="1043"/>
                  </a:cubicBezTo>
                  <a:cubicBezTo>
                    <a:pt x="345" y="838"/>
                    <a:pt x="251" y="617"/>
                    <a:pt x="187" y="400"/>
                  </a:cubicBezTo>
                  <a:close/>
                  <a:moveTo>
                    <a:pt x="62" y="0"/>
                  </a:moveTo>
                  <a:cubicBezTo>
                    <a:pt x="29" y="0"/>
                    <a:pt x="1" y="35"/>
                    <a:pt x="16" y="80"/>
                  </a:cubicBezTo>
                  <a:cubicBezTo>
                    <a:pt x="16" y="80"/>
                    <a:pt x="16" y="80"/>
                    <a:pt x="16" y="80"/>
                  </a:cubicBezTo>
                  <a:lnTo>
                    <a:pt x="16" y="80"/>
                  </a:lnTo>
                  <a:cubicBezTo>
                    <a:pt x="79" y="373"/>
                    <a:pt x="58" y="687"/>
                    <a:pt x="120" y="1001"/>
                  </a:cubicBezTo>
                  <a:cubicBezTo>
                    <a:pt x="162" y="1273"/>
                    <a:pt x="246" y="1524"/>
                    <a:pt x="330" y="1775"/>
                  </a:cubicBezTo>
                  <a:cubicBezTo>
                    <a:pt x="518" y="2319"/>
                    <a:pt x="769" y="2842"/>
                    <a:pt x="1041" y="3344"/>
                  </a:cubicBezTo>
                  <a:cubicBezTo>
                    <a:pt x="1669" y="4432"/>
                    <a:pt x="2359" y="5541"/>
                    <a:pt x="3133" y="6525"/>
                  </a:cubicBezTo>
                  <a:cubicBezTo>
                    <a:pt x="3154" y="6559"/>
                    <a:pt x="3183" y="6573"/>
                    <a:pt x="3211" y="6573"/>
                  </a:cubicBezTo>
                  <a:cubicBezTo>
                    <a:pt x="3269" y="6573"/>
                    <a:pt x="3322" y="6512"/>
                    <a:pt x="3280" y="6441"/>
                  </a:cubicBezTo>
                  <a:cubicBezTo>
                    <a:pt x="3240" y="6361"/>
                    <a:pt x="3199" y="6282"/>
                    <a:pt x="3158" y="6204"/>
                  </a:cubicBezTo>
                  <a:lnTo>
                    <a:pt x="3158" y="6204"/>
                  </a:lnTo>
                  <a:cubicBezTo>
                    <a:pt x="3185" y="6174"/>
                    <a:pt x="3196" y="6133"/>
                    <a:pt x="3175" y="6085"/>
                  </a:cubicBezTo>
                  <a:cubicBezTo>
                    <a:pt x="2820" y="4997"/>
                    <a:pt x="2338" y="3930"/>
                    <a:pt x="1857" y="2884"/>
                  </a:cubicBezTo>
                  <a:cubicBezTo>
                    <a:pt x="1397" y="1859"/>
                    <a:pt x="811" y="896"/>
                    <a:pt x="99" y="17"/>
                  </a:cubicBezTo>
                  <a:cubicBezTo>
                    <a:pt x="88" y="6"/>
                    <a:pt x="74" y="0"/>
                    <a:pt x="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5"/>
            <p:cNvSpPr/>
            <p:nvPr/>
          </p:nvSpPr>
          <p:spPr>
            <a:xfrm>
              <a:off x="7923637" y="3007764"/>
              <a:ext cx="475048" cy="120025"/>
            </a:xfrm>
            <a:custGeom>
              <a:rect b="b" l="l" r="r" t="t"/>
              <a:pathLst>
                <a:path extrusionOk="0" h="1507" w="5964">
                  <a:moveTo>
                    <a:pt x="3514" y="287"/>
                  </a:moveTo>
                  <a:cubicBezTo>
                    <a:pt x="3632" y="287"/>
                    <a:pt x="3751" y="289"/>
                    <a:pt x="3869" y="293"/>
                  </a:cubicBezTo>
                  <a:lnTo>
                    <a:pt x="3869" y="293"/>
                  </a:lnTo>
                  <a:cubicBezTo>
                    <a:pt x="3600" y="326"/>
                    <a:pt x="3334" y="367"/>
                    <a:pt x="3076" y="410"/>
                  </a:cubicBezTo>
                  <a:cubicBezTo>
                    <a:pt x="2595" y="494"/>
                    <a:pt x="2135" y="598"/>
                    <a:pt x="1674" y="745"/>
                  </a:cubicBezTo>
                  <a:cubicBezTo>
                    <a:pt x="1444" y="807"/>
                    <a:pt x="1214" y="891"/>
                    <a:pt x="984" y="975"/>
                  </a:cubicBezTo>
                  <a:cubicBezTo>
                    <a:pt x="897" y="1008"/>
                    <a:pt x="758" y="1080"/>
                    <a:pt x="619" y="1130"/>
                  </a:cubicBezTo>
                  <a:lnTo>
                    <a:pt x="619" y="1130"/>
                  </a:lnTo>
                  <a:cubicBezTo>
                    <a:pt x="1419" y="437"/>
                    <a:pt x="2463" y="287"/>
                    <a:pt x="3514" y="287"/>
                  </a:cubicBezTo>
                  <a:close/>
                  <a:moveTo>
                    <a:pt x="3137" y="0"/>
                  </a:moveTo>
                  <a:cubicBezTo>
                    <a:pt x="1984" y="0"/>
                    <a:pt x="821" y="237"/>
                    <a:pt x="63" y="1184"/>
                  </a:cubicBezTo>
                  <a:cubicBezTo>
                    <a:pt x="1" y="1268"/>
                    <a:pt x="1" y="1393"/>
                    <a:pt x="105" y="1456"/>
                  </a:cubicBezTo>
                  <a:cubicBezTo>
                    <a:pt x="185" y="1492"/>
                    <a:pt x="267" y="1506"/>
                    <a:pt x="350" y="1506"/>
                  </a:cubicBezTo>
                  <a:cubicBezTo>
                    <a:pt x="657" y="1506"/>
                    <a:pt x="976" y="1304"/>
                    <a:pt x="1256" y="1205"/>
                  </a:cubicBezTo>
                  <a:cubicBezTo>
                    <a:pt x="1737" y="1059"/>
                    <a:pt x="2218" y="912"/>
                    <a:pt x="2700" y="807"/>
                  </a:cubicBezTo>
                  <a:cubicBezTo>
                    <a:pt x="3202" y="703"/>
                    <a:pt x="3725" y="640"/>
                    <a:pt x="4227" y="598"/>
                  </a:cubicBezTo>
                  <a:cubicBezTo>
                    <a:pt x="4750" y="556"/>
                    <a:pt x="5252" y="577"/>
                    <a:pt x="5775" y="535"/>
                  </a:cubicBezTo>
                  <a:cubicBezTo>
                    <a:pt x="5922" y="535"/>
                    <a:pt x="5964" y="305"/>
                    <a:pt x="5817" y="284"/>
                  </a:cubicBezTo>
                  <a:cubicBezTo>
                    <a:pt x="5534" y="238"/>
                    <a:pt x="5244" y="219"/>
                    <a:pt x="4953" y="219"/>
                  </a:cubicBezTo>
                  <a:cubicBezTo>
                    <a:pt x="4877" y="219"/>
                    <a:pt x="4801" y="220"/>
                    <a:pt x="4725" y="223"/>
                  </a:cubicBezTo>
                  <a:lnTo>
                    <a:pt x="4725" y="223"/>
                  </a:lnTo>
                  <a:cubicBezTo>
                    <a:pt x="4724" y="162"/>
                    <a:pt x="4682" y="96"/>
                    <a:pt x="4604" y="96"/>
                  </a:cubicBezTo>
                  <a:cubicBezTo>
                    <a:pt x="4140" y="45"/>
                    <a:pt x="3639"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5"/>
            <p:cNvSpPr/>
            <p:nvPr/>
          </p:nvSpPr>
          <p:spPr>
            <a:xfrm>
              <a:off x="8036982" y="2586761"/>
              <a:ext cx="215938" cy="410092"/>
            </a:xfrm>
            <a:custGeom>
              <a:rect b="b" l="l" r="r" t="t"/>
              <a:pathLst>
                <a:path extrusionOk="0" h="5149" w="2711">
                  <a:moveTo>
                    <a:pt x="405" y="349"/>
                  </a:moveTo>
                  <a:lnTo>
                    <a:pt x="405" y="349"/>
                  </a:lnTo>
                  <a:cubicBezTo>
                    <a:pt x="446" y="719"/>
                    <a:pt x="627" y="1049"/>
                    <a:pt x="837" y="1365"/>
                  </a:cubicBezTo>
                  <a:cubicBezTo>
                    <a:pt x="1130" y="1804"/>
                    <a:pt x="1423" y="2243"/>
                    <a:pt x="1632" y="2725"/>
                  </a:cubicBezTo>
                  <a:cubicBezTo>
                    <a:pt x="1842" y="3206"/>
                    <a:pt x="1946" y="3687"/>
                    <a:pt x="2030" y="4189"/>
                  </a:cubicBezTo>
                  <a:cubicBezTo>
                    <a:pt x="2039" y="4270"/>
                    <a:pt x="2050" y="4350"/>
                    <a:pt x="2065" y="4428"/>
                  </a:cubicBezTo>
                  <a:lnTo>
                    <a:pt x="2065" y="4428"/>
                  </a:lnTo>
                  <a:cubicBezTo>
                    <a:pt x="1670" y="3811"/>
                    <a:pt x="1274" y="3195"/>
                    <a:pt x="879" y="2578"/>
                  </a:cubicBezTo>
                  <a:cubicBezTo>
                    <a:pt x="628" y="2223"/>
                    <a:pt x="398" y="1825"/>
                    <a:pt x="314" y="1407"/>
                  </a:cubicBezTo>
                  <a:cubicBezTo>
                    <a:pt x="262" y="1162"/>
                    <a:pt x="195" y="583"/>
                    <a:pt x="405" y="349"/>
                  </a:cubicBezTo>
                  <a:close/>
                  <a:moveTo>
                    <a:pt x="535" y="1"/>
                  </a:moveTo>
                  <a:cubicBezTo>
                    <a:pt x="525" y="1"/>
                    <a:pt x="514" y="2"/>
                    <a:pt x="503" y="5"/>
                  </a:cubicBezTo>
                  <a:cubicBezTo>
                    <a:pt x="272" y="46"/>
                    <a:pt x="231" y="109"/>
                    <a:pt x="126" y="319"/>
                  </a:cubicBezTo>
                  <a:cubicBezTo>
                    <a:pt x="42" y="528"/>
                    <a:pt x="0" y="737"/>
                    <a:pt x="0" y="946"/>
                  </a:cubicBezTo>
                  <a:cubicBezTo>
                    <a:pt x="0" y="1407"/>
                    <a:pt x="168" y="1867"/>
                    <a:pt x="398" y="2264"/>
                  </a:cubicBezTo>
                  <a:cubicBezTo>
                    <a:pt x="670" y="2746"/>
                    <a:pt x="984" y="3185"/>
                    <a:pt x="1298" y="3645"/>
                  </a:cubicBezTo>
                  <a:cubicBezTo>
                    <a:pt x="1632" y="4127"/>
                    <a:pt x="1967" y="4629"/>
                    <a:pt x="2302" y="5110"/>
                  </a:cubicBezTo>
                  <a:cubicBezTo>
                    <a:pt x="2322" y="5137"/>
                    <a:pt x="2351" y="5149"/>
                    <a:pt x="2379" y="5149"/>
                  </a:cubicBezTo>
                  <a:cubicBezTo>
                    <a:pt x="2429" y="5149"/>
                    <a:pt x="2475" y="5112"/>
                    <a:pt x="2461" y="5057"/>
                  </a:cubicBezTo>
                  <a:lnTo>
                    <a:pt x="2461" y="5057"/>
                  </a:lnTo>
                  <a:cubicBezTo>
                    <a:pt x="2484" y="5069"/>
                    <a:pt x="2507" y="5079"/>
                    <a:pt x="2532" y="5089"/>
                  </a:cubicBezTo>
                  <a:cubicBezTo>
                    <a:pt x="2544" y="5093"/>
                    <a:pt x="2556" y="5095"/>
                    <a:pt x="2567" y="5095"/>
                  </a:cubicBezTo>
                  <a:cubicBezTo>
                    <a:pt x="2668" y="5095"/>
                    <a:pt x="2710" y="4936"/>
                    <a:pt x="2616" y="4880"/>
                  </a:cubicBezTo>
                  <a:cubicBezTo>
                    <a:pt x="2281" y="4650"/>
                    <a:pt x="2323" y="4148"/>
                    <a:pt x="2260" y="3813"/>
                  </a:cubicBezTo>
                  <a:cubicBezTo>
                    <a:pt x="2176" y="3352"/>
                    <a:pt x="2051" y="2913"/>
                    <a:pt x="1863" y="2495"/>
                  </a:cubicBezTo>
                  <a:cubicBezTo>
                    <a:pt x="1695" y="2076"/>
                    <a:pt x="1465" y="1699"/>
                    <a:pt x="1193" y="1323"/>
                  </a:cubicBezTo>
                  <a:cubicBezTo>
                    <a:pt x="942" y="967"/>
                    <a:pt x="649" y="591"/>
                    <a:pt x="670" y="130"/>
                  </a:cubicBezTo>
                  <a:cubicBezTo>
                    <a:pt x="670" y="58"/>
                    <a:pt x="607" y="1"/>
                    <a:pt x="5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5"/>
            <p:cNvSpPr/>
            <p:nvPr/>
          </p:nvSpPr>
          <p:spPr>
            <a:xfrm>
              <a:off x="7615780" y="2924535"/>
              <a:ext cx="494562" cy="127671"/>
            </a:xfrm>
            <a:custGeom>
              <a:rect b="b" l="l" r="r" t="t"/>
              <a:pathLst>
                <a:path extrusionOk="0" h="1603" w="6209">
                  <a:moveTo>
                    <a:pt x="4164" y="285"/>
                  </a:moveTo>
                  <a:cubicBezTo>
                    <a:pt x="4558" y="285"/>
                    <a:pt x="4952" y="320"/>
                    <a:pt x="5341" y="393"/>
                  </a:cubicBezTo>
                  <a:lnTo>
                    <a:pt x="5341" y="393"/>
                  </a:lnTo>
                  <a:cubicBezTo>
                    <a:pt x="4635" y="472"/>
                    <a:pt x="3947" y="694"/>
                    <a:pt x="3259" y="806"/>
                  </a:cubicBezTo>
                  <a:cubicBezTo>
                    <a:pt x="2455" y="935"/>
                    <a:pt x="1663" y="1064"/>
                    <a:pt x="874" y="1183"/>
                  </a:cubicBezTo>
                  <a:lnTo>
                    <a:pt x="874" y="1183"/>
                  </a:lnTo>
                  <a:cubicBezTo>
                    <a:pt x="1866" y="590"/>
                    <a:pt x="3013" y="285"/>
                    <a:pt x="4164" y="285"/>
                  </a:cubicBezTo>
                  <a:close/>
                  <a:moveTo>
                    <a:pt x="3987" y="0"/>
                  </a:moveTo>
                  <a:cubicBezTo>
                    <a:pt x="2609" y="0"/>
                    <a:pt x="1232" y="460"/>
                    <a:pt x="120" y="1308"/>
                  </a:cubicBezTo>
                  <a:cubicBezTo>
                    <a:pt x="1" y="1408"/>
                    <a:pt x="52" y="1603"/>
                    <a:pt x="220" y="1603"/>
                  </a:cubicBezTo>
                  <a:cubicBezTo>
                    <a:pt x="228" y="1603"/>
                    <a:pt x="237" y="1602"/>
                    <a:pt x="246" y="1601"/>
                  </a:cubicBezTo>
                  <a:cubicBezTo>
                    <a:pt x="1271" y="1434"/>
                    <a:pt x="2275" y="1287"/>
                    <a:pt x="3280" y="1141"/>
                  </a:cubicBezTo>
                  <a:cubicBezTo>
                    <a:pt x="3761" y="1057"/>
                    <a:pt x="4221" y="932"/>
                    <a:pt x="4682" y="848"/>
                  </a:cubicBezTo>
                  <a:cubicBezTo>
                    <a:pt x="5142" y="743"/>
                    <a:pt x="5602" y="743"/>
                    <a:pt x="6042" y="660"/>
                  </a:cubicBezTo>
                  <a:cubicBezTo>
                    <a:pt x="6209" y="618"/>
                    <a:pt x="6167" y="388"/>
                    <a:pt x="6000" y="367"/>
                  </a:cubicBezTo>
                  <a:cubicBezTo>
                    <a:pt x="5945" y="364"/>
                    <a:pt x="5891" y="363"/>
                    <a:pt x="5836" y="363"/>
                  </a:cubicBezTo>
                  <a:cubicBezTo>
                    <a:pt x="5832" y="363"/>
                    <a:pt x="5828" y="363"/>
                    <a:pt x="5824" y="363"/>
                  </a:cubicBezTo>
                  <a:lnTo>
                    <a:pt x="5824" y="363"/>
                  </a:lnTo>
                  <a:cubicBezTo>
                    <a:pt x="5824" y="321"/>
                    <a:pt x="5800" y="279"/>
                    <a:pt x="5749" y="262"/>
                  </a:cubicBezTo>
                  <a:cubicBezTo>
                    <a:pt x="5175" y="86"/>
                    <a:pt x="4581" y="0"/>
                    <a:pt x="3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5"/>
            <p:cNvSpPr/>
            <p:nvPr/>
          </p:nvSpPr>
          <p:spPr>
            <a:xfrm>
              <a:off x="7845338" y="2556655"/>
              <a:ext cx="230036" cy="396075"/>
            </a:xfrm>
            <a:custGeom>
              <a:rect b="b" l="l" r="r" t="t"/>
              <a:pathLst>
                <a:path extrusionOk="0" h="4973" w="2888">
                  <a:moveTo>
                    <a:pt x="277" y="0"/>
                  </a:moveTo>
                  <a:cubicBezTo>
                    <a:pt x="237" y="0"/>
                    <a:pt x="198" y="22"/>
                    <a:pt x="188" y="69"/>
                  </a:cubicBezTo>
                  <a:cubicBezTo>
                    <a:pt x="0" y="843"/>
                    <a:pt x="293" y="1680"/>
                    <a:pt x="628" y="2370"/>
                  </a:cubicBezTo>
                  <a:cubicBezTo>
                    <a:pt x="1004" y="3145"/>
                    <a:pt x="1528" y="3814"/>
                    <a:pt x="2009" y="4505"/>
                  </a:cubicBezTo>
                  <a:cubicBezTo>
                    <a:pt x="2039" y="4541"/>
                    <a:pt x="2077" y="4557"/>
                    <a:pt x="2113" y="4557"/>
                  </a:cubicBezTo>
                  <a:cubicBezTo>
                    <a:pt x="2200" y="4557"/>
                    <a:pt x="2277" y="4468"/>
                    <a:pt x="2218" y="4379"/>
                  </a:cubicBezTo>
                  <a:cubicBezTo>
                    <a:pt x="1820" y="3710"/>
                    <a:pt x="1360" y="3082"/>
                    <a:pt x="1004" y="2412"/>
                  </a:cubicBezTo>
                  <a:cubicBezTo>
                    <a:pt x="837" y="2057"/>
                    <a:pt x="670" y="1701"/>
                    <a:pt x="565" y="1324"/>
                  </a:cubicBezTo>
                  <a:cubicBezTo>
                    <a:pt x="521" y="1158"/>
                    <a:pt x="489" y="988"/>
                    <a:pt x="462" y="816"/>
                  </a:cubicBezTo>
                  <a:lnTo>
                    <a:pt x="462" y="816"/>
                  </a:lnTo>
                  <a:cubicBezTo>
                    <a:pt x="530" y="943"/>
                    <a:pt x="606" y="1068"/>
                    <a:pt x="691" y="1199"/>
                  </a:cubicBezTo>
                  <a:cubicBezTo>
                    <a:pt x="942" y="1596"/>
                    <a:pt x="1151" y="1994"/>
                    <a:pt x="1360" y="2412"/>
                  </a:cubicBezTo>
                  <a:cubicBezTo>
                    <a:pt x="1779" y="3228"/>
                    <a:pt x="2134" y="4086"/>
                    <a:pt x="2574" y="4902"/>
                  </a:cubicBezTo>
                  <a:cubicBezTo>
                    <a:pt x="2595" y="4952"/>
                    <a:pt x="2641" y="4973"/>
                    <a:pt x="2689" y="4973"/>
                  </a:cubicBezTo>
                  <a:cubicBezTo>
                    <a:pt x="2783" y="4973"/>
                    <a:pt x="2887" y="4894"/>
                    <a:pt x="2846" y="4798"/>
                  </a:cubicBezTo>
                  <a:cubicBezTo>
                    <a:pt x="2532" y="3961"/>
                    <a:pt x="2155" y="3165"/>
                    <a:pt x="1716" y="2391"/>
                  </a:cubicBezTo>
                  <a:cubicBezTo>
                    <a:pt x="1507" y="2015"/>
                    <a:pt x="1276" y="1659"/>
                    <a:pt x="1046" y="1282"/>
                  </a:cubicBezTo>
                  <a:cubicBezTo>
                    <a:pt x="921" y="1115"/>
                    <a:pt x="795" y="927"/>
                    <a:pt x="670" y="738"/>
                  </a:cubicBezTo>
                  <a:cubicBezTo>
                    <a:pt x="562" y="600"/>
                    <a:pt x="444" y="451"/>
                    <a:pt x="396" y="282"/>
                  </a:cubicBezTo>
                  <a:lnTo>
                    <a:pt x="396" y="282"/>
                  </a:lnTo>
                  <a:cubicBezTo>
                    <a:pt x="390" y="218"/>
                    <a:pt x="383" y="154"/>
                    <a:pt x="377" y="90"/>
                  </a:cubicBezTo>
                  <a:cubicBezTo>
                    <a:pt x="377" y="32"/>
                    <a:pt x="326" y="0"/>
                    <a:pt x="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5"/>
            <p:cNvSpPr/>
            <p:nvPr/>
          </p:nvSpPr>
          <p:spPr>
            <a:xfrm>
              <a:off x="7375309" y="2863687"/>
              <a:ext cx="529132" cy="165662"/>
            </a:xfrm>
            <a:custGeom>
              <a:rect b="b" l="l" r="r" t="t"/>
              <a:pathLst>
                <a:path extrusionOk="0" h="2080" w="6643">
                  <a:moveTo>
                    <a:pt x="5880" y="1"/>
                  </a:moveTo>
                  <a:cubicBezTo>
                    <a:pt x="4876" y="43"/>
                    <a:pt x="3872" y="252"/>
                    <a:pt x="2909" y="566"/>
                  </a:cubicBezTo>
                  <a:cubicBezTo>
                    <a:pt x="1988" y="880"/>
                    <a:pt x="963" y="1235"/>
                    <a:pt x="126" y="1779"/>
                  </a:cubicBezTo>
                  <a:cubicBezTo>
                    <a:pt x="1" y="1863"/>
                    <a:pt x="63" y="2051"/>
                    <a:pt x="210" y="2072"/>
                  </a:cubicBezTo>
                  <a:cubicBezTo>
                    <a:pt x="274" y="2077"/>
                    <a:pt x="337" y="2080"/>
                    <a:pt x="399" y="2080"/>
                  </a:cubicBezTo>
                  <a:cubicBezTo>
                    <a:pt x="867" y="2080"/>
                    <a:pt x="1294" y="1948"/>
                    <a:pt x="1737" y="1800"/>
                  </a:cubicBezTo>
                  <a:cubicBezTo>
                    <a:pt x="2240" y="1633"/>
                    <a:pt x="2763" y="1466"/>
                    <a:pt x="3265" y="1319"/>
                  </a:cubicBezTo>
                  <a:cubicBezTo>
                    <a:pt x="4353" y="984"/>
                    <a:pt x="5441" y="671"/>
                    <a:pt x="6508" y="357"/>
                  </a:cubicBezTo>
                  <a:cubicBezTo>
                    <a:pt x="6642" y="318"/>
                    <a:pt x="6601" y="121"/>
                    <a:pt x="6480" y="121"/>
                  </a:cubicBezTo>
                  <a:cubicBezTo>
                    <a:pt x="6469" y="121"/>
                    <a:pt x="6457" y="123"/>
                    <a:pt x="6445" y="127"/>
                  </a:cubicBezTo>
                  <a:cubicBezTo>
                    <a:pt x="5441" y="461"/>
                    <a:pt x="4436" y="796"/>
                    <a:pt x="3411" y="1110"/>
                  </a:cubicBezTo>
                  <a:cubicBezTo>
                    <a:pt x="2909" y="1256"/>
                    <a:pt x="2407" y="1403"/>
                    <a:pt x="1905" y="1549"/>
                  </a:cubicBezTo>
                  <a:cubicBezTo>
                    <a:pt x="1573" y="1655"/>
                    <a:pt x="1225" y="1753"/>
                    <a:pt x="871" y="1784"/>
                  </a:cubicBezTo>
                  <a:lnTo>
                    <a:pt x="871" y="1784"/>
                  </a:lnTo>
                  <a:cubicBezTo>
                    <a:pt x="1108" y="1666"/>
                    <a:pt x="1343" y="1546"/>
                    <a:pt x="1591" y="1445"/>
                  </a:cubicBezTo>
                  <a:cubicBezTo>
                    <a:pt x="2051" y="1256"/>
                    <a:pt x="2532" y="1089"/>
                    <a:pt x="3014" y="943"/>
                  </a:cubicBezTo>
                  <a:cubicBezTo>
                    <a:pt x="3955" y="650"/>
                    <a:pt x="4939" y="461"/>
                    <a:pt x="5922" y="273"/>
                  </a:cubicBezTo>
                  <a:cubicBezTo>
                    <a:pt x="6069" y="231"/>
                    <a:pt x="6027" y="1"/>
                    <a:pt x="58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5"/>
            <p:cNvSpPr/>
            <p:nvPr/>
          </p:nvSpPr>
          <p:spPr>
            <a:xfrm>
              <a:off x="7701964" y="2462196"/>
              <a:ext cx="221036" cy="445773"/>
            </a:xfrm>
            <a:custGeom>
              <a:rect b="b" l="l" r="r" t="t"/>
              <a:pathLst>
                <a:path extrusionOk="0" h="5597" w="2775">
                  <a:moveTo>
                    <a:pt x="380" y="988"/>
                  </a:moveTo>
                  <a:lnTo>
                    <a:pt x="380" y="988"/>
                  </a:lnTo>
                  <a:cubicBezTo>
                    <a:pt x="677" y="1647"/>
                    <a:pt x="919" y="2341"/>
                    <a:pt x="1193" y="3012"/>
                  </a:cubicBezTo>
                  <a:cubicBezTo>
                    <a:pt x="1303" y="3286"/>
                    <a:pt x="1412" y="3569"/>
                    <a:pt x="1540" y="3843"/>
                  </a:cubicBezTo>
                  <a:lnTo>
                    <a:pt x="1540" y="3843"/>
                  </a:lnTo>
                  <a:cubicBezTo>
                    <a:pt x="1366" y="3605"/>
                    <a:pt x="1210" y="3357"/>
                    <a:pt x="1068" y="3096"/>
                  </a:cubicBezTo>
                  <a:cubicBezTo>
                    <a:pt x="715" y="2453"/>
                    <a:pt x="475" y="1731"/>
                    <a:pt x="380" y="988"/>
                  </a:cubicBezTo>
                  <a:close/>
                  <a:moveTo>
                    <a:pt x="173" y="1"/>
                  </a:moveTo>
                  <a:cubicBezTo>
                    <a:pt x="87" y="1"/>
                    <a:pt x="1" y="64"/>
                    <a:pt x="1" y="167"/>
                  </a:cubicBezTo>
                  <a:cubicBezTo>
                    <a:pt x="1" y="1192"/>
                    <a:pt x="210" y="2175"/>
                    <a:pt x="670" y="3075"/>
                  </a:cubicBezTo>
                  <a:cubicBezTo>
                    <a:pt x="879" y="3515"/>
                    <a:pt x="1152" y="3933"/>
                    <a:pt x="1465" y="4289"/>
                  </a:cubicBezTo>
                  <a:cubicBezTo>
                    <a:pt x="1821" y="4707"/>
                    <a:pt x="2240" y="5042"/>
                    <a:pt x="2491" y="5544"/>
                  </a:cubicBezTo>
                  <a:cubicBezTo>
                    <a:pt x="2505" y="5581"/>
                    <a:pt x="2535" y="5597"/>
                    <a:pt x="2568" y="5597"/>
                  </a:cubicBezTo>
                  <a:cubicBezTo>
                    <a:pt x="2627" y="5597"/>
                    <a:pt x="2693" y="5542"/>
                    <a:pt x="2679" y="5460"/>
                  </a:cubicBezTo>
                  <a:cubicBezTo>
                    <a:pt x="2665" y="5421"/>
                    <a:pt x="2650" y="5382"/>
                    <a:pt x="2634" y="5344"/>
                  </a:cubicBezTo>
                  <a:lnTo>
                    <a:pt x="2634" y="5344"/>
                  </a:lnTo>
                  <a:cubicBezTo>
                    <a:pt x="2643" y="5347"/>
                    <a:pt x="2652" y="5348"/>
                    <a:pt x="2661" y="5348"/>
                  </a:cubicBezTo>
                  <a:cubicBezTo>
                    <a:pt x="2718" y="5348"/>
                    <a:pt x="2774" y="5296"/>
                    <a:pt x="2742" y="5230"/>
                  </a:cubicBezTo>
                  <a:cubicBezTo>
                    <a:pt x="2595" y="4833"/>
                    <a:pt x="2260" y="4477"/>
                    <a:pt x="2051" y="4079"/>
                  </a:cubicBezTo>
                  <a:cubicBezTo>
                    <a:pt x="1821" y="3640"/>
                    <a:pt x="1633" y="3180"/>
                    <a:pt x="1444" y="2719"/>
                  </a:cubicBezTo>
                  <a:cubicBezTo>
                    <a:pt x="1110" y="1820"/>
                    <a:pt x="796" y="920"/>
                    <a:pt x="315" y="83"/>
                  </a:cubicBezTo>
                  <a:cubicBezTo>
                    <a:pt x="282" y="26"/>
                    <a:pt x="228" y="1"/>
                    <a:pt x="1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5"/>
            <p:cNvSpPr/>
            <p:nvPr/>
          </p:nvSpPr>
          <p:spPr>
            <a:xfrm>
              <a:off x="7590291" y="2443718"/>
              <a:ext cx="234895" cy="451587"/>
            </a:xfrm>
            <a:custGeom>
              <a:rect b="b" l="l" r="r" t="t"/>
              <a:pathLst>
                <a:path extrusionOk="0" h="5670" w="2949">
                  <a:moveTo>
                    <a:pt x="436" y="917"/>
                  </a:moveTo>
                  <a:lnTo>
                    <a:pt x="436" y="917"/>
                  </a:lnTo>
                  <a:cubicBezTo>
                    <a:pt x="792" y="1703"/>
                    <a:pt x="1152" y="2490"/>
                    <a:pt x="1382" y="3328"/>
                  </a:cubicBezTo>
                  <a:cubicBezTo>
                    <a:pt x="1435" y="3531"/>
                    <a:pt x="1491" y="3752"/>
                    <a:pt x="1558" y="3978"/>
                  </a:cubicBezTo>
                  <a:lnTo>
                    <a:pt x="1558" y="3978"/>
                  </a:lnTo>
                  <a:cubicBezTo>
                    <a:pt x="1369" y="3643"/>
                    <a:pt x="1198" y="3299"/>
                    <a:pt x="1047" y="2951"/>
                  </a:cubicBezTo>
                  <a:cubicBezTo>
                    <a:pt x="859" y="2533"/>
                    <a:pt x="712" y="2094"/>
                    <a:pt x="587" y="1675"/>
                  </a:cubicBezTo>
                  <a:cubicBezTo>
                    <a:pt x="532" y="1434"/>
                    <a:pt x="465" y="1175"/>
                    <a:pt x="436" y="917"/>
                  </a:cubicBezTo>
                  <a:close/>
                  <a:moveTo>
                    <a:pt x="325" y="0"/>
                  </a:moveTo>
                  <a:cubicBezTo>
                    <a:pt x="242" y="0"/>
                    <a:pt x="151" y="52"/>
                    <a:pt x="126" y="127"/>
                  </a:cubicBezTo>
                  <a:cubicBezTo>
                    <a:pt x="1" y="587"/>
                    <a:pt x="105" y="1068"/>
                    <a:pt x="210" y="1529"/>
                  </a:cubicBezTo>
                  <a:cubicBezTo>
                    <a:pt x="336" y="2010"/>
                    <a:pt x="503" y="2491"/>
                    <a:pt x="691" y="2931"/>
                  </a:cubicBezTo>
                  <a:cubicBezTo>
                    <a:pt x="1017" y="3686"/>
                    <a:pt x="1442" y="4357"/>
                    <a:pt x="1966" y="4966"/>
                  </a:cubicBezTo>
                  <a:lnTo>
                    <a:pt x="1966" y="4966"/>
                  </a:lnTo>
                  <a:cubicBezTo>
                    <a:pt x="2134" y="5249"/>
                    <a:pt x="2350" y="5492"/>
                    <a:pt x="2637" y="5651"/>
                  </a:cubicBezTo>
                  <a:cubicBezTo>
                    <a:pt x="2661" y="5664"/>
                    <a:pt x="2685" y="5670"/>
                    <a:pt x="2709" y="5670"/>
                  </a:cubicBezTo>
                  <a:cubicBezTo>
                    <a:pt x="2835" y="5670"/>
                    <a:pt x="2949" y="5505"/>
                    <a:pt x="2826" y="5400"/>
                  </a:cubicBezTo>
                  <a:cubicBezTo>
                    <a:pt x="2470" y="5086"/>
                    <a:pt x="2219" y="4751"/>
                    <a:pt x="2030" y="4311"/>
                  </a:cubicBezTo>
                  <a:cubicBezTo>
                    <a:pt x="1842" y="3851"/>
                    <a:pt x="1758" y="3370"/>
                    <a:pt x="1612" y="2889"/>
                  </a:cubicBezTo>
                  <a:cubicBezTo>
                    <a:pt x="1340" y="1926"/>
                    <a:pt x="859" y="1006"/>
                    <a:pt x="461" y="85"/>
                  </a:cubicBezTo>
                  <a:cubicBezTo>
                    <a:pt x="436" y="25"/>
                    <a:pt x="382" y="0"/>
                    <a:pt x="3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5"/>
            <p:cNvSpPr/>
            <p:nvPr/>
          </p:nvSpPr>
          <p:spPr>
            <a:xfrm>
              <a:off x="7176257" y="2800369"/>
              <a:ext cx="517184" cy="245864"/>
            </a:xfrm>
            <a:custGeom>
              <a:rect b="b" l="l" r="r" t="t"/>
              <a:pathLst>
                <a:path extrusionOk="0" h="3087" w="6493">
                  <a:moveTo>
                    <a:pt x="5659" y="1"/>
                  </a:moveTo>
                  <a:cubicBezTo>
                    <a:pt x="4592" y="1"/>
                    <a:pt x="3630" y="398"/>
                    <a:pt x="2709" y="901"/>
                  </a:cubicBezTo>
                  <a:cubicBezTo>
                    <a:pt x="2228" y="1173"/>
                    <a:pt x="1767" y="1486"/>
                    <a:pt x="1307" y="1779"/>
                  </a:cubicBezTo>
                  <a:cubicBezTo>
                    <a:pt x="868" y="2072"/>
                    <a:pt x="428" y="2365"/>
                    <a:pt x="93" y="2763"/>
                  </a:cubicBezTo>
                  <a:cubicBezTo>
                    <a:pt x="0" y="2875"/>
                    <a:pt x="57" y="3087"/>
                    <a:pt x="218" y="3087"/>
                  </a:cubicBezTo>
                  <a:cubicBezTo>
                    <a:pt x="238" y="3087"/>
                    <a:pt x="259" y="3083"/>
                    <a:pt x="282" y="3077"/>
                  </a:cubicBezTo>
                  <a:cubicBezTo>
                    <a:pt x="2311" y="2261"/>
                    <a:pt x="4320" y="1382"/>
                    <a:pt x="6308" y="440"/>
                  </a:cubicBezTo>
                  <a:cubicBezTo>
                    <a:pt x="6493" y="366"/>
                    <a:pt x="6367" y="112"/>
                    <a:pt x="6191" y="112"/>
                  </a:cubicBezTo>
                  <a:cubicBezTo>
                    <a:pt x="6168" y="112"/>
                    <a:pt x="6144" y="117"/>
                    <a:pt x="6119" y="126"/>
                  </a:cubicBezTo>
                  <a:cubicBezTo>
                    <a:pt x="4462" y="902"/>
                    <a:pt x="2804" y="1634"/>
                    <a:pt x="1121" y="2333"/>
                  </a:cubicBezTo>
                  <a:lnTo>
                    <a:pt x="1121" y="2333"/>
                  </a:lnTo>
                  <a:cubicBezTo>
                    <a:pt x="1270" y="2231"/>
                    <a:pt x="1424" y="2134"/>
                    <a:pt x="1579" y="2030"/>
                  </a:cubicBezTo>
                  <a:cubicBezTo>
                    <a:pt x="1977" y="1758"/>
                    <a:pt x="2416" y="1486"/>
                    <a:pt x="2834" y="1256"/>
                  </a:cubicBezTo>
                  <a:cubicBezTo>
                    <a:pt x="3713" y="754"/>
                    <a:pt x="4676" y="377"/>
                    <a:pt x="5659" y="252"/>
                  </a:cubicBezTo>
                  <a:cubicBezTo>
                    <a:pt x="5806" y="231"/>
                    <a:pt x="5827" y="1"/>
                    <a:pt x="56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5"/>
            <p:cNvSpPr/>
            <p:nvPr/>
          </p:nvSpPr>
          <p:spPr>
            <a:xfrm>
              <a:off x="7040450" y="2765405"/>
              <a:ext cx="434425" cy="171874"/>
            </a:xfrm>
            <a:custGeom>
              <a:rect b="b" l="l" r="r" t="t"/>
              <a:pathLst>
                <a:path extrusionOk="0" h="2158" w="5454">
                  <a:moveTo>
                    <a:pt x="4419" y="390"/>
                  </a:moveTo>
                  <a:cubicBezTo>
                    <a:pt x="4354" y="421"/>
                    <a:pt x="4290" y="451"/>
                    <a:pt x="4226" y="482"/>
                  </a:cubicBezTo>
                  <a:cubicBezTo>
                    <a:pt x="3828" y="670"/>
                    <a:pt x="3431" y="879"/>
                    <a:pt x="3012" y="1068"/>
                  </a:cubicBezTo>
                  <a:cubicBezTo>
                    <a:pt x="2614" y="1277"/>
                    <a:pt x="2217" y="1444"/>
                    <a:pt x="1778" y="1570"/>
                  </a:cubicBezTo>
                  <a:cubicBezTo>
                    <a:pt x="1366" y="1695"/>
                    <a:pt x="924" y="1744"/>
                    <a:pt x="504" y="1847"/>
                  </a:cubicBezTo>
                  <a:lnTo>
                    <a:pt x="504" y="1847"/>
                  </a:lnTo>
                  <a:cubicBezTo>
                    <a:pt x="492" y="1835"/>
                    <a:pt x="477" y="1825"/>
                    <a:pt x="459" y="1821"/>
                  </a:cubicBezTo>
                  <a:cubicBezTo>
                    <a:pt x="457" y="1820"/>
                    <a:pt x="454" y="1820"/>
                    <a:pt x="452" y="1819"/>
                  </a:cubicBezTo>
                  <a:lnTo>
                    <a:pt x="452" y="1819"/>
                  </a:lnTo>
                  <a:cubicBezTo>
                    <a:pt x="581" y="1720"/>
                    <a:pt x="775" y="1655"/>
                    <a:pt x="878" y="1612"/>
                  </a:cubicBezTo>
                  <a:cubicBezTo>
                    <a:pt x="1087" y="1507"/>
                    <a:pt x="1296" y="1402"/>
                    <a:pt x="1506" y="1319"/>
                  </a:cubicBezTo>
                  <a:cubicBezTo>
                    <a:pt x="1903" y="1130"/>
                    <a:pt x="2322" y="984"/>
                    <a:pt x="2761" y="837"/>
                  </a:cubicBezTo>
                  <a:cubicBezTo>
                    <a:pt x="3300" y="662"/>
                    <a:pt x="3856" y="513"/>
                    <a:pt x="4419" y="390"/>
                  </a:cubicBezTo>
                  <a:close/>
                  <a:moveTo>
                    <a:pt x="5314" y="0"/>
                  </a:moveTo>
                  <a:cubicBezTo>
                    <a:pt x="4288" y="84"/>
                    <a:pt x="3305" y="272"/>
                    <a:pt x="2342" y="586"/>
                  </a:cubicBezTo>
                  <a:cubicBezTo>
                    <a:pt x="1882" y="754"/>
                    <a:pt x="1422" y="942"/>
                    <a:pt x="982" y="1151"/>
                  </a:cubicBezTo>
                  <a:cubicBezTo>
                    <a:pt x="752" y="1277"/>
                    <a:pt x="543" y="1381"/>
                    <a:pt x="334" y="1507"/>
                  </a:cubicBezTo>
                  <a:cubicBezTo>
                    <a:pt x="166" y="1591"/>
                    <a:pt x="41" y="1695"/>
                    <a:pt x="20" y="1884"/>
                  </a:cubicBezTo>
                  <a:cubicBezTo>
                    <a:pt x="1" y="1998"/>
                    <a:pt x="69" y="2096"/>
                    <a:pt x="193" y="2096"/>
                  </a:cubicBezTo>
                  <a:cubicBezTo>
                    <a:pt x="200" y="2096"/>
                    <a:pt x="208" y="2095"/>
                    <a:pt x="217" y="2094"/>
                  </a:cubicBezTo>
                  <a:lnTo>
                    <a:pt x="217" y="2094"/>
                  </a:lnTo>
                  <a:cubicBezTo>
                    <a:pt x="238" y="2132"/>
                    <a:pt x="278" y="2157"/>
                    <a:pt x="330" y="2157"/>
                  </a:cubicBezTo>
                  <a:cubicBezTo>
                    <a:pt x="338" y="2157"/>
                    <a:pt x="346" y="2157"/>
                    <a:pt x="355" y="2156"/>
                  </a:cubicBezTo>
                  <a:cubicBezTo>
                    <a:pt x="1296" y="2009"/>
                    <a:pt x="2154" y="1800"/>
                    <a:pt x="3012" y="1381"/>
                  </a:cubicBezTo>
                  <a:cubicBezTo>
                    <a:pt x="3389" y="1193"/>
                    <a:pt x="3765" y="984"/>
                    <a:pt x="4163" y="775"/>
                  </a:cubicBezTo>
                  <a:cubicBezTo>
                    <a:pt x="4539" y="586"/>
                    <a:pt x="4979" y="461"/>
                    <a:pt x="5355" y="231"/>
                  </a:cubicBezTo>
                  <a:cubicBezTo>
                    <a:pt x="5372" y="225"/>
                    <a:pt x="5382" y="214"/>
                    <a:pt x="5388" y="201"/>
                  </a:cubicBezTo>
                  <a:lnTo>
                    <a:pt x="5388" y="201"/>
                  </a:lnTo>
                  <a:cubicBezTo>
                    <a:pt x="5454" y="162"/>
                    <a:pt x="5424" y="0"/>
                    <a:pt x="5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5"/>
            <p:cNvSpPr/>
            <p:nvPr/>
          </p:nvSpPr>
          <p:spPr>
            <a:xfrm>
              <a:off x="7408683" y="2343684"/>
              <a:ext cx="256720" cy="478189"/>
            </a:xfrm>
            <a:custGeom>
              <a:rect b="b" l="l" r="r" t="t"/>
              <a:pathLst>
                <a:path extrusionOk="0" h="6004" w="3223">
                  <a:moveTo>
                    <a:pt x="243" y="338"/>
                  </a:moveTo>
                  <a:cubicBezTo>
                    <a:pt x="245" y="338"/>
                    <a:pt x="249" y="339"/>
                    <a:pt x="254" y="343"/>
                  </a:cubicBezTo>
                  <a:lnTo>
                    <a:pt x="254" y="343"/>
                  </a:lnTo>
                  <a:cubicBezTo>
                    <a:pt x="253" y="343"/>
                    <a:pt x="251" y="343"/>
                    <a:pt x="250" y="343"/>
                  </a:cubicBezTo>
                  <a:cubicBezTo>
                    <a:pt x="241" y="343"/>
                    <a:pt x="238" y="338"/>
                    <a:pt x="243" y="338"/>
                  </a:cubicBezTo>
                  <a:close/>
                  <a:moveTo>
                    <a:pt x="464" y="509"/>
                  </a:moveTo>
                  <a:lnTo>
                    <a:pt x="464" y="509"/>
                  </a:lnTo>
                  <a:cubicBezTo>
                    <a:pt x="570" y="623"/>
                    <a:pt x="662" y="752"/>
                    <a:pt x="753" y="881"/>
                  </a:cubicBezTo>
                  <a:cubicBezTo>
                    <a:pt x="1088" y="1341"/>
                    <a:pt x="1360" y="1822"/>
                    <a:pt x="1632" y="2324"/>
                  </a:cubicBezTo>
                  <a:cubicBezTo>
                    <a:pt x="2174" y="3370"/>
                    <a:pt x="2573" y="4452"/>
                    <a:pt x="2812" y="5602"/>
                  </a:cubicBezTo>
                  <a:lnTo>
                    <a:pt x="2812" y="5602"/>
                  </a:lnTo>
                  <a:cubicBezTo>
                    <a:pt x="2607" y="4803"/>
                    <a:pt x="1980" y="4226"/>
                    <a:pt x="1569" y="3517"/>
                  </a:cubicBezTo>
                  <a:cubicBezTo>
                    <a:pt x="1297" y="3015"/>
                    <a:pt x="1109" y="2450"/>
                    <a:pt x="921" y="1906"/>
                  </a:cubicBezTo>
                  <a:cubicBezTo>
                    <a:pt x="771" y="1440"/>
                    <a:pt x="608" y="975"/>
                    <a:pt x="464" y="509"/>
                  </a:cubicBezTo>
                  <a:close/>
                  <a:moveTo>
                    <a:pt x="256" y="0"/>
                  </a:moveTo>
                  <a:cubicBezTo>
                    <a:pt x="205" y="0"/>
                    <a:pt x="154" y="13"/>
                    <a:pt x="105" y="44"/>
                  </a:cubicBezTo>
                  <a:cubicBezTo>
                    <a:pt x="42" y="85"/>
                    <a:pt x="0" y="169"/>
                    <a:pt x="21" y="232"/>
                  </a:cubicBezTo>
                  <a:cubicBezTo>
                    <a:pt x="356" y="1320"/>
                    <a:pt x="649" y="2450"/>
                    <a:pt x="1151" y="3475"/>
                  </a:cubicBezTo>
                  <a:cubicBezTo>
                    <a:pt x="1569" y="4333"/>
                    <a:pt x="2406" y="4982"/>
                    <a:pt x="2699" y="5923"/>
                  </a:cubicBezTo>
                  <a:cubicBezTo>
                    <a:pt x="2709" y="5973"/>
                    <a:pt x="2753" y="5999"/>
                    <a:pt x="2793" y="5999"/>
                  </a:cubicBezTo>
                  <a:cubicBezTo>
                    <a:pt x="2837" y="5999"/>
                    <a:pt x="2878" y="5968"/>
                    <a:pt x="2867" y="5902"/>
                  </a:cubicBezTo>
                  <a:cubicBezTo>
                    <a:pt x="2864" y="5881"/>
                    <a:pt x="2862" y="5860"/>
                    <a:pt x="2859" y="5839"/>
                  </a:cubicBezTo>
                  <a:lnTo>
                    <a:pt x="2859" y="5839"/>
                  </a:lnTo>
                  <a:cubicBezTo>
                    <a:pt x="2861" y="5853"/>
                    <a:pt x="2864" y="5867"/>
                    <a:pt x="2867" y="5881"/>
                  </a:cubicBezTo>
                  <a:cubicBezTo>
                    <a:pt x="2885" y="5965"/>
                    <a:pt x="2954" y="6003"/>
                    <a:pt x="3024" y="6003"/>
                  </a:cubicBezTo>
                  <a:cubicBezTo>
                    <a:pt x="3111" y="6003"/>
                    <a:pt x="3201" y="5944"/>
                    <a:pt x="3201" y="5839"/>
                  </a:cubicBezTo>
                  <a:cubicBezTo>
                    <a:pt x="3222" y="5149"/>
                    <a:pt x="2971" y="4459"/>
                    <a:pt x="2741" y="3831"/>
                  </a:cubicBezTo>
                  <a:cubicBezTo>
                    <a:pt x="2469" y="3161"/>
                    <a:pt x="2176" y="2492"/>
                    <a:pt x="1821" y="1843"/>
                  </a:cubicBezTo>
                  <a:cubicBezTo>
                    <a:pt x="1548" y="1341"/>
                    <a:pt x="1214" y="839"/>
                    <a:pt x="837" y="420"/>
                  </a:cubicBezTo>
                  <a:cubicBezTo>
                    <a:pt x="717" y="266"/>
                    <a:pt x="485" y="0"/>
                    <a:pt x="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5"/>
            <p:cNvSpPr/>
            <p:nvPr/>
          </p:nvSpPr>
          <p:spPr>
            <a:xfrm>
              <a:off x="7315331" y="2308083"/>
              <a:ext cx="200087" cy="479622"/>
            </a:xfrm>
            <a:custGeom>
              <a:rect b="b" l="l" r="r" t="t"/>
              <a:pathLst>
                <a:path extrusionOk="0" h="6022" w="2512">
                  <a:moveTo>
                    <a:pt x="453" y="952"/>
                  </a:moveTo>
                  <a:lnTo>
                    <a:pt x="453" y="952"/>
                  </a:lnTo>
                  <a:cubicBezTo>
                    <a:pt x="847" y="1628"/>
                    <a:pt x="1180" y="2334"/>
                    <a:pt x="1444" y="3064"/>
                  </a:cubicBezTo>
                  <a:cubicBezTo>
                    <a:pt x="1611" y="3545"/>
                    <a:pt x="1758" y="4026"/>
                    <a:pt x="1883" y="4528"/>
                  </a:cubicBezTo>
                  <a:lnTo>
                    <a:pt x="1883" y="4528"/>
                  </a:lnTo>
                  <a:cubicBezTo>
                    <a:pt x="1660" y="4088"/>
                    <a:pt x="1407" y="3660"/>
                    <a:pt x="1193" y="3211"/>
                  </a:cubicBezTo>
                  <a:cubicBezTo>
                    <a:pt x="831" y="2502"/>
                    <a:pt x="587" y="1735"/>
                    <a:pt x="453" y="952"/>
                  </a:cubicBezTo>
                  <a:close/>
                  <a:moveTo>
                    <a:pt x="188" y="0"/>
                  </a:moveTo>
                  <a:cubicBezTo>
                    <a:pt x="96" y="0"/>
                    <a:pt x="0" y="61"/>
                    <a:pt x="0" y="177"/>
                  </a:cubicBezTo>
                  <a:cubicBezTo>
                    <a:pt x="42" y="1202"/>
                    <a:pt x="293" y="2206"/>
                    <a:pt x="733" y="3127"/>
                  </a:cubicBezTo>
                  <a:cubicBezTo>
                    <a:pt x="1172" y="4090"/>
                    <a:pt x="1737" y="4947"/>
                    <a:pt x="2156" y="5910"/>
                  </a:cubicBezTo>
                  <a:cubicBezTo>
                    <a:pt x="2172" y="5968"/>
                    <a:pt x="2215" y="5993"/>
                    <a:pt x="2260" y="5993"/>
                  </a:cubicBezTo>
                  <a:cubicBezTo>
                    <a:pt x="2265" y="5993"/>
                    <a:pt x="2270" y="5993"/>
                    <a:pt x="2275" y="5992"/>
                  </a:cubicBezTo>
                  <a:lnTo>
                    <a:pt x="2275" y="5992"/>
                  </a:lnTo>
                  <a:cubicBezTo>
                    <a:pt x="2293" y="6013"/>
                    <a:pt x="2315" y="6021"/>
                    <a:pt x="2337" y="6021"/>
                  </a:cubicBezTo>
                  <a:cubicBezTo>
                    <a:pt x="2393" y="6021"/>
                    <a:pt x="2448" y="5966"/>
                    <a:pt x="2448" y="5910"/>
                  </a:cubicBezTo>
                  <a:cubicBezTo>
                    <a:pt x="2511" y="5408"/>
                    <a:pt x="2365" y="4864"/>
                    <a:pt x="2239" y="4382"/>
                  </a:cubicBezTo>
                  <a:cubicBezTo>
                    <a:pt x="2114" y="3859"/>
                    <a:pt x="1946" y="3357"/>
                    <a:pt x="1758" y="2876"/>
                  </a:cubicBezTo>
                  <a:cubicBezTo>
                    <a:pt x="1381" y="1893"/>
                    <a:pt x="900" y="972"/>
                    <a:pt x="335" y="72"/>
                  </a:cubicBezTo>
                  <a:cubicBezTo>
                    <a:pt x="303" y="24"/>
                    <a:pt x="246" y="0"/>
                    <a:pt x="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5"/>
            <p:cNvSpPr/>
            <p:nvPr/>
          </p:nvSpPr>
          <p:spPr>
            <a:xfrm>
              <a:off x="7171956" y="2295419"/>
              <a:ext cx="222469" cy="440835"/>
            </a:xfrm>
            <a:custGeom>
              <a:rect b="b" l="l" r="r" t="t"/>
              <a:pathLst>
                <a:path extrusionOk="0" h="5535" w="2793">
                  <a:moveTo>
                    <a:pt x="504" y="675"/>
                  </a:moveTo>
                  <a:cubicBezTo>
                    <a:pt x="657" y="941"/>
                    <a:pt x="790" y="1222"/>
                    <a:pt x="922" y="1487"/>
                  </a:cubicBezTo>
                  <a:cubicBezTo>
                    <a:pt x="1131" y="1905"/>
                    <a:pt x="1319" y="2324"/>
                    <a:pt x="1507" y="2721"/>
                  </a:cubicBezTo>
                  <a:cubicBezTo>
                    <a:pt x="1807" y="3402"/>
                    <a:pt x="2026" y="4123"/>
                    <a:pt x="2303" y="4810"/>
                  </a:cubicBezTo>
                  <a:lnTo>
                    <a:pt x="2303" y="4810"/>
                  </a:lnTo>
                  <a:cubicBezTo>
                    <a:pt x="1948" y="4310"/>
                    <a:pt x="1618" y="3788"/>
                    <a:pt x="1319" y="3265"/>
                  </a:cubicBezTo>
                  <a:cubicBezTo>
                    <a:pt x="880" y="2457"/>
                    <a:pt x="559" y="1589"/>
                    <a:pt x="504" y="675"/>
                  </a:cubicBezTo>
                  <a:close/>
                  <a:moveTo>
                    <a:pt x="343" y="0"/>
                  </a:moveTo>
                  <a:cubicBezTo>
                    <a:pt x="278" y="0"/>
                    <a:pt x="212" y="38"/>
                    <a:pt x="189" y="106"/>
                  </a:cubicBezTo>
                  <a:cubicBezTo>
                    <a:pt x="1" y="1215"/>
                    <a:pt x="482" y="2386"/>
                    <a:pt x="984" y="3328"/>
                  </a:cubicBezTo>
                  <a:cubicBezTo>
                    <a:pt x="1403" y="4144"/>
                    <a:pt x="1926" y="4897"/>
                    <a:pt x="2616" y="5504"/>
                  </a:cubicBezTo>
                  <a:cubicBezTo>
                    <a:pt x="2638" y="5526"/>
                    <a:pt x="2661" y="5535"/>
                    <a:pt x="2683" y="5535"/>
                  </a:cubicBezTo>
                  <a:cubicBezTo>
                    <a:pt x="2743" y="5535"/>
                    <a:pt x="2788" y="5461"/>
                    <a:pt x="2742" y="5399"/>
                  </a:cubicBezTo>
                  <a:cubicBezTo>
                    <a:pt x="2735" y="5391"/>
                    <a:pt x="2729" y="5383"/>
                    <a:pt x="2722" y="5374"/>
                  </a:cubicBezTo>
                  <a:lnTo>
                    <a:pt x="2722" y="5374"/>
                  </a:lnTo>
                  <a:cubicBezTo>
                    <a:pt x="2764" y="5342"/>
                    <a:pt x="2792" y="5291"/>
                    <a:pt x="2784" y="5232"/>
                  </a:cubicBezTo>
                  <a:cubicBezTo>
                    <a:pt x="2637" y="4311"/>
                    <a:pt x="2219" y="3432"/>
                    <a:pt x="1842" y="2596"/>
                  </a:cubicBezTo>
                  <a:cubicBezTo>
                    <a:pt x="1654" y="2156"/>
                    <a:pt x="1424" y="1738"/>
                    <a:pt x="1194" y="1340"/>
                  </a:cubicBezTo>
                  <a:cubicBezTo>
                    <a:pt x="963" y="922"/>
                    <a:pt x="691" y="503"/>
                    <a:pt x="482" y="85"/>
                  </a:cubicBezTo>
                  <a:cubicBezTo>
                    <a:pt x="453" y="27"/>
                    <a:pt x="398"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5"/>
            <p:cNvSpPr/>
            <p:nvPr/>
          </p:nvSpPr>
          <p:spPr>
            <a:xfrm>
              <a:off x="7010341" y="2323295"/>
              <a:ext cx="285076" cy="395676"/>
            </a:xfrm>
            <a:custGeom>
              <a:rect b="b" l="l" r="r" t="t"/>
              <a:pathLst>
                <a:path extrusionOk="0" h="4968" w="3579">
                  <a:moveTo>
                    <a:pt x="372" y="287"/>
                  </a:moveTo>
                  <a:cubicBezTo>
                    <a:pt x="409" y="287"/>
                    <a:pt x="428" y="398"/>
                    <a:pt x="461" y="446"/>
                  </a:cubicBezTo>
                  <a:cubicBezTo>
                    <a:pt x="523" y="551"/>
                    <a:pt x="565" y="676"/>
                    <a:pt x="628" y="781"/>
                  </a:cubicBezTo>
                  <a:cubicBezTo>
                    <a:pt x="733" y="969"/>
                    <a:pt x="837" y="1199"/>
                    <a:pt x="963" y="1388"/>
                  </a:cubicBezTo>
                  <a:cubicBezTo>
                    <a:pt x="1193" y="1806"/>
                    <a:pt x="1444" y="2204"/>
                    <a:pt x="1695" y="2622"/>
                  </a:cubicBezTo>
                  <a:cubicBezTo>
                    <a:pt x="1892" y="2961"/>
                    <a:pt x="2119" y="3301"/>
                    <a:pt x="2337" y="3640"/>
                  </a:cubicBezTo>
                  <a:lnTo>
                    <a:pt x="2337" y="3640"/>
                  </a:lnTo>
                  <a:cubicBezTo>
                    <a:pt x="2046" y="3329"/>
                    <a:pt x="1714" y="3017"/>
                    <a:pt x="1444" y="2664"/>
                  </a:cubicBezTo>
                  <a:cubicBezTo>
                    <a:pt x="1151" y="2329"/>
                    <a:pt x="900" y="1974"/>
                    <a:pt x="691" y="1555"/>
                  </a:cubicBezTo>
                  <a:cubicBezTo>
                    <a:pt x="586" y="1367"/>
                    <a:pt x="503" y="1158"/>
                    <a:pt x="440" y="927"/>
                  </a:cubicBezTo>
                  <a:cubicBezTo>
                    <a:pt x="398" y="802"/>
                    <a:pt x="251" y="446"/>
                    <a:pt x="335" y="321"/>
                  </a:cubicBezTo>
                  <a:cubicBezTo>
                    <a:pt x="350" y="297"/>
                    <a:pt x="362" y="287"/>
                    <a:pt x="372" y="287"/>
                  </a:cubicBezTo>
                  <a:close/>
                  <a:moveTo>
                    <a:pt x="359" y="1"/>
                  </a:moveTo>
                  <a:cubicBezTo>
                    <a:pt x="319" y="1"/>
                    <a:pt x="277" y="15"/>
                    <a:pt x="231" y="49"/>
                  </a:cubicBezTo>
                  <a:cubicBezTo>
                    <a:pt x="0" y="216"/>
                    <a:pt x="84" y="572"/>
                    <a:pt x="126" y="802"/>
                  </a:cubicBezTo>
                  <a:cubicBezTo>
                    <a:pt x="272" y="1576"/>
                    <a:pt x="670" y="2246"/>
                    <a:pt x="1151" y="2852"/>
                  </a:cubicBezTo>
                  <a:cubicBezTo>
                    <a:pt x="1423" y="3187"/>
                    <a:pt x="1737" y="3501"/>
                    <a:pt x="2072" y="3815"/>
                  </a:cubicBezTo>
                  <a:cubicBezTo>
                    <a:pt x="2377" y="4101"/>
                    <a:pt x="2665" y="4405"/>
                    <a:pt x="3015" y="4630"/>
                  </a:cubicBezTo>
                  <a:lnTo>
                    <a:pt x="3015" y="4630"/>
                  </a:lnTo>
                  <a:cubicBezTo>
                    <a:pt x="3094" y="4732"/>
                    <a:pt x="3177" y="4830"/>
                    <a:pt x="3264" y="4924"/>
                  </a:cubicBezTo>
                  <a:cubicBezTo>
                    <a:pt x="3295" y="4955"/>
                    <a:pt x="3332" y="4968"/>
                    <a:pt x="3367" y="4968"/>
                  </a:cubicBezTo>
                  <a:cubicBezTo>
                    <a:pt x="3476" y="4968"/>
                    <a:pt x="3579" y="4846"/>
                    <a:pt x="3516" y="4735"/>
                  </a:cubicBezTo>
                  <a:cubicBezTo>
                    <a:pt x="3306" y="4338"/>
                    <a:pt x="3055" y="4003"/>
                    <a:pt x="2825" y="3647"/>
                  </a:cubicBezTo>
                  <a:cubicBezTo>
                    <a:pt x="2574" y="3292"/>
                    <a:pt x="2344" y="2936"/>
                    <a:pt x="2114" y="2580"/>
                  </a:cubicBezTo>
                  <a:cubicBezTo>
                    <a:pt x="1632" y="1848"/>
                    <a:pt x="1193" y="1095"/>
                    <a:pt x="712" y="362"/>
                  </a:cubicBezTo>
                  <a:cubicBezTo>
                    <a:pt x="628" y="229"/>
                    <a:pt x="518" y="1"/>
                    <a:pt x="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5"/>
            <p:cNvSpPr/>
            <p:nvPr/>
          </p:nvSpPr>
          <p:spPr>
            <a:xfrm>
              <a:off x="6902014" y="2698582"/>
              <a:ext cx="444461" cy="87132"/>
            </a:xfrm>
            <a:custGeom>
              <a:rect b="b" l="l" r="r" t="t"/>
              <a:pathLst>
                <a:path extrusionOk="0" h="1094" w="5580">
                  <a:moveTo>
                    <a:pt x="4826" y="0"/>
                  </a:moveTo>
                  <a:cubicBezTo>
                    <a:pt x="4754" y="0"/>
                    <a:pt x="4685" y="3"/>
                    <a:pt x="4624" y="3"/>
                  </a:cubicBezTo>
                  <a:cubicBezTo>
                    <a:pt x="4122" y="23"/>
                    <a:pt x="3641" y="65"/>
                    <a:pt x="3139" y="107"/>
                  </a:cubicBezTo>
                  <a:cubicBezTo>
                    <a:pt x="2176" y="191"/>
                    <a:pt x="1193" y="295"/>
                    <a:pt x="231" y="379"/>
                  </a:cubicBezTo>
                  <a:cubicBezTo>
                    <a:pt x="105" y="400"/>
                    <a:pt x="0" y="526"/>
                    <a:pt x="84" y="651"/>
                  </a:cubicBezTo>
                  <a:cubicBezTo>
                    <a:pt x="272" y="944"/>
                    <a:pt x="586" y="1049"/>
                    <a:pt x="921" y="1070"/>
                  </a:cubicBezTo>
                  <a:cubicBezTo>
                    <a:pt x="1124" y="1087"/>
                    <a:pt x="1328" y="1094"/>
                    <a:pt x="1531" y="1094"/>
                  </a:cubicBezTo>
                  <a:cubicBezTo>
                    <a:pt x="1809" y="1094"/>
                    <a:pt x="2087" y="1082"/>
                    <a:pt x="2365" y="1070"/>
                  </a:cubicBezTo>
                  <a:cubicBezTo>
                    <a:pt x="3390" y="1049"/>
                    <a:pt x="4415" y="944"/>
                    <a:pt x="5420" y="693"/>
                  </a:cubicBezTo>
                  <a:cubicBezTo>
                    <a:pt x="5580" y="653"/>
                    <a:pt x="5510" y="441"/>
                    <a:pt x="5357" y="441"/>
                  </a:cubicBezTo>
                  <a:cubicBezTo>
                    <a:pt x="5350" y="441"/>
                    <a:pt x="5343" y="441"/>
                    <a:pt x="5336" y="442"/>
                  </a:cubicBezTo>
                  <a:cubicBezTo>
                    <a:pt x="4457" y="609"/>
                    <a:pt x="3557" y="672"/>
                    <a:pt x="2658" y="693"/>
                  </a:cubicBezTo>
                  <a:cubicBezTo>
                    <a:pt x="2218" y="714"/>
                    <a:pt x="1800" y="714"/>
                    <a:pt x="1360" y="735"/>
                  </a:cubicBezTo>
                  <a:cubicBezTo>
                    <a:pt x="1294" y="735"/>
                    <a:pt x="1222" y="737"/>
                    <a:pt x="1146" y="737"/>
                  </a:cubicBezTo>
                  <a:cubicBezTo>
                    <a:pt x="986" y="737"/>
                    <a:pt x="812" y="728"/>
                    <a:pt x="662" y="675"/>
                  </a:cubicBezTo>
                  <a:lnTo>
                    <a:pt x="662" y="675"/>
                  </a:lnTo>
                  <a:cubicBezTo>
                    <a:pt x="1432" y="565"/>
                    <a:pt x="2205" y="496"/>
                    <a:pt x="2992" y="442"/>
                  </a:cubicBezTo>
                  <a:cubicBezTo>
                    <a:pt x="3432" y="400"/>
                    <a:pt x="3871" y="379"/>
                    <a:pt x="4311" y="358"/>
                  </a:cubicBezTo>
                  <a:cubicBezTo>
                    <a:pt x="4499" y="358"/>
                    <a:pt x="4708" y="337"/>
                    <a:pt x="4896" y="316"/>
                  </a:cubicBezTo>
                  <a:cubicBezTo>
                    <a:pt x="5085" y="316"/>
                    <a:pt x="5252" y="358"/>
                    <a:pt x="5441" y="358"/>
                  </a:cubicBezTo>
                  <a:cubicBezTo>
                    <a:pt x="5503" y="358"/>
                    <a:pt x="5524" y="295"/>
                    <a:pt x="5503" y="254"/>
                  </a:cubicBezTo>
                  <a:cubicBezTo>
                    <a:pt x="5373" y="26"/>
                    <a:pt x="5078" y="0"/>
                    <a:pt x="4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5"/>
            <p:cNvSpPr/>
            <p:nvPr/>
          </p:nvSpPr>
          <p:spPr>
            <a:xfrm>
              <a:off x="6810493" y="2593610"/>
              <a:ext cx="391572" cy="95176"/>
            </a:xfrm>
            <a:custGeom>
              <a:rect b="b" l="l" r="r" t="t"/>
              <a:pathLst>
                <a:path extrusionOk="0" h="1195" w="4916">
                  <a:moveTo>
                    <a:pt x="143" y="0"/>
                  </a:moveTo>
                  <a:cubicBezTo>
                    <a:pt x="52" y="0"/>
                    <a:pt x="0" y="113"/>
                    <a:pt x="19" y="191"/>
                  </a:cubicBezTo>
                  <a:cubicBezTo>
                    <a:pt x="166" y="923"/>
                    <a:pt x="1317" y="986"/>
                    <a:pt x="1882" y="1069"/>
                  </a:cubicBezTo>
                  <a:cubicBezTo>
                    <a:pt x="2844" y="1195"/>
                    <a:pt x="3807" y="1195"/>
                    <a:pt x="4790" y="1195"/>
                  </a:cubicBezTo>
                  <a:cubicBezTo>
                    <a:pt x="4916" y="1195"/>
                    <a:pt x="4916" y="986"/>
                    <a:pt x="4790" y="986"/>
                  </a:cubicBezTo>
                  <a:cubicBezTo>
                    <a:pt x="3953" y="944"/>
                    <a:pt x="3137" y="902"/>
                    <a:pt x="2321" y="818"/>
                  </a:cubicBezTo>
                  <a:cubicBezTo>
                    <a:pt x="1903" y="756"/>
                    <a:pt x="1484" y="693"/>
                    <a:pt x="1066" y="609"/>
                  </a:cubicBezTo>
                  <a:cubicBezTo>
                    <a:pt x="824" y="545"/>
                    <a:pt x="570" y="468"/>
                    <a:pt x="409" y="293"/>
                  </a:cubicBezTo>
                  <a:lnTo>
                    <a:pt x="409" y="293"/>
                  </a:lnTo>
                  <a:cubicBezTo>
                    <a:pt x="1026" y="298"/>
                    <a:pt x="1669" y="386"/>
                    <a:pt x="2279" y="442"/>
                  </a:cubicBezTo>
                  <a:cubicBezTo>
                    <a:pt x="2614" y="463"/>
                    <a:pt x="2970" y="505"/>
                    <a:pt x="3305" y="546"/>
                  </a:cubicBezTo>
                  <a:cubicBezTo>
                    <a:pt x="3551" y="562"/>
                    <a:pt x="3820" y="611"/>
                    <a:pt x="4070" y="611"/>
                  </a:cubicBezTo>
                  <a:cubicBezTo>
                    <a:pt x="4160" y="611"/>
                    <a:pt x="4247" y="605"/>
                    <a:pt x="4330" y="588"/>
                  </a:cubicBezTo>
                  <a:cubicBezTo>
                    <a:pt x="4476" y="567"/>
                    <a:pt x="4434" y="400"/>
                    <a:pt x="4330" y="358"/>
                  </a:cubicBezTo>
                  <a:cubicBezTo>
                    <a:pt x="4037" y="253"/>
                    <a:pt x="3639" y="253"/>
                    <a:pt x="3305" y="212"/>
                  </a:cubicBezTo>
                  <a:cubicBezTo>
                    <a:pt x="2970" y="191"/>
                    <a:pt x="2614" y="149"/>
                    <a:pt x="2279" y="128"/>
                  </a:cubicBezTo>
                  <a:cubicBezTo>
                    <a:pt x="1924" y="107"/>
                    <a:pt x="1589" y="86"/>
                    <a:pt x="1233" y="65"/>
                  </a:cubicBezTo>
                  <a:cubicBezTo>
                    <a:pt x="877" y="44"/>
                    <a:pt x="522" y="44"/>
                    <a:pt x="166" y="2"/>
                  </a:cubicBezTo>
                  <a:cubicBezTo>
                    <a:pt x="158" y="1"/>
                    <a:pt x="150" y="0"/>
                    <a:pt x="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5"/>
            <p:cNvSpPr/>
            <p:nvPr/>
          </p:nvSpPr>
          <p:spPr>
            <a:xfrm>
              <a:off x="6563650" y="2324729"/>
              <a:ext cx="472897" cy="280988"/>
            </a:xfrm>
            <a:custGeom>
              <a:rect b="b" l="l" r="r" t="t"/>
              <a:pathLst>
                <a:path extrusionOk="0" h="3528" w="5937">
                  <a:moveTo>
                    <a:pt x="665" y="0"/>
                  </a:moveTo>
                  <a:cubicBezTo>
                    <a:pt x="639" y="0"/>
                    <a:pt x="613" y="3"/>
                    <a:pt x="587" y="10"/>
                  </a:cubicBezTo>
                  <a:cubicBezTo>
                    <a:pt x="1" y="219"/>
                    <a:pt x="901" y="1202"/>
                    <a:pt x="1089" y="1412"/>
                  </a:cubicBezTo>
                  <a:cubicBezTo>
                    <a:pt x="1298" y="1684"/>
                    <a:pt x="1549" y="1935"/>
                    <a:pt x="1842" y="2123"/>
                  </a:cubicBezTo>
                  <a:cubicBezTo>
                    <a:pt x="2198" y="2353"/>
                    <a:pt x="2574" y="2500"/>
                    <a:pt x="2951" y="2646"/>
                  </a:cubicBezTo>
                  <a:cubicBezTo>
                    <a:pt x="3872" y="3002"/>
                    <a:pt x="4855" y="3232"/>
                    <a:pt x="5797" y="3525"/>
                  </a:cubicBezTo>
                  <a:cubicBezTo>
                    <a:pt x="5803" y="3526"/>
                    <a:pt x="5809" y="3527"/>
                    <a:pt x="5815" y="3527"/>
                  </a:cubicBezTo>
                  <a:cubicBezTo>
                    <a:pt x="5889" y="3527"/>
                    <a:pt x="5937" y="3417"/>
                    <a:pt x="5859" y="3378"/>
                  </a:cubicBezTo>
                  <a:cubicBezTo>
                    <a:pt x="5002" y="2939"/>
                    <a:pt x="4081" y="2667"/>
                    <a:pt x="3181" y="2332"/>
                  </a:cubicBezTo>
                  <a:cubicBezTo>
                    <a:pt x="2742" y="2165"/>
                    <a:pt x="2282" y="1976"/>
                    <a:pt x="1905" y="1684"/>
                  </a:cubicBezTo>
                  <a:cubicBezTo>
                    <a:pt x="1591" y="1432"/>
                    <a:pt x="1298" y="1119"/>
                    <a:pt x="1068" y="805"/>
                  </a:cubicBezTo>
                  <a:cubicBezTo>
                    <a:pt x="963" y="679"/>
                    <a:pt x="838" y="533"/>
                    <a:pt x="775" y="365"/>
                  </a:cubicBezTo>
                  <a:cubicBezTo>
                    <a:pt x="739" y="329"/>
                    <a:pt x="730" y="307"/>
                    <a:pt x="738" y="307"/>
                  </a:cubicBezTo>
                  <a:lnTo>
                    <a:pt x="738" y="307"/>
                  </a:lnTo>
                  <a:cubicBezTo>
                    <a:pt x="744" y="307"/>
                    <a:pt x="758" y="318"/>
                    <a:pt x="775" y="344"/>
                  </a:cubicBezTo>
                  <a:cubicBezTo>
                    <a:pt x="838" y="386"/>
                    <a:pt x="880" y="428"/>
                    <a:pt x="942" y="449"/>
                  </a:cubicBezTo>
                  <a:cubicBezTo>
                    <a:pt x="1047" y="533"/>
                    <a:pt x="1173" y="596"/>
                    <a:pt x="1277" y="679"/>
                  </a:cubicBezTo>
                  <a:lnTo>
                    <a:pt x="2637" y="1579"/>
                  </a:lnTo>
                  <a:cubicBezTo>
                    <a:pt x="3077" y="1872"/>
                    <a:pt x="3516" y="2165"/>
                    <a:pt x="3955" y="2437"/>
                  </a:cubicBezTo>
                  <a:cubicBezTo>
                    <a:pt x="4353" y="2667"/>
                    <a:pt x="4771" y="2855"/>
                    <a:pt x="5232" y="2855"/>
                  </a:cubicBezTo>
                  <a:cubicBezTo>
                    <a:pt x="5378" y="2855"/>
                    <a:pt x="5420" y="2646"/>
                    <a:pt x="5274" y="2604"/>
                  </a:cubicBezTo>
                  <a:cubicBezTo>
                    <a:pt x="4374" y="2353"/>
                    <a:pt x="3642" y="1767"/>
                    <a:pt x="2867" y="1307"/>
                  </a:cubicBezTo>
                  <a:cubicBezTo>
                    <a:pt x="2470" y="1056"/>
                    <a:pt x="2051" y="805"/>
                    <a:pt x="1654" y="554"/>
                  </a:cubicBezTo>
                  <a:cubicBezTo>
                    <a:pt x="1445" y="428"/>
                    <a:pt x="1256" y="303"/>
                    <a:pt x="1047" y="156"/>
                  </a:cubicBezTo>
                  <a:cubicBezTo>
                    <a:pt x="941" y="86"/>
                    <a:pt x="806" y="0"/>
                    <a:pt x="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5"/>
            <p:cNvSpPr/>
            <p:nvPr/>
          </p:nvSpPr>
          <p:spPr>
            <a:xfrm>
              <a:off x="6866409" y="2249942"/>
              <a:ext cx="207335" cy="344544"/>
            </a:xfrm>
            <a:custGeom>
              <a:rect b="b" l="l" r="r" t="t"/>
              <a:pathLst>
                <a:path extrusionOk="0" h="4326" w="2603">
                  <a:moveTo>
                    <a:pt x="190" y="0"/>
                  </a:moveTo>
                  <a:cubicBezTo>
                    <a:pt x="94" y="0"/>
                    <a:pt x="1" y="84"/>
                    <a:pt x="29" y="195"/>
                  </a:cubicBezTo>
                  <a:cubicBezTo>
                    <a:pt x="175" y="907"/>
                    <a:pt x="406" y="1597"/>
                    <a:pt x="636" y="2267"/>
                  </a:cubicBezTo>
                  <a:cubicBezTo>
                    <a:pt x="866" y="2874"/>
                    <a:pt x="1117" y="3439"/>
                    <a:pt x="1514" y="3962"/>
                  </a:cubicBezTo>
                  <a:cubicBezTo>
                    <a:pt x="1534" y="3981"/>
                    <a:pt x="1557" y="3989"/>
                    <a:pt x="1580" y="3989"/>
                  </a:cubicBezTo>
                  <a:cubicBezTo>
                    <a:pt x="1655" y="3989"/>
                    <a:pt x="1730" y="3900"/>
                    <a:pt x="1682" y="3836"/>
                  </a:cubicBezTo>
                  <a:cubicBezTo>
                    <a:pt x="1156" y="3017"/>
                    <a:pt x="859" y="2061"/>
                    <a:pt x="597" y="1112"/>
                  </a:cubicBezTo>
                  <a:lnTo>
                    <a:pt x="597" y="1112"/>
                  </a:lnTo>
                  <a:cubicBezTo>
                    <a:pt x="637" y="1183"/>
                    <a:pt x="678" y="1255"/>
                    <a:pt x="719" y="1325"/>
                  </a:cubicBezTo>
                  <a:cubicBezTo>
                    <a:pt x="908" y="1660"/>
                    <a:pt x="1117" y="2016"/>
                    <a:pt x="1305" y="2371"/>
                  </a:cubicBezTo>
                  <a:cubicBezTo>
                    <a:pt x="1494" y="2727"/>
                    <a:pt x="1682" y="3083"/>
                    <a:pt x="1849" y="3439"/>
                  </a:cubicBezTo>
                  <a:cubicBezTo>
                    <a:pt x="1933" y="3606"/>
                    <a:pt x="2017" y="3794"/>
                    <a:pt x="2100" y="3983"/>
                  </a:cubicBezTo>
                  <a:cubicBezTo>
                    <a:pt x="2184" y="4129"/>
                    <a:pt x="2226" y="4275"/>
                    <a:pt x="2393" y="4317"/>
                  </a:cubicBezTo>
                  <a:cubicBezTo>
                    <a:pt x="2404" y="4323"/>
                    <a:pt x="2417" y="4326"/>
                    <a:pt x="2430" y="4326"/>
                  </a:cubicBezTo>
                  <a:cubicBezTo>
                    <a:pt x="2466" y="4326"/>
                    <a:pt x="2503" y="4306"/>
                    <a:pt x="2519" y="4275"/>
                  </a:cubicBezTo>
                  <a:cubicBezTo>
                    <a:pt x="2603" y="4129"/>
                    <a:pt x="2519" y="3983"/>
                    <a:pt x="2456" y="3836"/>
                  </a:cubicBezTo>
                  <a:cubicBezTo>
                    <a:pt x="2372" y="3648"/>
                    <a:pt x="2289" y="3459"/>
                    <a:pt x="2205" y="3271"/>
                  </a:cubicBezTo>
                  <a:cubicBezTo>
                    <a:pt x="2017" y="2895"/>
                    <a:pt x="1828" y="2539"/>
                    <a:pt x="1640" y="2183"/>
                  </a:cubicBezTo>
                  <a:cubicBezTo>
                    <a:pt x="1431" y="1827"/>
                    <a:pt x="1242" y="1472"/>
                    <a:pt x="1012" y="1137"/>
                  </a:cubicBezTo>
                  <a:cubicBezTo>
                    <a:pt x="782" y="781"/>
                    <a:pt x="531" y="446"/>
                    <a:pt x="322" y="70"/>
                  </a:cubicBezTo>
                  <a:cubicBezTo>
                    <a:pt x="287" y="21"/>
                    <a:pt x="238" y="0"/>
                    <a:pt x="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sign 1">
  <p:cSld name="CUSTOM_9">
    <p:spTree>
      <p:nvGrpSpPr>
        <p:cNvPr id="342" name="Shape 342"/>
        <p:cNvGrpSpPr/>
        <p:nvPr/>
      </p:nvGrpSpPr>
      <p:grpSpPr>
        <a:xfrm>
          <a:off x="0" y="0"/>
          <a:ext cx="0" cy="0"/>
          <a:chOff x="0" y="0"/>
          <a:chExt cx="0" cy="0"/>
        </a:xfrm>
      </p:grpSpPr>
      <p:sp>
        <p:nvSpPr>
          <p:cNvPr id="343" name="Google Shape;343;p16"/>
          <p:cNvSpPr txBox="1"/>
          <p:nvPr>
            <p:ph type="title"/>
          </p:nvPr>
        </p:nvSpPr>
        <p:spPr>
          <a:xfrm>
            <a:off x="1939100" y="1210911"/>
            <a:ext cx="5257500" cy="624000"/>
          </a:xfrm>
          <a:prstGeom prst="rect">
            <a:avLst/>
          </a:prstGeom>
        </p:spPr>
        <p:txBody>
          <a:bodyPr anchorCtr="0" anchor="ctr" bIns="91425" lIns="91425" spcFirstLastPara="1" rIns="91425" wrap="square" tIns="91425">
            <a:noAutofit/>
          </a:bodyPr>
          <a:lstStyle>
            <a:lvl1pPr lvl="0" rtl="0" algn="ctr">
              <a:lnSpc>
                <a:spcPct val="90000"/>
              </a:lnSpc>
              <a:spcBef>
                <a:spcPts val="0"/>
              </a:spcBef>
              <a:spcAft>
                <a:spcPts val="0"/>
              </a:spcAft>
              <a:buSzPts val="4200"/>
              <a:buNone/>
              <a:defRPr sz="4000"/>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sp>
        <p:nvSpPr>
          <p:cNvPr id="344" name="Google Shape;344;p16"/>
          <p:cNvSpPr txBox="1"/>
          <p:nvPr>
            <p:ph idx="1" type="subTitle"/>
          </p:nvPr>
        </p:nvSpPr>
        <p:spPr>
          <a:xfrm>
            <a:off x="3016850" y="2461145"/>
            <a:ext cx="3110100" cy="757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000000"/>
              </a:buClr>
              <a:buSzPts val="2100"/>
              <a:buNone/>
              <a:defRPr sz="1200">
                <a:solidFill>
                  <a:schemeClr val="dk1"/>
                </a:solidFill>
              </a:defRPr>
            </a:lvl1pPr>
            <a:lvl2pPr lvl="1" rtl="0" algn="ctr">
              <a:lnSpc>
                <a:spcPct val="100000"/>
              </a:lnSpc>
              <a:spcBef>
                <a:spcPts val="0"/>
              </a:spcBef>
              <a:spcAft>
                <a:spcPts val="0"/>
              </a:spcAft>
              <a:buClr>
                <a:srgbClr val="000000"/>
              </a:buClr>
              <a:buSzPts val="2100"/>
              <a:buNone/>
              <a:defRPr sz="2100">
                <a:solidFill>
                  <a:srgbClr val="000000"/>
                </a:solidFill>
              </a:defRPr>
            </a:lvl2pPr>
            <a:lvl3pPr lvl="2" rtl="0" algn="ctr">
              <a:lnSpc>
                <a:spcPct val="100000"/>
              </a:lnSpc>
              <a:spcBef>
                <a:spcPts val="0"/>
              </a:spcBef>
              <a:spcAft>
                <a:spcPts val="0"/>
              </a:spcAft>
              <a:buClr>
                <a:srgbClr val="000000"/>
              </a:buClr>
              <a:buSzPts val="2100"/>
              <a:buNone/>
              <a:defRPr sz="2100">
                <a:solidFill>
                  <a:srgbClr val="000000"/>
                </a:solidFill>
              </a:defRPr>
            </a:lvl3pPr>
            <a:lvl4pPr lvl="3" rtl="0" algn="ctr">
              <a:lnSpc>
                <a:spcPct val="100000"/>
              </a:lnSpc>
              <a:spcBef>
                <a:spcPts val="0"/>
              </a:spcBef>
              <a:spcAft>
                <a:spcPts val="0"/>
              </a:spcAft>
              <a:buClr>
                <a:srgbClr val="000000"/>
              </a:buClr>
              <a:buSzPts val="2100"/>
              <a:buNone/>
              <a:defRPr sz="2100">
                <a:solidFill>
                  <a:srgbClr val="000000"/>
                </a:solidFill>
              </a:defRPr>
            </a:lvl4pPr>
            <a:lvl5pPr lvl="4" rtl="0" algn="ctr">
              <a:lnSpc>
                <a:spcPct val="100000"/>
              </a:lnSpc>
              <a:spcBef>
                <a:spcPts val="0"/>
              </a:spcBef>
              <a:spcAft>
                <a:spcPts val="0"/>
              </a:spcAft>
              <a:buClr>
                <a:srgbClr val="000000"/>
              </a:buClr>
              <a:buSzPts val="2100"/>
              <a:buNone/>
              <a:defRPr sz="2100">
                <a:solidFill>
                  <a:srgbClr val="000000"/>
                </a:solidFill>
              </a:defRPr>
            </a:lvl5pPr>
            <a:lvl6pPr lvl="5" rtl="0" algn="ctr">
              <a:lnSpc>
                <a:spcPct val="100000"/>
              </a:lnSpc>
              <a:spcBef>
                <a:spcPts val="0"/>
              </a:spcBef>
              <a:spcAft>
                <a:spcPts val="0"/>
              </a:spcAft>
              <a:buClr>
                <a:srgbClr val="000000"/>
              </a:buClr>
              <a:buSzPts val="2100"/>
              <a:buNone/>
              <a:defRPr sz="2100">
                <a:solidFill>
                  <a:srgbClr val="000000"/>
                </a:solidFill>
              </a:defRPr>
            </a:lvl6pPr>
            <a:lvl7pPr lvl="6" rtl="0" algn="ctr">
              <a:lnSpc>
                <a:spcPct val="100000"/>
              </a:lnSpc>
              <a:spcBef>
                <a:spcPts val="0"/>
              </a:spcBef>
              <a:spcAft>
                <a:spcPts val="0"/>
              </a:spcAft>
              <a:buClr>
                <a:srgbClr val="000000"/>
              </a:buClr>
              <a:buSzPts val="2100"/>
              <a:buNone/>
              <a:defRPr sz="2100">
                <a:solidFill>
                  <a:srgbClr val="000000"/>
                </a:solidFill>
              </a:defRPr>
            </a:lvl7pPr>
            <a:lvl8pPr lvl="7" rtl="0" algn="ctr">
              <a:lnSpc>
                <a:spcPct val="100000"/>
              </a:lnSpc>
              <a:spcBef>
                <a:spcPts val="0"/>
              </a:spcBef>
              <a:spcAft>
                <a:spcPts val="0"/>
              </a:spcAft>
              <a:buClr>
                <a:srgbClr val="000000"/>
              </a:buClr>
              <a:buSzPts val="2100"/>
              <a:buNone/>
              <a:defRPr sz="2100">
                <a:solidFill>
                  <a:srgbClr val="000000"/>
                </a:solidFill>
              </a:defRPr>
            </a:lvl8pPr>
            <a:lvl9pPr lvl="8" rtl="0" algn="ctr">
              <a:lnSpc>
                <a:spcPct val="100000"/>
              </a:lnSpc>
              <a:spcBef>
                <a:spcPts val="0"/>
              </a:spcBef>
              <a:spcAft>
                <a:spcPts val="0"/>
              </a:spcAft>
              <a:buClr>
                <a:srgbClr val="000000"/>
              </a:buClr>
              <a:buSzPts val="2100"/>
              <a:buNone/>
              <a:defRPr sz="2100">
                <a:solidFill>
                  <a:srgbClr val="000000"/>
                </a:solidFill>
              </a:defRPr>
            </a:lvl9pPr>
          </a:lstStyle>
          <a:p/>
        </p:txBody>
      </p:sp>
      <p:sp>
        <p:nvSpPr>
          <p:cNvPr id="345" name="Google Shape;345;p16"/>
          <p:cNvSpPr txBox="1"/>
          <p:nvPr>
            <p:ph idx="2" type="title"/>
          </p:nvPr>
        </p:nvSpPr>
        <p:spPr>
          <a:xfrm>
            <a:off x="2818800" y="1887929"/>
            <a:ext cx="3506400" cy="402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200"/>
              <a:buNone/>
              <a:defRPr sz="2500">
                <a:solidFill>
                  <a:schemeClr val="accent1"/>
                </a:solidFill>
              </a:defRPr>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grpSp>
        <p:nvGrpSpPr>
          <p:cNvPr id="346" name="Google Shape;346;p16"/>
          <p:cNvGrpSpPr/>
          <p:nvPr/>
        </p:nvGrpSpPr>
        <p:grpSpPr>
          <a:xfrm>
            <a:off x="192941" y="216013"/>
            <a:ext cx="8770678" cy="4621980"/>
            <a:chOff x="192941" y="216013"/>
            <a:chExt cx="8770678" cy="4621980"/>
          </a:xfrm>
        </p:grpSpPr>
        <p:sp>
          <p:nvSpPr>
            <p:cNvPr id="347" name="Google Shape;347;p16"/>
            <p:cNvSpPr/>
            <p:nvPr/>
          </p:nvSpPr>
          <p:spPr>
            <a:xfrm>
              <a:off x="7919847" y="774068"/>
              <a:ext cx="126331" cy="132571"/>
            </a:xfrm>
            <a:custGeom>
              <a:rect b="b" l="l" r="r" t="t"/>
              <a:pathLst>
                <a:path extrusionOk="0" h="3888" w="3705">
                  <a:moveTo>
                    <a:pt x="2163" y="503"/>
                  </a:moveTo>
                  <a:lnTo>
                    <a:pt x="2163" y="503"/>
                  </a:lnTo>
                  <a:cubicBezTo>
                    <a:pt x="2122" y="829"/>
                    <a:pt x="2135" y="1164"/>
                    <a:pt x="2282" y="1457"/>
                  </a:cubicBezTo>
                  <a:cubicBezTo>
                    <a:pt x="2386" y="1646"/>
                    <a:pt x="2554" y="1792"/>
                    <a:pt x="2763" y="1876"/>
                  </a:cubicBezTo>
                  <a:cubicBezTo>
                    <a:pt x="2929" y="1951"/>
                    <a:pt x="3117" y="1983"/>
                    <a:pt x="3280" y="2058"/>
                  </a:cubicBezTo>
                  <a:lnTo>
                    <a:pt x="3280" y="2058"/>
                  </a:lnTo>
                  <a:cubicBezTo>
                    <a:pt x="3120" y="2118"/>
                    <a:pt x="2957" y="2148"/>
                    <a:pt x="2784" y="2148"/>
                  </a:cubicBezTo>
                  <a:cubicBezTo>
                    <a:pt x="2721" y="2148"/>
                    <a:pt x="2637" y="2232"/>
                    <a:pt x="2658" y="2315"/>
                  </a:cubicBezTo>
                  <a:cubicBezTo>
                    <a:pt x="2805" y="2658"/>
                    <a:pt x="2888" y="3026"/>
                    <a:pt x="2908" y="3400"/>
                  </a:cubicBezTo>
                  <a:lnTo>
                    <a:pt x="2908" y="3400"/>
                  </a:lnTo>
                  <a:cubicBezTo>
                    <a:pt x="2808" y="3298"/>
                    <a:pt x="2712" y="3197"/>
                    <a:pt x="2616" y="3089"/>
                  </a:cubicBezTo>
                  <a:cubicBezTo>
                    <a:pt x="2496" y="2969"/>
                    <a:pt x="2357" y="2753"/>
                    <a:pt x="2162" y="2753"/>
                  </a:cubicBezTo>
                  <a:cubicBezTo>
                    <a:pt x="2153" y="2753"/>
                    <a:pt x="2144" y="2754"/>
                    <a:pt x="2135" y="2755"/>
                  </a:cubicBezTo>
                  <a:cubicBezTo>
                    <a:pt x="1947" y="2755"/>
                    <a:pt x="1800" y="2985"/>
                    <a:pt x="1675" y="3110"/>
                  </a:cubicBezTo>
                  <a:cubicBezTo>
                    <a:pt x="1588" y="3197"/>
                    <a:pt x="1507" y="3290"/>
                    <a:pt x="1428" y="3385"/>
                  </a:cubicBezTo>
                  <a:lnTo>
                    <a:pt x="1428" y="3385"/>
                  </a:lnTo>
                  <a:cubicBezTo>
                    <a:pt x="1459" y="3221"/>
                    <a:pt x="1516" y="3054"/>
                    <a:pt x="1528" y="2880"/>
                  </a:cubicBezTo>
                  <a:cubicBezTo>
                    <a:pt x="1549" y="2671"/>
                    <a:pt x="1487" y="2462"/>
                    <a:pt x="1361" y="2294"/>
                  </a:cubicBezTo>
                  <a:cubicBezTo>
                    <a:pt x="1181" y="2073"/>
                    <a:pt x="909" y="1961"/>
                    <a:pt x="624" y="1899"/>
                  </a:cubicBezTo>
                  <a:lnTo>
                    <a:pt x="624" y="1899"/>
                  </a:lnTo>
                  <a:cubicBezTo>
                    <a:pt x="859" y="1794"/>
                    <a:pt x="1094" y="1690"/>
                    <a:pt x="1330" y="1585"/>
                  </a:cubicBezTo>
                  <a:lnTo>
                    <a:pt x="1330" y="1585"/>
                  </a:lnTo>
                  <a:cubicBezTo>
                    <a:pt x="1332" y="1585"/>
                    <a:pt x="1334" y="1585"/>
                    <a:pt x="1336" y="1585"/>
                  </a:cubicBezTo>
                  <a:cubicBezTo>
                    <a:pt x="1377" y="1585"/>
                    <a:pt x="1418" y="1566"/>
                    <a:pt x="1445" y="1520"/>
                  </a:cubicBezTo>
                  <a:cubicBezTo>
                    <a:pt x="1636" y="1154"/>
                    <a:pt x="1875" y="812"/>
                    <a:pt x="2163" y="503"/>
                  </a:cubicBezTo>
                  <a:close/>
                  <a:moveTo>
                    <a:pt x="2354" y="1"/>
                  </a:moveTo>
                  <a:cubicBezTo>
                    <a:pt x="2322" y="1"/>
                    <a:pt x="2290" y="11"/>
                    <a:pt x="2261" y="35"/>
                  </a:cubicBezTo>
                  <a:cubicBezTo>
                    <a:pt x="1858" y="417"/>
                    <a:pt x="1513" y="839"/>
                    <a:pt x="1245" y="1337"/>
                  </a:cubicBezTo>
                  <a:lnTo>
                    <a:pt x="1245" y="1337"/>
                  </a:lnTo>
                  <a:cubicBezTo>
                    <a:pt x="872" y="1503"/>
                    <a:pt x="499" y="1668"/>
                    <a:pt x="126" y="1855"/>
                  </a:cubicBezTo>
                  <a:cubicBezTo>
                    <a:pt x="1" y="1918"/>
                    <a:pt x="85" y="2085"/>
                    <a:pt x="189" y="2085"/>
                  </a:cubicBezTo>
                  <a:cubicBezTo>
                    <a:pt x="524" y="2127"/>
                    <a:pt x="1005" y="2211"/>
                    <a:pt x="1194" y="2524"/>
                  </a:cubicBezTo>
                  <a:cubicBezTo>
                    <a:pt x="1319" y="2713"/>
                    <a:pt x="1256" y="2943"/>
                    <a:pt x="1214" y="3152"/>
                  </a:cubicBezTo>
                  <a:cubicBezTo>
                    <a:pt x="1173" y="3382"/>
                    <a:pt x="1131" y="3571"/>
                    <a:pt x="1173" y="3780"/>
                  </a:cubicBezTo>
                  <a:cubicBezTo>
                    <a:pt x="1186" y="3846"/>
                    <a:pt x="1249" y="3887"/>
                    <a:pt x="1310" y="3887"/>
                  </a:cubicBezTo>
                  <a:cubicBezTo>
                    <a:pt x="1345" y="3887"/>
                    <a:pt x="1380" y="3873"/>
                    <a:pt x="1403" y="3843"/>
                  </a:cubicBezTo>
                  <a:cubicBezTo>
                    <a:pt x="1507" y="3696"/>
                    <a:pt x="1612" y="3571"/>
                    <a:pt x="1738" y="3424"/>
                  </a:cubicBezTo>
                  <a:cubicBezTo>
                    <a:pt x="1800" y="3361"/>
                    <a:pt x="1863" y="3299"/>
                    <a:pt x="1926" y="3236"/>
                  </a:cubicBezTo>
                  <a:cubicBezTo>
                    <a:pt x="1968" y="3173"/>
                    <a:pt x="2031" y="3068"/>
                    <a:pt x="2093" y="3048"/>
                  </a:cubicBezTo>
                  <a:cubicBezTo>
                    <a:pt x="2106" y="3042"/>
                    <a:pt x="2120" y="3039"/>
                    <a:pt x="2134" y="3039"/>
                  </a:cubicBezTo>
                  <a:cubicBezTo>
                    <a:pt x="2276" y="3039"/>
                    <a:pt x="2457" y="3306"/>
                    <a:pt x="2533" y="3382"/>
                  </a:cubicBezTo>
                  <a:lnTo>
                    <a:pt x="2951" y="3822"/>
                  </a:lnTo>
                  <a:cubicBezTo>
                    <a:pt x="2977" y="3848"/>
                    <a:pt x="3008" y="3860"/>
                    <a:pt x="3037" y="3860"/>
                  </a:cubicBezTo>
                  <a:cubicBezTo>
                    <a:pt x="3101" y="3860"/>
                    <a:pt x="3160" y="3803"/>
                    <a:pt x="3160" y="3717"/>
                  </a:cubicBezTo>
                  <a:cubicBezTo>
                    <a:pt x="3179" y="3265"/>
                    <a:pt x="3113" y="2813"/>
                    <a:pt x="2962" y="2391"/>
                  </a:cubicBezTo>
                  <a:lnTo>
                    <a:pt x="2962" y="2391"/>
                  </a:lnTo>
                  <a:cubicBezTo>
                    <a:pt x="3194" y="2370"/>
                    <a:pt x="3421" y="2306"/>
                    <a:pt x="3621" y="2190"/>
                  </a:cubicBezTo>
                  <a:cubicBezTo>
                    <a:pt x="3683" y="2148"/>
                    <a:pt x="3704" y="2043"/>
                    <a:pt x="3642" y="1980"/>
                  </a:cubicBezTo>
                  <a:cubicBezTo>
                    <a:pt x="3328" y="1708"/>
                    <a:pt x="2784" y="1771"/>
                    <a:pt x="2554" y="1395"/>
                  </a:cubicBezTo>
                  <a:cubicBezTo>
                    <a:pt x="2344" y="1039"/>
                    <a:pt x="2407" y="558"/>
                    <a:pt x="2491" y="160"/>
                  </a:cubicBezTo>
                  <a:cubicBezTo>
                    <a:pt x="2506" y="70"/>
                    <a:pt x="2434" y="1"/>
                    <a:pt x="2354"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6"/>
            <p:cNvSpPr/>
            <p:nvPr/>
          </p:nvSpPr>
          <p:spPr>
            <a:xfrm>
              <a:off x="6901673" y="289150"/>
              <a:ext cx="316682" cy="375609"/>
            </a:xfrm>
            <a:custGeom>
              <a:rect b="b" l="l" r="r" t="t"/>
              <a:pathLst>
                <a:path extrusionOk="0" h="14914" w="12573">
                  <a:moveTo>
                    <a:pt x="3913" y="1054"/>
                  </a:moveTo>
                  <a:cubicBezTo>
                    <a:pt x="4273" y="1952"/>
                    <a:pt x="4749" y="2800"/>
                    <a:pt x="5342" y="3558"/>
                  </a:cubicBezTo>
                  <a:cubicBezTo>
                    <a:pt x="5614" y="3893"/>
                    <a:pt x="5928" y="4248"/>
                    <a:pt x="6325" y="4458"/>
                  </a:cubicBezTo>
                  <a:cubicBezTo>
                    <a:pt x="6437" y="4532"/>
                    <a:pt x="6583" y="4607"/>
                    <a:pt x="6718" y="4607"/>
                  </a:cubicBezTo>
                  <a:cubicBezTo>
                    <a:pt x="6733" y="4607"/>
                    <a:pt x="6749" y="4606"/>
                    <a:pt x="6765" y="4604"/>
                  </a:cubicBezTo>
                  <a:lnTo>
                    <a:pt x="6890" y="4562"/>
                  </a:lnTo>
                  <a:lnTo>
                    <a:pt x="10405" y="3788"/>
                  </a:lnTo>
                  <a:cubicBezTo>
                    <a:pt x="10609" y="3737"/>
                    <a:pt x="10813" y="3691"/>
                    <a:pt x="11014" y="3645"/>
                  </a:cubicBezTo>
                  <a:lnTo>
                    <a:pt x="11014" y="3645"/>
                  </a:lnTo>
                  <a:cubicBezTo>
                    <a:pt x="10770" y="4000"/>
                    <a:pt x="10498" y="4343"/>
                    <a:pt x="10217" y="4667"/>
                  </a:cubicBezTo>
                  <a:cubicBezTo>
                    <a:pt x="9819" y="5127"/>
                    <a:pt x="9380" y="5650"/>
                    <a:pt x="8836" y="5943"/>
                  </a:cubicBezTo>
                  <a:cubicBezTo>
                    <a:pt x="8669" y="6048"/>
                    <a:pt x="8690" y="6299"/>
                    <a:pt x="8836" y="6403"/>
                  </a:cubicBezTo>
                  <a:cubicBezTo>
                    <a:pt x="9589" y="6947"/>
                    <a:pt x="10238" y="7617"/>
                    <a:pt x="10698" y="8412"/>
                  </a:cubicBezTo>
                  <a:cubicBezTo>
                    <a:pt x="11075" y="9040"/>
                    <a:pt x="11326" y="9709"/>
                    <a:pt x="11577" y="10379"/>
                  </a:cubicBezTo>
                  <a:cubicBezTo>
                    <a:pt x="11619" y="10482"/>
                    <a:pt x="11662" y="10587"/>
                    <a:pt x="11705" y="10693"/>
                  </a:cubicBezTo>
                  <a:lnTo>
                    <a:pt x="11705" y="10693"/>
                  </a:lnTo>
                  <a:cubicBezTo>
                    <a:pt x="11634" y="10635"/>
                    <a:pt x="11566" y="10578"/>
                    <a:pt x="11493" y="10525"/>
                  </a:cubicBezTo>
                  <a:cubicBezTo>
                    <a:pt x="11159" y="10232"/>
                    <a:pt x="10845" y="9940"/>
                    <a:pt x="10510" y="9668"/>
                  </a:cubicBezTo>
                  <a:cubicBezTo>
                    <a:pt x="9927" y="9218"/>
                    <a:pt x="9237" y="8834"/>
                    <a:pt x="8515" y="8834"/>
                  </a:cubicBezTo>
                  <a:cubicBezTo>
                    <a:pt x="8331" y="8834"/>
                    <a:pt x="8145" y="8859"/>
                    <a:pt x="7957" y="8914"/>
                  </a:cubicBezTo>
                  <a:cubicBezTo>
                    <a:pt x="7748" y="8977"/>
                    <a:pt x="7664" y="9165"/>
                    <a:pt x="7560" y="9333"/>
                  </a:cubicBezTo>
                  <a:cubicBezTo>
                    <a:pt x="7413" y="9584"/>
                    <a:pt x="7288" y="9835"/>
                    <a:pt x="7183" y="10086"/>
                  </a:cubicBezTo>
                  <a:cubicBezTo>
                    <a:pt x="6806" y="10839"/>
                    <a:pt x="6472" y="11613"/>
                    <a:pt x="6179" y="12388"/>
                  </a:cubicBezTo>
                  <a:cubicBezTo>
                    <a:pt x="6136" y="12483"/>
                    <a:pt x="6095" y="12579"/>
                    <a:pt x="6056" y="12674"/>
                  </a:cubicBezTo>
                  <a:lnTo>
                    <a:pt x="6056" y="12674"/>
                  </a:lnTo>
                  <a:cubicBezTo>
                    <a:pt x="6055" y="12319"/>
                    <a:pt x="6041" y="11965"/>
                    <a:pt x="6011" y="11613"/>
                  </a:cubicBezTo>
                  <a:cubicBezTo>
                    <a:pt x="5969" y="11007"/>
                    <a:pt x="5907" y="10295"/>
                    <a:pt x="5551" y="9772"/>
                  </a:cubicBezTo>
                  <a:cubicBezTo>
                    <a:pt x="5091" y="9040"/>
                    <a:pt x="4191" y="8747"/>
                    <a:pt x="3375" y="8726"/>
                  </a:cubicBezTo>
                  <a:cubicBezTo>
                    <a:pt x="3344" y="8725"/>
                    <a:pt x="3314" y="8725"/>
                    <a:pt x="3283" y="8725"/>
                  </a:cubicBezTo>
                  <a:cubicBezTo>
                    <a:pt x="2521" y="8725"/>
                    <a:pt x="1779" y="8906"/>
                    <a:pt x="1065" y="9153"/>
                  </a:cubicBezTo>
                  <a:lnTo>
                    <a:pt x="1065" y="9153"/>
                  </a:lnTo>
                  <a:lnTo>
                    <a:pt x="3096" y="6381"/>
                  </a:lnTo>
                  <a:lnTo>
                    <a:pt x="3096" y="6381"/>
                  </a:lnTo>
                  <a:cubicBezTo>
                    <a:pt x="3177" y="6345"/>
                    <a:pt x="3236" y="6269"/>
                    <a:pt x="3229" y="6152"/>
                  </a:cubicBezTo>
                  <a:cubicBezTo>
                    <a:pt x="3192" y="4423"/>
                    <a:pt x="3425" y="2710"/>
                    <a:pt x="3913" y="1054"/>
                  </a:cubicBezTo>
                  <a:close/>
                  <a:moveTo>
                    <a:pt x="3895" y="1"/>
                  </a:moveTo>
                  <a:cubicBezTo>
                    <a:pt x="3788" y="1"/>
                    <a:pt x="3678" y="64"/>
                    <a:pt x="3626" y="189"/>
                  </a:cubicBezTo>
                  <a:cubicBezTo>
                    <a:pt x="2992" y="2050"/>
                    <a:pt x="2678" y="4052"/>
                    <a:pt x="2703" y="6017"/>
                  </a:cubicBezTo>
                  <a:lnTo>
                    <a:pt x="2703" y="6017"/>
                  </a:lnTo>
                  <a:lnTo>
                    <a:pt x="111" y="9584"/>
                  </a:lnTo>
                  <a:cubicBezTo>
                    <a:pt x="1" y="9731"/>
                    <a:pt x="149" y="9975"/>
                    <a:pt x="329" y="9975"/>
                  </a:cubicBezTo>
                  <a:cubicBezTo>
                    <a:pt x="353" y="9975"/>
                    <a:pt x="379" y="9971"/>
                    <a:pt x="404" y="9960"/>
                  </a:cubicBezTo>
                  <a:cubicBezTo>
                    <a:pt x="1220" y="9626"/>
                    <a:pt x="2099" y="9312"/>
                    <a:pt x="2998" y="9249"/>
                  </a:cubicBezTo>
                  <a:cubicBezTo>
                    <a:pt x="3085" y="9245"/>
                    <a:pt x="3171" y="9242"/>
                    <a:pt x="3256" y="9242"/>
                  </a:cubicBezTo>
                  <a:cubicBezTo>
                    <a:pt x="3581" y="9242"/>
                    <a:pt x="3897" y="9279"/>
                    <a:pt x="4212" y="9396"/>
                  </a:cubicBezTo>
                  <a:cubicBezTo>
                    <a:pt x="4400" y="9458"/>
                    <a:pt x="4568" y="9542"/>
                    <a:pt x="4735" y="9668"/>
                  </a:cubicBezTo>
                  <a:cubicBezTo>
                    <a:pt x="4798" y="9709"/>
                    <a:pt x="4861" y="9772"/>
                    <a:pt x="4944" y="9835"/>
                  </a:cubicBezTo>
                  <a:cubicBezTo>
                    <a:pt x="4965" y="9856"/>
                    <a:pt x="5007" y="9898"/>
                    <a:pt x="5028" y="9940"/>
                  </a:cubicBezTo>
                  <a:cubicBezTo>
                    <a:pt x="5049" y="9940"/>
                    <a:pt x="5049" y="9960"/>
                    <a:pt x="5049" y="9960"/>
                  </a:cubicBezTo>
                  <a:cubicBezTo>
                    <a:pt x="5058" y="9969"/>
                    <a:pt x="5064" y="9975"/>
                    <a:pt x="5069" y="9979"/>
                  </a:cubicBezTo>
                  <a:lnTo>
                    <a:pt x="5069" y="9979"/>
                  </a:lnTo>
                  <a:cubicBezTo>
                    <a:pt x="5069" y="9980"/>
                    <a:pt x="5069" y="9981"/>
                    <a:pt x="5070" y="9981"/>
                  </a:cubicBezTo>
                  <a:cubicBezTo>
                    <a:pt x="5216" y="10191"/>
                    <a:pt x="5279" y="10379"/>
                    <a:pt x="5342" y="10651"/>
                  </a:cubicBezTo>
                  <a:cubicBezTo>
                    <a:pt x="5425" y="10944"/>
                    <a:pt x="5467" y="11237"/>
                    <a:pt x="5488" y="11551"/>
                  </a:cubicBezTo>
                  <a:cubicBezTo>
                    <a:pt x="5551" y="12199"/>
                    <a:pt x="5551" y="12869"/>
                    <a:pt x="5509" y="13538"/>
                  </a:cubicBezTo>
                  <a:cubicBezTo>
                    <a:pt x="5488" y="13915"/>
                    <a:pt x="5467" y="14292"/>
                    <a:pt x="5425" y="14647"/>
                  </a:cubicBezTo>
                  <a:cubicBezTo>
                    <a:pt x="5402" y="14814"/>
                    <a:pt x="5555" y="14913"/>
                    <a:pt x="5698" y="14913"/>
                  </a:cubicBezTo>
                  <a:cubicBezTo>
                    <a:pt x="5807" y="14913"/>
                    <a:pt x="5910" y="14857"/>
                    <a:pt x="5928" y="14731"/>
                  </a:cubicBezTo>
                  <a:cubicBezTo>
                    <a:pt x="5932" y="14703"/>
                    <a:pt x="5937" y="14675"/>
                    <a:pt x="5943" y="14647"/>
                  </a:cubicBezTo>
                  <a:lnTo>
                    <a:pt x="5943" y="14647"/>
                  </a:lnTo>
                  <a:cubicBezTo>
                    <a:pt x="5945" y="14647"/>
                    <a:pt x="5947" y="14647"/>
                    <a:pt x="5949" y="14647"/>
                  </a:cubicBezTo>
                  <a:cubicBezTo>
                    <a:pt x="5951" y="14627"/>
                    <a:pt x="5953" y="14606"/>
                    <a:pt x="5955" y="14585"/>
                  </a:cubicBezTo>
                  <a:lnTo>
                    <a:pt x="5955" y="14585"/>
                  </a:lnTo>
                  <a:cubicBezTo>
                    <a:pt x="6074" y="14009"/>
                    <a:pt x="6321" y="13449"/>
                    <a:pt x="6514" y="12890"/>
                  </a:cubicBezTo>
                  <a:cubicBezTo>
                    <a:pt x="6806" y="12157"/>
                    <a:pt x="7120" y="11404"/>
                    <a:pt x="7476" y="10672"/>
                  </a:cubicBezTo>
                  <a:cubicBezTo>
                    <a:pt x="7602" y="10400"/>
                    <a:pt x="7748" y="10107"/>
                    <a:pt x="7894" y="9814"/>
                  </a:cubicBezTo>
                  <a:cubicBezTo>
                    <a:pt x="7936" y="9709"/>
                    <a:pt x="7999" y="9626"/>
                    <a:pt x="8041" y="9521"/>
                  </a:cubicBezTo>
                  <a:cubicBezTo>
                    <a:pt x="8062" y="9500"/>
                    <a:pt x="8083" y="9458"/>
                    <a:pt x="8104" y="9437"/>
                  </a:cubicBezTo>
                  <a:cubicBezTo>
                    <a:pt x="8106" y="9435"/>
                    <a:pt x="8107" y="9434"/>
                    <a:pt x="8109" y="9432"/>
                  </a:cubicBezTo>
                  <a:lnTo>
                    <a:pt x="8109" y="9432"/>
                  </a:lnTo>
                  <a:cubicBezTo>
                    <a:pt x="8205" y="9410"/>
                    <a:pt x="8302" y="9375"/>
                    <a:pt x="8418" y="9375"/>
                  </a:cubicBezTo>
                  <a:cubicBezTo>
                    <a:pt x="8465" y="9369"/>
                    <a:pt x="8513" y="9367"/>
                    <a:pt x="8562" y="9367"/>
                  </a:cubicBezTo>
                  <a:cubicBezTo>
                    <a:pt x="8709" y="9367"/>
                    <a:pt x="8862" y="9390"/>
                    <a:pt x="9003" y="9437"/>
                  </a:cubicBezTo>
                  <a:cubicBezTo>
                    <a:pt x="9401" y="9542"/>
                    <a:pt x="9757" y="9772"/>
                    <a:pt x="10091" y="10023"/>
                  </a:cubicBezTo>
                  <a:cubicBezTo>
                    <a:pt x="10468" y="10295"/>
                    <a:pt x="10803" y="10609"/>
                    <a:pt x="11138" y="10923"/>
                  </a:cubicBezTo>
                  <a:cubicBezTo>
                    <a:pt x="11451" y="11174"/>
                    <a:pt x="11786" y="11446"/>
                    <a:pt x="12205" y="11592"/>
                  </a:cubicBezTo>
                  <a:cubicBezTo>
                    <a:pt x="12228" y="11599"/>
                    <a:pt x="12250" y="11602"/>
                    <a:pt x="12271" y="11602"/>
                  </a:cubicBezTo>
                  <a:cubicBezTo>
                    <a:pt x="12462" y="11602"/>
                    <a:pt x="12573" y="11364"/>
                    <a:pt x="12498" y="11195"/>
                  </a:cubicBezTo>
                  <a:cubicBezTo>
                    <a:pt x="12184" y="10567"/>
                    <a:pt x="11975" y="9898"/>
                    <a:pt x="11703" y="9249"/>
                  </a:cubicBezTo>
                  <a:cubicBezTo>
                    <a:pt x="11368" y="8475"/>
                    <a:pt x="10970" y="7763"/>
                    <a:pt x="10426" y="7136"/>
                  </a:cubicBezTo>
                  <a:cubicBezTo>
                    <a:pt x="10119" y="6796"/>
                    <a:pt x="9786" y="6481"/>
                    <a:pt x="9429" y="6192"/>
                  </a:cubicBezTo>
                  <a:lnTo>
                    <a:pt x="9429" y="6192"/>
                  </a:lnTo>
                  <a:cubicBezTo>
                    <a:pt x="9868" y="5863"/>
                    <a:pt x="10238" y="5429"/>
                    <a:pt x="10594" y="5022"/>
                  </a:cubicBezTo>
                  <a:cubicBezTo>
                    <a:pt x="11033" y="4520"/>
                    <a:pt x="11451" y="3976"/>
                    <a:pt x="11807" y="3390"/>
                  </a:cubicBezTo>
                  <a:cubicBezTo>
                    <a:pt x="11903" y="3198"/>
                    <a:pt x="11752" y="2988"/>
                    <a:pt x="11548" y="2988"/>
                  </a:cubicBezTo>
                  <a:cubicBezTo>
                    <a:pt x="11530" y="2988"/>
                    <a:pt x="11512" y="2990"/>
                    <a:pt x="11493" y="2993"/>
                  </a:cubicBezTo>
                  <a:cubicBezTo>
                    <a:pt x="10091" y="3328"/>
                    <a:pt x="8669" y="3642"/>
                    <a:pt x="7246" y="3955"/>
                  </a:cubicBezTo>
                  <a:cubicBezTo>
                    <a:pt x="7065" y="3992"/>
                    <a:pt x="6884" y="4028"/>
                    <a:pt x="6704" y="4077"/>
                  </a:cubicBezTo>
                  <a:lnTo>
                    <a:pt x="6704" y="4077"/>
                  </a:lnTo>
                  <a:cubicBezTo>
                    <a:pt x="6494" y="3985"/>
                    <a:pt x="6288" y="3813"/>
                    <a:pt x="6116" y="3642"/>
                  </a:cubicBezTo>
                  <a:cubicBezTo>
                    <a:pt x="5844" y="3370"/>
                    <a:pt x="5593" y="3077"/>
                    <a:pt x="5384" y="2742"/>
                  </a:cubicBezTo>
                  <a:cubicBezTo>
                    <a:pt x="4861" y="1968"/>
                    <a:pt x="4442" y="1089"/>
                    <a:pt x="4149" y="189"/>
                  </a:cubicBezTo>
                  <a:cubicBezTo>
                    <a:pt x="4107" y="64"/>
                    <a:pt x="4003" y="1"/>
                    <a:pt x="3895" y="1"/>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6"/>
            <p:cNvSpPr/>
            <p:nvPr/>
          </p:nvSpPr>
          <p:spPr>
            <a:xfrm>
              <a:off x="4371224" y="216013"/>
              <a:ext cx="328636" cy="389032"/>
            </a:xfrm>
            <a:custGeom>
              <a:rect b="b" l="l" r="r" t="t"/>
              <a:pathLst>
                <a:path extrusionOk="0" h="14904" w="12589">
                  <a:moveTo>
                    <a:pt x="3919" y="1037"/>
                  </a:moveTo>
                  <a:cubicBezTo>
                    <a:pt x="4284" y="1934"/>
                    <a:pt x="4752" y="2798"/>
                    <a:pt x="5363" y="3557"/>
                  </a:cubicBezTo>
                  <a:cubicBezTo>
                    <a:pt x="5635" y="3892"/>
                    <a:pt x="5949" y="4248"/>
                    <a:pt x="6325" y="4457"/>
                  </a:cubicBezTo>
                  <a:cubicBezTo>
                    <a:pt x="6445" y="4525"/>
                    <a:pt x="6578" y="4594"/>
                    <a:pt x="6703" y="4594"/>
                  </a:cubicBezTo>
                  <a:cubicBezTo>
                    <a:pt x="6731" y="4594"/>
                    <a:pt x="6759" y="4590"/>
                    <a:pt x="6785" y="4582"/>
                  </a:cubicBezTo>
                  <a:lnTo>
                    <a:pt x="6890" y="4562"/>
                  </a:lnTo>
                  <a:lnTo>
                    <a:pt x="10426" y="3766"/>
                  </a:lnTo>
                  <a:cubicBezTo>
                    <a:pt x="10627" y="3726"/>
                    <a:pt x="10822" y="3686"/>
                    <a:pt x="11018" y="3644"/>
                  </a:cubicBezTo>
                  <a:lnTo>
                    <a:pt x="11018" y="3644"/>
                  </a:lnTo>
                  <a:cubicBezTo>
                    <a:pt x="10770" y="3991"/>
                    <a:pt x="10504" y="4323"/>
                    <a:pt x="10238" y="4645"/>
                  </a:cubicBezTo>
                  <a:cubicBezTo>
                    <a:pt x="9840" y="5126"/>
                    <a:pt x="9401" y="5629"/>
                    <a:pt x="8857" y="5942"/>
                  </a:cubicBezTo>
                  <a:cubicBezTo>
                    <a:pt x="8669" y="6047"/>
                    <a:pt x="8710" y="6277"/>
                    <a:pt x="8857" y="6403"/>
                  </a:cubicBezTo>
                  <a:cubicBezTo>
                    <a:pt x="9589" y="6947"/>
                    <a:pt x="10238" y="7616"/>
                    <a:pt x="10719" y="8411"/>
                  </a:cubicBezTo>
                  <a:cubicBezTo>
                    <a:pt x="11096" y="9039"/>
                    <a:pt x="11347" y="9709"/>
                    <a:pt x="11598" y="10378"/>
                  </a:cubicBezTo>
                  <a:cubicBezTo>
                    <a:pt x="11642" y="10486"/>
                    <a:pt x="11686" y="10595"/>
                    <a:pt x="11731" y="10704"/>
                  </a:cubicBezTo>
                  <a:lnTo>
                    <a:pt x="11731" y="10704"/>
                  </a:lnTo>
                  <a:cubicBezTo>
                    <a:pt x="11652" y="10640"/>
                    <a:pt x="11573" y="10572"/>
                    <a:pt x="11493" y="10504"/>
                  </a:cubicBezTo>
                  <a:cubicBezTo>
                    <a:pt x="11179" y="10232"/>
                    <a:pt x="10866" y="9939"/>
                    <a:pt x="10510" y="9667"/>
                  </a:cubicBezTo>
                  <a:cubicBezTo>
                    <a:pt x="9943" y="9217"/>
                    <a:pt x="9257" y="8833"/>
                    <a:pt x="8525" y="8833"/>
                  </a:cubicBezTo>
                  <a:cubicBezTo>
                    <a:pt x="8339" y="8833"/>
                    <a:pt x="8149" y="8858"/>
                    <a:pt x="7957" y="8914"/>
                  </a:cubicBezTo>
                  <a:cubicBezTo>
                    <a:pt x="7769" y="8976"/>
                    <a:pt x="7664" y="9144"/>
                    <a:pt x="7581" y="9332"/>
                  </a:cubicBezTo>
                  <a:cubicBezTo>
                    <a:pt x="7434" y="9562"/>
                    <a:pt x="7309" y="9813"/>
                    <a:pt x="7183" y="10085"/>
                  </a:cubicBezTo>
                  <a:cubicBezTo>
                    <a:pt x="6827" y="10839"/>
                    <a:pt x="6493" y="11592"/>
                    <a:pt x="6179" y="12366"/>
                  </a:cubicBezTo>
                  <a:cubicBezTo>
                    <a:pt x="6145" y="12451"/>
                    <a:pt x="6110" y="12538"/>
                    <a:pt x="6076" y="12624"/>
                  </a:cubicBezTo>
                  <a:lnTo>
                    <a:pt x="6076" y="12624"/>
                  </a:lnTo>
                  <a:cubicBezTo>
                    <a:pt x="6074" y="12286"/>
                    <a:pt x="6060" y="11948"/>
                    <a:pt x="6032" y="11613"/>
                  </a:cubicBezTo>
                  <a:cubicBezTo>
                    <a:pt x="5990" y="10985"/>
                    <a:pt x="5907" y="10295"/>
                    <a:pt x="5572" y="9751"/>
                  </a:cubicBezTo>
                  <a:cubicBezTo>
                    <a:pt x="5112" y="9039"/>
                    <a:pt x="4191" y="8725"/>
                    <a:pt x="3375" y="8725"/>
                  </a:cubicBezTo>
                  <a:cubicBezTo>
                    <a:pt x="3320" y="8723"/>
                    <a:pt x="3266" y="8722"/>
                    <a:pt x="3211" y="8722"/>
                  </a:cubicBezTo>
                  <a:cubicBezTo>
                    <a:pt x="2484" y="8722"/>
                    <a:pt x="1760" y="8907"/>
                    <a:pt x="1071" y="9151"/>
                  </a:cubicBezTo>
                  <a:lnTo>
                    <a:pt x="1071" y="9151"/>
                  </a:lnTo>
                  <a:lnTo>
                    <a:pt x="3089" y="6390"/>
                  </a:lnTo>
                  <a:lnTo>
                    <a:pt x="3089" y="6390"/>
                  </a:lnTo>
                  <a:cubicBezTo>
                    <a:pt x="3183" y="6361"/>
                    <a:pt x="3257" y="6282"/>
                    <a:pt x="3249" y="6152"/>
                  </a:cubicBezTo>
                  <a:cubicBezTo>
                    <a:pt x="3213" y="4417"/>
                    <a:pt x="3431" y="2698"/>
                    <a:pt x="3919" y="1037"/>
                  </a:cubicBezTo>
                  <a:close/>
                  <a:moveTo>
                    <a:pt x="3898" y="0"/>
                  </a:moveTo>
                  <a:cubicBezTo>
                    <a:pt x="3793" y="0"/>
                    <a:pt x="3689" y="63"/>
                    <a:pt x="3647" y="188"/>
                  </a:cubicBezTo>
                  <a:cubicBezTo>
                    <a:pt x="2992" y="2051"/>
                    <a:pt x="2677" y="4033"/>
                    <a:pt x="2723" y="6018"/>
                  </a:cubicBezTo>
                  <a:lnTo>
                    <a:pt x="2723" y="6018"/>
                  </a:lnTo>
                  <a:lnTo>
                    <a:pt x="111" y="9583"/>
                  </a:lnTo>
                  <a:cubicBezTo>
                    <a:pt x="0" y="9730"/>
                    <a:pt x="165" y="9975"/>
                    <a:pt x="334" y="9975"/>
                  </a:cubicBezTo>
                  <a:cubicBezTo>
                    <a:pt x="358" y="9975"/>
                    <a:pt x="381" y="9970"/>
                    <a:pt x="404" y="9960"/>
                  </a:cubicBezTo>
                  <a:cubicBezTo>
                    <a:pt x="1241" y="9625"/>
                    <a:pt x="2119" y="9311"/>
                    <a:pt x="3019" y="9248"/>
                  </a:cubicBezTo>
                  <a:cubicBezTo>
                    <a:pt x="3105" y="9244"/>
                    <a:pt x="3191" y="9241"/>
                    <a:pt x="3278" y="9241"/>
                  </a:cubicBezTo>
                  <a:cubicBezTo>
                    <a:pt x="3595" y="9241"/>
                    <a:pt x="3916" y="9275"/>
                    <a:pt x="4212" y="9374"/>
                  </a:cubicBezTo>
                  <a:cubicBezTo>
                    <a:pt x="4400" y="9437"/>
                    <a:pt x="4588" y="9541"/>
                    <a:pt x="4735" y="9646"/>
                  </a:cubicBezTo>
                  <a:cubicBezTo>
                    <a:pt x="4819" y="9709"/>
                    <a:pt x="4881" y="9772"/>
                    <a:pt x="4944" y="9834"/>
                  </a:cubicBezTo>
                  <a:cubicBezTo>
                    <a:pt x="4986" y="9855"/>
                    <a:pt x="5028" y="9897"/>
                    <a:pt x="5049" y="9939"/>
                  </a:cubicBezTo>
                  <a:cubicBezTo>
                    <a:pt x="5049" y="9939"/>
                    <a:pt x="5070" y="9939"/>
                    <a:pt x="5070" y="9960"/>
                  </a:cubicBezTo>
                  <a:cubicBezTo>
                    <a:pt x="5067" y="9957"/>
                    <a:pt x="5066" y="9956"/>
                    <a:pt x="5066" y="9956"/>
                  </a:cubicBezTo>
                  <a:lnTo>
                    <a:pt x="5066" y="9956"/>
                  </a:lnTo>
                  <a:cubicBezTo>
                    <a:pt x="5063" y="9956"/>
                    <a:pt x="5083" y="9984"/>
                    <a:pt x="5084" y="9984"/>
                  </a:cubicBezTo>
                  <a:cubicBezTo>
                    <a:pt x="5085" y="9984"/>
                    <a:pt x="5082" y="9978"/>
                    <a:pt x="5070" y="9960"/>
                  </a:cubicBezTo>
                  <a:lnTo>
                    <a:pt x="5070" y="9960"/>
                  </a:lnTo>
                  <a:cubicBezTo>
                    <a:pt x="5237" y="10190"/>
                    <a:pt x="5300" y="10378"/>
                    <a:pt x="5363" y="10650"/>
                  </a:cubicBezTo>
                  <a:cubicBezTo>
                    <a:pt x="5425" y="10943"/>
                    <a:pt x="5467" y="11236"/>
                    <a:pt x="5509" y="11529"/>
                  </a:cubicBezTo>
                  <a:cubicBezTo>
                    <a:pt x="5551" y="12199"/>
                    <a:pt x="5551" y="12868"/>
                    <a:pt x="5530" y="13538"/>
                  </a:cubicBezTo>
                  <a:cubicBezTo>
                    <a:pt x="5512" y="13851"/>
                    <a:pt x="5493" y="14181"/>
                    <a:pt x="5460" y="14513"/>
                  </a:cubicBezTo>
                  <a:lnTo>
                    <a:pt x="5460" y="14513"/>
                  </a:lnTo>
                  <a:cubicBezTo>
                    <a:pt x="5455" y="14537"/>
                    <a:pt x="5451" y="14560"/>
                    <a:pt x="5446" y="14584"/>
                  </a:cubicBezTo>
                  <a:cubicBezTo>
                    <a:pt x="5449" y="14584"/>
                    <a:pt x="5451" y="14584"/>
                    <a:pt x="5453" y="14585"/>
                  </a:cubicBezTo>
                  <a:lnTo>
                    <a:pt x="5453" y="14585"/>
                  </a:lnTo>
                  <a:cubicBezTo>
                    <a:pt x="5451" y="14605"/>
                    <a:pt x="5449" y="14626"/>
                    <a:pt x="5446" y="14647"/>
                  </a:cubicBezTo>
                  <a:cubicBezTo>
                    <a:pt x="5423" y="14812"/>
                    <a:pt x="5572" y="14904"/>
                    <a:pt x="5715" y="14904"/>
                  </a:cubicBezTo>
                  <a:cubicBezTo>
                    <a:pt x="5825" y="14904"/>
                    <a:pt x="5930" y="14849"/>
                    <a:pt x="5949" y="14730"/>
                  </a:cubicBezTo>
                  <a:cubicBezTo>
                    <a:pt x="5953" y="14702"/>
                    <a:pt x="5958" y="14674"/>
                    <a:pt x="5963" y="14646"/>
                  </a:cubicBezTo>
                  <a:lnTo>
                    <a:pt x="5963" y="14646"/>
                  </a:lnTo>
                  <a:cubicBezTo>
                    <a:pt x="5965" y="14646"/>
                    <a:pt x="5967" y="14646"/>
                    <a:pt x="5969" y="14647"/>
                  </a:cubicBezTo>
                  <a:cubicBezTo>
                    <a:pt x="5972" y="14625"/>
                    <a:pt x="5974" y="14602"/>
                    <a:pt x="5976" y="14580"/>
                  </a:cubicBezTo>
                  <a:lnTo>
                    <a:pt x="5976" y="14580"/>
                  </a:lnTo>
                  <a:cubicBezTo>
                    <a:pt x="6093" y="14003"/>
                    <a:pt x="6323" y="13428"/>
                    <a:pt x="6534" y="12889"/>
                  </a:cubicBezTo>
                  <a:cubicBezTo>
                    <a:pt x="6827" y="12136"/>
                    <a:pt x="7141" y="11404"/>
                    <a:pt x="7476" y="10671"/>
                  </a:cubicBezTo>
                  <a:cubicBezTo>
                    <a:pt x="7622" y="10378"/>
                    <a:pt x="7748" y="10085"/>
                    <a:pt x="7894" y="9813"/>
                  </a:cubicBezTo>
                  <a:cubicBezTo>
                    <a:pt x="7957" y="9709"/>
                    <a:pt x="7999" y="9625"/>
                    <a:pt x="8062" y="9520"/>
                  </a:cubicBezTo>
                  <a:cubicBezTo>
                    <a:pt x="8083" y="9479"/>
                    <a:pt x="8104" y="9458"/>
                    <a:pt x="8125" y="9416"/>
                  </a:cubicBezTo>
                  <a:cubicBezTo>
                    <a:pt x="8125" y="9416"/>
                    <a:pt x="8126" y="9414"/>
                    <a:pt x="8128" y="9412"/>
                  </a:cubicBezTo>
                  <a:lnTo>
                    <a:pt x="8128" y="9412"/>
                  </a:lnTo>
                  <a:cubicBezTo>
                    <a:pt x="8128" y="9412"/>
                    <a:pt x="8129" y="9411"/>
                    <a:pt x="8130" y="9411"/>
                  </a:cubicBezTo>
                  <a:lnTo>
                    <a:pt x="8130" y="9411"/>
                  </a:lnTo>
                  <a:cubicBezTo>
                    <a:pt x="8226" y="9392"/>
                    <a:pt x="8322" y="9374"/>
                    <a:pt x="8417" y="9374"/>
                  </a:cubicBezTo>
                  <a:cubicBezTo>
                    <a:pt x="8474" y="9368"/>
                    <a:pt x="8528" y="9366"/>
                    <a:pt x="8582" y="9366"/>
                  </a:cubicBezTo>
                  <a:cubicBezTo>
                    <a:pt x="8728" y="9366"/>
                    <a:pt x="8866" y="9385"/>
                    <a:pt x="9003" y="9416"/>
                  </a:cubicBezTo>
                  <a:cubicBezTo>
                    <a:pt x="9422" y="9541"/>
                    <a:pt x="9778" y="9751"/>
                    <a:pt x="10112" y="10002"/>
                  </a:cubicBezTo>
                  <a:cubicBezTo>
                    <a:pt x="10468" y="10295"/>
                    <a:pt x="10803" y="10608"/>
                    <a:pt x="11158" y="10901"/>
                  </a:cubicBezTo>
                  <a:cubicBezTo>
                    <a:pt x="11472" y="11173"/>
                    <a:pt x="11807" y="11445"/>
                    <a:pt x="12205" y="11571"/>
                  </a:cubicBezTo>
                  <a:cubicBezTo>
                    <a:pt x="12234" y="11582"/>
                    <a:pt x="12262" y="11587"/>
                    <a:pt x="12289" y="11587"/>
                  </a:cubicBezTo>
                  <a:cubicBezTo>
                    <a:pt x="12473" y="11587"/>
                    <a:pt x="12589" y="11359"/>
                    <a:pt x="12498" y="11194"/>
                  </a:cubicBezTo>
                  <a:cubicBezTo>
                    <a:pt x="12184" y="10567"/>
                    <a:pt x="11975" y="9897"/>
                    <a:pt x="11703" y="9248"/>
                  </a:cubicBezTo>
                  <a:cubicBezTo>
                    <a:pt x="11389" y="8474"/>
                    <a:pt x="10970" y="7763"/>
                    <a:pt x="10426" y="7135"/>
                  </a:cubicBezTo>
                  <a:cubicBezTo>
                    <a:pt x="10135" y="6795"/>
                    <a:pt x="9794" y="6481"/>
                    <a:pt x="9431" y="6191"/>
                  </a:cubicBezTo>
                  <a:lnTo>
                    <a:pt x="9431" y="6191"/>
                  </a:lnTo>
                  <a:cubicBezTo>
                    <a:pt x="9875" y="5863"/>
                    <a:pt x="10255" y="5428"/>
                    <a:pt x="10594" y="5022"/>
                  </a:cubicBezTo>
                  <a:cubicBezTo>
                    <a:pt x="11033" y="4499"/>
                    <a:pt x="11451" y="3955"/>
                    <a:pt x="11807" y="3369"/>
                  </a:cubicBezTo>
                  <a:cubicBezTo>
                    <a:pt x="11923" y="3196"/>
                    <a:pt x="11755" y="2987"/>
                    <a:pt x="11565" y="2987"/>
                  </a:cubicBezTo>
                  <a:cubicBezTo>
                    <a:pt x="11548" y="2987"/>
                    <a:pt x="11531" y="2989"/>
                    <a:pt x="11514" y="2992"/>
                  </a:cubicBezTo>
                  <a:cubicBezTo>
                    <a:pt x="10091" y="3306"/>
                    <a:pt x="8669" y="3641"/>
                    <a:pt x="7246" y="3955"/>
                  </a:cubicBezTo>
                  <a:cubicBezTo>
                    <a:pt x="7084" y="3991"/>
                    <a:pt x="6908" y="4026"/>
                    <a:pt x="6729" y="4062"/>
                  </a:cubicBezTo>
                  <a:lnTo>
                    <a:pt x="6729" y="4062"/>
                  </a:lnTo>
                  <a:cubicBezTo>
                    <a:pt x="6518" y="3987"/>
                    <a:pt x="6308" y="3814"/>
                    <a:pt x="6116" y="3641"/>
                  </a:cubicBezTo>
                  <a:cubicBezTo>
                    <a:pt x="5844" y="3369"/>
                    <a:pt x="5614" y="3055"/>
                    <a:pt x="5404" y="2741"/>
                  </a:cubicBezTo>
                  <a:cubicBezTo>
                    <a:pt x="4860" y="1946"/>
                    <a:pt x="4463" y="1088"/>
                    <a:pt x="4149" y="188"/>
                  </a:cubicBezTo>
                  <a:cubicBezTo>
                    <a:pt x="4107" y="63"/>
                    <a:pt x="4003" y="0"/>
                    <a:pt x="3898" y="0"/>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6"/>
            <p:cNvSpPr/>
            <p:nvPr/>
          </p:nvSpPr>
          <p:spPr>
            <a:xfrm>
              <a:off x="479062" y="1863682"/>
              <a:ext cx="342305" cy="404055"/>
            </a:xfrm>
            <a:custGeom>
              <a:rect b="b" l="l" r="r" t="t"/>
              <a:pathLst>
                <a:path extrusionOk="0" h="11850" w="10039">
                  <a:moveTo>
                    <a:pt x="3502" y="7497"/>
                  </a:moveTo>
                  <a:cubicBezTo>
                    <a:pt x="3505" y="7497"/>
                    <a:pt x="3515" y="7502"/>
                    <a:pt x="3526" y="7512"/>
                  </a:cubicBezTo>
                  <a:cubicBezTo>
                    <a:pt x="3505" y="7502"/>
                    <a:pt x="3500" y="7497"/>
                    <a:pt x="3502" y="7497"/>
                  </a:cubicBezTo>
                  <a:close/>
                  <a:moveTo>
                    <a:pt x="6869" y="1060"/>
                  </a:moveTo>
                  <a:lnTo>
                    <a:pt x="6869" y="1060"/>
                  </a:lnTo>
                  <a:cubicBezTo>
                    <a:pt x="7220" y="2307"/>
                    <a:pt x="7390" y="3605"/>
                    <a:pt x="7355" y="4918"/>
                  </a:cubicBezTo>
                  <a:cubicBezTo>
                    <a:pt x="7355" y="5045"/>
                    <a:pt x="7431" y="5124"/>
                    <a:pt x="7524" y="5154"/>
                  </a:cubicBezTo>
                  <a:lnTo>
                    <a:pt x="7524" y="5154"/>
                  </a:lnTo>
                  <a:cubicBezTo>
                    <a:pt x="7995" y="5828"/>
                    <a:pt x="8476" y="6491"/>
                    <a:pt x="8959" y="7152"/>
                  </a:cubicBezTo>
                  <a:lnTo>
                    <a:pt x="8959" y="7152"/>
                  </a:lnTo>
                  <a:cubicBezTo>
                    <a:pt x="8504" y="7010"/>
                    <a:pt x="8034" y="6911"/>
                    <a:pt x="7564" y="6885"/>
                  </a:cubicBezTo>
                  <a:cubicBezTo>
                    <a:pt x="7501" y="6881"/>
                    <a:pt x="7438" y="6879"/>
                    <a:pt x="7374" y="6879"/>
                  </a:cubicBezTo>
                  <a:cubicBezTo>
                    <a:pt x="6721" y="6879"/>
                    <a:pt x="6059" y="7079"/>
                    <a:pt x="5639" y="7575"/>
                  </a:cubicBezTo>
                  <a:cubicBezTo>
                    <a:pt x="5304" y="7952"/>
                    <a:pt x="5242" y="8517"/>
                    <a:pt x="5179" y="8977"/>
                  </a:cubicBezTo>
                  <a:cubicBezTo>
                    <a:pt x="5150" y="9235"/>
                    <a:pt x="5135" y="9489"/>
                    <a:pt x="5128" y="9740"/>
                  </a:cubicBezTo>
                  <a:lnTo>
                    <a:pt x="5128" y="9740"/>
                  </a:lnTo>
                  <a:cubicBezTo>
                    <a:pt x="4914" y="9207"/>
                    <a:pt x="4695" y="8676"/>
                    <a:pt x="4447" y="8161"/>
                  </a:cubicBezTo>
                  <a:cubicBezTo>
                    <a:pt x="4342" y="7931"/>
                    <a:pt x="4237" y="7701"/>
                    <a:pt x="4112" y="7491"/>
                  </a:cubicBezTo>
                  <a:cubicBezTo>
                    <a:pt x="4049" y="7366"/>
                    <a:pt x="3965" y="7219"/>
                    <a:pt x="3861" y="7115"/>
                  </a:cubicBezTo>
                  <a:cubicBezTo>
                    <a:pt x="3756" y="7010"/>
                    <a:pt x="3568" y="6989"/>
                    <a:pt x="3400" y="6968"/>
                  </a:cubicBezTo>
                  <a:cubicBezTo>
                    <a:pt x="3355" y="6963"/>
                    <a:pt x="3309" y="6960"/>
                    <a:pt x="3262" y="6960"/>
                  </a:cubicBezTo>
                  <a:cubicBezTo>
                    <a:pt x="3132" y="6960"/>
                    <a:pt x="2994" y="6979"/>
                    <a:pt x="2856" y="7010"/>
                  </a:cubicBezTo>
                  <a:cubicBezTo>
                    <a:pt x="2522" y="7073"/>
                    <a:pt x="2187" y="7240"/>
                    <a:pt x="1894" y="7449"/>
                  </a:cubicBezTo>
                  <a:cubicBezTo>
                    <a:pt x="1559" y="7680"/>
                    <a:pt x="1266" y="7952"/>
                    <a:pt x="973" y="8224"/>
                  </a:cubicBezTo>
                  <a:cubicBezTo>
                    <a:pt x="934" y="8256"/>
                    <a:pt x="893" y="8289"/>
                    <a:pt x="851" y="8323"/>
                  </a:cubicBezTo>
                  <a:lnTo>
                    <a:pt x="851" y="8323"/>
                  </a:lnTo>
                  <a:cubicBezTo>
                    <a:pt x="1001" y="7935"/>
                    <a:pt x="1143" y="7549"/>
                    <a:pt x="1329" y="7177"/>
                  </a:cubicBezTo>
                  <a:cubicBezTo>
                    <a:pt x="1726" y="6361"/>
                    <a:pt x="2291" y="5692"/>
                    <a:pt x="3024" y="5148"/>
                  </a:cubicBezTo>
                  <a:cubicBezTo>
                    <a:pt x="3170" y="5043"/>
                    <a:pt x="3212" y="4813"/>
                    <a:pt x="3024" y="4688"/>
                  </a:cubicBezTo>
                  <a:cubicBezTo>
                    <a:pt x="2584" y="4457"/>
                    <a:pt x="2250" y="4060"/>
                    <a:pt x="1936" y="3683"/>
                  </a:cubicBezTo>
                  <a:cubicBezTo>
                    <a:pt x="1757" y="3468"/>
                    <a:pt x="1584" y="3247"/>
                    <a:pt x="1419" y="3018"/>
                  </a:cubicBezTo>
                  <a:lnTo>
                    <a:pt x="1419" y="3018"/>
                  </a:lnTo>
                  <a:cubicBezTo>
                    <a:pt x="1997" y="3149"/>
                    <a:pt x="2578" y="3275"/>
                    <a:pt x="3170" y="3411"/>
                  </a:cubicBezTo>
                  <a:cubicBezTo>
                    <a:pt x="3589" y="3495"/>
                    <a:pt x="4007" y="3600"/>
                    <a:pt x="4447" y="3704"/>
                  </a:cubicBezTo>
                  <a:cubicBezTo>
                    <a:pt x="4535" y="3719"/>
                    <a:pt x="4614" y="3734"/>
                    <a:pt x="4696" y="3734"/>
                  </a:cubicBezTo>
                  <a:cubicBezTo>
                    <a:pt x="4730" y="3734"/>
                    <a:pt x="4765" y="3731"/>
                    <a:pt x="4802" y="3725"/>
                  </a:cubicBezTo>
                  <a:cubicBezTo>
                    <a:pt x="5116" y="3620"/>
                    <a:pt x="5388" y="3369"/>
                    <a:pt x="5597" y="3118"/>
                  </a:cubicBezTo>
                  <a:cubicBezTo>
                    <a:pt x="6135" y="2533"/>
                    <a:pt x="6553" y="1805"/>
                    <a:pt x="6869" y="1060"/>
                  </a:cubicBezTo>
                  <a:close/>
                  <a:moveTo>
                    <a:pt x="6895" y="1"/>
                  </a:moveTo>
                  <a:cubicBezTo>
                    <a:pt x="6790" y="1"/>
                    <a:pt x="6685" y="63"/>
                    <a:pt x="6643" y="189"/>
                  </a:cubicBezTo>
                  <a:cubicBezTo>
                    <a:pt x="6413" y="900"/>
                    <a:pt x="6079" y="1570"/>
                    <a:pt x="5681" y="2177"/>
                  </a:cubicBezTo>
                  <a:cubicBezTo>
                    <a:pt x="5514" y="2428"/>
                    <a:pt x="5325" y="2658"/>
                    <a:pt x="5116" y="2867"/>
                  </a:cubicBezTo>
                  <a:cubicBezTo>
                    <a:pt x="4986" y="2997"/>
                    <a:pt x="4840" y="3144"/>
                    <a:pt x="4677" y="3204"/>
                  </a:cubicBezTo>
                  <a:lnTo>
                    <a:pt x="4677" y="3204"/>
                  </a:lnTo>
                  <a:cubicBezTo>
                    <a:pt x="3576" y="2959"/>
                    <a:pt x="2494" y="2715"/>
                    <a:pt x="1392" y="2470"/>
                  </a:cubicBezTo>
                  <a:cubicBezTo>
                    <a:pt x="1245" y="2428"/>
                    <a:pt x="1078" y="2407"/>
                    <a:pt x="910" y="2365"/>
                  </a:cubicBezTo>
                  <a:cubicBezTo>
                    <a:pt x="894" y="2362"/>
                    <a:pt x="877" y="2360"/>
                    <a:pt x="860" y="2360"/>
                  </a:cubicBezTo>
                  <a:cubicBezTo>
                    <a:pt x="670" y="2360"/>
                    <a:pt x="502" y="2569"/>
                    <a:pt x="617" y="2742"/>
                  </a:cubicBezTo>
                  <a:cubicBezTo>
                    <a:pt x="910" y="3202"/>
                    <a:pt x="1245" y="3641"/>
                    <a:pt x="1580" y="4060"/>
                  </a:cubicBezTo>
                  <a:cubicBezTo>
                    <a:pt x="1837" y="4365"/>
                    <a:pt x="2119" y="4683"/>
                    <a:pt x="2445" y="4937"/>
                  </a:cubicBezTo>
                  <a:lnTo>
                    <a:pt x="2445" y="4937"/>
                  </a:lnTo>
                  <a:cubicBezTo>
                    <a:pt x="1823" y="5468"/>
                    <a:pt x="1289" y="6083"/>
                    <a:pt x="910" y="6822"/>
                  </a:cubicBezTo>
                  <a:cubicBezTo>
                    <a:pt x="597" y="7491"/>
                    <a:pt x="387" y="8182"/>
                    <a:pt x="73" y="8851"/>
                  </a:cubicBezTo>
                  <a:cubicBezTo>
                    <a:pt x="0" y="9016"/>
                    <a:pt x="103" y="9244"/>
                    <a:pt x="283" y="9244"/>
                  </a:cubicBezTo>
                  <a:cubicBezTo>
                    <a:pt x="309" y="9244"/>
                    <a:pt x="337" y="9239"/>
                    <a:pt x="366" y="9228"/>
                  </a:cubicBezTo>
                  <a:cubicBezTo>
                    <a:pt x="952" y="9040"/>
                    <a:pt x="1392" y="8517"/>
                    <a:pt x="1852" y="8140"/>
                  </a:cubicBezTo>
                  <a:cubicBezTo>
                    <a:pt x="2258" y="7805"/>
                    <a:pt x="2723" y="7500"/>
                    <a:pt x="3247" y="7500"/>
                  </a:cubicBezTo>
                  <a:cubicBezTo>
                    <a:pt x="3342" y="7500"/>
                    <a:pt x="3439" y="7510"/>
                    <a:pt x="3538" y="7531"/>
                  </a:cubicBezTo>
                  <a:lnTo>
                    <a:pt x="3538" y="7531"/>
                  </a:lnTo>
                  <a:cubicBezTo>
                    <a:pt x="3572" y="7588"/>
                    <a:pt x="3593" y="7644"/>
                    <a:pt x="3630" y="7701"/>
                  </a:cubicBezTo>
                  <a:cubicBezTo>
                    <a:pt x="3756" y="7889"/>
                    <a:pt x="3840" y="8098"/>
                    <a:pt x="3944" y="8307"/>
                  </a:cubicBezTo>
                  <a:cubicBezTo>
                    <a:pt x="4216" y="8872"/>
                    <a:pt x="4447" y="9437"/>
                    <a:pt x="4677" y="10023"/>
                  </a:cubicBezTo>
                  <a:cubicBezTo>
                    <a:pt x="4886" y="10546"/>
                    <a:pt x="5137" y="11090"/>
                    <a:pt x="5221" y="11676"/>
                  </a:cubicBezTo>
                  <a:cubicBezTo>
                    <a:pt x="5248" y="11795"/>
                    <a:pt x="5359" y="11850"/>
                    <a:pt x="5472" y="11850"/>
                  </a:cubicBezTo>
                  <a:cubicBezTo>
                    <a:pt x="5618" y="11850"/>
                    <a:pt x="5767" y="11758"/>
                    <a:pt x="5744" y="11592"/>
                  </a:cubicBezTo>
                  <a:cubicBezTo>
                    <a:pt x="5660" y="10860"/>
                    <a:pt x="5639" y="10107"/>
                    <a:pt x="5681" y="9374"/>
                  </a:cubicBezTo>
                  <a:cubicBezTo>
                    <a:pt x="5681" y="9123"/>
                    <a:pt x="5702" y="8893"/>
                    <a:pt x="5765" y="8663"/>
                  </a:cubicBezTo>
                  <a:cubicBezTo>
                    <a:pt x="5807" y="8454"/>
                    <a:pt x="5869" y="8224"/>
                    <a:pt x="5932" y="8056"/>
                  </a:cubicBezTo>
                  <a:cubicBezTo>
                    <a:pt x="6037" y="7868"/>
                    <a:pt x="6225" y="7701"/>
                    <a:pt x="6476" y="7596"/>
                  </a:cubicBezTo>
                  <a:cubicBezTo>
                    <a:pt x="6748" y="7449"/>
                    <a:pt x="7041" y="7387"/>
                    <a:pt x="7355" y="7387"/>
                  </a:cubicBezTo>
                  <a:cubicBezTo>
                    <a:pt x="8129" y="7387"/>
                    <a:pt x="8903" y="7659"/>
                    <a:pt x="9636" y="7973"/>
                  </a:cubicBezTo>
                  <a:cubicBezTo>
                    <a:pt x="9661" y="7983"/>
                    <a:pt x="9686" y="7987"/>
                    <a:pt x="9711" y="7987"/>
                  </a:cubicBezTo>
                  <a:cubicBezTo>
                    <a:pt x="9890" y="7987"/>
                    <a:pt x="10039" y="7741"/>
                    <a:pt x="9928" y="7575"/>
                  </a:cubicBezTo>
                  <a:cubicBezTo>
                    <a:pt x="9246" y="6644"/>
                    <a:pt x="8563" y="5713"/>
                    <a:pt x="7881" y="4783"/>
                  </a:cubicBezTo>
                  <a:lnTo>
                    <a:pt x="7881" y="4783"/>
                  </a:lnTo>
                  <a:cubicBezTo>
                    <a:pt x="7906" y="3217"/>
                    <a:pt x="7654" y="1653"/>
                    <a:pt x="7146" y="189"/>
                  </a:cubicBezTo>
                  <a:cubicBezTo>
                    <a:pt x="7104" y="63"/>
                    <a:pt x="6999" y="1"/>
                    <a:pt x="6895" y="1"/>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6"/>
            <p:cNvSpPr/>
            <p:nvPr/>
          </p:nvSpPr>
          <p:spPr>
            <a:xfrm>
              <a:off x="1695765" y="348929"/>
              <a:ext cx="287033" cy="341248"/>
            </a:xfrm>
            <a:custGeom>
              <a:rect b="b" l="l" r="r" t="t"/>
              <a:pathLst>
                <a:path extrusionOk="0" h="10008" w="8418">
                  <a:moveTo>
                    <a:pt x="5828" y="522"/>
                  </a:moveTo>
                  <a:cubicBezTo>
                    <a:pt x="6199" y="1688"/>
                    <a:pt x="6351" y="2900"/>
                    <a:pt x="6332" y="4112"/>
                  </a:cubicBezTo>
                  <a:cubicBezTo>
                    <a:pt x="6332" y="4190"/>
                    <a:pt x="6375" y="4235"/>
                    <a:pt x="6425" y="4250"/>
                  </a:cubicBezTo>
                  <a:lnTo>
                    <a:pt x="6425" y="4250"/>
                  </a:lnTo>
                  <a:cubicBezTo>
                    <a:pt x="6921" y="4920"/>
                    <a:pt x="7404" y="5589"/>
                    <a:pt x="7885" y="6258"/>
                  </a:cubicBezTo>
                  <a:lnTo>
                    <a:pt x="7885" y="6258"/>
                  </a:lnTo>
                  <a:cubicBezTo>
                    <a:pt x="7375" y="6068"/>
                    <a:pt x="6779" y="5898"/>
                    <a:pt x="6217" y="5898"/>
                  </a:cubicBezTo>
                  <a:cubicBezTo>
                    <a:pt x="5689" y="5898"/>
                    <a:pt x="5191" y="6049"/>
                    <a:pt x="4826" y="6477"/>
                  </a:cubicBezTo>
                  <a:cubicBezTo>
                    <a:pt x="4575" y="6790"/>
                    <a:pt x="4512" y="7230"/>
                    <a:pt x="4449" y="7606"/>
                  </a:cubicBezTo>
                  <a:cubicBezTo>
                    <a:pt x="4415" y="8001"/>
                    <a:pt x="4409" y="8396"/>
                    <a:pt x="4419" y="8790"/>
                  </a:cubicBezTo>
                  <a:lnTo>
                    <a:pt x="4419" y="8790"/>
                  </a:lnTo>
                  <a:cubicBezTo>
                    <a:pt x="4388" y="8709"/>
                    <a:pt x="4356" y="8628"/>
                    <a:pt x="4324" y="8548"/>
                  </a:cubicBezTo>
                  <a:cubicBezTo>
                    <a:pt x="4115" y="8004"/>
                    <a:pt x="3884" y="7481"/>
                    <a:pt x="3633" y="6958"/>
                  </a:cubicBezTo>
                  <a:cubicBezTo>
                    <a:pt x="3550" y="6769"/>
                    <a:pt x="3445" y="6581"/>
                    <a:pt x="3361" y="6393"/>
                  </a:cubicBezTo>
                  <a:cubicBezTo>
                    <a:pt x="3298" y="6288"/>
                    <a:pt x="3257" y="6163"/>
                    <a:pt x="3173" y="6100"/>
                  </a:cubicBezTo>
                  <a:cubicBezTo>
                    <a:pt x="3089" y="6016"/>
                    <a:pt x="2964" y="6016"/>
                    <a:pt x="2859" y="5995"/>
                  </a:cubicBezTo>
                  <a:cubicBezTo>
                    <a:pt x="2713" y="5995"/>
                    <a:pt x="2566" y="5995"/>
                    <a:pt x="2399" y="6016"/>
                  </a:cubicBezTo>
                  <a:cubicBezTo>
                    <a:pt x="2106" y="6079"/>
                    <a:pt x="1834" y="6225"/>
                    <a:pt x="1583" y="6393"/>
                  </a:cubicBezTo>
                  <a:cubicBezTo>
                    <a:pt x="1311" y="6581"/>
                    <a:pt x="1081" y="6811"/>
                    <a:pt x="830" y="7021"/>
                  </a:cubicBezTo>
                  <a:cubicBezTo>
                    <a:pt x="702" y="7135"/>
                    <a:pt x="567" y="7257"/>
                    <a:pt x="420" y="7354"/>
                  </a:cubicBezTo>
                  <a:lnTo>
                    <a:pt x="420" y="7354"/>
                  </a:lnTo>
                  <a:cubicBezTo>
                    <a:pt x="608" y="6916"/>
                    <a:pt x="755" y="6470"/>
                    <a:pt x="955" y="6037"/>
                  </a:cubicBezTo>
                  <a:cubicBezTo>
                    <a:pt x="1311" y="5326"/>
                    <a:pt x="1813" y="4719"/>
                    <a:pt x="2462" y="4259"/>
                  </a:cubicBezTo>
                  <a:cubicBezTo>
                    <a:pt x="2524" y="4196"/>
                    <a:pt x="2545" y="4070"/>
                    <a:pt x="2462" y="4028"/>
                  </a:cubicBezTo>
                  <a:cubicBezTo>
                    <a:pt x="2085" y="3819"/>
                    <a:pt x="1792" y="3464"/>
                    <a:pt x="1520" y="3150"/>
                  </a:cubicBezTo>
                  <a:cubicBezTo>
                    <a:pt x="1295" y="2893"/>
                    <a:pt x="1083" y="2624"/>
                    <a:pt x="902" y="2343"/>
                  </a:cubicBezTo>
                  <a:lnTo>
                    <a:pt x="902" y="2343"/>
                  </a:lnTo>
                  <a:cubicBezTo>
                    <a:pt x="1492" y="2482"/>
                    <a:pt x="2084" y="2609"/>
                    <a:pt x="2692" y="2752"/>
                  </a:cubicBezTo>
                  <a:lnTo>
                    <a:pt x="3780" y="2982"/>
                  </a:lnTo>
                  <a:cubicBezTo>
                    <a:pt x="3839" y="2997"/>
                    <a:pt x="3888" y="3012"/>
                    <a:pt x="3941" y="3012"/>
                  </a:cubicBezTo>
                  <a:cubicBezTo>
                    <a:pt x="3963" y="3012"/>
                    <a:pt x="3985" y="3009"/>
                    <a:pt x="4010" y="3003"/>
                  </a:cubicBezTo>
                  <a:cubicBezTo>
                    <a:pt x="4261" y="2920"/>
                    <a:pt x="4491" y="2710"/>
                    <a:pt x="4659" y="2522"/>
                  </a:cubicBezTo>
                  <a:cubicBezTo>
                    <a:pt x="5177" y="1949"/>
                    <a:pt x="5559" y="1239"/>
                    <a:pt x="5828" y="522"/>
                  </a:cubicBezTo>
                  <a:close/>
                  <a:moveTo>
                    <a:pt x="5830" y="1"/>
                  </a:moveTo>
                  <a:cubicBezTo>
                    <a:pt x="5778" y="1"/>
                    <a:pt x="5726" y="32"/>
                    <a:pt x="5705" y="95"/>
                  </a:cubicBezTo>
                  <a:cubicBezTo>
                    <a:pt x="5454" y="827"/>
                    <a:pt x="5098" y="1580"/>
                    <a:pt x="4596" y="2208"/>
                  </a:cubicBezTo>
                  <a:cubicBezTo>
                    <a:pt x="4512" y="2313"/>
                    <a:pt x="4407" y="2417"/>
                    <a:pt x="4303" y="2522"/>
                  </a:cubicBezTo>
                  <a:cubicBezTo>
                    <a:pt x="4198" y="2606"/>
                    <a:pt x="4073" y="2668"/>
                    <a:pt x="3968" y="2752"/>
                  </a:cubicBezTo>
                  <a:cubicBezTo>
                    <a:pt x="3963" y="2752"/>
                    <a:pt x="3955" y="2753"/>
                    <a:pt x="3947" y="2755"/>
                  </a:cubicBezTo>
                  <a:lnTo>
                    <a:pt x="3947" y="2755"/>
                  </a:lnTo>
                  <a:cubicBezTo>
                    <a:pt x="3947" y="2754"/>
                    <a:pt x="3947" y="2753"/>
                    <a:pt x="3947" y="2752"/>
                  </a:cubicBezTo>
                  <a:cubicBezTo>
                    <a:pt x="3905" y="2752"/>
                    <a:pt x="3863" y="2752"/>
                    <a:pt x="3822" y="2731"/>
                  </a:cubicBezTo>
                  <a:cubicBezTo>
                    <a:pt x="3026" y="2564"/>
                    <a:pt x="2231" y="2376"/>
                    <a:pt x="1436" y="2208"/>
                  </a:cubicBezTo>
                  <a:cubicBezTo>
                    <a:pt x="1185" y="2145"/>
                    <a:pt x="913" y="2083"/>
                    <a:pt x="662" y="2020"/>
                  </a:cubicBezTo>
                  <a:cubicBezTo>
                    <a:pt x="654" y="2018"/>
                    <a:pt x="646" y="2017"/>
                    <a:pt x="639" y="2017"/>
                  </a:cubicBezTo>
                  <a:cubicBezTo>
                    <a:pt x="543" y="2017"/>
                    <a:pt x="458" y="2131"/>
                    <a:pt x="516" y="2208"/>
                  </a:cubicBezTo>
                  <a:cubicBezTo>
                    <a:pt x="746" y="2606"/>
                    <a:pt x="1039" y="2982"/>
                    <a:pt x="1332" y="3317"/>
                  </a:cubicBezTo>
                  <a:cubicBezTo>
                    <a:pt x="1585" y="3624"/>
                    <a:pt x="1853" y="3931"/>
                    <a:pt x="2164" y="4144"/>
                  </a:cubicBezTo>
                  <a:lnTo>
                    <a:pt x="2164" y="4144"/>
                  </a:lnTo>
                  <a:cubicBezTo>
                    <a:pt x="1585" y="4603"/>
                    <a:pt x="1114" y="5153"/>
                    <a:pt x="767" y="5828"/>
                  </a:cubicBezTo>
                  <a:cubicBezTo>
                    <a:pt x="495" y="6393"/>
                    <a:pt x="327" y="7000"/>
                    <a:pt x="55" y="7565"/>
                  </a:cubicBezTo>
                  <a:cubicBezTo>
                    <a:pt x="0" y="7638"/>
                    <a:pt x="58" y="7760"/>
                    <a:pt x="158" y="7760"/>
                  </a:cubicBezTo>
                  <a:cubicBezTo>
                    <a:pt x="172" y="7760"/>
                    <a:pt x="187" y="7758"/>
                    <a:pt x="202" y="7753"/>
                  </a:cubicBezTo>
                  <a:cubicBezTo>
                    <a:pt x="662" y="7606"/>
                    <a:pt x="1039" y="7167"/>
                    <a:pt x="1415" y="6853"/>
                  </a:cubicBezTo>
                  <a:cubicBezTo>
                    <a:pt x="1646" y="6665"/>
                    <a:pt x="1876" y="6497"/>
                    <a:pt x="2148" y="6372"/>
                  </a:cubicBezTo>
                  <a:cubicBezTo>
                    <a:pt x="2322" y="6291"/>
                    <a:pt x="2496" y="6254"/>
                    <a:pt x="2676" y="6254"/>
                  </a:cubicBezTo>
                  <a:cubicBezTo>
                    <a:pt x="2777" y="6254"/>
                    <a:pt x="2880" y="6266"/>
                    <a:pt x="2985" y="6288"/>
                  </a:cubicBezTo>
                  <a:cubicBezTo>
                    <a:pt x="2991" y="6289"/>
                    <a:pt x="2996" y="6291"/>
                    <a:pt x="3001" y="6291"/>
                  </a:cubicBezTo>
                  <a:lnTo>
                    <a:pt x="3001" y="6291"/>
                  </a:lnTo>
                  <a:cubicBezTo>
                    <a:pt x="3007" y="6294"/>
                    <a:pt x="3017" y="6299"/>
                    <a:pt x="3026" y="6309"/>
                  </a:cubicBezTo>
                  <a:cubicBezTo>
                    <a:pt x="3047" y="6372"/>
                    <a:pt x="3089" y="6414"/>
                    <a:pt x="3110" y="6477"/>
                  </a:cubicBezTo>
                  <a:cubicBezTo>
                    <a:pt x="3215" y="6665"/>
                    <a:pt x="3298" y="6832"/>
                    <a:pt x="3382" y="7021"/>
                  </a:cubicBezTo>
                  <a:cubicBezTo>
                    <a:pt x="3612" y="7502"/>
                    <a:pt x="3822" y="7983"/>
                    <a:pt x="4031" y="8485"/>
                  </a:cubicBezTo>
                  <a:cubicBezTo>
                    <a:pt x="4198" y="8946"/>
                    <a:pt x="4407" y="9427"/>
                    <a:pt x="4491" y="9908"/>
                  </a:cubicBezTo>
                  <a:cubicBezTo>
                    <a:pt x="4501" y="9976"/>
                    <a:pt x="4560" y="10008"/>
                    <a:pt x="4619" y="10008"/>
                  </a:cubicBezTo>
                  <a:cubicBezTo>
                    <a:pt x="4687" y="10008"/>
                    <a:pt x="4753" y="9966"/>
                    <a:pt x="4742" y="9887"/>
                  </a:cubicBezTo>
                  <a:cubicBezTo>
                    <a:pt x="4741" y="9873"/>
                    <a:pt x="4740" y="9860"/>
                    <a:pt x="4738" y="9846"/>
                  </a:cubicBezTo>
                  <a:lnTo>
                    <a:pt x="4738" y="9846"/>
                  </a:lnTo>
                  <a:cubicBezTo>
                    <a:pt x="4740" y="9846"/>
                    <a:pt x="4741" y="9846"/>
                    <a:pt x="4742" y="9845"/>
                  </a:cubicBezTo>
                  <a:cubicBezTo>
                    <a:pt x="4740" y="9832"/>
                    <a:pt x="4737" y="9818"/>
                    <a:pt x="4734" y="9804"/>
                  </a:cubicBezTo>
                  <a:lnTo>
                    <a:pt x="4734" y="9804"/>
                  </a:lnTo>
                  <a:cubicBezTo>
                    <a:pt x="4678" y="9203"/>
                    <a:pt x="4660" y="8583"/>
                    <a:pt x="4700" y="7983"/>
                  </a:cubicBezTo>
                  <a:cubicBezTo>
                    <a:pt x="4721" y="7585"/>
                    <a:pt x="4742" y="7146"/>
                    <a:pt x="4931" y="6790"/>
                  </a:cubicBezTo>
                  <a:cubicBezTo>
                    <a:pt x="5182" y="6330"/>
                    <a:pt x="5747" y="6163"/>
                    <a:pt x="6228" y="6163"/>
                  </a:cubicBezTo>
                  <a:cubicBezTo>
                    <a:pt x="6918" y="6163"/>
                    <a:pt x="7588" y="6393"/>
                    <a:pt x="8216" y="6665"/>
                  </a:cubicBezTo>
                  <a:cubicBezTo>
                    <a:pt x="8228" y="6670"/>
                    <a:pt x="8241" y="6672"/>
                    <a:pt x="8253" y="6672"/>
                  </a:cubicBezTo>
                  <a:cubicBezTo>
                    <a:pt x="8343" y="6672"/>
                    <a:pt x="8417" y="6550"/>
                    <a:pt x="8362" y="6477"/>
                  </a:cubicBezTo>
                  <a:cubicBezTo>
                    <a:pt x="7777" y="5662"/>
                    <a:pt x="7171" y="4847"/>
                    <a:pt x="6586" y="4032"/>
                  </a:cubicBezTo>
                  <a:lnTo>
                    <a:pt x="6586" y="4032"/>
                  </a:lnTo>
                  <a:cubicBezTo>
                    <a:pt x="6615" y="2685"/>
                    <a:pt x="6405" y="1340"/>
                    <a:pt x="5956" y="95"/>
                  </a:cubicBezTo>
                  <a:cubicBezTo>
                    <a:pt x="5935" y="32"/>
                    <a:pt x="5883" y="1"/>
                    <a:pt x="5830"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6"/>
            <p:cNvSpPr/>
            <p:nvPr/>
          </p:nvSpPr>
          <p:spPr>
            <a:xfrm>
              <a:off x="3288664" y="333150"/>
              <a:ext cx="311071" cy="327813"/>
            </a:xfrm>
            <a:custGeom>
              <a:rect b="b" l="l" r="r" t="t"/>
              <a:pathLst>
                <a:path extrusionOk="0" h="9614" w="9123">
                  <a:moveTo>
                    <a:pt x="3778" y="451"/>
                  </a:moveTo>
                  <a:cubicBezTo>
                    <a:pt x="4696" y="1273"/>
                    <a:pt x="5460" y="2219"/>
                    <a:pt x="6068" y="3302"/>
                  </a:cubicBezTo>
                  <a:cubicBezTo>
                    <a:pt x="6094" y="3348"/>
                    <a:pt x="6133" y="3367"/>
                    <a:pt x="6172" y="3367"/>
                  </a:cubicBezTo>
                  <a:cubicBezTo>
                    <a:pt x="6184" y="3367"/>
                    <a:pt x="6196" y="3365"/>
                    <a:pt x="6207" y="3362"/>
                  </a:cubicBezTo>
                  <a:lnTo>
                    <a:pt x="6207" y="3362"/>
                  </a:lnTo>
                  <a:cubicBezTo>
                    <a:pt x="6978" y="3672"/>
                    <a:pt x="7735" y="3995"/>
                    <a:pt x="8489" y="4320"/>
                  </a:cubicBezTo>
                  <a:lnTo>
                    <a:pt x="8489" y="4320"/>
                  </a:lnTo>
                  <a:cubicBezTo>
                    <a:pt x="7509" y="4510"/>
                    <a:pt x="6412" y="4879"/>
                    <a:pt x="6068" y="5875"/>
                  </a:cubicBezTo>
                  <a:cubicBezTo>
                    <a:pt x="5901" y="6294"/>
                    <a:pt x="6047" y="6712"/>
                    <a:pt x="6214" y="7110"/>
                  </a:cubicBezTo>
                  <a:cubicBezTo>
                    <a:pt x="6379" y="7513"/>
                    <a:pt x="6592" y="7900"/>
                    <a:pt x="6825" y="8270"/>
                  </a:cubicBezTo>
                  <a:lnTo>
                    <a:pt x="6825" y="8270"/>
                  </a:lnTo>
                  <a:cubicBezTo>
                    <a:pt x="6745" y="8210"/>
                    <a:pt x="6667" y="8151"/>
                    <a:pt x="6591" y="8093"/>
                  </a:cubicBezTo>
                  <a:cubicBezTo>
                    <a:pt x="6110" y="7717"/>
                    <a:pt x="5629" y="7382"/>
                    <a:pt x="5147" y="7047"/>
                  </a:cubicBezTo>
                  <a:cubicBezTo>
                    <a:pt x="4959" y="6943"/>
                    <a:pt x="4792" y="6817"/>
                    <a:pt x="4603" y="6712"/>
                  </a:cubicBezTo>
                  <a:cubicBezTo>
                    <a:pt x="4529" y="6675"/>
                    <a:pt x="4437" y="6604"/>
                    <a:pt x="4329" y="6604"/>
                  </a:cubicBezTo>
                  <a:cubicBezTo>
                    <a:pt x="4316" y="6604"/>
                    <a:pt x="4303" y="6605"/>
                    <a:pt x="4289" y="6608"/>
                  </a:cubicBezTo>
                  <a:cubicBezTo>
                    <a:pt x="4017" y="6650"/>
                    <a:pt x="3766" y="6838"/>
                    <a:pt x="3578" y="7047"/>
                  </a:cubicBezTo>
                  <a:cubicBezTo>
                    <a:pt x="3390" y="7256"/>
                    <a:pt x="3243" y="7507"/>
                    <a:pt x="3139" y="7779"/>
                  </a:cubicBezTo>
                  <a:cubicBezTo>
                    <a:pt x="3013" y="8072"/>
                    <a:pt x="2929" y="8365"/>
                    <a:pt x="2825" y="8658"/>
                  </a:cubicBezTo>
                  <a:cubicBezTo>
                    <a:pt x="2778" y="8799"/>
                    <a:pt x="2731" y="8946"/>
                    <a:pt x="2670" y="9085"/>
                  </a:cubicBezTo>
                  <a:lnTo>
                    <a:pt x="2670" y="9085"/>
                  </a:lnTo>
                  <a:cubicBezTo>
                    <a:pt x="2598" y="8614"/>
                    <a:pt x="2497" y="8151"/>
                    <a:pt x="2448" y="7675"/>
                  </a:cubicBezTo>
                  <a:cubicBezTo>
                    <a:pt x="2385" y="6880"/>
                    <a:pt x="2532" y="6106"/>
                    <a:pt x="2825" y="5373"/>
                  </a:cubicBezTo>
                  <a:cubicBezTo>
                    <a:pt x="2846" y="5290"/>
                    <a:pt x="2783" y="5206"/>
                    <a:pt x="2699" y="5206"/>
                  </a:cubicBezTo>
                  <a:cubicBezTo>
                    <a:pt x="2281" y="5206"/>
                    <a:pt x="1841" y="5059"/>
                    <a:pt x="1444" y="4934"/>
                  </a:cubicBezTo>
                  <a:cubicBezTo>
                    <a:pt x="1120" y="4821"/>
                    <a:pt x="797" y="4707"/>
                    <a:pt x="492" y="4565"/>
                  </a:cubicBezTo>
                  <a:lnTo>
                    <a:pt x="492" y="4565"/>
                  </a:lnTo>
                  <a:cubicBezTo>
                    <a:pt x="1073" y="4367"/>
                    <a:pt x="1666" y="4169"/>
                    <a:pt x="2260" y="3971"/>
                  </a:cubicBezTo>
                  <a:lnTo>
                    <a:pt x="3306" y="3637"/>
                  </a:lnTo>
                  <a:cubicBezTo>
                    <a:pt x="3411" y="3595"/>
                    <a:pt x="3473" y="3574"/>
                    <a:pt x="3536" y="3469"/>
                  </a:cubicBezTo>
                  <a:cubicBezTo>
                    <a:pt x="3704" y="3260"/>
                    <a:pt x="3766" y="2988"/>
                    <a:pt x="3829" y="2737"/>
                  </a:cubicBezTo>
                  <a:cubicBezTo>
                    <a:pt x="3955" y="1984"/>
                    <a:pt x="3911" y="1200"/>
                    <a:pt x="3778" y="451"/>
                  </a:cubicBezTo>
                  <a:close/>
                  <a:moveTo>
                    <a:pt x="3581" y="0"/>
                  </a:moveTo>
                  <a:cubicBezTo>
                    <a:pt x="3504" y="0"/>
                    <a:pt x="3438" y="62"/>
                    <a:pt x="3453" y="163"/>
                  </a:cubicBezTo>
                  <a:cubicBezTo>
                    <a:pt x="3620" y="917"/>
                    <a:pt x="3704" y="1712"/>
                    <a:pt x="3599" y="2486"/>
                  </a:cubicBezTo>
                  <a:cubicBezTo>
                    <a:pt x="3557" y="2758"/>
                    <a:pt x="3515" y="3051"/>
                    <a:pt x="3369" y="3281"/>
                  </a:cubicBezTo>
                  <a:cubicBezTo>
                    <a:pt x="3355" y="3295"/>
                    <a:pt x="3314" y="3345"/>
                    <a:pt x="3312" y="3366"/>
                  </a:cubicBezTo>
                  <a:lnTo>
                    <a:pt x="3312" y="3366"/>
                  </a:lnTo>
                  <a:cubicBezTo>
                    <a:pt x="3279" y="3370"/>
                    <a:pt x="3259" y="3386"/>
                    <a:pt x="3222" y="3386"/>
                  </a:cubicBezTo>
                  <a:cubicBezTo>
                    <a:pt x="2448" y="3658"/>
                    <a:pt x="1674" y="3909"/>
                    <a:pt x="900" y="4160"/>
                  </a:cubicBezTo>
                  <a:cubicBezTo>
                    <a:pt x="649" y="4243"/>
                    <a:pt x="377" y="4327"/>
                    <a:pt x="126" y="4432"/>
                  </a:cubicBezTo>
                  <a:cubicBezTo>
                    <a:pt x="21" y="4453"/>
                    <a:pt x="0" y="4599"/>
                    <a:pt x="105" y="4662"/>
                  </a:cubicBezTo>
                  <a:cubicBezTo>
                    <a:pt x="502" y="4871"/>
                    <a:pt x="921" y="5038"/>
                    <a:pt x="1360" y="5185"/>
                  </a:cubicBezTo>
                  <a:cubicBezTo>
                    <a:pt x="1721" y="5311"/>
                    <a:pt x="2112" y="5437"/>
                    <a:pt x="2508" y="5470"/>
                  </a:cubicBezTo>
                  <a:lnTo>
                    <a:pt x="2508" y="5470"/>
                  </a:lnTo>
                  <a:cubicBezTo>
                    <a:pt x="2240" y="6157"/>
                    <a:pt x="2118" y="6895"/>
                    <a:pt x="2176" y="7633"/>
                  </a:cubicBezTo>
                  <a:cubicBezTo>
                    <a:pt x="2218" y="8261"/>
                    <a:pt x="2385" y="8867"/>
                    <a:pt x="2448" y="9474"/>
                  </a:cubicBezTo>
                  <a:cubicBezTo>
                    <a:pt x="2448" y="9549"/>
                    <a:pt x="2523" y="9613"/>
                    <a:pt x="2596" y="9613"/>
                  </a:cubicBezTo>
                  <a:cubicBezTo>
                    <a:pt x="2625" y="9613"/>
                    <a:pt x="2654" y="9603"/>
                    <a:pt x="2678" y="9579"/>
                  </a:cubicBezTo>
                  <a:cubicBezTo>
                    <a:pt x="2992" y="9202"/>
                    <a:pt x="3076" y="8700"/>
                    <a:pt x="3222" y="8240"/>
                  </a:cubicBezTo>
                  <a:cubicBezTo>
                    <a:pt x="3390" y="7759"/>
                    <a:pt x="3620" y="7215"/>
                    <a:pt x="4122" y="6963"/>
                  </a:cubicBezTo>
                  <a:cubicBezTo>
                    <a:pt x="4185" y="6922"/>
                    <a:pt x="4248" y="6901"/>
                    <a:pt x="4310" y="6880"/>
                  </a:cubicBezTo>
                  <a:cubicBezTo>
                    <a:pt x="4317" y="6878"/>
                    <a:pt x="4322" y="6877"/>
                    <a:pt x="4327" y="6876"/>
                  </a:cubicBezTo>
                  <a:lnTo>
                    <a:pt x="4327" y="6876"/>
                  </a:lnTo>
                  <a:cubicBezTo>
                    <a:pt x="4330" y="6878"/>
                    <a:pt x="4331" y="6880"/>
                    <a:pt x="4331" y="6880"/>
                  </a:cubicBezTo>
                  <a:lnTo>
                    <a:pt x="4352" y="6880"/>
                  </a:lnTo>
                  <a:cubicBezTo>
                    <a:pt x="4394" y="6901"/>
                    <a:pt x="4415" y="6922"/>
                    <a:pt x="4457" y="6943"/>
                  </a:cubicBezTo>
                  <a:cubicBezTo>
                    <a:pt x="4603" y="7026"/>
                    <a:pt x="4771" y="7131"/>
                    <a:pt x="4917" y="7235"/>
                  </a:cubicBezTo>
                  <a:cubicBezTo>
                    <a:pt x="5377" y="7528"/>
                    <a:pt x="5838" y="7842"/>
                    <a:pt x="6277" y="8177"/>
                  </a:cubicBezTo>
                  <a:cubicBezTo>
                    <a:pt x="6662" y="8481"/>
                    <a:pt x="7107" y="8785"/>
                    <a:pt x="7438" y="9165"/>
                  </a:cubicBezTo>
                  <a:lnTo>
                    <a:pt x="7438" y="9165"/>
                  </a:lnTo>
                  <a:cubicBezTo>
                    <a:pt x="7442" y="9171"/>
                    <a:pt x="7445" y="9176"/>
                    <a:pt x="7449" y="9181"/>
                  </a:cubicBezTo>
                  <a:cubicBezTo>
                    <a:pt x="7450" y="9181"/>
                    <a:pt x="7450" y="9180"/>
                    <a:pt x="7451" y="9180"/>
                  </a:cubicBezTo>
                  <a:lnTo>
                    <a:pt x="7451" y="9180"/>
                  </a:lnTo>
                  <a:cubicBezTo>
                    <a:pt x="7457" y="9187"/>
                    <a:pt x="7464" y="9195"/>
                    <a:pt x="7470" y="9202"/>
                  </a:cubicBezTo>
                  <a:cubicBezTo>
                    <a:pt x="7496" y="9234"/>
                    <a:pt x="7528" y="9247"/>
                    <a:pt x="7560" y="9247"/>
                  </a:cubicBezTo>
                  <a:cubicBezTo>
                    <a:pt x="7652" y="9247"/>
                    <a:pt x="7742" y="9134"/>
                    <a:pt x="7679" y="9056"/>
                  </a:cubicBezTo>
                  <a:cubicBezTo>
                    <a:pt x="7670" y="9044"/>
                    <a:pt x="7661" y="9032"/>
                    <a:pt x="7652" y="9020"/>
                  </a:cubicBezTo>
                  <a:lnTo>
                    <a:pt x="7652" y="9020"/>
                  </a:lnTo>
                  <a:cubicBezTo>
                    <a:pt x="7654" y="9018"/>
                    <a:pt x="7656" y="9016"/>
                    <a:pt x="7658" y="9014"/>
                  </a:cubicBezTo>
                  <a:cubicBezTo>
                    <a:pt x="7631" y="8981"/>
                    <a:pt x="7603" y="8949"/>
                    <a:pt x="7574" y="8917"/>
                  </a:cubicBezTo>
                  <a:lnTo>
                    <a:pt x="7574" y="8917"/>
                  </a:lnTo>
                  <a:cubicBezTo>
                    <a:pt x="7197" y="8412"/>
                    <a:pt x="6859" y="7875"/>
                    <a:pt x="6591" y="7319"/>
                  </a:cubicBezTo>
                  <a:cubicBezTo>
                    <a:pt x="6424" y="6984"/>
                    <a:pt x="6214" y="6566"/>
                    <a:pt x="6256" y="6168"/>
                  </a:cubicBezTo>
                  <a:cubicBezTo>
                    <a:pt x="6298" y="5666"/>
                    <a:pt x="6738" y="5269"/>
                    <a:pt x="7156" y="5018"/>
                  </a:cubicBezTo>
                  <a:cubicBezTo>
                    <a:pt x="7721" y="4725"/>
                    <a:pt x="8370" y="4599"/>
                    <a:pt x="8997" y="4494"/>
                  </a:cubicBezTo>
                  <a:cubicBezTo>
                    <a:pt x="9102" y="4494"/>
                    <a:pt x="9123" y="4306"/>
                    <a:pt x="9018" y="4264"/>
                  </a:cubicBezTo>
                  <a:cubicBezTo>
                    <a:pt x="8098" y="3867"/>
                    <a:pt x="7177" y="3490"/>
                    <a:pt x="6256" y="3093"/>
                  </a:cubicBezTo>
                  <a:cubicBezTo>
                    <a:pt x="6253" y="3091"/>
                    <a:pt x="6250" y="3090"/>
                    <a:pt x="6247" y="3089"/>
                  </a:cubicBezTo>
                  <a:lnTo>
                    <a:pt x="6247" y="3089"/>
                  </a:lnTo>
                  <a:cubicBezTo>
                    <a:pt x="5565" y="1932"/>
                    <a:pt x="4703" y="895"/>
                    <a:pt x="3683" y="38"/>
                  </a:cubicBezTo>
                  <a:cubicBezTo>
                    <a:pt x="3651" y="12"/>
                    <a:pt x="3615" y="0"/>
                    <a:pt x="3581"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6"/>
            <p:cNvSpPr/>
            <p:nvPr/>
          </p:nvSpPr>
          <p:spPr>
            <a:xfrm>
              <a:off x="3899661" y="235074"/>
              <a:ext cx="121319" cy="132878"/>
            </a:xfrm>
            <a:custGeom>
              <a:rect b="b" l="l" r="r" t="t"/>
              <a:pathLst>
                <a:path extrusionOk="0" h="3897" w="3558">
                  <a:moveTo>
                    <a:pt x="2460" y="431"/>
                  </a:moveTo>
                  <a:lnTo>
                    <a:pt x="2460" y="431"/>
                  </a:lnTo>
                  <a:cubicBezTo>
                    <a:pt x="2336" y="759"/>
                    <a:pt x="2254" y="1111"/>
                    <a:pt x="2344" y="1442"/>
                  </a:cubicBezTo>
                  <a:cubicBezTo>
                    <a:pt x="2407" y="1651"/>
                    <a:pt x="2553" y="1819"/>
                    <a:pt x="2720" y="1944"/>
                  </a:cubicBezTo>
                  <a:cubicBezTo>
                    <a:pt x="2849" y="2044"/>
                    <a:pt x="3007" y="2115"/>
                    <a:pt x="3134" y="2216"/>
                  </a:cubicBezTo>
                  <a:lnTo>
                    <a:pt x="3134" y="2216"/>
                  </a:lnTo>
                  <a:cubicBezTo>
                    <a:pt x="3078" y="2222"/>
                    <a:pt x="3024" y="2224"/>
                    <a:pt x="2970" y="2224"/>
                  </a:cubicBezTo>
                  <a:cubicBezTo>
                    <a:pt x="2865" y="2224"/>
                    <a:pt x="2761" y="2214"/>
                    <a:pt x="2658" y="2195"/>
                  </a:cubicBezTo>
                  <a:cubicBezTo>
                    <a:pt x="2644" y="2192"/>
                    <a:pt x="2629" y="2190"/>
                    <a:pt x="2615" y="2190"/>
                  </a:cubicBezTo>
                  <a:cubicBezTo>
                    <a:pt x="2543" y="2190"/>
                    <a:pt x="2473" y="2234"/>
                    <a:pt x="2490" y="2321"/>
                  </a:cubicBezTo>
                  <a:cubicBezTo>
                    <a:pt x="2539" y="2691"/>
                    <a:pt x="2525" y="3062"/>
                    <a:pt x="2449" y="3422"/>
                  </a:cubicBezTo>
                  <a:lnTo>
                    <a:pt x="2449" y="3422"/>
                  </a:lnTo>
                  <a:cubicBezTo>
                    <a:pt x="2382" y="3298"/>
                    <a:pt x="2311" y="3172"/>
                    <a:pt x="2239" y="3053"/>
                  </a:cubicBezTo>
                  <a:cubicBezTo>
                    <a:pt x="2155" y="2907"/>
                    <a:pt x="2072" y="2656"/>
                    <a:pt x="1883" y="2614"/>
                  </a:cubicBezTo>
                  <a:cubicBezTo>
                    <a:pt x="1855" y="2604"/>
                    <a:pt x="1827" y="2600"/>
                    <a:pt x="1798" y="2600"/>
                  </a:cubicBezTo>
                  <a:cubicBezTo>
                    <a:pt x="1639" y="2600"/>
                    <a:pt x="1482" y="2734"/>
                    <a:pt x="1339" y="2823"/>
                  </a:cubicBezTo>
                  <a:cubicBezTo>
                    <a:pt x="1227" y="2891"/>
                    <a:pt x="1120" y="2965"/>
                    <a:pt x="1013" y="3044"/>
                  </a:cubicBezTo>
                  <a:lnTo>
                    <a:pt x="1013" y="3044"/>
                  </a:lnTo>
                  <a:cubicBezTo>
                    <a:pt x="1074" y="2911"/>
                    <a:pt x="1154" y="2787"/>
                    <a:pt x="1214" y="2656"/>
                  </a:cubicBezTo>
                  <a:cubicBezTo>
                    <a:pt x="1298" y="2446"/>
                    <a:pt x="1319" y="2216"/>
                    <a:pt x="1235" y="2007"/>
                  </a:cubicBezTo>
                  <a:cubicBezTo>
                    <a:pt x="1124" y="1729"/>
                    <a:pt x="883" y="1543"/>
                    <a:pt x="617" y="1407"/>
                  </a:cubicBezTo>
                  <a:lnTo>
                    <a:pt x="617" y="1407"/>
                  </a:lnTo>
                  <a:cubicBezTo>
                    <a:pt x="867" y="1361"/>
                    <a:pt x="1115" y="1318"/>
                    <a:pt x="1370" y="1268"/>
                  </a:cubicBezTo>
                  <a:lnTo>
                    <a:pt x="1370" y="1268"/>
                  </a:lnTo>
                  <a:cubicBezTo>
                    <a:pt x="1381" y="1272"/>
                    <a:pt x="1393" y="1274"/>
                    <a:pt x="1404" y="1274"/>
                  </a:cubicBezTo>
                  <a:cubicBezTo>
                    <a:pt x="1427" y="1274"/>
                    <a:pt x="1451" y="1266"/>
                    <a:pt x="1472" y="1248"/>
                  </a:cubicBezTo>
                  <a:lnTo>
                    <a:pt x="1472" y="1248"/>
                  </a:lnTo>
                  <a:cubicBezTo>
                    <a:pt x="1505" y="1236"/>
                    <a:pt x="1524" y="1213"/>
                    <a:pt x="1532" y="1185"/>
                  </a:cubicBezTo>
                  <a:lnTo>
                    <a:pt x="1532" y="1185"/>
                  </a:lnTo>
                  <a:cubicBezTo>
                    <a:pt x="1808" y="901"/>
                    <a:pt x="2118" y="649"/>
                    <a:pt x="2460" y="431"/>
                  </a:cubicBezTo>
                  <a:close/>
                  <a:moveTo>
                    <a:pt x="2734" y="0"/>
                  </a:moveTo>
                  <a:cubicBezTo>
                    <a:pt x="2709" y="0"/>
                    <a:pt x="2684" y="6"/>
                    <a:pt x="2658" y="19"/>
                  </a:cubicBezTo>
                  <a:cubicBezTo>
                    <a:pt x="2172" y="262"/>
                    <a:pt x="1725" y="603"/>
                    <a:pt x="1356" y="1004"/>
                  </a:cubicBezTo>
                  <a:lnTo>
                    <a:pt x="1356" y="1004"/>
                  </a:lnTo>
                  <a:cubicBezTo>
                    <a:pt x="960" y="1087"/>
                    <a:pt x="543" y="1149"/>
                    <a:pt x="147" y="1233"/>
                  </a:cubicBezTo>
                  <a:cubicBezTo>
                    <a:pt x="0" y="1254"/>
                    <a:pt x="42" y="1442"/>
                    <a:pt x="147" y="1484"/>
                  </a:cubicBezTo>
                  <a:cubicBezTo>
                    <a:pt x="461" y="1609"/>
                    <a:pt x="942" y="1798"/>
                    <a:pt x="1026" y="2195"/>
                  </a:cubicBezTo>
                  <a:cubicBezTo>
                    <a:pt x="1067" y="2405"/>
                    <a:pt x="942" y="2614"/>
                    <a:pt x="858" y="2781"/>
                  </a:cubicBezTo>
                  <a:cubicBezTo>
                    <a:pt x="754" y="2969"/>
                    <a:pt x="670" y="3158"/>
                    <a:pt x="670" y="3367"/>
                  </a:cubicBezTo>
                  <a:cubicBezTo>
                    <a:pt x="670" y="3430"/>
                    <a:pt x="730" y="3494"/>
                    <a:pt x="795" y="3494"/>
                  </a:cubicBezTo>
                  <a:cubicBezTo>
                    <a:pt x="816" y="3494"/>
                    <a:pt x="838" y="3487"/>
                    <a:pt x="858" y="3472"/>
                  </a:cubicBezTo>
                  <a:cubicBezTo>
                    <a:pt x="1005" y="3367"/>
                    <a:pt x="1151" y="3262"/>
                    <a:pt x="1298" y="3158"/>
                  </a:cubicBezTo>
                  <a:cubicBezTo>
                    <a:pt x="1381" y="3095"/>
                    <a:pt x="1465" y="3053"/>
                    <a:pt x="1549" y="2990"/>
                  </a:cubicBezTo>
                  <a:cubicBezTo>
                    <a:pt x="1611" y="2949"/>
                    <a:pt x="1716" y="2865"/>
                    <a:pt x="1800" y="2865"/>
                  </a:cubicBezTo>
                  <a:cubicBezTo>
                    <a:pt x="1883" y="2886"/>
                    <a:pt x="1904" y="2990"/>
                    <a:pt x="1946" y="3074"/>
                  </a:cubicBezTo>
                  <a:cubicBezTo>
                    <a:pt x="1988" y="3158"/>
                    <a:pt x="2051" y="3241"/>
                    <a:pt x="2093" y="3325"/>
                  </a:cubicBezTo>
                  <a:cubicBezTo>
                    <a:pt x="2176" y="3493"/>
                    <a:pt x="2281" y="3660"/>
                    <a:pt x="2386" y="3827"/>
                  </a:cubicBezTo>
                  <a:cubicBezTo>
                    <a:pt x="2405" y="3874"/>
                    <a:pt x="2445" y="3896"/>
                    <a:pt x="2487" y="3896"/>
                  </a:cubicBezTo>
                  <a:cubicBezTo>
                    <a:pt x="2538" y="3896"/>
                    <a:pt x="2593" y="3864"/>
                    <a:pt x="2616" y="3806"/>
                  </a:cubicBezTo>
                  <a:cubicBezTo>
                    <a:pt x="2746" y="3378"/>
                    <a:pt x="2794" y="2917"/>
                    <a:pt x="2758" y="2467"/>
                  </a:cubicBezTo>
                  <a:lnTo>
                    <a:pt x="2758" y="2467"/>
                  </a:lnTo>
                  <a:cubicBezTo>
                    <a:pt x="2841" y="2481"/>
                    <a:pt x="2922" y="2488"/>
                    <a:pt x="3003" y="2488"/>
                  </a:cubicBezTo>
                  <a:cubicBezTo>
                    <a:pt x="3144" y="2488"/>
                    <a:pt x="3285" y="2467"/>
                    <a:pt x="3432" y="2425"/>
                  </a:cubicBezTo>
                  <a:cubicBezTo>
                    <a:pt x="3516" y="2405"/>
                    <a:pt x="3557" y="2300"/>
                    <a:pt x="3516" y="2237"/>
                  </a:cubicBezTo>
                  <a:cubicBezTo>
                    <a:pt x="3285" y="1902"/>
                    <a:pt x="2804" y="1840"/>
                    <a:pt x="2637" y="1463"/>
                  </a:cubicBezTo>
                  <a:cubicBezTo>
                    <a:pt x="2448" y="1065"/>
                    <a:pt x="2679" y="563"/>
                    <a:pt x="2846" y="187"/>
                  </a:cubicBezTo>
                  <a:cubicBezTo>
                    <a:pt x="2896" y="87"/>
                    <a:pt x="2827" y="0"/>
                    <a:pt x="2734"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6"/>
            <p:cNvSpPr/>
            <p:nvPr/>
          </p:nvSpPr>
          <p:spPr>
            <a:xfrm>
              <a:off x="1218179" y="235063"/>
              <a:ext cx="121319" cy="132878"/>
            </a:xfrm>
            <a:custGeom>
              <a:rect b="b" l="l" r="r" t="t"/>
              <a:pathLst>
                <a:path extrusionOk="0" h="3897" w="3558">
                  <a:moveTo>
                    <a:pt x="2460" y="431"/>
                  </a:moveTo>
                  <a:cubicBezTo>
                    <a:pt x="2337" y="759"/>
                    <a:pt x="2254" y="1111"/>
                    <a:pt x="2344" y="1442"/>
                  </a:cubicBezTo>
                  <a:cubicBezTo>
                    <a:pt x="2407" y="1651"/>
                    <a:pt x="2553" y="1819"/>
                    <a:pt x="2721" y="1944"/>
                  </a:cubicBezTo>
                  <a:cubicBezTo>
                    <a:pt x="2849" y="2044"/>
                    <a:pt x="3007" y="2115"/>
                    <a:pt x="3134" y="2216"/>
                  </a:cubicBezTo>
                  <a:lnTo>
                    <a:pt x="3134" y="2216"/>
                  </a:lnTo>
                  <a:cubicBezTo>
                    <a:pt x="3079" y="2222"/>
                    <a:pt x="3024" y="2225"/>
                    <a:pt x="2970" y="2225"/>
                  </a:cubicBezTo>
                  <a:cubicBezTo>
                    <a:pt x="2865" y="2225"/>
                    <a:pt x="2761" y="2214"/>
                    <a:pt x="2658" y="2196"/>
                  </a:cubicBezTo>
                  <a:cubicBezTo>
                    <a:pt x="2644" y="2192"/>
                    <a:pt x="2629" y="2190"/>
                    <a:pt x="2615" y="2190"/>
                  </a:cubicBezTo>
                  <a:cubicBezTo>
                    <a:pt x="2543" y="2190"/>
                    <a:pt x="2473" y="2234"/>
                    <a:pt x="2491" y="2321"/>
                  </a:cubicBezTo>
                  <a:cubicBezTo>
                    <a:pt x="2539" y="2691"/>
                    <a:pt x="2525" y="3062"/>
                    <a:pt x="2450" y="3423"/>
                  </a:cubicBezTo>
                  <a:lnTo>
                    <a:pt x="2450" y="3423"/>
                  </a:lnTo>
                  <a:cubicBezTo>
                    <a:pt x="2382" y="3298"/>
                    <a:pt x="2311" y="3172"/>
                    <a:pt x="2239" y="3053"/>
                  </a:cubicBezTo>
                  <a:cubicBezTo>
                    <a:pt x="2156" y="2907"/>
                    <a:pt x="2072" y="2656"/>
                    <a:pt x="1884" y="2614"/>
                  </a:cubicBezTo>
                  <a:cubicBezTo>
                    <a:pt x="1855" y="2605"/>
                    <a:pt x="1827" y="2600"/>
                    <a:pt x="1799" y="2600"/>
                  </a:cubicBezTo>
                  <a:cubicBezTo>
                    <a:pt x="1639" y="2600"/>
                    <a:pt x="1482" y="2734"/>
                    <a:pt x="1340" y="2823"/>
                  </a:cubicBezTo>
                  <a:cubicBezTo>
                    <a:pt x="1227" y="2891"/>
                    <a:pt x="1120" y="2965"/>
                    <a:pt x="1013" y="3045"/>
                  </a:cubicBezTo>
                  <a:lnTo>
                    <a:pt x="1013" y="3045"/>
                  </a:lnTo>
                  <a:cubicBezTo>
                    <a:pt x="1075" y="2912"/>
                    <a:pt x="1155" y="2787"/>
                    <a:pt x="1214" y="2656"/>
                  </a:cubicBezTo>
                  <a:cubicBezTo>
                    <a:pt x="1298" y="2447"/>
                    <a:pt x="1319" y="2216"/>
                    <a:pt x="1235" y="2007"/>
                  </a:cubicBezTo>
                  <a:cubicBezTo>
                    <a:pt x="1124" y="1729"/>
                    <a:pt x="883" y="1543"/>
                    <a:pt x="617" y="1407"/>
                  </a:cubicBezTo>
                  <a:lnTo>
                    <a:pt x="617" y="1407"/>
                  </a:lnTo>
                  <a:cubicBezTo>
                    <a:pt x="868" y="1361"/>
                    <a:pt x="1116" y="1318"/>
                    <a:pt x="1370" y="1269"/>
                  </a:cubicBezTo>
                  <a:lnTo>
                    <a:pt x="1370" y="1269"/>
                  </a:lnTo>
                  <a:cubicBezTo>
                    <a:pt x="1382" y="1272"/>
                    <a:pt x="1393" y="1274"/>
                    <a:pt x="1405" y="1274"/>
                  </a:cubicBezTo>
                  <a:cubicBezTo>
                    <a:pt x="1428" y="1274"/>
                    <a:pt x="1451" y="1266"/>
                    <a:pt x="1472" y="1248"/>
                  </a:cubicBezTo>
                  <a:lnTo>
                    <a:pt x="1472" y="1248"/>
                  </a:lnTo>
                  <a:cubicBezTo>
                    <a:pt x="1506" y="1236"/>
                    <a:pt x="1525" y="1213"/>
                    <a:pt x="1532" y="1185"/>
                  </a:cubicBezTo>
                  <a:lnTo>
                    <a:pt x="1532" y="1185"/>
                  </a:lnTo>
                  <a:cubicBezTo>
                    <a:pt x="1809" y="901"/>
                    <a:pt x="2118" y="650"/>
                    <a:pt x="2460" y="431"/>
                  </a:cubicBezTo>
                  <a:close/>
                  <a:moveTo>
                    <a:pt x="2734" y="1"/>
                  </a:moveTo>
                  <a:cubicBezTo>
                    <a:pt x="2710" y="1"/>
                    <a:pt x="2684" y="7"/>
                    <a:pt x="2658" y="19"/>
                  </a:cubicBezTo>
                  <a:cubicBezTo>
                    <a:pt x="2172" y="262"/>
                    <a:pt x="1726" y="603"/>
                    <a:pt x="1356" y="1004"/>
                  </a:cubicBezTo>
                  <a:lnTo>
                    <a:pt x="1356" y="1004"/>
                  </a:lnTo>
                  <a:cubicBezTo>
                    <a:pt x="960" y="1087"/>
                    <a:pt x="543" y="1150"/>
                    <a:pt x="147" y="1233"/>
                  </a:cubicBezTo>
                  <a:cubicBezTo>
                    <a:pt x="1" y="1254"/>
                    <a:pt x="43" y="1442"/>
                    <a:pt x="147" y="1484"/>
                  </a:cubicBezTo>
                  <a:cubicBezTo>
                    <a:pt x="461" y="1610"/>
                    <a:pt x="942" y="1798"/>
                    <a:pt x="1026" y="2196"/>
                  </a:cubicBezTo>
                  <a:cubicBezTo>
                    <a:pt x="1068" y="2405"/>
                    <a:pt x="942" y="2614"/>
                    <a:pt x="859" y="2781"/>
                  </a:cubicBezTo>
                  <a:cubicBezTo>
                    <a:pt x="754" y="2970"/>
                    <a:pt x="670" y="3158"/>
                    <a:pt x="670" y="3367"/>
                  </a:cubicBezTo>
                  <a:cubicBezTo>
                    <a:pt x="670" y="3430"/>
                    <a:pt x="730" y="3494"/>
                    <a:pt x="795" y="3494"/>
                  </a:cubicBezTo>
                  <a:cubicBezTo>
                    <a:pt x="816" y="3494"/>
                    <a:pt x="838" y="3487"/>
                    <a:pt x="859" y="3472"/>
                  </a:cubicBezTo>
                  <a:cubicBezTo>
                    <a:pt x="1005" y="3367"/>
                    <a:pt x="1151" y="3263"/>
                    <a:pt x="1298" y="3158"/>
                  </a:cubicBezTo>
                  <a:cubicBezTo>
                    <a:pt x="1382" y="3095"/>
                    <a:pt x="1465" y="3053"/>
                    <a:pt x="1549" y="2991"/>
                  </a:cubicBezTo>
                  <a:cubicBezTo>
                    <a:pt x="1612" y="2949"/>
                    <a:pt x="1716" y="2865"/>
                    <a:pt x="1800" y="2865"/>
                  </a:cubicBezTo>
                  <a:cubicBezTo>
                    <a:pt x="1884" y="2886"/>
                    <a:pt x="1905" y="2991"/>
                    <a:pt x="1947" y="3074"/>
                  </a:cubicBezTo>
                  <a:cubicBezTo>
                    <a:pt x="1988" y="3158"/>
                    <a:pt x="2051" y="3242"/>
                    <a:pt x="2093" y="3325"/>
                  </a:cubicBezTo>
                  <a:cubicBezTo>
                    <a:pt x="2177" y="3493"/>
                    <a:pt x="2281" y="3660"/>
                    <a:pt x="2386" y="3828"/>
                  </a:cubicBezTo>
                  <a:cubicBezTo>
                    <a:pt x="2405" y="3875"/>
                    <a:pt x="2445" y="3896"/>
                    <a:pt x="2487" y="3896"/>
                  </a:cubicBezTo>
                  <a:cubicBezTo>
                    <a:pt x="2539" y="3896"/>
                    <a:pt x="2593" y="3864"/>
                    <a:pt x="2616" y="3807"/>
                  </a:cubicBezTo>
                  <a:cubicBezTo>
                    <a:pt x="2746" y="3379"/>
                    <a:pt x="2794" y="2918"/>
                    <a:pt x="2759" y="2468"/>
                  </a:cubicBezTo>
                  <a:lnTo>
                    <a:pt x="2759" y="2468"/>
                  </a:lnTo>
                  <a:cubicBezTo>
                    <a:pt x="2841" y="2482"/>
                    <a:pt x="2922" y="2488"/>
                    <a:pt x="3003" y="2488"/>
                  </a:cubicBezTo>
                  <a:cubicBezTo>
                    <a:pt x="3144" y="2488"/>
                    <a:pt x="3286" y="2468"/>
                    <a:pt x="3432" y="2426"/>
                  </a:cubicBezTo>
                  <a:cubicBezTo>
                    <a:pt x="3516" y="2405"/>
                    <a:pt x="3558" y="2300"/>
                    <a:pt x="3516" y="2237"/>
                  </a:cubicBezTo>
                  <a:cubicBezTo>
                    <a:pt x="3286" y="1903"/>
                    <a:pt x="2804" y="1840"/>
                    <a:pt x="2637" y="1463"/>
                  </a:cubicBezTo>
                  <a:cubicBezTo>
                    <a:pt x="2449" y="1066"/>
                    <a:pt x="2679" y="563"/>
                    <a:pt x="2846" y="187"/>
                  </a:cubicBezTo>
                  <a:cubicBezTo>
                    <a:pt x="2896" y="87"/>
                    <a:pt x="2827" y="1"/>
                    <a:pt x="2734"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6"/>
            <p:cNvSpPr/>
            <p:nvPr/>
          </p:nvSpPr>
          <p:spPr>
            <a:xfrm>
              <a:off x="8759575" y="744259"/>
              <a:ext cx="128241" cy="106009"/>
            </a:xfrm>
            <a:custGeom>
              <a:rect b="b" l="l" r="r" t="t"/>
              <a:pathLst>
                <a:path extrusionOk="0" h="3109" w="3761">
                  <a:moveTo>
                    <a:pt x="2278" y="358"/>
                  </a:moveTo>
                  <a:cubicBezTo>
                    <a:pt x="2251" y="522"/>
                    <a:pt x="2194" y="677"/>
                    <a:pt x="2108" y="821"/>
                  </a:cubicBezTo>
                  <a:cubicBezTo>
                    <a:pt x="2066" y="905"/>
                    <a:pt x="2108" y="1009"/>
                    <a:pt x="2191" y="1030"/>
                  </a:cubicBezTo>
                  <a:cubicBezTo>
                    <a:pt x="2565" y="1079"/>
                    <a:pt x="2913" y="1191"/>
                    <a:pt x="3246" y="1356"/>
                  </a:cubicBezTo>
                  <a:lnTo>
                    <a:pt x="3246" y="1356"/>
                  </a:lnTo>
                  <a:lnTo>
                    <a:pt x="2840" y="1449"/>
                  </a:lnTo>
                  <a:cubicBezTo>
                    <a:pt x="2652" y="1491"/>
                    <a:pt x="2422" y="1511"/>
                    <a:pt x="2317" y="1679"/>
                  </a:cubicBezTo>
                  <a:cubicBezTo>
                    <a:pt x="2212" y="1846"/>
                    <a:pt x="2317" y="2076"/>
                    <a:pt x="2380" y="2244"/>
                  </a:cubicBezTo>
                  <a:cubicBezTo>
                    <a:pt x="2413" y="2377"/>
                    <a:pt x="2452" y="2505"/>
                    <a:pt x="2497" y="2629"/>
                  </a:cubicBezTo>
                  <a:lnTo>
                    <a:pt x="2497" y="2629"/>
                  </a:lnTo>
                  <a:cubicBezTo>
                    <a:pt x="2413" y="2560"/>
                    <a:pt x="2336" y="2483"/>
                    <a:pt x="2254" y="2411"/>
                  </a:cubicBezTo>
                  <a:cubicBezTo>
                    <a:pt x="2087" y="2265"/>
                    <a:pt x="1898" y="2139"/>
                    <a:pt x="1668" y="2139"/>
                  </a:cubicBezTo>
                  <a:cubicBezTo>
                    <a:pt x="1657" y="2139"/>
                    <a:pt x="1645" y="2138"/>
                    <a:pt x="1634" y="2138"/>
                  </a:cubicBezTo>
                  <a:cubicBezTo>
                    <a:pt x="1299" y="2138"/>
                    <a:pt x="1030" y="2343"/>
                    <a:pt x="808" y="2584"/>
                  </a:cubicBezTo>
                  <a:lnTo>
                    <a:pt x="808" y="2584"/>
                  </a:lnTo>
                  <a:lnTo>
                    <a:pt x="887" y="1815"/>
                  </a:lnTo>
                  <a:lnTo>
                    <a:pt x="887" y="1815"/>
                  </a:lnTo>
                  <a:cubicBezTo>
                    <a:pt x="914" y="1779"/>
                    <a:pt x="923" y="1730"/>
                    <a:pt x="894" y="1679"/>
                  </a:cubicBezTo>
                  <a:cubicBezTo>
                    <a:pt x="672" y="1331"/>
                    <a:pt x="499" y="946"/>
                    <a:pt x="373" y="544"/>
                  </a:cubicBezTo>
                  <a:lnTo>
                    <a:pt x="373" y="544"/>
                  </a:lnTo>
                  <a:cubicBezTo>
                    <a:pt x="661" y="751"/>
                    <a:pt x="986" y="926"/>
                    <a:pt x="1334" y="926"/>
                  </a:cubicBezTo>
                  <a:cubicBezTo>
                    <a:pt x="1564" y="905"/>
                    <a:pt x="1752" y="821"/>
                    <a:pt x="1919" y="675"/>
                  </a:cubicBezTo>
                  <a:cubicBezTo>
                    <a:pt x="2037" y="586"/>
                    <a:pt x="2144" y="457"/>
                    <a:pt x="2278" y="358"/>
                  </a:cubicBezTo>
                  <a:close/>
                  <a:moveTo>
                    <a:pt x="2433" y="1"/>
                  </a:moveTo>
                  <a:cubicBezTo>
                    <a:pt x="2423" y="1"/>
                    <a:pt x="2412" y="2"/>
                    <a:pt x="2401" y="5"/>
                  </a:cubicBezTo>
                  <a:cubicBezTo>
                    <a:pt x="2024" y="131"/>
                    <a:pt x="1836" y="549"/>
                    <a:pt x="1459" y="633"/>
                  </a:cubicBezTo>
                  <a:cubicBezTo>
                    <a:pt x="1403" y="646"/>
                    <a:pt x="1347" y="651"/>
                    <a:pt x="1291" y="651"/>
                  </a:cubicBezTo>
                  <a:cubicBezTo>
                    <a:pt x="893" y="651"/>
                    <a:pt x="521" y="348"/>
                    <a:pt x="245" y="110"/>
                  </a:cubicBezTo>
                  <a:cubicBezTo>
                    <a:pt x="216" y="86"/>
                    <a:pt x="184" y="76"/>
                    <a:pt x="153" y="76"/>
                  </a:cubicBezTo>
                  <a:cubicBezTo>
                    <a:pt x="72" y="76"/>
                    <a:pt x="0" y="145"/>
                    <a:pt x="15" y="235"/>
                  </a:cubicBezTo>
                  <a:cubicBezTo>
                    <a:pt x="137" y="785"/>
                    <a:pt x="339" y="1295"/>
                    <a:pt x="639" y="1784"/>
                  </a:cubicBezTo>
                  <a:lnTo>
                    <a:pt x="639" y="1784"/>
                  </a:lnTo>
                  <a:lnTo>
                    <a:pt x="517" y="2976"/>
                  </a:lnTo>
                  <a:cubicBezTo>
                    <a:pt x="505" y="3066"/>
                    <a:pt x="571" y="3109"/>
                    <a:pt x="638" y="3109"/>
                  </a:cubicBezTo>
                  <a:cubicBezTo>
                    <a:pt x="681" y="3109"/>
                    <a:pt x="723" y="3092"/>
                    <a:pt x="748" y="3060"/>
                  </a:cubicBezTo>
                  <a:cubicBezTo>
                    <a:pt x="945" y="2790"/>
                    <a:pt x="1266" y="2398"/>
                    <a:pt x="1631" y="2398"/>
                  </a:cubicBezTo>
                  <a:cubicBezTo>
                    <a:pt x="1691" y="2398"/>
                    <a:pt x="1753" y="2408"/>
                    <a:pt x="1815" y="2432"/>
                  </a:cubicBezTo>
                  <a:cubicBezTo>
                    <a:pt x="1982" y="2495"/>
                    <a:pt x="2129" y="2641"/>
                    <a:pt x="2254" y="2767"/>
                  </a:cubicBezTo>
                  <a:cubicBezTo>
                    <a:pt x="2401" y="2892"/>
                    <a:pt x="2547" y="2997"/>
                    <a:pt x="2714" y="3060"/>
                  </a:cubicBezTo>
                  <a:cubicBezTo>
                    <a:pt x="2722" y="3062"/>
                    <a:pt x="2729" y="3063"/>
                    <a:pt x="2737" y="3063"/>
                  </a:cubicBezTo>
                  <a:cubicBezTo>
                    <a:pt x="2819" y="3063"/>
                    <a:pt x="2920" y="2969"/>
                    <a:pt x="2882" y="2892"/>
                  </a:cubicBezTo>
                  <a:cubicBezTo>
                    <a:pt x="2819" y="2725"/>
                    <a:pt x="2756" y="2558"/>
                    <a:pt x="2694" y="2390"/>
                  </a:cubicBezTo>
                  <a:cubicBezTo>
                    <a:pt x="2652" y="2286"/>
                    <a:pt x="2631" y="2181"/>
                    <a:pt x="2589" y="2097"/>
                  </a:cubicBezTo>
                  <a:cubicBezTo>
                    <a:pt x="2568" y="2014"/>
                    <a:pt x="2526" y="1909"/>
                    <a:pt x="2547" y="1825"/>
                  </a:cubicBezTo>
                  <a:cubicBezTo>
                    <a:pt x="2589" y="1763"/>
                    <a:pt x="2714" y="1742"/>
                    <a:pt x="2777" y="1742"/>
                  </a:cubicBezTo>
                  <a:cubicBezTo>
                    <a:pt x="2882" y="1721"/>
                    <a:pt x="2966" y="1679"/>
                    <a:pt x="3049" y="1658"/>
                  </a:cubicBezTo>
                  <a:cubicBezTo>
                    <a:pt x="3258" y="1616"/>
                    <a:pt x="3447" y="1574"/>
                    <a:pt x="3635" y="1532"/>
                  </a:cubicBezTo>
                  <a:cubicBezTo>
                    <a:pt x="3740" y="1511"/>
                    <a:pt x="3761" y="1344"/>
                    <a:pt x="3656" y="1281"/>
                  </a:cubicBezTo>
                  <a:cubicBezTo>
                    <a:pt x="3284" y="1040"/>
                    <a:pt x="2863" y="881"/>
                    <a:pt x="2422" y="790"/>
                  </a:cubicBezTo>
                  <a:lnTo>
                    <a:pt x="2422" y="790"/>
                  </a:lnTo>
                  <a:cubicBezTo>
                    <a:pt x="2510" y="576"/>
                    <a:pt x="2552" y="360"/>
                    <a:pt x="2568" y="131"/>
                  </a:cubicBezTo>
                  <a:cubicBezTo>
                    <a:pt x="2568" y="58"/>
                    <a:pt x="2505" y="1"/>
                    <a:pt x="2433"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6"/>
            <p:cNvSpPr/>
            <p:nvPr/>
          </p:nvSpPr>
          <p:spPr>
            <a:xfrm>
              <a:off x="7565919" y="367947"/>
              <a:ext cx="128036" cy="106248"/>
            </a:xfrm>
            <a:custGeom>
              <a:rect b="b" l="l" r="r" t="t"/>
              <a:pathLst>
                <a:path extrusionOk="0" h="3116" w="3755">
                  <a:moveTo>
                    <a:pt x="2271" y="373"/>
                  </a:moveTo>
                  <a:cubicBezTo>
                    <a:pt x="2243" y="529"/>
                    <a:pt x="2187" y="685"/>
                    <a:pt x="2102" y="841"/>
                  </a:cubicBezTo>
                  <a:cubicBezTo>
                    <a:pt x="2081" y="904"/>
                    <a:pt x="2102" y="1009"/>
                    <a:pt x="2185" y="1030"/>
                  </a:cubicBezTo>
                  <a:cubicBezTo>
                    <a:pt x="2553" y="1077"/>
                    <a:pt x="2909" y="1187"/>
                    <a:pt x="3233" y="1357"/>
                  </a:cubicBezTo>
                  <a:lnTo>
                    <a:pt x="3233" y="1357"/>
                  </a:lnTo>
                  <a:lnTo>
                    <a:pt x="2834" y="1448"/>
                  </a:lnTo>
                  <a:cubicBezTo>
                    <a:pt x="2667" y="1490"/>
                    <a:pt x="2416" y="1511"/>
                    <a:pt x="2311" y="1678"/>
                  </a:cubicBezTo>
                  <a:cubicBezTo>
                    <a:pt x="2206" y="1846"/>
                    <a:pt x="2311" y="2097"/>
                    <a:pt x="2374" y="2264"/>
                  </a:cubicBezTo>
                  <a:cubicBezTo>
                    <a:pt x="2421" y="2393"/>
                    <a:pt x="2468" y="2523"/>
                    <a:pt x="2515" y="2656"/>
                  </a:cubicBezTo>
                  <a:lnTo>
                    <a:pt x="2515" y="2656"/>
                  </a:lnTo>
                  <a:cubicBezTo>
                    <a:pt x="2421" y="2579"/>
                    <a:pt x="2338" y="2489"/>
                    <a:pt x="2248" y="2410"/>
                  </a:cubicBezTo>
                  <a:cubicBezTo>
                    <a:pt x="2081" y="2264"/>
                    <a:pt x="1893" y="2159"/>
                    <a:pt x="1662" y="2138"/>
                  </a:cubicBezTo>
                  <a:cubicBezTo>
                    <a:pt x="1331" y="2138"/>
                    <a:pt x="1049" y="2347"/>
                    <a:pt x="817" y="2593"/>
                  </a:cubicBezTo>
                  <a:lnTo>
                    <a:pt x="817" y="2593"/>
                  </a:lnTo>
                  <a:lnTo>
                    <a:pt x="882" y="1817"/>
                  </a:lnTo>
                  <a:lnTo>
                    <a:pt x="882" y="1817"/>
                  </a:lnTo>
                  <a:cubicBezTo>
                    <a:pt x="909" y="1779"/>
                    <a:pt x="917" y="1729"/>
                    <a:pt x="888" y="1678"/>
                  </a:cubicBezTo>
                  <a:cubicBezTo>
                    <a:pt x="665" y="1327"/>
                    <a:pt x="490" y="951"/>
                    <a:pt x="373" y="552"/>
                  </a:cubicBezTo>
                  <a:lnTo>
                    <a:pt x="373" y="552"/>
                  </a:lnTo>
                  <a:cubicBezTo>
                    <a:pt x="648" y="753"/>
                    <a:pt x="957" y="926"/>
                    <a:pt x="1287" y="926"/>
                  </a:cubicBezTo>
                  <a:cubicBezTo>
                    <a:pt x="1300" y="926"/>
                    <a:pt x="1314" y="926"/>
                    <a:pt x="1328" y="925"/>
                  </a:cubicBezTo>
                  <a:cubicBezTo>
                    <a:pt x="1558" y="904"/>
                    <a:pt x="1746" y="820"/>
                    <a:pt x="1913" y="695"/>
                  </a:cubicBezTo>
                  <a:cubicBezTo>
                    <a:pt x="2028" y="595"/>
                    <a:pt x="2143" y="465"/>
                    <a:pt x="2271" y="373"/>
                  </a:cubicBezTo>
                  <a:close/>
                  <a:moveTo>
                    <a:pt x="2421" y="1"/>
                  </a:moveTo>
                  <a:cubicBezTo>
                    <a:pt x="2413" y="1"/>
                    <a:pt x="2404" y="2"/>
                    <a:pt x="2395" y="4"/>
                  </a:cubicBezTo>
                  <a:cubicBezTo>
                    <a:pt x="2018" y="130"/>
                    <a:pt x="1830" y="569"/>
                    <a:pt x="1453" y="653"/>
                  </a:cubicBezTo>
                  <a:cubicBezTo>
                    <a:pt x="1406" y="661"/>
                    <a:pt x="1360" y="665"/>
                    <a:pt x="1314" y="665"/>
                  </a:cubicBezTo>
                  <a:cubicBezTo>
                    <a:pt x="905" y="665"/>
                    <a:pt x="522" y="353"/>
                    <a:pt x="240" y="109"/>
                  </a:cubicBezTo>
                  <a:cubicBezTo>
                    <a:pt x="210" y="86"/>
                    <a:pt x="178" y="75"/>
                    <a:pt x="147" y="75"/>
                  </a:cubicBezTo>
                  <a:cubicBezTo>
                    <a:pt x="68" y="75"/>
                    <a:pt x="0" y="144"/>
                    <a:pt x="30" y="234"/>
                  </a:cubicBezTo>
                  <a:cubicBezTo>
                    <a:pt x="132" y="783"/>
                    <a:pt x="352" y="1312"/>
                    <a:pt x="633" y="1783"/>
                  </a:cubicBezTo>
                  <a:lnTo>
                    <a:pt x="633" y="1783"/>
                  </a:lnTo>
                  <a:lnTo>
                    <a:pt x="512" y="2996"/>
                  </a:lnTo>
                  <a:cubicBezTo>
                    <a:pt x="512" y="3080"/>
                    <a:pt x="566" y="3116"/>
                    <a:pt x="628" y="3116"/>
                  </a:cubicBezTo>
                  <a:cubicBezTo>
                    <a:pt x="675" y="3116"/>
                    <a:pt x="727" y="3095"/>
                    <a:pt x="763" y="3059"/>
                  </a:cubicBezTo>
                  <a:cubicBezTo>
                    <a:pt x="963" y="2787"/>
                    <a:pt x="1273" y="2403"/>
                    <a:pt x="1639" y="2403"/>
                  </a:cubicBezTo>
                  <a:cubicBezTo>
                    <a:pt x="1694" y="2403"/>
                    <a:pt x="1751" y="2412"/>
                    <a:pt x="1809" y="2431"/>
                  </a:cubicBezTo>
                  <a:cubicBezTo>
                    <a:pt x="1997" y="2494"/>
                    <a:pt x="2123" y="2641"/>
                    <a:pt x="2269" y="2766"/>
                  </a:cubicBezTo>
                  <a:cubicBezTo>
                    <a:pt x="2395" y="2892"/>
                    <a:pt x="2541" y="2996"/>
                    <a:pt x="2709" y="3059"/>
                  </a:cubicBezTo>
                  <a:cubicBezTo>
                    <a:pt x="2719" y="3061"/>
                    <a:pt x="2730" y="3062"/>
                    <a:pt x="2741" y="3062"/>
                  </a:cubicBezTo>
                  <a:cubicBezTo>
                    <a:pt x="2833" y="3062"/>
                    <a:pt x="2913" y="2985"/>
                    <a:pt x="2876" y="2892"/>
                  </a:cubicBezTo>
                  <a:cubicBezTo>
                    <a:pt x="2813" y="2724"/>
                    <a:pt x="2750" y="2557"/>
                    <a:pt x="2688" y="2390"/>
                  </a:cubicBezTo>
                  <a:cubicBezTo>
                    <a:pt x="2667" y="2285"/>
                    <a:pt x="2625" y="2201"/>
                    <a:pt x="2604" y="2097"/>
                  </a:cubicBezTo>
                  <a:cubicBezTo>
                    <a:pt x="2583" y="2013"/>
                    <a:pt x="2520" y="1908"/>
                    <a:pt x="2541" y="1825"/>
                  </a:cubicBezTo>
                  <a:cubicBezTo>
                    <a:pt x="2583" y="1762"/>
                    <a:pt x="2709" y="1762"/>
                    <a:pt x="2771" y="1741"/>
                  </a:cubicBezTo>
                  <a:cubicBezTo>
                    <a:pt x="2876" y="1720"/>
                    <a:pt x="2960" y="1699"/>
                    <a:pt x="3064" y="1678"/>
                  </a:cubicBezTo>
                  <a:cubicBezTo>
                    <a:pt x="3253" y="1615"/>
                    <a:pt x="3441" y="1574"/>
                    <a:pt x="3629" y="1532"/>
                  </a:cubicBezTo>
                  <a:cubicBezTo>
                    <a:pt x="3755" y="1511"/>
                    <a:pt x="3755" y="1343"/>
                    <a:pt x="3671" y="1302"/>
                  </a:cubicBezTo>
                  <a:cubicBezTo>
                    <a:pt x="3281" y="1060"/>
                    <a:pt x="2857" y="884"/>
                    <a:pt x="2415" y="804"/>
                  </a:cubicBezTo>
                  <a:lnTo>
                    <a:pt x="2415" y="804"/>
                  </a:lnTo>
                  <a:cubicBezTo>
                    <a:pt x="2510" y="593"/>
                    <a:pt x="2562" y="361"/>
                    <a:pt x="2562" y="130"/>
                  </a:cubicBezTo>
                  <a:cubicBezTo>
                    <a:pt x="2562" y="74"/>
                    <a:pt x="2495" y="1"/>
                    <a:pt x="2421"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6"/>
            <p:cNvSpPr/>
            <p:nvPr/>
          </p:nvSpPr>
          <p:spPr>
            <a:xfrm>
              <a:off x="2794219" y="454626"/>
              <a:ext cx="138538" cy="115284"/>
            </a:xfrm>
            <a:custGeom>
              <a:rect b="b" l="l" r="r" t="t"/>
              <a:pathLst>
                <a:path extrusionOk="0" h="3381" w="4063">
                  <a:moveTo>
                    <a:pt x="2798" y="2019"/>
                  </a:moveTo>
                  <a:lnTo>
                    <a:pt x="2798" y="2019"/>
                  </a:lnTo>
                  <a:cubicBezTo>
                    <a:pt x="2800" y="2027"/>
                    <a:pt x="2797" y="2030"/>
                    <a:pt x="2794" y="2030"/>
                  </a:cubicBezTo>
                  <a:cubicBezTo>
                    <a:pt x="2789" y="2030"/>
                    <a:pt x="2784" y="2023"/>
                    <a:pt x="2798" y="2019"/>
                  </a:cubicBezTo>
                  <a:close/>
                  <a:moveTo>
                    <a:pt x="2121" y="933"/>
                  </a:moveTo>
                  <a:lnTo>
                    <a:pt x="2121" y="933"/>
                  </a:lnTo>
                  <a:cubicBezTo>
                    <a:pt x="2085" y="1074"/>
                    <a:pt x="2135" y="1246"/>
                    <a:pt x="2305" y="1284"/>
                  </a:cubicBezTo>
                  <a:cubicBezTo>
                    <a:pt x="2530" y="1315"/>
                    <a:pt x="2750" y="1371"/>
                    <a:pt x="2963" y="1449"/>
                  </a:cubicBezTo>
                  <a:lnTo>
                    <a:pt x="2963" y="1449"/>
                  </a:lnTo>
                  <a:lnTo>
                    <a:pt x="2953" y="1451"/>
                  </a:lnTo>
                  <a:cubicBezTo>
                    <a:pt x="2723" y="1514"/>
                    <a:pt x="2472" y="1535"/>
                    <a:pt x="2347" y="1744"/>
                  </a:cubicBezTo>
                  <a:cubicBezTo>
                    <a:pt x="2236" y="1929"/>
                    <a:pt x="2304" y="2146"/>
                    <a:pt x="2365" y="2339"/>
                  </a:cubicBezTo>
                  <a:lnTo>
                    <a:pt x="2365" y="2339"/>
                  </a:lnTo>
                  <a:cubicBezTo>
                    <a:pt x="2196" y="2222"/>
                    <a:pt x="2019" y="2142"/>
                    <a:pt x="1803" y="2142"/>
                  </a:cubicBezTo>
                  <a:cubicBezTo>
                    <a:pt x="1791" y="2141"/>
                    <a:pt x="1780" y="2141"/>
                    <a:pt x="1768" y="2141"/>
                  </a:cubicBezTo>
                  <a:cubicBezTo>
                    <a:pt x="1525" y="2141"/>
                    <a:pt x="1311" y="2242"/>
                    <a:pt x="1123" y="2386"/>
                  </a:cubicBezTo>
                  <a:lnTo>
                    <a:pt x="1123" y="2386"/>
                  </a:lnTo>
                  <a:lnTo>
                    <a:pt x="1167" y="1950"/>
                  </a:lnTo>
                  <a:lnTo>
                    <a:pt x="1167" y="1950"/>
                  </a:lnTo>
                  <a:cubicBezTo>
                    <a:pt x="1187" y="1889"/>
                    <a:pt x="1180" y="1818"/>
                    <a:pt x="1133" y="1744"/>
                  </a:cubicBezTo>
                  <a:cubicBezTo>
                    <a:pt x="988" y="1499"/>
                    <a:pt x="861" y="1242"/>
                    <a:pt x="758" y="976"/>
                  </a:cubicBezTo>
                  <a:lnTo>
                    <a:pt x="758" y="976"/>
                  </a:lnTo>
                  <a:cubicBezTo>
                    <a:pt x="979" y="1097"/>
                    <a:pt x="1216" y="1179"/>
                    <a:pt x="1468" y="1179"/>
                  </a:cubicBezTo>
                  <a:cubicBezTo>
                    <a:pt x="1724" y="1160"/>
                    <a:pt x="1924" y="1066"/>
                    <a:pt x="2121" y="933"/>
                  </a:cubicBezTo>
                  <a:close/>
                  <a:moveTo>
                    <a:pt x="2567" y="0"/>
                  </a:moveTo>
                  <a:cubicBezTo>
                    <a:pt x="2549" y="0"/>
                    <a:pt x="2531" y="3"/>
                    <a:pt x="2514" y="8"/>
                  </a:cubicBezTo>
                  <a:cubicBezTo>
                    <a:pt x="2305" y="91"/>
                    <a:pt x="2158" y="196"/>
                    <a:pt x="2012" y="342"/>
                  </a:cubicBezTo>
                  <a:cubicBezTo>
                    <a:pt x="1886" y="468"/>
                    <a:pt x="1740" y="614"/>
                    <a:pt x="1551" y="656"/>
                  </a:cubicBezTo>
                  <a:cubicBezTo>
                    <a:pt x="1520" y="662"/>
                    <a:pt x="1488" y="664"/>
                    <a:pt x="1457" y="664"/>
                  </a:cubicBezTo>
                  <a:cubicBezTo>
                    <a:pt x="1106" y="664"/>
                    <a:pt x="734" y="365"/>
                    <a:pt x="484" y="154"/>
                  </a:cubicBezTo>
                  <a:cubicBezTo>
                    <a:pt x="422" y="98"/>
                    <a:pt x="353" y="74"/>
                    <a:pt x="288" y="74"/>
                  </a:cubicBezTo>
                  <a:cubicBezTo>
                    <a:pt x="133" y="74"/>
                    <a:pt x="1" y="214"/>
                    <a:pt x="45" y="405"/>
                  </a:cubicBezTo>
                  <a:cubicBezTo>
                    <a:pt x="164" y="941"/>
                    <a:pt x="358" y="1457"/>
                    <a:pt x="645" y="1937"/>
                  </a:cubicBezTo>
                  <a:lnTo>
                    <a:pt x="645" y="1937"/>
                  </a:lnTo>
                  <a:lnTo>
                    <a:pt x="526" y="3125"/>
                  </a:lnTo>
                  <a:cubicBezTo>
                    <a:pt x="526" y="3230"/>
                    <a:pt x="610" y="3335"/>
                    <a:pt x="714" y="3376"/>
                  </a:cubicBezTo>
                  <a:cubicBezTo>
                    <a:pt x="731" y="3379"/>
                    <a:pt x="747" y="3380"/>
                    <a:pt x="763" y="3380"/>
                  </a:cubicBezTo>
                  <a:cubicBezTo>
                    <a:pt x="867" y="3380"/>
                    <a:pt x="953" y="3324"/>
                    <a:pt x="1007" y="3251"/>
                  </a:cubicBezTo>
                  <a:cubicBezTo>
                    <a:pt x="1171" y="3033"/>
                    <a:pt x="1460" y="2658"/>
                    <a:pt x="1780" y="2658"/>
                  </a:cubicBezTo>
                  <a:cubicBezTo>
                    <a:pt x="1829" y="2658"/>
                    <a:pt x="1878" y="2666"/>
                    <a:pt x="1928" y="2686"/>
                  </a:cubicBezTo>
                  <a:cubicBezTo>
                    <a:pt x="2075" y="2749"/>
                    <a:pt x="2200" y="2874"/>
                    <a:pt x="2305" y="2979"/>
                  </a:cubicBezTo>
                  <a:cubicBezTo>
                    <a:pt x="2472" y="3125"/>
                    <a:pt x="2619" y="3251"/>
                    <a:pt x="2828" y="3314"/>
                  </a:cubicBezTo>
                  <a:cubicBezTo>
                    <a:pt x="2846" y="3318"/>
                    <a:pt x="2864" y="3319"/>
                    <a:pt x="2882" y="3319"/>
                  </a:cubicBezTo>
                  <a:cubicBezTo>
                    <a:pt x="3053" y="3319"/>
                    <a:pt x="3217" y="3149"/>
                    <a:pt x="3142" y="2979"/>
                  </a:cubicBezTo>
                  <a:cubicBezTo>
                    <a:pt x="3079" y="2811"/>
                    <a:pt x="3016" y="2644"/>
                    <a:pt x="2953" y="2477"/>
                  </a:cubicBezTo>
                  <a:cubicBezTo>
                    <a:pt x="2932" y="2393"/>
                    <a:pt x="2891" y="2288"/>
                    <a:pt x="2870" y="2184"/>
                  </a:cubicBezTo>
                  <a:cubicBezTo>
                    <a:pt x="2849" y="2142"/>
                    <a:pt x="2849" y="2121"/>
                    <a:pt x="2828" y="2079"/>
                  </a:cubicBezTo>
                  <a:cubicBezTo>
                    <a:pt x="2828" y="2058"/>
                    <a:pt x="2828" y="2037"/>
                    <a:pt x="2828" y="2016"/>
                  </a:cubicBezTo>
                  <a:cubicBezTo>
                    <a:pt x="2832" y="2021"/>
                    <a:pt x="2839" y="2022"/>
                    <a:pt x="2847" y="2022"/>
                  </a:cubicBezTo>
                  <a:cubicBezTo>
                    <a:pt x="2880" y="2022"/>
                    <a:pt x="2937" y="1995"/>
                    <a:pt x="2953" y="1995"/>
                  </a:cubicBezTo>
                  <a:cubicBezTo>
                    <a:pt x="3058" y="1974"/>
                    <a:pt x="3142" y="1954"/>
                    <a:pt x="3246" y="1933"/>
                  </a:cubicBezTo>
                  <a:cubicBezTo>
                    <a:pt x="3435" y="1870"/>
                    <a:pt x="3623" y="1828"/>
                    <a:pt x="3811" y="1786"/>
                  </a:cubicBezTo>
                  <a:cubicBezTo>
                    <a:pt x="4041" y="1723"/>
                    <a:pt x="4062" y="1430"/>
                    <a:pt x="3874" y="1305"/>
                  </a:cubicBezTo>
                  <a:cubicBezTo>
                    <a:pt x="3522" y="1087"/>
                    <a:pt x="3143" y="923"/>
                    <a:pt x="2737" y="834"/>
                  </a:cubicBezTo>
                  <a:lnTo>
                    <a:pt x="2737" y="834"/>
                  </a:lnTo>
                  <a:cubicBezTo>
                    <a:pt x="2798" y="649"/>
                    <a:pt x="2836" y="454"/>
                    <a:pt x="2849" y="259"/>
                  </a:cubicBezTo>
                  <a:cubicBezTo>
                    <a:pt x="2849" y="130"/>
                    <a:pt x="2702" y="0"/>
                    <a:pt x="2567" y="0"/>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6"/>
            <p:cNvSpPr/>
            <p:nvPr/>
          </p:nvSpPr>
          <p:spPr>
            <a:xfrm>
              <a:off x="192941" y="672203"/>
              <a:ext cx="138538" cy="114874"/>
            </a:xfrm>
            <a:custGeom>
              <a:rect b="b" l="l" r="r" t="t"/>
              <a:pathLst>
                <a:path extrusionOk="0" h="3369" w="4063">
                  <a:moveTo>
                    <a:pt x="2784" y="2018"/>
                  </a:moveTo>
                  <a:cubicBezTo>
                    <a:pt x="2786" y="2018"/>
                    <a:pt x="2790" y="2019"/>
                    <a:pt x="2798" y="2021"/>
                  </a:cubicBezTo>
                  <a:lnTo>
                    <a:pt x="2798" y="2021"/>
                  </a:lnTo>
                  <a:cubicBezTo>
                    <a:pt x="2798" y="2022"/>
                    <a:pt x="2797" y="2023"/>
                    <a:pt x="2795" y="2023"/>
                  </a:cubicBezTo>
                  <a:cubicBezTo>
                    <a:pt x="2789" y="2023"/>
                    <a:pt x="2780" y="2018"/>
                    <a:pt x="2784" y="2018"/>
                  </a:cubicBezTo>
                  <a:close/>
                  <a:moveTo>
                    <a:pt x="2138" y="894"/>
                  </a:moveTo>
                  <a:lnTo>
                    <a:pt x="2138" y="894"/>
                  </a:lnTo>
                  <a:cubicBezTo>
                    <a:pt x="2054" y="1020"/>
                    <a:pt x="2117" y="1250"/>
                    <a:pt x="2284" y="1271"/>
                  </a:cubicBezTo>
                  <a:cubicBezTo>
                    <a:pt x="2517" y="1301"/>
                    <a:pt x="2741" y="1356"/>
                    <a:pt x="2954" y="1433"/>
                  </a:cubicBezTo>
                  <a:lnTo>
                    <a:pt x="2954" y="1433"/>
                  </a:lnTo>
                  <a:lnTo>
                    <a:pt x="2933" y="1438"/>
                  </a:lnTo>
                  <a:cubicBezTo>
                    <a:pt x="2724" y="1501"/>
                    <a:pt x="2472" y="1522"/>
                    <a:pt x="2347" y="1731"/>
                  </a:cubicBezTo>
                  <a:cubicBezTo>
                    <a:pt x="2234" y="1919"/>
                    <a:pt x="2307" y="2141"/>
                    <a:pt x="2369" y="2336"/>
                  </a:cubicBezTo>
                  <a:lnTo>
                    <a:pt x="2369" y="2336"/>
                  </a:lnTo>
                  <a:cubicBezTo>
                    <a:pt x="2207" y="2213"/>
                    <a:pt x="2026" y="2129"/>
                    <a:pt x="1803" y="2129"/>
                  </a:cubicBezTo>
                  <a:cubicBezTo>
                    <a:pt x="1791" y="2128"/>
                    <a:pt x="1780" y="2128"/>
                    <a:pt x="1769" y="2128"/>
                  </a:cubicBezTo>
                  <a:cubicBezTo>
                    <a:pt x="1520" y="2128"/>
                    <a:pt x="1302" y="2233"/>
                    <a:pt x="1111" y="2385"/>
                  </a:cubicBezTo>
                  <a:lnTo>
                    <a:pt x="1111" y="2385"/>
                  </a:lnTo>
                  <a:lnTo>
                    <a:pt x="1145" y="1985"/>
                  </a:lnTo>
                  <a:lnTo>
                    <a:pt x="1145" y="1985"/>
                  </a:lnTo>
                  <a:cubicBezTo>
                    <a:pt x="1187" y="1915"/>
                    <a:pt x="1194" y="1825"/>
                    <a:pt x="1133" y="1731"/>
                  </a:cubicBezTo>
                  <a:cubicBezTo>
                    <a:pt x="980" y="1490"/>
                    <a:pt x="856" y="1238"/>
                    <a:pt x="757" y="978"/>
                  </a:cubicBezTo>
                  <a:lnTo>
                    <a:pt x="757" y="978"/>
                  </a:lnTo>
                  <a:cubicBezTo>
                    <a:pt x="965" y="1091"/>
                    <a:pt x="1188" y="1167"/>
                    <a:pt x="1424" y="1167"/>
                  </a:cubicBezTo>
                  <a:cubicBezTo>
                    <a:pt x="1439" y="1167"/>
                    <a:pt x="1453" y="1167"/>
                    <a:pt x="1468" y="1166"/>
                  </a:cubicBezTo>
                  <a:cubicBezTo>
                    <a:pt x="1740" y="1166"/>
                    <a:pt x="1949" y="1062"/>
                    <a:pt x="2138" y="894"/>
                  </a:cubicBezTo>
                  <a:close/>
                  <a:moveTo>
                    <a:pt x="2574" y="0"/>
                  </a:moveTo>
                  <a:cubicBezTo>
                    <a:pt x="2548" y="0"/>
                    <a:pt x="2520" y="5"/>
                    <a:pt x="2493" y="15"/>
                  </a:cubicBezTo>
                  <a:cubicBezTo>
                    <a:pt x="2305" y="78"/>
                    <a:pt x="2159" y="183"/>
                    <a:pt x="2012" y="329"/>
                  </a:cubicBezTo>
                  <a:cubicBezTo>
                    <a:pt x="1866" y="455"/>
                    <a:pt x="1740" y="601"/>
                    <a:pt x="1552" y="643"/>
                  </a:cubicBezTo>
                  <a:cubicBezTo>
                    <a:pt x="1511" y="652"/>
                    <a:pt x="1471" y="656"/>
                    <a:pt x="1430" y="656"/>
                  </a:cubicBezTo>
                  <a:cubicBezTo>
                    <a:pt x="1075" y="656"/>
                    <a:pt x="729" y="348"/>
                    <a:pt x="485" y="141"/>
                  </a:cubicBezTo>
                  <a:cubicBezTo>
                    <a:pt x="424" y="92"/>
                    <a:pt x="355" y="70"/>
                    <a:pt x="291" y="70"/>
                  </a:cubicBezTo>
                  <a:cubicBezTo>
                    <a:pt x="135" y="70"/>
                    <a:pt x="1" y="199"/>
                    <a:pt x="45" y="392"/>
                  </a:cubicBezTo>
                  <a:cubicBezTo>
                    <a:pt x="143" y="917"/>
                    <a:pt x="349" y="1425"/>
                    <a:pt x="630" y="1897"/>
                  </a:cubicBezTo>
                  <a:lnTo>
                    <a:pt x="630" y="1897"/>
                  </a:lnTo>
                  <a:lnTo>
                    <a:pt x="527" y="3112"/>
                  </a:lnTo>
                  <a:cubicBezTo>
                    <a:pt x="506" y="3217"/>
                    <a:pt x="610" y="3342"/>
                    <a:pt x="715" y="3363"/>
                  </a:cubicBezTo>
                  <a:cubicBezTo>
                    <a:pt x="736" y="3367"/>
                    <a:pt x="756" y="3368"/>
                    <a:pt x="776" y="3368"/>
                  </a:cubicBezTo>
                  <a:cubicBezTo>
                    <a:pt x="874" y="3368"/>
                    <a:pt x="956" y="3325"/>
                    <a:pt x="1008" y="3238"/>
                  </a:cubicBezTo>
                  <a:cubicBezTo>
                    <a:pt x="1171" y="3020"/>
                    <a:pt x="1461" y="2644"/>
                    <a:pt x="1767" y="2644"/>
                  </a:cubicBezTo>
                  <a:cubicBezTo>
                    <a:pt x="1813" y="2644"/>
                    <a:pt x="1860" y="2653"/>
                    <a:pt x="1908" y="2673"/>
                  </a:cubicBezTo>
                  <a:cubicBezTo>
                    <a:pt x="2075" y="2735"/>
                    <a:pt x="2180" y="2861"/>
                    <a:pt x="2305" y="2986"/>
                  </a:cubicBezTo>
                  <a:cubicBezTo>
                    <a:pt x="2472" y="3112"/>
                    <a:pt x="2619" y="3238"/>
                    <a:pt x="2828" y="3300"/>
                  </a:cubicBezTo>
                  <a:cubicBezTo>
                    <a:pt x="2849" y="3308"/>
                    <a:pt x="2871" y="3312"/>
                    <a:pt x="2893" y="3312"/>
                  </a:cubicBezTo>
                  <a:cubicBezTo>
                    <a:pt x="3048" y="3312"/>
                    <a:pt x="3215" y="3133"/>
                    <a:pt x="3142" y="2986"/>
                  </a:cubicBezTo>
                  <a:cubicBezTo>
                    <a:pt x="3079" y="2819"/>
                    <a:pt x="3016" y="2652"/>
                    <a:pt x="2954" y="2463"/>
                  </a:cubicBezTo>
                  <a:cubicBezTo>
                    <a:pt x="2933" y="2380"/>
                    <a:pt x="2891" y="2275"/>
                    <a:pt x="2870" y="2191"/>
                  </a:cubicBezTo>
                  <a:cubicBezTo>
                    <a:pt x="2849" y="2150"/>
                    <a:pt x="2828" y="2108"/>
                    <a:pt x="2828" y="2066"/>
                  </a:cubicBezTo>
                  <a:cubicBezTo>
                    <a:pt x="2828" y="2051"/>
                    <a:pt x="2828" y="2037"/>
                    <a:pt x="2821" y="2023"/>
                  </a:cubicBezTo>
                  <a:lnTo>
                    <a:pt x="2821" y="2023"/>
                  </a:lnTo>
                  <a:cubicBezTo>
                    <a:pt x="2862" y="2016"/>
                    <a:pt x="2916" y="1982"/>
                    <a:pt x="2954" y="1982"/>
                  </a:cubicBezTo>
                  <a:cubicBezTo>
                    <a:pt x="3037" y="1961"/>
                    <a:pt x="3142" y="1940"/>
                    <a:pt x="3226" y="1919"/>
                  </a:cubicBezTo>
                  <a:cubicBezTo>
                    <a:pt x="3414" y="1878"/>
                    <a:pt x="3623" y="1836"/>
                    <a:pt x="3812" y="1773"/>
                  </a:cubicBezTo>
                  <a:cubicBezTo>
                    <a:pt x="4042" y="1731"/>
                    <a:pt x="4063" y="1417"/>
                    <a:pt x="3874" y="1292"/>
                  </a:cubicBezTo>
                  <a:cubicBezTo>
                    <a:pt x="3523" y="1074"/>
                    <a:pt x="3144" y="910"/>
                    <a:pt x="2738" y="821"/>
                  </a:cubicBezTo>
                  <a:lnTo>
                    <a:pt x="2738" y="821"/>
                  </a:lnTo>
                  <a:cubicBezTo>
                    <a:pt x="2797" y="644"/>
                    <a:pt x="2828" y="459"/>
                    <a:pt x="2828" y="266"/>
                  </a:cubicBezTo>
                  <a:cubicBezTo>
                    <a:pt x="2828" y="126"/>
                    <a:pt x="2711" y="0"/>
                    <a:pt x="2574" y="0"/>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6"/>
            <p:cNvSpPr/>
            <p:nvPr/>
          </p:nvSpPr>
          <p:spPr>
            <a:xfrm>
              <a:off x="232079" y="250203"/>
              <a:ext cx="138538" cy="114840"/>
            </a:xfrm>
            <a:custGeom>
              <a:rect b="b" l="l" r="r" t="t"/>
              <a:pathLst>
                <a:path extrusionOk="0" h="3368" w="4063">
                  <a:moveTo>
                    <a:pt x="2793" y="2017"/>
                  </a:moveTo>
                  <a:cubicBezTo>
                    <a:pt x="2795" y="2017"/>
                    <a:pt x="2796" y="2017"/>
                    <a:pt x="2798" y="2018"/>
                  </a:cubicBezTo>
                  <a:lnTo>
                    <a:pt x="2798" y="2018"/>
                  </a:lnTo>
                  <a:cubicBezTo>
                    <a:pt x="2799" y="2021"/>
                    <a:pt x="2798" y="2022"/>
                    <a:pt x="2796" y="2022"/>
                  </a:cubicBezTo>
                  <a:cubicBezTo>
                    <a:pt x="2791" y="2022"/>
                    <a:pt x="2784" y="2017"/>
                    <a:pt x="2793" y="2017"/>
                  </a:cubicBezTo>
                  <a:close/>
                  <a:moveTo>
                    <a:pt x="2127" y="918"/>
                  </a:moveTo>
                  <a:cubicBezTo>
                    <a:pt x="2080" y="1047"/>
                    <a:pt x="2128" y="1251"/>
                    <a:pt x="2305" y="1270"/>
                  </a:cubicBezTo>
                  <a:cubicBezTo>
                    <a:pt x="2530" y="1301"/>
                    <a:pt x="2751" y="1357"/>
                    <a:pt x="2964" y="1435"/>
                  </a:cubicBezTo>
                  <a:lnTo>
                    <a:pt x="2964" y="1435"/>
                  </a:lnTo>
                  <a:lnTo>
                    <a:pt x="2953" y="1438"/>
                  </a:lnTo>
                  <a:cubicBezTo>
                    <a:pt x="2723" y="1500"/>
                    <a:pt x="2472" y="1521"/>
                    <a:pt x="2347" y="1731"/>
                  </a:cubicBezTo>
                  <a:cubicBezTo>
                    <a:pt x="2236" y="1915"/>
                    <a:pt x="2304" y="2133"/>
                    <a:pt x="2365" y="2325"/>
                  </a:cubicBezTo>
                  <a:lnTo>
                    <a:pt x="2365" y="2325"/>
                  </a:lnTo>
                  <a:cubicBezTo>
                    <a:pt x="2196" y="2208"/>
                    <a:pt x="2019" y="2128"/>
                    <a:pt x="1803" y="2128"/>
                  </a:cubicBezTo>
                  <a:cubicBezTo>
                    <a:pt x="1791" y="2128"/>
                    <a:pt x="1780" y="2127"/>
                    <a:pt x="1768" y="2127"/>
                  </a:cubicBezTo>
                  <a:cubicBezTo>
                    <a:pt x="1525" y="2127"/>
                    <a:pt x="1312" y="2228"/>
                    <a:pt x="1124" y="2374"/>
                  </a:cubicBezTo>
                  <a:lnTo>
                    <a:pt x="1124" y="2374"/>
                  </a:lnTo>
                  <a:lnTo>
                    <a:pt x="1166" y="1966"/>
                  </a:lnTo>
                  <a:lnTo>
                    <a:pt x="1166" y="1966"/>
                  </a:lnTo>
                  <a:cubicBezTo>
                    <a:pt x="1200" y="1900"/>
                    <a:pt x="1203" y="1817"/>
                    <a:pt x="1154" y="1731"/>
                  </a:cubicBezTo>
                  <a:cubicBezTo>
                    <a:pt x="1002" y="1491"/>
                    <a:pt x="872" y="1241"/>
                    <a:pt x="768" y="982"/>
                  </a:cubicBezTo>
                  <a:lnTo>
                    <a:pt x="768" y="982"/>
                  </a:lnTo>
                  <a:cubicBezTo>
                    <a:pt x="976" y="1093"/>
                    <a:pt x="1201" y="1167"/>
                    <a:pt x="1443" y="1167"/>
                  </a:cubicBezTo>
                  <a:cubicBezTo>
                    <a:pt x="1458" y="1167"/>
                    <a:pt x="1473" y="1166"/>
                    <a:pt x="1489" y="1166"/>
                  </a:cubicBezTo>
                  <a:cubicBezTo>
                    <a:pt x="1727" y="1166"/>
                    <a:pt x="1928" y="1071"/>
                    <a:pt x="2127" y="918"/>
                  </a:cubicBezTo>
                  <a:close/>
                  <a:moveTo>
                    <a:pt x="2587" y="0"/>
                  </a:moveTo>
                  <a:cubicBezTo>
                    <a:pt x="2563" y="0"/>
                    <a:pt x="2538" y="5"/>
                    <a:pt x="2514" y="15"/>
                  </a:cubicBezTo>
                  <a:cubicBezTo>
                    <a:pt x="2305" y="78"/>
                    <a:pt x="2158" y="182"/>
                    <a:pt x="2012" y="329"/>
                  </a:cubicBezTo>
                  <a:cubicBezTo>
                    <a:pt x="1886" y="454"/>
                    <a:pt x="1740" y="601"/>
                    <a:pt x="1552" y="643"/>
                  </a:cubicBezTo>
                  <a:cubicBezTo>
                    <a:pt x="1513" y="651"/>
                    <a:pt x="1474" y="655"/>
                    <a:pt x="1435" y="655"/>
                  </a:cubicBezTo>
                  <a:cubicBezTo>
                    <a:pt x="1091" y="655"/>
                    <a:pt x="729" y="347"/>
                    <a:pt x="484" y="140"/>
                  </a:cubicBezTo>
                  <a:cubicBezTo>
                    <a:pt x="423" y="91"/>
                    <a:pt x="355" y="69"/>
                    <a:pt x="291" y="69"/>
                  </a:cubicBezTo>
                  <a:cubicBezTo>
                    <a:pt x="134" y="69"/>
                    <a:pt x="1" y="199"/>
                    <a:pt x="45" y="391"/>
                  </a:cubicBezTo>
                  <a:cubicBezTo>
                    <a:pt x="164" y="928"/>
                    <a:pt x="359" y="1464"/>
                    <a:pt x="647" y="1929"/>
                  </a:cubicBezTo>
                  <a:lnTo>
                    <a:pt x="647" y="1929"/>
                  </a:lnTo>
                  <a:lnTo>
                    <a:pt x="526" y="3112"/>
                  </a:lnTo>
                  <a:cubicBezTo>
                    <a:pt x="526" y="3216"/>
                    <a:pt x="610" y="3342"/>
                    <a:pt x="715" y="3363"/>
                  </a:cubicBezTo>
                  <a:cubicBezTo>
                    <a:pt x="736" y="3366"/>
                    <a:pt x="756" y="3368"/>
                    <a:pt x="776" y="3368"/>
                  </a:cubicBezTo>
                  <a:cubicBezTo>
                    <a:pt x="874" y="3368"/>
                    <a:pt x="955" y="3324"/>
                    <a:pt x="1008" y="3237"/>
                  </a:cubicBezTo>
                  <a:cubicBezTo>
                    <a:pt x="1171" y="3019"/>
                    <a:pt x="1460" y="2644"/>
                    <a:pt x="1780" y="2644"/>
                  </a:cubicBezTo>
                  <a:cubicBezTo>
                    <a:pt x="1829" y="2644"/>
                    <a:pt x="1878" y="2653"/>
                    <a:pt x="1928" y="2672"/>
                  </a:cubicBezTo>
                  <a:cubicBezTo>
                    <a:pt x="2075" y="2735"/>
                    <a:pt x="2200" y="2860"/>
                    <a:pt x="2305" y="2986"/>
                  </a:cubicBezTo>
                  <a:cubicBezTo>
                    <a:pt x="2472" y="3112"/>
                    <a:pt x="2619" y="3237"/>
                    <a:pt x="2828" y="3300"/>
                  </a:cubicBezTo>
                  <a:cubicBezTo>
                    <a:pt x="2851" y="3308"/>
                    <a:pt x="2875" y="3311"/>
                    <a:pt x="2899" y="3311"/>
                  </a:cubicBezTo>
                  <a:cubicBezTo>
                    <a:pt x="3064" y="3311"/>
                    <a:pt x="3215" y="3133"/>
                    <a:pt x="3142" y="2986"/>
                  </a:cubicBezTo>
                  <a:cubicBezTo>
                    <a:pt x="3079" y="2819"/>
                    <a:pt x="3016" y="2651"/>
                    <a:pt x="2953" y="2463"/>
                  </a:cubicBezTo>
                  <a:cubicBezTo>
                    <a:pt x="2933" y="2379"/>
                    <a:pt x="2891" y="2275"/>
                    <a:pt x="2870" y="2191"/>
                  </a:cubicBezTo>
                  <a:cubicBezTo>
                    <a:pt x="2849" y="2149"/>
                    <a:pt x="2849" y="2107"/>
                    <a:pt x="2828" y="2065"/>
                  </a:cubicBezTo>
                  <a:cubicBezTo>
                    <a:pt x="2828" y="2051"/>
                    <a:pt x="2828" y="2037"/>
                    <a:pt x="2828" y="2024"/>
                  </a:cubicBezTo>
                  <a:cubicBezTo>
                    <a:pt x="2849" y="2024"/>
                    <a:pt x="2933" y="1982"/>
                    <a:pt x="2953" y="1982"/>
                  </a:cubicBezTo>
                  <a:cubicBezTo>
                    <a:pt x="3058" y="1961"/>
                    <a:pt x="3142" y="1940"/>
                    <a:pt x="3246" y="1919"/>
                  </a:cubicBezTo>
                  <a:cubicBezTo>
                    <a:pt x="3435" y="1877"/>
                    <a:pt x="3623" y="1835"/>
                    <a:pt x="3811" y="1772"/>
                  </a:cubicBezTo>
                  <a:cubicBezTo>
                    <a:pt x="4041" y="1731"/>
                    <a:pt x="4062" y="1417"/>
                    <a:pt x="3874" y="1291"/>
                  </a:cubicBezTo>
                  <a:cubicBezTo>
                    <a:pt x="3523" y="1074"/>
                    <a:pt x="3144" y="910"/>
                    <a:pt x="2739" y="821"/>
                  </a:cubicBezTo>
                  <a:lnTo>
                    <a:pt x="2739" y="821"/>
                  </a:lnTo>
                  <a:cubicBezTo>
                    <a:pt x="2799" y="644"/>
                    <a:pt x="2836" y="459"/>
                    <a:pt x="2849" y="266"/>
                  </a:cubicBezTo>
                  <a:cubicBezTo>
                    <a:pt x="2849" y="126"/>
                    <a:pt x="2717" y="0"/>
                    <a:pt x="2587" y="0"/>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6"/>
            <p:cNvSpPr/>
            <p:nvPr/>
          </p:nvSpPr>
          <p:spPr>
            <a:xfrm>
              <a:off x="281533" y="3111572"/>
              <a:ext cx="121319" cy="133492"/>
            </a:xfrm>
            <a:custGeom>
              <a:rect b="b" l="l" r="r" t="t"/>
              <a:pathLst>
                <a:path extrusionOk="0" h="3915" w="3558">
                  <a:moveTo>
                    <a:pt x="2461" y="438"/>
                  </a:moveTo>
                  <a:cubicBezTo>
                    <a:pt x="2337" y="764"/>
                    <a:pt x="2254" y="1129"/>
                    <a:pt x="2344" y="1461"/>
                  </a:cubicBezTo>
                  <a:cubicBezTo>
                    <a:pt x="2407" y="1670"/>
                    <a:pt x="2533" y="1837"/>
                    <a:pt x="2721" y="1963"/>
                  </a:cubicBezTo>
                  <a:cubicBezTo>
                    <a:pt x="2852" y="2065"/>
                    <a:pt x="3003" y="2136"/>
                    <a:pt x="3133" y="2234"/>
                  </a:cubicBezTo>
                  <a:lnTo>
                    <a:pt x="3133" y="2234"/>
                  </a:lnTo>
                  <a:cubicBezTo>
                    <a:pt x="3089" y="2238"/>
                    <a:pt x="3046" y="2240"/>
                    <a:pt x="3003" y="2240"/>
                  </a:cubicBezTo>
                  <a:cubicBezTo>
                    <a:pt x="2883" y="2240"/>
                    <a:pt x="2763" y="2224"/>
                    <a:pt x="2637" y="2193"/>
                  </a:cubicBezTo>
                  <a:cubicBezTo>
                    <a:pt x="2629" y="2190"/>
                    <a:pt x="2620" y="2189"/>
                    <a:pt x="2611" y="2189"/>
                  </a:cubicBezTo>
                  <a:cubicBezTo>
                    <a:pt x="2549" y="2189"/>
                    <a:pt x="2473" y="2246"/>
                    <a:pt x="2491" y="2318"/>
                  </a:cubicBezTo>
                  <a:cubicBezTo>
                    <a:pt x="2523" y="2695"/>
                    <a:pt x="2518" y="3071"/>
                    <a:pt x="2444" y="3437"/>
                  </a:cubicBezTo>
                  <a:lnTo>
                    <a:pt x="2444" y="3437"/>
                  </a:lnTo>
                  <a:cubicBezTo>
                    <a:pt x="2377" y="3313"/>
                    <a:pt x="2312" y="3192"/>
                    <a:pt x="2240" y="3072"/>
                  </a:cubicBezTo>
                  <a:cubicBezTo>
                    <a:pt x="2156" y="2904"/>
                    <a:pt x="2072" y="2674"/>
                    <a:pt x="1884" y="2611"/>
                  </a:cubicBezTo>
                  <a:cubicBezTo>
                    <a:pt x="1861" y="2607"/>
                    <a:pt x="1839" y="2605"/>
                    <a:pt x="1817" y="2605"/>
                  </a:cubicBezTo>
                  <a:cubicBezTo>
                    <a:pt x="1634" y="2605"/>
                    <a:pt x="1471" y="2746"/>
                    <a:pt x="1340" y="2821"/>
                  </a:cubicBezTo>
                  <a:cubicBezTo>
                    <a:pt x="1232" y="2896"/>
                    <a:pt x="1123" y="2972"/>
                    <a:pt x="1018" y="3048"/>
                  </a:cubicBezTo>
                  <a:lnTo>
                    <a:pt x="1018" y="3048"/>
                  </a:lnTo>
                  <a:cubicBezTo>
                    <a:pt x="1076" y="2920"/>
                    <a:pt x="1148" y="2800"/>
                    <a:pt x="1193" y="2674"/>
                  </a:cubicBezTo>
                  <a:cubicBezTo>
                    <a:pt x="1277" y="2465"/>
                    <a:pt x="1319" y="2235"/>
                    <a:pt x="1235" y="2025"/>
                  </a:cubicBezTo>
                  <a:cubicBezTo>
                    <a:pt x="1123" y="1745"/>
                    <a:pt x="870" y="1558"/>
                    <a:pt x="601" y="1415"/>
                  </a:cubicBezTo>
                  <a:lnTo>
                    <a:pt x="601" y="1415"/>
                  </a:lnTo>
                  <a:cubicBezTo>
                    <a:pt x="854" y="1371"/>
                    <a:pt x="1110" y="1323"/>
                    <a:pt x="1359" y="1283"/>
                  </a:cubicBezTo>
                  <a:lnTo>
                    <a:pt x="1359" y="1283"/>
                  </a:lnTo>
                  <a:cubicBezTo>
                    <a:pt x="1373" y="1289"/>
                    <a:pt x="1389" y="1293"/>
                    <a:pt x="1405" y="1293"/>
                  </a:cubicBezTo>
                  <a:cubicBezTo>
                    <a:pt x="1433" y="1293"/>
                    <a:pt x="1462" y="1280"/>
                    <a:pt x="1486" y="1251"/>
                  </a:cubicBezTo>
                  <a:cubicBezTo>
                    <a:pt x="1775" y="931"/>
                    <a:pt x="2100" y="660"/>
                    <a:pt x="2461" y="438"/>
                  </a:cubicBezTo>
                  <a:close/>
                  <a:moveTo>
                    <a:pt x="2724" y="0"/>
                  </a:moveTo>
                  <a:cubicBezTo>
                    <a:pt x="2703" y="0"/>
                    <a:pt x="2681" y="5"/>
                    <a:pt x="2658" y="17"/>
                  </a:cubicBezTo>
                  <a:cubicBezTo>
                    <a:pt x="2171" y="281"/>
                    <a:pt x="1724" y="623"/>
                    <a:pt x="1334" y="1025"/>
                  </a:cubicBezTo>
                  <a:lnTo>
                    <a:pt x="1334" y="1025"/>
                  </a:lnTo>
                  <a:cubicBezTo>
                    <a:pt x="926" y="1087"/>
                    <a:pt x="536" y="1169"/>
                    <a:pt x="126" y="1230"/>
                  </a:cubicBezTo>
                  <a:cubicBezTo>
                    <a:pt x="1" y="1251"/>
                    <a:pt x="22" y="1440"/>
                    <a:pt x="126" y="1481"/>
                  </a:cubicBezTo>
                  <a:cubicBezTo>
                    <a:pt x="461" y="1607"/>
                    <a:pt x="942" y="1816"/>
                    <a:pt x="1005" y="2193"/>
                  </a:cubicBezTo>
                  <a:cubicBezTo>
                    <a:pt x="1047" y="2423"/>
                    <a:pt x="942" y="2611"/>
                    <a:pt x="838" y="2800"/>
                  </a:cubicBezTo>
                  <a:cubicBezTo>
                    <a:pt x="754" y="2988"/>
                    <a:pt x="670" y="3155"/>
                    <a:pt x="670" y="3365"/>
                  </a:cubicBezTo>
                  <a:cubicBezTo>
                    <a:pt x="654" y="3444"/>
                    <a:pt x="723" y="3512"/>
                    <a:pt x="794" y="3512"/>
                  </a:cubicBezTo>
                  <a:cubicBezTo>
                    <a:pt x="816" y="3512"/>
                    <a:pt x="839" y="3505"/>
                    <a:pt x="859" y="3490"/>
                  </a:cubicBezTo>
                  <a:cubicBezTo>
                    <a:pt x="1005" y="3386"/>
                    <a:pt x="1152" y="3281"/>
                    <a:pt x="1298" y="3176"/>
                  </a:cubicBezTo>
                  <a:cubicBezTo>
                    <a:pt x="1382" y="3114"/>
                    <a:pt x="1465" y="3051"/>
                    <a:pt x="1549" y="3009"/>
                  </a:cubicBezTo>
                  <a:cubicBezTo>
                    <a:pt x="1606" y="2971"/>
                    <a:pt x="1698" y="2881"/>
                    <a:pt x="1762" y="2881"/>
                  </a:cubicBezTo>
                  <a:cubicBezTo>
                    <a:pt x="1768" y="2881"/>
                    <a:pt x="1774" y="2881"/>
                    <a:pt x="1779" y="2883"/>
                  </a:cubicBezTo>
                  <a:cubicBezTo>
                    <a:pt x="1863" y="2904"/>
                    <a:pt x="1905" y="3009"/>
                    <a:pt x="1947" y="3072"/>
                  </a:cubicBezTo>
                  <a:cubicBezTo>
                    <a:pt x="1989" y="3155"/>
                    <a:pt x="2030" y="3239"/>
                    <a:pt x="2072" y="3323"/>
                  </a:cubicBezTo>
                  <a:cubicBezTo>
                    <a:pt x="2177" y="3490"/>
                    <a:pt x="2281" y="3678"/>
                    <a:pt x="2365" y="3846"/>
                  </a:cubicBezTo>
                  <a:cubicBezTo>
                    <a:pt x="2393" y="3893"/>
                    <a:pt x="2439" y="3915"/>
                    <a:pt x="2484" y="3915"/>
                  </a:cubicBezTo>
                  <a:cubicBezTo>
                    <a:pt x="2539" y="3915"/>
                    <a:pt x="2593" y="3882"/>
                    <a:pt x="2616" y="3825"/>
                  </a:cubicBezTo>
                  <a:cubicBezTo>
                    <a:pt x="2747" y="3375"/>
                    <a:pt x="2795" y="2926"/>
                    <a:pt x="2758" y="2476"/>
                  </a:cubicBezTo>
                  <a:lnTo>
                    <a:pt x="2758" y="2476"/>
                  </a:lnTo>
                  <a:cubicBezTo>
                    <a:pt x="2836" y="2486"/>
                    <a:pt x="2915" y="2491"/>
                    <a:pt x="2995" y="2491"/>
                  </a:cubicBezTo>
                  <a:cubicBezTo>
                    <a:pt x="3139" y="2491"/>
                    <a:pt x="3286" y="2475"/>
                    <a:pt x="3432" y="2444"/>
                  </a:cubicBezTo>
                  <a:cubicBezTo>
                    <a:pt x="3495" y="2423"/>
                    <a:pt x="3558" y="2318"/>
                    <a:pt x="3495" y="2256"/>
                  </a:cubicBezTo>
                  <a:cubicBezTo>
                    <a:pt x="3286" y="1921"/>
                    <a:pt x="2805" y="1837"/>
                    <a:pt x="2637" y="1481"/>
                  </a:cubicBezTo>
                  <a:cubicBezTo>
                    <a:pt x="2449" y="1063"/>
                    <a:pt x="2658" y="561"/>
                    <a:pt x="2846" y="205"/>
                  </a:cubicBezTo>
                  <a:cubicBezTo>
                    <a:pt x="2881" y="103"/>
                    <a:pt x="2817" y="0"/>
                    <a:pt x="2724"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16"/>
            <p:cNvSpPr/>
            <p:nvPr/>
          </p:nvSpPr>
          <p:spPr>
            <a:xfrm>
              <a:off x="617368" y="2749267"/>
              <a:ext cx="122035" cy="133219"/>
            </a:xfrm>
            <a:custGeom>
              <a:rect b="b" l="l" r="r" t="t"/>
              <a:pathLst>
                <a:path extrusionOk="0" h="3907" w="3579">
                  <a:moveTo>
                    <a:pt x="2463" y="444"/>
                  </a:moveTo>
                  <a:cubicBezTo>
                    <a:pt x="2336" y="769"/>
                    <a:pt x="2261" y="1120"/>
                    <a:pt x="2365" y="1461"/>
                  </a:cubicBezTo>
                  <a:cubicBezTo>
                    <a:pt x="2428" y="1670"/>
                    <a:pt x="2553" y="1837"/>
                    <a:pt x="2742" y="1963"/>
                  </a:cubicBezTo>
                  <a:cubicBezTo>
                    <a:pt x="2874" y="2051"/>
                    <a:pt x="3027" y="2129"/>
                    <a:pt x="3157" y="2233"/>
                  </a:cubicBezTo>
                  <a:lnTo>
                    <a:pt x="3157" y="2233"/>
                  </a:lnTo>
                  <a:cubicBezTo>
                    <a:pt x="3112" y="2238"/>
                    <a:pt x="3067" y="2240"/>
                    <a:pt x="3022" y="2240"/>
                  </a:cubicBezTo>
                  <a:cubicBezTo>
                    <a:pt x="2904" y="2240"/>
                    <a:pt x="2784" y="2225"/>
                    <a:pt x="2658" y="2193"/>
                  </a:cubicBezTo>
                  <a:cubicBezTo>
                    <a:pt x="2650" y="2190"/>
                    <a:pt x="2641" y="2189"/>
                    <a:pt x="2631" y="2189"/>
                  </a:cubicBezTo>
                  <a:cubicBezTo>
                    <a:pt x="2570" y="2189"/>
                    <a:pt x="2491" y="2246"/>
                    <a:pt x="2491" y="2319"/>
                  </a:cubicBezTo>
                  <a:cubicBezTo>
                    <a:pt x="2539" y="2689"/>
                    <a:pt x="2525" y="3060"/>
                    <a:pt x="2450" y="3421"/>
                  </a:cubicBezTo>
                  <a:lnTo>
                    <a:pt x="2450" y="3421"/>
                  </a:lnTo>
                  <a:cubicBezTo>
                    <a:pt x="2383" y="3299"/>
                    <a:pt x="2318" y="3178"/>
                    <a:pt x="2260" y="3051"/>
                  </a:cubicBezTo>
                  <a:cubicBezTo>
                    <a:pt x="2156" y="2905"/>
                    <a:pt x="2093" y="2674"/>
                    <a:pt x="1884" y="2612"/>
                  </a:cubicBezTo>
                  <a:cubicBezTo>
                    <a:pt x="1863" y="2607"/>
                    <a:pt x="1843" y="2605"/>
                    <a:pt x="1823" y="2605"/>
                  </a:cubicBezTo>
                  <a:cubicBezTo>
                    <a:pt x="1655" y="2605"/>
                    <a:pt x="1491" y="2746"/>
                    <a:pt x="1361" y="2821"/>
                  </a:cubicBezTo>
                  <a:cubicBezTo>
                    <a:pt x="1248" y="2900"/>
                    <a:pt x="1136" y="2978"/>
                    <a:pt x="1024" y="3057"/>
                  </a:cubicBezTo>
                  <a:lnTo>
                    <a:pt x="1024" y="3057"/>
                  </a:lnTo>
                  <a:cubicBezTo>
                    <a:pt x="1085" y="2926"/>
                    <a:pt x="1167" y="2796"/>
                    <a:pt x="1214" y="2654"/>
                  </a:cubicBezTo>
                  <a:cubicBezTo>
                    <a:pt x="1298" y="2465"/>
                    <a:pt x="1340" y="2235"/>
                    <a:pt x="1235" y="2026"/>
                  </a:cubicBezTo>
                  <a:cubicBezTo>
                    <a:pt x="1139" y="1750"/>
                    <a:pt x="896" y="1556"/>
                    <a:pt x="628" y="1413"/>
                  </a:cubicBezTo>
                  <a:lnTo>
                    <a:pt x="628" y="1413"/>
                  </a:lnTo>
                  <a:cubicBezTo>
                    <a:pt x="887" y="1369"/>
                    <a:pt x="1144" y="1321"/>
                    <a:pt x="1392" y="1281"/>
                  </a:cubicBezTo>
                  <a:lnTo>
                    <a:pt x="1392" y="1281"/>
                  </a:lnTo>
                  <a:cubicBezTo>
                    <a:pt x="1402" y="1283"/>
                    <a:pt x="1411" y="1285"/>
                    <a:pt x="1422" y="1285"/>
                  </a:cubicBezTo>
                  <a:cubicBezTo>
                    <a:pt x="1450" y="1285"/>
                    <a:pt x="1480" y="1275"/>
                    <a:pt x="1507" y="1252"/>
                  </a:cubicBezTo>
                  <a:cubicBezTo>
                    <a:pt x="1793" y="934"/>
                    <a:pt x="2114" y="665"/>
                    <a:pt x="2463" y="444"/>
                  </a:cubicBezTo>
                  <a:close/>
                  <a:moveTo>
                    <a:pt x="2745" y="0"/>
                  </a:moveTo>
                  <a:cubicBezTo>
                    <a:pt x="2724" y="0"/>
                    <a:pt x="2702" y="6"/>
                    <a:pt x="2679" y="17"/>
                  </a:cubicBezTo>
                  <a:cubicBezTo>
                    <a:pt x="2191" y="281"/>
                    <a:pt x="1743" y="605"/>
                    <a:pt x="1353" y="1026"/>
                  </a:cubicBezTo>
                  <a:lnTo>
                    <a:pt x="1353" y="1026"/>
                  </a:lnTo>
                  <a:cubicBezTo>
                    <a:pt x="945" y="1088"/>
                    <a:pt x="556" y="1169"/>
                    <a:pt x="147" y="1231"/>
                  </a:cubicBezTo>
                  <a:cubicBezTo>
                    <a:pt x="1" y="1252"/>
                    <a:pt x="43" y="1440"/>
                    <a:pt x="147" y="1482"/>
                  </a:cubicBezTo>
                  <a:cubicBezTo>
                    <a:pt x="482" y="1607"/>
                    <a:pt x="942" y="1817"/>
                    <a:pt x="1026" y="2193"/>
                  </a:cubicBezTo>
                  <a:cubicBezTo>
                    <a:pt x="1068" y="2423"/>
                    <a:pt x="963" y="2612"/>
                    <a:pt x="859" y="2800"/>
                  </a:cubicBezTo>
                  <a:cubicBezTo>
                    <a:pt x="754" y="2988"/>
                    <a:pt x="691" y="3156"/>
                    <a:pt x="670" y="3365"/>
                  </a:cubicBezTo>
                  <a:cubicBezTo>
                    <a:pt x="670" y="3445"/>
                    <a:pt x="743" y="3512"/>
                    <a:pt x="815" y="3512"/>
                  </a:cubicBezTo>
                  <a:cubicBezTo>
                    <a:pt x="837" y="3512"/>
                    <a:pt x="860" y="3505"/>
                    <a:pt x="880" y="3490"/>
                  </a:cubicBezTo>
                  <a:cubicBezTo>
                    <a:pt x="1005" y="3365"/>
                    <a:pt x="1152" y="3260"/>
                    <a:pt x="1319" y="3177"/>
                  </a:cubicBezTo>
                  <a:cubicBezTo>
                    <a:pt x="1403" y="3114"/>
                    <a:pt x="1486" y="3051"/>
                    <a:pt x="1570" y="3009"/>
                  </a:cubicBezTo>
                  <a:cubicBezTo>
                    <a:pt x="1627" y="2971"/>
                    <a:pt x="1702" y="2881"/>
                    <a:pt x="1778" y="2881"/>
                  </a:cubicBezTo>
                  <a:cubicBezTo>
                    <a:pt x="1785" y="2881"/>
                    <a:pt x="1793" y="2882"/>
                    <a:pt x="1800" y="2884"/>
                  </a:cubicBezTo>
                  <a:cubicBezTo>
                    <a:pt x="1884" y="2905"/>
                    <a:pt x="1926" y="3009"/>
                    <a:pt x="1968" y="3072"/>
                  </a:cubicBezTo>
                  <a:cubicBezTo>
                    <a:pt x="2009" y="3156"/>
                    <a:pt x="2051" y="3239"/>
                    <a:pt x="2093" y="3323"/>
                  </a:cubicBezTo>
                  <a:cubicBezTo>
                    <a:pt x="2198" y="3490"/>
                    <a:pt x="2281" y="3679"/>
                    <a:pt x="2386" y="3846"/>
                  </a:cubicBezTo>
                  <a:cubicBezTo>
                    <a:pt x="2411" y="3888"/>
                    <a:pt x="2450" y="3907"/>
                    <a:pt x="2489" y="3907"/>
                  </a:cubicBezTo>
                  <a:cubicBezTo>
                    <a:pt x="2547" y="3907"/>
                    <a:pt x="2604" y="3867"/>
                    <a:pt x="2616" y="3804"/>
                  </a:cubicBezTo>
                  <a:cubicBezTo>
                    <a:pt x="2747" y="3373"/>
                    <a:pt x="2812" y="2925"/>
                    <a:pt x="2763" y="2475"/>
                  </a:cubicBezTo>
                  <a:lnTo>
                    <a:pt x="2763" y="2475"/>
                  </a:lnTo>
                  <a:cubicBezTo>
                    <a:pt x="2846" y="2486"/>
                    <a:pt x="2931" y="2491"/>
                    <a:pt x="3016" y="2491"/>
                  </a:cubicBezTo>
                  <a:cubicBezTo>
                    <a:pt x="3160" y="2491"/>
                    <a:pt x="3307" y="2476"/>
                    <a:pt x="3453" y="2444"/>
                  </a:cubicBezTo>
                  <a:cubicBezTo>
                    <a:pt x="3516" y="2423"/>
                    <a:pt x="3579" y="2319"/>
                    <a:pt x="3516" y="2256"/>
                  </a:cubicBezTo>
                  <a:cubicBezTo>
                    <a:pt x="3307" y="1921"/>
                    <a:pt x="2825" y="1837"/>
                    <a:pt x="2637" y="1461"/>
                  </a:cubicBezTo>
                  <a:cubicBezTo>
                    <a:pt x="2470" y="1063"/>
                    <a:pt x="2679" y="561"/>
                    <a:pt x="2846" y="205"/>
                  </a:cubicBezTo>
                  <a:cubicBezTo>
                    <a:pt x="2898" y="103"/>
                    <a:pt x="2837" y="0"/>
                    <a:pt x="2745"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6"/>
            <p:cNvSpPr/>
            <p:nvPr/>
          </p:nvSpPr>
          <p:spPr>
            <a:xfrm>
              <a:off x="8579634" y="3056793"/>
              <a:ext cx="121319" cy="133492"/>
            </a:xfrm>
            <a:custGeom>
              <a:rect b="b" l="l" r="r" t="t"/>
              <a:pathLst>
                <a:path extrusionOk="0" h="3915" w="3558">
                  <a:moveTo>
                    <a:pt x="2468" y="441"/>
                  </a:moveTo>
                  <a:lnTo>
                    <a:pt x="2468" y="441"/>
                  </a:lnTo>
                  <a:cubicBezTo>
                    <a:pt x="2338" y="766"/>
                    <a:pt x="2259" y="1130"/>
                    <a:pt x="2365" y="1461"/>
                  </a:cubicBezTo>
                  <a:cubicBezTo>
                    <a:pt x="2428" y="1670"/>
                    <a:pt x="2553" y="1838"/>
                    <a:pt x="2741" y="1963"/>
                  </a:cubicBezTo>
                  <a:cubicBezTo>
                    <a:pt x="2872" y="2065"/>
                    <a:pt x="3023" y="2136"/>
                    <a:pt x="3152" y="2233"/>
                  </a:cubicBezTo>
                  <a:lnTo>
                    <a:pt x="3152" y="2233"/>
                  </a:lnTo>
                  <a:cubicBezTo>
                    <a:pt x="3106" y="2238"/>
                    <a:pt x="3060" y="2240"/>
                    <a:pt x="3013" y="2240"/>
                  </a:cubicBezTo>
                  <a:cubicBezTo>
                    <a:pt x="2893" y="2240"/>
                    <a:pt x="2773" y="2225"/>
                    <a:pt x="2658" y="2193"/>
                  </a:cubicBezTo>
                  <a:cubicBezTo>
                    <a:pt x="2649" y="2190"/>
                    <a:pt x="2641" y="2189"/>
                    <a:pt x="2631" y="2189"/>
                  </a:cubicBezTo>
                  <a:cubicBezTo>
                    <a:pt x="2569" y="2189"/>
                    <a:pt x="2490" y="2246"/>
                    <a:pt x="2490" y="2319"/>
                  </a:cubicBezTo>
                  <a:cubicBezTo>
                    <a:pt x="2539" y="2690"/>
                    <a:pt x="2525" y="3062"/>
                    <a:pt x="2449" y="3433"/>
                  </a:cubicBezTo>
                  <a:lnTo>
                    <a:pt x="2449" y="3433"/>
                  </a:lnTo>
                  <a:cubicBezTo>
                    <a:pt x="2379" y="3311"/>
                    <a:pt x="2309" y="3188"/>
                    <a:pt x="2239" y="3072"/>
                  </a:cubicBezTo>
                  <a:cubicBezTo>
                    <a:pt x="2156" y="2905"/>
                    <a:pt x="2072" y="2674"/>
                    <a:pt x="1884" y="2612"/>
                  </a:cubicBezTo>
                  <a:cubicBezTo>
                    <a:pt x="1863" y="2607"/>
                    <a:pt x="1843" y="2605"/>
                    <a:pt x="1823" y="2605"/>
                  </a:cubicBezTo>
                  <a:cubicBezTo>
                    <a:pt x="1655" y="2605"/>
                    <a:pt x="1491" y="2748"/>
                    <a:pt x="1360" y="2842"/>
                  </a:cubicBezTo>
                  <a:cubicBezTo>
                    <a:pt x="1246" y="2911"/>
                    <a:pt x="1131" y="2986"/>
                    <a:pt x="1016" y="3064"/>
                  </a:cubicBezTo>
                  <a:lnTo>
                    <a:pt x="1016" y="3064"/>
                  </a:lnTo>
                  <a:cubicBezTo>
                    <a:pt x="1074" y="2930"/>
                    <a:pt x="1154" y="2806"/>
                    <a:pt x="1214" y="2674"/>
                  </a:cubicBezTo>
                  <a:cubicBezTo>
                    <a:pt x="1298" y="2465"/>
                    <a:pt x="1319" y="2235"/>
                    <a:pt x="1235" y="2026"/>
                  </a:cubicBezTo>
                  <a:cubicBezTo>
                    <a:pt x="1137" y="1745"/>
                    <a:pt x="888" y="1559"/>
                    <a:pt x="615" y="1416"/>
                  </a:cubicBezTo>
                  <a:lnTo>
                    <a:pt x="615" y="1416"/>
                  </a:lnTo>
                  <a:cubicBezTo>
                    <a:pt x="872" y="1371"/>
                    <a:pt x="1126" y="1324"/>
                    <a:pt x="1373" y="1284"/>
                  </a:cubicBezTo>
                  <a:lnTo>
                    <a:pt x="1373" y="1284"/>
                  </a:lnTo>
                  <a:cubicBezTo>
                    <a:pt x="1386" y="1290"/>
                    <a:pt x="1401" y="1293"/>
                    <a:pt x="1417" y="1293"/>
                  </a:cubicBezTo>
                  <a:cubicBezTo>
                    <a:pt x="1446" y="1293"/>
                    <a:pt x="1478" y="1281"/>
                    <a:pt x="1507" y="1252"/>
                  </a:cubicBezTo>
                  <a:cubicBezTo>
                    <a:pt x="1794" y="933"/>
                    <a:pt x="2118" y="662"/>
                    <a:pt x="2468" y="441"/>
                  </a:cubicBezTo>
                  <a:close/>
                  <a:moveTo>
                    <a:pt x="2737" y="0"/>
                  </a:moveTo>
                  <a:cubicBezTo>
                    <a:pt x="2718" y="0"/>
                    <a:pt x="2698" y="6"/>
                    <a:pt x="2679" y="17"/>
                  </a:cubicBezTo>
                  <a:cubicBezTo>
                    <a:pt x="2171" y="281"/>
                    <a:pt x="1723" y="624"/>
                    <a:pt x="1353" y="1026"/>
                  </a:cubicBezTo>
                  <a:lnTo>
                    <a:pt x="1353" y="1026"/>
                  </a:lnTo>
                  <a:cubicBezTo>
                    <a:pt x="945" y="1088"/>
                    <a:pt x="556" y="1169"/>
                    <a:pt x="147" y="1231"/>
                  </a:cubicBezTo>
                  <a:cubicBezTo>
                    <a:pt x="0" y="1273"/>
                    <a:pt x="42" y="1440"/>
                    <a:pt x="147" y="1482"/>
                  </a:cubicBezTo>
                  <a:cubicBezTo>
                    <a:pt x="482" y="1607"/>
                    <a:pt x="942" y="1817"/>
                    <a:pt x="1026" y="2214"/>
                  </a:cubicBezTo>
                  <a:cubicBezTo>
                    <a:pt x="1068" y="2423"/>
                    <a:pt x="963" y="2612"/>
                    <a:pt x="858" y="2800"/>
                  </a:cubicBezTo>
                  <a:cubicBezTo>
                    <a:pt x="754" y="2988"/>
                    <a:pt x="691" y="3177"/>
                    <a:pt x="670" y="3386"/>
                  </a:cubicBezTo>
                  <a:cubicBezTo>
                    <a:pt x="670" y="3449"/>
                    <a:pt x="742" y="3512"/>
                    <a:pt x="813" y="3512"/>
                  </a:cubicBezTo>
                  <a:cubicBezTo>
                    <a:pt x="836" y="3512"/>
                    <a:pt x="859" y="3506"/>
                    <a:pt x="879" y="3490"/>
                  </a:cubicBezTo>
                  <a:cubicBezTo>
                    <a:pt x="1005" y="3386"/>
                    <a:pt x="1151" y="3281"/>
                    <a:pt x="1319" y="3177"/>
                  </a:cubicBezTo>
                  <a:cubicBezTo>
                    <a:pt x="1402" y="3114"/>
                    <a:pt x="1486" y="3051"/>
                    <a:pt x="1570" y="3009"/>
                  </a:cubicBezTo>
                  <a:cubicBezTo>
                    <a:pt x="1632" y="2967"/>
                    <a:pt x="1716" y="2884"/>
                    <a:pt x="1800" y="2884"/>
                  </a:cubicBezTo>
                  <a:cubicBezTo>
                    <a:pt x="1884" y="2905"/>
                    <a:pt x="1925" y="3009"/>
                    <a:pt x="1967" y="3093"/>
                  </a:cubicBezTo>
                  <a:cubicBezTo>
                    <a:pt x="2009" y="3156"/>
                    <a:pt x="2051" y="3239"/>
                    <a:pt x="2093" y="3323"/>
                  </a:cubicBezTo>
                  <a:cubicBezTo>
                    <a:pt x="2197" y="3511"/>
                    <a:pt x="2281" y="3679"/>
                    <a:pt x="2386" y="3846"/>
                  </a:cubicBezTo>
                  <a:cubicBezTo>
                    <a:pt x="2405" y="3893"/>
                    <a:pt x="2449" y="3915"/>
                    <a:pt x="2494" y="3915"/>
                  </a:cubicBezTo>
                  <a:cubicBezTo>
                    <a:pt x="2549" y="3915"/>
                    <a:pt x="2604" y="3883"/>
                    <a:pt x="2616" y="3825"/>
                  </a:cubicBezTo>
                  <a:cubicBezTo>
                    <a:pt x="2747" y="3375"/>
                    <a:pt x="2794" y="2925"/>
                    <a:pt x="2758" y="2475"/>
                  </a:cubicBezTo>
                  <a:lnTo>
                    <a:pt x="2758" y="2475"/>
                  </a:lnTo>
                  <a:cubicBezTo>
                    <a:pt x="2843" y="2486"/>
                    <a:pt x="2927" y="2491"/>
                    <a:pt x="3011" y="2491"/>
                  </a:cubicBezTo>
                  <a:cubicBezTo>
                    <a:pt x="3155" y="2491"/>
                    <a:pt x="3296" y="2476"/>
                    <a:pt x="3432" y="2444"/>
                  </a:cubicBezTo>
                  <a:cubicBezTo>
                    <a:pt x="3516" y="2423"/>
                    <a:pt x="3557" y="2319"/>
                    <a:pt x="3516" y="2256"/>
                  </a:cubicBezTo>
                  <a:cubicBezTo>
                    <a:pt x="3285" y="1921"/>
                    <a:pt x="2804" y="1838"/>
                    <a:pt x="2637" y="1482"/>
                  </a:cubicBezTo>
                  <a:cubicBezTo>
                    <a:pt x="2449" y="1084"/>
                    <a:pt x="2679" y="561"/>
                    <a:pt x="2846" y="205"/>
                  </a:cubicBezTo>
                  <a:cubicBezTo>
                    <a:pt x="2897" y="103"/>
                    <a:pt x="2823" y="0"/>
                    <a:pt x="2737"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6"/>
            <p:cNvSpPr/>
            <p:nvPr/>
          </p:nvSpPr>
          <p:spPr>
            <a:xfrm>
              <a:off x="8758654" y="3799275"/>
              <a:ext cx="121319" cy="132980"/>
            </a:xfrm>
            <a:custGeom>
              <a:rect b="b" l="l" r="r" t="t"/>
              <a:pathLst>
                <a:path extrusionOk="0" h="3900" w="3558">
                  <a:moveTo>
                    <a:pt x="2456" y="443"/>
                  </a:moveTo>
                  <a:cubicBezTo>
                    <a:pt x="2336" y="767"/>
                    <a:pt x="2261" y="1115"/>
                    <a:pt x="2365" y="1442"/>
                  </a:cubicBezTo>
                  <a:cubicBezTo>
                    <a:pt x="2428" y="1651"/>
                    <a:pt x="2553" y="1819"/>
                    <a:pt x="2721" y="1965"/>
                  </a:cubicBezTo>
                  <a:cubicBezTo>
                    <a:pt x="2853" y="2054"/>
                    <a:pt x="3017" y="2121"/>
                    <a:pt x="3146" y="2227"/>
                  </a:cubicBezTo>
                  <a:lnTo>
                    <a:pt x="3146" y="2227"/>
                  </a:lnTo>
                  <a:cubicBezTo>
                    <a:pt x="3091" y="2232"/>
                    <a:pt x="3034" y="2235"/>
                    <a:pt x="2978" y="2235"/>
                  </a:cubicBezTo>
                  <a:cubicBezTo>
                    <a:pt x="2870" y="2235"/>
                    <a:pt x="2762" y="2224"/>
                    <a:pt x="2658" y="2195"/>
                  </a:cubicBezTo>
                  <a:cubicBezTo>
                    <a:pt x="2647" y="2192"/>
                    <a:pt x="2635" y="2191"/>
                    <a:pt x="2624" y="2191"/>
                  </a:cubicBezTo>
                  <a:cubicBezTo>
                    <a:pt x="2549" y="2191"/>
                    <a:pt x="2472" y="2248"/>
                    <a:pt x="2490" y="2321"/>
                  </a:cubicBezTo>
                  <a:cubicBezTo>
                    <a:pt x="2539" y="2693"/>
                    <a:pt x="2525" y="3065"/>
                    <a:pt x="2448" y="3427"/>
                  </a:cubicBezTo>
                  <a:lnTo>
                    <a:pt x="2448" y="3427"/>
                  </a:lnTo>
                  <a:cubicBezTo>
                    <a:pt x="2381" y="3307"/>
                    <a:pt x="2310" y="3183"/>
                    <a:pt x="2239" y="3053"/>
                  </a:cubicBezTo>
                  <a:cubicBezTo>
                    <a:pt x="2156" y="2907"/>
                    <a:pt x="2072" y="2656"/>
                    <a:pt x="1884" y="2614"/>
                  </a:cubicBezTo>
                  <a:cubicBezTo>
                    <a:pt x="1855" y="2604"/>
                    <a:pt x="1827" y="2600"/>
                    <a:pt x="1798" y="2600"/>
                  </a:cubicBezTo>
                  <a:cubicBezTo>
                    <a:pt x="1639" y="2600"/>
                    <a:pt x="1482" y="2734"/>
                    <a:pt x="1340" y="2823"/>
                  </a:cubicBezTo>
                  <a:cubicBezTo>
                    <a:pt x="1227" y="2902"/>
                    <a:pt x="1121" y="2974"/>
                    <a:pt x="1014" y="3051"/>
                  </a:cubicBezTo>
                  <a:lnTo>
                    <a:pt x="1014" y="3051"/>
                  </a:lnTo>
                  <a:cubicBezTo>
                    <a:pt x="1075" y="2917"/>
                    <a:pt x="1155" y="2786"/>
                    <a:pt x="1214" y="2656"/>
                  </a:cubicBezTo>
                  <a:cubicBezTo>
                    <a:pt x="1298" y="2446"/>
                    <a:pt x="1319" y="2237"/>
                    <a:pt x="1235" y="2007"/>
                  </a:cubicBezTo>
                  <a:cubicBezTo>
                    <a:pt x="1124" y="1729"/>
                    <a:pt x="883" y="1543"/>
                    <a:pt x="617" y="1407"/>
                  </a:cubicBezTo>
                  <a:lnTo>
                    <a:pt x="617" y="1407"/>
                  </a:lnTo>
                  <a:cubicBezTo>
                    <a:pt x="869" y="1361"/>
                    <a:pt x="1118" y="1318"/>
                    <a:pt x="1374" y="1268"/>
                  </a:cubicBezTo>
                  <a:lnTo>
                    <a:pt x="1374" y="1268"/>
                  </a:lnTo>
                  <a:cubicBezTo>
                    <a:pt x="1387" y="1272"/>
                    <a:pt x="1400" y="1274"/>
                    <a:pt x="1414" y="1274"/>
                  </a:cubicBezTo>
                  <a:cubicBezTo>
                    <a:pt x="1445" y="1274"/>
                    <a:pt x="1478" y="1262"/>
                    <a:pt x="1507" y="1233"/>
                  </a:cubicBezTo>
                  <a:cubicBezTo>
                    <a:pt x="1778" y="930"/>
                    <a:pt x="2097" y="664"/>
                    <a:pt x="2456" y="443"/>
                  </a:cubicBezTo>
                  <a:close/>
                  <a:moveTo>
                    <a:pt x="2732" y="0"/>
                  </a:moveTo>
                  <a:cubicBezTo>
                    <a:pt x="2709" y="0"/>
                    <a:pt x="2684" y="6"/>
                    <a:pt x="2658" y="19"/>
                  </a:cubicBezTo>
                  <a:cubicBezTo>
                    <a:pt x="2170" y="263"/>
                    <a:pt x="1722" y="606"/>
                    <a:pt x="1332" y="1009"/>
                  </a:cubicBezTo>
                  <a:lnTo>
                    <a:pt x="1332" y="1009"/>
                  </a:lnTo>
                  <a:cubicBezTo>
                    <a:pt x="943" y="1089"/>
                    <a:pt x="535" y="1151"/>
                    <a:pt x="147" y="1233"/>
                  </a:cubicBezTo>
                  <a:cubicBezTo>
                    <a:pt x="0" y="1254"/>
                    <a:pt x="42" y="1442"/>
                    <a:pt x="147" y="1484"/>
                  </a:cubicBezTo>
                  <a:cubicBezTo>
                    <a:pt x="461" y="1609"/>
                    <a:pt x="942" y="1819"/>
                    <a:pt x="1026" y="2195"/>
                  </a:cubicBezTo>
                  <a:cubicBezTo>
                    <a:pt x="1068" y="2404"/>
                    <a:pt x="942" y="2614"/>
                    <a:pt x="858" y="2781"/>
                  </a:cubicBezTo>
                  <a:cubicBezTo>
                    <a:pt x="754" y="2969"/>
                    <a:pt x="670" y="3158"/>
                    <a:pt x="670" y="3367"/>
                  </a:cubicBezTo>
                  <a:cubicBezTo>
                    <a:pt x="670" y="3430"/>
                    <a:pt x="742" y="3493"/>
                    <a:pt x="804" y="3493"/>
                  </a:cubicBezTo>
                  <a:cubicBezTo>
                    <a:pt x="824" y="3493"/>
                    <a:pt x="843" y="3487"/>
                    <a:pt x="858" y="3472"/>
                  </a:cubicBezTo>
                  <a:cubicBezTo>
                    <a:pt x="1005" y="3367"/>
                    <a:pt x="1151" y="3262"/>
                    <a:pt x="1298" y="3158"/>
                  </a:cubicBezTo>
                  <a:cubicBezTo>
                    <a:pt x="1381" y="3095"/>
                    <a:pt x="1465" y="3053"/>
                    <a:pt x="1549" y="2990"/>
                  </a:cubicBezTo>
                  <a:cubicBezTo>
                    <a:pt x="1612" y="2948"/>
                    <a:pt x="1716" y="2865"/>
                    <a:pt x="1800" y="2865"/>
                  </a:cubicBezTo>
                  <a:cubicBezTo>
                    <a:pt x="1884" y="2886"/>
                    <a:pt x="1905" y="2990"/>
                    <a:pt x="1946" y="3074"/>
                  </a:cubicBezTo>
                  <a:cubicBezTo>
                    <a:pt x="1988" y="3158"/>
                    <a:pt x="2051" y="3241"/>
                    <a:pt x="2093" y="3325"/>
                  </a:cubicBezTo>
                  <a:cubicBezTo>
                    <a:pt x="2177" y="3493"/>
                    <a:pt x="2281" y="3660"/>
                    <a:pt x="2386" y="3848"/>
                  </a:cubicBezTo>
                  <a:cubicBezTo>
                    <a:pt x="2403" y="3883"/>
                    <a:pt x="2439" y="3900"/>
                    <a:pt x="2478" y="3900"/>
                  </a:cubicBezTo>
                  <a:cubicBezTo>
                    <a:pt x="2532" y="3900"/>
                    <a:pt x="2592" y="3867"/>
                    <a:pt x="2616" y="3806"/>
                  </a:cubicBezTo>
                  <a:cubicBezTo>
                    <a:pt x="2747" y="3377"/>
                    <a:pt x="2794" y="2930"/>
                    <a:pt x="2758" y="2467"/>
                  </a:cubicBezTo>
                  <a:lnTo>
                    <a:pt x="2758" y="2467"/>
                  </a:lnTo>
                  <a:cubicBezTo>
                    <a:pt x="2840" y="2481"/>
                    <a:pt x="2922" y="2488"/>
                    <a:pt x="3003" y="2488"/>
                  </a:cubicBezTo>
                  <a:cubicBezTo>
                    <a:pt x="3144" y="2488"/>
                    <a:pt x="3285" y="2467"/>
                    <a:pt x="3432" y="2425"/>
                  </a:cubicBezTo>
                  <a:cubicBezTo>
                    <a:pt x="3516" y="2404"/>
                    <a:pt x="3557" y="2300"/>
                    <a:pt x="3516" y="2237"/>
                  </a:cubicBezTo>
                  <a:cubicBezTo>
                    <a:pt x="3285" y="1902"/>
                    <a:pt x="2804" y="1840"/>
                    <a:pt x="2637" y="1463"/>
                  </a:cubicBezTo>
                  <a:cubicBezTo>
                    <a:pt x="2449" y="1065"/>
                    <a:pt x="2679" y="563"/>
                    <a:pt x="2846" y="187"/>
                  </a:cubicBezTo>
                  <a:cubicBezTo>
                    <a:pt x="2879" y="87"/>
                    <a:pt x="2820" y="0"/>
                    <a:pt x="2732"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6"/>
            <p:cNvSpPr/>
            <p:nvPr/>
          </p:nvSpPr>
          <p:spPr>
            <a:xfrm>
              <a:off x="8704650" y="4515604"/>
              <a:ext cx="121319" cy="133219"/>
            </a:xfrm>
            <a:custGeom>
              <a:rect b="b" l="l" r="r" t="t"/>
              <a:pathLst>
                <a:path extrusionOk="0" h="3907" w="3558">
                  <a:moveTo>
                    <a:pt x="2458" y="434"/>
                  </a:moveTo>
                  <a:cubicBezTo>
                    <a:pt x="2335" y="761"/>
                    <a:pt x="2254" y="1116"/>
                    <a:pt x="2344" y="1461"/>
                  </a:cubicBezTo>
                  <a:cubicBezTo>
                    <a:pt x="2406" y="1670"/>
                    <a:pt x="2532" y="1838"/>
                    <a:pt x="2720" y="1963"/>
                  </a:cubicBezTo>
                  <a:cubicBezTo>
                    <a:pt x="2853" y="2052"/>
                    <a:pt x="3006" y="2130"/>
                    <a:pt x="3137" y="2234"/>
                  </a:cubicBezTo>
                  <a:lnTo>
                    <a:pt x="3137" y="2234"/>
                  </a:lnTo>
                  <a:cubicBezTo>
                    <a:pt x="3092" y="2238"/>
                    <a:pt x="3047" y="2240"/>
                    <a:pt x="3003" y="2240"/>
                  </a:cubicBezTo>
                  <a:cubicBezTo>
                    <a:pt x="2882" y="2240"/>
                    <a:pt x="2762" y="2225"/>
                    <a:pt x="2637" y="2193"/>
                  </a:cubicBezTo>
                  <a:cubicBezTo>
                    <a:pt x="2628" y="2190"/>
                    <a:pt x="2619" y="2189"/>
                    <a:pt x="2610" y="2189"/>
                  </a:cubicBezTo>
                  <a:cubicBezTo>
                    <a:pt x="2548" y="2189"/>
                    <a:pt x="2469" y="2246"/>
                    <a:pt x="2469" y="2319"/>
                  </a:cubicBezTo>
                  <a:cubicBezTo>
                    <a:pt x="2518" y="2691"/>
                    <a:pt x="2504" y="3062"/>
                    <a:pt x="2437" y="3424"/>
                  </a:cubicBezTo>
                  <a:lnTo>
                    <a:pt x="2437" y="3424"/>
                  </a:lnTo>
                  <a:cubicBezTo>
                    <a:pt x="2373" y="3302"/>
                    <a:pt x="2309" y="3180"/>
                    <a:pt x="2239" y="3051"/>
                  </a:cubicBezTo>
                  <a:cubicBezTo>
                    <a:pt x="2134" y="2905"/>
                    <a:pt x="2072" y="2674"/>
                    <a:pt x="1862" y="2612"/>
                  </a:cubicBezTo>
                  <a:cubicBezTo>
                    <a:pt x="1842" y="2607"/>
                    <a:pt x="1822" y="2605"/>
                    <a:pt x="1801" y="2605"/>
                  </a:cubicBezTo>
                  <a:cubicBezTo>
                    <a:pt x="1634" y="2605"/>
                    <a:pt x="1470" y="2746"/>
                    <a:pt x="1339" y="2821"/>
                  </a:cubicBezTo>
                  <a:cubicBezTo>
                    <a:pt x="1224" y="2902"/>
                    <a:pt x="1108" y="2983"/>
                    <a:pt x="996" y="3063"/>
                  </a:cubicBezTo>
                  <a:lnTo>
                    <a:pt x="996" y="3063"/>
                  </a:lnTo>
                  <a:cubicBezTo>
                    <a:pt x="1058" y="2924"/>
                    <a:pt x="1144" y="2789"/>
                    <a:pt x="1193" y="2654"/>
                  </a:cubicBezTo>
                  <a:cubicBezTo>
                    <a:pt x="1277" y="2465"/>
                    <a:pt x="1318" y="2235"/>
                    <a:pt x="1235" y="2026"/>
                  </a:cubicBezTo>
                  <a:cubicBezTo>
                    <a:pt x="1124" y="1749"/>
                    <a:pt x="876" y="1555"/>
                    <a:pt x="613" y="1413"/>
                  </a:cubicBezTo>
                  <a:lnTo>
                    <a:pt x="613" y="1413"/>
                  </a:lnTo>
                  <a:cubicBezTo>
                    <a:pt x="854" y="1369"/>
                    <a:pt x="1098" y="1320"/>
                    <a:pt x="1335" y="1270"/>
                  </a:cubicBezTo>
                  <a:lnTo>
                    <a:pt x="1335" y="1270"/>
                  </a:lnTo>
                  <a:cubicBezTo>
                    <a:pt x="1356" y="1284"/>
                    <a:pt x="1380" y="1293"/>
                    <a:pt x="1404" y="1293"/>
                  </a:cubicBezTo>
                  <a:cubicBezTo>
                    <a:pt x="1433" y="1293"/>
                    <a:pt x="1461" y="1281"/>
                    <a:pt x="1486" y="1252"/>
                  </a:cubicBezTo>
                  <a:cubicBezTo>
                    <a:pt x="1776" y="929"/>
                    <a:pt x="2103" y="657"/>
                    <a:pt x="2458" y="434"/>
                  </a:cubicBezTo>
                  <a:close/>
                  <a:moveTo>
                    <a:pt x="2725" y="0"/>
                  </a:moveTo>
                  <a:cubicBezTo>
                    <a:pt x="2703" y="0"/>
                    <a:pt x="2681" y="6"/>
                    <a:pt x="2657" y="17"/>
                  </a:cubicBezTo>
                  <a:cubicBezTo>
                    <a:pt x="2179" y="276"/>
                    <a:pt x="1739" y="592"/>
                    <a:pt x="1354" y="1002"/>
                  </a:cubicBezTo>
                  <a:lnTo>
                    <a:pt x="1354" y="1002"/>
                  </a:lnTo>
                  <a:cubicBezTo>
                    <a:pt x="938" y="1085"/>
                    <a:pt x="542" y="1147"/>
                    <a:pt x="126" y="1231"/>
                  </a:cubicBezTo>
                  <a:cubicBezTo>
                    <a:pt x="0" y="1252"/>
                    <a:pt x="21" y="1440"/>
                    <a:pt x="126" y="1482"/>
                  </a:cubicBezTo>
                  <a:cubicBezTo>
                    <a:pt x="461" y="1607"/>
                    <a:pt x="942" y="1817"/>
                    <a:pt x="1005" y="2193"/>
                  </a:cubicBezTo>
                  <a:cubicBezTo>
                    <a:pt x="1046" y="2423"/>
                    <a:pt x="942" y="2612"/>
                    <a:pt x="837" y="2800"/>
                  </a:cubicBezTo>
                  <a:cubicBezTo>
                    <a:pt x="753" y="2988"/>
                    <a:pt x="670" y="3156"/>
                    <a:pt x="649" y="3365"/>
                  </a:cubicBezTo>
                  <a:cubicBezTo>
                    <a:pt x="649" y="3445"/>
                    <a:pt x="722" y="3512"/>
                    <a:pt x="793" y="3512"/>
                  </a:cubicBezTo>
                  <a:cubicBezTo>
                    <a:pt x="816" y="3512"/>
                    <a:pt x="838" y="3505"/>
                    <a:pt x="858" y="3491"/>
                  </a:cubicBezTo>
                  <a:cubicBezTo>
                    <a:pt x="1005" y="3365"/>
                    <a:pt x="1151" y="3260"/>
                    <a:pt x="1297" y="3156"/>
                  </a:cubicBezTo>
                  <a:cubicBezTo>
                    <a:pt x="1381" y="3114"/>
                    <a:pt x="1465" y="3051"/>
                    <a:pt x="1549" y="2988"/>
                  </a:cubicBezTo>
                  <a:cubicBezTo>
                    <a:pt x="1606" y="2969"/>
                    <a:pt x="1697" y="2881"/>
                    <a:pt x="1761" y="2881"/>
                  </a:cubicBezTo>
                  <a:cubicBezTo>
                    <a:pt x="1767" y="2881"/>
                    <a:pt x="1773" y="2882"/>
                    <a:pt x="1779" y="2884"/>
                  </a:cubicBezTo>
                  <a:cubicBezTo>
                    <a:pt x="1862" y="2884"/>
                    <a:pt x="1904" y="3009"/>
                    <a:pt x="1946" y="3072"/>
                  </a:cubicBezTo>
                  <a:cubicBezTo>
                    <a:pt x="1988" y="3156"/>
                    <a:pt x="2030" y="3239"/>
                    <a:pt x="2072" y="3323"/>
                  </a:cubicBezTo>
                  <a:cubicBezTo>
                    <a:pt x="2176" y="3491"/>
                    <a:pt x="2281" y="3679"/>
                    <a:pt x="2365" y="3846"/>
                  </a:cubicBezTo>
                  <a:cubicBezTo>
                    <a:pt x="2390" y="3888"/>
                    <a:pt x="2429" y="3907"/>
                    <a:pt x="2469" y="3907"/>
                  </a:cubicBezTo>
                  <a:cubicBezTo>
                    <a:pt x="2529" y="3907"/>
                    <a:pt x="2591" y="3867"/>
                    <a:pt x="2616" y="3804"/>
                  </a:cubicBezTo>
                  <a:cubicBezTo>
                    <a:pt x="2747" y="3374"/>
                    <a:pt x="2794" y="2926"/>
                    <a:pt x="2757" y="2477"/>
                  </a:cubicBezTo>
                  <a:lnTo>
                    <a:pt x="2757" y="2477"/>
                  </a:lnTo>
                  <a:cubicBezTo>
                    <a:pt x="2836" y="2487"/>
                    <a:pt x="2915" y="2491"/>
                    <a:pt x="2995" y="2491"/>
                  </a:cubicBezTo>
                  <a:cubicBezTo>
                    <a:pt x="3139" y="2491"/>
                    <a:pt x="3285" y="2476"/>
                    <a:pt x="3432" y="2444"/>
                  </a:cubicBezTo>
                  <a:cubicBezTo>
                    <a:pt x="3494" y="2423"/>
                    <a:pt x="3557" y="2319"/>
                    <a:pt x="3494" y="2235"/>
                  </a:cubicBezTo>
                  <a:cubicBezTo>
                    <a:pt x="3285" y="1921"/>
                    <a:pt x="2804" y="1838"/>
                    <a:pt x="2637" y="1461"/>
                  </a:cubicBezTo>
                  <a:cubicBezTo>
                    <a:pt x="2448" y="1063"/>
                    <a:pt x="2657" y="561"/>
                    <a:pt x="2846" y="185"/>
                  </a:cubicBezTo>
                  <a:cubicBezTo>
                    <a:pt x="2880" y="99"/>
                    <a:pt x="2817" y="0"/>
                    <a:pt x="2725"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6"/>
            <p:cNvSpPr/>
            <p:nvPr/>
          </p:nvSpPr>
          <p:spPr>
            <a:xfrm>
              <a:off x="8420421" y="4087021"/>
              <a:ext cx="121319" cy="133526"/>
            </a:xfrm>
            <a:custGeom>
              <a:rect b="b" l="l" r="r" t="t"/>
              <a:pathLst>
                <a:path extrusionOk="0" h="3916" w="3558">
                  <a:moveTo>
                    <a:pt x="2466" y="435"/>
                  </a:moveTo>
                  <a:lnTo>
                    <a:pt x="2466" y="435"/>
                  </a:lnTo>
                  <a:cubicBezTo>
                    <a:pt x="2340" y="767"/>
                    <a:pt x="2258" y="1125"/>
                    <a:pt x="2365" y="1461"/>
                  </a:cubicBezTo>
                  <a:cubicBezTo>
                    <a:pt x="2427" y="1670"/>
                    <a:pt x="2553" y="1838"/>
                    <a:pt x="2720" y="1963"/>
                  </a:cubicBezTo>
                  <a:cubicBezTo>
                    <a:pt x="2852" y="2065"/>
                    <a:pt x="3013" y="2137"/>
                    <a:pt x="3142" y="2234"/>
                  </a:cubicBezTo>
                  <a:lnTo>
                    <a:pt x="3142" y="2234"/>
                  </a:lnTo>
                  <a:cubicBezTo>
                    <a:pt x="3099" y="2238"/>
                    <a:pt x="3056" y="2240"/>
                    <a:pt x="3013" y="2240"/>
                  </a:cubicBezTo>
                  <a:cubicBezTo>
                    <a:pt x="2893" y="2240"/>
                    <a:pt x="2773" y="2225"/>
                    <a:pt x="2658" y="2193"/>
                  </a:cubicBezTo>
                  <a:cubicBezTo>
                    <a:pt x="2574" y="2193"/>
                    <a:pt x="2469" y="2235"/>
                    <a:pt x="2490" y="2319"/>
                  </a:cubicBezTo>
                  <a:cubicBezTo>
                    <a:pt x="2539" y="2708"/>
                    <a:pt x="2525" y="3071"/>
                    <a:pt x="2448" y="3439"/>
                  </a:cubicBezTo>
                  <a:lnTo>
                    <a:pt x="2448" y="3439"/>
                  </a:lnTo>
                  <a:cubicBezTo>
                    <a:pt x="2381" y="3315"/>
                    <a:pt x="2310" y="3190"/>
                    <a:pt x="2239" y="3072"/>
                  </a:cubicBezTo>
                  <a:cubicBezTo>
                    <a:pt x="2155" y="2905"/>
                    <a:pt x="2072" y="2675"/>
                    <a:pt x="1883" y="2633"/>
                  </a:cubicBezTo>
                  <a:cubicBezTo>
                    <a:pt x="1855" y="2623"/>
                    <a:pt x="1827" y="2619"/>
                    <a:pt x="1798" y="2619"/>
                  </a:cubicBezTo>
                  <a:cubicBezTo>
                    <a:pt x="1639" y="2619"/>
                    <a:pt x="1482" y="2753"/>
                    <a:pt x="1339" y="2842"/>
                  </a:cubicBezTo>
                  <a:cubicBezTo>
                    <a:pt x="1227" y="2909"/>
                    <a:pt x="1121" y="2982"/>
                    <a:pt x="1015" y="3058"/>
                  </a:cubicBezTo>
                  <a:lnTo>
                    <a:pt x="1015" y="3058"/>
                  </a:lnTo>
                  <a:cubicBezTo>
                    <a:pt x="1076" y="2927"/>
                    <a:pt x="1155" y="2804"/>
                    <a:pt x="1214" y="2675"/>
                  </a:cubicBezTo>
                  <a:cubicBezTo>
                    <a:pt x="1298" y="2465"/>
                    <a:pt x="1319" y="2235"/>
                    <a:pt x="1235" y="2026"/>
                  </a:cubicBezTo>
                  <a:cubicBezTo>
                    <a:pt x="1123" y="1745"/>
                    <a:pt x="879" y="1559"/>
                    <a:pt x="610" y="1416"/>
                  </a:cubicBezTo>
                  <a:lnTo>
                    <a:pt x="610" y="1416"/>
                  </a:lnTo>
                  <a:cubicBezTo>
                    <a:pt x="861" y="1372"/>
                    <a:pt x="1109" y="1325"/>
                    <a:pt x="1364" y="1285"/>
                  </a:cubicBezTo>
                  <a:lnTo>
                    <a:pt x="1364" y="1285"/>
                  </a:lnTo>
                  <a:cubicBezTo>
                    <a:pt x="1377" y="1290"/>
                    <a:pt x="1391" y="1293"/>
                    <a:pt x="1404" y="1293"/>
                  </a:cubicBezTo>
                  <a:cubicBezTo>
                    <a:pt x="1430" y="1293"/>
                    <a:pt x="1457" y="1283"/>
                    <a:pt x="1480" y="1259"/>
                  </a:cubicBezTo>
                  <a:lnTo>
                    <a:pt x="1480" y="1259"/>
                  </a:lnTo>
                  <a:cubicBezTo>
                    <a:pt x="1502" y="1246"/>
                    <a:pt x="1517" y="1228"/>
                    <a:pt x="1526" y="1208"/>
                  </a:cubicBezTo>
                  <a:lnTo>
                    <a:pt x="1526" y="1208"/>
                  </a:lnTo>
                  <a:cubicBezTo>
                    <a:pt x="1806" y="905"/>
                    <a:pt x="2119" y="647"/>
                    <a:pt x="2466" y="435"/>
                  </a:cubicBezTo>
                  <a:close/>
                  <a:moveTo>
                    <a:pt x="2737" y="1"/>
                  </a:moveTo>
                  <a:cubicBezTo>
                    <a:pt x="2718" y="1"/>
                    <a:pt x="2698" y="6"/>
                    <a:pt x="2679" y="17"/>
                  </a:cubicBezTo>
                  <a:cubicBezTo>
                    <a:pt x="2173" y="280"/>
                    <a:pt x="1726" y="622"/>
                    <a:pt x="1356" y="1022"/>
                  </a:cubicBezTo>
                  <a:lnTo>
                    <a:pt x="1356" y="1022"/>
                  </a:lnTo>
                  <a:cubicBezTo>
                    <a:pt x="960" y="1085"/>
                    <a:pt x="543" y="1168"/>
                    <a:pt x="147" y="1231"/>
                  </a:cubicBezTo>
                  <a:cubicBezTo>
                    <a:pt x="0" y="1273"/>
                    <a:pt x="42" y="1440"/>
                    <a:pt x="147" y="1482"/>
                  </a:cubicBezTo>
                  <a:cubicBezTo>
                    <a:pt x="461" y="1628"/>
                    <a:pt x="942" y="1817"/>
                    <a:pt x="1026" y="2214"/>
                  </a:cubicBezTo>
                  <a:cubicBezTo>
                    <a:pt x="1067" y="2423"/>
                    <a:pt x="942" y="2612"/>
                    <a:pt x="858" y="2800"/>
                  </a:cubicBezTo>
                  <a:cubicBezTo>
                    <a:pt x="754" y="2988"/>
                    <a:pt x="670" y="3177"/>
                    <a:pt x="670" y="3386"/>
                  </a:cubicBezTo>
                  <a:cubicBezTo>
                    <a:pt x="670" y="3449"/>
                    <a:pt x="742" y="3513"/>
                    <a:pt x="804" y="3513"/>
                  </a:cubicBezTo>
                  <a:cubicBezTo>
                    <a:pt x="824" y="3513"/>
                    <a:pt x="843" y="3506"/>
                    <a:pt x="858" y="3491"/>
                  </a:cubicBezTo>
                  <a:cubicBezTo>
                    <a:pt x="1005" y="3386"/>
                    <a:pt x="1151" y="3281"/>
                    <a:pt x="1298" y="3177"/>
                  </a:cubicBezTo>
                  <a:cubicBezTo>
                    <a:pt x="1381" y="3114"/>
                    <a:pt x="1465" y="3072"/>
                    <a:pt x="1549" y="3009"/>
                  </a:cubicBezTo>
                  <a:cubicBezTo>
                    <a:pt x="1632" y="2967"/>
                    <a:pt x="1716" y="2884"/>
                    <a:pt x="1800" y="2884"/>
                  </a:cubicBezTo>
                  <a:cubicBezTo>
                    <a:pt x="1883" y="2905"/>
                    <a:pt x="1925" y="3009"/>
                    <a:pt x="1946" y="3093"/>
                  </a:cubicBezTo>
                  <a:cubicBezTo>
                    <a:pt x="2009" y="3156"/>
                    <a:pt x="2051" y="3240"/>
                    <a:pt x="2093" y="3323"/>
                  </a:cubicBezTo>
                  <a:cubicBezTo>
                    <a:pt x="2197" y="3512"/>
                    <a:pt x="2281" y="3679"/>
                    <a:pt x="2386" y="3846"/>
                  </a:cubicBezTo>
                  <a:cubicBezTo>
                    <a:pt x="2404" y="3893"/>
                    <a:pt x="2449" y="3915"/>
                    <a:pt x="2494" y="3915"/>
                  </a:cubicBezTo>
                  <a:cubicBezTo>
                    <a:pt x="2549" y="3915"/>
                    <a:pt x="2604" y="3883"/>
                    <a:pt x="2616" y="3825"/>
                  </a:cubicBezTo>
                  <a:cubicBezTo>
                    <a:pt x="2747" y="3394"/>
                    <a:pt x="2794" y="2929"/>
                    <a:pt x="2757" y="2476"/>
                  </a:cubicBezTo>
                  <a:lnTo>
                    <a:pt x="2757" y="2476"/>
                  </a:lnTo>
                  <a:cubicBezTo>
                    <a:pt x="2842" y="2486"/>
                    <a:pt x="2927" y="2491"/>
                    <a:pt x="3011" y="2491"/>
                  </a:cubicBezTo>
                  <a:cubicBezTo>
                    <a:pt x="3155" y="2491"/>
                    <a:pt x="3296" y="2476"/>
                    <a:pt x="3432" y="2444"/>
                  </a:cubicBezTo>
                  <a:cubicBezTo>
                    <a:pt x="3516" y="2423"/>
                    <a:pt x="3557" y="2319"/>
                    <a:pt x="3516" y="2256"/>
                  </a:cubicBezTo>
                  <a:cubicBezTo>
                    <a:pt x="3285" y="1921"/>
                    <a:pt x="2804" y="1838"/>
                    <a:pt x="2637" y="1482"/>
                  </a:cubicBezTo>
                  <a:cubicBezTo>
                    <a:pt x="2448" y="1084"/>
                    <a:pt x="2679" y="561"/>
                    <a:pt x="2846" y="206"/>
                  </a:cubicBezTo>
                  <a:cubicBezTo>
                    <a:pt x="2897" y="103"/>
                    <a:pt x="2823" y="1"/>
                    <a:pt x="2737"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6"/>
            <p:cNvSpPr/>
            <p:nvPr/>
          </p:nvSpPr>
          <p:spPr>
            <a:xfrm>
              <a:off x="617368" y="3298124"/>
              <a:ext cx="122035" cy="133492"/>
            </a:xfrm>
            <a:custGeom>
              <a:rect b="b" l="l" r="r" t="t"/>
              <a:pathLst>
                <a:path extrusionOk="0" h="3915" w="3579">
                  <a:moveTo>
                    <a:pt x="2474" y="438"/>
                  </a:moveTo>
                  <a:cubicBezTo>
                    <a:pt x="2340" y="769"/>
                    <a:pt x="2258" y="1126"/>
                    <a:pt x="2365" y="1461"/>
                  </a:cubicBezTo>
                  <a:cubicBezTo>
                    <a:pt x="2428" y="1670"/>
                    <a:pt x="2553" y="1838"/>
                    <a:pt x="2742" y="1963"/>
                  </a:cubicBezTo>
                  <a:cubicBezTo>
                    <a:pt x="2873" y="2065"/>
                    <a:pt x="3024" y="2136"/>
                    <a:pt x="3153" y="2234"/>
                  </a:cubicBezTo>
                  <a:lnTo>
                    <a:pt x="3153" y="2234"/>
                  </a:lnTo>
                  <a:cubicBezTo>
                    <a:pt x="3109" y="2238"/>
                    <a:pt x="3066" y="2240"/>
                    <a:pt x="3022" y="2240"/>
                  </a:cubicBezTo>
                  <a:cubicBezTo>
                    <a:pt x="2904" y="2240"/>
                    <a:pt x="2784" y="2225"/>
                    <a:pt x="2658" y="2193"/>
                  </a:cubicBezTo>
                  <a:cubicBezTo>
                    <a:pt x="2650" y="2191"/>
                    <a:pt x="2641" y="2189"/>
                    <a:pt x="2631" y="2189"/>
                  </a:cubicBezTo>
                  <a:cubicBezTo>
                    <a:pt x="2570" y="2189"/>
                    <a:pt x="2491" y="2246"/>
                    <a:pt x="2491" y="2319"/>
                  </a:cubicBezTo>
                  <a:cubicBezTo>
                    <a:pt x="2539" y="2689"/>
                    <a:pt x="2525" y="3060"/>
                    <a:pt x="2449" y="3431"/>
                  </a:cubicBezTo>
                  <a:lnTo>
                    <a:pt x="2449" y="3431"/>
                  </a:lnTo>
                  <a:cubicBezTo>
                    <a:pt x="2382" y="3310"/>
                    <a:pt x="2318" y="3188"/>
                    <a:pt x="2260" y="3072"/>
                  </a:cubicBezTo>
                  <a:cubicBezTo>
                    <a:pt x="2156" y="2905"/>
                    <a:pt x="2093" y="2674"/>
                    <a:pt x="1884" y="2612"/>
                  </a:cubicBezTo>
                  <a:cubicBezTo>
                    <a:pt x="1864" y="2607"/>
                    <a:pt x="1843" y="2605"/>
                    <a:pt x="1823" y="2605"/>
                  </a:cubicBezTo>
                  <a:cubicBezTo>
                    <a:pt x="1656" y="2605"/>
                    <a:pt x="1491" y="2749"/>
                    <a:pt x="1361" y="2842"/>
                  </a:cubicBezTo>
                  <a:cubicBezTo>
                    <a:pt x="1249" y="2909"/>
                    <a:pt x="1138" y="2982"/>
                    <a:pt x="1026" y="3057"/>
                  </a:cubicBezTo>
                  <a:lnTo>
                    <a:pt x="1026" y="3057"/>
                  </a:lnTo>
                  <a:cubicBezTo>
                    <a:pt x="1087" y="2926"/>
                    <a:pt x="1167" y="2804"/>
                    <a:pt x="1214" y="2674"/>
                  </a:cubicBezTo>
                  <a:cubicBezTo>
                    <a:pt x="1298" y="2465"/>
                    <a:pt x="1340" y="2235"/>
                    <a:pt x="1235" y="2026"/>
                  </a:cubicBezTo>
                  <a:cubicBezTo>
                    <a:pt x="1137" y="1745"/>
                    <a:pt x="888" y="1559"/>
                    <a:pt x="615" y="1416"/>
                  </a:cubicBezTo>
                  <a:lnTo>
                    <a:pt x="615" y="1416"/>
                  </a:lnTo>
                  <a:cubicBezTo>
                    <a:pt x="872" y="1371"/>
                    <a:pt x="1126" y="1324"/>
                    <a:pt x="1373" y="1284"/>
                  </a:cubicBezTo>
                  <a:lnTo>
                    <a:pt x="1373" y="1284"/>
                  </a:lnTo>
                  <a:cubicBezTo>
                    <a:pt x="1387" y="1290"/>
                    <a:pt x="1402" y="1293"/>
                    <a:pt x="1417" y="1293"/>
                  </a:cubicBezTo>
                  <a:cubicBezTo>
                    <a:pt x="1447" y="1293"/>
                    <a:pt x="1478" y="1281"/>
                    <a:pt x="1507" y="1252"/>
                  </a:cubicBezTo>
                  <a:cubicBezTo>
                    <a:pt x="1796" y="931"/>
                    <a:pt x="2121" y="660"/>
                    <a:pt x="2474" y="438"/>
                  </a:cubicBezTo>
                  <a:close/>
                  <a:moveTo>
                    <a:pt x="2745" y="1"/>
                  </a:moveTo>
                  <a:cubicBezTo>
                    <a:pt x="2724" y="1"/>
                    <a:pt x="2702" y="6"/>
                    <a:pt x="2679" y="17"/>
                  </a:cubicBezTo>
                  <a:cubicBezTo>
                    <a:pt x="2192" y="281"/>
                    <a:pt x="1744" y="623"/>
                    <a:pt x="1355" y="1026"/>
                  </a:cubicBezTo>
                  <a:lnTo>
                    <a:pt x="1355" y="1026"/>
                  </a:lnTo>
                  <a:cubicBezTo>
                    <a:pt x="946" y="1088"/>
                    <a:pt x="557" y="1169"/>
                    <a:pt x="147" y="1231"/>
                  </a:cubicBezTo>
                  <a:cubicBezTo>
                    <a:pt x="1" y="1252"/>
                    <a:pt x="43" y="1440"/>
                    <a:pt x="147" y="1482"/>
                  </a:cubicBezTo>
                  <a:cubicBezTo>
                    <a:pt x="482" y="1607"/>
                    <a:pt x="942" y="1817"/>
                    <a:pt x="1026" y="2193"/>
                  </a:cubicBezTo>
                  <a:cubicBezTo>
                    <a:pt x="1068" y="2423"/>
                    <a:pt x="963" y="2612"/>
                    <a:pt x="859" y="2800"/>
                  </a:cubicBezTo>
                  <a:cubicBezTo>
                    <a:pt x="754" y="2988"/>
                    <a:pt x="691" y="3156"/>
                    <a:pt x="670" y="3386"/>
                  </a:cubicBezTo>
                  <a:cubicBezTo>
                    <a:pt x="670" y="3449"/>
                    <a:pt x="742" y="3512"/>
                    <a:pt x="813" y="3512"/>
                  </a:cubicBezTo>
                  <a:cubicBezTo>
                    <a:pt x="836" y="3512"/>
                    <a:pt x="859" y="3506"/>
                    <a:pt x="880" y="3491"/>
                  </a:cubicBezTo>
                  <a:cubicBezTo>
                    <a:pt x="1005" y="3386"/>
                    <a:pt x="1152" y="3281"/>
                    <a:pt x="1319" y="3177"/>
                  </a:cubicBezTo>
                  <a:cubicBezTo>
                    <a:pt x="1403" y="3114"/>
                    <a:pt x="1486" y="3051"/>
                    <a:pt x="1570" y="3009"/>
                  </a:cubicBezTo>
                  <a:cubicBezTo>
                    <a:pt x="1627" y="2971"/>
                    <a:pt x="1702" y="2881"/>
                    <a:pt x="1778" y="2881"/>
                  </a:cubicBezTo>
                  <a:cubicBezTo>
                    <a:pt x="1785" y="2881"/>
                    <a:pt x="1793" y="2882"/>
                    <a:pt x="1800" y="2884"/>
                  </a:cubicBezTo>
                  <a:cubicBezTo>
                    <a:pt x="1884" y="2905"/>
                    <a:pt x="1926" y="3009"/>
                    <a:pt x="1968" y="3072"/>
                  </a:cubicBezTo>
                  <a:cubicBezTo>
                    <a:pt x="2009" y="3156"/>
                    <a:pt x="2051" y="3239"/>
                    <a:pt x="2093" y="3323"/>
                  </a:cubicBezTo>
                  <a:cubicBezTo>
                    <a:pt x="2198" y="3491"/>
                    <a:pt x="2281" y="3679"/>
                    <a:pt x="2386" y="3846"/>
                  </a:cubicBezTo>
                  <a:cubicBezTo>
                    <a:pt x="2414" y="3893"/>
                    <a:pt x="2460" y="3915"/>
                    <a:pt x="2503" y="3915"/>
                  </a:cubicBezTo>
                  <a:cubicBezTo>
                    <a:pt x="2555" y="3915"/>
                    <a:pt x="2605" y="3883"/>
                    <a:pt x="2616" y="3825"/>
                  </a:cubicBezTo>
                  <a:cubicBezTo>
                    <a:pt x="2747" y="3375"/>
                    <a:pt x="2812" y="2925"/>
                    <a:pt x="2763" y="2475"/>
                  </a:cubicBezTo>
                  <a:lnTo>
                    <a:pt x="2763" y="2475"/>
                  </a:lnTo>
                  <a:cubicBezTo>
                    <a:pt x="2846" y="2486"/>
                    <a:pt x="2931" y="2491"/>
                    <a:pt x="3016" y="2491"/>
                  </a:cubicBezTo>
                  <a:cubicBezTo>
                    <a:pt x="3160" y="2491"/>
                    <a:pt x="3307" y="2476"/>
                    <a:pt x="3453" y="2444"/>
                  </a:cubicBezTo>
                  <a:cubicBezTo>
                    <a:pt x="3516" y="2423"/>
                    <a:pt x="3579" y="2319"/>
                    <a:pt x="3516" y="2256"/>
                  </a:cubicBezTo>
                  <a:cubicBezTo>
                    <a:pt x="3307" y="1921"/>
                    <a:pt x="2825" y="1838"/>
                    <a:pt x="2637" y="1482"/>
                  </a:cubicBezTo>
                  <a:cubicBezTo>
                    <a:pt x="2470" y="1063"/>
                    <a:pt x="2679" y="561"/>
                    <a:pt x="2846" y="206"/>
                  </a:cubicBezTo>
                  <a:cubicBezTo>
                    <a:pt x="2898" y="103"/>
                    <a:pt x="2837" y="1"/>
                    <a:pt x="2745"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6"/>
            <p:cNvSpPr/>
            <p:nvPr/>
          </p:nvSpPr>
          <p:spPr>
            <a:xfrm>
              <a:off x="8780846" y="2687093"/>
              <a:ext cx="121319" cy="133253"/>
            </a:xfrm>
            <a:custGeom>
              <a:rect b="b" l="l" r="r" t="t"/>
              <a:pathLst>
                <a:path extrusionOk="0" h="3908" w="3558">
                  <a:moveTo>
                    <a:pt x="2456" y="441"/>
                  </a:moveTo>
                  <a:cubicBezTo>
                    <a:pt x="2336" y="766"/>
                    <a:pt x="2261" y="1114"/>
                    <a:pt x="2365" y="1441"/>
                  </a:cubicBezTo>
                  <a:cubicBezTo>
                    <a:pt x="2427" y="1671"/>
                    <a:pt x="2553" y="1838"/>
                    <a:pt x="2720" y="1964"/>
                  </a:cubicBezTo>
                  <a:cubicBezTo>
                    <a:pt x="2857" y="2054"/>
                    <a:pt x="3025" y="2123"/>
                    <a:pt x="3156" y="2233"/>
                  </a:cubicBezTo>
                  <a:lnTo>
                    <a:pt x="3156" y="2233"/>
                  </a:lnTo>
                  <a:cubicBezTo>
                    <a:pt x="3109" y="2238"/>
                    <a:pt x="3061" y="2241"/>
                    <a:pt x="3013" y="2241"/>
                  </a:cubicBezTo>
                  <a:cubicBezTo>
                    <a:pt x="2893" y="2241"/>
                    <a:pt x="2773" y="2225"/>
                    <a:pt x="2658" y="2194"/>
                  </a:cubicBezTo>
                  <a:cubicBezTo>
                    <a:pt x="2647" y="2191"/>
                    <a:pt x="2635" y="2190"/>
                    <a:pt x="2624" y="2190"/>
                  </a:cubicBezTo>
                  <a:cubicBezTo>
                    <a:pt x="2549" y="2190"/>
                    <a:pt x="2472" y="2247"/>
                    <a:pt x="2490" y="2319"/>
                  </a:cubicBezTo>
                  <a:cubicBezTo>
                    <a:pt x="2539" y="2692"/>
                    <a:pt x="2525" y="3065"/>
                    <a:pt x="2448" y="3428"/>
                  </a:cubicBezTo>
                  <a:lnTo>
                    <a:pt x="2448" y="3428"/>
                  </a:lnTo>
                  <a:cubicBezTo>
                    <a:pt x="2381" y="3304"/>
                    <a:pt x="2310" y="3181"/>
                    <a:pt x="2239" y="3052"/>
                  </a:cubicBezTo>
                  <a:cubicBezTo>
                    <a:pt x="2155" y="2905"/>
                    <a:pt x="2072" y="2675"/>
                    <a:pt x="1883" y="2612"/>
                  </a:cubicBezTo>
                  <a:cubicBezTo>
                    <a:pt x="1855" y="2603"/>
                    <a:pt x="1827" y="2599"/>
                    <a:pt x="1798" y="2599"/>
                  </a:cubicBezTo>
                  <a:cubicBezTo>
                    <a:pt x="1639" y="2599"/>
                    <a:pt x="1485" y="2733"/>
                    <a:pt x="1360" y="2822"/>
                  </a:cubicBezTo>
                  <a:cubicBezTo>
                    <a:pt x="1233" y="2902"/>
                    <a:pt x="1119" y="2983"/>
                    <a:pt x="1007" y="3064"/>
                  </a:cubicBezTo>
                  <a:lnTo>
                    <a:pt x="1007" y="3064"/>
                  </a:lnTo>
                  <a:cubicBezTo>
                    <a:pt x="1069" y="2925"/>
                    <a:pt x="1152" y="2789"/>
                    <a:pt x="1214" y="2654"/>
                  </a:cubicBezTo>
                  <a:cubicBezTo>
                    <a:pt x="1298" y="2445"/>
                    <a:pt x="1319" y="2236"/>
                    <a:pt x="1235" y="2026"/>
                  </a:cubicBezTo>
                  <a:cubicBezTo>
                    <a:pt x="1123" y="1734"/>
                    <a:pt x="882" y="1543"/>
                    <a:pt x="616" y="1405"/>
                  </a:cubicBezTo>
                  <a:lnTo>
                    <a:pt x="616" y="1405"/>
                  </a:lnTo>
                  <a:cubicBezTo>
                    <a:pt x="868" y="1360"/>
                    <a:pt x="1117" y="1316"/>
                    <a:pt x="1374" y="1266"/>
                  </a:cubicBezTo>
                  <a:lnTo>
                    <a:pt x="1374" y="1266"/>
                  </a:lnTo>
                  <a:cubicBezTo>
                    <a:pt x="1386" y="1270"/>
                    <a:pt x="1400" y="1273"/>
                    <a:pt x="1414" y="1273"/>
                  </a:cubicBezTo>
                  <a:cubicBezTo>
                    <a:pt x="1445" y="1273"/>
                    <a:pt x="1478" y="1260"/>
                    <a:pt x="1507" y="1231"/>
                  </a:cubicBezTo>
                  <a:cubicBezTo>
                    <a:pt x="1778" y="929"/>
                    <a:pt x="2097" y="662"/>
                    <a:pt x="2456" y="441"/>
                  </a:cubicBezTo>
                  <a:close/>
                  <a:moveTo>
                    <a:pt x="2725" y="1"/>
                  </a:moveTo>
                  <a:cubicBezTo>
                    <a:pt x="2704" y="1"/>
                    <a:pt x="2681" y="6"/>
                    <a:pt x="2658" y="18"/>
                  </a:cubicBezTo>
                  <a:cubicBezTo>
                    <a:pt x="2170" y="262"/>
                    <a:pt x="1722" y="604"/>
                    <a:pt x="1332" y="1007"/>
                  </a:cubicBezTo>
                  <a:lnTo>
                    <a:pt x="1332" y="1007"/>
                  </a:lnTo>
                  <a:cubicBezTo>
                    <a:pt x="943" y="1088"/>
                    <a:pt x="535" y="1150"/>
                    <a:pt x="147" y="1231"/>
                  </a:cubicBezTo>
                  <a:cubicBezTo>
                    <a:pt x="0" y="1252"/>
                    <a:pt x="42" y="1441"/>
                    <a:pt x="147" y="1482"/>
                  </a:cubicBezTo>
                  <a:cubicBezTo>
                    <a:pt x="461" y="1608"/>
                    <a:pt x="942" y="1817"/>
                    <a:pt x="1026" y="2194"/>
                  </a:cubicBezTo>
                  <a:cubicBezTo>
                    <a:pt x="1067" y="2403"/>
                    <a:pt x="942" y="2612"/>
                    <a:pt x="858" y="2801"/>
                  </a:cubicBezTo>
                  <a:cubicBezTo>
                    <a:pt x="754" y="2968"/>
                    <a:pt x="670" y="3156"/>
                    <a:pt x="670" y="3366"/>
                  </a:cubicBezTo>
                  <a:cubicBezTo>
                    <a:pt x="670" y="3429"/>
                    <a:pt x="742" y="3492"/>
                    <a:pt x="804" y="3492"/>
                  </a:cubicBezTo>
                  <a:cubicBezTo>
                    <a:pt x="824" y="3492"/>
                    <a:pt x="843" y="3485"/>
                    <a:pt x="858" y="3470"/>
                  </a:cubicBezTo>
                  <a:cubicBezTo>
                    <a:pt x="1005" y="3366"/>
                    <a:pt x="1151" y="3261"/>
                    <a:pt x="1298" y="3156"/>
                  </a:cubicBezTo>
                  <a:cubicBezTo>
                    <a:pt x="1381" y="3114"/>
                    <a:pt x="1465" y="3052"/>
                    <a:pt x="1549" y="2989"/>
                  </a:cubicBezTo>
                  <a:cubicBezTo>
                    <a:pt x="1605" y="2952"/>
                    <a:pt x="1694" y="2881"/>
                    <a:pt x="1772" y="2881"/>
                  </a:cubicBezTo>
                  <a:cubicBezTo>
                    <a:pt x="1781" y="2881"/>
                    <a:pt x="1791" y="2882"/>
                    <a:pt x="1800" y="2884"/>
                  </a:cubicBezTo>
                  <a:cubicBezTo>
                    <a:pt x="1883" y="2884"/>
                    <a:pt x="1904" y="3010"/>
                    <a:pt x="1946" y="3073"/>
                  </a:cubicBezTo>
                  <a:cubicBezTo>
                    <a:pt x="1988" y="3156"/>
                    <a:pt x="2051" y="3240"/>
                    <a:pt x="2093" y="3324"/>
                  </a:cubicBezTo>
                  <a:cubicBezTo>
                    <a:pt x="2176" y="3491"/>
                    <a:pt x="2281" y="3658"/>
                    <a:pt x="2386" y="3847"/>
                  </a:cubicBezTo>
                  <a:cubicBezTo>
                    <a:pt x="2403" y="3889"/>
                    <a:pt x="2436" y="3907"/>
                    <a:pt x="2474" y="3907"/>
                  </a:cubicBezTo>
                  <a:cubicBezTo>
                    <a:pt x="2529" y="3907"/>
                    <a:pt x="2591" y="3867"/>
                    <a:pt x="2616" y="3805"/>
                  </a:cubicBezTo>
                  <a:cubicBezTo>
                    <a:pt x="2747" y="3374"/>
                    <a:pt x="2794" y="2926"/>
                    <a:pt x="2758" y="2476"/>
                  </a:cubicBezTo>
                  <a:lnTo>
                    <a:pt x="2758" y="2476"/>
                  </a:lnTo>
                  <a:cubicBezTo>
                    <a:pt x="2830" y="2485"/>
                    <a:pt x="2901" y="2490"/>
                    <a:pt x="2972" y="2490"/>
                  </a:cubicBezTo>
                  <a:cubicBezTo>
                    <a:pt x="3124" y="2490"/>
                    <a:pt x="3275" y="2469"/>
                    <a:pt x="3432" y="2424"/>
                  </a:cubicBezTo>
                  <a:cubicBezTo>
                    <a:pt x="3516" y="2403"/>
                    <a:pt x="3557" y="2319"/>
                    <a:pt x="3516" y="2236"/>
                  </a:cubicBezTo>
                  <a:cubicBezTo>
                    <a:pt x="3285" y="1901"/>
                    <a:pt x="2804" y="1838"/>
                    <a:pt x="2637" y="1461"/>
                  </a:cubicBezTo>
                  <a:cubicBezTo>
                    <a:pt x="2448" y="1064"/>
                    <a:pt x="2679" y="562"/>
                    <a:pt x="2846" y="185"/>
                  </a:cubicBezTo>
                  <a:cubicBezTo>
                    <a:pt x="2880" y="100"/>
                    <a:pt x="2817" y="1"/>
                    <a:pt x="2725"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6"/>
            <p:cNvSpPr/>
            <p:nvPr/>
          </p:nvSpPr>
          <p:spPr>
            <a:xfrm>
              <a:off x="946219" y="4704775"/>
              <a:ext cx="121319" cy="133219"/>
            </a:xfrm>
            <a:custGeom>
              <a:rect b="b" l="l" r="r" t="t"/>
              <a:pathLst>
                <a:path extrusionOk="0" h="3907" w="3558">
                  <a:moveTo>
                    <a:pt x="2459" y="434"/>
                  </a:moveTo>
                  <a:cubicBezTo>
                    <a:pt x="2336" y="761"/>
                    <a:pt x="2254" y="1116"/>
                    <a:pt x="2344" y="1461"/>
                  </a:cubicBezTo>
                  <a:cubicBezTo>
                    <a:pt x="2407" y="1670"/>
                    <a:pt x="2532" y="1837"/>
                    <a:pt x="2721" y="1963"/>
                  </a:cubicBezTo>
                  <a:cubicBezTo>
                    <a:pt x="2853" y="2051"/>
                    <a:pt x="3007" y="2129"/>
                    <a:pt x="3137" y="2234"/>
                  </a:cubicBezTo>
                  <a:lnTo>
                    <a:pt x="3137" y="2234"/>
                  </a:lnTo>
                  <a:cubicBezTo>
                    <a:pt x="3092" y="2238"/>
                    <a:pt x="3048" y="2240"/>
                    <a:pt x="3003" y="2240"/>
                  </a:cubicBezTo>
                  <a:cubicBezTo>
                    <a:pt x="2883" y="2240"/>
                    <a:pt x="2763" y="2224"/>
                    <a:pt x="2637" y="2193"/>
                  </a:cubicBezTo>
                  <a:cubicBezTo>
                    <a:pt x="2629" y="2190"/>
                    <a:pt x="2620" y="2189"/>
                    <a:pt x="2610" y="2189"/>
                  </a:cubicBezTo>
                  <a:cubicBezTo>
                    <a:pt x="2549" y="2189"/>
                    <a:pt x="2470" y="2246"/>
                    <a:pt x="2470" y="2319"/>
                  </a:cubicBezTo>
                  <a:cubicBezTo>
                    <a:pt x="2518" y="2690"/>
                    <a:pt x="2504" y="3062"/>
                    <a:pt x="2438" y="3424"/>
                  </a:cubicBezTo>
                  <a:lnTo>
                    <a:pt x="2438" y="3424"/>
                  </a:lnTo>
                  <a:cubicBezTo>
                    <a:pt x="2373" y="3301"/>
                    <a:pt x="2310" y="3179"/>
                    <a:pt x="2240" y="3051"/>
                  </a:cubicBezTo>
                  <a:cubicBezTo>
                    <a:pt x="2156" y="2905"/>
                    <a:pt x="2072" y="2674"/>
                    <a:pt x="1884" y="2612"/>
                  </a:cubicBezTo>
                  <a:cubicBezTo>
                    <a:pt x="1861" y="2607"/>
                    <a:pt x="1839" y="2605"/>
                    <a:pt x="1817" y="2605"/>
                  </a:cubicBezTo>
                  <a:cubicBezTo>
                    <a:pt x="1634" y="2605"/>
                    <a:pt x="1470" y="2746"/>
                    <a:pt x="1340" y="2821"/>
                  </a:cubicBezTo>
                  <a:cubicBezTo>
                    <a:pt x="1229" y="2899"/>
                    <a:pt x="1118" y="2976"/>
                    <a:pt x="1010" y="3054"/>
                  </a:cubicBezTo>
                  <a:lnTo>
                    <a:pt x="1010" y="3054"/>
                  </a:lnTo>
                  <a:cubicBezTo>
                    <a:pt x="1070" y="2918"/>
                    <a:pt x="1145" y="2786"/>
                    <a:pt x="1193" y="2653"/>
                  </a:cubicBezTo>
                  <a:cubicBezTo>
                    <a:pt x="1298" y="2465"/>
                    <a:pt x="1319" y="2235"/>
                    <a:pt x="1235" y="2026"/>
                  </a:cubicBezTo>
                  <a:cubicBezTo>
                    <a:pt x="1124" y="1748"/>
                    <a:pt x="885" y="1554"/>
                    <a:pt x="620" y="1411"/>
                  </a:cubicBezTo>
                  <a:lnTo>
                    <a:pt x="620" y="1411"/>
                  </a:lnTo>
                  <a:cubicBezTo>
                    <a:pt x="859" y="1368"/>
                    <a:pt x="1100" y="1319"/>
                    <a:pt x="1336" y="1270"/>
                  </a:cubicBezTo>
                  <a:lnTo>
                    <a:pt x="1336" y="1270"/>
                  </a:lnTo>
                  <a:cubicBezTo>
                    <a:pt x="1357" y="1284"/>
                    <a:pt x="1380" y="1293"/>
                    <a:pt x="1404" y="1293"/>
                  </a:cubicBezTo>
                  <a:cubicBezTo>
                    <a:pt x="1433" y="1293"/>
                    <a:pt x="1462" y="1281"/>
                    <a:pt x="1486" y="1252"/>
                  </a:cubicBezTo>
                  <a:cubicBezTo>
                    <a:pt x="1776" y="929"/>
                    <a:pt x="2104" y="657"/>
                    <a:pt x="2459" y="434"/>
                  </a:cubicBezTo>
                  <a:close/>
                  <a:moveTo>
                    <a:pt x="2725" y="0"/>
                  </a:moveTo>
                  <a:cubicBezTo>
                    <a:pt x="2704" y="0"/>
                    <a:pt x="2681" y="5"/>
                    <a:pt x="2658" y="17"/>
                  </a:cubicBezTo>
                  <a:cubicBezTo>
                    <a:pt x="2180" y="276"/>
                    <a:pt x="1739" y="592"/>
                    <a:pt x="1355" y="1002"/>
                  </a:cubicBezTo>
                  <a:lnTo>
                    <a:pt x="1355" y="1002"/>
                  </a:lnTo>
                  <a:cubicBezTo>
                    <a:pt x="959" y="1085"/>
                    <a:pt x="543" y="1147"/>
                    <a:pt x="126" y="1231"/>
                  </a:cubicBezTo>
                  <a:cubicBezTo>
                    <a:pt x="1" y="1252"/>
                    <a:pt x="22" y="1440"/>
                    <a:pt x="126" y="1482"/>
                  </a:cubicBezTo>
                  <a:cubicBezTo>
                    <a:pt x="461" y="1607"/>
                    <a:pt x="942" y="1816"/>
                    <a:pt x="1005" y="2193"/>
                  </a:cubicBezTo>
                  <a:cubicBezTo>
                    <a:pt x="1047" y="2423"/>
                    <a:pt x="942" y="2612"/>
                    <a:pt x="838" y="2800"/>
                  </a:cubicBezTo>
                  <a:cubicBezTo>
                    <a:pt x="754" y="2988"/>
                    <a:pt x="670" y="3156"/>
                    <a:pt x="670" y="3365"/>
                  </a:cubicBezTo>
                  <a:cubicBezTo>
                    <a:pt x="654" y="3444"/>
                    <a:pt x="723" y="3512"/>
                    <a:pt x="794" y="3512"/>
                  </a:cubicBezTo>
                  <a:cubicBezTo>
                    <a:pt x="816" y="3512"/>
                    <a:pt x="839" y="3505"/>
                    <a:pt x="859" y="3490"/>
                  </a:cubicBezTo>
                  <a:cubicBezTo>
                    <a:pt x="1005" y="3365"/>
                    <a:pt x="1151" y="3260"/>
                    <a:pt x="1298" y="3156"/>
                  </a:cubicBezTo>
                  <a:cubicBezTo>
                    <a:pt x="1382" y="3114"/>
                    <a:pt x="1465" y="3051"/>
                    <a:pt x="1549" y="2988"/>
                  </a:cubicBezTo>
                  <a:cubicBezTo>
                    <a:pt x="1605" y="2951"/>
                    <a:pt x="1694" y="2880"/>
                    <a:pt x="1772" y="2880"/>
                  </a:cubicBezTo>
                  <a:cubicBezTo>
                    <a:pt x="1782" y="2880"/>
                    <a:pt x="1791" y="2881"/>
                    <a:pt x="1800" y="2884"/>
                  </a:cubicBezTo>
                  <a:cubicBezTo>
                    <a:pt x="1884" y="2884"/>
                    <a:pt x="1905" y="3009"/>
                    <a:pt x="1947" y="3072"/>
                  </a:cubicBezTo>
                  <a:cubicBezTo>
                    <a:pt x="1988" y="3156"/>
                    <a:pt x="2030" y="3239"/>
                    <a:pt x="2093" y="3323"/>
                  </a:cubicBezTo>
                  <a:cubicBezTo>
                    <a:pt x="2177" y="3490"/>
                    <a:pt x="2281" y="3679"/>
                    <a:pt x="2365" y="3846"/>
                  </a:cubicBezTo>
                  <a:cubicBezTo>
                    <a:pt x="2390" y="3888"/>
                    <a:pt x="2429" y="3907"/>
                    <a:pt x="2470" y="3907"/>
                  </a:cubicBezTo>
                  <a:cubicBezTo>
                    <a:pt x="2529" y="3907"/>
                    <a:pt x="2591" y="3867"/>
                    <a:pt x="2616" y="3804"/>
                  </a:cubicBezTo>
                  <a:cubicBezTo>
                    <a:pt x="2747" y="3373"/>
                    <a:pt x="2795" y="2925"/>
                    <a:pt x="2758" y="2476"/>
                  </a:cubicBezTo>
                  <a:lnTo>
                    <a:pt x="2758" y="2476"/>
                  </a:lnTo>
                  <a:cubicBezTo>
                    <a:pt x="2840" y="2486"/>
                    <a:pt x="2922" y="2491"/>
                    <a:pt x="3003" y="2491"/>
                  </a:cubicBezTo>
                  <a:cubicBezTo>
                    <a:pt x="3144" y="2491"/>
                    <a:pt x="3286" y="2476"/>
                    <a:pt x="3432" y="2444"/>
                  </a:cubicBezTo>
                  <a:cubicBezTo>
                    <a:pt x="3516" y="2423"/>
                    <a:pt x="3558" y="2319"/>
                    <a:pt x="3516" y="2235"/>
                  </a:cubicBezTo>
                  <a:cubicBezTo>
                    <a:pt x="3286" y="1921"/>
                    <a:pt x="2804" y="1837"/>
                    <a:pt x="2637" y="1461"/>
                  </a:cubicBezTo>
                  <a:cubicBezTo>
                    <a:pt x="2449" y="1063"/>
                    <a:pt x="2658" y="561"/>
                    <a:pt x="2846" y="184"/>
                  </a:cubicBezTo>
                  <a:cubicBezTo>
                    <a:pt x="2880" y="99"/>
                    <a:pt x="2817" y="0"/>
                    <a:pt x="2725"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6"/>
            <p:cNvSpPr/>
            <p:nvPr/>
          </p:nvSpPr>
          <p:spPr>
            <a:xfrm>
              <a:off x="272917" y="3747995"/>
              <a:ext cx="138538" cy="115284"/>
            </a:xfrm>
            <a:custGeom>
              <a:rect b="b" l="l" r="r" t="t"/>
              <a:pathLst>
                <a:path extrusionOk="0" h="3381" w="4063">
                  <a:moveTo>
                    <a:pt x="2798" y="2020"/>
                  </a:moveTo>
                  <a:lnTo>
                    <a:pt x="2798" y="2020"/>
                  </a:lnTo>
                  <a:cubicBezTo>
                    <a:pt x="2800" y="2028"/>
                    <a:pt x="2797" y="2031"/>
                    <a:pt x="2794" y="2031"/>
                  </a:cubicBezTo>
                  <a:cubicBezTo>
                    <a:pt x="2789" y="2031"/>
                    <a:pt x="2784" y="2024"/>
                    <a:pt x="2798" y="2020"/>
                  </a:cubicBezTo>
                  <a:close/>
                  <a:moveTo>
                    <a:pt x="2120" y="934"/>
                  </a:moveTo>
                  <a:cubicBezTo>
                    <a:pt x="2086" y="1063"/>
                    <a:pt x="2138" y="1248"/>
                    <a:pt x="2305" y="1285"/>
                  </a:cubicBezTo>
                  <a:cubicBezTo>
                    <a:pt x="2535" y="1316"/>
                    <a:pt x="2760" y="1368"/>
                    <a:pt x="2976" y="1447"/>
                  </a:cubicBezTo>
                  <a:lnTo>
                    <a:pt x="2976" y="1447"/>
                  </a:lnTo>
                  <a:lnTo>
                    <a:pt x="2953" y="1452"/>
                  </a:lnTo>
                  <a:cubicBezTo>
                    <a:pt x="2723" y="1494"/>
                    <a:pt x="2472" y="1536"/>
                    <a:pt x="2347" y="1745"/>
                  </a:cubicBezTo>
                  <a:cubicBezTo>
                    <a:pt x="2236" y="1930"/>
                    <a:pt x="2304" y="2147"/>
                    <a:pt x="2365" y="2339"/>
                  </a:cubicBezTo>
                  <a:lnTo>
                    <a:pt x="2365" y="2339"/>
                  </a:lnTo>
                  <a:cubicBezTo>
                    <a:pt x="2196" y="2222"/>
                    <a:pt x="2019" y="2142"/>
                    <a:pt x="1803" y="2142"/>
                  </a:cubicBezTo>
                  <a:cubicBezTo>
                    <a:pt x="1791" y="2142"/>
                    <a:pt x="1780" y="2142"/>
                    <a:pt x="1768" y="2142"/>
                  </a:cubicBezTo>
                  <a:cubicBezTo>
                    <a:pt x="1525" y="2142"/>
                    <a:pt x="1311" y="2242"/>
                    <a:pt x="1123" y="2387"/>
                  </a:cubicBezTo>
                  <a:lnTo>
                    <a:pt x="1123" y="2387"/>
                  </a:lnTo>
                  <a:lnTo>
                    <a:pt x="1163" y="1985"/>
                  </a:lnTo>
                  <a:lnTo>
                    <a:pt x="1163" y="1985"/>
                  </a:lnTo>
                  <a:cubicBezTo>
                    <a:pt x="1200" y="1918"/>
                    <a:pt x="1204" y="1833"/>
                    <a:pt x="1154" y="1745"/>
                  </a:cubicBezTo>
                  <a:cubicBezTo>
                    <a:pt x="998" y="1500"/>
                    <a:pt x="866" y="1242"/>
                    <a:pt x="760" y="976"/>
                  </a:cubicBezTo>
                  <a:lnTo>
                    <a:pt x="760" y="976"/>
                  </a:lnTo>
                  <a:cubicBezTo>
                    <a:pt x="984" y="1097"/>
                    <a:pt x="1226" y="1180"/>
                    <a:pt x="1489" y="1180"/>
                  </a:cubicBezTo>
                  <a:cubicBezTo>
                    <a:pt x="1725" y="1160"/>
                    <a:pt x="1923" y="1067"/>
                    <a:pt x="2120" y="934"/>
                  </a:cubicBezTo>
                  <a:close/>
                  <a:moveTo>
                    <a:pt x="2567" y="1"/>
                  </a:moveTo>
                  <a:cubicBezTo>
                    <a:pt x="2549" y="1"/>
                    <a:pt x="2531" y="3"/>
                    <a:pt x="2514" y="8"/>
                  </a:cubicBezTo>
                  <a:cubicBezTo>
                    <a:pt x="2305" y="92"/>
                    <a:pt x="2158" y="197"/>
                    <a:pt x="2012" y="343"/>
                  </a:cubicBezTo>
                  <a:cubicBezTo>
                    <a:pt x="1886" y="469"/>
                    <a:pt x="1740" y="615"/>
                    <a:pt x="1552" y="657"/>
                  </a:cubicBezTo>
                  <a:cubicBezTo>
                    <a:pt x="1520" y="662"/>
                    <a:pt x="1489" y="665"/>
                    <a:pt x="1457" y="665"/>
                  </a:cubicBezTo>
                  <a:cubicBezTo>
                    <a:pt x="1106" y="665"/>
                    <a:pt x="734" y="366"/>
                    <a:pt x="484" y="155"/>
                  </a:cubicBezTo>
                  <a:cubicBezTo>
                    <a:pt x="423" y="99"/>
                    <a:pt x="353" y="74"/>
                    <a:pt x="288" y="74"/>
                  </a:cubicBezTo>
                  <a:cubicBezTo>
                    <a:pt x="133" y="74"/>
                    <a:pt x="1" y="214"/>
                    <a:pt x="45" y="406"/>
                  </a:cubicBezTo>
                  <a:cubicBezTo>
                    <a:pt x="164" y="941"/>
                    <a:pt x="358" y="1458"/>
                    <a:pt x="645" y="1938"/>
                  </a:cubicBezTo>
                  <a:lnTo>
                    <a:pt x="645" y="1938"/>
                  </a:lnTo>
                  <a:lnTo>
                    <a:pt x="526" y="3126"/>
                  </a:lnTo>
                  <a:cubicBezTo>
                    <a:pt x="526" y="3230"/>
                    <a:pt x="610" y="3335"/>
                    <a:pt x="715" y="3377"/>
                  </a:cubicBezTo>
                  <a:cubicBezTo>
                    <a:pt x="731" y="3380"/>
                    <a:pt x="747" y="3381"/>
                    <a:pt x="763" y="3381"/>
                  </a:cubicBezTo>
                  <a:cubicBezTo>
                    <a:pt x="867" y="3381"/>
                    <a:pt x="953" y="3324"/>
                    <a:pt x="1008" y="3251"/>
                  </a:cubicBezTo>
                  <a:cubicBezTo>
                    <a:pt x="1171" y="3034"/>
                    <a:pt x="1460" y="2658"/>
                    <a:pt x="1780" y="2658"/>
                  </a:cubicBezTo>
                  <a:cubicBezTo>
                    <a:pt x="1829" y="2658"/>
                    <a:pt x="1878" y="2667"/>
                    <a:pt x="1928" y="2686"/>
                  </a:cubicBezTo>
                  <a:cubicBezTo>
                    <a:pt x="2075" y="2749"/>
                    <a:pt x="2200" y="2875"/>
                    <a:pt x="2305" y="2979"/>
                  </a:cubicBezTo>
                  <a:cubicBezTo>
                    <a:pt x="2472" y="3126"/>
                    <a:pt x="2619" y="3251"/>
                    <a:pt x="2828" y="3314"/>
                  </a:cubicBezTo>
                  <a:cubicBezTo>
                    <a:pt x="2846" y="3318"/>
                    <a:pt x="2864" y="3320"/>
                    <a:pt x="2882" y="3320"/>
                  </a:cubicBezTo>
                  <a:cubicBezTo>
                    <a:pt x="3054" y="3320"/>
                    <a:pt x="3217" y="3150"/>
                    <a:pt x="3142" y="2979"/>
                  </a:cubicBezTo>
                  <a:cubicBezTo>
                    <a:pt x="3079" y="2812"/>
                    <a:pt x="3016" y="2645"/>
                    <a:pt x="2953" y="2477"/>
                  </a:cubicBezTo>
                  <a:cubicBezTo>
                    <a:pt x="2933" y="2373"/>
                    <a:pt x="2891" y="2289"/>
                    <a:pt x="2870" y="2184"/>
                  </a:cubicBezTo>
                  <a:cubicBezTo>
                    <a:pt x="2849" y="2142"/>
                    <a:pt x="2849" y="2122"/>
                    <a:pt x="2828" y="2080"/>
                  </a:cubicBezTo>
                  <a:cubicBezTo>
                    <a:pt x="2828" y="2059"/>
                    <a:pt x="2828" y="2038"/>
                    <a:pt x="2828" y="2017"/>
                  </a:cubicBezTo>
                  <a:cubicBezTo>
                    <a:pt x="2849" y="2017"/>
                    <a:pt x="2933" y="1996"/>
                    <a:pt x="2953" y="1996"/>
                  </a:cubicBezTo>
                  <a:cubicBezTo>
                    <a:pt x="3058" y="1975"/>
                    <a:pt x="3142" y="1954"/>
                    <a:pt x="3246" y="1933"/>
                  </a:cubicBezTo>
                  <a:cubicBezTo>
                    <a:pt x="3435" y="1870"/>
                    <a:pt x="3623" y="1829"/>
                    <a:pt x="3811" y="1787"/>
                  </a:cubicBezTo>
                  <a:cubicBezTo>
                    <a:pt x="4041" y="1724"/>
                    <a:pt x="4062" y="1431"/>
                    <a:pt x="3874" y="1306"/>
                  </a:cubicBezTo>
                  <a:cubicBezTo>
                    <a:pt x="3522" y="1088"/>
                    <a:pt x="3143" y="923"/>
                    <a:pt x="2737" y="834"/>
                  </a:cubicBezTo>
                  <a:lnTo>
                    <a:pt x="2737" y="834"/>
                  </a:lnTo>
                  <a:cubicBezTo>
                    <a:pt x="2799" y="649"/>
                    <a:pt x="2836" y="454"/>
                    <a:pt x="2849" y="259"/>
                  </a:cubicBezTo>
                  <a:cubicBezTo>
                    <a:pt x="2849" y="130"/>
                    <a:pt x="2702" y="1"/>
                    <a:pt x="2567" y="1"/>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6"/>
            <p:cNvSpPr/>
            <p:nvPr/>
          </p:nvSpPr>
          <p:spPr>
            <a:xfrm>
              <a:off x="8431125" y="3538895"/>
              <a:ext cx="138027" cy="115284"/>
            </a:xfrm>
            <a:custGeom>
              <a:rect b="b" l="l" r="r" t="t"/>
              <a:pathLst>
                <a:path extrusionOk="0" h="3381" w="4048">
                  <a:moveTo>
                    <a:pt x="2796" y="2018"/>
                  </a:moveTo>
                  <a:cubicBezTo>
                    <a:pt x="2794" y="2027"/>
                    <a:pt x="2788" y="2031"/>
                    <a:pt x="2783" y="2031"/>
                  </a:cubicBezTo>
                  <a:cubicBezTo>
                    <a:pt x="2774" y="2031"/>
                    <a:pt x="2768" y="2021"/>
                    <a:pt x="2796" y="2018"/>
                  </a:cubicBezTo>
                  <a:close/>
                  <a:moveTo>
                    <a:pt x="2125" y="922"/>
                  </a:moveTo>
                  <a:cubicBezTo>
                    <a:pt x="2072" y="1051"/>
                    <a:pt x="2137" y="1246"/>
                    <a:pt x="2290" y="1285"/>
                  </a:cubicBezTo>
                  <a:cubicBezTo>
                    <a:pt x="2528" y="1316"/>
                    <a:pt x="2756" y="1367"/>
                    <a:pt x="2973" y="1444"/>
                  </a:cubicBezTo>
                  <a:lnTo>
                    <a:pt x="2973" y="1444"/>
                  </a:lnTo>
                  <a:lnTo>
                    <a:pt x="2939" y="1452"/>
                  </a:lnTo>
                  <a:cubicBezTo>
                    <a:pt x="2730" y="1494"/>
                    <a:pt x="2458" y="1536"/>
                    <a:pt x="2332" y="1745"/>
                  </a:cubicBezTo>
                  <a:cubicBezTo>
                    <a:pt x="2220" y="1932"/>
                    <a:pt x="2291" y="2152"/>
                    <a:pt x="2367" y="2345"/>
                  </a:cubicBezTo>
                  <a:lnTo>
                    <a:pt x="2367" y="2345"/>
                  </a:lnTo>
                  <a:cubicBezTo>
                    <a:pt x="2202" y="2225"/>
                    <a:pt x="2013" y="2142"/>
                    <a:pt x="1809" y="2142"/>
                  </a:cubicBezTo>
                  <a:cubicBezTo>
                    <a:pt x="1797" y="2142"/>
                    <a:pt x="1786" y="2142"/>
                    <a:pt x="1775" y="2142"/>
                  </a:cubicBezTo>
                  <a:cubicBezTo>
                    <a:pt x="1526" y="2142"/>
                    <a:pt x="1303" y="2246"/>
                    <a:pt x="1108" y="2396"/>
                  </a:cubicBezTo>
                  <a:lnTo>
                    <a:pt x="1108" y="2396"/>
                  </a:lnTo>
                  <a:lnTo>
                    <a:pt x="1147" y="2005"/>
                  </a:lnTo>
                  <a:lnTo>
                    <a:pt x="1147" y="2005"/>
                  </a:lnTo>
                  <a:cubicBezTo>
                    <a:pt x="1193" y="1935"/>
                    <a:pt x="1202" y="1842"/>
                    <a:pt x="1139" y="1745"/>
                  </a:cubicBezTo>
                  <a:cubicBezTo>
                    <a:pt x="983" y="1500"/>
                    <a:pt x="857" y="1242"/>
                    <a:pt x="754" y="977"/>
                  </a:cubicBezTo>
                  <a:lnTo>
                    <a:pt x="754" y="977"/>
                  </a:lnTo>
                  <a:cubicBezTo>
                    <a:pt x="980" y="1097"/>
                    <a:pt x="1222" y="1180"/>
                    <a:pt x="1474" y="1180"/>
                  </a:cubicBezTo>
                  <a:cubicBezTo>
                    <a:pt x="1717" y="1160"/>
                    <a:pt x="1940" y="1061"/>
                    <a:pt x="2125" y="922"/>
                  </a:cubicBezTo>
                  <a:close/>
                  <a:moveTo>
                    <a:pt x="2558" y="1"/>
                  </a:moveTo>
                  <a:cubicBezTo>
                    <a:pt x="2539" y="1"/>
                    <a:pt x="2519" y="3"/>
                    <a:pt x="2499" y="8"/>
                  </a:cubicBezTo>
                  <a:cubicBezTo>
                    <a:pt x="2311" y="92"/>
                    <a:pt x="2144" y="197"/>
                    <a:pt x="1997" y="343"/>
                  </a:cubicBezTo>
                  <a:cubicBezTo>
                    <a:pt x="1872" y="469"/>
                    <a:pt x="1746" y="615"/>
                    <a:pt x="1558" y="657"/>
                  </a:cubicBezTo>
                  <a:cubicBezTo>
                    <a:pt x="1525" y="662"/>
                    <a:pt x="1491" y="665"/>
                    <a:pt x="1458" y="665"/>
                  </a:cubicBezTo>
                  <a:cubicBezTo>
                    <a:pt x="1092" y="665"/>
                    <a:pt x="719" y="366"/>
                    <a:pt x="470" y="155"/>
                  </a:cubicBezTo>
                  <a:cubicBezTo>
                    <a:pt x="414" y="99"/>
                    <a:pt x="349" y="74"/>
                    <a:pt x="287" y="74"/>
                  </a:cubicBezTo>
                  <a:cubicBezTo>
                    <a:pt x="138" y="74"/>
                    <a:pt x="1" y="214"/>
                    <a:pt x="30" y="406"/>
                  </a:cubicBezTo>
                  <a:cubicBezTo>
                    <a:pt x="147" y="930"/>
                    <a:pt x="354" y="1436"/>
                    <a:pt x="634" y="1908"/>
                  </a:cubicBezTo>
                  <a:lnTo>
                    <a:pt x="634" y="1908"/>
                  </a:lnTo>
                  <a:lnTo>
                    <a:pt x="512" y="3126"/>
                  </a:lnTo>
                  <a:cubicBezTo>
                    <a:pt x="512" y="3230"/>
                    <a:pt x="616" y="3335"/>
                    <a:pt x="721" y="3377"/>
                  </a:cubicBezTo>
                  <a:cubicBezTo>
                    <a:pt x="735" y="3380"/>
                    <a:pt x="748" y="3381"/>
                    <a:pt x="762" y="3381"/>
                  </a:cubicBezTo>
                  <a:cubicBezTo>
                    <a:pt x="853" y="3381"/>
                    <a:pt x="941" y="3324"/>
                    <a:pt x="1014" y="3251"/>
                  </a:cubicBezTo>
                  <a:cubicBezTo>
                    <a:pt x="1177" y="3034"/>
                    <a:pt x="1467" y="2658"/>
                    <a:pt x="1773" y="2658"/>
                  </a:cubicBezTo>
                  <a:cubicBezTo>
                    <a:pt x="1819" y="2658"/>
                    <a:pt x="1866" y="2667"/>
                    <a:pt x="1914" y="2686"/>
                  </a:cubicBezTo>
                  <a:cubicBezTo>
                    <a:pt x="2060" y="2749"/>
                    <a:pt x="2186" y="2875"/>
                    <a:pt x="2311" y="2979"/>
                  </a:cubicBezTo>
                  <a:cubicBezTo>
                    <a:pt x="2458" y="3126"/>
                    <a:pt x="2625" y="3251"/>
                    <a:pt x="2813" y="3314"/>
                  </a:cubicBezTo>
                  <a:cubicBezTo>
                    <a:pt x="2831" y="3318"/>
                    <a:pt x="2849" y="3320"/>
                    <a:pt x="2868" y="3320"/>
                  </a:cubicBezTo>
                  <a:cubicBezTo>
                    <a:pt x="3039" y="3320"/>
                    <a:pt x="3205" y="3150"/>
                    <a:pt x="3148" y="2979"/>
                  </a:cubicBezTo>
                  <a:cubicBezTo>
                    <a:pt x="3085" y="2812"/>
                    <a:pt x="3023" y="2645"/>
                    <a:pt x="2960" y="2477"/>
                  </a:cubicBezTo>
                  <a:cubicBezTo>
                    <a:pt x="2918" y="2373"/>
                    <a:pt x="2897" y="2289"/>
                    <a:pt x="2855" y="2184"/>
                  </a:cubicBezTo>
                  <a:cubicBezTo>
                    <a:pt x="2855" y="2142"/>
                    <a:pt x="2834" y="2122"/>
                    <a:pt x="2834" y="2080"/>
                  </a:cubicBezTo>
                  <a:cubicBezTo>
                    <a:pt x="2813" y="2059"/>
                    <a:pt x="2813" y="2038"/>
                    <a:pt x="2813" y="2017"/>
                  </a:cubicBezTo>
                  <a:cubicBezTo>
                    <a:pt x="2855" y="2017"/>
                    <a:pt x="2918" y="1996"/>
                    <a:pt x="2960" y="1996"/>
                  </a:cubicBezTo>
                  <a:cubicBezTo>
                    <a:pt x="3043" y="1975"/>
                    <a:pt x="3148" y="1954"/>
                    <a:pt x="3232" y="1933"/>
                  </a:cubicBezTo>
                  <a:cubicBezTo>
                    <a:pt x="3420" y="1870"/>
                    <a:pt x="3608" y="1829"/>
                    <a:pt x="3818" y="1787"/>
                  </a:cubicBezTo>
                  <a:cubicBezTo>
                    <a:pt x="4027" y="1724"/>
                    <a:pt x="4048" y="1431"/>
                    <a:pt x="3880" y="1306"/>
                  </a:cubicBezTo>
                  <a:cubicBezTo>
                    <a:pt x="3529" y="1088"/>
                    <a:pt x="3137" y="924"/>
                    <a:pt x="2737" y="835"/>
                  </a:cubicBezTo>
                  <a:lnTo>
                    <a:pt x="2737" y="835"/>
                  </a:lnTo>
                  <a:cubicBezTo>
                    <a:pt x="2802" y="650"/>
                    <a:pt x="2834" y="454"/>
                    <a:pt x="2834" y="259"/>
                  </a:cubicBezTo>
                  <a:cubicBezTo>
                    <a:pt x="2834" y="130"/>
                    <a:pt x="2704" y="1"/>
                    <a:pt x="2558" y="1"/>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6"/>
            <p:cNvSpPr/>
            <p:nvPr/>
          </p:nvSpPr>
          <p:spPr>
            <a:xfrm>
              <a:off x="8028557" y="4621325"/>
              <a:ext cx="137822" cy="114874"/>
            </a:xfrm>
            <a:custGeom>
              <a:rect b="b" l="l" r="r" t="t"/>
              <a:pathLst>
                <a:path extrusionOk="0" h="3369" w="4042">
                  <a:moveTo>
                    <a:pt x="2774" y="2017"/>
                  </a:moveTo>
                  <a:cubicBezTo>
                    <a:pt x="2775" y="2017"/>
                    <a:pt x="2778" y="2018"/>
                    <a:pt x="2783" y="2019"/>
                  </a:cubicBezTo>
                  <a:lnTo>
                    <a:pt x="2783" y="2019"/>
                  </a:lnTo>
                  <a:cubicBezTo>
                    <a:pt x="2782" y="2019"/>
                    <a:pt x="2781" y="2019"/>
                    <a:pt x="2780" y="2019"/>
                  </a:cubicBezTo>
                  <a:cubicBezTo>
                    <a:pt x="2775" y="2019"/>
                    <a:pt x="2771" y="2017"/>
                    <a:pt x="2774" y="2017"/>
                  </a:cubicBezTo>
                  <a:close/>
                  <a:moveTo>
                    <a:pt x="2120" y="909"/>
                  </a:moveTo>
                  <a:cubicBezTo>
                    <a:pt x="2064" y="1054"/>
                    <a:pt x="2129" y="1251"/>
                    <a:pt x="2283" y="1271"/>
                  </a:cubicBezTo>
                  <a:cubicBezTo>
                    <a:pt x="2517" y="1301"/>
                    <a:pt x="2740" y="1356"/>
                    <a:pt x="2953" y="1433"/>
                  </a:cubicBezTo>
                  <a:lnTo>
                    <a:pt x="2953" y="1433"/>
                  </a:lnTo>
                  <a:lnTo>
                    <a:pt x="2932" y="1438"/>
                  </a:lnTo>
                  <a:cubicBezTo>
                    <a:pt x="2723" y="1501"/>
                    <a:pt x="2451" y="1522"/>
                    <a:pt x="2325" y="1731"/>
                  </a:cubicBezTo>
                  <a:cubicBezTo>
                    <a:pt x="2213" y="1918"/>
                    <a:pt x="2285" y="2138"/>
                    <a:pt x="2361" y="2332"/>
                  </a:cubicBezTo>
                  <a:lnTo>
                    <a:pt x="2361" y="2332"/>
                  </a:lnTo>
                  <a:cubicBezTo>
                    <a:pt x="2196" y="2211"/>
                    <a:pt x="2006" y="2128"/>
                    <a:pt x="1802" y="2128"/>
                  </a:cubicBezTo>
                  <a:cubicBezTo>
                    <a:pt x="1791" y="2128"/>
                    <a:pt x="1779" y="2128"/>
                    <a:pt x="1768" y="2128"/>
                  </a:cubicBezTo>
                  <a:cubicBezTo>
                    <a:pt x="1523" y="2128"/>
                    <a:pt x="1304" y="2229"/>
                    <a:pt x="1111" y="2376"/>
                  </a:cubicBezTo>
                  <a:lnTo>
                    <a:pt x="1111" y="2376"/>
                  </a:lnTo>
                  <a:lnTo>
                    <a:pt x="1145" y="1984"/>
                  </a:lnTo>
                  <a:lnTo>
                    <a:pt x="1145" y="1984"/>
                  </a:lnTo>
                  <a:cubicBezTo>
                    <a:pt x="1187" y="1915"/>
                    <a:pt x="1193" y="1825"/>
                    <a:pt x="1133" y="1731"/>
                  </a:cubicBezTo>
                  <a:cubicBezTo>
                    <a:pt x="980" y="1492"/>
                    <a:pt x="856" y="1241"/>
                    <a:pt x="755" y="982"/>
                  </a:cubicBezTo>
                  <a:lnTo>
                    <a:pt x="755" y="982"/>
                  </a:lnTo>
                  <a:cubicBezTo>
                    <a:pt x="965" y="1093"/>
                    <a:pt x="1190" y="1167"/>
                    <a:pt x="1423" y="1167"/>
                  </a:cubicBezTo>
                  <a:cubicBezTo>
                    <a:pt x="1438" y="1167"/>
                    <a:pt x="1453" y="1167"/>
                    <a:pt x="1467" y="1166"/>
                  </a:cubicBezTo>
                  <a:cubicBezTo>
                    <a:pt x="1711" y="1146"/>
                    <a:pt x="1935" y="1066"/>
                    <a:pt x="2120" y="909"/>
                  </a:cubicBezTo>
                  <a:close/>
                  <a:moveTo>
                    <a:pt x="2573" y="0"/>
                  </a:moveTo>
                  <a:cubicBezTo>
                    <a:pt x="2547" y="0"/>
                    <a:pt x="2520" y="5"/>
                    <a:pt x="2493" y="15"/>
                  </a:cubicBezTo>
                  <a:cubicBezTo>
                    <a:pt x="2304" y="78"/>
                    <a:pt x="2158" y="183"/>
                    <a:pt x="1991" y="329"/>
                  </a:cubicBezTo>
                  <a:cubicBezTo>
                    <a:pt x="1865" y="455"/>
                    <a:pt x="1739" y="601"/>
                    <a:pt x="1551" y="643"/>
                  </a:cubicBezTo>
                  <a:cubicBezTo>
                    <a:pt x="1511" y="651"/>
                    <a:pt x="1470" y="655"/>
                    <a:pt x="1430" y="655"/>
                  </a:cubicBezTo>
                  <a:cubicBezTo>
                    <a:pt x="1074" y="655"/>
                    <a:pt x="726" y="347"/>
                    <a:pt x="463" y="141"/>
                  </a:cubicBezTo>
                  <a:cubicBezTo>
                    <a:pt x="408" y="92"/>
                    <a:pt x="344" y="70"/>
                    <a:pt x="283" y="70"/>
                  </a:cubicBezTo>
                  <a:cubicBezTo>
                    <a:pt x="134" y="70"/>
                    <a:pt x="0" y="199"/>
                    <a:pt x="45" y="392"/>
                  </a:cubicBezTo>
                  <a:cubicBezTo>
                    <a:pt x="142" y="917"/>
                    <a:pt x="348" y="1443"/>
                    <a:pt x="629" y="1901"/>
                  </a:cubicBezTo>
                  <a:lnTo>
                    <a:pt x="629" y="1901"/>
                  </a:lnTo>
                  <a:lnTo>
                    <a:pt x="526" y="3112"/>
                  </a:lnTo>
                  <a:cubicBezTo>
                    <a:pt x="505" y="3217"/>
                    <a:pt x="610" y="3342"/>
                    <a:pt x="714" y="3363"/>
                  </a:cubicBezTo>
                  <a:cubicBezTo>
                    <a:pt x="732" y="3366"/>
                    <a:pt x="749" y="3368"/>
                    <a:pt x="766" y="3368"/>
                  </a:cubicBezTo>
                  <a:cubicBezTo>
                    <a:pt x="853" y="3368"/>
                    <a:pt x="937" y="3325"/>
                    <a:pt x="1007" y="3237"/>
                  </a:cubicBezTo>
                  <a:cubicBezTo>
                    <a:pt x="1170" y="3020"/>
                    <a:pt x="1460" y="2644"/>
                    <a:pt x="1766" y="2644"/>
                  </a:cubicBezTo>
                  <a:cubicBezTo>
                    <a:pt x="1813" y="2644"/>
                    <a:pt x="1860" y="2653"/>
                    <a:pt x="1907" y="2672"/>
                  </a:cubicBezTo>
                  <a:cubicBezTo>
                    <a:pt x="2074" y="2735"/>
                    <a:pt x="2179" y="2861"/>
                    <a:pt x="2304" y="2986"/>
                  </a:cubicBezTo>
                  <a:cubicBezTo>
                    <a:pt x="2451" y="3112"/>
                    <a:pt x="2618" y="3237"/>
                    <a:pt x="2827" y="3300"/>
                  </a:cubicBezTo>
                  <a:cubicBezTo>
                    <a:pt x="2850" y="3309"/>
                    <a:pt x="2873" y="3313"/>
                    <a:pt x="2896" y="3313"/>
                  </a:cubicBezTo>
                  <a:cubicBezTo>
                    <a:pt x="3046" y="3313"/>
                    <a:pt x="3196" y="3149"/>
                    <a:pt x="3141" y="2986"/>
                  </a:cubicBezTo>
                  <a:cubicBezTo>
                    <a:pt x="3079" y="2819"/>
                    <a:pt x="3016" y="2652"/>
                    <a:pt x="2953" y="2463"/>
                  </a:cubicBezTo>
                  <a:cubicBezTo>
                    <a:pt x="2911" y="2380"/>
                    <a:pt x="2890" y="2275"/>
                    <a:pt x="2848" y="2170"/>
                  </a:cubicBezTo>
                  <a:cubicBezTo>
                    <a:pt x="2848" y="2149"/>
                    <a:pt x="2827" y="2108"/>
                    <a:pt x="2827" y="2066"/>
                  </a:cubicBezTo>
                  <a:cubicBezTo>
                    <a:pt x="2827" y="2052"/>
                    <a:pt x="2818" y="2038"/>
                    <a:pt x="2812" y="2024"/>
                  </a:cubicBezTo>
                  <a:lnTo>
                    <a:pt x="2812" y="2024"/>
                  </a:lnTo>
                  <a:cubicBezTo>
                    <a:pt x="2854" y="2020"/>
                    <a:pt x="2913" y="1982"/>
                    <a:pt x="2953" y="1982"/>
                  </a:cubicBezTo>
                  <a:cubicBezTo>
                    <a:pt x="3037" y="1961"/>
                    <a:pt x="3141" y="1940"/>
                    <a:pt x="3225" y="1919"/>
                  </a:cubicBezTo>
                  <a:cubicBezTo>
                    <a:pt x="3413" y="1877"/>
                    <a:pt x="3602" y="1815"/>
                    <a:pt x="3811" y="1773"/>
                  </a:cubicBezTo>
                  <a:cubicBezTo>
                    <a:pt x="4041" y="1731"/>
                    <a:pt x="4041" y="1417"/>
                    <a:pt x="3874" y="1292"/>
                  </a:cubicBezTo>
                  <a:cubicBezTo>
                    <a:pt x="3523" y="1074"/>
                    <a:pt x="3132" y="910"/>
                    <a:pt x="2733" y="821"/>
                  </a:cubicBezTo>
                  <a:lnTo>
                    <a:pt x="2733" y="821"/>
                  </a:lnTo>
                  <a:cubicBezTo>
                    <a:pt x="2796" y="644"/>
                    <a:pt x="2827" y="459"/>
                    <a:pt x="2827" y="266"/>
                  </a:cubicBezTo>
                  <a:cubicBezTo>
                    <a:pt x="2827" y="126"/>
                    <a:pt x="2710" y="0"/>
                    <a:pt x="2573" y="0"/>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6"/>
            <p:cNvSpPr/>
            <p:nvPr/>
          </p:nvSpPr>
          <p:spPr>
            <a:xfrm>
              <a:off x="8678647" y="2006160"/>
              <a:ext cx="137993" cy="115284"/>
            </a:xfrm>
            <a:custGeom>
              <a:rect b="b" l="l" r="r" t="t"/>
              <a:pathLst>
                <a:path extrusionOk="0" h="3381" w="4047">
                  <a:moveTo>
                    <a:pt x="2795" y="2018"/>
                  </a:moveTo>
                  <a:cubicBezTo>
                    <a:pt x="2793" y="2027"/>
                    <a:pt x="2787" y="2030"/>
                    <a:pt x="2782" y="2030"/>
                  </a:cubicBezTo>
                  <a:cubicBezTo>
                    <a:pt x="2773" y="2030"/>
                    <a:pt x="2767" y="2021"/>
                    <a:pt x="2795" y="2018"/>
                  </a:cubicBezTo>
                  <a:close/>
                  <a:moveTo>
                    <a:pt x="2127" y="920"/>
                  </a:moveTo>
                  <a:cubicBezTo>
                    <a:pt x="2069" y="1063"/>
                    <a:pt x="2134" y="1246"/>
                    <a:pt x="2289" y="1284"/>
                  </a:cubicBezTo>
                  <a:cubicBezTo>
                    <a:pt x="2522" y="1315"/>
                    <a:pt x="2746" y="1370"/>
                    <a:pt x="2959" y="1447"/>
                  </a:cubicBezTo>
                  <a:lnTo>
                    <a:pt x="2959" y="1447"/>
                  </a:lnTo>
                  <a:lnTo>
                    <a:pt x="2938" y="1452"/>
                  </a:lnTo>
                  <a:cubicBezTo>
                    <a:pt x="2729" y="1515"/>
                    <a:pt x="2457" y="1536"/>
                    <a:pt x="2331" y="1745"/>
                  </a:cubicBezTo>
                  <a:cubicBezTo>
                    <a:pt x="2219" y="1932"/>
                    <a:pt x="2290" y="2152"/>
                    <a:pt x="2366" y="2345"/>
                  </a:cubicBezTo>
                  <a:lnTo>
                    <a:pt x="2366" y="2345"/>
                  </a:lnTo>
                  <a:cubicBezTo>
                    <a:pt x="2201" y="2225"/>
                    <a:pt x="2012" y="2142"/>
                    <a:pt x="1808" y="2142"/>
                  </a:cubicBezTo>
                  <a:cubicBezTo>
                    <a:pt x="1797" y="2142"/>
                    <a:pt x="1785" y="2142"/>
                    <a:pt x="1774" y="2142"/>
                  </a:cubicBezTo>
                  <a:cubicBezTo>
                    <a:pt x="1525" y="2142"/>
                    <a:pt x="1302" y="2246"/>
                    <a:pt x="1107" y="2396"/>
                  </a:cubicBezTo>
                  <a:lnTo>
                    <a:pt x="1107" y="2396"/>
                  </a:lnTo>
                  <a:lnTo>
                    <a:pt x="1148" y="1986"/>
                  </a:lnTo>
                  <a:lnTo>
                    <a:pt x="1148" y="1986"/>
                  </a:lnTo>
                  <a:cubicBezTo>
                    <a:pt x="1184" y="1919"/>
                    <a:pt x="1189" y="1834"/>
                    <a:pt x="1138" y="1745"/>
                  </a:cubicBezTo>
                  <a:cubicBezTo>
                    <a:pt x="981" y="1498"/>
                    <a:pt x="848" y="1239"/>
                    <a:pt x="742" y="971"/>
                  </a:cubicBezTo>
                  <a:lnTo>
                    <a:pt x="742" y="971"/>
                  </a:lnTo>
                  <a:cubicBezTo>
                    <a:pt x="971" y="1095"/>
                    <a:pt x="1217" y="1180"/>
                    <a:pt x="1473" y="1180"/>
                  </a:cubicBezTo>
                  <a:cubicBezTo>
                    <a:pt x="1717" y="1160"/>
                    <a:pt x="1941" y="1060"/>
                    <a:pt x="2127" y="920"/>
                  </a:cubicBezTo>
                  <a:close/>
                  <a:moveTo>
                    <a:pt x="2558" y="1"/>
                  </a:moveTo>
                  <a:cubicBezTo>
                    <a:pt x="2538" y="1"/>
                    <a:pt x="2518" y="3"/>
                    <a:pt x="2498" y="8"/>
                  </a:cubicBezTo>
                  <a:cubicBezTo>
                    <a:pt x="2310" y="92"/>
                    <a:pt x="2143" y="196"/>
                    <a:pt x="1996" y="343"/>
                  </a:cubicBezTo>
                  <a:cubicBezTo>
                    <a:pt x="1871" y="468"/>
                    <a:pt x="1745" y="615"/>
                    <a:pt x="1557" y="657"/>
                  </a:cubicBezTo>
                  <a:cubicBezTo>
                    <a:pt x="1524" y="662"/>
                    <a:pt x="1491" y="664"/>
                    <a:pt x="1457" y="664"/>
                  </a:cubicBezTo>
                  <a:cubicBezTo>
                    <a:pt x="1091" y="664"/>
                    <a:pt x="718" y="366"/>
                    <a:pt x="469" y="155"/>
                  </a:cubicBezTo>
                  <a:cubicBezTo>
                    <a:pt x="413" y="99"/>
                    <a:pt x="348" y="74"/>
                    <a:pt x="286" y="74"/>
                  </a:cubicBezTo>
                  <a:cubicBezTo>
                    <a:pt x="137" y="74"/>
                    <a:pt x="0" y="214"/>
                    <a:pt x="29" y="406"/>
                  </a:cubicBezTo>
                  <a:cubicBezTo>
                    <a:pt x="146" y="930"/>
                    <a:pt x="353" y="1436"/>
                    <a:pt x="633" y="1908"/>
                  </a:cubicBezTo>
                  <a:lnTo>
                    <a:pt x="633" y="1908"/>
                  </a:lnTo>
                  <a:lnTo>
                    <a:pt x="511" y="3126"/>
                  </a:lnTo>
                  <a:cubicBezTo>
                    <a:pt x="511" y="3230"/>
                    <a:pt x="615" y="3335"/>
                    <a:pt x="720" y="3377"/>
                  </a:cubicBezTo>
                  <a:cubicBezTo>
                    <a:pt x="734" y="3380"/>
                    <a:pt x="747" y="3381"/>
                    <a:pt x="761" y="3381"/>
                  </a:cubicBezTo>
                  <a:cubicBezTo>
                    <a:pt x="852" y="3381"/>
                    <a:pt x="940" y="3324"/>
                    <a:pt x="1013" y="3251"/>
                  </a:cubicBezTo>
                  <a:cubicBezTo>
                    <a:pt x="1176" y="3033"/>
                    <a:pt x="1466" y="2658"/>
                    <a:pt x="1772" y="2658"/>
                  </a:cubicBezTo>
                  <a:cubicBezTo>
                    <a:pt x="1818" y="2658"/>
                    <a:pt x="1865" y="2667"/>
                    <a:pt x="1913" y="2686"/>
                  </a:cubicBezTo>
                  <a:cubicBezTo>
                    <a:pt x="2059" y="2749"/>
                    <a:pt x="2185" y="2875"/>
                    <a:pt x="2310" y="2979"/>
                  </a:cubicBezTo>
                  <a:cubicBezTo>
                    <a:pt x="2457" y="3126"/>
                    <a:pt x="2624" y="3251"/>
                    <a:pt x="2812" y="3314"/>
                  </a:cubicBezTo>
                  <a:cubicBezTo>
                    <a:pt x="2830" y="3318"/>
                    <a:pt x="2848" y="3320"/>
                    <a:pt x="2867" y="3320"/>
                  </a:cubicBezTo>
                  <a:cubicBezTo>
                    <a:pt x="3038" y="3320"/>
                    <a:pt x="3204" y="3150"/>
                    <a:pt x="3147" y="2979"/>
                  </a:cubicBezTo>
                  <a:cubicBezTo>
                    <a:pt x="3084" y="2812"/>
                    <a:pt x="3022" y="2645"/>
                    <a:pt x="2959" y="2477"/>
                  </a:cubicBezTo>
                  <a:cubicBezTo>
                    <a:pt x="2917" y="2393"/>
                    <a:pt x="2896" y="2289"/>
                    <a:pt x="2854" y="2184"/>
                  </a:cubicBezTo>
                  <a:cubicBezTo>
                    <a:pt x="2854" y="2142"/>
                    <a:pt x="2833" y="2121"/>
                    <a:pt x="2833" y="2080"/>
                  </a:cubicBezTo>
                  <a:cubicBezTo>
                    <a:pt x="2812" y="2059"/>
                    <a:pt x="2812" y="2038"/>
                    <a:pt x="2812" y="2017"/>
                  </a:cubicBezTo>
                  <a:lnTo>
                    <a:pt x="2812" y="2017"/>
                  </a:lnTo>
                  <a:cubicBezTo>
                    <a:pt x="2821" y="2021"/>
                    <a:pt x="2830" y="2023"/>
                    <a:pt x="2840" y="2023"/>
                  </a:cubicBezTo>
                  <a:cubicBezTo>
                    <a:pt x="2878" y="2023"/>
                    <a:pt x="2925" y="1996"/>
                    <a:pt x="2959" y="1996"/>
                  </a:cubicBezTo>
                  <a:cubicBezTo>
                    <a:pt x="3042" y="1975"/>
                    <a:pt x="3147" y="1954"/>
                    <a:pt x="3231" y="1933"/>
                  </a:cubicBezTo>
                  <a:cubicBezTo>
                    <a:pt x="3419" y="1870"/>
                    <a:pt x="3607" y="1829"/>
                    <a:pt x="3817" y="1787"/>
                  </a:cubicBezTo>
                  <a:cubicBezTo>
                    <a:pt x="4026" y="1724"/>
                    <a:pt x="4047" y="1431"/>
                    <a:pt x="3879" y="1305"/>
                  </a:cubicBezTo>
                  <a:cubicBezTo>
                    <a:pt x="3528" y="1088"/>
                    <a:pt x="3136" y="924"/>
                    <a:pt x="2736" y="835"/>
                  </a:cubicBezTo>
                  <a:lnTo>
                    <a:pt x="2736" y="835"/>
                  </a:lnTo>
                  <a:cubicBezTo>
                    <a:pt x="2801" y="650"/>
                    <a:pt x="2833" y="454"/>
                    <a:pt x="2833" y="259"/>
                  </a:cubicBezTo>
                  <a:cubicBezTo>
                    <a:pt x="2833" y="130"/>
                    <a:pt x="2703" y="1"/>
                    <a:pt x="2558" y="1"/>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6"/>
            <p:cNvSpPr/>
            <p:nvPr/>
          </p:nvSpPr>
          <p:spPr>
            <a:xfrm>
              <a:off x="222600" y="2572234"/>
              <a:ext cx="138027" cy="114874"/>
            </a:xfrm>
            <a:custGeom>
              <a:rect b="b" l="l" r="r" t="t"/>
              <a:pathLst>
                <a:path extrusionOk="0" h="3369" w="4048">
                  <a:moveTo>
                    <a:pt x="2779" y="2018"/>
                  </a:moveTo>
                  <a:cubicBezTo>
                    <a:pt x="2782" y="2018"/>
                    <a:pt x="2787" y="2019"/>
                    <a:pt x="2794" y="2020"/>
                  </a:cubicBezTo>
                  <a:lnTo>
                    <a:pt x="2794" y="2020"/>
                  </a:lnTo>
                  <a:cubicBezTo>
                    <a:pt x="2792" y="2022"/>
                    <a:pt x="2789" y="2023"/>
                    <a:pt x="2786" y="2023"/>
                  </a:cubicBezTo>
                  <a:cubicBezTo>
                    <a:pt x="2778" y="2023"/>
                    <a:pt x="2770" y="2018"/>
                    <a:pt x="2779" y="2018"/>
                  </a:cubicBezTo>
                  <a:close/>
                  <a:moveTo>
                    <a:pt x="2143" y="894"/>
                  </a:moveTo>
                  <a:lnTo>
                    <a:pt x="2143" y="894"/>
                  </a:lnTo>
                  <a:cubicBezTo>
                    <a:pt x="2060" y="1020"/>
                    <a:pt x="2123" y="1250"/>
                    <a:pt x="2290" y="1271"/>
                  </a:cubicBezTo>
                  <a:cubicBezTo>
                    <a:pt x="2523" y="1301"/>
                    <a:pt x="2746" y="1356"/>
                    <a:pt x="2960" y="1433"/>
                  </a:cubicBezTo>
                  <a:lnTo>
                    <a:pt x="2960" y="1433"/>
                  </a:lnTo>
                  <a:lnTo>
                    <a:pt x="2939" y="1438"/>
                  </a:lnTo>
                  <a:cubicBezTo>
                    <a:pt x="2729" y="1501"/>
                    <a:pt x="2457" y="1522"/>
                    <a:pt x="2332" y="1731"/>
                  </a:cubicBezTo>
                  <a:cubicBezTo>
                    <a:pt x="2220" y="1918"/>
                    <a:pt x="2291" y="2138"/>
                    <a:pt x="2367" y="2332"/>
                  </a:cubicBezTo>
                  <a:lnTo>
                    <a:pt x="2367" y="2332"/>
                  </a:lnTo>
                  <a:cubicBezTo>
                    <a:pt x="2202" y="2211"/>
                    <a:pt x="2012" y="2129"/>
                    <a:pt x="1809" y="2129"/>
                  </a:cubicBezTo>
                  <a:cubicBezTo>
                    <a:pt x="1797" y="2128"/>
                    <a:pt x="1786" y="2128"/>
                    <a:pt x="1774" y="2128"/>
                  </a:cubicBezTo>
                  <a:cubicBezTo>
                    <a:pt x="1526" y="2128"/>
                    <a:pt x="1304" y="2233"/>
                    <a:pt x="1109" y="2384"/>
                  </a:cubicBezTo>
                  <a:lnTo>
                    <a:pt x="1109" y="2384"/>
                  </a:lnTo>
                  <a:lnTo>
                    <a:pt x="1151" y="1968"/>
                  </a:lnTo>
                  <a:lnTo>
                    <a:pt x="1151" y="1968"/>
                  </a:lnTo>
                  <a:cubicBezTo>
                    <a:pt x="1185" y="1901"/>
                    <a:pt x="1189" y="1818"/>
                    <a:pt x="1139" y="1731"/>
                  </a:cubicBezTo>
                  <a:cubicBezTo>
                    <a:pt x="987" y="1492"/>
                    <a:pt x="863" y="1242"/>
                    <a:pt x="761" y="983"/>
                  </a:cubicBezTo>
                  <a:lnTo>
                    <a:pt x="761" y="983"/>
                  </a:lnTo>
                  <a:cubicBezTo>
                    <a:pt x="972" y="1094"/>
                    <a:pt x="1196" y="1167"/>
                    <a:pt x="1430" y="1167"/>
                  </a:cubicBezTo>
                  <a:cubicBezTo>
                    <a:pt x="1444" y="1167"/>
                    <a:pt x="1459" y="1167"/>
                    <a:pt x="1474" y="1166"/>
                  </a:cubicBezTo>
                  <a:cubicBezTo>
                    <a:pt x="1725" y="1166"/>
                    <a:pt x="1955" y="1062"/>
                    <a:pt x="2143" y="894"/>
                  </a:cubicBezTo>
                  <a:close/>
                  <a:moveTo>
                    <a:pt x="2580" y="1"/>
                  </a:moveTo>
                  <a:cubicBezTo>
                    <a:pt x="2553" y="1"/>
                    <a:pt x="2526" y="5"/>
                    <a:pt x="2499" y="16"/>
                  </a:cubicBezTo>
                  <a:cubicBezTo>
                    <a:pt x="2311" y="78"/>
                    <a:pt x="2143" y="183"/>
                    <a:pt x="1997" y="329"/>
                  </a:cubicBezTo>
                  <a:cubicBezTo>
                    <a:pt x="1871" y="455"/>
                    <a:pt x="1746" y="601"/>
                    <a:pt x="1558" y="643"/>
                  </a:cubicBezTo>
                  <a:cubicBezTo>
                    <a:pt x="1517" y="652"/>
                    <a:pt x="1476" y="656"/>
                    <a:pt x="1436" y="656"/>
                  </a:cubicBezTo>
                  <a:cubicBezTo>
                    <a:pt x="1076" y="656"/>
                    <a:pt x="714" y="348"/>
                    <a:pt x="470" y="141"/>
                  </a:cubicBezTo>
                  <a:cubicBezTo>
                    <a:pt x="414" y="92"/>
                    <a:pt x="351" y="70"/>
                    <a:pt x="289" y="70"/>
                  </a:cubicBezTo>
                  <a:cubicBezTo>
                    <a:pt x="139" y="70"/>
                    <a:pt x="1" y="200"/>
                    <a:pt x="30" y="392"/>
                  </a:cubicBezTo>
                  <a:cubicBezTo>
                    <a:pt x="147" y="917"/>
                    <a:pt x="354" y="1442"/>
                    <a:pt x="635" y="1900"/>
                  </a:cubicBezTo>
                  <a:lnTo>
                    <a:pt x="635" y="1900"/>
                  </a:lnTo>
                  <a:lnTo>
                    <a:pt x="511" y="3112"/>
                  </a:lnTo>
                  <a:cubicBezTo>
                    <a:pt x="511" y="3217"/>
                    <a:pt x="616" y="3342"/>
                    <a:pt x="700" y="3363"/>
                  </a:cubicBezTo>
                  <a:cubicBezTo>
                    <a:pt x="721" y="3367"/>
                    <a:pt x="741" y="3369"/>
                    <a:pt x="761" y="3369"/>
                  </a:cubicBezTo>
                  <a:cubicBezTo>
                    <a:pt x="860" y="3369"/>
                    <a:pt x="944" y="3325"/>
                    <a:pt x="1014" y="3238"/>
                  </a:cubicBezTo>
                  <a:cubicBezTo>
                    <a:pt x="1177" y="3020"/>
                    <a:pt x="1466" y="2645"/>
                    <a:pt x="1772" y="2645"/>
                  </a:cubicBezTo>
                  <a:cubicBezTo>
                    <a:pt x="1819" y="2645"/>
                    <a:pt x="1866" y="2653"/>
                    <a:pt x="1913" y="2673"/>
                  </a:cubicBezTo>
                  <a:cubicBezTo>
                    <a:pt x="2060" y="2736"/>
                    <a:pt x="2185" y="2861"/>
                    <a:pt x="2311" y="2987"/>
                  </a:cubicBezTo>
                  <a:cubicBezTo>
                    <a:pt x="2457" y="3112"/>
                    <a:pt x="2625" y="3238"/>
                    <a:pt x="2813" y="3301"/>
                  </a:cubicBezTo>
                  <a:cubicBezTo>
                    <a:pt x="2838" y="3309"/>
                    <a:pt x="2864" y="3313"/>
                    <a:pt x="2889" y="3313"/>
                  </a:cubicBezTo>
                  <a:cubicBezTo>
                    <a:pt x="3052" y="3313"/>
                    <a:pt x="3202" y="3150"/>
                    <a:pt x="3148" y="2987"/>
                  </a:cubicBezTo>
                  <a:cubicBezTo>
                    <a:pt x="3085" y="2819"/>
                    <a:pt x="3022" y="2652"/>
                    <a:pt x="2959" y="2464"/>
                  </a:cubicBezTo>
                  <a:cubicBezTo>
                    <a:pt x="2918" y="2380"/>
                    <a:pt x="2897" y="2275"/>
                    <a:pt x="2855" y="2192"/>
                  </a:cubicBezTo>
                  <a:cubicBezTo>
                    <a:pt x="2855" y="2150"/>
                    <a:pt x="2834" y="2108"/>
                    <a:pt x="2834" y="2066"/>
                  </a:cubicBezTo>
                  <a:cubicBezTo>
                    <a:pt x="2820" y="2052"/>
                    <a:pt x="2815" y="2038"/>
                    <a:pt x="2814" y="2024"/>
                  </a:cubicBezTo>
                  <a:lnTo>
                    <a:pt x="2814" y="2024"/>
                  </a:lnTo>
                  <a:cubicBezTo>
                    <a:pt x="2856" y="2024"/>
                    <a:pt x="2918" y="1982"/>
                    <a:pt x="2959" y="1982"/>
                  </a:cubicBezTo>
                  <a:cubicBezTo>
                    <a:pt x="3043" y="1961"/>
                    <a:pt x="3148" y="1941"/>
                    <a:pt x="3231" y="1920"/>
                  </a:cubicBezTo>
                  <a:cubicBezTo>
                    <a:pt x="3420" y="1878"/>
                    <a:pt x="3608" y="1836"/>
                    <a:pt x="3817" y="1773"/>
                  </a:cubicBezTo>
                  <a:cubicBezTo>
                    <a:pt x="4027" y="1731"/>
                    <a:pt x="4047" y="1417"/>
                    <a:pt x="3859" y="1292"/>
                  </a:cubicBezTo>
                  <a:cubicBezTo>
                    <a:pt x="3523" y="1074"/>
                    <a:pt x="3134" y="909"/>
                    <a:pt x="2734" y="820"/>
                  </a:cubicBezTo>
                  <a:lnTo>
                    <a:pt x="2734" y="820"/>
                  </a:lnTo>
                  <a:cubicBezTo>
                    <a:pt x="2793" y="644"/>
                    <a:pt x="2821" y="459"/>
                    <a:pt x="2834" y="267"/>
                  </a:cubicBezTo>
                  <a:cubicBezTo>
                    <a:pt x="2834" y="126"/>
                    <a:pt x="2716" y="1"/>
                    <a:pt x="2580" y="1"/>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6"/>
            <p:cNvSpPr/>
            <p:nvPr/>
          </p:nvSpPr>
          <p:spPr>
            <a:xfrm>
              <a:off x="8488253" y="2391950"/>
              <a:ext cx="138027" cy="115147"/>
            </a:xfrm>
            <a:custGeom>
              <a:rect b="b" l="l" r="r" t="t"/>
              <a:pathLst>
                <a:path extrusionOk="0" h="3377" w="4048">
                  <a:moveTo>
                    <a:pt x="2783" y="2026"/>
                  </a:moveTo>
                  <a:cubicBezTo>
                    <a:pt x="2782" y="2029"/>
                    <a:pt x="2779" y="2030"/>
                    <a:pt x="2777" y="2030"/>
                  </a:cubicBezTo>
                  <a:cubicBezTo>
                    <a:pt x="2773" y="2030"/>
                    <a:pt x="2772" y="2027"/>
                    <a:pt x="2783" y="2026"/>
                  </a:cubicBezTo>
                  <a:close/>
                  <a:moveTo>
                    <a:pt x="2112" y="919"/>
                  </a:moveTo>
                  <a:cubicBezTo>
                    <a:pt x="2068" y="1048"/>
                    <a:pt x="2133" y="1252"/>
                    <a:pt x="2290" y="1271"/>
                  </a:cubicBezTo>
                  <a:cubicBezTo>
                    <a:pt x="2527" y="1303"/>
                    <a:pt x="2758" y="1363"/>
                    <a:pt x="2983" y="1448"/>
                  </a:cubicBezTo>
                  <a:lnTo>
                    <a:pt x="2983" y="1448"/>
                  </a:lnTo>
                  <a:lnTo>
                    <a:pt x="2939" y="1460"/>
                  </a:lnTo>
                  <a:cubicBezTo>
                    <a:pt x="2709" y="1501"/>
                    <a:pt x="2457" y="1522"/>
                    <a:pt x="2332" y="1732"/>
                  </a:cubicBezTo>
                  <a:cubicBezTo>
                    <a:pt x="2220" y="1937"/>
                    <a:pt x="2291" y="2143"/>
                    <a:pt x="2353" y="2348"/>
                  </a:cubicBezTo>
                  <a:lnTo>
                    <a:pt x="2353" y="2348"/>
                  </a:lnTo>
                  <a:cubicBezTo>
                    <a:pt x="2183" y="2230"/>
                    <a:pt x="2006" y="2146"/>
                    <a:pt x="1788" y="2129"/>
                  </a:cubicBezTo>
                  <a:cubicBezTo>
                    <a:pt x="1536" y="2129"/>
                    <a:pt x="1309" y="2236"/>
                    <a:pt x="1108" y="2390"/>
                  </a:cubicBezTo>
                  <a:lnTo>
                    <a:pt x="1108" y="2390"/>
                  </a:lnTo>
                  <a:lnTo>
                    <a:pt x="1151" y="1972"/>
                  </a:lnTo>
                  <a:lnTo>
                    <a:pt x="1151" y="1972"/>
                  </a:lnTo>
                  <a:cubicBezTo>
                    <a:pt x="1185" y="1903"/>
                    <a:pt x="1189" y="1818"/>
                    <a:pt x="1139" y="1732"/>
                  </a:cubicBezTo>
                  <a:cubicBezTo>
                    <a:pt x="985" y="1489"/>
                    <a:pt x="854" y="1241"/>
                    <a:pt x="749" y="981"/>
                  </a:cubicBezTo>
                  <a:lnTo>
                    <a:pt x="749" y="981"/>
                  </a:lnTo>
                  <a:cubicBezTo>
                    <a:pt x="958" y="1093"/>
                    <a:pt x="1185" y="1167"/>
                    <a:pt x="1428" y="1167"/>
                  </a:cubicBezTo>
                  <a:cubicBezTo>
                    <a:pt x="1443" y="1167"/>
                    <a:pt x="1459" y="1167"/>
                    <a:pt x="1474" y="1167"/>
                  </a:cubicBezTo>
                  <a:cubicBezTo>
                    <a:pt x="1713" y="1167"/>
                    <a:pt x="1913" y="1072"/>
                    <a:pt x="2112" y="919"/>
                  </a:cubicBezTo>
                  <a:close/>
                  <a:moveTo>
                    <a:pt x="2580" y="1"/>
                  </a:moveTo>
                  <a:cubicBezTo>
                    <a:pt x="2553" y="1"/>
                    <a:pt x="2526" y="6"/>
                    <a:pt x="2499" y="16"/>
                  </a:cubicBezTo>
                  <a:cubicBezTo>
                    <a:pt x="2311" y="79"/>
                    <a:pt x="2144" y="183"/>
                    <a:pt x="1997" y="330"/>
                  </a:cubicBezTo>
                  <a:cubicBezTo>
                    <a:pt x="1872" y="455"/>
                    <a:pt x="1725" y="602"/>
                    <a:pt x="1558" y="644"/>
                  </a:cubicBezTo>
                  <a:cubicBezTo>
                    <a:pt x="1517" y="652"/>
                    <a:pt x="1476" y="656"/>
                    <a:pt x="1436" y="656"/>
                  </a:cubicBezTo>
                  <a:cubicBezTo>
                    <a:pt x="1076" y="656"/>
                    <a:pt x="714" y="348"/>
                    <a:pt x="470" y="141"/>
                  </a:cubicBezTo>
                  <a:cubicBezTo>
                    <a:pt x="417" y="95"/>
                    <a:pt x="356" y="74"/>
                    <a:pt x="297" y="74"/>
                  </a:cubicBezTo>
                  <a:cubicBezTo>
                    <a:pt x="144" y="74"/>
                    <a:pt x="0" y="211"/>
                    <a:pt x="30" y="392"/>
                  </a:cubicBezTo>
                  <a:cubicBezTo>
                    <a:pt x="149" y="948"/>
                    <a:pt x="344" y="1467"/>
                    <a:pt x="632" y="1930"/>
                  </a:cubicBezTo>
                  <a:lnTo>
                    <a:pt x="632" y="1930"/>
                  </a:lnTo>
                  <a:lnTo>
                    <a:pt x="512" y="3112"/>
                  </a:lnTo>
                  <a:cubicBezTo>
                    <a:pt x="512" y="3217"/>
                    <a:pt x="595" y="3343"/>
                    <a:pt x="700" y="3364"/>
                  </a:cubicBezTo>
                  <a:cubicBezTo>
                    <a:pt x="727" y="3373"/>
                    <a:pt x="753" y="3377"/>
                    <a:pt x="777" y="3377"/>
                  </a:cubicBezTo>
                  <a:cubicBezTo>
                    <a:pt x="868" y="3377"/>
                    <a:pt x="943" y="3320"/>
                    <a:pt x="993" y="3238"/>
                  </a:cubicBezTo>
                  <a:cubicBezTo>
                    <a:pt x="1158" y="3017"/>
                    <a:pt x="1453" y="2651"/>
                    <a:pt x="1778" y="2651"/>
                  </a:cubicBezTo>
                  <a:cubicBezTo>
                    <a:pt x="1823" y="2651"/>
                    <a:pt x="1868" y="2658"/>
                    <a:pt x="1913" y="2673"/>
                  </a:cubicBezTo>
                  <a:cubicBezTo>
                    <a:pt x="2060" y="2736"/>
                    <a:pt x="2185" y="2882"/>
                    <a:pt x="2311" y="2987"/>
                  </a:cubicBezTo>
                  <a:cubicBezTo>
                    <a:pt x="2457" y="3133"/>
                    <a:pt x="2625" y="3238"/>
                    <a:pt x="2813" y="3301"/>
                  </a:cubicBezTo>
                  <a:cubicBezTo>
                    <a:pt x="2838" y="3309"/>
                    <a:pt x="2864" y="3313"/>
                    <a:pt x="2889" y="3313"/>
                  </a:cubicBezTo>
                  <a:cubicBezTo>
                    <a:pt x="3053" y="3313"/>
                    <a:pt x="3202" y="3150"/>
                    <a:pt x="3148" y="2987"/>
                  </a:cubicBezTo>
                  <a:cubicBezTo>
                    <a:pt x="3064" y="2820"/>
                    <a:pt x="3001" y="2652"/>
                    <a:pt x="2960" y="2485"/>
                  </a:cubicBezTo>
                  <a:cubicBezTo>
                    <a:pt x="2918" y="2380"/>
                    <a:pt x="2897" y="2276"/>
                    <a:pt x="2855" y="2192"/>
                  </a:cubicBezTo>
                  <a:cubicBezTo>
                    <a:pt x="2834" y="2150"/>
                    <a:pt x="2834" y="2108"/>
                    <a:pt x="2813" y="2066"/>
                  </a:cubicBezTo>
                  <a:cubicBezTo>
                    <a:pt x="2813" y="2045"/>
                    <a:pt x="2813" y="2024"/>
                    <a:pt x="2813" y="2024"/>
                  </a:cubicBezTo>
                  <a:cubicBezTo>
                    <a:pt x="2834" y="2024"/>
                    <a:pt x="2918" y="2004"/>
                    <a:pt x="2960" y="1983"/>
                  </a:cubicBezTo>
                  <a:cubicBezTo>
                    <a:pt x="3043" y="1962"/>
                    <a:pt x="3127" y="1941"/>
                    <a:pt x="3232" y="1920"/>
                  </a:cubicBezTo>
                  <a:cubicBezTo>
                    <a:pt x="3420" y="1878"/>
                    <a:pt x="3608" y="1836"/>
                    <a:pt x="3797" y="1794"/>
                  </a:cubicBezTo>
                  <a:cubicBezTo>
                    <a:pt x="4027" y="1732"/>
                    <a:pt x="4048" y="1418"/>
                    <a:pt x="3859" y="1313"/>
                  </a:cubicBezTo>
                  <a:cubicBezTo>
                    <a:pt x="3504" y="1076"/>
                    <a:pt x="3122" y="921"/>
                    <a:pt x="2723" y="827"/>
                  </a:cubicBezTo>
                  <a:lnTo>
                    <a:pt x="2723" y="827"/>
                  </a:lnTo>
                  <a:cubicBezTo>
                    <a:pt x="2784" y="648"/>
                    <a:pt x="2821" y="462"/>
                    <a:pt x="2834" y="267"/>
                  </a:cubicBezTo>
                  <a:cubicBezTo>
                    <a:pt x="2834" y="127"/>
                    <a:pt x="2716" y="1"/>
                    <a:pt x="2580" y="1"/>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6"/>
            <p:cNvSpPr/>
            <p:nvPr/>
          </p:nvSpPr>
          <p:spPr>
            <a:xfrm>
              <a:off x="533255" y="4114870"/>
              <a:ext cx="137856" cy="115113"/>
            </a:xfrm>
            <a:custGeom>
              <a:rect b="b" l="l" r="r" t="t"/>
              <a:pathLst>
                <a:path extrusionOk="0" h="3376" w="4043">
                  <a:moveTo>
                    <a:pt x="2787" y="2024"/>
                  </a:moveTo>
                  <a:cubicBezTo>
                    <a:pt x="2783" y="2028"/>
                    <a:pt x="2778" y="2029"/>
                    <a:pt x="2774" y="2029"/>
                  </a:cubicBezTo>
                  <a:cubicBezTo>
                    <a:pt x="2768" y="2029"/>
                    <a:pt x="2766" y="2025"/>
                    <a:pt x="2787" y="2024"/>
                  </a:cubicBezTo>
                  <a:close/>
                  <a:moveTo>
                    <a:pt x="2138" y="894"/>
                  </a:moveTo>
                  <a:cubicBezTo>
                    <a:pt x="2055" y="1019"/>
                    <a:pt x="2117" y="1249"/>
                    <a:pt x="2285" y="1270"/>
                  </a:cubicBezTo>
                  <a:cubicBezTo>
                    <a:pt x="2518" y="1301"/>
                    <a:pt x="2741" y="1356"/>
                    <a:pt x="2955" y="1433"/>
                  </a:cubicBezTo>
                  <a:lnTo>
                    <a:pt x="2955" y="1433"/>
                  </a:lnTo>
                  <a:lnTo>
                    <a:pt x="2933" y="1438"/>
                  </a:lnTo>
                  <a:cubicBezTo>
                    <a:pt x="2724" y="1500"/>
                    <a:pt x="2452" y="1521"/>
                    <a:pt x="2327" y="1731"/>
                  </a:cubicBezTo>
                  <a:cubicBezTo>
                    <a:pt x="2209" y="1926"/>
                    <a:pt x="2293" y="2158"/>
                    <a:pt x="2373" y="2358"/>
                  </a:cubicBezTo>
                  <a:lnTo>
                    <a:pt x="2373" y="2358"/>
                  </a:lnTo>
                  <a:cubicBezTo>
                    <a:pt x="2205" y="2229"/>
                    <a:pt x="2012" y="2128"/>
                    <a:pt x="1804" y="2128"/>
                  </a:cubicBezTo>
                  <a:cubicBezTo>
                    <a:pt x="1792" y="2128"/>
                    <a:pt x="1781" y="2127"/>
                    <a:pt x="1769" y="2127"/>
                  </a:cubicBezTo>
                  <a:cubicBezTo>
                    <a:pt x="1525" y="2127"/>
                    <a:pt x="1306" y="2229"/>
                    <a:pt x="1113" y="2376"/>
                  </a:cubicBezTo>
                  <a:lnTo>
                    <a:pt x="1113" y="2376"/>
                  </a:lnTo>
                  <a:lnTo>
                    <a:pt x="1146" y="1984"/>
                  </a:lnTo>
                  <a:lnTo>
                    <a:pt x="1146" y="1984"/>
                  </a:lnTo>
                  <a:cubicBezTo>
                    <a:pt x="1188" y="1915"/>
                    <a:pt x="1195" y="1825"/>
                    <a:pt x="1134" y="1731"/>
                  </a:cubicBezTo>
                  <a:cubicBezTo>
                    <a:pt x="982" y="1491"/>
                    <a:pt x="858" y="1241"/>
                    <a:pt x="756" y="982"/>
                  </a:cubicBezTo>
                  <a:lnTo>
                    <a:pt x="756" y="982"/>
                  </a:lnTo>
                  <a:cubicBezTo>
                    <a:pt x="967" y="1093"/>
                    <a:pt x="1191" y="1167"/>
                    <a:pt x="1425" y="1167"/>
                  </a:cubicBezTo>
                  <a:cubicBezTo>
                    <a:pt x="1439" y="1167"/>
                    <a:pt x="1454" y="1166"/>
                    <a:pt x="1469" y="1166"/>
                  </a:cubicBezTo>
                  <a:cubicBezTo>
                    <a:pt x="1720" y="1166"/>
                    <a:pt x="1950" y="1061"/>
                    <a:pt x="2138" y="894"/>
                  </a:cubicBezTo>
                  <a:close/>
                  <a:moveTo>
                    <a:pt x="2575" y="0"/>
                  </a:moveTo>
                  <a:cubicBezTo>
                    <a:pt x="2548" y="0"/>
                    <a:pt x="2521" y="5"/>
                    <a:pt x="2494" y="15"/>
                  </a:cubicBezTo>
                  <a:cubicBezTo>
                    <a:pt x="2306" y="78"/>
                    <a:pt x="2159" y="182"/>
                    <a:pt x="1992" y="329"/>
                  </a:cubicBezTo>
                  <a:cubicBezTo>
                    <a:pt x="1866" y="454"/>
                    <a:pt x="1741" y="601"/>
                    <a:pt x="1553" y="643"/>
                  </a:cubicBezTo>
                  <a:cubicBezTo>
                    <a:pt x="1512" y="651"/>
                    <a:pt x="1471" y="655"/>
                    <a:pt x="1431" y="655"/>
                  </a:cubicBezTo>
                  <a:cubicBezTo>
                    <a:pt x="1075" y="655"/>
                    <a:pt x="728" y="347"/>
                    <a:pt x="465" y="140"/>
                  </a:cubicBezTo>
                  <a:cubicBezTo>
                    <a:pt x="412" y="94"/>
                    <a:pt x="351" y="73"/>
                    <a:pt x="292" y="73"/>
                  </a:cubicBezTo>
                  <a:cubicBezTo>
                    <a:pt x="140" y="73"/>
                    <a:pt x="1" y="210"/>
                    <a:pt x="46" y="391"/>
                  </a:cubicBezTo>
                  <a:cubicBezTo>
                    <a:pt x="143" y="917"/>
                    <a:pt x="349" y="1442"/>
                    <a:pt x="630" y="1900"/>
                  </a:cubicBezTo>
                  <a:lnTo>
                    <a:pt x="630" y="1900"/>
                  </a:lnTo>
                  <a:lnTo>
                    <a:pt x="527" y="3112"/>
                  </a:lnTo>
                  <a:cubicBezTo>
                    <a:pt x="506" y="3216"/>
                    <a:pt x="611" y="3342"/>
                    <a:pt x="716" y="3363"/>
                  </a:cubicBezTo>
                  <a:cubicBezTo>
                    <a:pt x="738" y="3372"/>
                    <a:pt x="760" y="3376"/>
                    <a:pt x="782" y="3376"/>
                  </a:cubicBezTo>
                  <a:cubicBezTo>
                    <a:pt x="864" y="3376"/>
                    <a:pt x="943" y="3319"/>
                    <a:pt x="1009" y="3237"/>
                  </a:cubicBezTo>
                  <a:cubicBezTo>
                    <a:pt x="1174" y="3016"/>
                    <a:pt x="1469" y="2650"/>
                    <a:pt x="1780" y="2650"/>
                  </a:cubicBezTo>
                  <a:cubicBezTo>
                    <a:pt x="1822" y="2650"/>
                    <a:pt x="1865" y="2657"/>
                    <a:pt x="1908" y="2672"/>
                  </a:cubicBezTo>
                  <a:cubicBezTo>
                    <a:pt x="2076" y="2735"/>
                    <a:pt x="2180" y="2881"/>
                    <a:pt x="2306" y="2986"/>
                  </a:cubicBezTo>
                  <a:cubicBezTo>
                    <a:pt x="2452" y="3132"/>
                    <a:pt x="2620" y="3237"/>
                    <a:pt x="2829" y="3300"/>
                  </a:cubicBezTo>
                  <a:cubicBezTo>
                    <a:pt x="2851" y="3308"/>
                    <a:pt x="2874" y="3312"/>
                    <a:pt x="2898" y="3312"/>
                  </a:cubicBezTo>
                  <a:cubicBezTo>
                    <a:pt x="3047" y="3312"/>
                    <a:pt x="3197" y="3149"/>
                    <a:pt x="3143" y="2986"/>
                  </a:cubicBezTo>
                  <a:cubicBezTo>
                    <a:pt x="3080" y="2819"/>
                    <a:pt x="3017" y="2651"/>
                    <a:pt x="2954" y="2463"/>
                  </a:cubicBezTo>
                  <a:cubicBezTo>
                    <a:pt x="2913" y="2379"/>
                    <a:pt x="2892" y="2275"/>
                    <a:pt x="2850" y="2191"/>
                  </a:cubicBezTo>
                  <a:cubicBezTo>
                    <a:pt x="2850" y="2149"/>
                    <a:pt x="2829" y="2107"/>
                    <a:pt x="2829" y="2065"/>
                  </a:cubicBezTo>
                  <a:cubicBezTo>
                    <a:pt x="2815" y="2051"/>
                    <a:pt x="2810" y="2037"/>
                    <a:pt x="2809" y="2024"/>
                  </a:cubicBezTo>
                  <a:lnTo>
                    <a:pt x="2809" y="2024"/>
                  </a:lnTo>
                  <a:cubicBezTo>
                    <a:pt x="2851" y="2023"/>
                    <a:pt x="2913" y="1982"/>
                    <a:pt x="2954" y="1982"/>
                  </a:cubicBezTo>
                  <a:cubicBezTo>
                    <a:pt x="3038" y="1961"/>
                    <a:pt x="3143" y="1940"/>
                    <a:pt x="3226" y="1919"/>
                  </a:cubicBezTo>
                  <a:cubicBezTo>
                    <a:pt x="3415" y="1877"/>
                    <a:pt x="3603" y="1835"/>
                    <a:pt x="3812" y="1772"/>
                  </a:cubicBezTo>
                  <a:cubicBezTo>
                    <a:pt x="4042" y="1731"/>
                    <a:pt x="4042" y="1417"/>
                    <a:pt x="3875" y="1291"/>
                  </a:cubicBezTo>
                  <a:cubicBezTo>
                    <a:pt x="3524" y="1074"/>
                    <a:pt x="3133" y="910"/>
                    <a:pt x="2734" y="821"/>
                  </a:cubicBezTo>
                  <a:lnTo>
                    <a:pt x="2734" y="821"/>
                  </a:lnTo>
                  <a:cubicBezTo>
                    <a:pt x="2797" y="644"/>
                    <a:pt x="2829" y="459"/>
                    <a:pt x="2829" y="266"/>
                  </a:cubicBezTo>
                  <a:cubicBezTo>
                    <a:pt x="2829" y="126"/>
                    <a:pt x="2711" y="0"/>
                    <a:pt x="2575" y="0"/>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6"/>
            <p:cNvSpPr/>
            <p:nvPr/>
          </p:nvSpPr>
          <p:spPr>
            <a:xfrm>
              <a:off x="363106" y="4534378"/>
              <a:ext cx="138538" cy="114840"/>
            </a:xfrm>
            <a:custGeom>
              <a:rect b="b" l="l" r="r" t="t"/>
              <a:pathLst>
                <a:path extrusionOk="0" h="3368" w="4063">
                  <a:moveTo>
                    <a:pt x="2783" y="2018"/>
                  </a:moveTo>
                  <a:cubicBezTo>
                    <a:pt x="2784" y="2018"/>
                    <a:pt x="2786" y="2018"/>
                    <a:pt x="2790" y="2019"/>
                  </a:cubicBezTo>
                  <a:lnTo>
                    <a:pt x="2790" y="2019"/>
                  </a:lnTo>
                  <a:cubicBezTo>
                    <a:pt x="2789" y="2019"/>
                    <a:pt x="2789" y="2019"/>
                    <a:pt x="2789" y="2019"/>
                  </a:cubicBezTo>
                  <a:cubicBezTo>
                    <a:pt x="2785" y="2019"/>
                    <a:pt x="2782" y="2018"/>
                    <a:pt x="2783" y="2018"/>
                  </a:cubicBezTo>
                  <a:close/>
                  <a:moveTo>
                    <a:pt x="2121" y="923"/>
                  </a:moveTo>
                  <a:cubicBezTo>
                    <a:pt x="2086" y="1064"/>
                    <a:pt x="2137" y="1234"/>
                    <a:pt x="2305" y="1271"/>
                  </a:cubicBezTo>
                  <a:cubicBezTo>
                    <a:pt x="2528" y="1301"/>
                    <a:pt x="2745" y="1356"/>
                    <a:pt x="2956" y="1433"/>
                  </a:cubicBezTo>
                  <a:lnTo>
                    <a:pt x="2956" y="1433"/>
                  </a:lnTo>
                  <a:lnTo>
                    <a:pt x="2933" y="1438"/>
                  </a:lnTo>
                  <a:cubicBezTo>
                    <a:pt x="2723" y="1501"/>
                    <a:pt x="2472" y="1522"/>
                    <a:pt x="2347" y="1731"/>
                  </a:cubicBezTo>
                  <a:cubicBezTo>
                    <a:pt x="2236" y="1916"/>
                    <a:pt x="2304" y="2133"/>
                    <a:pt x="2365" y="2326"/>
                  </a:cubicBezTo>
                  <a:lnTo>
                    <a:pt x="2365" y="2326"/>
                  </a:lnTo>
                  <a:cubicBezTo>
                    <a:pt x="2196" y="2208"/>
                    <a:pt x="2020" y="2129"/>
                    <a:pt x="1803" y="2129"/>
                  </a:cubicBezTo>
                  <a:cubicBezTo>
                    <a:pt x="1791" y="2128"/>
                    <a:pt x="1780" y="2128"/>
                    <a:pt x="1768" y="2128"/>
                  </a:cubicBezTo>
                  <a:cubicBezTo>
                    <a:pt x="1525" y="2128"/>
                    <a:pt x="1311" y="2228"/>
                    <a:pt x="1123" y="2373"/>
                  </a:cubicBezTo>
                  <a:lnTo>
                    <a:pt x="1123" y="2373"/>
                  </a:lnTo>
                  <a:lnTo>
                    <a:pt x="1164" y="1971"/>
                  </a:lnTo>
                  <a:lnTo>
                    <a:pt x="1164" y="1971"/>
                  </a:lnTo>
                  <a:cubicBezTo>
                    <a:pt x="1200" y="1904"/>
                    <a:pt x="1205" y="1819"/>
                    <a:pt x="1154" y="1731"/>
                  </a:cubicBezTo>
                  <a:cubicBezTo>
                    <a:pt x="1000" y="1489"/>
                    <a:pt x="869" y="1235"/>
                    <a:pt x="764" y="973"/>
                  </a:cubicBezTo>
                  <a:lnTo>
                    <a:pt x="764" y="973"/>
                  </a:lnTo>
                  <a:cubicBezTo>
                    <a:pt x="974" y="1088"/>
                    <a:pt x="1201" y="1167"/>
                    <a:pt x="1445" y="1167"/>
                  </a:cubicBezTo>
                  <a:cubicBezTo>
                    <a:pt x="1460" y="1167"/>
                    <a:pt x="1474" y="1167"/>
                    <a:pt x="1489" y="1166"/>
                  </a:cubicBezTo>
                  <a:cubicBezTo>
                    <a:pt x="1725" y="1147"/>
                    <a:pt x="1924" y="1071"/>
                    <a:pt x="2121" y="923"/>
                  </a:cubicBezTo>
                  <a:close/>
                  <a:moveTo>
                    <a:pt x="2587" y="1"/>
                  </a:moveTo>
                  <a:cubicBezTo>
                    <a:pt x="2563" y="1"/>
                    <a:pt x="2538" y="5"/>
                    <a:pt x="2514" y="15"/>
                  </a:cubicBezTo>
                  <a:cubicBezTo>
                    <a:pt x="2305" y="78"/>
                    <a:pt x="2158" y="183"/>
                    <a:pt x="2012" y="329"/>
                  </a:cubicBezTo>
                  <a:cubicBezTo>
                    <a:pt x="1866" y="455"/>
                    <a:pt x="1740" y="601"/>
                    <a:pt x="1552" y="643"/>
                  </a:cubicBezTo>
                  <a:cubicBezTo>
                    <a:pt x="1511" y="652"/>
                    <a:pt x="1471" y="656"/>
                    <a:pt x="1430" y="656"/>
                  </a:cubicBezTo>
                  <a:cubicBezTo>
                    <a:pt x="1074" y="656"/>
                    <a:pt x="729" y="348"/>
                    <a:pt x="485" y="141"/>
                  </a:cubicBezTo>
                  <a:cubicBezTo>
                    <a:pt x="423" y="85"/>
                    <a:pt x="354" y="61"/>
                    <a:pt x="288" y="61"/>
                  </a:cubicBezTo>
                  <a:cubicBezTo>
                    <a:pt x="133" y="61"/>
                    <a:pt x="1" y="200"/>
                    <a:pt x="45" y="392"/>
                  </a:cubicBezTo>
                  <a:cubicBezTo>
                    <a:pt x="164" y="927"/>
                    <a:pt x="358" y="1444"/>
                    <a:pt x="645" y="1924"/>
                  </a:cubicBezTo>
                  <a:lnTo>
                    <a:pt x="645" y="1924"/>
                  </a:lnTo>
                  <a:lnTo>
                    <a:pt x="526" y="3112"/>
                  </a:lnTo>
                  <a:cubicBezTo>
                    <a:pt x="505" y="3217"/>
                    <a:pt x="610" y="3321"/>
                    <a:pt x="715" y="3363"/>
                  </a:cubicBezTo>
                  <a:cubicBezTo>
                    <a:pt x="731" y="3366"/>
                    <a:pt x="747" y="3367"/>
                    <a:pt x="763" y="3367"/>
                  </a:cubicBezTo>
                  <a:cubicBezTo>
                    <a:pt x="867" y="3367"/>
                    <a:pt x="953" y="3310"/>
                    <a:pt x="1008" y="3238"/>
                  </a:cubicBezTo>
                  <a:cubicBezTo>
                    <a:pt x="1171" y="3020"/>
                    <a:pt x="1460" y="2645"/>
                    <a:pt x="1780" y="2645"/>
                  </a:cubicBezTo>
                  <a:cubicBezTo>
                    <a:pt x="1829" y="2645"/>
                    <a:pt x="1878" y="2653"/>
                    <a:pt x="1928" y="2673"/>
                  </a:cubicBezTo>
                  <a:cubicBezTo>
                    <a:pt x="2075" y="2735"/>
                    <a:pt x="2200" y="2861"/>
                    <a:pt x="2305" y="2987"/>
                  </a:cubicBezTo>
                  <a:cubicBezTo>
                    <a:pt x="2472" y="3112"/>
                    <a:pt x="2619" y="3238"/>
                    <a:pt x="2828" y="3300"/>
                  </a:cubicBezTo>
                  <a:cubicBezTo>
                    <a:pt x="2849" y="3308"/>
                    <a:pt x="2871" y="3312"/>
                    <a:pt x="2893" y="3312"/>
                  </a:cubicBezTo>
                  <a:cubicBezTo>
                    <a:pt x="3048" y="3312"/>
                    <a:pt x="3215" y="3133"/>
                    <a:pt x="3142" y="2987"/>
                  </a:cubicBezTo>
                  <a:cubicBezTo>
                    <a:pt x="3079" y="2819"/>
                    <a:pt x="3016" y="2631"/>
                    <a:pt x="2954" y="2463"/>
                  </a:cubicBezTo>
                  <a:cubicBezTo>
                    <a:pt x="2933" y="2380"/>
                    <a:pt x="2891" y="2275"/>
                    <a:pt x="2870" y="2171"/>
                  </a:cubicBezTo>
                  <a:cubicBezTo>
                    <a:pt x="2849" y="2150"/>
                    <a:pt x="2849" y="2108"/>
                    <a:pt x="2828" y="2066"/>
                  </a:cubicBezTo>
                  <a:cubicBezTo>
                    <a:pt x="2828" y="2052"/>
                    <a:pt x="2828" y="2037"/>
                    <a:pt x="2821" y="2023"/>
                  </a:cubicBezTo>
                  <a:lnTo>
                    <a:pt x="2821" y="2023"/>
                  </a:lnTo>
                  <a:cubicBezTo>
                    <a:pt x="2866" y="2016"/>
                    <a:pt x="2935" y="1982"/>
                    <a:pt x="2954" y="1982"/>
                  </a:cubicBezTo>
                  <a:cubicBezTo>
                    <a:pt x="3058" y="1961"/>
                    <a:pt x="3142" y="1940"/>
                    <a:pt x="3226" y="1919"/>
                  </a:cubicBezTo>
                  <a:cubicBezTo>
                    <a:pt x="3435" y="1878"/>
                    <a:pt x="3623" y="1815"/>
                    <a:pt x="3811" y="1773"/>
                  </a:cubicBezTo>
                  <a:cubicBezTo>
                    <a:pt x="4042" y="1731"/>
                    <a:pt x="4062" y="1417"/>
                    <a:pt x="3874" y="1292"/>
                  </a:cubicBezTo>
                  <a:cubicBezTo>
                    <a:pt x="3522" y="1074"/>
                    <a:pt x="3144" y="910"/>
                    <a:pt x="2738" y="821"/>
                  </a:cubicBezTo>
                  <a:lnTo>
                    <a:pt x="2738" y="821"/>
                  </a:lnTo>
                  <a:cubicBezTo>
                    <a:pt x="2796" y="644"/>
                    <a:pt x="2828" y="459"/>
                    <a:pt x="2828" y="266"/>
                  </a:cubicBezTo>
                  <a:cubicBezTo>
                    <a:pt x="2846" y="126"/>
                    <a:pt x="2716" y="1"/>
                    <a:pt x="2587" y="1"/>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6"/>
            <p:cNvSpPr/>
            <p:nvPr/>
          </p:nvSpPr>
          <p:spPr>
            <a:xfrm>
              <a:off x="8173500" y="460001"/>
              <a:ext cx="138538" cy="115147"/>
            </a:xfrm>
            <a:custGeom>
              <a:rect b="b" l="l" r="r" t="t"/>
              <a:pathLst>
                <a:path extrusionOk="0" h="3377" w="4063">
                  <a:moveTo>
                    <a:pt x="2798" y="2024"/>
                  </a:moveTo>
                  <a:lnTo>
                    <a:pt x="2798" y="2024"/>
                  </a:lnTo>
                  <a:cubicBezTo>
                    <a:pt x="2797" y="2028"/>
                    <a:pt x="2793" y="2029"/>
                    <a:pt x="2789" y="2029"/>
                  </a:cubicBezTo>
                  <a:cubicBezTo>
                    <a:pt x="2782" y="2029"/>
                    <a:pt x="2777" y="2025"/>
                    <a:pt x="2798" y="2024"/>
                  </a:cubicBezTo>
                  <a:close/>
                  <a:moveTo>
                    <a:pt x="2137" y="894"/>
                  </a:moveTo>
                  <a:cubicBezTo>
                    <a:pt x="2054" y="1020"/>
                    <a:pt x="2117" y="1250"/>
                    <a:pt x="2284" y="1271"/>
                  </a:cubicBezTo>
                  <a:cubicBezTo>
                    <a:pt x="2529" y="1303"/>
                    <a:pt x="2763" y="1362"/>
                    <a:pt x="2986" y="1445"/>
                  </a:cubicBezTo>
                  <a:lnTo>
                    <a:pt x="2986" y="1445"/>
                  </a:lnTo>
                  <a:lnTo>
                    <a:pt x="2933" y="1459"/>
                  </a:lnTo>
                  <a:cubicBezTo>
                    <a:pt x="2723" y="1501"/>
                    <a:pt x="2451" y="1522"/>
                    <a:pt x="2326" y="1731"/>
                  </a:cubicBezTo>
                  <a:cubicBezTo>
                    <a:pt x="2208" y="1927"/>
                    <a:pt x="2311" y="2160"/>
                    <a:pt x="2376" y="2361"/>
                  </a:cubicBezTo>
                  <a:lnTo>
                    <a:pt x="2376" y="2361"/>
                  </a:lnTo>
                  <a:cubicBezTo>
                    <a:pt x="2212" y="2230"/>
                    <a:pt x="2029" y="2129"/>
                    <a:pt x="1803" y="2129"/>
                  </a:cubicBezTo>
                  <a:cubicBezTo>
                    <a:pt x="1791" y="2128"/>
                    <a:pt x="1780" y="2128"/>
                    <a:pt x="1768" y="2128"/>
                  </a:cubicBezTo>
                  <a:cubicBezTo>
                    <a:pt x="1521" y="2128"/>
                    <a:pt x="1304" y="2232"/>
                    <a:pt x="1111" y="2383"/>
                  </a:cubicBezTo>
                  <a:lnTo>
                    <a:pt x="1111" y="2383"/>
                  </a:lnTo>
                  <a:lnTo>
                    <a:pt x="1145" y="1990"/>
                  </a:lnTo>
                  <a:lnTo>
                    <a:pt x="1145" y="1990"/>
                  </a:lnTo>
                  <a:cubicBezTo>
                    <a:pt x="1187" y="1918"/>
                    <a:pt x="1194" y="1826"/>
                    <a:pt x="1133" y="1731"/>
                  </a:cubicBezTo>
                  <a:cubicBezTo>
                    <a:pt x="980" y="1490"/>
                    <a:pt x="855" y="1237"/>
                    <a:pt x="753" y="976"/>
                  </a:cubicBezTo>
                  <a:lnTo>
                    <a:pt x="753" y="976"/>
                  </a:lnTo>
                  <a:cubicBezTo>
                    <a:pt x="962" y="1091"/>
                    <a:pt x="1186" y="1167"/>
                    <a:pt x="1424" y="1167"/>
                  </a:cubicBezTo>
                  <a:cubicBezTo>
                    <a:pt x="1438" y="1167"/>
                    <a:pt x="1453" y="1167"/>
                    <a:pt x="1468" y="1166"/>
                  </a:cubicBezTo>
                  <a:cubicBezTo>
                    <a:pt x="1719" y="1166"/>
                    <a:pt x="1949" y="1062"/>
                    <a:pt x="2137" y="894"/>
                  </a:cubicBezTo>
                  <a:close/>
                  <a:moveTo>
                    <a:pt x="2574" y="1"/>
                  </a:moveTo>
                  <a:cubicBezTo>
                    <a:pt x="2547" y="1"/>
                    <a:pt x="2520" y="5"/>
                    <a:pt x="2493" y="15"/>
                  </a:cubicBezTo>
                  <a:cubicBezTo>
                    <a:pt x="2305" y="78"/>
                    <a:pt x="2158" y="183"/>
                    <a:pt x="2012" y="329"/>
                  </a:cubicBezTo>
                  <a:cubicBezTo>
                    <a:pt x="1865" y="455"/>
                    <a:pt x="1740" y="601"/>
                    <a:pt x="1552" y="643"/>
                  </a:cubicBezTo>
                  <a:cubicBezTo>
                    <a:pt x="1511" y="652"/>
                    <a:pt x="1471" y="656"/>
                    <a:pt x="1430" y="656"/>
                  </a:cubicBezTo>
                  <a:cubicBezTo>
                    <a:pt x="1074" y="656"/>
                    <a:pt x="729" y="348"/>
                    <a:pt x="484" y="141"/>
                  </a:cubicBezTo>
                  <a:cubicBezTo>
                    <a:pt x="423" y="92"/>
                    <a:pt x="355" y="70"/>
                    <a:pt x="291" y="70"/>
                  </a:cubicBezTo>
                  <a:cubicBezTo>
                    <a:pt x="134" y="70"/>
                    <a:pt x="1" y="200"/>
                    <a:pt x="45" y="392"/>
                  </a:cubicBezTo>
                  <a:cubicBezTo>
                    <a:pt x="142" y="917"/>
                    <a:pt x="348" y="1443"/>
                    <a:pt x="629" y="1901"/>
                  </a:cubicBezTo>
                  <a:lnTo>
                    <a:pt x="629" y="1901"/>
                  </a:lnTo>
                  <a:lnTo>
                    <a:pt x="526" y="3112"/>
                  </a:lnTo>
                  <a:cubicBezTo>
                    <a:pt x="505" y="3217"/>
                    <a:pt x="610" y="3342"/>
                    <a:pt x="715" y="3363"/>
                  </a:cubicBezTo>
                  <a:cubicBezTo>
                    <a:pt x="741" y="3372"/>
                    <a:pt x="767" y="3376"/>
                    <a:pt x="792" y="3376"/>
                  </a:cubicBezTo>
                  <a:cubicBezTo>
                    <a:pt x="883" y="3376"/>
                    <a:pt x="958" y="3320"/>
                    <a:pt x="1008" y="3238"/>
                  </a:cubicBezTo>
                  <a:cubicBezTo>
                    <a:pt x="1173" y="3017"/>
                    <a:pt x="1468" y="2651"/>
                    <a:pt x="1779" y="2651"/>
                  </a:cubicBezTo>
                  <a:cubicBezTo>
                    <a:pt x="1821" y="2651"/>
                    <a:pt x="1864" y="2658"/>
                    <a:pt x="1907" y="2673"/>
                  </a:cubicBezTo>
                  <a:cubicBezTo>
                    <a:pt x="2075" y="2736"/>
                    <a:pt x="2179" y="2882"/>
                    <a:pt x="2305" y="2987"/>
                  </a:cubicBezTo>
                  <a:cubicBezTo>
                    <a:pt x="2451" y="3112"/>
                    <a:pt x="2619" y="3238"/>
                    <a:pt x="2828" y="3300"/>
                  </a:cubicBezTo>
                  <a:cubicBezTo>
                    <a:pt x="2850" y="3309"/>
                    <a:pt x="2874" y="3313"/>
                    <a:pt x="2898" y="3313"/>
                  </a:cubicBezTo>
                  <a:cubicBezTo>
                    <a:pt x="3051" y="3313"/>
                    <a:pt x="3214" y="3150"/>
                    <a:pt x="3142" y="2987"/>
                  </a:cubicBezTo>
                  <a:cubicBezTo>
                    <a:pt x="3079" y="2819"/>
                    <a:pt x="3016" y="2652"/>
                    <a:pt x="2953" y="2464"/>
                  </a:cubicBezTo>
                  <a:cubicBezTo>
                    <a:pt x="2933" y="2380"/>
                    <a:pt x="2891" y="2275"/>
                    <a:pt x="2870" y="2192"/>
                  </a:cubicBezTo>
                  <a:cubicBezTo>
                    <a:pt x="2849" y="2150"/>
                    <a:pt x="2828" y="2108"/>
                    <a:pt x="2828" y="2066"/>
                  </a:cubicBezTo>
                  <a:cubicBezTo>
                    <a:pt x="2828" y="2052"/>
                    <a:pt x="2819" y="2038"/>
                    <a:pt x="2812" y="2024"/>
                  </a:cubicBezTo>
                  <a:lnTo>
                    <a:pt x="2812" y="2024"/>
                  </a:lnTo>
                  <a:cubicBezTo>
                    <a:pt x="2854" y="2022"/>
                    <a:pt x="2913" y="2002"/>
                    <a:pt x="2953" y="1982"/>
                  </a:cubicBezTo>
                  <a:cubicBezTo>
                    <a:pt x="3037" y="1961"/>
                    <a:pt x="3142" y="1940"/>
                    <a:pt x="3225" y="1920"/>
                  </a:cubicBezTo>
                  <a:cubicBezTo>
                    <a:pt x="3414" y="1878"/>
                    <a:pt x="3623" y="1836"/>
                    <a:pt x="3811" y="1773"/>
                  </a:cubicBezTo>
                  <a:cubicBezTo>
                    <a:pt x="4042" y="1731"/>
                    <a:pt x="4062" y="1417"/>
                    <a:pt x="3874" y="1313"/>
                  </a:cubicBezTo>
                  <a:cubicBezTo>
                    <a:pt x="3522" y="1078"/>
                    <a:pt x="3144" y="911"/>
                    <a:pt x="2738" y="821"/>
                  </a:cubicBezTo>
                  <a:lnTo>
                    <a:pt x="2738" y="821"/>
                  </a:lnTo>
                  <a:cubicBezTo>
                    <a:pt x="2796" y="644"/>
                    <a:pt x="2828" y="459"/>
                    <a:pt x="2828" y="267"/>
                  </a:cubicBezTo>
                  <a:cubicBezTo>
                    <a:pt x="2828" y="126"/>
                    <a:pt x="2710" y="1"/>
                    <a:pt x="2574" y="1"/>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6"/>
            <p:cNvSpPr/>
            <p:nvPr/>
          </p:nvSpPr>
          <p:spPr>
            <a:xfrm>
              <a:off x="8696288" y="326789"/>
              <a:ext cx="138027" cy="115284"/>
            </a:xfrm>
            <a:custGeom>
              <a:rect b="b" l="l" r="r" t="t"/>
              <a:pathLst>
                <a:path extrusionOk="0" h="3381" w="4048">
                  <a:moveTo>
                    <a:pt x="2795" y="2017"/>
                  </a:moveTo>
                  <a:cubicBezTo>
                    <a:pt x="2794" y="2027"/>
                    <a:pt x="2788" y="2030"/>
                    <a:pt x="2783" y="2030"/>
                  </a:cubicBezTo>
                  <a:cubicBezTo>
                    <a:pt x="2773" y="2030"/>
                    <a:pt x="2767" y="2020"/>
                    <a:pt x="2795" y="2017"/>
                  </a:cubicBezTo>
                  <a:close/>
                  <a:moveTo>
                    <a:pt x="2127" y="920"/>
                  </a:moveTo>
                  <a:cubicBezTo>
                    <a:pt x="2069" y="1063"/>
                    <a:pt x="2135" y="1245"/>
                    <a:pt x="2290" y="1284"/>
                  </a:cubicBezTo>
                  <a:cubicBezTo>
                    <a:pt x="2523" y="1314"/>
                    <a:pt x="2746" y="1369"/>
                    <a:pt x="2960" y="1447"/>
                  </a:cubicBezTo>
                  <a:lnTo>
                    <a:pt x="2960" y="1447"/>
                  </a:lnTo>
                  <a:lnTo>
                    <a:pt x="2938" y="1451"/>
                  </a:lnTo>
                  <a:cubicBezTo>
                    <a:pt x="2729" y="1514"/>
                    <a:pt x="2457" y="1535"/>
                    <a:pt x="2332" y="1744"/>
                  </a:cubicBezTo>
                  <a:cubicBezTo>
                    <a:pt x="2220" y="1931"/>
                    <a:pt x="2291" y="2151"/>
                    <a:pt x="2367" y="2345"/>
                  </a:cubicBezTo>
                  <a:lnTo>
                    <a:pt x="2367" y="2345"/>
                  </a:lnTo>
                  <a:cubicBezTo>
                    <a:pt x="2202" y="2224"/>
                    <a:pt x="2012" y="2142"/>
                    <a:pt x="1809" y="2142"/>
                  </a:cubicBezTo>
                  <a:cubicBezTo>
                    <a:pt x="1797" y="2141"/>
                    <a:pt x="1786" y="2141"/>
                    <a:pt x="1774" y="2141"/>
                  </a:cubicBezTo>
                  <a:cubicBezTo>
                    <a:pt x="1525" y="2141"/>
                    <a:pt x="1303" y="2246"/>
                    <a:pt x="1107" y="2395"/>
                  </a:cubicBezTo>
                  <a:lnTo>
                    <a:pt x="1107" y="2395"/>
                  </a:lnTo>
                  <a:lnTo>
                    <a:pt x="1148" y="1986"/>
                  </a:lnTo>
                  <a:lnTo>
                    <a:pt x="1148" y="1986"/>
                  </a:lnTo>
                  <a:cubicBezTo>
                    <a:pt x="1185" y="1918"/>
                    <a:pt x="1190" y="1833"/>
                    <a:pt x="1139" y="1744"/>
                  </a:cubicBezTo>
                  <a:cubicBezTo>
                    <a:pt x="982" y="1497"/>
                    <a:pt x="849" y="1238"/>
                    <a:pt x="743" y="970"/>
                  </a:cubicBezTo>
                  <a:lnTo>
                    <a:pt x="743" y="970"/>
                  </a:lnTo>
                  <a:cubicBezTo>
                    <a:pt x="972" y="1094"/>
                    <a:pt x="1218" y="1179"/>
                    <a:pt x="1474" y="1179"/>
                  </a:cubicBezTo>
                  <a:cubicBezTo>
                    <a:pt x="1718" y="1159"/>
                    <a:pt x="1942" y="1060"/>
                    <a:pt x="2127" y="920"/>
                  </a:cubicBezTo>
                  <a:close/>
                  <a:moveTo>
                    <a:pt x="2558" y="0"/>
                  </a:moveTo>
                  <a:cubicBezTo>
                    <a:pt x="2539" y="0"/>
                    <a:pt x="2519" y="3"/>
                    <a:pt x="2499" y="8"/>
                  </a:cubicBezTo>
                  <a:cubicBezTo>
                    <a:pt x="2311" y="91"/>
                    <a:pt x="2143" y="196"/>
                    <a:pt x="1997" y="342"/>
                  </a:cubicBezTo>
                  <a:cubicBezTo>
                    <a:pt x="1871" y="468"/>
                    <a:pt x="1746" y="614"/>
                    <a:pt x="1557" y="656"/>
                  </a:cubicBezTo>
                  <a:cubicBezTo>
                    <a:pt x="1524" y="662"/>
                    <a:pt x="1491" y="664"/>
                    <a:pt x="1458" y="664"/>
                  </a:cubicBezTo>
                  <a:cubicBezTo>
                    <a:pt x="1091" y="664"/>
                    <a:pt x="719" y="365"/>
                    <a:pt x="469" y="154"/>
                  </a:cubicBezTo>
                  <a:cubicBezTo>
                    <a:pt x="414" y="98"/>
                    <a:pt x="349" y="74"/>
                    <a:pt x="286" y="74"/>
                  </a:cubicBezTo>
                  <a:cubicBezTo>
                    <a:pt x="137" y="74"/>
                    <a:pt x="1" y="214"/>
                    <a:pt x="30" y="405"/>
                  </a:cubicBezTo>
                  <a:cubicBezTo>
                    <a:pt x="147" y="929"/>
                    <a:pt x="353" y="1436"/>
                    <a:pt x="633" y="1907"/>
                  </a:cubicBezTo>
                  <a:lnTo>
                    <a:pt x="633" y="1907"/>
                  </a:lnTo>
                  <a:lnTo>
                    <a:pt x="511" y="3125"/>
                  </a:lnTo>
                  <a:cubicBezTo>
                    <a:pt x="511" y="3230"/>
                    <a:pt x="616" y="3335"/>
                    <a:pt x="721" y="3376"/>
                  </a:cubicBezTo>
                  <a:cubicBezTo>
                    <a:pt x="734" y="3379"/>
                    <a:pt x="748" y="3380"/>
                    <a:pt x="762" y="3380"/>
                  </a:cubicBezTo>
                  <a:cubicBezTo>
                    <a:pt x="852" y="3380"/>
                    <a:pt x="941" y="3324"/>
                    <a:pt x="1013" y="3251"/>
                  </a:cubicBezTo>
                  <a:cubicBezTo>
                    <a:pt x="1177" y="3033"/>
                    <a:pt x="1466" y="2658"/>
                    <a:pt x="1772" y="2658"/>
                  </a:cubicBezTo>
                  <a:cubicBezTo>
                    <a:pt x="1819" y="2658"/>
                    <a:pt x="1866" y="2666"/>
                    <a:pt x="1913" y="2686"/>
                  </a:cubicBezTo>
                  <a:cubicBezTo>
                    <a:pt x="2060" y="2749"/>
                    <a:pt x="2185" y="2874"/>
                    <a:pt x="2311" y="2979"/>
                  </a:cubicBezTo>
                  <a:cubicBezTo>
                    <a:pt x="2457" y="3125"/>
                    <a:pt x="2625" y="3251"/>
                    <a:pt x="2813" y="3314"/>
                  </a:cubicBezTo>
                  <a:cubicBezTo>
                    <a:pt x="2831" y="3318"/>
                    <a:pt x="2849" y="3319"/>
                    <a:pt x="2867" y="3319"/>
                  </a:cubicBezTo>
                  <a:cubicBezTo>
                    <a:pt x="3039" y="3319"/>
                    <a:pt x="3204" y="3149"/>
                    <a:pt x="3148" y="2979"/>
                  </a:cubicBezTo>
                  <a:cubicBezTo>
                    <a:pt x="3085" y="2811"/>
                    <a:pt x="3022" y="2644"/>
                    <a:pt x="2959" y="2477"/>
                  </a:cubicBezTo>
                  <a:cubicBezTo>
                    <a:pt x="2918" y="2393"/>
                    <a:pt x="2897" y="2288"/>
                    <a:pt x="2855" y="2184"/>
                  </a:cubicBezTo>
                  <a:cubicBezTo>
                    <a:pt x="2855" y="2142"/>
                    <a:pt x="2834" y="2121"/>
                    <a:pt x="2834" y="2079"/>
                  </a:cubicBezTo>
                  <a:cubicBezTo>
                    <a:pt x="2813" y="2058"/>
                    <a:pt x="2813" y="2037"/>
                    <a:pt x="2813" y="2016"/>
                  </a:cubicBezTo>
                  <a:lnTo>
                    <a:pt x="2813" y="2016"/>
                  </a:lnTo>
                  <a:cubicBezTo>
                    <a:pt x="2821" y="2021"/>
                    <a:pt x="2830" y="2022"/>
                    <a:pt x="2840" y="2022"/>
                  </a:cubicBezTo>
                  <a:cubicBezTo>
                    <a:pt x="2879" y="2022"/>
                    <a:pt x="2926" y="1995"/>
                    <a:pt x="2959" y="1995"/>
                  </a:cubicBezTo>
                  <a:cubicBezTo>
                    <a:pt x="3043" y="1974"/>
                    <a:pt x="3148" y="1954"/>
                    <a:pt x="3231" y="1933"/>
                  </a:cubicBezTo>
                  <a:cubicBezTo>
                    <a:pt x="3420" y="1870"/>
                    <a:pt x="3608" y="1828"/>
                    <a:pt x="3817" y="1786"/>
                  </a:cubicBezTo>
                  <a:cubicBezTo>
                    <a:pt x="4026" y="1723"/>
                    <a:pt x="4047" y="1430"/>
                    <a:pt x="3880" y="1305"/>
                  </a:cubicBezTo>
                  <a:cubicBezTo>
                    <a:pt x="3528" y="1087"/>
                    <a:pt x="3137" y="923"/>
                    <a:pt x="2737" y="834"/>
                  </a:cubicBezTo>
                  <a:lnTo>
                    <a:pt x="2737" y="834"/>
                  </a:lnTo>
                  <a:cubicBezTo>
                    <a:pt x="2801" y="649"/>
                    <a:pt x="2834" y="454"/>
                    <a:pt x="2834" y="259"/>
                  </a:cubicBezTo>
                  <a:cubicBezTo>
                    <a:pt x="2834" y="130"/>
                    <a:pt x="2704" y="0"/>
                    <a:pt x="2558" y="0"/>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6"/>
            <p:cNvSpPr/>
            <p:nvPr/>
          </p:nvSpPr>
          <p:spPr>
            <a:xfrm>
              <a:off x="2309434" y="298133"/>
              <a:ext cx="137993" cy="115284"/>
            </a:xfrm>
            <a:custGeom>
              <a:rect b="b" l="l" r="r" t="t"/>
              <a:pathLst>
                <a:path extrusionOk="0" h="3381" w="4047">
                  <a:moveTo>
                    <a:pt x="2777" y="2031"/>
                  </a:moveTo>
                  <a:cubicBezTo>
                    <a:pt x="2778" y="2031"/>
                    <a:pt x="2781" y="2031"/>
                    <a:pt x="2784" y="2031"/>
                  </a:cubicBezTo>
                  <a:lnTo>
                    <a:pt x="2784" y="2031"/>
                  </a:lnTo>
                  <a:cubicBezTo>
                    <a:pt x="2782" y="2032"/>
                    <a:pt x="2780" y="2032"/>
                    <a:pt x="2778" y="2032"/>
                  </a:cubicBezTo>
                  <a:cubicBezTo>
                    <a:pt x="2775" y="2032"/>
                    <a:pt x="2773" y="2031"/>
                    <a:pt x="2777" y="2031"/>
                  </a:cubicBezTo>
                  <a:close/>
                  <a:moveTo>
                    <a:pt x="2106" y="936"/>
                  </a:moveTo>
                  <a:lnTo>
                    <a:pt x="2106" y="936"/>
                  </a:lnTo>
                  <a:cubicBezTo>
                    <a:pt x="2074" y="1080"/>
                    <a:pt x="2140" y="1265"/>
                    <a:pt x="2289" y="1284"/>
                  </a:cubicBezTo>
                  <a:cubicBezTo>
                    <a:pt x="2524" y="1314"/>
                    <a:pt x="2743" y="1370"/>
                    <a:pt x="2955" y="1447"/>
                  </a:cubicBezTo>
                  <a:lnTo>
                    <a:pt x="2955" y="1447"/>
                  </a:lnTo>
                  <a:lnTo>
                    <a:pt x="2938" y="1451"/>
                  </a:lnTo>
                  <a:cubicBezTo>
                    <a:pt x="2729" y="1514"/>
                    <a:pt x="2457" y="1535"/>
                    <a:pt x="2331" y="1744"/>
                  </a:cubicBezTo>
                  <a:cubicBezTo>
                    <a:pt x="2222" y="1926"/>
                    <a:pt x="2287" y="2141"/>
                    <a:pt x="2347" y="2331"/>
                  </a:cubicBezTo>
                  <a:lnTo>
                    <a:pt x="2347" y="2331"/>
                  </a:lnTo>
                  <a:cubicBezTo>
                    <a:pt x="2187" y="2218"/>
                    <a:pt x="2004" y="2142"/>
                    <a:pt x="1808" y="2142"/>
                  </a:cubicBezTo>
                  <a:cubicBezTo>
                    <a:pt x="1797" y="2141"/>
                    <a:pt x="1785" y="2141"/>
                    <a:pt x="1774" y="2141"/>
                  </a:cubicBezTo>
                  <a:cubicBezTo>
                    <a:pt x="1525" y="2141"/>
                    <a:pt x="1302" y="2246"/>
                    <a:pt x="1107" y="2395"/>
                  </a:cubicBezTo>
                  <a:lnTo>
                    <a:pt x="1107" y="2395"/>
                  </a:lnTo>
                  <a:lnTo>
                    <a:pt x="1148" y="1985"/>
                  </a:lnTo>
                  <a:lnTo>
                    <a:pt x="1148" y="1985"/>
                  </a:lnTo>
                  <a:cubicBezTo>
                    <a:pt x="1184" y="1917"/>
                    <a:pt x="1189" y="1833"/>
                    <a:pt x="1139" y="1744"/>
                  </a:cubicBezTo>
                  <a:cubicBezTo>
                    <a:pt x="983" y="1500"/>
                    <a:pt x="852" y="1245"/>
                    <a:pt x="747" y="980"/>
                  </a:cubicBezTo>
                  <a:lnTo>
                    <a:pt x="747" y="980"/>
                  </a:lnTo>
                  <a:cubicBezTo>
                    <a:pt x="962" y="1099"/>
                    <a:pt x="1192" y="1180"/>
                    <a:pt x="1432" y="1180"/>
                  </a:cubicBezTo>
                  <a:cubicBezTo>
                    <a:pt x="1445" y="1180"/>
                    <a:pt x="1459" y="1180"/>
                    <a:pt x="1473" y="1179"/>
                  </a:cubicBezTo>
                  <a:cubicBezTo>
                    <a:pt x="1710" y="1160"/>
                    <a:pt x="1909" y="1084"/>
                    <a:pt x="2106" y="936"/>
                  </a:cubicBezTo>
                  <a:close/>
                  <a:moveTo>
                    <a:pt x="2557" y="0"/>
                  </a:moveTo>
                  <a:cubicBezTo>
                    <a:pt x="2538" y="0"/>
                    <a:pt x="2518" y="3"/>
                    <a:pt x="2499" y="8"/>
                  </a:cubicBezTo>
                  <a:cubicBezTo>
                    <a:pt x="2310" y="91"/>
                    <a:pt x="2143" y="196"/>
                    <a:pt x="1996" y="342"/>
                  </a:cubicBezTo>
                  <a:cubicBezTo>
                    <a:pt x="1871" y="468"/>
                    <a:pt x="1745" y="614"/>
                    <a:pt x="1557" y="656"/>
                  </a:cubicBezTo>
                  <a:cubicBezTo>
                    <a:pt x="1524" y="661"/>
                    <a:pt x="1491" y="664"/>
                    <a:pt x="1457" y="664"/>
                  </a:cubicBezTo>
                  <a:cubicBezTo>
                    <a:pt x="1091" y="664"/>
                    <a:pt x="718" y="365"/>
                    <a:pt x="469" y="154"/>
                  </a:cubicBezTo>
                  <a:cubicBezTo>
                    <a:pt x="413" y="98"/>
                    <a:pt x="349" y="74"/>
                    <a:pt x="286" y="74"/>
                  </a:cubicBezTo>
                  <a:cubicBezTo>
                    <a:pt x="137" y="74"/>
                    <a:pt x="0" y="213"/>
                    <a:pt x="30" y="405"/>
                  </a:cubicBezTo>
                  <a:cubicBezTo>
                    <a:pt x="148" y="939"/>
                    <a:pt x="360" y="1454"/>
                    <a:pt x="630" y="1932"/>
                  </a:cubicBezTo>
                  <a:lnTo>
                    <a:pt x="630" y="1932"/>
                  </a:lnTo>
                  <a:lnTo>
                    <a:pt x="511" y="3125"/>
                  </a:lnTo>
                  <a:cubicBezTo>
                    <a:pt x="511" y="3230"/>
                    <a:pt x="615" y="3334"/>
                    <a:pt x="699" y="3376"/>
                  </a:cubicBezTo>
                  <a:cubicBezTo>
                    <a:pt x="716" y="3379"/>
                    <a:pt x="732" y="3380"/>
                    <a:pt x="748" y="3380"/>
                  </a:cubicBezTo>
                  <a:cubicBezTo>
                    <a:pt x="852" y="3380"/>
                    <a:pt x="940" y="3323"/>
                    <a:pt x="1013" y="3251"/>
                  </a:cubicBezTo>
                  <a:cubicBezTo>
                    <a:pt x="1158" y="3033"/>
                    <a:pt x="1445" y="2658"/>
                    <a:pt x="1765" y="2658"/>
                  </a:cubicBezTo>
                  <a:cubicBezTo>
                    <a:pt x="1813" y="2658"/>
                    <a:pt x="1863" y="2666"/>
                    <a:pt x="1913" y="2686"/>
                  </a:cubicBezTo>
                  <a:cubicBezTo>
                    <a:pt x="2059" y="2749"/>
                    <a:pt x="2185" y="2874"/>
                    <a:pt x="2310" y="3000"/>
                  </a:cubicBezTo>
                  <a:cubicBezTo>
                    <a:pt x="2457" y="3125"/>
                    <a:pt x="2624" y="3251"/>
                    <a:pt x="2812" y="3313"/>
                  </a:cubicBezTo>
                  <a:cubicBezTo>
                    <a:pt x="2836" y="3321"/>
                    <a:pt x="2860" y="3325"/>
                    <a:pt x="2883" y="3325"/>
                  </a:cubicBezTo>
                  <a:cubicBezTo>
                    <a:pt x="3049" y="3325"/>
                    <a:pt x="3202" y="3146"/>
                    <a:pt x="3147" y="3000"/>
                  </a:cubicBezTo>
                  <a:cubicBezTo>
                    <a:pt x="3084" y="2832"/>
                    <a:pt x="3001" y="2644"/>
                    <a:pt x="2959" y="2477"/>
                  </a:cubicBezTo>
                  <a:cubicBezTo>
                    <a:pt x="2917" y="2393"/>
                    <a:pt x="2896" y="2288"/>
                    <a:pt x="2854" y="2184"/>
                  </a:cubicBezTo>
                  <a:cubicBezTo>
                    <a:pt x="2854" y="2163"/>
                    <a:pt x="2833" y="2121"/>
                    <a:pt x="2833" y="2079"/>
                  </a:cubicBezTo>
                  <a:cubicBezTo>
                    <a:pt x="2819" y="2065"/>
                    <a:pt x="2815" y="2051"/>
                    <a:pt x="2813" y="2037"/>
                  </a:cubicBezTo>
                  <a:lnTo>
                    <a:pt x="2813" y="2037"/>
                  </a:lnTo>
                  <a:cubicBezTo>
                    <a:pt x="2855" y="2037"/>
                    <a:pt x="2917" y="1995"/>
                    <a:pt x="2959" y="1995"/>
                  </a:cubicBezTo>
                  <a:cubicBezTo>
                    <a:pt x="3043" y="1974"/>
                    <a:pt x="3126" y="1953"/>
                    <a:pt x="3231" y="1932"/>
                  </a:cubicBezTo>
                  <a:cubicBezTo>
                    <a:pt x="3419" y="1891"/>
                    <a:pt x="3608" y="1828"/>
                    <a:pt x="3796" y="1786"/>
                  </a:cubicBezTo>
                  <a:cubicBezTo>
                    <a:pt x="4026" y="1744"/>
                    <a:pt x="4047" y="1430"/>
                    <a:pt x="3859" y="1305"/>
                  </a:cubicBezTo>
                  <a:cubicBezTo>
                    <a:pt x="3523" y="1087"/>
                    <a:pt x="3133" y="922"/>
                    <a:pt x="2733" y="833"/>
                  </a:cubicBezTo>
                  <a:lnTo>
                    <a:pt x="2733" y="833"/>
                  </a:lnTo>
                  <a:cubicBezTo>
                    <a:pt x="2792" y="657"/>
                    <a:pt x="2821" y="472"/>
                    <a:pt x="2833" y="280"/>
                  </a:cubicBezTo>
                  <a:cubicBezTo>
                    <a:pt x="2833" y="132"/>
                    <a:pt x="2703" y="0"/>
                    <a:pt x="2557" y="0"/>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6"/>
            <p:cNvSpPr/>
            <p:nvPr/>
          </p:nvSpPr>
          <p:spPr>
            <a:xfrm>
              <a:off x="8825047" y="1346743"/>
              <a:ext cx="138572" cy="114909"/>
            </a:xfrm>
            <a:custGeom>
              <a:rect b="b" l="l" r="r" t="t"/>
              <a:pathLst>
                <a:path extrusionOk="0" h="3370" w="4064">
                  <a:moveTo>
                    <a:pt x="2798" y="2017"/>
                  </a:moveTo>
                  <a:cubicBezTo>
                    <a:pt x="2801" y="2027"/>
                    <a:pt x="2797" y="2031"/>
                    <a:pt x="2793" y="2031"/>
                  </a:cubicBezTo>
                  <a:cubicBezTo>
                    <a:pt x="2785" y="2031"/>
                    <a:pt x="2774" y="2020"/>
                    <a:pt x="2798" y="2017"/>
                  </a:cubicBezTo>
                  <a:close/>
                  <a:moveTo>
                    <a:pt x="2119" y="922"/>
                  </a:moveTo>
                  <a:lnTo>
                    <a:pt x="2119" y="922"/>
                  </a:lnTo>
                  <a:cubicBezTo>
                    <a:pt x="2066" y="1051"/>
                    <a:pt x="2132" y="1246"/>
                    <a:pt x="2285" y="1285"/>
                  </a:cubicBezTo>
                  <a:cubicBezTo>
                    <a:pt x="2522" y="1316"/>
                    <a:pt x="2750" y="1367"/>
                    <a:pt x="2968" y="1444"/>
                  </a:cubicBezTo>
                  <a:lnTo>
                    <a:pt x="2968" y="1444"/>
                  </a:lnTo>
                  <a:lnTo>
                    <a:pt x="2933" y="1452"/>
                  </a:lnTo>
                  <a:cubicBezTo>
                    <a:pt x="2724" y="1494"/>
                    <a:pt x="2473" y="1536"/>
                    <a:pt x="2347" y="1745"/>
                  </a:cubicBezTo>
                  <a:cubicBezTo>
                    <a:pt x="2234" y="1933"/>
                    <a:pt x="2308" y="2155"/>
                    <a:pt x="2369" y="2350"/>
                  </a:cubicBezTo>
                  <a:lnTo>
                    <a:pt x="2369" y="2350"/>
                  </a:lnTo>
                  <a:cubicBezTo>
                    <a:pt x="2207" y="2227"/>
                    <a:pt x="2026" y="2142"/>
                    <a:pt x="1803" y="2142"/>
                  </a:cubicBezTo>
                  <a:cubicBezTo>
                    <a:pt x="1791" y="2142"/>
                    <a:pt x="1779" y="2142"/>
                    <a:pt x="1768" y="2142"/>
                  </a:cubicBezTo>
                  <a:cubicBezTo>
                    <a:pt x="1519" y="2142"/>
                    <a:pt x="1301" y="2242"/>
                    <a:pt x="1111" y="2389"/>
                  </a:cubicBezTo>
                  <a:lnTo>
                    <a:pt x="1111" y="2389"/>
                  </a:lnTo>
                  <a:lnTo>
                    <a:pt x="1144" y="2002"/>
                  </a:lnTo>
                  <a:lnTo>
                    <a:pt x="1144" y="2002"/>
                  </a:lnTo>
                  <a:cubicBezTo>
                    <a:pt x="1188" y="1932"/>
                    <a:pt x="1195" y="1841"/>
                    <a:pt x="1134" y="1745"/>
                  </a:cubicBezTo>
                  <a:cubicBezTo>
                    <a:pt x="977" y="1498"/>
                    <a:pt x="850" y="1239"/>
                    <a:pt x="750" y="972"/>
                  </a:cubicBezTo>
                  <a:lnTo>
                    <a:pt x="750" y="972"/>
                  </a:lnTo>
                  <a:cubicBezTo>
                    <a:pt x="973" y="1095"/>
                    <a:pt x="1213" y="1180"/>
                    <a:pt x="1469" y="1180"/>
                  </a:cubicBezTo>
                  <a:cubicBezTo>
                    <a:pt x="1732" y="1160"/>
                    <a:pt x="1936" y="1061"/>
                    <a:pt x="2119" y="922"/>
                  </a:cubicBezTo>
                  <a:close/>
                  <a:moveTo>
                    <a:pt x="2553" y="1"/>
                  </a:moveTo>
                  <a:cubicBezTo>
                    <a:pt x="2533" y="1"/>
                    <a:pt x="2514" y="3"/>
                    <a:pt x="2494" y="8"/>
                  </a:cubicBezTo>
                  <a:cubicBezTo>
                    <a:pt x="2305" y="71"/>
                    <a:pt x="2159" y="197"/>
                    <a:pt x="2013" y="322"/>
                  </a:cubicBezTo>
                  <a:cubicBezTo>
                    <a:pt x="1866" y="448"/>
                    <a:pt x="1741" y="615"/>
                    <a:pt x="1552" y="636"/>
                  </a:cubicBezTo>
                  <a:cubicBezTo>
                    <a:pt x="1510" y="645"/>
                    <a:pt x="1467" y="649"/>
                    <a:pt x="1425" y="649"/>
                  </a:cubicBezTo>
                  <a:cubicBezTo>
                    <a:pt x="1071" y="649"/>
                    <a:pt x="728" y="358"/>
                    <a:pt x="485" y="134"/>
                  </a:cubicBezTo>
                  <a:cubicBezTo>
                    <a:pt x="427" y="88"/>
                    <a:pt x="363" y="67"/>
                    <a:pt x="302" y="67"/>
                  </a:cubicBezTo>
                  <a:cubicBezTo>
                    <a:pt x="141" y="67"/>
                    <a:pt x="0" y="209"/>
                    <a:pt x="46" y="406"/>
                  </a:cubicBezTo>
                  <a:cubicBezTo>
                    <a:pt x="162" y="930"/>
                    <a:pt x="351" y="1437"/>
                    <a:pt x="628" y="1908"/>
                  </a:cubicBezTo>
                  <a:lnTo>
                    <a:pt x="628" y="1908"/>
                  </a:lnTo>
                  <a:lnTo>
                    <a:pt x="527" y="3105"/>
                  </a:lnTo>
                  <a:cubicBezTo>
                    <a:pt x="506" y="3230"/>
                    <a:pt x="611" y="3335"/>
                    <a:pt x="715" y="3356"/>
                  </a:cubicBezTo>
                  <a:cubicBezTo>
                    <a:pt x="743" y="3365"/>
                    <a:pt x="769" y="3369"/>
                    <a:pt x="795" y="3369"/>
                  </a:cubicBezTo>
                  <a:cubicBezTo>
                    <a:pt x="885" y="3369"/>
                    <a:pt x="959" y="3317"/>
                    <a:pt x="1008" y="3251"/>
                  </a:cubicBezTo>
                  <a:cubicBezTo>
                    <a:pt x="1172" y="3034"/>
                    <a:pt x="1461" y="2658"/>
                    <a:pt x="1767" y="2658"/>
                  </a:cubicBezTo>
                  <a:cubicBezTo>
                    <a:pt x="1814" y="2658"/>
                    <a:pt x="1861" y="2667"/>
                    <a:pt x="1908" y="2686"/>
                  </a:cubicBezTo>
                  <a:cubicBezTo>
                    <a:pt x="2075" y="2728"/>
                    <a:pt x="2180" y="2875"/>
                    <a:pt x="2305" y="2979"/>
                  </a:cubicBezTo>
                  <a:cubicBezTo>
                    <a:pt x="2473" y="3126"/>
                    <a:pt x="2619" y="3251"/>
                    <a:pt x="2829" y="3314"/>
                  </a:cubicBezTo>
                  <a:cubicBezTo>
                    <a:pt x="2845" y="3318"/>
                    <a:pt x="2861" y="3320"/>
                    <a:pt x="2878" y="3320"/>
                  </a:cubicBezTo>
                  <a:cubicBezTo>
                    <a:pt x="3037" y="3320"/>
                    <a:pt x="3218" y="3150"/>
                    <a:pt x="3142" y="2979"/>
                  </a:cubicBezTo>
                  <a:cubicBezTo>
                    <a:pt x="3080" y="2812"/>
                    <a:pt x="3017" y="2645"/>
                    <a:pt x="2954" y="2477"/>
                  </a:cubicBezTo>
                  <a:cubicBezTo>
                    <a:pt x="2933" y="2373"/>
                    <a:pt x="2891" y="2289"/>
                    <a:pt x="2870" y="2184"/>
                  </a:cubicBezTo>
                  <a:cubicBezTo>
                    <a:pt x="2849" y="2142"/>
                    <a:pt x="2849" y="2122"/>
                    <a:pt x="2829" y="2080"/>
                  </a:cubicBezTo>
                  <a:cubicBezTo>
                    <a:pt x="2829" y="2059"/>
                    <a:pt x="2829" y="2038"/>
                    <a:pt x="2808" y="2017"/>
                  </a:cubicBezTo>
                  <a:cubicBezTo>
                    <a:pt x="2849" y="2017"/>
                    <a:pt x="2933" y="1996"/>
                    <a:pt x="2954" y="1996"/>
                  </a:cubicBezTo>
                  <a:cubicBezTo>
                    <a:pt x="3059" y="1975"/>
                    <a:pt x="3142" y="1954"/>
                    <a:pt x="3226" y="1933"/>
                  </a:cubicBezTo>
                  <a:cubicBezTo>
                    <a:pt x="3435" y="1870"/>
                    <a:pt x="3624" y="1829"/>
                    <a:pt x="3812" y="1787"/>
                  </a:cubicBezTo>
                  <a:cubicBezTo>
                    <a:pt x="4042" y="1724"/>
                    <a:pt x="4063" y="1431"/>
                    <a:pt x="3875" y="1305"/>
                  </a:cubicBezTo>
                  <a:cubicBezTo>
                    <a:pt x="3523" y="1088"/>
                    <a:pt x="3145" y="924"/>
                    <a:pt x="2740" y="824"/>
                  </a:cubicBezTo>
                  <a:lnTo>
                    <a:pt x="2740" y="824"/>
                  </a:lnTo>
                  <a:cubicBezTo>
                    <a:pt x="2797" y="642"/>
                    <a:pt x="2829" y="451"/>
                    <a:pt x="2829" y="259"/>
                  </a:cubicBezTo>
                  <a:cubicBezTo>
                    <a:pt x="2829" y="130"/>
                    <a:pt x="2698" y="1"/>
                    <a:pt x="2553" y="1"/>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6"/>
            <p:cNvSpPr/>
            <p:nvPr/>
          </p:nvSpPr>
          <p:spPr>
            <a:xfrm>
              <a:off x="1145553" y="787087"/>
              <a:ext cx="137822" cy="114909"/>
            </a:xfrm>
            <a:custGeom>
              <a:rect b="b" l="l" r="r" t="t"/>
              <a:pathLst>
                <a:path extrusionOk="0" h="3370" w="4042">
                  <a:moveTo>
                    <a:pt x="2790" y="2018"/>
                  </a:moveTo>
                  <a:lnTo>
                    <a:pt x="2790" y="2018"/>
                  </a:lnTo>
                  <a:cubicBezTo>
                    <a:pt x="2789" y="2027"/>
                    <a:pt x="2782" y="2031"/>
                    <a:pt x="2777" y="2031"/>
                  </a:cubicBezTo>
                  <a:cubicBezTo>
                    <a:pt x="2768" y="2031"/>
                    <a:pt x="2762" y="2021"/>
                    <a:pt x="2790" y="2018"/>
                  </a:cubicBezTo>
                  <a:close/>
                  <a:moveTo>
                    <a:pt x="2119" y="922"/>
                  </a:moveTo>
                  <a:cubicBezTo>
                    <a:pt x="2066" y="1051"/>
                    <a:pt x="2132" y="1245"/>
                    <a:pt x="2284" y="1264"/>
                  </a:cubicBezTo>
                  <a:cubicBezTo>
                    <a:pt x="2524" y="1305"/>
                    <a:pt x="2753" y="1363"/>
                    <a:pt x="2972" y="1443"/>
                  </a:cubicBezTo>
                  <a:lnTo>
                    <a:pt x="2972" y="1443"/>
                  </a:lnTo>
                  <a:lnTo>
                    <a:pt x="2933" y="1452"/>
                  </a:lnTo>
                  <a:cubicBezTo>
                    <a:pt x="2724" y="1494"/>
                    <a:pt x="2452" y="1536"/>
                    <a:pt x="2326" y="1745"/>
                  </a:cubicBezTo>
                  <a:cubicBezTo>
                    <a:pt x="2214" y="1932"/>
                    <a:pt x="2285" y="2152"/>
                    <a:pt x="2362" y="2346"/>
                  </a:cubicBezTo>
                  <a:lnTo>
                    <a:pt x="2362" y="2346"/>
                  </a:lnTo>
                  <a:cubicBezTo>
                    <a:pt x="2197" y="2225"/>
                    <a:pt x="2007" y="2143"/>
                    <a:pt x="1803" y="2143"/>
                  </a:cubicBezTo>
                  <a:cubicBezTo>
                    <a:pt x="1791" y="2142"/>
                    <a:pt x="1779" y="2142"/>
                    <a:pt x="1767" y="2142"/>
                  </a:cubicBezTo>
                  <a:cubicBezTo>
                    <a:pt x="1523" y="2142"/>
                    <a:pt x="1304" y="2239"/>
                    <a:pt x="1111" y="2381"/>
                  </a:cubicBezTo>
                  <a:lnTo>
                    <a:pt x="1111" y="2381"/>
                  </a:lnTo>
                  <a:lnTo>
                    <a:pt x="1146" y="1972"/>
                  </a:lnTo>
                  <a:lnTo>
                    <a:pt x="1146" y="1972"/>
                  </a:lnTo>
                  <a:cubicBezTo>
                    <a:pt x="1180" y="1905"/>
                    <a:pt x="1183" y="1825"/>
                    <a:pt x="1134" y="1745"/>
                  </a:cubicBezTo>
                  <a:cubicBezTo>
                    <a:pt x="978" y="1500"/>
                    <a:pt x="851" y="1243"/>
                    <a:pt x="748" y="974"/>
                  </a:cubicBezTo>
                  <a:lnTo>
                    <a:pt x="748" y="974"/>
                  </a:lnTo>
                  <a:cubicBezTo>
                    <a:pt x="961" y="1085"/>
                    <a:pt x="1188" y="1160"/>
                    <a:pt x="1424" y="1160"/>
                  </a:cubicBezTo>
                  <a:cubicBezTo>
                    <a:pt x="1439" y="1160"/>
                    <a:pt x="1454" y="1160"/>
                    <a:pt x="1468" y="1159"/>
                  </a:cubicBezTo>
                  <a:cubicBezTo>
                    <a:pt x="1711" y="1159"/>
                    <a:pt x="1934" y="1061"/>
                    <a:pt x="2119" y="922"/>
                  </a:cubicBezTo>
                  <a:close/>
                  <a:moveTo>
                    <a:pt x="2559" y="0"/>
                  </a:moveTo>
                  <a:cubicBezTo>
                    <a:pt x="2538" y="0"/>
                    <a:pt x="2516" y="3"/>
                    <a:pt x="2494" y="8"/>
                  </a:cubicBezTo>
                  <a:cubicBezTo>
                    <a:pt x="2305" y="71"/>
                    <a:pt x="2159" y="197"/>
                    <a:pt x="1991" y="322"/>
                  </a:cubicBezTo>
                  <a:cubicBezTo>
                    <a:pt x="1866" y="448"/>
                    <a:pt x="1740" y="594"/>
                    <a:pt x="1552" y="636"/>
                  </a:cubicBezTo>
                  <a:cubicBezTo>
                    <a:pt x="1510" y="645"/>
                    <a:pt x="1467" y="649"/>
                    <a:pt x="1425" y="649"/>
                  </a:cubicBezTo>
                  <a:cubicBezTo>
                    <a:pt x="1071" y="649"/>
                    <a:pt x="726" y="358"/>
                    <a:pt x="464" y="134"/>
                  </a:cubicBezTo>
                  <a:cubicBezTo>
                    <a:pt x="411" y="87"/>
                    <a:pt x="351" y="67"/>
                    <a:pt x="292" y="67"/>
                  </a:cubicBezTo>
                  <a:cubicBezTo>
                    <a:pt x="140" y="67"/>
                    <a:pt x="0" y="204"/>
                    <a:pt x="46" y="385"/>
                  </a:cubicBezTo>
                  <a:cubicBezTo>
                    <a:pt x="143" y="929"/>
                    <a:pt x="348" y="1437"/>
                    <a:pt x="628" y="1909"/>
                  </a:cubicBezTo>
                  <a:lnTo>
                    <a:pt x="628" y="1909"/>
                  </a:lnTo>
                  <a:lnTo>
                    <a:pt x="527" y="3105"/>
                  </a:lnTo>
                  <a:cubicBezTo>
                    <a:pt x="506" y="3231"/>
                    <a:pt x="610" y="3335"/>
                    <a:pt x="715" y="3356"/>
                  </a:cubicBezTo>
                  <a:cubicBezTo>
                    <a:pt x="738" y="3365"/>
                    <a:pt x="761" y="3369"/>
                    <a:pt x="784" y="3369"/>
                  </a:cubicBezTo>
                  <a:cubicBezTo>
                    <a:pt x="865" y="3369"/>
                    <a:pt x="943" y="3317"/>
                    <a:pt x="1008" y="3252"/>
                  </a:cubicBezTo>
                  <a:cubicBezTo>
                    <a:pt x="1171" y="3034"/>
                    <a:pt x="1461" y="2658"/>
                    <a:pt x="1767" y="2658"/>
                  </a:cubicBezTo>
                  <a:cubicBezTo>
                    <a:pt x="1813" y="2658"/>
                    <a:pt x="1861" y="2667"/>
                    <a:pt x="1908" y="2687"/>
                  </a:cubicBezTo>
                  <a:cubicBezTo>
                    <a:pt x="2075" y="2728"/>
                    <a:pt x="2180" y="2875"/>
                    <a:pt x="2305" y="2980"/>
                  </a:cubicBezTo>
                  <a:cubicBezTo>
                    <a:pt x="2452" y="3126"/>
                    <a:pt x="2619" y="3231"/>
                    <a:pt x="2828" y="3293"/>
                  </a:cubicBezTo>
                  <a:cubicBezTo>
                    <a:pt x="2851" y="3302"/>
                    <a:pt x="2874" y="3306"/>
                    <a:pt x="2897" y="3306"/>
                  </a:cubicBezTo>
                  <a:cubicBezTo>
                    <a:pt x="3047" y="3306"/>
                    <a:pt x="3197" y="3143"/>
                    <a:pt x="3142" y="2980"/>
                  </a:cubicBezTo>
                  <a:cubicBezTo>
                    <a:pt x="3079" y="2812"/>
                    <a:pt x="3017" y="2645"/>
                    <a:pt x="2954" y="2477"/>
                  </a:cubicBezTo>
                  <a:cubicBezTo>
                    <a:pt x="2912" y="2373"/>
                    <a:pt x="2891" y="2289"/>
                    <a:pt x="2849" y="2184"/>
                  </a:cubicBezTo>
                  <a:cubicBezTo>
                    <a:pt x="2849" y="2143"/>
                    <a:pt x="2828" y="2101"/>
                    <a:pt x="2828" y="2080"/>
                  </a:cubicBezTo>
                  <a:cubicBezTo>
                    <a:pt x="2807" y="2059"/>
                    <a:pt x="2807" y="2038"/>
                    <a:pt x="2807" y="2017"/>
                  </a:cubicBezTo>
                  <a:cubicBezTo>
                    <a:pt x="2849" y="2017"/>
                    <a:pt x="2912" y="1996"/>
                    <a:pt x="2954" y="1996"/>
                  </a:cubicBezTo>
                  <a:cubicBezTo>
                    <a:pt x="3038" y="1975"/>
                    <a:pt x="3142" y="1933"/>
                    <a:pt x="3226" y="1912"/>
                  </a:cubicBezTo>
                  <a:cubicBezTo>
                    <a:pt x="3414" y="1871"/>
                    <a:pt x="3603" y="1829"/>
                    <a:pt x="3812" y="1787"/>
                  </a:cubicBezTo>
                  <a:cubicBezTo>
                    <a:pt x="4042" y="1724"/>
                    <a:pt x="4042" y="1431"/>
                    <a:pt x="3875" y="1306"/>
                  </a:cubicBezTo>
                  <a:cubicBezTo>
                    <a:pt x="3523" y="1088"/>
                    <a:pt x="3131" y="924"/>
                    <a:pt x="2732" y="824"/>
                  </a:cubicBezTo>
                  <a:lnTo>
                    <a:pt x="2732" y="824"/>
                  </a:lnTo>
                  <a:cubicBezTo>
                    <a:pt x="2796" y="641"/>
                    <a:pt x="2828" y="454"/>
                    <a:pt x="2828" y="259"/>
                  </a:cubicBezTo>
                  <a:cubicBezTo>
                    <a:pt x="2828" y="114"/>
                    <a:pt x="2702" y="0"/>
                    <a:pt x="2559" y="0"/>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6"/>
            <p:cNvSpPr/>
            <p:nvPr/>
          </p:nvSpPr>
          <p:spPr>
            <a:xfrm>
              <a:off x="695749" y="446289"/>
              <a:ext cx="125615" cy="131957"/>
            </a:xfrm>
            <a:custGeom>
              <a:rect b="b" l="l" r="r" t="t"/>
              <a:pathLst>
                <a:path extrusionOk="0" h="3870" w="3684">
                  <a:moveTo>
                    <a:pt x="1493" y="498"/>
                  </a:moveTo>
                  <a:cubicBezTo>
                    <a:pt x="1783" y="789"/>
                    <a:pt x="2035" y="1115"/>
                    <a:pt x="2240" y="1478"/>
                  </a:cubicBezTo>
                  <a:cubicBezTo>
                    <a:pt x="2273" y="1524"/>
                    <a:pt x="2316" y="1543"/>
                    <a:pt x="2357" y="1543"/>
                  </a:cubicBezTo>
                  <a:cubicBezTo>
                    <a:pt x="2364" y="1543"/>
                    <a:pt x="2370" y="1542"/>
                    <a:pt x="2376" y="1542"/>
                  </a:cubicBezTo>
                  <a:lnTo>
                    <a:pt x="2376" y="1542"/>
                  </a:lnTo>
                  <a:cubicBezTo>
                    <a:pt x="2611" y="1641"/>
                    <a:pt x="2839" y="1740"/>
                    <a:pt x="3064" y="1834"/>
                  </a:cubicBezTo>
                  <a:lnTo>
                    <a:pt x="3064" y="1834"/>
                  </a:lnTo>
                  <a:cubicBezTo>
                    <a:pt x="2790" y="1910"/>
                    <a:pt x="2525" y="2036"/>
                    <a:pt x="2344" y="2273"/>
                  </a:cubicBezTo>
                  <a:cubicBezTo>
                    <a:pt x="2219" y="2440"/>
                    <a:pt x="2177" y="2649"/>
                    <a:pt x="2219" y="2858"/>
                  </a:cubicBezTo>
                  <a:cubicBezTo>
                    <a:pt x="2232" y="3024"/>
                    <a:pt x="2291" y="3190"/>
                    <a:pt x="2326" y="3356"/>
                  </a:cubicBezTo>
                  <a:lnTo>
                    <a:pt x="2326" y="3356"/>
                  </a:lnTo>
                  <a:cubicBezTo>
                    <a:pt x="2243" y="3265"/>
                    <a:pt x="2158" y="3174"/>
                    <a:pt x="2072" y="3089"/>
                  </a:cubicBezTo>
                  <a:cubicBezTo>
                    <a:pt x="1947" y="2942"/>
                    <a:pt x="1779" y="2733"/>
                    <a:pt x="1591" y="2733"/>
                  </a:cubicBezTo>
                  <a:cubicBezTo>
                    <a:pt x="1382" y="2733"/>
                    <a:pt x="1277" y="2942"/>
                    <a:pt x="1152" y="3068"/>
                  </a:cubicBezTo>
                  <a:cubicBezTo>
                    <a:pt x="1051" y="3181"/>
                    <a:pt x="951" y="3293"/>
                    <a:pt x="846" y="3411"/>
                  </a:cubicBezTo>
                  <a:lnTo>
                    <a:pt x="846" y="3411"/>
                  </a:lnTo>
                  <a:cubicBezTo>
                    <a:pt x="851" y="3039"/>
                    <a:pt x="918" y="2671"/>
                    <a:pt x="1047" y="2314"/>
                  </a:cubicBezTo>
                  <a:cubicBezTo>
                    <a:pt x="1089" y="2231"/>
                    <a:pt x="1005" y="2147"/>
                    <a:pt x="922" y="2147"/>
                  </a:cubicBezTo>
                  <a:cubicBezTo>
                    <a:pt x="760" y="2147"/>
                    <a:pt x="588" y="2126"/>
                    <a:pt x="427" y="2078"/>
                  </a:cubicBezTo>
                  <a:lnTo>
                    <a:pt x="427" y="2078"/>
                  </a:lnTo>
                  <a:cubicBezTo>
                    <a:pt x="589" y="2003"/>
                    <a:pt x="777" y="1971"/>
                    <a:pt x="942" y="1896"/>
                  </a:cubicBezTo>
                  <a:cubicBezTo>
                    <a:pt x="1131" y="1791"/>
                    <a:pt x="1298" y="1645"/>
                    <a:pt x="1403" y="1436"/>
                  </a:cubicBezTo>
                  <a:cubicBezTo>
                    <a:pt x="1534" y="1145"/>
                    <a:pt x="1533" y="813"/>
                    <a:pt x="1493" y="498"/>
                  </a:cubicBezTo>
                  <a:close/>
                  <a:moveTo>
                    <a:pt x="1289" y="0"/>
                  </a:moveTo>
                  <a:cubicBezTo>
                    <a:pt x="1210" y="0"/>
                    <a:pt x="1142" y="69"/>
                    <a:pt x="1173" y="159"/>
                  </a:cubicBezTo>
                  <a:cubicBezTo>
                    <a:pt x="1256" y="536"/>
                    <a:pt x="1340" y="1017"/>
                    <a:pt x="1131" y="1373"/>
                  </a:cubicBezTo>
                  <a:cubicBezTo>
                    <a:pt x="922" y="1770"/>
                    <a:pt x="377" y="1729"/>
                    <a:pt x="64" y="2022"/>
                  </a:cubicBezTo>
                  <a:cubicBezTo>
                    <a:pt x="1" y="2063"/>
                    <a:pt x="22" y="2189"/>
                    <a:pt x="85" y="2210"/>
                  </a:cubicBezTo>
                  <a:cubicBezTo>
                    <a:pt x="301" y="2326"/>
                    <a:pt x="518" y="2390"/>
                    <a:pt x="745" y="2411"/>
                  </a:cubicBezTo>
                  <a:lnTo>
                    <a:pt x="745" y="2411"/>
                  </a:lnTo>
                  <a:cubicBezTo>
                    <a:pt x="616" y="2843"/>
                    <a:pt x="568" y="3290"/>
                    <a:pt x="587" y="3737"/>
                  </a:cubicBezTo>
                  <a:cubicBezTo>
                    <a:pt x="601" y="3808"/>
                    <a:pt x="663" y="3869"/>
                    <a:pt x="727" y="3869"/>
                  </a:cubicBezTo>
                  <a:cubicBezTo>
                    <a:pt x="758" y="3869"/>
                    <a:pt x="790" y="3855"/>
                    <a:pt x="817" y="3821"/>
                  </a:cubicBezTo>
                  <a:cubicBezTo>
                    <a:pt x="942" y="3695"/>
                    <a:pt x="1068" y="3549"/>
                    <a:pt x="1194" y="3403"/>
                  </a:cubicBezTo>
                  <a:cubicBezTo>
                    <a:pt x="1256" y="3319"/>
                    <a:pt x="1340" y="3256"/>
                    <a:pt x="1403" y="3172"/>
                  </a:cubicBezTo>
                  <a:cubicBezTo>
                    <a:pt x="1445" y="3110"/>
                    <a:pt x="1507" y="3026"/>
                    <a:pt x="1591" y="3026"/>
                  </a:cubicBezTo>
                  <a:cubicBezTo>
                    <a:pt x="1675" y="3026"/>
                    <a:pt x="1738" y="3110"/>
                    <a:pt x="1800" y="3172"/>
                  </a:cubicBezTo>
                  <a:lnTo>
                    <a:pt x="1989" y="3382"/>
                  </a:lnTo>
                  <a:cubicBezTo>
                    <a:pt x="2114" y="3507"/>
                    <a:pt x="2240" y="3654"/>
                    <a:pt x="2365" y="3800"/>
                  </a:cubicBezTo>
                  <a:cubicBezTo>
                    <a:pt x="2388" y="3831"/>
                    <a:pt x="2423" y="3845"/>
                    <a:pt x="2458" y="3845"/>
                  </a:cubicBezTo>
                  <a:cubicBezTo>
                    <a:pt x="2519" y="3845"/>
                    <a:pt x="2582" y="3804"/>
                    <a:pt x="2595" y="3737"/>
                  </a:cubicBezTo>
                  <a:cubicBezTo>
                    <a:pt x="2637" y="3528"/>
                    <a:pt x="2595" y="3340"/>
                    <a:pt x="2533" y="3110"/>
                  </a:cubicBezTo>
                  <a:cubicBezTo>
                    <a:pt x="2470" y="2900"/>
                    <a:pt x="2407" y="2670"/>
                    <a:pt x="2533" y="2461"/>
                  </a:cubicBezTo>
                  <a:cubicBezTo>
                    <a:pt x="2742" y="2147"/>
                    <a:pt x="3202" y="2063"/>
                    <a:pt x="3558" y="2001"/>
                  </a:cubicBezTo>
                  <a:cubicBezTo>
                    <a:pt x="3683" y="1980"/>
                    <a:pt x="3642" y="1791"/>
                    <a:pt x="3558" y="1750"/>
                  </a:cubicBezTo>
                  <a:cubicBezTo>
                    <a:pt x="3168" y="1606"/>
                    <a:pt x="2798" y="1442"/>
                    <a:pt x="2429" y="1278"/>
                  </a:cubicBezTo>
                  <a:lnTo>
                    <a:pt x="2429" y="1278"/>
                  </a:lnTo>
                  <a:cubicBezTo>
                    <a:pt x="2160" y="806"/>
                    <a:pt x="1799" y="392"/>
                    <a:pt x="1382" y="34"/>
                  </a:cubicBezTo>
                  <a:cubicBezTo>
                    <a:pt x="1353" y="10"/>
                    <a:pt x="1320" y="0"/>
                    <a:pt x="1289"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16"/>
            <p:cNvSpPr/>
            <p:nvPr/>
          </p:nvSpPr>
          <p:spPr>
            <a:xfrm>
              <a:off x="479738" y="1055218"/>
              <a:ext cx="135333" cy="117023"/>
            </a:xfrm>
            <a:custGeom>
              <a:rect b="b" l="l" r="r" t="t"/>
              <a:pathLst>
                <a:path extrusionOk="0" h="3432" w="3969">
                  <a:moveTo>
                    <a:pt x="1712" y="382"/>
                  </a:moveTo>
                  <a:cubicBezTo>
                    <a:pt x="1811" y="500"/>
                    <a:pt x="1890" y="641"/>
                    <a:pt x="1988" y="753"/>
                  </a:cubicBezTo>
                  <a:cubicBezTo>
                    <a:pt x="2114" y="942"/>
                    <a:pt x="2281" y="1067"/>
                    <a:pt x="2512" y="1130"/>
                  </a:cubicBezTo>
                  <a:cubicBezTo>
                    <a:pt x="2602" y="1154"/>
                    <a:pt x="2693" y="1165"/>
                    <a:pt x="2786" y="1165"/>
                  </a:cubicBezTo>
                  <a:cubicBezTo>
                    <a:pt x="3033" y="1165"/>
                    <a:pt x="3286" y="1087"/>
                    <a:pt x="3525" y="980"/>
                  </a:cubicBezTo>
                  <a:lnTo>
                    <a:pt x="3525" y="980"/>
                  </a:lnTo>
                  <a:cubicBezTo>
                    <a:pt x="3320" y="1345"/>
                    <a:pt x="3070" y="1680"/>
                    <a:pt x="2784" y="1967"/>
                  </a:cubicBezTo>
                  <a:cubicBezTo>
                    <a:pt x="2752" y="1999"/>
                    <a:pt x="2740" y="2035"/>
                    <a:pt x="2742" y="2068"/>
                  </a:cubicBezTo>
                  <a:lnTo>
                    <a:pt x="2742" y="2068"/>
                  </a:lnTo>
                  <a:cubicBezTo>
                    <a:pt x="2742" y="2069"/>
                    <a:pt x="2742" y="2070"/>
                    <a:pt x="2742" y="2071"/>
                  </a:cubicBezTo>
                  <a:cubicBezTo>
                    <a:pt x="2714" y="2331"/>
                    <a:pt x="2678" y="2599"/>
                    <a:pt x="2645" y="2871"/>
                  </a:cubicBezTo>
                  <a:lnTo>
                    <a:pt x="2645" y="2871"/>
                  </a:lnTo>
                  <a:cubicBezTo>
                    <a:pt x="2486" y="2595"/>
                    <a:pt x="2272" y="2347"/>
                    <a:pt x="1968" y="2260"/>
                  </a:cubicBezTo>
                  <a:cubicBezTo>
                    <a:pt x="1900" y="2240"/>
                    <a:pt x="1833" y="2230"/>
                    <a:pt x="1767" y="2230"/>
                  </a:cubicBezTo>
                  <a:cubicBezTo>
                    <a:pt x="1626" y="2230"/>
                    <a:pt x="1489" y="2272"/>
                    <a:pt x="1361" y="2343"/>
                  </a:cubicBezTo>
                  <a:cubicBezTo>
                    <a:pt x="1229" y="2403"/>
                    <a:pt x="1104" y="2491"/>
                    <a:pt x="974" y="2559"/>
                  </a:cubicBezTo>
                  <a:lnTo>
                    <a:pt x="974" y="2559"/>
                  </a:lnTo>
                  <a:cubicBezTo>
                    <a:pt x="1040" y="2454"/>
                    <a:pt x="1106" y="2349"/>
                    <a:pt x="1172" y="2239"/>
                  </a:cubicBezTo>
                  <a:cubicBezTo>
                    <a:pt x="1277" y="2071"/>
                    <a:pt x="1444" y="1862"/>
                    <a:pt x="1382" y="1653"/>
                  </a:cubicBezTo>
                  <a:cubicBezTo>
                    <a:pt x="1319" y="1486"/>
                    <a:pt x="1110" y="1423"/>
                    <a:pt x="963" y="1339"/>
                  </a:cubicBezTo>
                  <a:cubicBezTo>
                    <a:pt x="829" y="1266"/>
                    <a:pt x="687" y="1200"/>
                    <a:pt x="547" y="1136"/>
                  </a:cubicBezTo>
                  <a:lnTo>
                    <a:pt x="547" y="1136"/>
                  </a:lnTo>
                  <a:cubicBezTo>
                    <a:pt x="811" y="1068"/>
                    <a:pt x="1079" y="1034"/>
                    <a:pt x="1357" y="1034"/>
                  </a:cubicBezTo>
                  <a:cubicBezTo>
                    <a:pt x="1454" y="1034"/>
                    <a:pt x="1553" y="1038"/>
                    <a:pt x="1654" y="1046"/>
                  </a:cubicBezTo>
                  <a:cubicBezTo>
                    <a:pt x="1737" y="1046"/>
                    <a:pt x="1800" y="963"/>
                    <a:pt x="1779" y="879"/>
                  </a:cubicBezTo>
                  <a:cubicBezTo>
                    <a:pt x="1721" y="719"/>
                    <a:pt x="1703" y="548"/>
                    <a:pt x="1712" y="382"/>
                  </a:cubicBezTo>
                  <a:close/>
                  <a:moveTo>
                    <a:pt x="1603" y="0"/>
                  </a:moveTo>
                  <a:cubicBezTo>
                    <a:pt x="1551" y="0"/>
                    <a:pt x="1500" y="28"/>
                    <a:pt x="1486" y="84"/>
                  </a:cubicBezTo>
                  <a:cubicBezTo>
                    <a:pt x="1437" y="314"/>
                    <a:pt x="1426" y="545"/>
                    <a:pt x="1465" y="765"/>
                  </a:cubicBezTo>
                  <a:lnTo>
                    <a:pt x="1465" y="765"/>
                  </a:lnTo>
                  <a:cubicBezTo>
                    <a:pt x="1435" y="764"/>
                    <a:pt x="1405" y="764"/>
                    <a:pt x="1374" y="764"/>
                  </a:cubicBezTo>
                  <a:cubicBezTo>
                    <a:pt x="959" y="764"/>
                    <a:pt x="546" y="845"/>
                    <a:pt x="147" y="983"/>
                  </a:cubicBezTo>
                  <a:cubicBezTo>
                    <a:pt x="63" y="1025"/>
                    <a:pt x="1" y="1172"/>
                    <a:pt x="126" y="1214"/>
                  </a:cubicBezTo>
                  <a:cubicBezTo>
                    <a:pt x="294" y="1297"/>
                    <a:pt x="461" y="1381"/>
                    <a:pt x="628" y="1465"/>
                  </a:cubicBezTo>
                  <a:cubicBezTo>
                    <a:pt x="712" y="1507"/>
                    <a:pt x="817" y="1569"/>
                    <a:pt x="900" y="1611"/>
                  </a:cubicBezTo>
                  <a:cubicBezTo>
                    <a:pt x="963" y="1632"/>
                    <a:pt x="1089" y="1674"/>
                    <a:pt x="1110" y="1737"/>
                  </a:cubicBezTo>
                  <a:cubicBezTo>
                    <a:pt x="1152" y="1862"/>
                    <a:pt x="942" y="2134"/>
                    <a:pt x="880" y="2239"/>
                  </a:cubicBezTo>
                  <a:cubicBezTo>
                    <a:pt x="775" y="2385"/>
                    <a:pt x="670" y="2553"/>
                    <a:pt x="566" y="2720"/>
                  </a:cubicBezTo>
                  <a:cubicBezTo>
                    <a:pt x="503" y="2783"/>
                    <a:pt x="587" y="2908"/>
                    <a:pt x="670" y="2908"/>
                  </a:cubicBezTo>
                  <a:cubicBezTo>
                    <a:pt x="880" y="2887"/>
                    <a:pt x="1068" y="2804"/>
                    <a:pt x="1235" y="2699"/>
                  </a:cubicBezTo>
                  <a:cubicBezTo>
                    <a:pt x="1409" y="2602"/>
                    <a:pt x="1566" y="2488"/>
                    <a:pt x="1754" y="2488"/>
                  </a:cubicBezTo>
                  <a:cubicBezTo>
                    <a:pt x="1769" y="2488"/>
                    <a:pt x="1785" y="2488"/>
                    <a:pt x="1800" y="2490"/>
                  </a:cubicBezTo>
                  <a:cubicBezTo>
                    <a:pt x="2219" y="2532"/>
                    <a:pt x="2449" y="3034"/>
                    <a:pt x="2616" y="3369"/>
                  </a:cubicBezTo>
                  <a:cubicBezTo>
                    <a:pt x="2631" y="3414"/>
                    <a:pt x="2665" y="3432"/>
                    <a:pt x="2702" y="3432"/>
                  </a:cubicBezTo>
                  <a:cubicBezTo>
                    <a:pt x="2769" y="3432"/>
                    <a:pt x="2846" y="3373"/>
                    <a:pt x="2846" y="3306"/>
                  </a:cubicBezTo>
                  <a:cubicBezTo>
                    <a:pt x="2908" y="2896"/>
                    <a:pt x="2949" y="2486"/>
                    <a:pt x="3010" y="2095"/>
                  </a:cubicBezTo>
                  <a:lnTo>
                    <a:pt x="3010" y="2095"/>
                  </a:lnTo>
                  <a:cubicBezTo>
                    <a:pt x="3401" y="1693"/>
                    <a:pt x="3715" y="1252"/>
                    <a:pt x="3934" y="753"/>
                  </a:cubicBezTo>
                  <a:cubicBezTo>
                    <a:pt x="3969" y="651"/>
                    <a:pt x="3905" y="548"/>
                    <a:pt x="3812" y="548"/>
                  </a:cubicBezTo>
                  <a:cubicBezTo>
                    <a:pt x="3791" y="548"/>
                    <a:pt x="3769" y="553"/>
                    <a:pt x="3746" y="565"/>
                  </a:cubicBezTo>
                  <a:cubicBezTo>
                    <a:pt x="3475" y="708"/>
                    <a:pt x="3119" y="901"/>
                    <a:pt x="2789" y="901"/>
                  </a:cubicBezTo>
                  <a:cubicBezTo>
                    <a:pt x="2686" y="901"/>
                    <a:pt x="2585" y="882"/>
                    <a:pt x="2491" y="837"/>
                  </a:cubicBezTo>
                  <a:cubicBezTo>
                    <a:pt x="2114" y="691"/>
                    <a:pt x="2009" y="209"/>
                    <a:pt x="1675" y="21"/>
                  </a:cubicBezTo>
                  <a:cubicBezTo>
                    <a:pt x="1654" y="7"/>
                    <a:pt x="1628" y="0"/>
                    <a:pt x="1603"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6"/>
            <p:cNvSpPr/>
            <p:nvPr/>
          </p:nvSpPr>
          <p:spPr>
            <a:xfrm>
              <a:off x="262363" y="1489650"/>
              <a:ext cx="134174" cy="140823"/>
            </a:xfrm>
            <a:custGeom>
              <a:rect b="b" l="l" r="r" t="t"/>
              <a:pathLst>
                <a:path extrusionOk="0" h="4130" w="3935">
                  <a:moveTo>
                    <a:pt x="1804" y="970"/>
                  </a:moveTo>
                  <a:cubicBezTo>
                    <a:pt x="1973" y="1166"/>
                    <a:pt x="2126" y="1375"/>
                    <a:pt x="2260" y="1593"/>
                  </a:cubicBezTo>
                  <a:lnTo>
                    <a:pt x="2260" y="1593"/>
                  </a:lnTo>
                  <a:cubicBezTo>
                    <a:pt x="2272" y="1632"/>
                    <a:pt x="2293" y="1666"/>
                    <a:pt x="2320" y="1696"/>
                  </a:cubicBezTo>
                  <a:lnTo>
                    <a:pt x="2320" y="1696"/>
                  </a:lnTo>
                  <a:cubicBezTo>
                    <a:pt x="2362" y="1762"/>
                    <a:pt x="2421" y="1795"/>
                    <a:pt x="2482" y="1801"/>
                  </a:cubicBezTo>
                  <a:lnTo>
                    <a:pt x="2482" y="1801"/>
                  </a:lnTo>
                  <a:cubicBezTo>
                    <a:pt x="2611" y="1851"/>
                    <a:pt x="2741" y="1904"/>
                    <a:pt x="2873" y="1958"/>
                  </a:cubicBezTo>
                  <a:lnTo>
                    <a:pt x="2873" y="1958"/>
                  </a:lnTo>
                  <a:cubicBezTo>
                    <a:pt x="2691" y="2040"/>
                    <a:pt x="2528" y="2152"/>
                    <a:pt x="2407" y="2311"/>
                  </a:cubicBezTo>
                  <a:cubicBezTo>
                    <a:pt x="2260" y="2520"/>
                    <a:pt x="2197" y="2771"/>
                    <a:pt x="2239" y="3022"/>
                  </a:cubicBezTo>
                  <a:cubicBezTo>
                    <a:pt x="2240" y="3029"/>
                    <a:pt x="2241" y="3035"/>
                    <a:pt x="2241" y="3042"/>
                  </a:cubicBezTo>
                  <a:lnTo>
                    <a:pt x="2241" y="3042"/>
                  </a:lnTo>
                  <a:cubicBezTo>
                    <a:pt x="2099" y="2891"/>
                    <a:pt x="1948" y="2729"/>
                    <a:pt x="1737" y="2729"/>
                  </a:cubicBezTo>
                  <a:cubicBezTo>
                    <a:pt x="1507" y="2729"/>
                    <a:pt x="1360" y="2939"/>
                    <a:pt x="1214" y="3106"/>
                  </a:cubicBezTo>
                  <a:cubicBezTo>
                    <a:pt x="1199" y="3123"/>
                    <a:pt x="1184" y="3140"/>
                    <a:pt x="1169" y="3157"/>
                  </a:cubicBezTo>
                  <a:lnTo>
                    <a:pt x="1169" y="3157"/>
                  </a:lnTo>
                  <a:cubicBezTo>
                    <a:pt x="1200" y="2931"/>
                    <a:pt x="1257" y="2704"/>
                    <a:pt x="1340" y="2478"/>
                  </a:cubicBezTo>
                  <a:cubicBezTo>
                    <a:pt x="1400" y="2337"/>
                    <a:pt x="1247" y="2157"/>
                    <a:pt x="1104" y="2144"/>
                  </a:cubicBezTo>
                  <a:lnTo>
                    <a:pt x="1104" y="2144"/>
                  </a:lnTo>
                  <a:cubicBezTo>
                    <a:pt x="1120" y="2137"/>
                    <a:pt x="1136" y="2130"/>
                    <a:pt x="1151" y="2122"/>
                  </a:cubicBezTo>
                  <a:cubicBezTo>
                    <a:pt x="1381" y="2039"/>
                    <a:pt x="1570" y="1850"/>
                    <a:pt x="1674" y="1641"/>
                  </a:cubicBezTo>
                  <a:cubicBezTo>
                    <a:pt x="1771" y="1428"/>
                    <a:pt x="1805" y="1200"/>
                    <a:pt x="1804" y="970"/>
                  </a:cubicBezTo>
                  <a:close/>
                  <a:moveTo>
                    <a:pt x="1439" y="1"/>
                  </a:moveTo>
                  <a:cubicBezTo>
                    <a:pt x="1282" y="1"/>
                    <a:pt x="1149" y="131"/>
                    <a:pt x="1193" y="323"/>
                  </a:cubicBezTo>
                  <a:cubicBezTo>
                    <a:pt x="1277" y="658"/>
                    <a:pt x="1360" y="1118"/>
                    <a:pt x="1172" y="1453"/>
                  </a:cubicBezTo>
                  <a:cubicBezTo>
                    <a:pt x="1088" y="1620"/>
                    <a:pt x="900" y="1683"/>
                    <a:pt x="733" y="1725"/>
                  </a:cubicBezTo>
                  <a:cubicBezTo>
                    <a:pt x="503" y="1809"/>
                    <a:pt x="293" y="1892"/>
                    <a:pt x="126" y="2039"/>
                  </a:cubicBezTo>
                  <a:cubicBezTo>
                    <a:pt x="0" y="2164"/>
                    <a:pt x="42" y="2374"/>
                    <a:pt x="189" y="2457"/>
                  </a:cubicBezTo>
                  <a:cubicBezTo>
                    <a:pt x="361" y="2550"/>
                    <a:pt x="542" y="2609"/>
                    <a:pt x="737" y="2640"/>
                  </a:cubicBezTo>
                  <a:lnTo>
                    <a:pt x="737" y="2640"/>
                  </a:lnTo>
                  <a:cubicBezTo>
                    <a:pt x="628" y="3040"/>
                    <a:pt x="595" y="3443"/>
                    <a:pt x="628" y="3859"/>
                  </a:cubicBezTo>
                  <a:cubicBezTo>
                    <a:pt x="628" y="4004"/>
                    <a:pt x="759" y="4129"/>
                    <a:pt x="895" y="4129"/>
                  </a:cubicBezTo>
                  <a:cubicBezTo>
                    <a:pt x="955" y="4129"/>
                    <a:pt x="1016" y="4105"/>
                    <a:pt x="1068" y="4047"/>
                  </a:cubicBezTo>
                  <a:cubicBezTo>
                    <a:pt x="1193" y="3901"/>
                    <a:pt x="1319" y="3775"/>
                    <a:pt x="1444" y="3629"/>
                  </a:cubicBezTo>
                  <a:cubicBezTo>
                    <a:pt x="1507" y="3545"/>
                    <a:pt x="1570" y="3462"/>
                    <a:pt x="1653" y="3399"/>
                  </a:cubicBezTo>
                  <a:cubicBezTo>
                    <a:pt x="1674" y="3357"/>
                    <a:pt x="1695" y="3336"/>
                    <a:pt x="1737" y="3294"/>
                  </a:cubicBezTo>
                  <a:cubicBezTo>
                    <a:pt x="1740" y="3291"/>
                    <a:pt x="1745" y="3287"/>
                    <a:pt x="1751" y="3283"/>
                  </a:cubicBezTo>
                  <a:lnTo>
                    <a:pt x="1751" y="3283"/>
                  </a:lnTo>
                  <a:cubicBezTo>
                    <a:pt x="1754" y="3286"/>
                    <a:pt x="1756" y="3290"/>
                    <a:pt x="1758" y="3294"/>
                  </a:cubicBezTo>
                  <a:cubicBezTo>
                    <a:pt x="1800" y="3315"/>
                    <a:pt x="1821" y="3357"/>
                    <a:pt x="1863" y="3399"/>
                  </a:cubicBezTo>
                  <a:lnTo>
                    <a:pt x="2051" y="3587"/>
                  </a:lnTo>
                  <a:cubicBezTo>
                    <a:pt x="2176" y="3734"/>
                    <a:pt x="2302" y="3880"/>
                    <a:pt x="2428" y="4027"/>
                  </a:cubicBezTo>
                  <a:cubicBezTo>
                    <a:pt x="2472" y="4078"/>
                    <a:pt x="2537" y="4101"/>
                    <a:pt x="2603" y="4101"/>
                  </a:cubicBezTo>
                  <a:cubicBezTo>
                    <a:pt x="2726" y="4101"/>
                    <a:pt x="2853" y="4023"/>
                    <a:pt x="2867" y="3901"/>
                  </a:cubicBezTo>
                  <a:cubicBezTo>
                    <a:pt x="2909" y="3671"/>
                    <a:pt x="2888" y="3441"/>
                    <a:pt x="2825" y="3211"/>
                  </a:cubicBezTo>
                  <a:cubicBezTo>
                    <a:pt x="2762" y="3022"/>
                    <a:pt x="2700" y="2813"/>
                    <a:pt x="2804" y="2646"/>
                  </a:cubicBezTo>
                  <a:cubicBezTo>
                    <a:pt x="2992" y="2374"/>
                    <a:pt x="3432" y="2311"/>
                    <a:pt x="3746" y="2269"/>
                  </a:cubicBezTo>
                  <a:cubicBezTo>
                    <a:pt x="3850" y="2248"/>
                    <a:pt x="3934" y="2122"/>
                    <a:pt x="3934" y="2018"/>
                  </a:cubicBezTo>
                  <a:cubicBezTo>
                    <a:pt x="3934" y="1892"/>
                    <a:pt x="3850" y="1809"/>
                    <a:pt x="3746" y="1767"/>
                  </a:cubicBezTo>
                  <a:cubicBezTo>
                    <a:pt x="3381" y="1613"/>
                    <a:pt x="3034" y="1460"/>
                    <a:pt x="2689" y="1322"/>
                  </a:cubicBezTo>
                  <a:lnTo>
                    <a:pt x="2689" y="1322"/>
                  </a:lnTo>
                  <a:cubicBezTo>
                    <a:pt x="2404" y="855"/>
                    <a:pt x="2046" y="426"/>
                    <a:pt x="1632" y="72"/>
                  </a:cubicBezTo>
                  <a:cubicBezTo>
                    <a:pt x="1571" y="23"/>
                    <a:pt x="1503" y="1"/>
                    <a:pt x="1439" y="1"/>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6"/>
            <p:cNvSpPr/>
            <p:nvPr/>
          </p:nvSpPr>
          <p:spPr>
            <a:xfrm>
              <a:off x="5207525" y="357508"/>
              <a:ext cx="128070" cy="106043"/>
            </a:xfrm>
            <a:custGeom>
              <a:rect b="b" l="l" r="r" t="t"/>
              <a:pathLst>
                <a:path extrusionOk="0" h="3110" w="3756">
                  <a:moveTo>
                    <a:pt x="2273" y="359"/>
                  </a:moveTo>
                  <a:cubicBezTo>
                    <a:pt x="2246" y="524"/>
                    <a:pt x="2189" y="683"/>
                    <a:pt x="2102" y="842"/>
                  </a:cubicBezTo>
                  <a:cubicBezTo>
                    <a:pt x="2061" y="905"/>
                    <a:pt x="2102" y="1009"/>
                    <a:pt x="2186" y="1030"/>
                  </a:cubicBezTo>
                  <a:cubicBezTo>
                    <a:pt x="2559" y="1079"/>
                    <a:pt x="2919" y="1190"/>
                    <a:pt x="3247" y="1354"/>
                  </a:cubicBezTo>
                  <a:lnTo>
                    <a:pt x="3247" y="1354"/>
                  </a:lnTo>
                  <a:lnTo>
                    <a:pt x="2835" y="1449"/>
                  </a:lnTo>
                  <a:cubicBezTo>
                    <a:pt x="2667" y="1490"/>
                    <a:pt x="2416" y="1511"/>
                    <a:pt x="2312" y="1679"/>
                  </a:cubicBezTo>
                  <a:cubicBezTo>
                    <a:pt x="2207" y="1846"/>
                    <a:pt x="2312" y="2076"/>
                    <a:pt x="2374" y="2265"/>
                  </a:cubicBezTo>
                  <a:cubicBezTo>
                    <a:pt x="2408" y="2388"/>
                    <a:pt x="2453" y="2510"/>
                    <a:pt x="2501" y="2637"/>
                  </a:cubicBezTo>
                  <a:lnTo>
                    <a:pt x="2501" y="2637"/>
                  </a:lnTo>
                  <a:cubicBezTo>
                    <a:pt x="2413" y="2565"/>
                    <a:pt x="2334" y="2485"/>
                    <a:pt x="2249" y="2411"/>
                  </a:cubicBezTo>
                  <a:cubicBezTo>
                    <a:pt x="2081" y="2265"/>
                    <a:pt x="1893" y="2139"/>
                    <a:pt x="1663" y="2139"/>
                  </a:cubicBezTo>
                  <a:cubicBezTo>
                    <a:pt x="1652" y="2139"/>
                    <a:pt x="1641" y="2138"/>
                    <a:pt x="1630" y="2138"/>
                  </a:cubicBezTo>
                  <a:cubicBezTo>
                    <a:pt x="1295" y="2138"/>
                    <a:pt x="1026" y="2352"/>
                    <a:pt x="804" y="2593"/>
                  </a:cubicBezTo>
                  <a:lnTo>
                    <a:pt x="804" y="2593"/>
                  </a:lnTo>
                  <a:lnTo>
                    <a:pt x="882" y="1814"/>
                  </a:lnTo>
                  <a:lnTo>
                    <a:pt x="882" y="1814"/>
                  </a:lnTo>
                  <a:cubicBezTo>
                    <a:pt x="909" y="1778"/>
                    <a:pt x="918" y="1730"/>
                    <a:pt x="889" y="1679"/>
                  </a:cubicBezTo>
                  <a:cubicBezTo>
                    <a:pt x="667" y="1329"/>
                    <a:pt x="492" y="944"/>
                    <a:pt x="376" y="550"/>
                  </a:cubicBezTo>
                  <a:lnTo>
                    <a:pt x="376" y="550"/>
                  </a:lnTo>
                  <a:cubicBezTo>
                    <a:pt x="662" y="754"/>
                    <a:pt x="984" y="926"/>
                    <a:pt x="1328" y="926"/>
                  </a:cubicBezTo>
                  <a:cubicBezTo>
                    <a:pt x="1558" y="905"/>
                    <a:pt x="1747" y="821"/>
                    <a:pt x="1914" y="695"/>
                  </a:cubicBezTo>
                  <a:cubicBezTo>
                    <a:pt x="2032" y="592"/>
                    <a:pt x="2139" y="458"/>
                    <a:pt x="2273" y="359"/>
                  </a:cubicBezTo>
                  <a:close/>
                  <a:moveTo>
                    <a:pt x="2428" y="1"/>
                  </a:moveTo>
                  <a:cubicBezTo>
                    <a:pt x="2417" y="1"/>
                    <a:pt x="2406" y="2"/>
                    <a:pt x="2395" y="5"/>
                  </a:cubicBezTo>
                  <a:cubicBezTo>
                    <a:pt x="2019" y="130"/>
                    <a:pt x="1830" y="549"/>
                    <a:pt x="1454" y="633"/>
                  </a:cubicBezTo>
                  <a:cubicBezTo>
                    <a:pt x="1397" y="645"/>
                    <a:pt x="1341" y="651"/>
                    <a:pt x="1286" y="651"/>
                  </a:cubicBezTo>
                  <a:cubicBezTo>
                    <a:pt x="888" y="651"/>
                    <a:pt x="516" y="348"/>
                    <a:pt x="240" y="109"/>
                  </a:cubicBezTo>
                  <a:cubicBezTo>
                    <a:pt x="211" y="86"/>
                    <a:pt x="178" y="76"/>
                    <a:pt x="148" y="76"/>
                  </a:cubicBezTo>
                  <a:cubicBezTo>
                    <a:pt x="68" y="76"/>
                    <a:pt x="1" y="145"/>
                    <a:pt x="31" y="235"/>
                  </a:cubicBezTo>
                  <a:cubicBezTo>
                    <a:pt x="133" y="785"/>
                    <a:pt x="334" y="1295"/>
                    <a:pt x="633" y="1784"/>
                  </a:cubicBezTo>
                  <a:lnTo>
                    <a:pt x="633" y="1784"/>
                  </a:lnTo>
                  <a:lnTo>
                    <a:pt x="512" y="2997"/>
                  </a:lnTo>
                  <a:cubicBezTo>
                    <a:pt x="500" y="3072"/>
                    <a:pt x="562" y="3110"/>
                    <a:pt x="633" y="3110"/>
                  </a:cubicBezTo>
                  <a:cubicBezTo>
                    <a:pt x="680" y="3110"/>
                    <a:pt x="730" y="3093"/>
                    <a:pt x="763" y="3060"/>
                  </a:cubicBezTo>
                  <a:cubicBezTo>
                    <a:pt x="943" y="2790"/>
                    <a:pt x="1261" y="2398"/>
                    <a:pt x="1626" y="2398"/>
                  </a:cubicBezTo>
                  <a:cubicBezTo>
                    <a:pt x="1686" y="2398"/>
                    <a:pt x="1747" y="2408"/>
                    <a:pt x="1809" y="2432"/>
                  </a:cubicBezTo>
                  <a:cubicBezTo>
                    <a:pt x="1998" y="2495"/>
                    <a:pt x="2123" y="2641"/>
                    <a:pt x="2249" y="2767"/>
                  </a:cubicBezTo>
                  <a:cubicBezTo>
                    <a:pt x="2395" y="2892"/>
                    <a:pt x="2542" y="2997"/>
                    <a:pt x="2709" y="3060"/>
                  </a:cubicBezTo>
                  <a:cubicBezTo>
                    <a:pt x="2720" y="3062"/>
                    <a:pt x="2731" y="3063"/>
                    <a:pt x="2742" y="3063"/>
                  </a:cubicBezTo>
                  <a:cubicBezTo>
                    <a:pt x="2834" y="3063"/>
                    <a:pt x="2914" y="2986"/>
                    <a:pt x="2877" y="2892"/>
                  </a:cubicBezTo>
                  <a:cubicBezTo>
                    <a:pt x="2814" y="2725"/>
                    <a:pt x="2751" y="2558"/>
                    <a:pt x="2688" y="2390"/>
                  </a:cubicBezTo>
                  <a:cubicBezTo>
                    <a:pt x="2667" y="2286"/>
                    <a:pt x="2625" y="2202"/>
                    <a:pt x="2605" y="2097"/>
                  </a:cubicBezTo>
                  <a:cubicBezTo>
                    <a:pt x="2563" y="2014"/>
                    <a:pt x="2521" y="1909"/>
                    <a:pt x="2542" y="1825"/>
                  </a:cubicBezTo>
                  <a:cubicBezTo>
                    <a:pt x="2584" y="1762"/>
                    <a:pt x="2709" y="1762"/>
                    <a:pt x="2772" y="1742"/>
                  </a:cubicBezTo>
                  <a:cubicBezTo>
                    <a:pt x="2877" y="1721"/>
                    <a:pt x="2960" y="1700"/>
                    <a:pt x="3044" y="1679"/>
                  </a:cubicBezTo>
                  <a:cubicBezTo>
                    <a:pt x="3253" y="1616"/>
                    <a:pt x="3441" y="1574"/>
                    <a:pt x="3630" y="1532"/>
                  </a:cubicBezTo>
                  <a:cubicBezTo>
                    <a:pt x="3755" y="1511"/>
                    <a:pt x="3755" y="1344"/>
                    <a:pt x="3672" y="1302"/>
                  </a:cubicBezTo>
                  <a:cubicBezTo>
                    <a:pt x="3280" y="1060"/>
                    <a:pt x="2856" y="884"/>
                    <a:pt x="2413" y="804"/>
                  </a:cubicBezTo>
                  <a:lnTo>
                    <a:pt x="2413" y="804"/>
                  </a:lnTo>
                  <a:cubicBezTo>
                    <a:pt x="2509" y="586"/>
                    <a:pt x="2563" y="365"/>
                    <a:pt x="2563" y="130"/>
                  </a:cubicBezTo>
                  <a:cubicBezTo>
                    <a:pt x="2563" y="58"/>
                    <a:pt x="2500" y="1"/>
                    <a:pt x="2428"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6"/>
            <p:cNvSpPr/>
            <p:nvPr/>
          </p:nvSpPr>
          <p:spPr>
            <a:xfrm>
              <a:off x="5843269" y="289147"/>
              <a:ext cx="121319" cy="133253"/>
            </a:xfrm>
            <a:custGeom>
              <a:rect b="b" l="l" r="r" t="t"/>
              <a:pathLst>
                <a:path extrusionOk="0" h="3908" w="3558">
                  <a:moveTo>
                    <a:pt x="2456" y="441"/>
                  </a:moveTo>
                  <a:cubicBezTo>
                    <a:pt x="2336" y="766"/>
                    <a:pt x="2261" y="1114"/>
                    <a:pt x="2365" y="1441"/>
                  </a:cubicBezTo>
                  <a:cubicBezTo>
                    <a:pt x="2427" y="1671"/>
                    <a:pt x="2553" y="1838"/>
                    <a:pt x="2720" y="1964"/>
                  </a:cubicBezTo>
                  <a:cubicBezTo>
                    <a:pt x="2857" y="2054"/>
                    <a:pt x="3025" y="2123"/>
                    <a:pt x="3156" y="2233"/>
                  </a:cubicBezTo>
                  <a:lnTo>
                    <a:pt x="3156" y="2233"/>
                  </a:lnTo>
                  <a:cubicBezTo>
                    <a:pt x="3109" y="2238"/>
                    <a:pt x="3061" y="2241"/>
                    <a:pt x="3013" y="2241"/>
                  </a:cubicBezTo>
                  <a:cubicBezTo>
                    <a:pt x="2893" y="2241"/>
                    <a:pt x="2773" y="2225"/>
                    <a:pt x="2658" y="2194"/>
                  </a:cubicBezTo>
                  <a:cubicBezTo>
                    <a:pt x="2647" y="2191"/>
                    <a:pt x="2635" y="2190"/>
                    <a:pt x="2624" y="2190"/>
                  </a:cubicBezTo>
                  <a:cubicBezTo>
                    <a:pt x="2549" y="2190"/>
                    <a:pt x="2472" y="2247"/>
                    <a:pt x="2490" y="2319"/>
                  </a:cubicBezTo>
                  <a:cubicBezTo>
                    <a:pt x="2539" y="2692"/>
                    <a:pt x="2525" y="3065"/>
                    <a:pt x="2448" y="3428"/>
                  </a:cubicBezTo>
                  <a:lnTo>
                    <a:pt x="2448" y="3428"/>
                  </a:lnTo>
                  <a:cubicBezTo>
                    <a:pt x="2381" y="3304"/>
                    <a:pt x="2310" y="3181"/>
                    <a:pt x="2239" y="3052"/>
                  </a:cubicBezTo>
                  <a:cubicBezTo>
                    <a:pt x="2155" y="2905"/>
                    <a:pt x="2072" y="2675"/>
                    <a:pt x="1883" y="2612"/>
                  </a:cubicBezTo>
                  <a:cubicBezTo>
                    <a:pt x="1855" y="2603"/>
                    <a:pt x="1827" y="2599"/>
                    <a:pt x="1798" y="2599"/>
                  </a:cubicBezTo>
                  <a:cubicBezTo>
                    <a:pt x="1639" y="2599"/>
                    <a:pt x="1485" y="2733"/>
                    <a:pt x="1360" y="2822"/>
                  </a:cubicBezTo>
                  <a:cubicBezTo>
                    <a:pt x="1233" y="2902"/>
                    <a:pt x="1119" y="2983"/>
                    <a:pt x="1007" y="3064"/>
                  </a:cubicBezTo>
                  <a:lnTo>
                    <a:pt x="1007" y="3064"/>
                  </a:lnTo>
                  <a:cubicBezTo>
                    <a:pt x="1069" y="2925"/>
                    <a:pt x="1152" y="2789"/>
                    <a:pt x="1214" y="2654"/>
                  </a:cubicBezTo>
                  <a:cubicBezTo>
                    <a:pt x="1298" y="2445"/>
                    <a:pt x="1319" y="2236"/>
                    <a:pt x="1235" y="2026"/>
                  </a:cubicBezTo>
                  <a:cubicBezTo>
                    <a:pt x="1123" y="1734"/>
                    <a:pt x="882" y="1543"/>
                    <a:pt x="616" y="1405"/>
                  </a:cubicBezTo>
                  <a:lnTo>
                    <a:pt x="616" y="1405"/>
                  </a:lnTo>
                  <a:cubicBezTo>
                    <a:pt x="868" y="1360"/>
                    <a:pt x="1117" y="1316"/>
                    <a:pt x="1374" y="1266"/>
                  </a:cubicBezTo>
                  <a:lnTo>
                    <a:pt x="1374" y="1266"/>
                  </a:lnTo>
                  <a:cubicBezTo>
                    <a:pt x="1386" y="1270"/>
                    <a:pt x="1400" y="1273"/>
                    <a:pt x="1414" y="1273"/>
                  </a:cubicBezTo>
                  <a:cubicBezTo>
                    <a:pt x="1445" y="1273"/>
                    <a:pt x="1478" y="1260"/>
                    <a:pt x="1507" y="1231"/>
                  </a:cubicBezTo>
                  <a:cubicBezTo>
                    <a:pt x="1778" y="929"/>
                    <a:pt x="2097" y="662"/>
                    <a:pt x="2456" y="441"/>
                  </a:cubicBezTo>
                  <a:close/>
                  <a:moveTo>
                    <a:pt x="2725" y="1"/>
                  </a:moveTo>
                  <a:cubicBezTo>
                    <a:pt x="2704" y="1"/>
                    <a:pt x="2681" y="6"/>
                    <a:pt x="2658" y="18"/>
                  </a:cubicBezTo>
                  <a:cubicBezTo>
                    <a:pt x="2170" y="262"/>
                    <a:pt x="1722" y="604"/>
                    <a:pt x="1332" y="1007"/>
                  </a:cubicBezTo>
                  <a:lnTo>
                    <a:pt x="1332" y="1007"/>
                  </a:lnTo>
                  <a:cubicBezTo>
                    <a:pt x="943" y="1088"/>
                    <a:pt x="535" y="1150"/>
                    <a:pt x="147" y="1231"/>
                  </a:cubicBezTo>
                  <a:cubicBezTo>
                    <a:pt x="0" y="1252"/>
                    <a:pt x="42" y="1441"/>
                    <a:pt x="147" y="1482"/>
                  </a:cubicBezTo>
                  <a:cubicBezTo>
                    <a:pt x="461" y="1608"/>
                    <a:pt x="942" y="1817"/>
                    <a:pt x="1026" y="2194"/>
                  </a:cubicBezTo>
                  <a:cubicBezTo>
                    <a:pt x="1067" y="2403"/>
                    <a:pt x="942" y="2612"/>
                    <a:pt x="858" y="2801"/>
                  </a:cubicBezTo>
                  <a:cubicBezTo>
                    <a:pt x="754" y="2968"/>
                    <a:pt x="670" y="3156"/>
                    <a:pt x="670" y="3366"/>
                  </a:cubicBezTo>
                  <a:cubicBezTo>
                    <a:pt x="670" y="3429"/>
                    <a:pt x="742" y="3492"/>
                    <a:pt x="804" y="3492"/>
                  </a:cubicBezTo>
                  <a:cubicBezTo>
                    <a:pt x="824" y="3492"/>
                    <a:pt x="843" y="3485"/>
                    <a:pt x="858" y="3470"/>
                  </a:cubicBezTo>
                  <a:cubicBezTo>
                    <a:pt x="1005" y="3366"/>
                    <a:pt x="1151" y="3261"/>
                    <a:pt x="1298" y="3156"/>
                  </a:cubicBezTo>
                  <a:cubicBezTo>
                    <a:pt x="1381" y="3114"/>
                    <a:pt x="1465" y="3052"/>
                    <a:pt x="1549" y="2989"/>
                  </a:cubicBezTo>
                  <a:cubicBezTo>
                    <a:pt x="1605" y="2952"/>
                    <a:pt x="1694" y="2881"/>
                    <a:pt x="1772" y="2881"/>
                  </a:cubicBezTo>
                  <a:cubicBezTo>
                    <a:pt x="1781" y="2881"/>
                    <a:pt x="1791" y="2882"/>
                    <a:pt x="1800" y="2884"/>
                  </a:cubicBezTo>
                  <a:cubicBezTo>
                    <a:pt x="1883" y="2884"/>
                    <a:pt x="1904" y="3010"/>
                    <a:pt x="1946" y="3073"/>
                  </a:cubicBezTo>
                  <a:cubicBezTo>
                    <a:pt x="1988" y="3156"/>
                    <a:pt x="2051" y="3240"/>
                    <a:pt x="2093" y="3324"/>
                  </a:cubicBezTo>
                  <a:cubicBezTo>
                    <a:pt x="2176" y="3491"/>
                    <a:pt x="2281" y="3658"/>
                    <a:pt x="2386" y="3847"/>
                  </a:cubicBezTo>
                  <a:cubicBezTo>
                    <a:pt x="2403" y="3889"/>
                    <a:pt x="2436" y="3907"/>
                    <a:pt x="2474" y="3907"/>
                  </a:cubicBezTo>
                  <a:cubicBezTo>
                    <a:pt x="2529" y="3907"/>
                    <a:pt x="2591" y="3867"/>
                    <a:pt x="2616" y="3805"/>
                  </a:cubicBezTo>
                  <a:cubicBezTo>
                    <a:pt x="2747" y="3374"/>
                    <a:pt x="2794" y="2926"/>
                    <a:pt x="2758" y="2476"/>
                  </a:cubicBezTo>
                  <a:lnTo>
                    <a:pt x="2758" y="2476"/>
                  </a:lnTo>
                  <a:cubicBezTo>
                    <a:pt x="2830" y="2485"/>
                    <a:pt x="2901" y="2490"/>
                    <a:pt x="2972" y="2490"/>
                  </a:cubicBezTo>
                  <a:cubicBezTo>
                    <a:pt x="3124" y="2490"/>
                    <a:pt x="3275" y="2469"/>
                    <a:pt x="3432" y="2424"/>
                  </a:cubicBezTo>
                  <a:cubicBezTo>
                    <a:pt x="3516" y="2403"/>
                    <a:pt x="3557" y="2319"/>
                    <a:pt x="3516" y="2236"/>
                  </a:cubicBezTo>
                  <a:cubicBezTo>
                    <a:pt x="3285" y="1901"/>
                    <a:pt x="2804" y="1838"/>
                    <a:pt x="2637" y="1461"/>
                  </a:cubicBezTo>
                  <a:cubicBezTo>
                    <a:pt x="2448" y="1064"/>
                    <a:pt x="2679" y="562"/>
                    <a:pt x="2846" y="185"/>
                  </a:cubicBezTo>
                  <a:cubicBezTo>
                    <a:pt x="2880" y="100"/>
                    <a:pt x="2817" y="1"/>
                    <a:pt x="2725"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6"/>
            <p:cNvSpPr/>
            <p:nvPr/>
          </p:nvSpPr>
          <p:spPr>
            <a:xfrm>
              <a:off x="6200728" y="494617"/>
              <a:ext cx="138027" cy="114840"/>
            </a:xfrm>
            <a:custGeom>
              <a:rect b="b" l="l" r="r" t="t"/>
              <a:pathLst>
                <a:path extrusionOk="0" h="3368" w="4048">
                  <a:moveTo>
                    <a:pt x="2795" y="2004"/>
                  </a:moveTo>
                  <a:cubicBezTo>
                    <a:pt x="2794" y="2013"/>
                    <a:pt x="2788" y="2017"/>
                    <a:pt x="2783" y="2017"/>
                  </a:cubicBezTo>
                  <a:cubicBezTo>
                    <a:pt x="2773" y="2017"/>
                    <a:pt x="2767" y="2007"/>
                    <a:pt x="2795" y="2004"/>
                  </a:cubicBezTo>
                  <a:close/>
                  <a:moveTo>
                    <a:pt x="2126" y="909"/>
                  </a:moveTo>
                  <a:cubicBezTo>
                    <a:pt x="2070" y="1052"/>
                    <a:pt x="2136" y="1232"/>
                    <a:pt x="2290" y="1271"/>
                  </a:cubicBezTo>
                  <a:cubicBezTo>
                    <a:pt x="2523" y="1301"/>
                    <a:pt x="2746" y="1356"/>
                    <a:pt x="2960" y="1433"/>
                  </a:cubicBezTo>
                  <a:lnTo>
                    <a:pt x="2960" y="1433"/>
                  </a:lnTo>
                  <a:lnTo>
                    <a:pt x="2938" y="1438"/>
                  </a:lnTo>
                  <a:cubicBezTo>
                    <a:pt x="2729" y="1501"/>
                    <a:pt x="2457" y="1522"/>
                    <a:pt x="2332" y="1731"/>
                  </a:cubicBezTo>
                  <a:cubicBezTo>
                    <a:pt x="2220" y="1918"/>
                    <a:pt x="2291" y="2138"/>
                    <a:pt x="2367" y="2332"/>
                  </a:cubicBezTo>
                  <a:lnTo>
                    <a:pt x="2367" y="2332"/>
                  </a:lnTo>
                  <a:cubicBezTo>
                    <a:pt x="2202" y="2211"/>
                    <a:pt x="2012" y="2128"/>
                    <a:pt x="1809" y="2128"/>
                  </a:cubicBezTo>
                  <a:cubicBezTo>
                    <a:pt x="1797" y="2128"/>
                    <a:pt x="1786" y="2128"/>
                    <a:pt x="1774" y="2128"/>
                  </a:cubicBezTo>
                  <a:cubicBezTo>
                    <a:pt x="1525" y="2128"/>
                    <a:pt x="1303" y="2232"/>
                    <a:pt x="1107" y="2382"/>
                  </a:cubicBezTo>
                  <a:lnTo>
                    <a:pt x="1107" y="2382"/>
                  </a:lnTo>
                  <a:lnTo>
                    <a:pt x="1148" y="1973"/>
                  </a:lnTo>
                  <a:lnTo>
                    <a:pt x="1148" y="1973"/>
                  </a:lnTo>
                  <a:cubicBezTo>
                    <a:pt x="1185" y="1905"/>
                    <a:pt x="1190" y="1820"/>
                    <a:pt x="1139" y="1731"/>
                  </a:cubicBezTo>
                  <a:cubicBezTo>
                    <a:pt x="984" y="1487"/>
                    <a:pt x="852" y="1231"/>
                    <a:pt x="747" y="967"/>
                  </a:cubicBezTo>
                  <a:lnTo>
                    <a:pt x="747" y="967"/>
                  </a:lnTo>
                  <a:cubicBezTo>
                    <a:pt x="962" y="1085"/>
                    <a:pt x="1192" y="1167"/>
                    <a:pt x="1432" y="1167"/>
                  </a:cubicBezTo>
                  <a:cubicBezTo>
                    <a:pt x="1446" y="1167"/>
                    <a:pt x="1460" y="1167"/>
                    <a:pt x="1474" y="1166"/>
                  </a:cubicBezTo>
                  <a:cubicBezTo>
                    <a:pt x="1717" y="1146"/>
                    <a:pt x="1941" y="1066"/>
                    <a:pt x="2126" y="909"/>
                  </a:cubicBezTo>
                  <a:close/>
                  <a:moveTo>
                    <a:pt x="2580" y="0"/>
                  </a:moveTo>
                  <a:cubicBezTo>
                    <a:pt x="2553" y="0"/>
                    <a:pt x="2526" y="5"/>
                    <a:pt x="2499" y="15"/>
                  </a:cubicBezTo>
                  <a:cubicBezTo>
                    <a:pt x="2311" y="78"/>
                    <a:pt x="2143" y="183"/>
                    <a:pt x="1997" y="329"/>
                  </a:cubicBezTo>
                  <a:cubicBezTo>
                    <a:pt x="1871" y="455"/>
                    <a:pt x="1746" y="601"/>
                    <a:pt x="1557" y="643"/>
                  </a:cubicBezTo>
                  <a:cubicBezTo>
                    <a:pt x="1517" y="651"/>
                    <a:pt x="1476" y="655"/>
                    <a:pt x="1435" y="655"/>
                  </a:cubicBezTo>
                  <a:cubicBezTo>
                    <a:pt x="1076" y="655"/>
                    <a:pt x="714" y="347"/>
                    <a:pt x="469" y="141"/>
                  </a:cubicBezTo>
                  <a:cubicBezTo>
                    <a:pt x="414" y="85"/>
                    <a:pt x="349" y="60"/>
                    <a:pt x="286" y="60"/>
                  </a:cubicBezTo>
                  <a:cubicBezTo>
                    <a:pt x="137" y="60"/>
                    <a:pt x="1" y="200"/>
                    <a:pt x="30" y="392"/>
                  </a:cubicBezTo>
                  <a:cubicBezTo>
                    <a:pt x="147" y="916"/>
                    <a:pt x="353" y="1422"/>
                    <a:pt x="633" y="1894"/>
                  </a:cubicBezTo>
                  <a:lnTo>
                    <a:pt x="633" y="1894"/>
                  </a:lnTo>
                  <a:lnTo>
                    <a:pt x="511" y="3112"/>
                  </a:lnTo>
                  <a:cubicBezTo>
                    <a:pt x="511" y="3217"/>
                    <a:pt x="616" y="3321"/>
                    <a:pt x="721" y="3363"/>
                  </a:cubicBezTo>
                  <a:cubicBezTo>
                    <a:pt x="734" y="3366"/>
                    <a:pt x="748" y="3367"/>
                    <a:pt x="762" y="3367"/>
                  </a:cubicBezTo>
                  <a:cubicBezTo>
                    <a:pt x="852" y="3367"/>
                    <a:pt x="941" y="3310"/>
                    <a:pt x="1013" y="3237"/>
                  </a:cubicBezTo>
                  <a:cubicBezTo>
                    <a:pt x="1177" y="3020"/>
                    <a:pt x="1466" y="2644"/>
                    <a:pt x="1772" y="2644"/>
                  </a:cubicBezTo>
                  <a:cubicBezTo>
                    <a:pt x="1819" y="2644"/>
                    <a:pt x="1866" y="2653"/>
                    <a:pt x="1913" y="2672"/>
                  </a:cubicBezTo>
                  <a:cubicBezTo>
                    <a:pt x="2060" y="2735"/>
                    <a:pt x="2185" y="2861"/>
                    <a:pt x="2311" y="2986"/>
                  </a:cubicBezTo>
                  <a:cubicBezTo>
                    <a:pt x="2457" y="3112"/>
                    <a:pt x="2625" y="3237"/>
                    <a:pt x="2813" y="3300"/>
                  </a:cubicBezTo>
                  <a:cubicBezTo>
                    <a:pt x="2836" y="3308"/>
                    <a:pt x="2860" y="3312"/>
                    <a:pt x="2884" y="3312"/>
                  </a:cubicBezTo>
                  <a:cubicBezTo>
                    <a:pt x="3049" y="3312"/>
                    <a:pt x="3203" y="3133"/>
                    <a:pt x="3148" y="2986"/>
                  </a:cubicBezTo>
                  <a:cubicBezTo>
                    <a:pt x="3085" y="2819"/>
                    <a:pt x="3022" y="2631"/>
                    <a:pt x="2959" y="2463"/>
                  </a:cubicBezTo>
                  <a:cubicBezTo>
                    <a:pt x="2918" y="2380"/>
                    <a:pt x="2897" y="2275"/>
                    <a:pt x="2855" y="2170"/>
                  </a:cubicBezTo>
                  <a:cubicBezTo>
                    <a:pt x="2855" y="2149"/>
                    <a:pt x="2834" y="2108"/>
                    <a:pt x="2834" y="2066"/>
                  </a:cubicBezTo>
                  <a:cubicBezTo>
                    <a:pt x="2813" y="2045"/>
                    <a:pt x="2813" y="2024"/>
                    <a:pt x="2813" y="2003"/>
                  </a:cubicBezTo>
                  <a:lnTo>
                    <a:pt x="2813" y="2003"/>
                  </a:lnTo>
                  <a:cubicBezTo>
                    <a:pt x="2821" y="2007"/>
                    <a:pt x="2830" y="2009"/>
                    <a:pt x="2840" y="2009"/>
                  </a:cubicBezTo>
                  <a:cubicBezTo>
                    <a:pt x="2879" y="2009"/>
                    <a:pt x="2926" y="1982"/>
                    <a:pt x="2959" y="1982"/>
                  </a:cubicBezTo>
                  <a:cubicBezTo>
                    <a:pt x="3043" y="1961"/>
                    <a:pt x="3148" y="1940"/>
                    <a:pt x="3231" y="1919"/>
                  </a:cubicBezTo>
                  <a:cubicBezTo>
                    <a:pt x="3420" y="1877"/>
                    <a:pt x="3608" y="1815"/>
                    <a:pt x="3817" y="1773"/>
                  </a:cubicBezTo>
                  <a:cubicBezTo>
                    <a:pt x="4026" y="1710"/>
                    <a:pt x="4047" y="1417"/>
                    <a:pt x="3880" y="1292"/>
                  </a:cubicBezTo>
                  <a:cubicBezTo>
                    <a:pt x="3529" y="1074"/>
                    <a:pt x="3138" y="910"/>
                    <a:pt x="2739" y="821"/>
                  </a:cubicBezTo>
                  <a:lnTo>
                    <a:pt x="2739" y="821"/>
                  </a:lnTo>
                  <a:cubicBezTo>
                    <a:pt x="2802" y="644"/>
                    <a:pt x="2834" y="459"/>
                    <a:pt x="2834" y="266"/>
                  </a:cubicBezTo>
                  <a:cubicBezTo>
                    <a:pt x="2834" y="126"/>
                    <a:pt x="2716" y="0"/>
                    <a:pt x="2580" y="0"/>
                  </a:cubicBezTo>
                  <a:close/>
                </a:path>
              </a:pathLst>
            </a:custGeom>
            <a:solidFill>
              <a:srgbClr val="FFC8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 name="Google Shape;388;p16"/>
          <p:cNvGrpSpPr/>
          <p:nvPr/>
        </p:nvGrpSpPr>
        <p:grpSpPr>
          <a:xfrm flipH="1">
            <a:off x="7973886" y="1210460"/>
            <a:ext cx="492713" cy="848524"/>
            <a:chOff x="1143695" y="1316786"/>
            <a:chExt cx="503899" cy="867789"/>
          </a:xfrm>
        </p:grpSpPr>
        <p:sp>
          <p:nvSpPr>
            <p:cNvPr id="389" name="Google Shape;389;p16"/>
            <p:cNvSpPr/>
            <p:nvPr/>
          </p:nvSpPr>
          <p:spPr>
            <a:xfrm>
              <a:off x="1208661" y="1316786"/>
              <a:ext cx="80225" cy="104791"/>
            </a:xfrm>
            <a:custGeom>
              <a:rect b="b" l="l" r="r" t="t"/>
              <a:pathLst>
                <a:path extrusionOk="0" h="3276" w="2508">
                  <a:moveTo>
                    <a:pt x="206" y="0"/>
                  </a:moveTo>
                  <a:cubicBezTo>
                    <a:pt x="99" y="0"/>
                    <a:pt x="1" y="136"/>
                    <a:pt x="100" y="219"/>
                  </a:cubicBezTo>
                  <a:cubicBezTo>
                    <a:pt x="1000" y="1077"/>
                    <a:pt x="1711" y="2081"/>
                    <a:pt x="2234" y="3211"/>
                  </a:cubicBezTo>
                  <a:cubicBezTo>
                    <a:pt x="2254" y="3257"/>
                    <a:pt x="2289" y="3276"/>
                    <a:pt x="2327" y="3276"/>
                  </a:cubicBezTo>
                  <a:cubicBezTo>
                    <a:pt x="2412" y="3276"/>
                    <a:pt x="2508" y="3180"/>
                    <a:pt x="2465" y="3065"/>
                  </a:cubicBezTo>
                  <a:cubicBezTo>
                    <a:pt x="1941" y="1935"/>
                    <a:pt x="1188" y="889"/>
                    <a:pt x="289" y="31"/>
                  </a:cubicBezTo>
                  <a:cubicBezTo>
                    <a:pt x="263" y="9"/>
                    <a:pt x="234" y="0"/>
                    <a:pt x="2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6"/>
            <p:cNvSpPr/>
            <p:nvPr/>
          </p:nvSpPr>
          <p:spPr>
            <a:xfrm>
              <a:off x="1143695" y="1600387"/>
              <a:ext cx="129933" cy="174844"/>
            </a:xfrm>
            <a:custGeom>
              <a:rect b="b" l="l" r="r" t="t"/>
              <a:pathLst>
                <a:path extrusionOk="0" h="5466" w="4062">
                  <a:moveTo>
                    <a:pt x="1751" y="1"/>
                  </a:moveTo>
                  <a:cubicBezTo>
                    <a:pt x="1698" y="1"/>
                    <a:pt x="1646" y="31"/>
                    <a:pt x="1629" y="99"/>
                  </a:cubicBezTo>
                  <a:cubicBezTo>
                    <a:pt x="1127" y="1836"/>
                    <a:pt x="520" y="3552"/>
                    <a:pt x="18" y="5309"/>
                  </a:cubicBezTo>
                  <a:cubicBezTo>
                    <a:pt x="0" y="5380"/>
                    <a:pt x="57" y="5465"/>
                    <a:pt x="138" y="5465"/>
                  </a:cubicBezTo>
                  <a:cubicBezTo>
                    <a:pt x="153" y="5465"/>
                    <a:pt x="169" y="5462"/>
                    <a:pt x="185" y="5456"/>
                  </a:cubicBezTo>
                  <a:cubicBezTo>
                    <a:pt x="1441" y="4974"/>
                    <a:pt x="2675" y="4472"/>
                    <a:pt x="3931" y="3991"/>
                  </a:cubicBezTo>
                  <a:cubicBezTo>
                    <a:pt x="4061" y="3935"/>
                    <a:pt x="4026" y="3730"/>
                    <a:pt x="3913" y="3730"/>
                  </a:cubicBezTo>
                  <a:cubicBezTo>
                    <a:pt x="3899" y="3730"/>
                    <a:pt x="3884" y="3733"/>
                    <a:pt x="3868" y="3740"/>
                  </a:cubicBezTo>
                  <a:cubicBezTo>
                    <a:pt x="2687" y="4193"/>
                    <a:pt x="1506" y="4664"/>
                    <a:pt x="342" y="5119"/>
                  </a:cubicBezTo>
                  <a:lnTo>
                    <a:pt x="342" y="5119"/>
                  </a:lnTo>
                  <a:cubicBezTo>
                    <a:pt x="829" y="3451"/>
                    <a:pt x="1402" y="1835"/>
                    <a:pt x="1880" y="162"/>
                  </a:cubicBezTo>
                  <a:cubicBezTo>
                    <a:pt x="1905" y="63"/>
                    <a:pt x="1827" y="1"/>
                    <a:pt x="175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16"/>
            <p:cNvSpPr/>
            <p:nvPr/>
          </p:nvSpPr>
          <p:spPr>
            <a:xfrm>
              <a:off x="1322601" y="1502537"/>
              <a:ext cx="173852" cy="341786"/>
            </a:xfrm>
            <a:custGeom>
              <a:rect b="b" l="l" r="r" t="t"/>
              <a:pathLst>
                <a:path extrusionOk="0" h="10685" w="5435">
                  <a:moveTo>
                    <a:pt x="190" y="0"/>
                  </a:moveTo>
                  <a:cubicBezTo>
                    <a:pt x="93" y="0"/>
                    <a:pt x="1" y="99"/>
                    <a:pt x="74" y="187"/>
                  </a:cubicBezTo>
                  <a:cubicBezTo>
                    <a:pt x="1895" y="2593"/>
                    <a:pt x="3359" y="5292"/>
                    <a:pt x="4385" y="8138"/>
                  </a:cubicBezTo>
                  <a:cubicBezTo>
                    <a:pt x="4678" y="8933"/>
                    <a:pt x="4929" y="9770"/>
                    <a:pt x="5159" y="10586"/>
                  </a:cubicBezTo>
                  <a:cubicBezTo>
                    <a:pt x="5176" y="10655"/>
                    <a:pt x="5228" y="10685"/>
                    <a:pt x="5281" y="10685"/>
                  </a:cubicBezTo>
                  <a:cubicBezTo>
                    <a:pt x="5357" y="10685"/>
                    <a:pt x="5435" y="10622"/>
                    <a:pt x="5410" y="10523"/>
                  </a:cubicBezTo>
                  <a:cubicBezTo>
                    <a:pt x="4615" y="7573"/>
                    <a:pt x="3401" y="4748"/>
                    <a:pt x="1769" y="2175"/>
                  </a:cubicBezTo>
                  <a:cubicBezTo>
                    <a:pt x="1309" y="1442"/>
                    <a:pt x="828" y="731"/>
                    <a:pt x="304" y="61"/>
                  </a:cubicBezTo>
                  <a:cubicBezTo>
                    <a:pt x="273" y="18"/>
                    <a:pt x="231" y="0"/>
                    <a:pt x="19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6"/>
            <p:cNvSpPr/>
            <p:nvPr/>
          </p:nvSpPr>
          <p:spPr>
            <a:xfrm>
              <a:off x="1274619" y="1731727"/>
              <a:ext cx="290894" cy="31540"/>
            </a:xfrm>
            <a:custGeom>
              <a:rect b="b" l="l" r="r" t="t"/>
              <a:pathLst>
                <a:path extrusionOk="0" h="986" w="9094">
                  <a:moveTo>
                    <a:pt x="163" y="1"/>
                  </a:moveTo>
                  <a:cubicBezTo>
                    <a:pt x="36" y="1"/>
                    <a:pt x="0" y="206"/>
                    <a:pt x="131" y="262"/>
                  </a:cubicBezTo>
                  <a:cubicBezTo>
                    <a:pt x="1830" y="738"/>
                    <a:pt x="3578" y="986"/>
                    <a:pt x="5328" y="986"/>
                  </a:cubicBezTo>
                  <a:cubicBezTo>
                    <a:pt x="5884" y="986"/>
                    <a:pt x="6439" y="961"/>
                    <a:pt x="6994" y="910"/>
                  </a:cubicBezTo>
                  <a:cubicBezTo>
                    <a:pt x="7663" y="868"/>
                    <a:pt x="8312" y="764"/>
                    <a:pt x="8939" y="638"/>
                  </a:cubicBezTo>
                  <a:cubicBezTo>
                    <a:pt x="9094" y="619"/>
                    <a:pt x="9052" y="403"/>
                    <a:pt x="8913" y="403"/>
                  </a:cubicBezTo>
                  <a:cubicBezTo>
                    <a:pt x="8902" y="403"/>
                    <a:pt x="8889" y="405"/>
                    <a:pt x="8877" y="408"/>
                  </a:cubicBezTo>
                  <a:cubicBezTo>
                    <a:pt x="7714" y="625"/>
                    <a:pt x="6535" y="735"/>
                    <a:pt x="5356" y="735"/>
                  </a:cubicBezTo>
                  <a:cubicBezTo>
                    <a:pt x="4265" y="735"/>
                    <a:pt x="3174" y="641"/>
                    <a:pt x="2097" y="450"/>
                  </a:cubicBezTo>
                  <a:cubicBezTo>
                    <a:pt x="1449" y="324"/>
                    <a:pt x="821" y="178"/>
                    <a:pt x="214" y="11"/>
                  </a:cubicBezTo>
                  <a:cubicBezTo>
                    <a:pt x="196" y="4"/>
                    <a:pt x="179" y="1"/>
                    <a:pt x="16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6"/>
            <p:cNvSpPr/>
            <p:nvPr/>
          </p:nvSpPr>
          <p:spPr>
            <a:xfrm>
              <a:off x="1162311" y="1319504"/>
              <a:ext cx="427993" cy="533296"/>
            </a:xfrm>
            <a:custGeom>
              <a:rect b="b" l="l" r="r" t="t"/>
              <a:pathLst>
                <a:path extrusionOk="0" h="16672" w="13380">
                  <a:moveTo>
                    <a:pt x="1521" y="1"/>
                  </a:moveTo>
                  <a:cubicBezTo>
                    <a:pt x="1407" y="1"/>
                    <a:pt x="1296" y="32"/>
                    <a:pt x="1194" y="113"/>
                  </a:cubicBezTo>
                  <a:cubicBezTo>
                    <a:pt x="922" y="301"/>
                    <a:pt x="796" y="699"/>
                    <a:pt x="650" y="992"/>
                  </a:cubicBezTo>
                  <a:cubicBezTo>
                    <a:pt x="503" y="1327"/>
                    <a:pt x="398" y="1682"/>
                    <a:pt x="294" y="2038"/>
                  </a:cubicBezTo>
                  <a:cubicBezTo>
                    <a:pt x="85" y="2791"/>
                    <a:pt x="1" y="3566"/>
                    <a:pt x="1" y="4319"/>
                  </a:cubicBezTo>
                  <a:cubicBezTo>
                    <a:pt x="22" y="7562"/>
                    <a:pt x="1612" y="10491"/>
                    <a:pt x="3537" y="12981"/>
                  </a:cubicBezTo>
                  <a:cubicBezTo>
                    <a:pt x="4060" y="13651"/>
                    <a:pt x="4583" y="14278"/>
                    <a:pt x="5127" y="14906"/>
                  </a:cubicBezTo>
                  <a:cubicBezTo>
                    <a:pt x="5378" y="15199"/>
                    <a:pt x="5650" y="15513"/>
                    <a:pt x="5922" y="15806"/>
                  </a:cubicBezTo>
                  <a:cubicBezTo>
                    <a:pt x="6152" y="16078"/>
                    <a:pt x="6403" y="16413"/>
                    <a:pt x="6738" y="16559"/>
                  </a:cubicBezTo>
                  <a:cubicBezTo>
                    <a:pt x="6938" y="16648"/>
                    <a:pt x="7154" y="16672"/>
                    <a:pt x="7370" y="16672"/>
                  </a:cubicBezTo>
                  <a:cubicBezTo>
                    <a:pt x="7562" y="16672"/>
                    <a:pt x="7754" y="16653"/>
                    <a:pt x="7931" y="16643"/>
                  </a:cubicBezTo>
                  <a:cubicBezTo>
                    <a:pt x="8391" y="16601"/>
                    <a:pt x="8831" y="16559"/>
                    <a:pt x="9270" y="16517"/>
                  </a:cubicBezTo>
                  <a:cubicBezTo>
                    <a:pt x="10170" y="16413"/>
                    <a:pt x="11049" y="16266"/>
                    <a:pt x="11927" y="16099"/>
                  </a:cubicBezTo>
                  <a:cubicBezTo>
                    <a:pt x="12367" y="15994"/>
                    <a:pt x="12806" y="15890"/>
                    <a:pt x="13225" y="15785"/>
                  </a:cubicBezTo>
                  <a:cubicBezTo>
                    <a:pt x="13379" y="15746"/>
                    <a:pt x="13337" y="15529"/>
                    <a:pt x="13198" y="15529"/>
                  </a:cubicBezTo>
                  <a:cubicBezTo>
                    <a:pt x="13187" y="15529"/>
                    <a:pt x="13175" y="15531"/>
                    <a:pt x="13162" y="15534"/>
                  </a:cubicBezTo>
                  <a:cubicBezTo>
                    <a:pt x="11467" y="15973"/>
                    <a:pt x="9751" y="16245"/>
                    <a:pt x="7994" y="16371"/>
                  </a:cubicBezTo>
                  <a:cubicBezTo>
                    <a:pt x="7797" y="16382"/>
                    <a:pt x="7572" y="16415"/>
                    <a:pt x="7351" y="16415"/>
                  </a:cubicBezTo>
                  <a:cubicBezTo>
                    <a:pt x="7149" y="16415"/>
                    <a:pt x="6950" y="16387"/>
                    <a:pt x="6780" y="16287"/>
                  </a:cubicBezTo>
                  <a:cubicBezTo>
                    <a:pt x="6466" y="16099"/>
                    <a:pt x="6236" y="15764"/>
                    <a:pt x="5985" y="15492"/>
                  </a:cubicBezTo>
                  <a:cubicBezTo>
                    <a:pt x="5462" y="14906"/>
                    <a:pt x="4960" y="14320"/>
                    <a:pt x="4458" y="13714"/>
                  </a:cubicBezTo>
                  <a:cubicBezTo>
                    <a:pt x="2491" y="11328"/>
                    <a:pt x="733" y="8650"/>
                    <a:pt x="357" y="5532"/>
                  </a:cubicBezTo>
                  <a:cubicBezTo>
                    <a:pt x="168" y="4047"/>
                    <a:pt x="294" y="2519"/>
                    <a:pt x="880" y="1138"/>
                  </a:cubicBezTo>
                  <a:cubicBezTo>
                    <a:pt x="963" y="971"/>
                    <a:pt x="1047" y="804"/>
                    <a:pt x="1131" y="636"/>
                  </a:cubicBezTo>
                  <a:cubicBezTo>
                    <a:pt x="1214" y="469"/>
                    <a:pt x="1298" y="281"/>
                    <a:pt x="1507" y="260"/>
                  </a:cubicBezTo>
                  <a:cubicBezTo>
                    <a:pt x="1696" y="260"/>
                    <a:pt x="1884" y="364"/>
                    <a:pt x="2051" y="427"/>
                  </a:cubicBezTo>
                  <a:cubicBezTo>
                    <a:pt x="2198" y="511"/>
                    <a:pt x="2365" y="573"/>
                    <a:pt x="2533" y="657"/>
                  </a:cubicBezTo>
                  <a:cubicBezTo>
                    <a:pt x="3118" y="929"/>
                    <a:pt x="3704" y="1243"/>
                    <a:pt x="4248" y="1578"/>
                  </a:cubicBezTo>
                  <a:cubicBezTo>
                    <a:pt x="6487" y="2959"/>
                    <a:pt x="8391" y="4821"/>
                    <a:pt x="9856" y="6997"/>
                  </a:cubicBezTo>
                  <a:cubicBezTo>
                    <a:pt x="11321" y="9173"/>
                    <a:pt x="12325" y="11663"/>
                    <a:pt x="12722" y="14258"/>
                  </a:cubicBezTo>
                  <a:cubicBezTo>
                    <a:pt x="12785" y="14571"/>
                    <a:pt x="12827" y="14906"/>
                    <a:pt x="12848" y="15220"/>
                  </a:cubicBezTo>
                  <a:cubicBezTo>
                    <a:pt x="12858" y="15304"/>
                    <a:pt x="12926" y="15346"/>
                    <a:pt x="12989" y="15346"/>
                  </a:cubicBezTo>
                  <a:cubicBezTo>
                    <a:pt x="13052" y="15346"/>
                    <a:pt x="13110" y="15304"/>
                    <a:pt x="13099" y="15220"/>
                  </a:cubicBezTo>
                  <a:cubicBezTo>
                    <a:pt x="12848" y="12500"/>
                    <a:pt x="11948" y="9864"/>
                    <a:pt x="10525" y="7541"/>
                  </a:cubicBezTo>
                  <a:cubicBezTo>
                    <a:pt x="9103" y="5219"/>
                    <a:pt x="7178" y="3189"/>
                    <a:pt x="4918" y="1682"/>
                  </a:cubicBezTo>
                  <a:cubicBezTo>
                    <a:pt x="4332" y="1306"/>
                    <a:pt x="3746" y="971"/>
                    <a:pt x="3139" y="657"/>
                  </a:cubicBezTo>
                  <a:cubicBezTo>
                    <a:pt x="2826" y="511"/>
                    <a:pt x="2533" y="364"/>
                    <a:pt x="2219" y="218"/>
                  </a:cubicBezTo>
                  <a:cubicBezTo>
                    <a:pt x="2007" y="133"/>
                    <a:pt x="1757" y="1"/>
                    <a:pt x="152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6"/>
            <p:cNvSpPr/>
            <p:nvPr/>
          </p:nvSpPr>
          <p:spPr>
            <a:xfrm>
              <a:off x="1466352" y="1520898"/>
              <a:ext cx="181241" cy="176443"/>
            </a:xfrm>
            <a:custGeom>
              <a:rect b="b" l="l" r="r" t="t"/>
              <a:pathLst>
                <a:path extrusionOk="0" h="5516" w="5666">
                  <a:moveTo>
                    <a:pt x="195" y="1"/>
                  </a:moveTo>
                  <a:cubicBezTo>
                    <a:pt x="98" y="1"/>
                    <a:pt x="0" y="137"/>
                    <a:pt x="100" y="220"/>
                  </a:cubicBezTo>
                  <a:lnTo>
                    <a:pt x="3092" y="2814"/>
                  </a:lnTo>
                  <a:cubicBezTo>
                    <a:pt x="3911" y="3513"/>
                    <a:pt x="4863" y="4212"/>
                    <a:pt x="5330" y="5202"/>
                  </a:cubicBezTo>
                  <a:lnTo>
                    <a:pt x="5330" y="5202"/>
                  </a:lnTo>
                  <a:cubicBezTo>
                    <a:pt x="5052" y="5244"/>
                    <a:pt x="4770" y="5264"/>
                    <a:pt x="4487" y="5264"/>
                  </a:cubicBezTo>
                  <a:cubicBezTo>
                    <a:pt x="3963" y="5264"/>
                    <a:pt x="3436" y="5194"/>
                    <a:pt x="2924" y="5053"/>
                  </a:cubicBezTo>
                  <a:cubicBezTo>
                    <a:pt x="2909" y="5047"/>
                    <a:pt x="2895" y="5044"/>
                    <a:pt x="2882" y="5044"/>
                  </a:cubicBezTo>
                  <a:cubicBezTo>
                    <a:pt x="2763" y="5044"/>
                    <a:pt x="2712" y="5267"/>
                    <a:pt x="2862" y="5304"/>
                  </a:cubicBezTo>
                  <a:cubicBezTo>
                    <a:pt x="3399" y="5445"/>
                    <a:pt x="3951" y="5515"/>
                    <a:pt x="4505" y="5515"/>
                  </a:cubicBezTo>
                  <a:cubicBezTo>
                    <a:pt x="4858" y="5515"/>
                    <a:pt x="5211" y="5487"/>
                    <a:pt x="5561" y="5430"/>
                  </a:cubicBezTo>
                  <a:cubicBezTo>
                    <a:pt x="5624" y="5430"/>
                    <a:pt x="5665" y="5325"/>
                    <a:pt x="5645" y="5262"/>
                  </a:cubicBezTo>
                  <a:cubicBezTo>
                    <a:pt x="5205" y="4195"/>
                    <a:pt x="4243" y="3463"/>
                    <a:pt x="3385" y="2710"/>
                  </a:cubicBezTo>
                  <a:cubicBezTo>
                    <a:pt x="2339" y="1831"/>
                    <a:pt x="1313" y="931"/>
                    <a:pt x="267" y="31"/>
                  </a:cubicBezTo>
                  <a:cubicBezTo>
                    <a:pt x="246" y="10"/>
                    <a:pt x="221" y="1"/>
                    <a:pt x="19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6"/>
            <p:cNvSpPr/>
            <p:nvPr/>
          </p:nvSpPr>
          <p:spPr>
            <a:xfrm>
              <a:off x="1230605" y="1415435"/>
              <a:ext cx="132396" cy="94939"/>
            </a:xfrm>
            <a:custGeom>
              <a:rect b="b" l="l" r="r" t="t"/>
              <a:pathLst>
                <a:path extrusionOk="0" h="2968" w="4139">
                  <a:moveTo>
                    <a:pt x="2026" y="273"/>
                  </a:moveTo>
                  <a:cubicBezTo>
                    <a:pt x="2184" y="273"/>
                    <a:pt x="2342" y="285"/>
                    <a:pt x="2499" y="309"/>
                  </a:cubicBezTo>
                  <a:lnTo>
                    <a:pt x="2499" y="309"/>
                  </a:lnTo>
                  <a:cubicBezTo>
                    <a:pt x="2505" y="325"/>
                    <a:pt x="2516" y="342"/>
                    <a:pt x="2532" y="357"/>
                  </a:cubicBezTo>
                  <a:cubicBezTo>
                    <a:pt x="2804" y="587"/>
                    <a:pt x="3055" y="860"/>
                    <a:pt x="3264" y="1152"/>
                  </a:cubicBezTo>
                  <a:cubicBezTo>
                    <a:pt x="3452" y="1404"/>
                    <a:pt x="3641" y="1738"/>
                    <a:pt x="3620" y="2073"/>
                  </a:cubicBezTo>
                  <a:cubicBezTo>
                    <a:pt x="3590" y="2574"/>
                    <a:pt x="3131" y="2700"/>
                    <a:pt x="2689" y="2700"/>
                  </a:cubicBezTo>
                  <a:cubicBezTo>
                    <a:pt x="2521" y="2700"/>
                    <a:pt x="2356" y="2682"/>
                    <a:pt x="2218" y="2659"/>
                  </a:cubicBezTo>
                  <a:cubicBezTo>
                    <a:pt x="1569" y="2554"/>
                    <a:pt x="774" y="2366"/>
                    <a:pt x="460" y="1717"/>
                  </a:cubicBezTo>
                  <a:cubicBezTo>
                    <a:pt x="167" y="1090"/>
                    <a:pt x="649" y="587"/>
                    <a:pt x="1214" y="399"/>
                  </a:cubicBezTo>
                  <a:cubicBezTo>
                    <a:pt x="1475" y="312"/>
                    <a:pt x="1750" y="273"/>
                    <a:pt x="2026" y="273"/>
                  </a:cubicBezTo>
                  <a:close/>
                  <a:moveTo>
                    <a:pt x="2010" y="1"/>
                  </a:moveTo>
                  <a:cubicBezTo>
                    <a:pt x="1747" y="1"/>
                    <a:pt x="1486" y="34"/>
                    <a:pt x="1235" y="106"/>
                  </a:cubicBezTo>
                  <a:cubicBezTo>
                    <a:pt x="586" y="295"/>
                    <a:pt x="0" y="818"/>
                    <a:pt x="126" y="1550"/>
                  </a:cubicBezTo>
                  <a:cubicBezTo>
                    <a:pt x="293" y="2387"/>
                    <a:pt x="1193" y="2722"/>
                    <a:pt x="1925" y="2868"/>
                  </a:cubicBezTo>
                  <a:cubicBezTo>
                    <a:pt x="2166" y="2918"/>
                    <a:pt x="2454" y="2968"/>
                    <a:pt x="2733" y="2968"/>
                  </a:cubicBezTo>
                  <a:cubicBezTo>
                    <a:pt x="3158" y="2968"/>
                    <a:pt x="3565" y="2853"/>
                    <a:pt x="3766" y="2450"/>
                  </a:cubicBezTo>
                  <a:cubicBezTo>
                    <a:pt x="4139" y="1758"/>
                    <a:pt x="3535" y="947"/>
                    <a:pt x="2998" y="422"/>
                  </a:cubicBezTo>
                  <a:lnTo>
                    <a:pt x="2998" y="422"/>
                  </a:lnTo>
                  <a:cubicBezTo>
                    <a:pt x="3184" y="478"/>
                    <a:pt x="3364" y="548"/>
                    <a:pt x="3536" y="629"/>
                  </a:cubicBezTo>
                  <a:cubicBezTo>
                    <a:pt x="3553" y="637"/>
                    <a:pt x="3570" y="640"/>
                    <a:pt x="3587" y="640"/>
                  </a:cubicBezTo>
                  <a:cubicBezTo>
                    <a:pt x="3708" y="640"/>
                    <a:pt x="3791" y="455"/>
                    <a:pt x="3662" y="399"/>
                  </a:cubicBezTo>
                  <a:cubicBezTo>
                    <a:pt x="3161" y="156"/>
                    <a:pt x="2581" y="1"/>
                    <a:pt x="201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6"/>
            <p:cNvSpPr/>
            <p:nvPr/>
          </p:nvSpPr>
          <p:spPr>
            <a:xfrm>
              <a:off x="1395244" y="1817454"/>
              <a:ext cx="238979" cy="367121"/>
            </a:xfrm>
            <a:custGeom>
              <a:rect b="b" l="l" r="r" t="t"/>
              <a:pathLst>
                <a:path extrusionOk="0" h="11477" w="7471">
                  <a:moveTo>
                    <a:pt x="5358" y="1"/>
                  </a:moveTo>
                  <a:cubicBezTo>
                    <a:pt x="5174" y="1"/>
                    <a:pt x="4993" y="193"/>
                    <a:pt x="5127" y="385"/>
                  </a:cubicBezTo>
                  <a:cubicBezTo>
                    <a:pt x="5859" y="1452"/>
                    <a:pt x="6361" y="2645"/>
                    <a:pt x="6654" y="3901"/>
                  </a:cubicBezTo>
                  <a:cubicBezTo>
                    <a:pt x="6863" y="4884"/>
                    <a:pt x="6926" y="5867"/>
                    <a:pt x="6926" y="6872"/>
                  </a:cubicBezTo>
                  <a:cubicBezTo>
                    <a:pt x="6926" y="6981"/>
                    <a:pt x="6925" y="7090"/>
                    <a:pt x="6922" y="7200"/>
                  </a:cubicBezTo>
                  <a:lnTo>
                    <a:pt x="6922" y="7200"/>
                  </a:lnTo>
                  <a:cubicBezTo>
                    <a:pt x="6592" y="6702"/>
                    <a:pt x="6212" y="6235"/>
                    <a:pt x="5796" y="5805"/>
                  </a:cubicBezTo>
                  <a:cubicBezTo>
                    <a:pt x="5744" y="5747"/>
                    <a:pt x="5684" y="5722"/>
                    <a:pt x="5625" y="5722"/>
                  </a:cubicBezTo>
                  <a:cubicBezTo>
                    <a:pt x="5472" y="5722"/>
                    <a:pt x="5326" y="5889"/>
                    <a:pt x="5357" y="6056"/>
                  </a:cubicBezTo>
                  <a:cubicBezTo>
                    <a:pt x="5638" y="7573"/>
                    <a:pt x="5550" y="9158"/>
                    <a:pt x="5123" y="10645"/>
                  </a:cubicBezTo>
                  <a:lnTo>
                    <a:pt x="5123" y="10645"/>
                  </a:lnTo>
                  <a:cubicBezTo>
                    <a:pt x="4384" y="9520"/>
                    <a:pt x="3904" y="8260"/>
                    <a:pt x="3683" y="6934"/>
                  </a:cubicBezTo>
                  <a:cubicBezTo>
                    <a:pt x="3662" y="6809"/>
                    <a:pt x="3547" y="6746"/>
                    <a:pt x="3432" y="6746"/>
                  </a:cubicBezTo>
                  <a:cubicBezTo>
                    <a:pt x="3317" y="6746"/>
                    <a:pt x="3202" y="6809"/>
                    <a:pt x="3181" y="6934"/>
                  </a:cubicBezTo>
                  <a:cubicBezTo>
                    <a:pt x="3049" y="7527"/>
                    <a:pt x="2917" y="8132"/>
                    <a:pt x="2786" y="8730"/>
                  </a:cubicBezTo>
                  <a:lnTo>
                    <a:pt x="2786" y="8730"/>
                  </a:lnTo>
                  <a:cubicBezTo>
                    <a:pt x="1936" y="7682"/>
                    <a:pt x="1402" y="6398"/>
                    <a:pt x="1067" y="5114"/>
                  </a:cubicBezTo>
                  <a:cubicBezTo>
                    <a:pt x="774" y="3963"/>
                    <a:pt x="607" y="2812"/>
                    <a:pt x="544" y="1641"/>
                  </a:cubicBezTo>
                  <a:cubicBezTo>
                    <a:pt x="544" y="1411"/>
                    <a:pt x="523" y="1180"/>
                    <a:pt x="523" y="950"/>
                  </a:cubicBezTo>
                  <a:cubicBezTo>
                    <a:pt x="534" y="783"/>
                    <a:pt x="408" y="699"/>
                    <a:pt x="278" y="699"/>
                  </a:cubicBezTo>
                  <a:cubicBezTo>
                    <a:pt x="147" y="699"/>
                    <a:pt x="11" y="783"/>
                    <a:pt x="0" y="950"/>
                  </a:cubicBezTo>
                  <a:cubicBezTo>
                    <a:pt x="0" y="1641"/>
                    <a:pt x="63" y="2331"/>
                    <a:pt x="147" y="3001"/>
                  </a:cubicBezTo>
                  <a:cubicBezTo>
                    <a:pt x="314" y="4465"/>
                    <a:pt x="649" y="5909"/>
                    <a:pt x="1256" y="7248"/>
                  </a:cubicBezTo>
                  <a:cubicBezTo>
                    <a:pt x="1632" y="8064"/>
                    <a:pt x="2114" y="8818"/>
                    <a:pt x="2741" y="9487"/>
                  </a:cubicBezTo>
                  <a:cubicBezTo>
                    <a:pt x="2786" y="9532"/>
                    <a:pt x="2849" y="9552"/>
                    <a:pt x="2913" y="9552"/>
                  </a:cubicBezTo>
                  <a:cubicBezTo>
                    <a:pt x="3031" y="9552"/>
                    <a:pt x="3154" y="9483"/>
                    <a:pt x="3181" y="9362"/>
                  </a:cubicBezTo>
                  <a:cubicBezTo>
                    <a:pt x="3266" y="8980"/>
                    <a:pt x="3350" y="8592"/>
                    <a:pt x="3435" y="8205"/>
                  </a:cubicBezTo>
                  <a:lnTo>
                    <a:pt x="3435" y="8205"/>
                  </a:lnTo>
                  <a:cubicBezTo>
                    <a:pt x="3761" y="9330"/>
                    <a:pt x="4287" y="10405"/>
                    <a:pt x="4980" y="11349"/>
                  </a:cubicBezTo>
                  <a:cubicBezTo>
                    <a:pt x="5037" y="11434"/>
                    <a:pt x="5123" y="11476"/>
                    <a:pt x="5208" y="11476"/>
                  </a:cubicBezTo>
                  <a:cubicBezTo>
                    <a:pt x="5312" y="11476"/>
                    <a:pt x="5415" y="11413"/>
                    <a:pt x="5461" y="11287"/>
                  </a:cubicBezTo>
                  <a:cubicBezTo>
                    <a:pt x="5949" y="9859"/>
                    <a:pt x="6132" y="8331"/>
                    <a:pt x="5999" y="6822"/>
                  </a:cubicBezTo>
                  <a:lnTo>
                    <a:pt x="5999" y="6822"/>
                  </a:lnTo>
                  <a:cubicBezTo>
                    <a:pt x="6352" y="7268"/>
                    <a:pt x="6668" y="7751"/>
                    <a:pt x="6947" y="8253"/>
                  </a:cubicBezTo>
                  <a:cubicBezTo>
                    <a:pt x="6987" y="8341"/>
                    <a:pt x="7068" y="8380"/>
                    <a:pt x="7152" y="8380"/>
                  </a:cubicBezTo>
                  <a:cubicBezTo>
                    <a:pt x="7286" y="8380"/>
                    <a:pt x="7428" y="8281"/>
                    <a:pt x="7428" y="8127"/>
                  </a:cubicBezTo>
                  <a:cubicBezTo>
                    <a:pt x="7428" y="7269"/>
                    <a:pt x="7470" y="6432"/>
                    <a:pt x="7407" y="5595"/>
                  </a:cubicBezTo>
                  <a:cubicBezTo>
                    <a:pt x="7324" y="4445"/>
                    <a:pt x="7093" y="3273"/>
                    <a:pt x="6675" y="2206"/>
                  </a:cubicBezTo>
                  <a:cubicBezTo>
                    <a:pt x="6382" y="1473"/>
                    <a:pt x="6005" y="762"/>
                    <a:pt x="5566" y="113"/>
                  </a:cubicBezTo>
                  <a:cubicBezTo>
                    <a:pt x="5511" y="34"/>
                    <a:pt x="5434" y="1"/>
                    <a:pt x="53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 name="Google Shape;397;p16"/>
          <p:cNvGrpSpPr/>
          <p:nvPr/>
        </p:nvGrpSpPr>
        <p:grpSpPr>
          <a:xfrm>
            <a:off x="927377" y="1210460"/>
            <a:ext cx="492713" cy="848524"/>
            <a:chOff x="1143695" y="1316786"/>
            <a:chExt cx="503899" cy="867789"/>
          </a:xfrm>
        </p:grpSpPr>
        <p:sp>
          <p:nvSpPr>
            <p:cNvPr id="398" name="Google Shape;398;p16"/>
            <p:cNvSpPr/>
            <p:nvPr/>
          </p:nvSpPr>
          <p:spPr>
            <a:xfrm>
              <a:off x="1208661" y="1316786"/>
              <a:ext cx="80225" cy="104791"/>
            </a:xfrm>
            <a:custGeom>
              <a:rect b="b" l="l" r="r" t="t"/>
              <a:pathLst>
                <a:path extrusionOk="0" h="3276" w="2508">
                  <a:moveTo>
                    <a:pt x="206" y="0"/>
                  </a:moveTo>
                  <a:cubicBezTo>
                    <a:pt x="99" y="0"/>
                    <a:pt x="1" y="136"/>
                    <a:pt x="100" y="219"/>
                  </a:cubicBezTo>
                  <a:cubicBezTo>
                    <a:pt x="1000" y="1077"/>
                    <a:pt x="1711" y="2081"/>
                    <a:pt x="2234" y="3211"/>
                  </a:cubicBezTo>
                  <a:cubicBezTo>
                    <a:pt x="2254" y="3257"/>
                    <a:pt x="2289" y="3276"/>
                    <a:pt x="2327" y="3276"/>
                  </a:cubicBezTo>
                  <a:cubicBezTo>
                    <a:pt x="2412" y="3276"/>
                    <a:pt x="2508" y="3180"/>
                    <a:pt x="2465" y="3065"/>
                  </a:cubicBezTo>
                  <a:cubicBezTo>
                    <a:pt x="1941" y="1935"/>
                    <a:pt x="1188" y="889"/>
                    <a:pt x="289" y="31"/>
                  </a:cubicBezTo>
                  <a:cubicBezTo>
                    <a:pt x="263" y="9"/>
                    <a:pt x="234" y="0"/>
                    <a:pt x="2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6"/>
            <p:cNvSpPr/>
            <p:nvPr/>
          </p:nvSpPr>
          <p:spPr>
            <a:xfrm>
              <a:off x="1162311" y="1319504"/>
              <a:ext cx="427993" cy="533296"/>
            </a:xfrm>
            <a:custGeom>
              <a:rect b="b" l="l" r="r" t="t"/>
              <a:pathLst>
                <a:path extrusionOk="0" h="16672" w="13380">
                  <a:moveTo>
                    <a:pt x="1521" y="1"/>
                  </a:moveTo>
                  <a:cubicBezTo>
                    <a:pt x="1407" y="1"/>
                    <a:pt x="1296" y="32"/>
                    <a:pt x="1194" y="113"/>
                  </a:cubicBezTo>
                  <a:cubicBezTo>
                    <a:pt x="922" y="301"/>
                    <a:pt x="796" y="699"/>
                    <a:pt x="650" y="992"/>
                  </a:cubicBezTo>
                  <a:cubicBezTo>
                    <a:pt x="503" y="1327"/>
                    <a:pt x="398" y="1682"/>
                    <a:pt x="294" y="2038"/>
                  </a:cubicBezTo>
                  <a:cubicBezTo>
                    <a:pt x="85" y="2791"/>
                    <a:pt x="1" y="3566"/>
                    <a:pt x="1" y="4319"/>
                  </a:cubicBezTo>
                  <a:cubicBezTo>
                    <a:pt x="22" y="7562"/>
                    <a:pt x="1612" y="10491"/>
                    <a:pt x="3537" y="12981"/>
                  </a:cubicBezTo>
                  <a:cubicBezTo>
                    <a:pt x="4060" y="13651"/>
                    <a:pt x="4583" y="14278"/>
                    <a:pt x="5127" y="14906"/>
                  </a:cubicBezTo>
                  <a:cubicBezTo>
                    <a:pt x="5378" y="15199"/>
                    <a:pt x="5650" y="15513"/>
                    <a:pt x="5922" y="15806"/>
                  </a:cubicBezTo>
                  <a:cubicBezTo>
                    <a:pt x="6152" y="16078"/>
                    <a:pt x="6403" y="16413"/>
                    <a:pt x="6738" y="16559"/>
                  </a:cubicBezTo>
                  <a:cubicBezTo>
                    <a:pt x="6938" y="16648"/>
                    <a:pt x="7154" y="16672"/>
                    <a:pt x="7370" y="16672"/>
                  </a:cubicBezTo>
                  <a:cubicBezTo>
                    <a:pt x="7562" y="16672"/>
                    <a:pt x="7754" y="16653"/>
                    <a:pt x="7931" y="16643"/>
                  </a:cubicBezTo>
                  <a:cubicBezTo>
                    <a:pt x="8391" y="16601"/>
                    <a:pt x="8831" y="16559"/>
                    <a:pt x="9270" y="16517"/>
                  </a:cubicBezTo>
                  <a:cubicBezTo>
                    <a:pt x="10170" y="16413"/>
                    <a:pt x="11049" y="16266"/>
                    <a:pt x="11927" y="16099"/>
                  </a:cubicBezTo>
                  <a:cubicBezTo>
                    <a:pt x="12367" y="15994"/>
                    <a:pt x="12806" y="15890"/>
                    <a:pt x="13225" y="15785"/>
                  </a:cubicBezTo>
                  <a:cubicBezTo>
                    <a:pt x="13379" y="15746"/>
                    <a:pt x="13337" y="15529"/>
                    <a:pt x="13198" y="15529"/>
                  </a:cubicBezTo>
                  <a:cubicBezTo>
                    <a:pt x="13187" y="15529"/>
                    <a:pt x="13175" y="15531"/>
                    <a:pt x="13162" y="15534"/>
                  </a:cubicBezTo>
                  <a:cubicBezTo>
                    <a:pt x="11467" y="15973"/>
                    <a:pt x="9751" y="16245"/>
                    <a:pt x="7994" y="16371"/>
                  </a:cubicBezTo>
                  <a:cubicBezTo>
                    <a:pt x="7797" y="16382"/>
                    <a:pt x="7572" y="16415"/>
                    <a:pt x="7351" y="16415"/>
                  </a:cubicBezTo>
                  <a:cubicBezTo>
                    <a:pt x="7149" y="16415"/>
                    <a:pt x="6950" y="16387"/>
                    <a:pt x="6780" y="16287"/>
                  </a:cubicBezTo>
                  <a:cubicBezTo>
                    <a:pt x="6466" y="16099"/>
                    <a:pt x="6236" y="15764"/>
                    <a:pt x="5985" y="15492"/>
                  </a:cubicBezTo>
                  <a:cubicBezTo>
                    <a:pt x="5462" y="14906"/>
                    <a:pt x="4960" y="14320"/>
                    <a:pt x="4458" y="13714"/>
                  </a:cubicBezTo>
                  <a:cubicBezTo>
                    <a:pt x="2491" y="11328"/>
                    <a:pt x="733" y="8650"/>
                    <a:pt x="357" y="5532"/>
                  </a:cubicBezTo>
                  <a:cubicBezTo>
                    <a:pt x="168" y="4047"/>
                    <a:pt x="294" y="2519"/>
                    <a:pt x="880" y="1138"/>
                  </a:cubicBezTo>
                  <a:cubicBezTo>
                    <a:pt x="963" y="971"/>
                    <a:pt x="1047" y="804"/>
                    <a:pt x="1131" y="636"/>
                  </a:cubicBezTo>
                  <a:cubicBezTo>
                    <a:pt x="1214" y="469"/>
                    <a:pt x="1298" y="281"/>
                    <a:pt x="1507" y="260"/>
                  </a:cubicBezTo>
                  <a:cubicBezTo>
                    <a:pt x="1696" y="260"/>
                    <a:pt x="1884" y="364"/>
                    <a:pt x="2051" y="427"/>
                  </a:cubicBezTo>
                  <a:cubicBezTo>
                    <a:pt x="2198" y="511"/>
                    <a:pt x="2365" y="573"/>
                    <a:pt x="2533" y="657"/>
                  </a:cubicBezTo>
                  <a:cubicBezTo>
                    <a:pt x="3118" y="929"/>
                    <a:pt x="3704" y="1243"/>
                    <a:pt x="4248" y="1578"/>
                  </a:cubicBezTo>
                  <a:cubicBezTo>
                    <a:pt x="6487" y="2959"/>
                    <a:pt x="8391" y="4821"/>
                    <a:pt x="9856" y="6997"/>
                  </a:cubicBezTo>
                  <a:cubicBezTo>
                    <a:pt x="11321" y="9173"/>
                    <a:pt x="12325" y="11663"/>
                    <a:pt x="12722" y="14258"/>
                  </a:cubicBezTo>
                  <a:cubicBezTo>
                    <a:pt x="12785" y="14571"/>
                    <a:pt x="12827" y="14906"/>
                    <a:pt x="12848" y="15220"/>
                  </a:cubicBezTo>
                  <a:cubicBezTo>
                    <a:pt x="12858" y="15304"/>
                    <a:pt x="12926" y="15346"/>
                    <a:pt x="12989" y="15346"/>
                  </a:cubicBezTo>
                  <a:cubicBezTo>
                    <a:pt x="13052" y="15346"/>
                    <a:pt x="13110" y="15304"/>
                    <a:pt x="13099" y="15220"/>
                  </a:cubicBezTo>
                  <a:cubicBezTo>
                    <a:pt x="12848" y="12500"/>
                    <a:pt x="11948" y="9864"/>
                    <a:pt x="10525" y="7541"/>
                  </a:cubicBezTo>
                  <a:cubicBezTo>
                    <a:pt x="9103" y="5219"/>
                    <a:pt x="7178" y="3189"/>
                    <a:pt x="4918" y="1682"/>
                  </a:cubicBezTo>
                  <a:cubicBezTo>
                    <a:pt x="4332" y="1306"/>
                    <a:pt x="3746" y="971"/>
                    <a:pt x="3139" y="657"/>
                  </a:cubicBezTo>
                  <a:cubicBezTo>
                    <a:pt x="2826" y="511"/>
                    <a:pt x="2533" y="364"/>
                    <a:pt x="2219" y="218"/>
                  </a:cubicBezTo>
                  <a:cubicBezTo>
                    <a:pt x="2007" y="133"/>
                    <a:pt x="1757" y="1"/>
                    <a:pt x="152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6"/>
            <p:cNvSpPr/>
            <p:nvPr/>
          </p:nvSpPr>
          <p:spPr>
            <a:xfrm>
              <a:off x="1395244" y="1817454"/>
              <a:ext cx="238979" cy="367121"/>
            </a:xfrm>
            <a:custGeom>
              <a:rect b="b" l="l" r="r" t="t"/>
              <a:pathLst>
                <a:path extrusionOk="0" h="11477" w="7471">
                  <a:moveTo>
                    <a:pt x="5358" y="1"/>
                  </a:moveTo>
                  <a:cubicBezTo>
                    <a:pt x="5174" y="1"/>
                    <a:pt x="4993" y="193"/>
                    <a:pt x="5127" y="385"/>
                  </a:cubicBezTo>
                  <a:cubicBezTo>
                    <a:pt x="5859" y="1452"/>
                    <a:pt x="6361" y="2645"/>
                    <a:pt x="6654" y="3901"/>
                  </a:cubicBezTo>
                  <a:cubicBezTo>
                    <a:pt x="6863" y="4884"/>
                    <a:pt x="6926" y="5867"/>
                    <a:pt x="6926" y="6872"/>
                  </a:cubicBezTo>
                  <a:cubicBezTo>
                    <a:pt x="6926" y="6981"/>
                    <a:pt x="6925" y="7090"/>
                    <a:pt x="6922" y="7200"/>
                  </a:cubicBezTo>
                  <a:lnTo>
                    <a:pt x="6922" y="7200"/>
                  </a:lnTo>
                  <a:cubicBezTo>
                    <a:pt x="6592" y="6702"/>
                    <a:pt x="6212" y="6235"/>
                    <a:pt x="5796" y="5805"/>
                  </a:cubicBezTo>
                  <a:cubicBezTo>
                    <a:pt x="5744" y="5747"/>
                    <a:pt x="5684" y="5722"/>
                    <a:pt x="5625" y="5722"/>
                  </a:cubicBezTo>
                  <a:cubicBezTo>
                    <a:pt x="5472" y="5722"/>
                    <a:pt x="5326" y="5889"/>
                    <a:pt x="5357" y="6056"/>
                  </a:cubicBezTo>
                  <a:cubicBezTo>
                    <a:pt x="5638" y="7573"/>
                    <a:pt x="5550" y="9158"/>
                    <a:pt x="5123" y="10645"/>
                  </a:cubicBezTo>
                  <a:lnTo>
                    <a:pt x="5123" y="10645"/>
                  </a:lnTo>
                  <a:cubicBezTo>
                    <a:pt x="4384" y="9520"/>
                    <a:pt x="3904" y="8260"/>
                    <a:pt x="3683" y="6934"/>
                  </a:cubicBezTo>
                  <a:cubicBezTo>
                    <a:pt x="3662" y="6809"/>
                    <a:pt x="3547" y="6746"/>
                    <a:pt x="3432" y="6746"/>
                  </a:cubicBezTo>
                  <a:cubicBezTo>
                    <a:pt x="3317" y="6746"/>
                    <a:pt x="3202" y="6809"/>
                    <a:pt x="3181" y="6934"/>
                  </a:cubicBezTo>
                  <a:cubicBezTo>
                    <a:pt x="3049" y="7527"/>
                    <a:pt x="2917" y="8132"/>
                    <a:pt x="2786" y="8730"/>
                  </a:cubicBezTo>
                  <a:lnTo>
                    <a:pt x="2786" y="8730"/>
                  </a:lnTo>
                  <a:cubicBezTo>
                    <a:pt x="1936" y="7682"/>
                    <a:pt x="1402" y="6398"/>
                    <a:pt x="1067" y="5114"/>
                  </a:cubicBezTo>
                  <a:cubicBezTo>
                    <a:pt x="774" y="3963"/>
                    <a:pt x="607" y="2812"/>
                    <a:pt x="544" y="1641"/>
                  </a:cubicBezTo>
                  <a:cubicBezTo>
                    <a:pt x="544" y="1411"/>
                    <a:pt x="523" y="1180"/>
                    <a:pt x="523" y="950"/>
                  </a:cubicBezTo>
                  <a:cubicBezTo>
                    <a:pt x="534" y="783"/>
                    <a:pt x="408" y="699"/>
                    <a:pt x="278" y="699"/>
                  </a:cubicBezTo>
                  <a:cubicBezTo>
                    <a:pt x="147" y="699"/>
                    <a:pt x="11" y="783"/>
                    <a:pt x="0" y="950"/>
                  </a:cubicBezTo>
                  <a:cubicBezTo>
                    <a:pt x="0" y="1641"/>
                    <a:pt x="63" y="2331"/>
                    <a:pt x="147" y="3001"/>
                  </a:cubicBezTo>
                  <a:cubicBezTo>
                    <a:pt x="314" y="4465"/>
                    <a:pt x="649" y="5909"/>
                    <a:pt x="1256" y="7248"/>
                  </a:cubicBezTo>
                  <a:cubicBezTo>
                    <a:pt x="1632" y="8064"/>
                    <a:pt x="2114" y="8818"/>
                    <a:pt x="2741" y="9487"/>
                  </a:cubicBezTo>
                  <a:cubicBezTo>
                    <a:pt x="2786" y="9532"/>
                    <a:pt x="2849" y="9552"/>
                    <a:pt x="2913" y="9552"/>
                  </a:cubicBezTo>
                  <a:cubicBezTo>
                    <a:pt x="3031" y="9552"/>
                    <a:pt x="3154" y="9483"/>
                    <a:pt x="3181" y="9362"/>
                  </a:cubicBezTo>
                  <a:cubicBezTo>
                    <a:pt x="3266" y="8980"/>
                    <a:pt x="3350" y="8592"/>
                    <a:pt x="3435" y="8205"/>
                  </a:cubicBezTo>
                  <a:lnTo>
                    <a:pt x="3435" y="8205"/>
                  </a:lnTo>
                  <a:cubicBezTo>
                    <a:pt x="3761" y="9330"/>
                    <a:pt x="4287" y="10405"/>
                    <a:pt x="4980" y="11349"/>
                  </a:cubicBezTo>
                  <a:cubicBezTo>
                    <a:pt x="5037" y="11434"/>
                    <a:pt x="5123" y="11476"/>
                    <a:pt x="5208" y="11476"/>
                  </a:cubicBezTo>
                  <a:cubicBezTo>
                    <a:pt x="5312" y="11476"/>
                    <a:pt x="5415" y="11413"/>
                    <a:pt x="5461" y="11287"/>
                  </a:cubicBezTo>
                  <a:cubicBezTo>
                    <a:pt x="5949" y="9859"/>
                    <a:pt x="6132" y="8331"/>
                    <a:pt x="5999" y="6822"/>
                  </a:cubicBezTo>
                  <a:lnTo>
                    <a:pt x="5999" y="6822"/>
                  </a:lnTo>
                  <a:cubicBezTo>
                    <a:pt x="6352" y="7268"/>
                    <a:pt x="6668" y="7751"/>
                    <a:pt x="6947" y="8253"/>
                  </a:cubicBezTo>
                  <a:cubicBezTo>
                    <a:pt x="6987" y="8341"/>
                    <a:pt x="7068" y="8380"/>
                    <a:pt x="7152" y="8380"/>
                  </a:cubicBezTo>
                  <a:cubicBezTo>
                    <a:pt x="7286" y="8380"/>
                    <a:pt x="7428" y="8281"/>
                    <a:pt x="7428" y="8127"/>
                  </a:cubicBezTo>
                  <a:cubicBezTo>
                    <a:pt x="7428" y="7269"/>
                    <a:pt x="7470" y="6432"/>
                    <a:pt x="7407" y="5595"/>
                  </a:cubicBezTo>
                  <a:cubicBezTo>
                    <a:pt x="7324" y="4445"/>
                    <a:pt x="7093" y="3273"/>
                    <a:pt x="6675" y="2206"/>
                  </a:cubicBezTo>
                  <a:cubicBezTo>
                    <a:pt x="6382" y="1473"/>
                    <a:pt x="6005" y="762"/>
                    <a:pt x="5566" y="113"/>
                  </a:cubicBezTo>
                  <a:cubicBezTo>
                    <a:pt x="5511" y="34"/>
                    <a:pt x="5434" y="1"/>
                    <a:pt x="53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6"/>
            <p:cNvSpPr/>
            <p:nvPr/>
          </p:nvSpPr>
          <p:spPr>
            <a:xfrm>
              <a:off x="1322601" y="1502537"/>
              <a:ext cx="173852" cy="341786"/>
            </a:xfrm>
            <a:custGeom>
              <a:rect b="b" l="l" r="r" t="t"/>
              <a:pathLst>
                <a:path extrusionOk="0" h="10685" w="5435">
                  <a:moveTo>
                    <a:pt x="190" y="0"/>
                  </a:moveTo>
                  <a:cubicBezTo>
                    <a:pt x="93" y="0"/>
                    <a:pt x="1" y="99"/>
                    <a:pt x="74" y="187"/>
                  </a:cubicBezTo>
                  <a:cubicBezTo>
                    <a:pt x="1895" y="2593"/>
                    <a:pt x="3359" y="5292"/>
                    <a:pt x="4385" y="8138"/>
                  </a:cubicBezTo>
                  <a:cubicBezTo>
                    <a:pt x="4678" y="8933"/>
                    <a:pt x="4929" y="9770"/>
                    <a:pt x="5159" y="10586"/>
                  </a:cubicBezTo>
                  <a:cubicBezTo>
                    <a:pt x="5176" y="10655"/>
                    <a:pt x="5228" y="10685"/>
                    <a:pt x="5281" y="10685"/>
                  </a:cubicBezTo>
                  <a:cubicBezTo>
                    <a:pt x="5357" y="10685"/>
                    <a:pt x="5435" y="10622"/>
                    <a:pt x="5410" y="10523"/>
                  </a:cubicBezTo>
                  <a:cubicBezTo>
                    <a:pt x="4615" y="7573"/>
                    <a:pt x="3401" y="4748"/>
                    <a:pt x="1769" y="2175"/>
                  </a:cubicBezTo>
                  <a:cubicBezTo>
                    <a:pt x="1309" y="1442"/>
                    <a:pt x="828" y="731"/>
                    <a:pt x="304" y="61"/>
                  </a:cubicBezTo>
                  <a:cubicBezTo>
                    <a:pt x="273" y="18"/>
                    <a:pt x="231" y="0"/>
                    <a:pt x="19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6"/>
            <p:cNvSpPr/>
            <p:nvPr/>
          </p:nvSpPr>
          <p:spPr>
            <a:xfrm>
              <a:off x="1274619" y="1731727"/>
              <a:ext cx="290894" cy="31540"/>
            </a:xfrm>
            <a:custGeom>
              <a:rect b="b" l="l" r="r" t="t"/>
              <a:pathLst>
                <a:path extrusionOk="0" h="986" w="9094">
                  <a:moveTo>
                    <a:pt x="163" y="1"/>
                  </a:moveTo>
                  <a:cubicBezTo>
                    <a:pt x="36" y="1"/>
                    <a:pt x="0" y="206"/>
                    <a:pt x="131" y="262"/>
                  </a:cubicBezTo>
                  <a:cubicBezTo>
                    <a:pt x="1830" y="738"/>
                    <a:pt x="3578" y="986"/>
                    <a:pt x="5328" y="986"/>
                  </a:cubicBezTo>
                  <a:cubicBezTo>
                    <a:pt x="5884" y="986"/>
                    <a:pt x="6439" y="961"/>
                    <a:pt x="6994" y="910"/>
                  </a:cubicBezTo>
                  <a:cubicBezTo>
                    <a:pt x="7663" y="868"/>
                    <a:pt x="8312" y="764"/>
                    <a:pt x="8939" y="638"/>
                  </a:cubicBezTo>
                  <a:cubicBezTo>
                    <a:pt x="9094" y="619"/>
                    <a:pt x="9052" y="403"/>
                    <a:pt x="8913" y="403"/>
                  </a:cubicBezTo>
                  <a:cubicBezTo>
                    <a:pt x="8902" y="403"/>
                    <a:pt x="8889" y="405"/>
                    <a:pt x="8877" y="408"/>
                  </a:cubicBezTo>
                  <a:cubicBezTo>
                    <a:pt x="7714" y="625"/>
                    <a:pt x="6535" y="735"/>
                    <a:pt x="5356" y="735"/>
                  </a:cubicBezTo>
                  <a:cubicBezTo>
                    <a:pt x="4265" y="735"/>
                    <a:pt x="3174" y="641"/>
                    <a:pt x="2097" y="450"/>
                  </a:cubicBezTo>
                  <a:cubicBezTo>
                    <a:pt x="1449" y="324"/>
                    <a:pt x="821" y="178"/>
                    <a:pt x="214" y="11"/>
                  </a:cubicBezTo>
                  <a:cubicBezTo>
                    <a:pt x="196" y="4"/>
                    <a:pt x="179" y="1"/>
                    <a:pt x="16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6"/>
            <p:cNvSpPr/>
            <p:nvPr/>
          </p:nvSpPr>
          <p:spPr>
            <a:xfrm>
              <a:off x="1230605" y="1415435"/>
              <a:ext cx="132396" cy="94939"/>
            </a:xfrm>
            <a:custGeom>
              <a:rect b="b" l="l" r="r" t="t"/>
              <a:pathLst>
                <a:path extrusionOk="0" h="2968" w="4139">
                  <a:moveTo>
                    <a:pt x="2026" y="273"/>
                  </a:moveTo>
                  <a:cubicBezTo>
                    <a:pt x="2184" y="273"/>
                    <a:pt x="2342" y="285"/>
                    <a:pt x="2499" y="309"/>
                  </a:cubicBezTo>
                  <a:lnTo>
                    <a:pt x="2499" y="309"/>
                  </a:lnTo>
                  <a:cubicBezTo>
                    <a:pt x="2505" y="325"/>
                    <a:pt x="2516" y="342"/>
                    <a:pt x="2532" y="357"/>
                  </a:cubicBezTo>
                  <a:cubicBezTo>
                    <a:pt x="2804" y="587"/>
                    <a:pt x="3055" y="860"/>
                    <a:pt x="3264" y="1152"/>
                  </a:cubicBezTo>
                  <a:cubicBezTo>
                    <a:pt x="3452" y="1404"/>
                    <a:pt x="3641" y="1738"/>
                    <a:pt x="3620" y="2073"/>
                  </a:cubicBezTo>
                  <a:cubicBezTo>
                    <a:pt x="3590" y="2574"/>
                    <a:pt x="3131" y="2700"/>
                    <a:pt x="2689" y="2700"/>
                  </a:cubicBezTo>
                  <a:cubicBezTo>
                    <a:pt x="2521" y="2700"/>
                    <a:pt x="2356" y="2682"/>
                    <a:pt x="2218" y="2659"/>
                  </a:cubicBezTo>
                  <a:cubicBezTo>
                    <a:pt x="1569" y="2554"/>
                    <a:pt x="774" y="2366"/>
                    <a:pt x="460" y="1717"/>
                  </a:cubicBezTo>
                  <a:cubicBezTo>
                    <a:pt x="167" y="1090"/>
                    <a:pt x="649" y="587"/>
                    <a:pt x="1214" y="399"/>
                  </a:cubicBezTo>
                  <a:cubicBezTo>
                    <a:pt x="1475" y="312"/>
                    <a:pt x="1750" y="273"/>
                    <a:pt x="2026" y="273"/>
                  </a:cubicBezTo>
                  <a:close/>
                  <a:moveTo>
                    <a:pt x="2010" y="1"/>
                  </a:moveTo>
                  <a:cubicBezTo>
                    <a:pt x="1747" y="1"/>
                    <a:pt x="1486" y="34"/>
                    <a:pt x="1235" y="106"/>
                  </a:cubicBezTo>
                  <a:cubicBezTo>
                    <a:pt x="586" y="295"/>
                    <a:pt x="0" y="818"/>
                    <a:pt x="126" y="1550"/>
                  </a:cubicBezTo>
                  <a:cubicBezTo>
                    <a:pt x="293" y="2387"/>
                    <a:pt x="1193" y="2722"/>
                    <a:pt x="1925" y="2868"/>
                  </a:cubicBezTo>
                  <a:cubicBezTo>
                    <a:pt x="2166" y="2918"/>
                    <a:pt x="2454" y="2968"/>
                    <a:pt x="2733" y="2968"/>
                  </a:cubicBezTo>
                  <a:cubicBezTo>
                    <a:pt x="3158" y="2968"/>
                    <a:pt x="3565" y="2853"/>
                    <a:pt x="3766" y="2450"/>
                  </a:cubicBezTo>
                  <a:cubicBezTo>
                    <a:pt x="4139" y="1758"/>
                    <a:pt x="3535" y="947"/>
                    <a:pt x="2998" y="422"/>
                  </a:cubicBezTo>
                  <a:lnTo>
                    <a:pt x="2998" y="422"/>
                  </a:lnTo>
                  <a:cubicBezTo>
                    <a:pt x="3184" y="478"/>
                    <a:pt x="3364" y="548"/>
                    <a:pt x="3536" y="629"/>
                  </a:cubicBezTo>
                  <a:cubicBezTo>
                    <a:pt x="3553" y="637"/>
                    <a:pt x="3570" y="640"/>
                    <a:pt x="3587" y="640"/>
                  </a:cubicBezTo>
                  <a:cubicBezTo>
                    <a:pt x="3708" y="640"/>
                    <a:pt x="3791" y="455"/>
                    <a:pt x="3662" y="399"/>
                  </a:cubicBezTo>
                  <a:cubicBezTo>
                    <a:pt x="3161" y="156"/>
                    <a:pt x="2581" y="1"/>
                    <a:pt x="201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6"/>
            <p:cNvSpPr/>
            <p:nvPr/>
          </p:nvSpPr>
          <p:spPr>
            <a:xfrm>
              <a:off x="1143695" y="1600387"/>
              <a:ext cx="129933" cy="174844"/>
            </a:xfrm>
            <a:custGeom>
              <a:rect b="b" l="l" r="r" t="t"/>
              <a:pathLst>
                <a:path extrusionOk="0" h="5466" w="4062">
                  <a:moveTo>
                    <a:pt x="1751" y="1"/>
                  </a:moveTo>
                  <a:cubicBezTo>
                    <a:pt x="1698" y="1"/>
                    <a:pt x="1646" y="31"/>
                    <a:pt x="1629" y="99"/>
                  </a:cubicBezTo>
                  <a:cubicBezTo>
                    <a:pt x="1127" y="1836"/>
                    <a:pt x="520" y="3552"/>
                    <a:pt x="18" y="5309"/>
                  </a:cubicBezTo>
                  <a:cubicBezTo>
                    <a:pt x="0" y="5380"/>
                    <a:pt x="57" y="5465"/>
                    <a:pt x="138" y="5465"/>
                  </a:cubicBezTo>
                  <a:cubicBezTo>
                    <a:pt x="153" y="5465"/>
                    <a:pt x="169" y="5462"/>
                    <a:pt x="185" y="5456"/>
                  </a:cubicBezTo>
                  <a:cubicBezTo>
                    <a:pt x="1441" y="4974"/>
                    <a:pt x="2675" y="4472"/>
                    <a:pt x="3931" y="3991"/>
                  </a:cubicBezTo>
                  <a:cubicBezTo>
                    <a:pt x="4061" y="3935"/>
                    <a:pt x="4026" y="3730"/>
                    <a:pt x="3913" y="3730"/>
                  </a:cubicBezTo>
                  <a:cubicBezTo>
                    <a:pt x="3899" y="3730"/>
                    <a:pt x="3884" y="3733"/>
                    <a:pt x="3868" y="3740"/>
                  </a:cubicBezTo>
                  <a:cubicBezTo>
                    <a:pt x="2687" y="4193"/>
                    <a:pt x="1506" y="4664"/>
                    <a:pt x="342" y="5119"/>
                  </a:cubicBezTo>
                  <a:lnTo>
                    <a:pt x="342" y="5119"/>
                  </a:lnTo>
                  <a:cubicBezTo>
                    <a:pt x="829" y="3451"/>
                    <a:pt x="1402" y="1835"/>
                    <a:pt x="1880" y="162"/>
                  </a:cubicBezTo>
                  <a:cubicBezTo>
                    <a:pt x="1905" y="63"/>
                    <a:pt x="1827" y="1"/>
                    <a:pt x="175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6"/>
            <p:cNvSpPr/>
            <p:nvPr/>
          </p:nvSpPr>
          <p:spPr>
            <a:xfrm>
              <a:off x="1466352" y="1520898"/>
              <a:ext cx="181241" cy="176443"/>
            </a:xfrm>
            <a:custGeom>
              <a:rect b="b" l="l" r="r" t="t"/>
              <a:pathLst>
                <a:path extrusionOk="0" h="5516" w="5666">
                  <a:moveTo>
                    <a:pt x="195" y="1"/>
                  </a:moveTo>
                  <a:cubicBezTo>
                    <a:pt x="98" y="1"/>
                    <a:pt x="0" y="137"/>
                    <a:pt x="100" y="220"/>
                  </a:cubicBezTo>
                  <a:lnTo>
                    <a:pt x="3092" y="2814"/>
                  </a:lnTo>
                  <a:cubicBezTo>
                    <a:pt x="3911" y="3513"/>
                    <a:pt x="4863" y="4212"/>
                    <a:pt x="5330" y="5202"/>
                  </a:cubicBezTo>
                  <a:lnTo>
                    <a:pt x="5330" y="5202"/>
                  </a:lnTo>
                  <a:cubicBezTo>
                    <a:pt x="5052" y="5244"/>
                    <a:pt x="4770" y="5264"/>
                    <a:pt x="4487" y="5264"/>
                  </a:cubicBezTo>
                  <a:cubicBezTo>
                    <a:pt x="3963" y="5264"/>
                    <a:pt x="3436" y="5194"/>
                    <a:pt x="2924" y="5053"/>
                  </a:cubicBezTo>
                  <a:cubicBezTo>
                    <a:pt x="2909" y="5047"/>
                    <a:pt x="2895" y="5044"/>
                    <a:pt x="2882" y="5044"/>
                  </a:cubicBezTo>
                  <a:cubicBezTo>
                    <a:pt x="2763" y="5044"/>
                    <a:pt x="2712" y="5267"/>
                    <a:pt x="2862" y="5304"/>
                  </a:cubicBezTo>
                  <a:cubicBezTo>
                    <a:pt x="3399" y="5445"/>
                    <a:pt x="3951" y="5515"/>
                    <a:pt x="4505" y="5515"/>
                  </a:cubicBezTo>
                  <a:cubicBezTo>
                    <a:pt x="4858" y="5515"/>
                    <a:pt x="5211" y="5487"/>
                    <a:pt x="5561" y="5430"/>
                  </a:cubicBezTo>
                  <a:cubicBezTo>
                    <a:pt x="5624" y="5430"/>
                    <a:pt x="5665" y="5325"/>
                    <a:pt x="5645" y="5262"/>
                  </a:cubicBezTo>
                  <a:cubicBezTo>
                    <a:pt x="5205" y="4195"/>
                    <a:pt x="4243" y="3463"/>
                    <a:pt x="3385" y="2710"/>
                  </a:cubicBezTo>
                  <a:cubicBezTo>
                    <a:pt x="2339" y="1831"/>
                    <a:pt x="1313" y="931"/>
                    <a:pt x="267" y="31"/>
                  </a:cubicBezTo>
                  <a:cubicBezTo>
                    <a:pt x="246" y="10"/>
                    <a:pt x="221" y="1"/>
                    <a:pt x="19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sign 2">
  <p:cSld name="CUSTOM_9_1">
    <p:spTree>
      <p:nvGrpSpPr>
        <p:cNvPr id="406" name="Shape 406"/>
        <p:cNvGrpSpPr/>
        <p:nvPr/>
      </p:nvGrpSpPr>
      <p:grpSpPr>
        <a:xfrm>
          <a:off x="0" y="0"/>
          <a:ext cx="0" cy="0"/>
          <a:chOff x="0" y="0"/>
          <a:chExt cx="0" cy="0"/>
        </a:xfrm>
      </p:grpSpPr>
      <p:sp>
        <p:nvSpPr>
          <p:cNvPr id="407" name="Google Shape;407;p17"/>
          <p:cNvSpPr txBox="1"/>
          <p:nvPr>
            <p:ph type="title"/>
          </p:nvPr>
        </p:nvSpPr>
        <p:spPr>
          <a:xfrm>
            <a:off x="1939100" y="1210911"/>
            <a:ext cx="5257500" cy="624000"/>
          </a:xfrm>
          <a:prstGeom prst="rect">
            <a:avLst/>
          </a:prstGeom>
        </p:spPr>
        <p:txBody>
          <a:bodyPr anchorCtr="0" anchor="ctr" bIns="91425" lIns="91425" spcFirstLastPara="1" rIns="91425" wrap="square" tIns="91425">
            <a:noAutofit/>
          </a:bodyPr>
          <a:lstStyle>
            <a:lvl1pPr lvl="0" rtl="0" algn="ctr">
              <a:lnSpc>
                <a:spcPct val="90000"/>
              </a:lnSpc>
              <a:spcBef>
                <a:spcPts val="0"/>
              </a:spcBef>
              <a:spcAft>
                <a:spcPts val="0"/>
              </a:spcAft>
              <a:buSzPts val="4200"/>
              <a:buNone/>
              <a:defRPr sz="4000"/>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sp>
        <p:nvSpPr>
          <p:cNvPr id="408" name="Google Shape;408;p17"/>
          <p:cNvSpPr txBox="1"/>
          <p:nvPr>
            <p:ph idx="1" type="subTitle"/>
          </p:nvPr>
        </p:nvSpPr>
        <p:spPr>
          <a:xfrm>
            <a:off x="3016850" y="2461145"/>
            <a:ext cx="3110100" cy="757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000000"/>
              </a:buClr>
              <a:buSzPts val="2100"/>
              <a:buNone/>
              <a:defRPr sz="1200">
                <a:solidFill>
                  <a:schemeClr val="dk1"/>
                </a:solidFill>
              </a:defRPr>
            </a:lvl1pPr>
            <a:lvl2pPr lvl="1" rtl="0" algn="ctr">
              <a:lnSpc>
                <a:spcPct val="100000"/>
              </a:lnSpc>
              <a:spcBef>
                <a:spcPts val="0"/>
              </a:spcBef>
              <a:spcAft>
                <a:spcPts val="0"/>
              </a:spcAft>
              <a:buClr>
                <a:srgbClr val="000000"/>
              </a:buClr>
              <a:buSzPts val="2100"/>
              <a:buNone/>
              <a:defRPr sz="2100">
                <a:solidFill>
                  <a:srgbClr val="000000"/>
                </a:solidFill>
              </a:defRPr>
            </a:lvl2pPr>
            <a:lvl3pPr lvl="2" rtl="0" algn="ctr">
              <a:lnSpc>
                <a:spcPct val="100000"/>
              </a:lnSpc>
              <a:spcBef>
                <a:spcPts val="0"/>
              </a:spcBef>
              <a:spcAft>
                <a:spcPts val="0"/>
              </a:spcAft>
              <a:buClr>
                <a:srgbClr val="000000"/>
              </a:buClr>
              <a:buSzPts val="2100"/>
              <a:buNone/>
              <a:defRPr sz="2100">
                <a:solidFill>
                  <a:srgbClr val="000000"/>
                </a:solidFill>
              </a:defRPr>
            </a:lvl3pPr>
            <a:lvl4pPr lvl="3" rtl="0" algn="ctr">
              <a:lnSpc>
                <a:spcPct val="100000"/>
              </a:lnSpc>
              <a:spcBef>
                <a:spcPts val="0"/>
              </a:spcBef>
              <a:spcAft>
                <a:spcPts val="0"/>
              </a:spcAft>
              <a:buClr>
                <a:srgbClr val="000000"/>
              </a:buClr>
              <a:buSzPts val="2100"/>
              <a:buNone/>
              <a:defRPr sz="2100">
                <a:solidFill>
                  <a:srgbClr val="000000"/>
                </a:solidFill>
              </a:defRPr>
            </a:lvl4pPr>
            <a:lvl5pPr lvl="4" rtl="0" algn="ctr">
              <a:lnSpc>
                <a:spcPct val="100000"/>
              </a:lnSpc>
              <a:spcBef>
                <a:spcPts val="0"/>
              </a:spcBef>
              <a:spcAft>
                <a:spcPts val="0"/>
              </a:spcAft>
              <a:buClr>
                <a:srgbClr val="000000"/>
              </a:buClr>
              <a:buSzPts val="2100"/>
              <a:buNone/>
              <a:defRPr sz="2100">
                <a:solidFill>
                  <a:srgbClr val="000000"/>
                </a:solidFill>
              </a:defRPr>
            </a:lvl5pPr>
            <a:lvl6pPr lvl="5" rtl="0" algn="ctr">
              <a:lnSpc>
                <a:spcPct val="100000"/>
              </a:lnSpc>
              <a:spcBef>
                <a:spcPts val="0"/>
              </a:spcBef>
              <a:spcAft>
                <a:spcPts val="0"/>
              </a:spcAft>
              <a:buClr>
                <a:srgbClr val="000000"/>
              </a:buClr>
              <a:buSzPts val="2100"/>
              <a:buNone/>
              <a:defRPr sz="2100">
                <a:solidFill>
                  <a:srgbClr val="000000"/>
                </a:solidFill>
              </a:defRPr>
            </a:lvl6pPr>
            <a:lvl7pPr lvl="6" rtl="0" algn="ctr">
              <a:lnSpc>
                <a:spcPct val="100000"/>
              </a:lnSpc>
              <a:spcBef>
                <a:spcPts val="0"/>
              </a:spcBef>
              <a:spcAft>
                <a:spcPts val="0"/>
              </a:spcAft>
              <a:buClr>
                <a:srgbClr val="000000"/>
              </a:buClr>
              <a:buSzPts val="2100"/>
              <a:buNone/>
              <a:defRPr sz="2100">
                <a:solidFill>
                  <a:srgbClr val="000000"/>
                </a:solidFill>
              </a:defRPr>
            </a:lvl7pPr>
            <a:lvl8pPr lvl="7" rtl="0" algn="ctr">
              <a:lnSpc>
                <a:spcPct val="100000"/>
              </a:lnSpc>
              <a:spcBef>
                <a:spcPts val="0"/>
              </a:spcBef>
              <a:spcAft>
                <a:spcPts val="0"/>
              </a:spcAft>
              <a:buClr>
                <a:srgbClr val="000000"/>
              </a:buClr>
              <a:buSzPts val="2100"/>
              <a:buNone/>
              <a:defRPr sz="2100">
                <a:solidFill>
                  <a:srgbClr val="000000"/>
                </a:solidFill>
              </a:defRPr>
            </a:lvl8pPr>
            <a:lvl9pPr lvl="8" rtl="0" algn="ctr">
              <a:lnSpc>
                <a:spcPct val="100000"/>
              </a:lnSpc>
              <a:spcBef>
                <a:spcPts val="0"/>
              </a:spcBef>
              <a:spcAft>
                <a:spcPts val="0"/>
              </a:spcAft>
              <a:buClr>
                <a:srgbClr val="000000"/>
              </a:buClr>
              <a:buSzPts val="2100"/>
              <a:buNone/>
              <a:defRPr sz="2100">
                <a:solidFill>
                  <a:srgbClr val="000000"/>
                </a:solidFill>
              </a:defRPr>
            </a:lvl9pPr>
          </a:lstStyle>
          <a:p/>
        </p:txBody>
      </p:sp>
      <p:sp>
        <p:nvSpPr>
          <p:cNvPr id="409" name="Google Shape;409;p17"/>
          <p:cNvSpPr txBox="1"/>
          <p:nvPr>
            <p:ph idx="2" type="title"/>
          </p:nvPr>
        </p:nvSpPr>
        <p:spPr>
          <a:xfrm>
            <a:off x="2818800" y="1887929"/>
            <a:ext cx="3506400" cy="402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200"/>
              <a:buNone/>
              <a:defRPr sz="2500">
                <a:solidFill>
                  <a:schemeClr val="accent1"/>
                </a:solidFill>
              </a:defRPr>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grpSp>
        <p:nvGrpSpPr>
          <p:cNvPr id="410" name="Google Shape;410;p17"/>
          <p:cNvGrpSpPr/>
          <p:nvPr/>
        </p:nvGrpSpPr>
        <p:grpSpPr>
          <a:xfrm>
            <a:off x="74833" y="151149"/>
            <a:ext cx="9010236" cy="4688916"/>
            <a:chOff x="74833" y="151149"/>
            <a:chExt cx="9010236" cy="4688916"/>
          </a:xfrm>
        </p:grpSpPr>
        <p:grpSp>
          <p:nvGrpSpPr>
            <p:cNvPr id="411" name="Google Shape;411;p17"/>
            <p:cNvGrpSpPr/>
            <p:nvPr/>
          </p:nvGrpSpPr>
          <p:grpSpPr>
            <a:xfrm rot="-2826009">
              <a:off x="308709" y="1198849"/>
              <a:ext cx="541586" cy="373978"/>
              <a:chOff x="6206150" y="5490175"/>
              <a:chExt cx="879875" cy="607575"/>
            </a:xfrm>
          </p:grpSpPr>
          <p:sp>
            <p:nvSpPr>
              <p:cNvPr id="412" name="Google Shape;412;p17"/>
              <p:cNvSpPr/>
              <p:nvPr/>
            </p:nvSpPr>
            <p:spPr>
              <a:xfrm>
                <a:off x="6609975" y="5786550"/>
                <a:ext cx="42925" cy="38250"/>
              </a:xfrm>
              <a:custGeom>
                <a:rect b="b" l="l" r="r" t="t"/>
                <a:pathLst>
                  <a:path extrusionOk="0" h="1530" w="1717">
                    <a:moveTo>
                      <a:pt x="788" y="1"/>
                    </a:moveTo>
                    <a:cubicBezTo>
                      <a:pt x="693" y="1"/>
                      <a:pt x="597" y="19"/>
                      <a:pt x="503" y="60"/>
                    </a:cubicBezTo>
                    <a:cubicBezTo>
                      <a:pt x="147" y="227"/>
                      <a:pt x="1" y="646"/>
                      <a:pt x="106" y="1001"/>
                    </a:cubicBezTo>
                    <a:cubicBezTo>
                      <a:pt x="106" y="1043"/>
                      <a:pt x="85" y="1085"/>
                      <a:pt x="85" y="1127"/>
                    </a:cubicBezTo>
                    <a:cubicBezTo>
                      <a:pt x="85" y="1315"/>
                      <a:pt x="189" y="1503"/>
                      <a:pt x="398" y="1524"/>
                    </a:cubicBezTo>
                    <a:cubicBezTo>
                      <a:pt x="462" y="1528"/>
                      <a:pt x="528" y="1530"/>
                      <a:pt x="595" y="1530"/>
                    </a:cubicBezTo>
                    <a:cubicBezTo>
                      <a:pt x="944" y="1530"/>
                      <a:pt x="1314" y="1467"/>
                      <a:pt x="1507" y="1169"/>
                    </a:cubicBezTo>
                    <a:cubicBezTo>
                      <a:pt x="1591" y="1043"/>
                      <a:pt x="1612" y="918"/>
                      <a:pt x="1591" y="771"/>
                    </a:cubicBezTo>
                    <a:cubicBezTo>
                      <a:pt x="1717" y="604"/>
                      <a:pt x="1696" y="353"/>
                      <a:pt x="1466" y="269"/>
                    </a:cubicBezTo>
                    <a:cubicBezTo>
                      <a:pt x="1424" y="248"/>
                      <a:pt x="1382" y="227"/>
                      <a:pt x="1340" y="227"/>
                    </a:cubicBezTo>
                    <a:cubicBezTo>
                      <a:pt x="1184" y="85"/>
                      <a:pt x="989" y="1"/>
                      <a:pt x="788"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17"/>
              <p:cNvSpPr/>
              <p:nvPr/>
            </p:nvSpPr>
            <p:spPr>
              <a:xfrm>
                <a:off x="6206150" y="5490175"/>
                <a:ext cx="879875" cy="607575"/>
              </a:xfrm>
              <a:custGeom>
                <a:rect b="b" l="l" r="r" t="t"/>
                <a:pathLst>
                  <a:path extrusionOk="0" h="24303" w="35195">
                    <a:moveTo>
                      <a:pt x="12534" y="4759"/>
                    </a:moveTo>
                    <a:lnTo>
                      <a:pt x="12534" y="4759"/>
                    </a:lnTo>
                    <a:cubicBezTo>
                      <a:pt x="12785" y="5156"/>
                      <a:pt x="12911" y="5596"/>
                      <a:pt x="12911" y="6035"/>
                    </a:cubicBezTo>
                    <a:cubicBezTo>
                      <a:pt x="12890" y="5910"/>
                      <a:pt x="12848" y="5763"/>
                      <a:pt x="12764" y="5638"/>
                    </a:cubicBezTo>
                    <a:cubicBezTo>
                      <a:pt x="12743" y="5596"/>
                      <a:pt x="12722" y="5554"/>
                      <a:pt x="12681" y="5533"/>
                    </a:cubicBezTo>
                    <a:cubicBezTo>
                      <a:pt x="12660" y="5261"/>
                      <a:pt x="12618" y="5010"/>
                      <a:pt x="12534" y="4759"/>
                    </a:cubicBezTo>
                    <a:close/>
                    <a:moveTo>
                      <a:pt x="8171" y="2723"/>
                    </a:moveTo>
                    <a:cubicBezTo>
                      <a:pt x="8958" y="2723"/>
                      <a:pt x="9781" y="2885"/>
                      <a:pt x="10525" y="3190"/>
                    </a:cubicBezTo>
                    <a:cubicBezTo>
                      <a:pt x="11237" y="3671"/>
                      <a:pt x="11802" y="4340"/>
                      <a:pt x="12011" y="5198"/>
                    </a:cubicBezTo>
                    <a:cubicBezTo>
                      <a:pt x="12430" y="6998"/>
                      <a:pt x="10839" y="8128"/>
                      <a:pt x="9186" y="8546"/>
                    </a:cubicBezTo>
                    <a:cubicBezTo>
                      <a:pt x="8829" y="8607"/>
                      <a:pt x="8465" y="8639"/>
                      <a:pt x="8107" y="8639"/>
                    </a:cubicBezTo>
                    <a:cubicBezTo>
                      <a:pt x="6623" y="8639"/>
                      <a:pt x="5247" y="8079"/>
                      <a:pt x="4876" y="6663"/>
                    </a:cubicBezTo>
                    <a:cubicBezTo>
                      <a:pt x="4173" y="3911"/>
                      <a:pt x="6038" y="2723"/>
                      <a:pt x="8171" y="2723"/>
                    </a:cubicBezTo>
                    <a:close/>
                    <a:moveTo>
                      <a:pt x="12304" y="7751"/>
                    </a:moveTo>
                    <a:cubicBezTo>
                      <a:pt x="11823" y="8337"/>
                      <a:pt x="11090" y="8797"/>
                      <a:pt x="10212" y="9006"/>
                    </a:cubicBezTo>
                    <a:cubicBezTo>
                      <a:pt x="9961" y="9069"/>
                      <a:pt x="9689" y="9111"/>
                      <a:pt x="9417" y="9153"/>
                    </a:cubicBezTo>
                    <a:cubicBezTo>
                      <a:pt x="9877" y="9048"/>
                      <a:pt x="10316" y="8860"/>
                      <a:pt x="10714" y="8630"/>
                    </a:cubicBezTo>
                    <a:cubicBezTo>
                      <a:pt x="11341" y="8400"/>
                      <a:pt x="11885" y="8107"/>
                      <a:pt x="12304" y="7751"/>
                    </a:cubicBezTo>
                    <a:close/>
                    <a:moveTo>
                      <a:pt x="7240" y="729"/>
                    </a:moveTo>
                    <a:cubicBezTo>
                      <a:pt x="9668" y="729"/>
                      <a:pt x="12072" y="2105"/>
                      <a:pt x="12994" y="4257"/>
                    </a:cubicBezTo>
                    <a:cubicBezTo>
                      <a:pt x="12450" y="3482"/>
                      <a:pt x="11593" y="2897"/>
                      <a:pt x="10630" y="2520"/>
                    </a:cubicBezTo>
                    <a:cubicBezTo>
                      <a:pt x="10337" y="2353"/>
                      <a:pt x="10044" y="2185"/>
                      <a:pt x="9751" y="2060"/>
                    </a:cubicBezTo>
                    <a:cubicBezTo>
                      <a:pt x="9110" y="1803"/>
                      <a:pt x="8390" y="1664"/>
                      <a:pt x="7671" y="1664"/>
                    </a:cubicBezTo>
                    <a:cubicBezTo>
                      <a:pt x="6397" y="1664"/>
                      <a:pt x="5127" y="2102"/>
                      <a:pt x="4311" y="3106"/>
                    </a:cubicBezTo>
                    <a:cubicBezTo>
                      <a:pt x="3014" y="4675"/>
                      <a:pt x="3516" y="7186"/>
                      <a:pt x="4918" y="8546"/>
                    </a:cubicBezTo>
                    <a:cubicBezTo>
                      <a:pt x="5802" y="9403"/>
                      <a:pt x="7236" y="9817"/>
                      <a:pt x="8689" y="9817"/>
                    </a:cubicBezTo>
                    <a:cubicBezTo>
                      <a:pt x="10605" y="9817"/>
                      <a:pt x="12556" y="9098"/>
                      <a:pt x="13329" y="7730"/>
                    </a:cubicBezTo>
                    <a:lnTo>
                      <a:pt x="13329" y="7730"/>
                    </a:lnTo>
                    <a:cubicBezTo>
                      <a:pt x="13204" y="9362"/>
                      <a:pt x="13183" y="10931"/>
                      <a:pt x="14899" y="11622"/>
                    </a:cubicBezTo>
                    <a:cubicBezTo>
                      <a:pt x="14459" y="11789"/>
                      <a:pt x="14020" y="11936"/>
                      <a:pt x="13580" y="12082"/>
                    </a:cubicBezTo>
                    <a:cubicBezTo>
                      <a:pt x="11195" y="10617"/>
                      <a:pt x="8119" y="10931"/>
                      <a:pt x="5608" y="9655"/>
                    </a:cubicBezTo>
                    <a:cubicBezTo>
                      <a:pt x="3202" y="8441"/>
                      <a:pt x="963" y="6244"/>
                      <a:pt x="2407" y="3420"/>
                    </a:cubicBezTo>
                    <a:cubicBezTo>
                      <a:pt x="3202" y="1830"/>
                      <a:pt x="4855" y="951"/>
                      <a:pt x="6592" y="762"/>
                    </a:cubicBezTo>
                    <a:cubicBezTo>
                      <a:pt x="6807" y="740"/>
                      <a:pt x="7024" y="729"/>
                      <a:pt x="7240" y="729"/>
                    </a:cubicBezTo>
                    <a:close/>
                    <a:moveTo>
                      <a:pt x="29473" y="6856"/>
                    </a:moveTo>
                    <a:cubicBezTo>
                      <a:pt x="30965" y="6856"/>
                      <a:pt x="32436" y="6957"/>
                      <a:pt x="33876" y="7416"/>
                    </a:cubicBezTo>
                    <a:cubicBezTo>
                      <a:pt x="32349" y="7981"/>
                      <a:pt x="30717" y="8148"/>
                      <a:pt x="29127" y="8630"/>
                    </a:cubicBezTo>
                    <a:cubicBezTo>
                      <a:pt x="27181" y="9216"/>
                      <a:pt x="25339" y="10136"/>
                      <a:pt x="23498" y="10952"/>
                    </a:cubicBezTo>
                    <a:cubicBezTo>
                      <a:pt x="21845" y="11664"/>
                      <a:pt x="20213" y="12396"/>
                      <a:pt x="18560" y="13065"/>
                    </a:cubicBezTo>
                    <a:cubicBezTo>
                      <a:pt x="18546" y="13063"/>
                      <a:pt x="18532" y="13061"/>
                      <a:pt x="18518" y="13061"/>
                    </a:cubicBezTo>
                    <a:cubicBezTo>
                      <a:pt x="18428" y="13061"/>
                      <a:pt x="18340" y="13116"/>
                      <a:pt x="18267" y="13170"/>
                    </a:cubicBezTo>
                    <a:cubicBezTo>
                      <a:pt x="18121" y="13233"/>
                      <a:pt x="17953" y="13317"/>
                      <a:pt x="17786" y="13379"/>
                    </a:cubicBezTo>
                    <a:cubicBezTo>
                      <a:pt x="15996" y="14077"/>
                      <a:pt x="14068" y="14944"/>
                      <a:pt x="12133" y="14944"/>
                    </a:cubicBezTo>
                    <a:cubicBezTo>
                      <a:pt x="11807" y="14944"/>
                      <a:pt x="11480" y="14919"/>
                      <a:pt x="11153" y="14865"/>
                    </a:cubicBezTo>
                    <a:cubicBezTo>
                      <a:pt x="10777" y="14593"/>
                      <a:pt x="10358" y="14363"/>
                      <a:pt x="9940" y="14174"/>
                    </a:cubicBezTo>
                    <a:cubicBezTo>
                      <a:pt x="11049" y="13944"/>
                      <a:pt x="12137" y="13421"/>
                      <a:pt x="13204" y="13003"/>
                    </a:cubicBezTo>
                    <a:cubicBezTo>
                      <a:pt x="13434" y="12898"/>
                      <a:pt x="13664" y="12814"/>
                      <a:pt x="13873" y="12752"/>
                    </a:cubicBezTo>
                    <a:cubicBezTo>
                      <a:pt x="13957" y="12793"/>
                      <a:pt x="14041" y="12814"/>
                      <a:pt x="14124" y="12877"/>
                    </a:cubicBezTo>
                    <a:cubicBezTo>
                      <a:pt x="14154" y="12890"/>
                      <a:pt x="14183" y="12896"/>
                      <a:pt x="14211" y="12896"/>
                    </a:cubicBezTo>
                    <a:cubicBezTo>
                      <a:pt x="14357" y="12896"/>
                      <a:pt x="14454" y="12728"/>
                      <a:pt x="14313" y="12605"/>
                    </a:cubicBezTo>
                    <a:lnTo>
                      <a:pt x="14292" y="12605"/>
                    </a:lnTo>
                    <a:cubicBezTo>
                      <a:pt x="16070" y="11977"/>
                      <a:pt x="17765" y="11475"/>
                      <a:pt x="18958" y="9864"/>
                    </a:cubicBezTo>
                    <a:cubicBezTo>
                      <a:pt x="19899" y="8609"/>
                      <a:pt x="20548" y="7500"/>
                      <a:pt x="22222" y="7165"/>
                    </a:cubicBezTo>
                    <a:cubicBezTo>
                      <a:pt x="23645" y="6872"/>
                      <a:pt x="25130" y="6935"/>
                      <a:pt x="26574" y="6914"/>
                    </a:cubicBezTo>
                    <a:cubicBezTo>
                      <a:pt x="27547" y="6898"/>
                      <a:pt x="28515" y="6856"/>
                      <a:pt x="29473" y="6856"/>
                    </a:cubicBezTo>
                    <a:close/>
                    <a:moveTo>
                      <a:pt x="18623" y="13861"/>
                    </a:moveTo>
                    <a:cubicBezTo>
                      <a:pt x="20318" y="15388"/>
                      <a:pt x="22515" y="15932"/>
                      <a:pt x="24586" y="16790"/>
                    </a:cubicBezTo>
                    <a:cubicBezTo>
                      <a:pt x="26867" y="17711"/>
                      <a:pt x="29650" y="18024"/>
                      <a:pt x="31679" y="19468"/>
                    </a:cubicBezTo>
                    <a:cubicBezTo>
                      <a:pt x="32806" y="20273"/>
                      <a:pt x="32507" y="20483"/>
                      <a:pt x="31803" y="20483"/>
                    </a:cubicBezTo>
                    <a:cubicBezTo>
                      <a:pt x="31133" y="20483"/>
                      <a:pt x="30096" y="20293"/>
                      <a:pt x="29566" y="20242"/>
                    </a:cubicBezTo>
                    <a:cubicBezTo>
                      <a:pt x="27997" y="20096"/>
                      <a:pt x="26490" y="20012"/>
                      <a:pt x="24942" y="19552"/>
                    </a:cubicBezTo>
                    <a:cubicBezTo>
                      <a:pt x="21761" y="18589"/>
                      <a:pt x="19983" y="16267"/>
                      <a:pt x="17514" y="14342"/>
                    </a:cubicBezTo>
                    <a:cubicBezTo>
                      <a:pt x="17891" y="14195"/>
                      <a:pt x="18267" y="14028"/>
                      <a:pt x="18623" y="13861"/>
                    </a:cubicBezTo>
                    <a:close/>
                    <a:moveTo>
                      <a:pt x="6972" y="15109"/>
                    </a:moveTo>
                    <a:cubicBezTo>
                      <a:pt x="7618" y="15109"/>
                      <a:pt x="8260" y="15225"/>
                      <a:pt x="8852" y="15472"/>
                    </a:cubicBezTo>
                    <a:cubicBezTo>
                      <a:pt x="9772" y="15869"/>
                      <a:pt x="10546" y="16643"/>
                      <a:pt x="10965" y="17543"/>
                    </a:cubicBezTo>
                    <a:cubicBezTo>
                      <a:pt x="10881" y="17585"/>
                      <a:pt x="10818" y="17690"/>
                      <a:pt x="10881" y="17815"/>
                    </a:cubicBezTo>
                    <a:cubicBezTo>
                      <a:pt x="12222" y="20708"/>
                      <a:pt x="9546" y="22356"/>
                      <a:pt x="6980" y="22356"/>
                    </a:cubicBezTo>
                    <a:cubicBezTo>
                      <a:pt x="6744" y="22356"/>
                      <a:pt x="6509" y="22342"/>
                      <a:pt x="6278" y="22314"/>
                    </a:cubicBezTo>
                    <a:cubicBezTo>
                      <a:pt x="3328" y="21937"/>
                      <a:pt x="566" y="18359"/>
                      <a:pt x="3704" y="16141"/>
                    </a:cubicBezTo>
                    <a:cubicBezTo>
                      <a:pt x="4632" y="15483"/>
                      <a:pt x="5810" y="15109"/>
                      <a:pt x="6972" y="15109"/>
                    </a:cubicBezTo>
                    <a:close/>
                    <a:moveTo>
                      <a:pt x="8893" y="14509"/>
                    </a:moveTo>
                    <a:cubicBezTo>
                      <a:pt x="9437" y="14656"/>
                      <a:pt x="9981" y="14886"/>
                      <a:pt x="10484" y="15200"/>
                    </a:cubicBezTo>
                    <a:cubicBezTo>
                      <a:pt x="10505" y="15200"/>
                      <a:pt x="10505" y="15200"/>
                      <a:pt x="10525" y="15221"/>
                    </a:cubicBezTo>
                    <a:cubicBezTo>
                      <a:pt x="10546" y="15346"/>
                      <a:pt x="10630" y="15451"/>
                      <a:pt x="10797" y="15493"/>
                    </a:cubicBezTo>
                    <a:cubicBezTo>
                      <a:pt x="10839" y="15493"/>
                      <a:pt x="10881" y="15493"/>
                      <a:pt x="10923" y="15514"/>
                    </a:cubicBezTo>
                    <a:cubicBezTo>
                      <a:pt x="14375" y="18150"/>
                      <a:pt x="12555" y="22921"/>
                      <a:pt x="8433" y="23653"/>
                    </a:cubicBezTo>
                    <a:cubicBezTo>
                      <a:pt x="8074" y="23718"/>
                      <a:pt x="7709" y="23747"/>
                      <a:pt x="7341" y="23747"/>
                    </a:cubicBezTo>
                    <a:cubicBezTo>
                      <a:pt x="6168" y="23747"/>
                      <a:pt x="4971" y="23449"/>
                      <a:pt x="3872" y="23067"/>
                    </a:cubicBezTo>
                    <a:cubicBezTo>
                      <a:pt x="2700" y="22649"/>
                      <a:pt x="859" y="21916"/>
                      <a:pt x="984" y="20242"/>
                    </a:cubicBezTo>
                    <a:cubicBezTo>
                      <a:pt x="1026" y="19761"/>
                      <a:pt x="1235" y="19280"/>
                      <a:pt x="1507" y="18819"/>
                    </a:cubicBezTo>
                    <a:cubicBezTo>
                      <a:pt x="1528" y="19112"/>
                      <a:pt x="1591" y="19405"/>
                      <a:pt x="1696" y="19677"/>
                    </a:cubicBezTo>
                    <a:cubicBezTo>
                      <a:pt x="2093" y="21184"/>
                      <a:pt x="3370" y="22104"/>
                      <a:pt x="4855" y="22523"/>
                    </a:cubicBezTo>
                    <a:cubicBezTo>
                      <a:pt x="5535" y="22776"/>
                      <a:pt x="6233" y="22902"/>
                      <a:pt x="6882" y="22902"/>
                    </a:cubicBezTo>
                    <a:cubicBezTo>
                      <a:pt x="6932" y="22902"/>
                      <a:pt x="6982" y="22901"/>
                      <a:pt x="7031" y="22900"/>
                    </a:cubicBezTo>
                    <a:cubicBezTo>
                      <a:pt x="7492" y="22879"/>
                      <a:pt x="7952" y="22816"/>
                      <a:pt x="8391" y="22711"/>
                    </a:cubicBezTo>
                    <a:cubicBezTo>
                      <a:pt x="8705" y="22649"/>
                      <a:pt x="8998" y="22586"/>
                      <a:pt x="9270" y="22502"/>
                    </a:cubicBezTo>
                    <a:cubicBezTo>
                      <a:pt x="12722" y="21477"/>
                      <a:pt x="12806" y="17355"/>
                      <a:pt x="10086" y="15346"/>
                    </a:cubicBezTo>
                    <a:cubicBezTo>
                      <a:pt x="9521" y="14949"/>
                      <a:pt x="8852" y="14677"/>
                      <a:pt x="8140" y="14530"/>
                    </a:cubicBezTo>
                    <a:cubicBezTo>
                      <a:pt x="8391" y="14509"/>
                      <a:pt x="8642" y="14509"/>
                      <a:pt x="8893" y="14509"/>
                    </a:cubicBezTo>
                    <a:close/>
                    <a:moveTo>
                      <a:pt x="7225" y="1"/>
                    </a:moveTo>
                    <a:cubicBezTo>
                      <a:pt x="6069" y="1"/>
                      <a:pt x="4925" y="275"/>
                      <a:pt x="3935" y="867"/>
                    </a:cubicBezTo>
                    <a:cubicBezTo>
                      <a:pt x="1361" y="2374"/>
                      <a:pt x="378" y="5700"/>
                      <a:pt x="2386" y="8065"/>
                    </a:cubicBezTo>
                    <a:cubicBezTo>
                      <a:pt x="5190" y="11350"/>
                      <a:pt x="9396" y="10869"/>
                      <a:pt x="12974" y="12333"/>
                    </a:cubicBezTo>
                    <a:cubicBezTo>
                      <a:pt x="12848" y="12375"/>
                      <a:pt x="12722" y="12438"/>
                      <a:pt x="12597" y="12480"/>
                    </a:cubicBezTo>
                    <a:cubicBezTo>
                      <a:pt x="11341" y="13045"/>
                      <a:pt x="10170" y="13651"/>
                      <a:pt x="8831" y="13798"/>
                    </a:cubicBezTo>
                    <a:cubicBezTo>
                      <a:pt x="8349" y="13672"/>
                      <a:pt x="7868" y="13610"/>
                      <a:pt x="7387" y="13610"/>
                    </a:cubicBezTo>
                    <a:cubicBezTo>
                      <a:pt x="5546" y="13630"/>
                      <a:pt x="3453" y="14698"/>
                      <a:pt x="2365" y="16288"/>
                    </a:cubicBezTo>
                    <a:cubicBezTo>
                      <a:pt x="2135" y="16581"/>
                      <a:pt x="1947" y="16874"/>
                      <a:pt x="1800" y="17229"/>
                    </a:cubicBezTo>
                    <a:cubicBezTo>
                      <a:pt x="1026" y="18359"/>
                      <a:pt x="1" y="19782"/>
                      <a:pt x="482" y="21184"/>
                    </a:cubicBezTo>
                    <a:cubicBezTo>
                      <a:pt x="1089" y="22921"/>
                      <a:pt x="3265" y="23611"/>
                      <a:pt x="4855" y="24009"/>
                    </a:cubicBezTo>
                    <a:cubicBezTo>
                      <a:pt x="5601" y="24200"/>
                      <a:pt x="6398" y="24303"/>
                      <a:pt x="7196" y="24303"/>
                    </a:cubicBezTo>
                    <a:cubicBezTo>
                      <a:pt x="9890" y="24303"/>
                      <a:pt x="12591" y="23132"/>
                      <a:pt x="13350" y="20242"/>
                    </a:cubicBezTo>
                    <a:cubicBezTo>
                      <a:pt x="13810" y="18485"/>
                      <a:pt x="13183" y="16832"/>
                      <a:pt x="12011" y="15618"/>
                    </a:cubicBezTo>
                    <a:lnTo>
                      <a:pt x="12011" y="15618"/>
                    </a:lnTo>
                    <a:cubicBezTo>
                      <a:pt x="12106" y="15622"/>
                      <a:pt x="12201" y="15624"/>
                      <a:pt x="12297" y="15624"/>
                    </a:cubicBezTo>
                    <a:cubicBezTo>
                      <a:pt x="13824" y="15624"/>
                      <a:pt x="15436" y="15161"/>
                      <a:pt x="17012" y="14551"/>
                    </a:cubicBezTo>
                    <a:cubicBezTo>
                      <a:pt x="19292" y="16915"/>
                      <a:pt x="21510" y="19112"/>
                      <a:pt x="24754" y="20096"/>
                    </a:cubicBezTo>
                    <a:cubicBezTo>
                      <a:pt x="26155" y="20514"/>
                      <a:pt x="27557" y="20661"/>
                      <a:pt x="29022" y="20765"/>
                    </a:cubicBezTo>
                    <a:cubicBezTo>
                      <a:pt x="29906" y="20847"/>
                      <a:pt x="30798" y="21017"/>
                      <a:pt x="31682" y="21017"/>
                    </a:cubicBezTo>
                    <a:cubicBezTo>
                      <a:pt x="32159" y="21017"/>
                      <a:pt x="32633" y="20967"/>
                      <a:pt x="33102" y="20828"/>
                    </a:cubicBezTo>
                    <a:cubicBezTo>
                      <a:pt x="33269" y="20786"/>
                      <a:pt x="33437" y="20598"/>
                      <a:pt x="33332" y="20410"/>
                    </a:cubicBezTo>
                    <a:cubicBezTo>
                      <a:pt x="32119" y="18401"/>
                      <a:pt x="29691" y="17836"/>
                      <a:pt x="27578" y="17208"/>
                    </a:cubicBezTo>
                    <a:cubicBezTo>
                      <a:pt x="24942" y="16413"/>
                      <a:pt x="21406" y="15451"/>
                      <a:pt x="19230" y="13589"/>
                    </a:cubicBezTo>
                    <a:cubicBezTo>
                      <a:pt x="20339" y="13086"/>
                      <a:pt x="21385" y="12542"/>
                      <a:pt x="22326" y="12124"/>
                    </a:cubicBezTo>
                    <a:cubicBezTo>
                      <a:pt x="24398" y="11182"/>
                      <a:pt x="26448" y="10094"/>
                      <a:pt x="28603" y="9320"/>
                    </a:cubicBezTo>
                    <a:cubicBezTo>
                      <a:pt x="30654" y="8609"/>
                      <a:pt x="32914" y="8567"/>
                      <a:pt x="34922" y="7688"/>
                    </a:cubicBezTo>
                    <a:cubicBezTo>
                      <a:pt x="35194" y="7563"/>
                      <a:pt x="35153" y="7186"/>
                      <a:pt x="34901" y="7081"/>
                    </a:cubicBezTo>
                    <a:cubicBezTo>
                      <a:pt x="33180" y="6366"/>
                      <a:pt x="31348" y="6177"/>
                      <a:pt x="29506" y="6177"/>
                    </a:cubicBezTo>
                    <a:cubicBezTo>
                      <a:pt x="29087" y="6177"/>
                      <a:pt x="28667" y="6187"/>
                      <a:pt x="28248" y="6203"/>
                    </a:cubicBezTo>
                    <a:cubicBezTo>
                      <a:pt x="27955" y="6213"/>
                      <a:pt x="27655" y="6217"/>
                      <a:pt x="27350" y="6217"/>
                    </a:cubicBezTo>
                    <a:cubicBezTo>
                      <a:pt x="26664" y="6217"/>
                      <a:pt x="25953" y="6198"/>
                      <a:pt x="25240" y="6198"/>
                    </a:cubicBezTo>
                    <a:cubicBezTo>
                      <a:pt x="23846" y="6198"/>
                      <a:pt x="22445" y="6271"/>
                      <a:pt x="21217" y="6705"/>
                    </a:cubicBezTo>
                    <a:cubicBezTo>
                      <a:pt x="19041" y="7479"/>
                      <a:pt x="18539" y="10032"/>
                      <a:pt x="16468" y="11015"/>
                    </a:cubicBezTo>
                    <a:cubicBezTo>
                      <a:pt x="16175" y="11141"/>
                      <a:pt x="15861" y="11266"/>
                      <a:pt x="15547" y="11392"/>
                    </a:cubicBezTo>
                    <a:cubicBezTo>
                      <a:pt x="15526" y="11329"/>
                      <a:pt x="15484" y="11287"/>
                      <a:pt x="15401" y="11245"/>
                    </a:cubicBezTo>
                    <a:cubicBezTo>
                      <a:pt x="12911" y="10262"/>
                      <a:pt x="14501" y="7039"/>
                      <a:pt x="14124" y="5073"/>
                    </a:cubicBezTo>
                    <a:cubicBezTo>
                      <a:pt x="13852" y="3713"/>
                      <a:pt x="13015" y="2499"/>
                      <a:pt x="11948" y="1641"/>
                    </a:cubicBezTo>
                    <a:cubicBezTo>
                      <a:pt x="10652" y="595"/>
                      <a:pt x="8926" y="1"/>
                      <a:pt x="7225"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 name="Google Shape;414;p17"/>
            <p:cNvSpPr/>
            <p:nvPr/>
          </p:nvSpPr>
          <p:spPr>
            <a:xfrm rot="-9000308">
              <a:off x="1210879" y="257824"/>
              <a:ext cx="122962" cy="752286"/>
            </a:xfrm>
            <a:custGeom>
              <a:rect b="b" l="l" r="r" t="t"/>
              <a:pathLst>
                <a:path extrusionOk="0" h="30682" w="5015">
                  <a:moveTo>
                    <a:pt x="2211" y="448"/>
                  </a:moveTo>
                  <a:cubicBezTo>
                    <a:pt x="2462" y="448"/>
                    <a:pt x="2713" y="448"/>
                    <a:pt x="2943" y="490"/>
                  </a:cubicBezTo>
                  <a:cubicBezTo>
                    <a:pt x="2839" y="483"/>
                    <a:pt x="2735" y="481"/>
                    <a:pt x="2631" y="481"/>
                  </a:cubicBezTo>
                  <a:cubicBezTo>
                    <a:pt x="2379" y="481"/>
                    <a:pt x="2128" y="496"/>
                    <a:pt x="1876" y="510"/>
                  </a:cubicBezTo>
                  <a:cubicBezTo>
                    <a:pt x="1876" y="510"/>
                    <a:pt x="1876" y="490"/>
                    <a:pt x="1876" y="490"/>
                  </a:cubicBezTo>
                  <a:cubicBezTo>
                    <a:pt x="1981" y="469"/>
                    <a:pt x="2106" y="469"/>
                    <a:pt x="2211" y="448"/>
                  </a:cubicBezTo>
                  <a:close/>
                  <a:moveTo>
                    <a:pt x="1750" y="510"/>
                  </a:moveTo>
                  <a:lnTo>
                    <a:pt x="1750" y="531"/>
                  </a:lnTo>
                  <a:cubicBezTo>
                    <a:pt x="1625" y="531"/>
                    <a:pt x="1520" y="552"/>
                    <a:pt x="1395" y="573"/>
                  </a:cubicBezTo>
                  <a:cubicBezTo>
                    <a:pt x="1520" y="552"/>
                    <a:pt x="1625" y="531"/>
                    <a:pt x="1750" y="510"/>
                  </a:cubicBezTo>
                  <a:close/>
                  <a:moveTo>
                    <a:pt x="4387" y="803"/>
                  </a:moveTo>
                  <a:cubicBezTo>
                    <a:pt x="4380" y="810"/>
                    <a:pt x="4376" y="819"/>
                    <a:pt x="4374" y="828"/>
                  </a:cubicBezTo>
                  <a:lnTo>
                    <a:pt x="4374" y="828"/>
                  </a:lnTo>
                  <a:cubicBezTo>
                    <a:pt x="4373" y="821"/>
                    <a:pt x="4370" y="812"/>
                    <a:pt x="4366" y="803"/>
                  </a:cubicBezTo>
                  <a:close/>
                  <a:moveTo>
                    <a:pt x="4638" y="11202"/>
                  </a:moveTo>
                  <a:cubicBezTo>
                    <a:pt x="4638" y="12183"/>
                    <a:pt x="4600" y="13163"/>
                    <a:pt x="4560" y="14143"/>
                  </a:cubicBezTo>
                  <a:lnTo>
                    <a:pt x="4560" y="14143"/>
                  </a:lnTo>
                  <a:cubicBezTo>
                    <a:pt x="4582" y="13163"/>
                    <a:pt x="4619" y="12183"/>
                    <a:pt x="4638" y="11202"/>
                  </a:cubicBezTo>
                  <a:close/>
                  <a:moveTo>
                    <a:pt x="1897" y="741"/>
                  </a:moveTo>
                  <a:lnTo>
                    <a:pt x="1897" y="741"/>
                  </a:lnTo>
                  <a:cubicBezTo>
                    <a:pt x="2294" y="782"/>
                    <a:pt x="2692" y="782"/>
                    <a:pt x="3069" y="803"/>
                  </a:cubicBezTo>
                  <a:cubicBezTo>
                    <a:pt x="3278" y="803"/>
                    <a:pt x="3466" y="824"/>
                    <a:pt x="3675" y="824"/>
                  </a:cubicBezTo>
                  <a:cubicBezTo>
                    <a:pt x="3403" y="5239"/>
                    <a:pt x="3403" y="9696"/>
                    <a:pt x="3152" y="14111"/>
                  </a:cubicBezTo>
                  <a:cubicBezTo>
                    <a:pt x="3027" y="16308"/>
                    <a:pt x="2880" y="18484"/>
                    <a:pt x="2776" y="20681"/>
                  </a:cubicBezTo>
                  <a:cubicBezTo>
                    <a:pt x="2692" y="22585"/>
                    <a:pt x="2755" y="24531"/>
                    <a:pt x="2441" y="26414"/>
                  </a:cubicBezTo>
                  <a:cubicBezTo>
                    <a:pt x="2399" y="26414"/>
                    <a:pt x="2357" y="26435"/>
                    <a:pt x="2294" y="26435"/>
                  </a:cubicBezTo>
                  <a:cubicBezTo>
                    <a:pt x="2085" y="26477"/>
                    <a:pt x="1855" y="26602"/>
                    <a:pt x="1688" y="26770"/>
                  </a:cubicBezTo>
                  <a:cubicBezTo>
                    <a:pt x="1643" y="26534"/>
                    <a:pt x="1495" y="26412"/>
                    <a:pt x="1302" y="26412"/>
                  </a:cubicBezTo>
                  <a:cubicBezTo>
                    <a:pt x="1221" y="26412"/>
                    <a:pt x="1132" y="26433"/>
                    <a:pt x="1039" y="26477"/>
                  </a:cubicBezTo>
                  <a:cubicBezTo>
                    <a:pt x="1081" y="24363"/>
                    <a:pt x="1311" y="22250"/>
                    <a:pt x="1395" y="20116"/>
                  </a:cubicBezTo>
                  <a:cubicBezTo>
                    <a:pt x="1478" y="17919"/>
                    <a:pt x="1562" y="15743"/>
                    <a:pt x="1667" y="13546"/>
                  </a:cubicBezTo>
                  <a:cubicBezTo>
                    <a:pt x="1834" y="9340"/>
                    <a:pt x="2253" y="4967"/>
                    <a:pt x="1897" y="741"/>
                  </a:cubicBezTo>
                  <a:close/>
                  <a:moveTo>
                    <a:pt x="1332" y="594"/>
                  </a:moveTo>
                  <a:cubicBezTo>
                    <a:pt x="1311" y="615"/>
                    <a:pt x="1311" y="678"/>
                    <a:pt x="1353" y="678"/>
                  </a:cubicBezTo>
                  <a:cubicBezTo>
                    <a:pt x="1478" y="699"/>
                    <a:pt x="1604" y="720"/>
                    <a:pt x="1750" y="741"/>
                  </a:cubicBezTo>
                  <a:cubicBezTo>
                    <a:pt x="1604" y="2791"/>
                    <a:pt x="1688" y="4883"/>
                    <a:pt x="1646" y="6955"/>
                  </a:cubicBezTo>
                  <a:cubicBezTo>
                    <a:pt x="1583" y="9152"/>
                    <a:pt x="1520" y="11349"/>
                    <a:pt x="1437" y="13546"/>
                  </a:cubicBezTo>
                  <a:cubicBezTo>
                    <a:pt x="1269" y="17877"/>
                    <a:pt x="851" y="22229"/>
                    <a:pt x="914" y="26560"/>
                  </a:cubicBezTo>
                  <a:cubicBezTo>
                    <a:pt x="788" y="26644"/>
                    <a:pt x="683" y="26749"/>
                    <a:pt x="558" y="26874"/>
                  </a:cubicBezTo>
                  <a:cubicBezTo>
                    <a:pt x="558" y="26728"/>
                    <a:pt x="579" y="26602"/>
                    <a:pt x="579" y="26456"/>
                  </a:cubicBezTo>
                  <a:cubicBezTo>
                    <a:pt x="621" y="26435"/>
                    <a:pt x="662" y="26393"/>
                    <a:pt x="662" y="26351"/>
                  </a:cubicBezTo>
                  <a:lnTo>
                    <a:pt x="683" y="26351"/>
                  </a:lnTo>
                  <a:cubicBezTo>
                    <a:pt x="893" y="25221"/>
                    <a:pt x="683" y="23882"/>
                    <a:pt x="725" y="22731"/>
                  </a:cubicBezTo>
                  <a:cubicBezTo>
                    <a:pt x="788" y="20179"/>
                    <a:pt x="830" y="17626"/>
                    <a:pt x="830" y="15052"/>
                  </a:cubicBezTo>
                  <a:cubicBezTo>
                    <a:pt x="809" y="10596"/>
                    <a:pt x="1478" y="5930"/>
                    <a:pt x="767" y="1494"/>
                  </a:cubicBezTo>
                  <a:cubicBezTo>
                    <a:pt x="767" y="1368"/>
                    <a:pt x="767" y="1264"/>
                    <a:pt x="767" y="1138"/>
                  </a:cubicBezTo>
                  <a:cubicBezTo>
                    <a:pt x="788" y="1138"/>
                    <a:pt x="788" y="1117"/>
                    <a:pt x="809" y="1117"/>
                  </a:cubicBezTo>
                  <a:cubicBezTo>
                    <a:pt x="872" y="1117"/>
                    <a:pt x="872" y="1054"/>
                    <a:pt x="809" y="1054"/>
                  </a:cubicBezTo>
                  <a:cubicBezTo>
                    <a:pt x="788" y="1054"/>
                    <a:pt x="767" y="1054"/>
                    <a:pt x="746" y="1034"/>
                  </a:cubicBezTo>
                  <a:cubicBezTo>
                    <a:pt x="725" y="1034"/>
                    <a:pt x="704" y="1013"/>
                    <a:pt x="683" y="1013"/>
                  </a:cubicBezTo>
                  <a:cubicBezTo>
                    <a:pt x="683" y="971"/>
                    <a:pt x="662" y="908"/>
                    <a:pt x="662" y="866"/>
                  </a:cubicBezTo>
                  <a:cubicBezTo>
                    <a:pt x="788" y="782"/>
                    <a:pt x="1039" y="678"/>
                    <a:pt x="1144" y="636"/>
                  </a:cubicBezTo>
                  <a:cubicBezTo>
                    <a:pt x="1206" y="615"/>
                    <a:pt x="1269" y="594"/>
                    <a:pt x="1332" y="594"/>
                  </a:cubicBezTo>
                  <a:close/>
                  <a:moveTo>
                    <a:pt x="4178" y="824"/>
                  </a:moveTo>
                  <a:cubicBezTo>
                    <a:pt x="4199" y="845"/>
                    <a:pt x="4219" y="866"/>
                    <a:pt x="4240" y="887"/>
                  </a:cubicBezTo>
                  <a:lnTo>
                    <a:pt x="4303" y="887"/>
                  </a:lnTo>
                  <a:cubicBezTo>
                    <a:pt x="4345" y="950"/>
                    <a:pt x="4366" y="992"/>
                    <a:pt x="4408" y="1054"/>
                  </a:cubicBezTo>
                  <a:cubicBezTo>
                    <a:pt x="4387" y="992"/>
                    <a:pt x="4366" y="950"/>
                    <a:pt x="4324" y="887"/>
                  </a:cubicBezTo>
                  <a:cubicBezTo>
                    <a:pt x="4351" y="873"/>
                    <a:pt x="4370" y="860"/>
                    <a:pt x="4373" y="840"/>
                  </a:cubicBezTo>
                  <a:lnTo>
                    <a:pt x="4373" y="840"/>
                  </a:lnTo>
                  <a:cubicBezTo>
                    <a:pt x="4375" y="855"/>
                    <a:pt x="4386" y="866"/>
                    <a:pt x="4408" y="866"/>
                  </a:cubicBezTo>
                  <a:lnTo>
                    <a:pt x="4450" y="866"/>
                  </a:lnTo>
                  <a:cubicBezTo>
                    <a:pt x="4512" y="1013"/>
                    <a:pt x="4471" y="1201"/>
                    <a:pt x="4450" y="1368"/>
                  </a:cubicBezTo>
                  <a:cubicBezTo>
                    <a:pt x="4450" y="1413"/>
                    <a:pt x="4481" y="1457"/>
                    <a:pt x="4522" y="1457"/>
                  </a:cubicBezTo>
                  <a:cubicBezTo>
                    <a:pt x="4538" y="1457"/>
                    <a:pt x="4557" y="1449"/>
                    <a:pt x="4575" y="1431"/>
                  </a:cubicBezTo>
                  <a:lnTo>
                    <a:pt x="4575" y="1431"/>
                  </a:lnTo>
                  <a:cubicBezTo>
                    <a:pt x="4450" y="9005"/>
                    <a:pt x="4031" y="16580"/>
                    <a:pt x="3989" y="24154"/>
                  </a:cubicBezTo>
                  <a:cubicBezTo>
                    <a:pt x="3947" y="25138"/>
                    <a:pt x="3927" y="26142"/>
                    <a:pt x="3927" y="27146"/>
                  </a:cubicBezTo>
                  <a:cubicBezTo>
                    <a:pt x="3885" y="27188"/>
                    <a:pt x="3864" y="27230"/>
                    <a:pt x="3843" y="27293"/>
                  </a:cubicBezTo>
                  <a:cubicBezTo>
                    <a:pt x="3738" y="27063"/>
                    <a:pt x="3550" y="26832"/>
                    <a:pt x="3299" y="26791"/>
                  </a:cubicBezTo>
                  <a:lnTo>
                    <a:pt x="3236" y="26791"/>
                  </a:lnTo>
                  <a:cubicBezTo>
                    <a:pt x="3194" y="26707"/>
                    <a:pt x="3131" y="26644"/>
                    <a:pt x="3048" y="26581"/>
                  </a:cubicBezTo>
                  <a:cubicBezTo>
                    <a:pt x="2943" y="26498"/>
                    <a:pt x="2797" y="26456"/>
                    <a:pt x="2671" y="26435"/>
                  </a:cubicBezTo>
                  <a:cubicBezTo>
                    <a:pt x="3006" y="24845"/>
                    <a:pt x="2901" y="23171"/>
                    <a:pt x="2985" y="21560"/>
                  </a:cubicBezTo>
                  <a:cubicBezTo>
                    <a:pt x="3090" y="19216"/>
                    <a:pt x="3236" y="16894"/>
                    <a:pt x="3383" y="14550"/>
                  </a:cubicBezTo>
                  <a:cubicBezTo>
                    <a:pt x="3634" y="10031"/>
                    <a:pt x="4136" y="5365"/>
                    <a:pt x="3801" y="845"/>
                  </a:cubicBezTo>
                  <a:lnTo>
                    <a:pt x="4052" y="845"/>
                  </a:lnTo>
                  <a:cubicBezTo>
                    <a:pt x="4031" y="845"/>
                    <a:pt x="4094" y="824"/>
                    <a:pt x="4178" y="824"/>
                  </a:cubicBezTo>
                  <a:close/>
                  <a:moveTo>
                    <a:pt x="2608" y="26644"/>
                  </a:moveTo>
                  <a:cubicBezTo>
                    <a:pt x="2713" y="26665"/>
                    <a:pt x="2797" y="26707"/>
                    <a:pt x="2859" y="26749"/>
                  </a:cubicBezTo>
                  <a:cubicBezTo>
                    <a:pt x="2943" y="26811"/>
                    <a:pt x="2985" y="26874"/>
                    <a:pt x="3006" y="26937"/>
                  </a:cubicBezTo>
                  <a:cubicBezTo>
                    <a:pt x="2943" y="27083"/>
                    <a:pt x="2943" y="27272"/>
                    <a:pt x="2964" y="27397"/>
                  </a:cubicBezTo>
                  <a:cubicBezTo>
                    <a:pt x="2964" y="27429"/>
                    <a:pt x="2985" y="27444"/>
                    <a:pt x="3006" y="27444"/>
                  </a:cubicBezTo>
                  <a:cubicBezTo>
                    <a:pt x="3027" y="27444"/>
                    <a:pt x="3048" y="27429"/>
                    <a:pt x="3048" y="27397"/>
                  </a:cubicBezTo>
                  <a:cubicBezTo>
                    <a:pt x="3048" y="27355"/>
                    <a:pt x="3069" y="27251"/>
                    <a:pt x="3090" y="27146"/>
                  </a:cubicBezTo>
                  <a:cubicBezTo>
                    <a:pt x="3110" y="27209"/>
                    <a:pt x="3131" y="27272"/>
                    <a:pt x="3173" y="27335"/>
                  </a:cubicBezTo>
                  <a:cubicBezTo>
                    <a:pt x="3184" y="27355"/>
                    <a:pt x="3210" y="27366"/>
                    <a:pt x="3236" y="27366"/>
                  </a:cubicBezTo>
                  <a:cubicBezTo>
                    <a:pt x="3262" y="27366"/>
                    <a:pt x="3288" y="27355"/>
                    <a:pt x="3299" y="27335"/>
                  </a:cubicBezTo>
                  <a:cubicBezTo>
                    <a:pt x="3341" y="27230"/>
                    <a:pt x="3362" y="27125"/>
                    <a:pt x="3320" y="27021"/>
                  </a:cubicBezTo>
                  <a:lnTo>
                    <a:pt x="3320" y="27021"/>
                  </a:lnTo>
                  <a:cubicBezTo>
                    <a:pt x="3508" y="27125"/>
                    <a:pt x="3613" y="27335"/>
                    <a:pt x="3675" y="27502"/>
                  </a:cubicBezTo>
                  <a:cubicBezTo>
                    <a:pt x="3675" y="27523"/>
                    <a:pt x="3696" y="27544"/>
                    <a:pt x="3696" y="27565"/>
                  </a:cubicBezTo>
                  <a:cubicBezTo>
                    <a:pt x="3655" y="27669"/>
                    <a:pt x="3592" y="27795"/>
                    <a:pt x="3550" y="27899"/>
                  </a:cubicBezTo>
                  <a:cubicBezTo>
                    <a:pt x="3341" y="28171"/>
                    <a:pt x="3110" y="28443"/>
                    <a:pt x="2901" y="28736"/>
                  </a:cubicBezTo>
                  <a:cubicBezTo>
                    <a:pt x="2901" y="28736"/>
                    <a:pt x="2880" y="28757"/>
                    <a:pt x="2880" y="28778"/>
                  </a:cubicBezTo>
                  <a:cubicBezTo>
                    <a:pt x="2732" y="28708"/>
                    <a:pt x="2555" y="28675"/>
                    <a:pt x="2372" y="28675"/>
                  </a:cubicBezTo>
                  <a:cubicBezTo>
                    <a:pt x="2011" y="28675"/>
                    <a:pt x="1623" y="28800"/>
                    <a:pt x="1374" y="29008"/>
                  </a:cubicBezTo>
                  <a:cubicBezTo>
                    <a:pt x="1123" y="28527"/>
                    <a:pt x="872" y="28046"/>
                    <a:pt x="537" y="27627"/>
                  </a:cubicBezTo>
                  <a:cubicBezTo>
                    <a:pt x="537" y="27627"/>
                    <a:pt x="558" y="27607"/>
                    <a:pt x="558" y="27586"/>
                  </a:cubicBezTo>
                  <a:cubicBezTo>
                    <a:pt x="558" y="27502"/>
                    <a:pt x="558" y="27418"/>
                    <a:pt x="558" y="27335"/>
                  </a:cubicBezTo>
                  <a:cubicBezTo>
                    <a:pt x="662" y="27188"/>
                    <a:pt x="788" y="27063"/>
                    <a:pt x="893" y="26958"/>
                  </a:cubicBezTo>
                  <a:cubicBezTo>
                    <a:pt x="1018" y="26853"/>
                    <a:pt x="1144" y="26728"/>
                    <a:pt x="1290" y="26686"/>
                  </a:cubicBezTo>
                  <a:cubicBezTo>
                    <a:pt x="1318" y="26677"/>
                    <a:pt x="1343" y="26672"/>
                    <a:pt x="1366" y="26672"/>
                  </a:cubicBezTo>
                  <a:cubicBezTo>
                    <a:pt x="1497" y="26672"/>
                    <a:pt x="1547" y="26812"/>
                    <a:pt x="1583" y="26937"/>
                  </a:cubicBezTo>
                  <a:cubicBezTo>
                    <a:pt x="1520" y="27083"/>
                    <a:pt x="1520" y="27272"/>
                    <a:pt x="1625" y="27439"/>
                  </a:cubicBezTo>
                  <a:cubicBezTo>
                    <a:pt x="1633" y="27455"/>
                    <a:pt x="1647" y="27462"/>
                    <a:pt x="1660" y="27462"/>
                  </a:cubicBezTo>
                  <a:cubicBezTo>
                    <a:pt x="1682" y="27462"/>
                    <a:pt x="1701" y="27444"/>
                    <a:pt x="1688" y="27418"/>
                  </a:cubicBezTo>
                  <a:cubicBezTo>
                    <a:pt x="1562" y="26979"/>
                    <a:pt x="1981" y="26707"/>
                    <a:pt x="2357" y="26644"/>
                  </a:cubicBezTo>
                  <a:lnTo>
                    <a:pt x="2399" y="26644"/>
                  </a:lnTo>
                  <a:cubicBezTo>
                    <a:pt x="2378" y="26749"/>
                    <a:pt x="2378" y="26832"/>
                    <a:pt x="2357" y="26937"/>
                  </a:cubicBezTo>
                  <a:cubicBezTo>
                    <a:pt x="2345" y="27010"/>
                    <a:pt x="2397" y="27055"/>
                    <a:pt x="2446" y="27055"/>
                  </a:cubicBezTo>
                  <a:cubicBezTo>
                    <a:pt x="2481" y="27055"/>
                    <a:pt x="2516" y="27031"/>
                    <a:pt x="2525" y="26979"/>
                  </a:cubicBezTo>
                  <a:cubicBezTo>
                    <a:pt x="2566" y="26874"/>
                    <a:pt x="2587" y="26770"/>
                    <a:pt x="2608" y="26644"/>
                  </a:cubicBezTo>
                  <a:close/>
                  <a:moveTo>
                    <a:pt x="2303" y="28894"/>
                  </a:moveTo>
                  <a:cubicBezTo>
                    <a:pt x="2457" y="28894"/>
                    <a:pt x="2606" y="28917"/>
                    <a:pt x="2734" y="28967"/>
                  </a:cubicBezTo>
                  <a:cubicBezTo>
                    <a:pt x="2713" y="28987"/>
                    <a:pt x="2692" y="29008"/>
                    <a:pt x="2671" y="29029"/>
                  </a:cubicBezTo>
                  <a:cubicBezTo>
                    <a:pt x="2546" y="29071"/>
                    <a:pt x="2441" y="29134"/>
                    <a:pt x="2357" y="29259"/>
                  </a:cubicBezTo>
                  <a:cubicBezTo>
                    <a:pt x="2336" y="29239"/>
                    <a:pt x="2336" y="29239"/>
                    <a:pt x="2336" y="29218"/>
                  </a:cubicBezTo>
                  <a:cubicBezTo>
                    <a:pt x="2323" y="29178"/>
                    <a:pt x="2293" y="29163"/>
                    <a:pt x="2257" y="29163"/>
                  </a:cubicBezTo>
                  <a:cubicBezTo>
                    <a:pt x="2236" y="29163"/>
                    <a:pt x="2213" y="29168"/>
                    <a:pt x="2190" y="29176"/>
                  </a:cubicBezTo>
                  <a:cubicBezTo>
                    <a:pt x="2190" y="29113"/>
                    <a:pt x="2190" y="29029"/>
                    <a:pt x="2190" y="28967"/>
                  </a:cubicBezTo>
                  <a:cubicBezTo>
                    <a:pt x="2190" y="28930"/>
                    <a:pt x="2155" y="28908"/>
                    <a:pt x="2125" y="28908"/>
                  </a:cubicBezTo>
                  <a:cubicBezTo>
                    <a:pt x="2104" y="28908"/>
                    <a:pt x="2085" y="28919"/>
                    <a:pt x="2085" y="28946"/>
                  </a:cubicBezTo>
                  <a:cubicBezTo>
                    <a:pt x="2043" y="29092"/>
                    <a:pt x="2002" y="29239"/>
                    <a:pt x="1960" y="29364"/>
                  </a:cubicBezTo>
                  <a:cubicBezTo>
                    <a:pt x="1960" y="29280"/>
                    <a:pt x="1960" y="29197"/>
                    <a:pt x="1960" y="29092"/>
                  </a:cubicBezTo>
                  <a:cubicBezTo>
                    <a:pt x="1960" y="29071"/>
                    <a:pt x="1934" y="29061"/>
                    <a:pt x="1907" y="29061"/>
                  </a:cubicBezTo>
                  <a:cubicBezTo>
                    <a:pt x="1881" y="29061"/>
                    <a:pt x="1855" y="29071"/>
                    <a:pt x="1855" y="29092"/>
                  </a:cubicBezTo>
                  <a:cubicBezTo>
                    <a:pt x="1855" y="29239"/>
                    <a:pt x="1834" y="29385"/>
                    <a:pt x="1834" y="29532"/>
                  </a:cubicBezTo>
                  <a:lnTo>
                    <a:pt x="1730" y="29406"/>
                  </a:lnTo>
                  <a:cubicBezTo>
                    <a:pt x="1730" y="29343"/>
                    <a:pt x="1730" y="29280"/>
                    <a:pt x="1730" y="29218"/>
                  </a:cubicBezTo>
                  <a:cubicBezTo>
                    <a:pt x="1730" y="29179"/>
                    <a:pt x="1707" y="29162"/>
                    <a:pt x="1683" y="29162"/>
                  </a:cubicBezTo>
                  <a:cubicBezTo>
                    <a:pt x="1655" y="29162"/>
                    <a:pt x="1625" y="29184"/>
                    <a:pt x="1625" y="29218"/>
                  </a:cubicBezTo>
                  <a:lnTo>
                    <a:pt x="1625" y="29280"/>
                  </a:lnTo>
                  <a:cubicBezTo>
                    <a:pt x="1583" y="29239"/>
                    <a:pt x="1541" y="29197"/>
                    <a:pt x="1478" y="29134"/>
                  </a:cubicBezTo>
                  <a:cubicBezTo>
                    <a:pt x="1686" y="28982"/>
                    <a:pt x="2003" y="28894"/>
                    <a:pt x="2303" y="28894"/>
                  </a:cubicBezTo>
                  <a:close/>
                  <a:moveTo>
                    <a:pt x="2043" y="29469"/>
                  </a:moveTo>
                  <a:cubicBezTo>
                    <a:pt x="2043" y="29573"/>
                    <a:pt x="2043" y="29678"/>
                    <a:pt x="2043" y="29762"/>
                  </a:cubicBezTo>
                  <a:cubicBezTo>
                    <a:pt x="2043" y="29783"/>
                    <a:pt x="2043" y="29783"/>
                    <a:pt x="2043" y="29804"/>
                  </a:cubicBezTo>
                  <a:cubicBezTo>
                    <a:pt x="2022" y="29783"/>
                    <a:pt x="2022" y="29762"/>
                    <a:pt x="2002" y="29741"/>
                  </a:cubicBezTo>
                  <a:cubicBezTo>
                    <a:pt x="2022" y="29657"/>
                    <a:pt x="2043" y="29552"/>
                    <a:pt x="2043" y="29469"/>
                  </a:cubicBezTo>
                  <a:close/>
                  <a:moveTo>
                    <a:pt x="2315" y="29469"/>
                  </a:moveTo>
                  <a:cubicBezTo>
                    <a:pt x="2326" y="29479"/>
                    <a:pt x="2342" y="29484"/>
                    <a:pt x="2357" y="29484"/>
                  </a:cubicBezTo>
                  <a:cubicBezTo>
                    <a:pt x="2373" y="29484"/>
                    <a:pt x="2389" y="29479"/>
                    <a:pt x="2399" y="29469"/>
                  </a:cubicBezTo>
                  <a:lnTo>
                    <a:pt x="2399" y="29469"/>
                  </a:lnTo>
                  <a:cubicBezTo>
                    <a:pt x="2336" y="29594"/>
                    <a:pt x="2274" y="29720"/>
                    <a:pt x="2232" y="29845"/>
                  </a:cubicBezTo>
                  <a:cubicBezTo>
                    <a:pt x="2232" y="29720"/>
                    <a:pt x="2253" y="29594"/>
                    <a:pt x="2294" y="29469"/>
                  </a:cubicBezTo>
                  <a:close/>
                  <a:moveTo>
                    <a:pt x="2874" y="0"/>
                  </a:moveTo>
                  <a:cubicBezTo>
                    <a:pt x="2389" y="0"/>
                    <a:pt x="1861" y="117"/>
                    <a:pt x="1395" y="301"/>
                  </a:cubicBezTo>
                  <a:cubicBezTo>
                    <a:pt x="955" y="427"/>
                    <a:pt x="537" y="636"/>
                    <a:pt x="286" y="929"/>
                  </a:cubicBezTo>
                  <a:cubicBezTo>
                    <a:pt x="244" y="950"/>
                    <a:pt x="244" y="992"/>
                    <a:pt x="265" y="1034"/>
                  </a:cubicBezTo>
                  <a:cubicBezTo>
                    <a:pt x="244" y="1054"/>
                    <a:pt x="244" y="1075"/>
                    <a:pt x="223" y="1096"/>
                  </a:cubicBezTo>
                  <a:cubicBezTo>
                    <a:pt x="208" y="1111"/>
                    <a:pt x="225" y="1126"/>
                    <a:pt x="243" y="1126"/>
                  </a:cubicBezTo>
                  <a:cubicBezTo>
                    <a:pt x="251" y="1126"/>
                    <a:pt x="259" y="1123"/>
                    <a:pt x="265" y="1117"/>
                  </a:cubicBezTo>
                  <a:cubicBezTo>
                    <a:pt x="286" y="1096"/>
                    <a:pt x="307" y="1096"/>
                    <a:pt x="328" y="1075"/>
                  </a:cubicBezTo>
                  <a:cubicBezTo>
                    <a:pt x="390" y="1117"/>
                    <a:pt x="453" y="1138"/>
                    <a:pt x="516" y="1159"/>
                  </a:cubicBezTo>
                  <a:cubicBezTo>
                    <a:pt x="558" y="2101"/>
                    <a:pt x="579" y="3042"/>
                    <a:pt x="600" y="3984"/>
                  </a:cubicBezTo>
                  <a:cubicBezTo>
                    <a:pt x="537" y="7436"/>
                    <a:pt x="495" y="10889"/>
                    <a:pt x="411" y="14341"/>
                  </a:cubicBezTo>
                  <a:cubicBezTo>
                    <a:pt x="328" y="17856"/>
                    <a:pt x="181" y="21392"/>
                    <a:pt x="223" y="24928"/>
                  </a:cubicBezTo>
                  <a:lnTo>
                    <a:pt x="223" y="25012"/>
                  </a:lnTo>
                  <a:cubicBezTo>
                    <a:pt x="244" y="25765"/>
                    <a:pt x="265" y="26519"/>
                    <a:pt x="286" y="27251"/>
                  </a:cubicBezTo>
                  <a:cubicBezTo>
                    <a:pt x="265" y="27272"/>
                    <a:pt x="265" y="27293"/>
                    <a:pt x="244" y="27314"/>
                  </a:cubicBezTo>
                  <a:cubicBezTo>
                    <a:pt x="226" y="27296"/>
                    <a:pt x="203" y="27288"/>
                    <a:pt x="181" y="27288"/>
                  </a:cubicBezTo>
                  <a:cubicBezTo>
                    <a:pt x="123" y="27288"/>
                    <a:pt x="68" y="27337"/>
                    <a:pt x="97" y="27397"/>
                  </a:cubicBezTo>
                  <a:cubicBezTo>
                    <a:pt x="118" y="27439"/>
                    <a:pt x="139" y="27481"/>
                    <a:pt x="160" y="27523"/>
                  </a:cubicBezTo>
                  <a:lnTo>
                    <a:pt x="139" y="27523"/>
                  </a:lnTo>
                  <a:cubicBezTo>
                    <a:pt x="125" y="27494"/>
                    <a:pt x="103" y="27483"/>
                    <a:pt x="81" y="27483"/>
                  </a:cubicBezTo>
                  <a:cubicBezTo>
                    <a:pt x="40" y="27483"/>
                    <a:pt x="0" y="27524"/>
                    <a:pt x="14" y="27565"/>
                  </a:cubicBezTo>
                  <a:cubicBezTo>
                    <a:pt x="160" y="28109"/>
                    <a:pt x="537" y="28548"/>
                    <a:pt x="914" y="28946"/>
                  </a:cubicBezTo>
                  <a:cubicBezTo>
                    <a:pt x="997" y="29050"/>
                    <a:pt x="1081" y="29134"/>
                    <a:pt x="1144" y="29218"/>
                  </a:cubicBezTo>
                  <a:lnTo>
                    <a:pt x="1186" y="29280"/>
                  </a:lnTo>
                  <a:cubicBezTo>
                    <a:pt x="1186" y="29301"/>
                    <a:pt x="1165" y="29301"/>
                    <a:pt x="1165" y="29322"/>
                  </a:cubicBezTo>
                  <a:cubicBezTo>
                    <a:pt x="1147" y="29374"/>
                    <a:pt x="1187" y="29411"/>
                    <a:pt x="1225" y="29411"/>
                  </a:cubicBezTo>
                  <a:cubicBezTo>
                    <a:pt x="1233" y="29411"/>
                    <a:pt x="1241" y="29410"/>
                    <a:pt x="1248" y="29406"/>
                  </a:cubicBezTo>
                  <a:cubicBezTo>
                    <a:pt x="1374" y="29594"/>
                    <a:pt x="1499" y="29845"/>
                    <a:pt x="1646" y="30013"/>
                  </a:cubicBezTo>
                  <a:cubicBezTo>
                    <a:pt x="1667" y="30034"/>
                    <a:pt x="1667" y="30034"/>
                    <a:pt x="1688" y="30034"/>
                  </a:cubicBezTo>
                  <a:cubicBezTo>
                    <a:pt x="1750" y="30096"/>
                    <a:pt x="1813" y="30159"/>
                    <a:pt x="1876" y="30180"/>
                  </a:cubicBezTo>
                  <a:cubicBezTo>
                    <a:pt x="1981" y="30327"/>
                    <a:pt x="2064" y="30473"/>
                    <a:pt x="2148" y="30620"/>
                  </a:cubicBezTo>
                  <a:cubicBezTo>
                    <a:pt x="2177" y="30663"/>
                    <a:pt x="2214" y="30682"/>
                    <a:pt x="2249" y="30682"/>
                  </a:cubicBezTo>
                  <a:cubicBezTo>
                    <a:pt x="2313" y="30682"/>
                    <a:pt x="2371" y="30618"/>
                    <a:pt x="2357" y="30536"/>
                  </a:cubicBezTo>
                  <a:cubicBezTo>
                    <a:pt x="2357" y="30431"/>
                    <a:pt x="2315" y="30348"/>
                    <a:pt x="2274" y="30243"/>
                  </a:cubicBezTo>
                  <a:cubicBezTo>
                    <a:pt x="2336" y="29866"/>
                    <a:pt x="2629" y="29448"/>
                    <a:pt x="2922" y="29092"/>
                  </a:cubicBezTo>
                  <a:lnTo>
                    <a:pt x="2922" y="29092"/>
                  </a:lnTo>
                  <a:cubicBezTo>
                    <a:pt x="2713" y="29469"/>
                    <a:pt x="2504" y="29824"/>
                    <a:pt x="2315" y="30201"/>
                  </a:cubicBezTo>
                  <a:cubicBezTo>
                    <a:pt x="2299" y="30233"/>
                    <a:pt x="2333" y="30278"/>
                    <a:pt x="2368" y="30278"/>
                  </a:cubicBezTo>
                  <a:cubicBezTo>
                    <a:pt x="2379" y="30278"/>
                    <a:pt x="2389" y="30274"/>
                    <a:pt x="2399" y="30264"/>
                  </a:cubicBezTo>
                  <a:cubicBezTo>
                    <a:pt x="2671" y="29971"/>
                    <a:pt x="2901" y="29636"/>
                    <a:pt x="3110" y="29280"/>
                  </a:cubicBezTo>
                  <a:cubicBezTo>
                    <a:pt x="3119" y="29283"/>
                    <a:pt x="3127" y="29285"/>
                    <a:pt x="3136" y="29285"/>
                  </a:cubicBezTo>
                  <a:cubicBezTo>
                    <a:pt x="3189" y="29285"/>
                    <a:pt x="3233" y="29230"/>
                    <a:pt x="3215" y="29176"/>
                  </a:cubicBezTo>
                  <a:cubicBezTo>
                    <a:pt x="3215" y="29176"/>
                    <a:pt x="3215" y="29155"/>
                    <a:pt x="3215" y="29155"/>
                  </a:cubicBezTo>
                  <a:cubicBezTo>
                    <a:pt x="3320" y="28987"/>
                    <a:pt x="3403" y="28820"/>
                    <a:pt x="3508" y="28653"/>
                  </a:cubicBezTo>
                  <a:cubicBezTo>
                    <a:pt x="3613" y="28485"/>
                    <a:pt x="3738" y="28297"/>
                    <a:pt x="3843" y="28088"/>
                  </a:cubicBezTo>
                  <a:cubicBezTo>
                    <a:pt x="3864" y="28067"/>
                    <a:pt x="3906" y="28046"/>
                    <a:pt x="3927" y="28004"/>
                  </a:cubicBezTo>
                  <a:cubicBezTo>
                    <a:pt x="3945" y="28049"/>
                    <a:pt x="3986" y="28071"/>
                    <a:pt x="4027" y="28071"/>
                  </a:cubicBezTo>
                  <a:cubicBezTo>
                    <a:pt x="4082" y="28071"/>
                    <a:pt x="4136" y="28034"/>
                    <a:pt x="4136" y="27962"/>
                  </a:cubicBezTo>
                  <a:lnTo>
                    <a:pt x="4136" y="27774"/>
                  </a:lnTo>
                  <a:cubicBezTo>
                    <a:pt x="4345" y="27565"/>
                    <a:pt x="4512" y="27314"/>
                    <a:pt x="4450" y="27146"/>
                  </a:cubicBezTo>
                  <a:cubicBezTo>
                    <a:pt x="4433" y="27112"/>
                    <a:pt x="4415" y="27078"/>
                    <a:pt x="4387" y="27078"/>
                  </a:cubicBezTo>
                  <a:cubicBezTo>
                    <a:pt x="4381" y="27078"/>
                    <a:pt x="4374" y="27080"/>
                    <a:pt x="4366" y="27083"/>
                  </a:cubicBezTo>
                  <a:lnTo>
                    <a:pt x="4303" y="27083"/>
                  </a:lnTo>
                  <a:cubicBezTo>
                    <a:pt x="4303" y="27021"/>
                    <a:pt x="4324" y="26937"/>
                    <a:pt x="4345" y="26853"/>
                  </a:cubicBezTo>
                  <a:cubicBezTo>
                    <a:pt x="4345" y="26795"/>
                    <a:pt x="4294" y="26726"/>
                    <a:pt x="4241" y="26726"/>
                  </a:cubicBezTo>
                  <a:cubicBezTo>
                    <a:pt x="4219" y="26726"/>
                    <a:pt x="4196" y="26738"/>
                    <a:pt x="4178" y="26770"/>
                  </a:cubicBezTo>
                  <a:lnTo>
                    <a:pt x="4157" y="26791"/>
                  </a:lnTo>
                  <a:cubicBezTo>
                    <a:pt x="4178" y="22606"/>
                    <a:pt x="4596" y="18463"/>
                    <a:pt x="4784" y="14278"/>
                  </a:cubicBezTo>
                  <a:cubicBezTo>
                    <a:pt x="5015" y="9633"/>
                    <a:pt x="4952" y="4967"/>
                    <a:pt x="4889" y="322"/>
                  </a:cubicBezTo>
                  <a:cubicBezTo>
                    <a:pt x="4889" y="228"/>
                    <a:pt x="4816" y="181"/>
                    <a:pt x="4743" y="181"/>
                  </a:cubicBezTo>
                  <a:cubicBezTo>
                    <a:pt x="4669" y="181"/>
                    <a:pt x="4596" y="228"/>
                    <a:pt x="4596" y="322"/>
                  </a:cubicBezTo>
                  <a:cubicBezTo>
                    <a:pt x="4596" y="406"/>
                    <a:pt x="4596" y="510"/>
                    <a:pt x="4596" y="594"/>
                  </a:cubicBezTo>
                  <a:cubicBezTo>
                    <a:pt x="4512" y="510"/>
                    <a:pt x="4408" y="448"/>
                    <a:pt x="4324" y="406"/>
                  </a:cubicBezTo>
                  <a:cubicBezTo>
                    <a:pt x="4219" y="364"/>
                    <a:pt x="4136" y="364"/>
                    <a:pt x="4031" y="343"/>
                  </a:cubicBezTo>
                  <a:cubicBezTo>
                    <a:pt x="3739" y="101"/>
                    <a:pt x="3325" y="0"/>
                    <a:pt x="28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 name="Google Shape;415;p17"/>
            <p:cNvGrpSpPr/>
            <p:nvPr/>
          </p:nvGrpSpPr>
          <p:grpSpPr>
            <a:xfrm rot="729570">
              <a:off x="560594" y="2953088"/>
              <a:ext cx="216285" cy="381345"/>
              <a:chOff x="3566650" y="5638100"/>
              <a:chExt cx="309700" cy="545975"/>
            </a:xfrm>
          </p:grpSpPr>
          <p:sp>
            <p:nvSpPr>
              <p:cNvPr id="416" name="Google Shape;416;p17"/>
              <p:cNvSpPr/>
              <p:nvPr/>
            </p:nvSpPr>
            <p:spPr>
              <a:xfrm>
                <a:off x="3566650" y="5638100"/>
                <a:ext cx="309700" cy="545975"/>
              </a:xfrm>
              <a:custGeom>
                <a:rect b="b" l="l" r="r" t="t"/>
                <a:pathLst>
                  <a:path extrusionOk="0" h="21839" w="12388">
                    <a:moveTo>
                      <a:pt x="7081" y="647"/>
                    </a:moveTo>
                    <a:cubicBezTo>
                      <a:pt x="7826" y="647"/>
                      <a:pt x="8559" y="813"/>
                      <a:pt x="9228" y="1185"/>
                    </a:cubicBezTo>
                    <a:cubicBezTo>
                      <a:pt x="12387" y="2943"/>
                      <a:pt x="11592" y="7693"/>
                      <a:pt x="10023" y="10203"/>
                    </a:cubicBezTo>
                    <a:cubicBezTo>
                      <a:pt x="9249" y="11459"/>
                      <a:pt x="8558" y="12840"/>
                      <a:pt x="7700" y="14011"/>
                    </a:cubicBezTo>
                    <a:cubicBezTo>
                      <a:pt x="7637" y="14074"/>
                      <a:pt x="7596" y="14137"/>
                      <a:pt x="7533" y="14200"/>
                    </a:cubicBezTo>
                    <a:cubicBezTo>
                      <a:pt x="7847" y="13070"/>
                      <a:pt x="8265" y="11961"/>
                      <a:pt x="8579" y="10831"/>
                    </a:cubicBezTo>
                    <a:cubicBezTo>
                      <a:pt x="8767" y="10099"/>
                      <a:pt x="9123" y="9053"/>
                      <a:pt x="8914" y="8299"/>
                    </a:cubicBezTo>
                    <a:cubicBezTo>
                      <a:pt x="8798" y="7931"/>
                      <a:pt x="8538" y="7474"/>
                      <a:pt x="8119" y="7474"/>
                    </a:cubicBezTo>
                    <a:cubicBezTo>
                      <a:pt x="8085" y="7474"/>
                      <a:pt x="8050" y="7477"/>
                      <a:pt x="8014" y="7483"/>
                    </a:cubicBezTo>
                    <a:cubicBezTo>
                      <a:pt x="7721" y="7546"/>
                      <a:pt x="7575" y="7776"/>
                      <a:pt x="7491" y="8048"/>
                    </a:cubicBezTo>
                    <a:cubicBezTo>
                      <a:pt x="7428" y="7965"/>
                      <a:pt x="7386" y="7881"/>
                      <a:pt x="7324" y="7776"/>
                    </a:cubicBezTo>
                    <a:cubicBezTo>
                      <a:pt x="7273" y="7705"/>
                      <a:pt x="7193" y="7669"/>
                      <a:pt x="7112" y="7669"/>
                    </a:cubicBezTo>
                    <a:cubicBezTo>
                      <a:pt x="7026" y="7669"/>
                      <a:pt x="6938" y="7711"/>
                      <a:pt x="6884" y="7797"/>
                    </a:cubicBezTo>
                    <a:cubicBezTo>
                      <a:pt x="6842" y="7860"/>
                      <a:pt x="6821" y="7923"/>
                      <a:pt x="6780" y="7985"/>
                    </a:cubicBezTo>
                    <a:cubicBezTo>
                      <a:pt x="6634" y="7801"/>
                      <a:pt x="6464" y="7674"/>
                      <a:pt x="6259" y="7674"/>
                    </a:cubicBezTo>
                    <a:cubicBezTo>
                      <a:pt x="6138" y="7674"/>
                      <a:pt x="6006" y="7718"/>
                      <a:pt x="5859" y="7818"/>
                    </a:cubicBezTo>
                    <a:cubicBezTo>
                      <a:pt x="5692" y="7923"/>
                      <a:pt x="5587" y="8090"/>
                      <a:pt x="5524" y="8257"/>
                    </a:cubicBezTo>
                    <a:cubicBezTo>
                      <a:pt x="5276" y="7921"/>
                      <a:pt x="4954" y="7690"/>
                      <a:pt x="4556" y="7690"/>
                    </a:cubicBezTo>
                    <a:cubicBezTo>
                      <a:pt x="4484" y="7690"/>
                      <a:pt x="4409" y="7697"/>
                      <a:pt x="4332" y="7713"/>
                    </a:cubicBezTo>
                    <a:cubicBezTo>
                      <a:pt x="4248" y="7546"/>
                      <a:pt x="4164" y="7420"/>
                      <a:pt x="4060" y="7295"/>
                    </a:cubicBezTo>
                    <a:cubicBezTo>
                      <a:pt x="3876" y="7111"/>
                      <a:pt x="3643" y="7025"/>
                      <a:pt x="3411" y="7025"/>
                    </a:cubicBezTo>
                    <a:cubicBezTo>
                      <a:pt x="3037" y="7025"/>
                      <a:pt x="2666" y="7250"/>
                      <a:pt x="2511" y="7651"/>
                    </a:cubicBezTo>
                    <a:cubicBezTo>
                      <a:pt x="2176" y="8467"/>
                      <a:pt x="2909" y="9597"/>
                      <a:pt x="3181" y="10350"/>
                    </a:cubicBezTo>
                    <a:cubicBezTo>
                      <a:pt x="3725" y="11982"/>
                      <a:pt x="4332" y="13635"/>
                      <a:pt x="5461" y="14932"/>
                    </a:cubicBezTo>
                    <a:cubicBezTo>
                      <a:pt x="5461" y="14952"/>
                      <a:pt x="5481" y="14953"/>
                      <a:pt x="5502" y="14953"/>
                    </a:cubicBezTo>
                    <a:lnTo>
                      <a:pt x="5502" y="14953"/>
                    </a:lnTo>
                    <a:cubicBezTo>
                      <a:pt x="5105" y="14953"/>
                      <a:pt x="4708" y="14890"/>
                      <a:pt x="4499" y="14639"/>
                    </a:cubicBezTo>
                    <a:cubicBezTo>
                      <a:pt x="4604" y="14639"/>
                      <a:pt x="4708" y="14535"/>
                      <a:pt x="4666" y="14388"/>
                    </a:cubicBezTo>
                    <a:cubicBezTo>
                      <a:pt x="4227" y="12798"/>
                      <a:pt x="2909" y="11877"/>
                      <a:pt x="2093" y="10475"/>
                    </a:cubicBezTo>
                    <a:cubicBezTo>
                      <a:pt x="1172" y="8864"/>
                      <a:pt x="544" y="6793"/>
                      <a:pt x="1088" y="4952"/>
                    </a:cubicBezTo>
                    <a:cubicBezTo>
                      <a:pt x="1818" y="2617"/>
                      <a:pt x="4520" y="647"/>
                      <a:pt x="7081" y="647"/>
                    </a:cubicBezTo>
                    <a:close/>
                    <a:moveTo>
                      <a:pt x="3460" y="7673"/>
                    </a:moveTo>
                    <a:cubicBezTo>
                      <a:pt x="3593" y="7673"/>
                      <a:pt x="3684" y="7800"/>
                      <a:pt x="3746" y="7985"/>
                    </a:cubicBezTo>
                    <a:cubicBezTo>
                      <a:pt x="3327" y="8425"/>
                      <a:pt x="3536" y="9157"/>
                      <a:pt x="3934" y="9638"/>
                    </a:cubicBezTo>
                    <a:cubicBezTo>
                      <a:pt x="3976" y="9694"/>
                      <a:pt x="4036" y="9717"/>
                      <a:pt x="4100" y="9717"/>
                    </a:cubicBezTo>
                    <a:cubicBezTo>
                      <a:pt x="4227" y="9717"/>
                      <a:pt x="4366" y="9624"/>
                      <a:pt x="4394" y="9513"/>
                    </a:cubicBezTo>
                    <a:cubicBezTo>
                      <a:pt x="4499" y="9136"/>
                      <a:pt x="4541" y="8634"/>
                      <a:pt x="4457" y="8195"/>
                    </a:cubicBezTo>
                    <a:cubicBezTo>
                      <a:pt x="4488" y="8184"/>
                      <a:pt x="4525" y="8179"/>
                      <a:pt x="4564" y="8179"/>
                    </a:cubicBezTo>
                    <a:cubicBezTo>
                      <a:pt x="4604" y="8179"/>
                      <a:pt x="4645" y="8184"/>
                      <a:pt x="4687" y="8195"/>
                    </a:cubicBezTo>
                    <a:cubicBezTo>
                      <a:pt x="5043" y="8257"/>
                      <a:pt x="5252" y="8550"/>
                      <a:pt x="5399" y="8885"/>
                    </a:cubicBezTo>
                    <a:cubicBezTo>
                      <a:pt x="5399" y="9262"/>
                      <a:pt x="5524" y="9638"/>
                      <a:pt x="5692" y="9889"/>
                    </a:cubicBezTo>
                    <a:cubicBezTo>
                      <a:pt x="5740" y="9959"/>
                      <a:pt x="5810" y="9989"/>
                      <a:pt x="5879" y="9989"/>
                    </a:cubicBezTo>
                    <a:cubicBezTo>
                      <a:pt x="6017" y="9989"/>
                      <a:pt x="6152" y="9869"/>
                      <a:pt x="6110" y="9701"/>
                    </a:cubicBezTo>
                    <a:cubicBezTo>
                      <a:pt x="6068" y="9471"/>
                      <a:pt x="5984" y="9178"/>
                      <a:pt x="5859" y="8906"/>
                    </a:cubicBezTo>
                    <a:cubicBezTo>
                      <a:pt x="5859" y="8781"/>
                      <a:pt x="5880" y="8676"/>
                      <a:pt x="5943" y="8592"/>
                    </a:cubicBezTo>
                    <a:cubicBezTo>
                      <a:pt x="6064" y="8402"/>
                      <a:pt x="6174" y="8326"/>
                      <a:pt x="6274" y="8326"/>
                    </a:cubicBezTo>
                    <a:cubicBezTo>
                      <a:pt x="6415" y="8326"/>
                      <a:pt x="6535" y="8479"/>
                      <a:pt x="6633" y="8676"/>
                    </a:cubicBezTo>
                    <a:cubicBezTo>
                      <a:pt x="6654" y="8864"/>
                      <a:pt x="6717" y="9053"/>
                      <a:pt x="6842" y="9283"/>
                    </a:cubicBezTo>
                    <a:cubicBezTo>
                      <a:pt x="6893" y="9362"/>
                      <a:pt x="6971" y="9397"/>
                      <a:pt x="7049" y="9397"/>
                    </a:cubicBezTo>
                    <a:cubicBezTo>
                      <a:pt x="7197" y="9397"/>
                      <a:pt x="7344" y="9272"/>
                      <a:pt x="7303" y="9094"/>
                    </a:cubicBezTo>
                    <a:cubicBezTo>
                      <a:pt x="7282" y="9073"/>
                      <a:pt x="7282" y="9032"/>
                      <a:pt x="7261" y="9011"/>
                    </a:cubicBezTo>
                    <a:cubicBezTo>
                      <a:pt x="7282" y="8906"/>
                      <a:pt x="7282" y="8801"/>
                      <a:pt x="7282" y="8697"/>
                    </a:cubicBezTo>
                    <a:cubicBezTo>
                      <a:pt x="7345" y="8801"/>
                      <a:pt x="7365" y="8927"/>
                      <a:pt x="7407" y="9032"/>
                    </a:cubicBezTo>
                    <a:cubicBezTo>
                      <a:pt x="7445" y="9145"/>
                      <a:pt x="7551" y="9198"/>
                      <a:pt x="7653" y="9198"/>
                    </a:cubicBezTo>
                    <a:cubicBezTo>
                      <a:pt x="7779" y="9198"/>
                      <a:pt x="7900" y="9118"/>
                      <a:pt x="7889" y="8969"/>
                    </a:cubicBezTo>
                    <a:cubicBezTo>
                      <a:pt x="7889" y="8864"/>
                      <a:pt x="7868" y="8760"/>
                      <a:pt x="7868" y="8655"/>
                    </a:cubicBezTo>
                    <a:cubicBezTo>
                      <a:pt x="8097" y="8391"/>
                      <a:pt x="8257" y="8260"/>
                      <a:pt x="8348" y="8260"/>
                    </a:cubicBezTo>
                    <a:cubicBezTo>
                      <a:pt x="8423" y="8260"/>
                      <a:pt x="8451" y="8350"/>
                      <a:pt x="8433" y="8529"/>
                    </a:cubicBezTo>
                    <a:cubicBezTo>
                      <a:pt x="8558" y="8739"/>
                      <a:pt x="8391" y="9220"/>
                      <a:pt x="8370" y="9429"/>
                    </a:cubicBezTo>
                    <a:cubicBezTo>
                      <a:pt x="8265" y="9931"/>
                      <a:pt x="8140" y="10413"/>
                      <a:pt x="7993" y="10894"/>
                    </a:cubicBezTo>
                    <a:cubicBezTo>
                      <a:pt x="7596" y="12191"/>
                      <a:pt x="7114" y="13426"/>
                      <a:pt x="6801" y="14744"/>
                    </a:cubicBezTo>
                    <a:cubicBezTo>
                      <a:pt x="6633" y="14807"/>
                      <a:pt x="6445" y="14869"/>
                      <a:pt x="6215" y="14890"/>
                    </a:cubicBezTo>
                    <a:cubicBezTo>
                      <a:pt x="6068" y="14911"/>
                      <a:pt x="5880" y="14953"/>
                      <a:pt x="5712" y="14953"/>
                    </a:cubicBezTo>
                    <a:cubicBezTo>
                      <a:pt x="5775" y="14890"/>
                      <a:pt x="5838" y="14786"/>
                      <a:pt x="5775" y="14681"/>
                    </a:cubicBezTo>
                    <a:cubicBezTo>
                      <a:pt x="4813" y="13049"/>
                      <a:pt x="4269" y="11312"/>
                      <a:pt x="3578" y="9555"/>
                    </a:cubicBezTo>
                    <a:cubicBezTo>
                      <a:pt x="3474" y="9304"/>
                      <a:pt x="2867" y="8153"/>
                      <a:pt x="3118" y="7881"/>
                    </a:cubicBezTo>
                    <a:cubicBezTo>
                      <a:pt x="3255" y="7735"/>
                      <a:pt x="3368" y="7673"/>
                      <a:pt x="3460" y="7673"/>
                    </a:cubicBezTo>
                    <a:close/>
                    <a:moveTo>
                      <a:pt x="3829" y="14409"/>
                    </a:moveTo>
                    <a:cubicBezTo>
                      <a:pt x="3653" y="15247"/>
                      <a:pt x="4504" y="15539"/>
                      <a:pt x="5469" y="15539"/>
                    </a:cubicBezTo>
                    <a:cubicBezTo>
                      <a:pt x="6335" y="15539"/>
                      <a:pt x="7293" y="15303"/>
                      <a:pt x="7679" y="15016"/>
                    </a:cubicBezTo>
                    <a:cubicBezTo>
                      <a:pt x="7868" y="14869"/>
                      <a:pt x="8035" y="14723"/>
                      <a:pt x="8181" y="14555"/>
                    </a:cubicBezTo>
                    <a:cubicBezTo>
                      <a:pt x="8223" y="14744"/>
                      <a:pt x="8244" y="14911"/>
                      <a:pt x="8181" y="15079"/>
                    </a:cubicBezTo>
                    <a:cubicBezTo>
                      <a:pt x="8161" y="15058"/>
                      <a:pt x="8161" y="15058"/>
                      <a:pt x="8140" y="15058"/>
                    </a:cubicBezTo>
                    <a:cubicBezTo>
                      <a:pt x="8108" y="15026"/>
                      <a:pt x="8067" y="15011"/>
                      <a:pt x="8026" y="15011"/>
                    </a:cubicBezTo>
                    <a:cubicBezTo>
                      <a:pt x="7933" y="15011"/>
                      <a:pt x="7845" y="15087"/>
                      <a:pt x="7889" y="15204"/>
                    </a:cubicBezTo>
                    <a:cubicBezTo>
                      <a:pt x="7909" y="15267"/>
                      <a:pt x="7930" y="15351"/>
                      <a:pt x="7930" y="15413"/>
                    </a:cubicBezTo>
                    <a:cubicBezTo>
                      <a:pt x="7930" y="15413"/>
                      <a:pt x="7909" y="15434"/>
                      <a:pt x="7909" y="15455"/>
                    </a:cubicBezTo>
                    <a:cubicBezTo>
                      <a:pt x="7533" y="15790"/>
                      <a:pt x="6989" y="15999"/>
                      <a:pt x="6508" y="16167"/>
                    </a:cubicBezTo>
                    <a:cubicBezTo>
                      <a:pt x="6118" y="16273"/>
                      <a:pt x="5698" y="16364"/>
                      <a:pt x="5286" y="16364"/>
                    </a:cubicBezTo>
                    <a:cubicBezTo>
                      <a:pt x="5211" y="16364"/>
                      <a:pt x="5137" y="16361"/>
                      <a:pt x="5064" y="16355"/>
                    </a:cubicBezTo>
                    <a:cubicBezTo>
                      <a:pt x="4499" y="16292"/>
                      <a:pt x="3788" y="15748"/>
                      <a:pt x="3662" y="15162"/>
                    </a:cubicBezTo>
                    <a:cubicBezTo>
                      <a:pt x="3662" y="15079"/>
                      <a:pt x="3662" y="15016"/>
                      <a:pt x="3662" y="14953"/>
                    </a:cubicBezTo>
                    <a:cubicBezTo>
                      <a:pt x="3662" y="14932"/>
                      <a:pt x="3641" y="14890"/>
                      <a:pt x="3641" y="14890"/>
                    </a:cubicBezTo>
                    <a:cubicBezTo>
                      <a:pt x="3641" y="14723"/>
                      <a:pt x="3704" y="14555"/>
                      <a:pt x="3829" y="14409"/>
                    </a:cubicBezTo>
                    <a:close/>
                    <a:moveTo>
                      <a:pt x="7721" y="16313"/>
                    </a:moveTo>
                    <a:cubicBezTo>
                      <a:pt x="7721" y="16459"/>
                      <a:pt x="7721" y="16585"/>
                      <a:pt x="7742" y="16732"/>
                    </a:cubicBezTo>
                    <a:cubicBezTo>
                      <a:pt x="7679" y="16815"/>
                      <a:pt x="7617" y="16899"/>
                      <a:pt x="7533" y="16983"/>
                    </a:cubicBezTo>
                    <a:cubicBezTo>
                      <a:pt x="7073" y="17422"/>
                      <a:pt x="6424" y="17778"/>
                      <a:pt x="5796" y="17861"/>
                    </a:cubicBezTo>
                    <a:cubicBezTo>
                      <a:pt x="5688" y="17878"/>
                      <a:pt x="5584" y="17887"/>
                      <a:pt x="5485" y="17887"/>
                    </a:cubicBezTo>
                    <a:cubicBezTo>
                      <a:pt x="4609" y="17887"/>
                      <a:pt x="4095" y="17251"/>
                      <a:pt x="3850" y="16480"/>
                    </a:cubicBezTo>
                    <a:lnTo>
                      <a:pt x="3850" y="16480"/>
                    </a:lnTo>
                    <a:cubicBezTo>
                      <a:pt x="4252" y="16824"/>
                      <a:pt x="4790" y="16943"/>
                      <a:pt x="5339" y="16943"/>
                    </a:cubicBezTo>
                    <a:cubicBezTo>
                      <a:pt x="5591" y="16943"/>
                      <a:pt x="5845" y="16918"/>
                      <a:pt x="6089" y="16878"/>
                    </a:cubicBezTo>
                    <a:cubicBezTo>
                      <a:pt x="6612" y="16794"/>
                      <a:pt x="7198" y="16606"/>
                      <a:pt x="7721" y="16313"/>
                    </a:cubicBezTo>
                    <a:close/>
                    <a:moveTo>
                      <a:pt x="8307" y="18196"/>
                    </a:moveTo>
                    <a:lnTo>
                      <a:pt x="8307" y="18196"/>
                    </a:lnTo>
                    <a:cubicBezTo>
                      <a:pt x="8286" y="18322"/>
                      <a:pt x="8265" y="18426"/>
                      <a:pt x="8244" y="18552"/>
                    </a:cubicBezTo>
                    <a:cubicBezTo>
                      <a:pt x="8235" y="18562"/>
                      <a:pt x="8225" y="18576"/>
                      <a:pt x="8217" y="18590"/>
                    </a:cubicBezTo>
                    <a:lnTo>
                      <a:pt x="8217" y="18590"/>
                    </a:lnTo>
                    <a:cubicBezTo>
                      <a:pt x="8232" y="18543"/>
                      <a:pt x="8244" y="18495"/>
                      <a:pt x="8244" y="18447"/>
                    </a:cubicBezTo>
                    <a:cubicBezTo>
                      <a:pt x="8265" y="18384"/>
                      <a:pt x="8286" y="18280"/>
                      <a:pt x="8307" y="18196"/>
                    </a:cubicBezTo>
                    <a:close/>
                    <a:moveTo>
                      <a:pt x="7972" y="19159"/>
                    </a:moveTo>
                    <a:lnTo>
                      <a:pt x="7972" y="19159"/>
                    </a:lnTo>
                    <a:cubicBezTo>
                      <a:pt x="7951" y="19201"/>
                      <a:pt x="7930" y="19242"/>
                      <a:pt x="7930" y="19284"/>
                    </a:cubicBezTo>
                    <a:cubicBezTo>
                      <a:pt x="7930" y="19284"/>
                      <a:pt x="7909" y="19284"/>
                      <a:pt x="7909" y="19263"/>
                    </a:cubicBezTo>
                    <a:cubicBezTo>
                      <a:pt x="7930" y="19221"/>
                      <a:pt x="7951" y="19201"/>
                      <a:pt x="7972" y="19159"/>
                    </a:cubicBezTo>
                    <a:close/>
                    <a:moveTo>
                      <a:pt x="7784" y="17485"/>
                    </a:moveTo>
                    <a:lnTo>
                      <a:pt x="7784" y="17506"/>
                    </a:lnTo>
                    <a:cubicBezTo>
                      <a:pt x="7742" y="18196"/>
                      <a:pt x="7575" y="19012"/>
                      <a:pt x="6947" y="19431"/>
                    </a:cubicBezTo>
                    <a:cubicBezTo>
                      <a:pt x="6664" y="19609"/>
                      <a:pt x="6318" y="19693"/>
                      <a:pt x="5968" y="19693"/>
                    </a:cubicBezTo>
                    <a:cubicBezTo>
                      <a:pt x="5412" y="19693"/>
                      <a:pt x="4845" y="19481"/>
                      <a:pt x="4499" y="19096"/>
                    </a:cubicBezTo>
                    <a:cubicBezTo>
                      <a:pt x="4122" y="18677"/>
                      <a:pt x="3976" y="18154"/>
                      <a:pt x="3871" y="17631"/>
                    </a:cubicBezTo>
                    <a:lnTo>
                      <a:pt x="3871" y="17631"/>
                    </a:lnTo>
                    <a:cubicBezTo>
                      <a:pt x="4324" y="18122"/>
                      <a:pt x="4947" y="18459"/>
                      <a:pt x="5587" y="18459"/>
                    </a:cubicBezTo>
                    <a:cubicBezTo>
                      <a:pt x="5657" y="18459"/>
                      <a:pt x="5726" y="18455"/>
                      <a:pt x="5796" y="18447"/>
                    </a:cubicBezTo>
                    <a:cubicBezTo>
                      <a:pt x="6319" y="18405"/>
                      <a:pt x="7135" y="18008"/>
                      <a:pt x="7784" y="17485"/>
                    </a:cubicBezTo>
                    <a:close/>
                    <a:moveTo>
                      <a:pt x="7407" y="19807"/>
                    </a:moveTo>
                    <a:lnTo>
                      <a:pt x="7407" y="19807"/>
                    </a:lnTo>
                    <a:cubicBezTo>
                      <a:pt x="7386" y="19870"/>
                      <a:pt x="7386" y="19933"/>
                      <a:pt x="7365" y="19996"/>
                    </a:cubicBezTo>
                    <a:lnTo>
                      <a:pt x="7324" y="19975"/>
                    </a:lnTo>
                    <a:cubicBezTo>
                      <a:pt x="7303" y="19954"/>
                      <a:pt x="7282" y="19933"/>
                      <a:pt x="7240" y="19933"/>
                    </a:cubicBezTo>
                    <a:cubicBezTo>
                      <a:pt x="7303" y="19891"/>
                      <a:pt x="7365" y="19849"/>
                      <a:pt x="7407" y="19807"/>
                    </a:cubicBezTo>
                    <a:close/>
                    <a:moveTo>
                      <a:pt x="4499" y="19786"/>
                    </a:moveTo>
                    <a:lnTo>
                      <a:pt x="4499" y="19786"/>
                    </a:lnTo>
                    <a:cubicBezTo>
                      <a:pt x="4666" y="19912"/>
                      <a:pt x="4813" y="19996"/>
                      <a:pt x="5001" y="20079"/>
                    </a:cubicBezTo>
                    <a:cubicBezTo>
                      <a:pt x="4980" y="20100"/>
                      <a:pt x="4980" y="20121"/>
                      <a:pt x="4980" y="20163"/>
                    </a:cubicBezTo>
                    <a:lnTo>
                      <a:pt x="4980" y="20205"/>
                    </a:lnTo>
                    <a:cubicBezTo>
                      <a:pt x="4896" y="20079"/>
                      <a:pt x="4792" y="19975"/>
                      <a:pt x="4687" y="19933"/>
                    </a:cubicBezTo>
                    <a:cubicBezTo>
                      <a:pt x="4666" y="19933"/>
                      <a:pt x="4624" y="19933"/>
                      <a:pt x="4624" y="19975"/>
                    </a:cubicBezTo>
                    <a:cubicBezTo>
                      <a:pt x="4624" y="19996"/>
                      <a:pt x="4624" y="20017"/>
                      <a:pt x="4624" y="20017"/>
                    </a:cubicBezTo>
                    <a:cubicBezTo>
                      <a:pt x="4583" y="19954"/>
                      <a:pt x="4541" y="19870"/>
                      <a:pt x="4499" y="19786"/>
                    </a:cubicBezTo>
                    <a:close/>
                    <a:moveTo>
                      <a:pt x="6152" y="20268"/>
                    </a:moveTo>
                    <a:cubicBezTo>
                      <a:pt x="6152" y="20268"/>
                      <a:pt x="6152" y="20289"/>
                      <a:pt x="6152" y="20289"/>
                    </a:cubicBezTo>
                    <a:cubicBezTo>
                      <a:pt x="6152" y="20289"/>
                      <a:pt x="6131" y="20268"/>
                      <a:pt x="6131" y="20268"/>
                    </a:cubicBezTo>
                    <a:close/>
                    <a:moveTo>
                      <a:pt x="5378" y="20205"/>
                    </a:moveTo>
                    <a:cubicBezTo>
                      <a:pt x="5420" y="20205"/>
                      <a:pt x="5440" y="20226"/>
                      <a:pt x="5482" y="20226"/>
                    </a:cubicBezTo>
                    <a:cubicBezTo>
                      <a:pt x="5482" y="20268"/>
                      <a:pt x="5482" y="20309"/>
                      <a:pt x="5482" y="20372"/>
                    </a:cubicBezTo>
                    <a:cubicBezTo>
                      <a:pt x="5440" y="20309"/>
                      <a:pt x="5399" y="20247"/>
                      <a:pt x="5378" y="20205"/>
                    </a:cubicBezTo>
                    <a:close/>
                    <a:moveTo>
                      <a:pt x="6968" y="20058"/>
                    </a:moveTo>
                    <a:cubicBezTo>
                      <a:pt x="6926" y="20247"/>
                      <a:pt x="6863" y="20393"/>
                      <a:pt x="6801" y="20561"/>
                    </a:cubicBezTo>
                    <a:cubicBezTo>
                      <a:pt x="6696" y="20456"/>
                      <a:pt x="6612" y="20330"/>
                      <a:pt x="6528" y="20205"/>
                    </a:cubicBezTo>
                    <a:cubicBezTo>
                      <a:pt x="6591" y="20184"/>
                      <a:pt x="6675" y="20184"/>
                      <a:pt x="6738" y="20163"/>
                    </a:cubicBezTo>
                    <a:cubicBezTo>
                      <a:pt x="6821" y="20142"/>
                      <a:pt x="6905" y="20100"/>
                      <a:pt x="6968" y="20058"/>
                    </a:cubicBezTo>
                    <a:close/>
                    <a:moveTo>
                      <a:pt x="6570" y="20874"/>
                    </a:moveTo>
                    <a:lnTo>
                      <a:pt x="6570" y="20874"/>
                    </a:lnTo>
                    <a:cubicBezTo>
                      <a:pt x="6591" y="20895"/>
                      <a:pt x="6612" y="20916"/>
                      <a:pt x="6633" y="20937"/>
                    </a:cubicBezTo>
                    <a:cubicBezTo>
                      <a:pt x="6612" y="20958"/>
                      <a:pt x="6591" y="20958"/>
                      <a:pt x="6591" y="20979"/>
                    </a:cubicBezTo>
                    <a:cubicBezTo>
                      <a:pt x="6591" y="20937"/>
                      <a:pt x="6570" y="20916"/>
                      <a:pt x="6570" y="20874"/>
                    </a:cubicBezTo>
                    <a:close/>
                    <a:moveTo>
                      <a:pt x="5378" y="20874"/>
                    </a:moveTo>
                    <a:lnTo>
                      <a:pt x="5378" y="20874"/>
                    </a:lnTo>
                    <a:cubicBezTo>
                      <a:pt x="5440" y="20979"/>
                      <a:pt x="5524" y="21105"/>
                      <a:pt x="5587" y="21230"/>
                    </a:cubicBezTo>
                    <a:cubicBezTo>
                      <a:pt x="5545" y="21209"/>
                      <a:pt x="5503" y="21188"/>
                      <a:pt x="5461" y="21188"/>
                    </a:cubicBezTo>
                    <a:cubicBezTo>
                      <a:pt x="5420" y="21084"/>
                      <a:pt x="5399" y="20979"/>
                      <a:pt x="5378" y="20874"/>
                    </a:cubicBezTo>
                    <a:close/>
                    <a:moveTo>
                      <a:pt x="5838" y="20456"/>
                    </a:moveTo>
                    <a:lnTo>
                      <a:pt x="5838" y="20456"/>
                    </a:lnTo>
                    <a:cubicBezTo>
                      <a:pt x="5984" y="20686"/>
                      <a:pt x="6110" y="20916"/>
                      <a:pt x="6215" y="21167"/>
                    </a:cubicBezTo>
                    <a:cubicBezTo>
                      <a:pt x="6152" y="21188"/>
                      <a:pt x="6089" y="21209"/>
                      <a:pt x="6026" y="21209"/>
                    </a:cubicBezTo>
                    <a:cubicBezTo>
                      <a:pt x="6005" y="21230"/>
                      <a:pt x="6005" y="21230"/>
                      <a:pt x="5984" y="21230"/>
                    </a:cubicBezTo>
                    <a:cubicBezTo>
                      <a:pt x="5984" y="21209"/>
                      <a:pt x="5984" y="21188"/>
                      <a:pt x="5964" y="21146"/>
                    </a:cubicBezTo>
                    <a:cubicBezTo>
                      <a:pt x="5880" y="20916"/>
                      <a:pt x="5838" y="20686"/>
                      <a:pt x="5838" y="20456"/>
                    </a:cubicBezTo>
                    <a:close/>
                    <a:moveTo>
                      <a:pt x="7123" y="1"/>
                    </a:moveTo>
                    <a:cubicBezTo>
                      <a:pt x="4686" y="1"/>
                      <a:pt x="2170" y="1422"/>
                      <a:pt x="984" y="3508"/>
                    </a:cubicBezTo>
                    <a:cubicBezTo>
                      <a:pt x="105" y="5056"/>
                      <a:pt x="0" y="6793"/>
                      <a:pt x="544" y="8467"/>
                    </a:cubicBezTo>
                    <a:cubicBezTo>
                      <a:pt x="879" y="9534"/>
                      <a:pt x="1319" y="10643"/>
                      <a:pt x="2009" y="11542"/>
                    </a:cubicBezTo>
                    <a:cubicBezTo>
                      <a:pt x="2637" y="12400"/>
                      <a:pt x="3474" y="13070"/>
                      <a:pt x="4018" y="13991"/>
                    </a:cubicBezTo>
                    <a:cubicBezTo>
                      <a:pt x="3997" y="14011"/>
                      <a:pt x="3976" y="14032"/>
                      <a:pt x="3955" y="14053"/>
                    </a:cubicBezTo>
                    <a:cubicBezTo>
                      <a:pt x="3955" y="14095"/>
                      <a:pt x="3934" y="14116"/>
                      <a:pt x="3934" y="14137"/>
                    </a:cubicBezTo>
                    <a:cubicBezTo>
                      <a:pt x="3913" y="14116"/>
                      <a:pt x="3871" y="14116"/>
                      <a:pt x="3850" y="14116"/>
                    </a:cubicBezTo>
                    <a:cubicBezTo>
                      <a:pt x="3202" y="14242"/>
                      <a:pt x="3097" y="14827"/>
                      <a:pt x="3223" y="15371"/>
                    </a:cubicBezTo>
                    <a:cubicBezTo>
                      <a:pt x="3055" y="15895"/>
                      <a:pt x="3139" y="16459"/>
                      <a:pt x="3390" y="16962"/>
                    </a:cubicBezTo>
                    <a:cubicBezTo>
                      <a:pt x="3243" y="17882"/>
                      <a:pt x="3536" y="18782"/>
                      <a:pt x="4080" y="19410"/>
                    </a:cubicBezTo>
                    <a:cubicBezTo>
                      <a:pt x="4039" y="19431"/>
                      <a:pt x="3997" y="19452"/>
                      <a:pt x="3976" y="19514"/>
                    </a:cubicBezTo>
                    <a:cubicBezTo>
                      <a:pt x="3829" y="20037"/>
                      <a:pt x="4269" y="20791"/>
                      <a:pt x="4604" y="21188"/>
                    </a:cubicBezTo>
                    <a:cubicBezTo>
                      <a:pt x="4926" y="21582"/>
                      <a:pt x="5356" y="21838"/>
                      <a:pt x="5853" y="21838"/>
                    </a:cubicBezTo>
                    <a:cubicBezTo>
                      <a:pt x="5937" y="21838"/>
                      <a:pt x="6023" y="21831"/>
                      <a:pt x="6110" y="21816"/>
                    </a:cubicBezTo>
                    <a:cubicBezTo>
                      <a:pt x="6780" y="21669"/>
                      <a:pt x="7365" y="21188"/>
                      <a:pt x="7742" y="20644"/>
                    </a:cubicBezTo>
                    <a:cubicBezTo>
                      <a:pt x="7763" y="20623"/>
                      <a:pt x="7763" y="20602"/>
                      <a:pt x="7784" y="20581"/>
                    </a:cubicBezTo>
                    <a:cubicBezTo>
                      <a:pt x="7826" y="20540"/>
                      <a:pt x="7868" y="20498"/>
                      <a:pt x="7909" y="20477"/>
                    </a:cubicBezTo>
                    <a:cubicBezTo>
                      <a:pt x="7929" y="20480"/>
                      <a:pt x="7949" y="20482"/>
                      <a:pt x="7969" y="20482"/>
                    </a:cubicBezTo>
                    <a:cubicBezTo>
                      <a:pt x="8073" y="20482"/>
                      <a:pt x="8170" y="20433"/>
                      <a:pt x="8223" y="20309"/>
                    </a:cubicBezTo>
                    <a:cubicBezTo>
                      <a:pt x="8684" y="19556"/>
                      <a:pt x="8893" y="18615"/>
                      <a:pt x="8914" y="17736"/>
                    </a:cubicBezTo>
                    <a:cubicBezTo>
                      <a:pt x="8935" y="17338"/>
                      <a:pt x="8914" y="16669"/>
                      <a:pt x="8684" y="16229"/>
                    </a:cubicBezTo>
                    <a:cubicBezTo>
                      <a:pt x="8725" y="15999"/>
                      <a:pt x="8705" y="15769"/>
                      <a:pt x="8600" y="15560"/>
                    </a:cubicBezTo>
                    <a:cubicBezTo>
                      <a:pt x="8914" y="15099"/>
                      <a:pt x="8997" y="14430"/>
                      <a:pt x="8579" y="14074"/>
                    </a:cubicBezTo>
                    <a:cubicBezTo>
                      <a:pt x="9165" y="13216"/>
                      <a:pt x="9583" y="12149"/>
                      <a:pt x="10106" y="11333"/>
                    </a:cubicBezTo>
                    <a:cubicBezTo>
                      <a:pt x="11006" y="9952"/>
                      <a:pt x="11822" y="8550"/>
                      <a:pt x="12031" y="6876"/>
                    </a:cubicBezTo>
                    <a:cubicBezTo>
                      <a:pt x="12387" y="4135"/>
                      <a:pt x="11299" y="746"/>
                      <a:pt x="8307" y="118"/>
                    </a:cubicBezTo>
                    <a:cubicBezTo>
                      <a:pt x="7919" y="39"/>
                      <a:pt x="7522" y="1"/>
                      <a:pt x="71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17"/>
              <p:cNvSpPr/>
              <p:nvPr/>
            </p:nvSpPr>
            <p:spPr>
              <a:xfrm>
                <a:off x="3578325" y="5877950"/>
                <a:ext cx="4400" cy="3275"/>
              </a:xfrm>
              <a:custGeom>
                <a:rect b="b" l="l" r="r" t="t"/>
                <a:pathLst>
                  <a:path extrusionOk="0" h="131" w="176">
                    <a:moveTo>
                      <a:pt x="91" y="0"/>
                    </a:moveTo>
                    <a:cubicBezTo>
                      <a:pt x="87" y="0"/>
                      <a:pt x="82" y="1"/>
                      <a:pt x="77" y="3"/>
                    </a:cubicBezTo>
                    <a:cubicBezTo>
                      <a:pt x="0" y="22"/>
                      <a:pt x="30" y="130"/>
                      <a:pt x="84" y="130"/>
                    </a:cubicBezTo>
                    <a:cubicBezTo>
                      <a:pt x="89" y="130"/>
                      <a:pt x="93" y="130"/>
                      <a:pt x="98" y="128"/>
                    </a:cubicBezTo>
                    <a:cubicBezTo>
                      <a:pt x="176" y="109"/>
                      <a:pt x="146" y="0"/>
                      <a:pt x="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7"/>
              <p:cNvSpPr/>
              <p:nvPr/>
            </p:nvSpPr>
            <p:spPr>
              <a:xfrm>
                <a:off x="3586675" y="5696325"/>
                <a:ext cx="5875" cy="4425"/>
              </a:xfrm>
              <a:custGeom>
                <a:rect b="b" l="l" r="r" t="t"/>
                <a:pathLst>
                  <a:path extrusionOk="0" h="177" w="235">
                    <a:moveTo>
                      <a:pt x="131" y="0"/>
                    </a:moveTo>
                    <a:cubicBezTo>
                      <a:pt x="121" y="0"/>
                      <a:pt x="111" y="2"/>
                      <a:pt x="99" y="7"/>
                    </a:cubicBezTo>
                    <a:cubicBezTo>
                      <a:pt x="1" y="27"/>
                      <a:pt x="32" y="176"/>
                      <a:pt x="123" y="176"/>
                    </a:cubicBezTo>
                    <a:cubicBezTo>
                      <a:pt x="129" y="176"/>
                      <a:pt x="135" y="176"/>
                      <a:pt x="141" y="174"/>
                    </a:cubicBezTo>
                    <a:cubicBezTo>
                      <a:pt x="234" y="137"/>
                      <a:pt x="211" y="0"/>
                      <a:pt x="1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 name="Google Shape;419;p17"/>
            <p:cNvGrpSpPr/>
            <p:nvPr/>
          </p:nvGrpSpPr>
          <p:grpSpPr>
            <a:xfrm>
              <a:off x="287395" y="305318"/>
              <a:ext cx="516294" cy="587542"/>
              <a:chOff x="5147950" y="5427525"/>
              <a:chExt cx="543525" cy="618400"/>
            </a:xfrm>
          </p:grpSpPr>
          <p:sp>
            <p:nvSpPr>
              <p:cNvPr id="420" name="Google Shape;420;p17"/>
              <p:cNvSpPr/>
              <p:nvPr/>
            </p:nvSpPr>
            <p:spPr>
              <a:xfrm>
                <a:off x="5147950" y="5427525"/>
                <a:ext cx="543525" cy="618400"/>
              </a:xfrm>
              <a:custGeom>
                <a:rect b="b" l="l" r="r" t="t"/>
                <a:pathLst>
                  <a:path extrusionOk="0" h="24736" w="21741">
                    <a:moveTo>
                      <a:pt x="8349" y="381"/>
                    </a:moveTo>
                    <a:cubicBezTo>
                      <a:pt x="8537" y="381"/>
                      <a:pt x="8726" y="381"/>
                      <a:pt x="8914" y="402"/>
                    </a:cubicBezTo>
                    <a:cubicBezTo>
                      <a:pt x="9395" y="465"/>
                      <a:pt x="9835" y="611"/>
                      <a:pt x="10253" y="778"/>
                    </a:cubicBezTo>
                    <a:cubicBezTo>
                      <a:pt x="10127" y="758"/>
                      <a:pt x="9981" y="716"/>
                      <a:pt x="9855" y="695"/>
                    </a:cubicBezTo>
                    <a:cubicBezTo>
                      <a:pt x="9438" y="627"/>
                      <a:pt x="9029" y="595"/>
                      <a:pt x="8631" y="595"/>
                    </a:cubicBezTo>
                    <a:cubicBezTo>
                      <a:pt x="8172" y="595"/>
                      <a:pt x="7729" y="637"/>
                      <a:pt x="7303" y="716"/>
                    </a:cubicBezTo>
                    <a:cubicBezTo>
                      <a:pt x="7658" y="590"/>
                      <a:pt x="7993" y="486"/>
                      <a:pt x="8349" y="381"/>
                    </a:cubicBezTo>
                    <a:close/>
                    <a:moveTo>
                      <a:pt x="9217" y="241"/>
                    </a:moveTo>
                    <a:cubicBezTo>
                      <a:pt x="9937" y="241"/>
                      <a:pt x="10576" y="522"/>
                      <a:pt x="11132" y="967"/>
                    </a:cubicBezTo>
                    <a:cubicBezTo>
                      <a:pt x="10420" y="611"/>
                      <a:pt x="9688" y="339"/>
                      <a:pt x="8935" y="255"/>
                    </a:cubicBezTo>
                    <a:cubicBezTo>
                      <a:pt x="9030" y="246"/>
                      <a:pt x="9124" y="241"/>
                      <a:pt x="9217" y="241"/>
                    </a:cubicBezTo>
                    <a:close/>
                    <a:moveTo>
                      <a:pt x="12638" y="2348"/>
                    </a:moveTo>
                    <a:lnTo>
                      <a:pt x="12638" y="2348"/>
                    </a:lnTo>
                    <a:cubicBezTo>
                      <a:pt x="13224" y="2829"/>
                      <a:pt x="13643" y="3478"/>
                      <a:pt x="13810" y="4273"/>
                    </a:cubicBezTo>
                    <a:cubicBezTo>
                      <a:pt x="13998" y="5005"/>
                      <a:pt x="14040" y="5779"/>
                      <a:pt x="14103" y="6512"/>
                    </a:cubicBezTo>
                    <a:cubicBezTo>
                      <a:pt x="13831" y="4984"/>
                      <a:pt x="13433" y="3540"/>
                      <a:pt x="12638" y="2348"/>
                    </a:cubicBezTo>
                    <a:close/>
                    <a:moveTo>
                      <a:pt x="14647" y="8897"/>
                    </a:moveTo>
                    <a:lnTo>
                      <a:pt x="14647" y="8897"/>
                    </a:lnTo>
                    <a:cubicBezTo>
                      <a:pt x="14772" y="9211"/>
                      <a:pt x="14961" y="9525"/>
                      <a:pt x="15191" y="9817"/>
                    </a:cubicBezTo>
                    <a:cubicBezTo>
                      <a:pt x="16321" y="11282"/>
                      <a:pt x="18016" y="12119"/>
                      <a:pt x="19125" y="13542"/>
                    </a:cubicBezTo>
                    <a:cubicBezTo>
                      <a:pt x="18288" y="12893"/>
                      <a:pt x="17325" y="12391"/>
                      <a:pt x="16488" y="11742"/>
                    </a:cubicBezTo>
                    <a:cubicBezTo>
                      <a:pt x="15526" y="10968"/>
                      <a:pt x="14982" y="9985"/>
                      <a:pt x="14647" y="8897"/>
                    </a:cubicBezTo>
                    <a:close/>
                    <a:moveTo>
                      <a:pt x="1130" y="7328"/>
                    </a:moveTo>
                    <a:lnTo>
                      <a:pt x="1130" y="7328"/>
                    </a:lnTo>
                    <a:cubicBezTo>
                      <a:pt x="984" y="8081"/>
                      <a:pt x="900" y="8834"/>
                      <a:pt x="879" y="9608"/>
                    </a:cubicBezTo>
                    <a:cubicBezTo>
                      <a:pt x="796" y="12245"/>
                      <a:pt x="1130" y="15132"/>
                      <a:pt x="1925" y="17706"/>
                    </a:cubicBezTo>
                    <a:cubicBezTo>
                      <a:pt x="1591" y="17015"/>
                      <a:pt x="1277" y="16304"/>
                      <a:pt x="1047" y="15571"/>
                    </a:cubicBezTo>
                    <a:cubicBezTo>
                      <a:pt x="837" y="14630"/>
                      <a:pt x="691" y="13688"/>
                      <a:pt x="607" y="12726"/>
                    </a:cubicBezTo>
                    <a:cubicBezTo>
                      <a:pt x="524" y="11701"/>
                      <a:pt x="544" y="10696"/>
                      <a:pt x="586" y="9671"/>
                    </a:cubicBezTo>
                    <a:cubicBezTo>
                      <a:pt x="691" y="8876"/>
                      <a:pt x="879" y="8102"/>
                      <a:pt x="1130" y="7328"/>
                    </a:cubicBezTo>
                    <a:close/>
                    <a:moveTo>
                      <a:pt x="20694" y="16053"/>
                    </a:moveTo>
                    <a:lnTo>
                      <a:pt x="20694" y="16053"/>
                    </a:lnTo>
                    <a:cubicBezTo>
                      <a:pt x="20924" y="16639"/>
                      <a:pt x="21050" y="17266"/>
                      <a:pt x="21029" y="17936"/>
                    </a:cubicBezTo>
                    <a:cubicBezTo>
                      <a:pt x="21029" y="18480"/>
                      <a:pt x="20924" y="19024"/>
                      <a:pt x="20757" y="19568"/>
                    </a:cubicBezTo>
                    <a:cubicBezTo>
                      <a:pt x="20778" y="19463"/>
                      <a:pt x="20798" y="19359"/>
                      <a:pt x="20798" y="19254"/>
                    </a:cubicBezTo>
                    <a:cubicBezTo>
                      <a:pt x="20966" y="18166"/>
                      <a:pt x="20924" y="17078"/>
                      <a:pt x="20694" y="16053"/>
                    </a:cubicBezTo>
                    <a:close/>
                    <a:moveTo>
                      <a:pt x="2009" y="18689"/>
                    </a:moveTo>
                    <a:lnTo>
                      <a:pt x="2009" y="18689"/>
                    </a:lnTo>
                    <a:cubicBezTo>
                      <a:pt x="2281" y="19212"/>
                      <a:pt x="2553" y="19756"/>
                      <a:pt x="2867" y="20258"/>
                    </a:cubicBezTo>
                    <a:cubicBezTo>
                      <a:pt x="2532" y="19777"/>
                      <a:pt x="2260" y="19233"/>
                      <a:pt x="2009" y="18689"/>
                    </a:cubicBezTo>
                    <a:close/>
                    <a:moveTo>
                      <a:pt x="4143" y="21639"/>
                    </a:moveTo>
                    <a:cubicBezTo>
                      <a:pt x="5189" y="22602"/>
                      <a:pt x="6550" y="23209"/>
                      <a:pt x="8223" y="23460"/>
                    </a:cubicBezTo>
                    <a:cubicBezTo>
                      <a:pt x="9123" y="23585"/>
                      <a:pt x="10002" y="23815"/>
                      <a:pt x="10881" y="24025"/>
                    </a:cubicBezTo>
                    <a:cubicBezTo>
                      <a:pt x="9604" y="23857"/>
                      <a:pt x="8328" y="23732"/>
                      <a:pt x="7094" y="23397"/>
                    </a:cubicBezTo>
                    <a:cubicBezTo>
                      <a:pt x="6863" y="23334"/>
                      <a:pt x="6633" y="23271"/>
                      <a:pt x="6403" y="23188"/>
                    </a:cubicBezTo>
                    <a:cubicBezTo>
                      <a:pt x="6478" y="23132"/>
                      <a:pt x="6453" y="22993"/>
                      <a:pt x="6357" y="22993"/>
                    </a:cubicBezTo>
                    <a:cubicBezTo>
                      <a:pt x="6346" y="22993"/>
                      <a:pt x="6333" y="22995"/>
                      <a:pt x="6319" y="22999"/>
                    </a:cubicBezTo>
                    <a:cubicBezTo>
                      <a:pt x="6257" y="23010"/>
                      <a:pt x="6194" y="23015"/>
                      <a:pt x="6131" y="23015"/>
                    </a:cubicBezTo>
                    <a:cubicBezTo>
                      <a:pt x="6068" y="23015"/>
                      <a:pt x="6005" y="23010"/>
                      <a:pt x="5943" y="22999"/>
                    </a:cubicBezTo>
                    <a:cubicBezTo>
                      <a:pt x="5461" y="22769"/>
                      <a:pt x="5022" y="22518"/>
                      <a:pt x="4625" y="22204"/>
                    </a:cubicBezTo>
                    <a:cubicBezTo>
                      <a:pt x="4457" y="22037"/>
                      <a:pt x="4290" y="21828"/>
                      <a:pt x="4143" y="21639"/>
                    </a:cubicBezTo>
                    <a:close/>
                    <a:moveTo>
                      <a:pt x="8720" y="1048"/>
                    </a:moveTo>
                    <a:cubicBezTo>
                      <a:pt x="9872" y="1048"/>
                      <a:pt x="11086" y="1323"/>
                      <a:pt x="12052" y="1908"/>
                    </a:cubicBezTo>
                    <a:cubicBezTo>
                      <a:pt x="12848" y="2955"/>
                      <a:pt x="13392" y="4315"/>
                      <a:pt x="13622" y="5361"/>
                    </a:cubicBezTo>
                    <a:cubicBezTo>
                      <a:pt x="14103" y="7558"/>
                      <a:pt x="14166" y="10006"/>
                      <a:pt x="15923" y="11638"/>
                    </a:cubicBezTo>
                    <a:cubicBezTo>
                      <a:pt x="16802" y="12454"/>
                      <a:pt x="17911" y="12977"/>
                      <a:pt x="18853" y="13709"/>
                    </a:cubicBezTo>
                    <a:cubicBezTo>
                      <a:pt x="19187" y="13960"/>
                      <a:pt x="19480" y="14253"/>
                      <a:pt x="19752" y="14546"/>
                    </a:cubicBezTo>
                    <a:cubicBezTo>
                      <a:pt x="21050" y="17224"/>
                      <a:pt x="20715" y="21012"/>
                      <a:pt x="18225" y="22874"/>
                    </a:cubicBezTo>
                    <a:cubicBezTo>
                      <a:pt x="16988" y="23808"/>
                      <a:pt x="15689" y="24210"/>
                      <a:pt x="14308" y="24210"/>
                    </a:cubicBezTo>
                    <a:cubicBezTo>
                      <a:pt x="13586" y="24210"/>
                      <a:pt x="12842" y="24100"/>
                      <a:pt x="12073" y="23899"/>
                    </a:cubicBezTo>
                    <a:cubicBezTo>
                      <a:pt x="10902" y="23585"/>
                      <a:pt x="9772" y="23313"/>
                      <a:pt x="8558" y="23167"/>
                    </a:cubicBezTo>
                    <a:cubicBezTo>
                      <a:pt x="6905" y="22958"/>
                      <a:pt x="5357" y="22581"/>
                      <a:pt x="4143" y="21325"/>
                    </a:cubicBezTo>
                    <a:cubicBezTo>
                      <a:pt x="2281" y="19401"/>
                      <a:pt x="1842" y="16450"/>
                      <a:pt x="1444" y="13898"/>
                    </a:cubicBezTo>
                    <a:cubicBezTo>
                      <a:pt x="1026" y="11198"/>
                      <a:pt x="796" y="8248"/>
                      <a:pt x="1842" y="5654"/>
                    </a:cubicBezTo>
                    <a:cubicBezTo>
                      <a:pt x="2930" y="3603"/>
                      <a:pt x="4625" y="1971"/>
                      <a:pt x="6968" y="1281"/>
                    </a:cubicBezTo>
                    <a:cubicBezTo>
                      <a:pt x="7502" y="1127"/>
                      <a:pt x="8102" y="1048"/>
                      <a:pt x="8720" y="1048"/>
                    </a:cubicBezTo>
                    <a:close/>
                    <a:moveTo>
                      <a:pt x="9246" y="1"/>
                    </a:moveTo>
                    <a:cubicBezTo>
                      <a:pt x="8841" y="1"/>
                      <a:pt x="8424" y="98"/>
                      <a:pt x="7951" y="255"/>
                    </a:cubicBezTo>
                    <a:cubicBezTo>
                      <a:pt x="7198" y="339"/>
                      <a:pt x="6445" y="611"/>
                      <a:pt x="5671" y="1155"/>
                    </a:cubicBezTo>
                    <a:cubicBezTo>
                      <a:pt x="5524" y="1260"/>
                      <a:pt x="5378" y="1364"/>
                      <a:pt x="5252" y="1469"/>
                    </a:cubicBezTo>
                    <a:cubicBezTo>
                      <a:pt x="4938" y="1657"/>
                      <a:pt x="4625" y="1846"/>
                      <a:pt x="4332" y="2055"/>
                    </a:cubicBezTo>
                    <a:cubicBezTo>
                      <a:pt x="3516" y="2662"/>
                      <a:pt x="2867" y="3394"/>
                      <a:pt x="2365" y="4210"/>
                    </a:cubicBezTo>
                    <a:cubicBezTo>
                      <a:pt x="1528" y="5256"/>
                      <a:pt x="879" y="6407"/>
                      <a:pt x="544" y="7704"/>
                    </a:cubicBezTo>
                    <a:cubicBezTo>
                      <a:pt x="524" y="7690"/>
                      <a:pt x="500" y="7683"/>
                      <a:pt x="479" y="7683"/>
                    </a:cubicBezTo>
                    <a:cubicBezTo>
                      <a:pt x="435" y="7683"/>
                      <a:pt x="398" y="7711"/>
                      <a:pt x="398" y="7767"/>
                    </a:cubicBezTo>
                    <a:cubicBezTo>
                      <a:pt x="398" y="7976"/>
                      <a:pt x="398" y="8185"/>
                      <a:pt x="398" y="8374"/>
                    </a:cubicBezTo>
                    <a:cubicBezTo>
                      <a:pt x="377" y="8583"/>
                      <a:pt x="335" y="8813"/>
                      <a:pt x="314" y="9043"/>
                    </a:cubicBezTo>
                    <a:cubicBezTo>
                      <a:pt x="314" y="9043"/>
                      <a:pt x="335" y="9064"/>
                      <a:pt x="335" y="9064"/>
                    </a:cubicBezTo>
                    <a:cubicBezTo>
                      <a:pt x="210" y="9755"/>
                      <a:pt x="105" y="10445"/>
                      <a:pt x="84" y="11094"/>
                    </a:cubicBezTo>
                    <a:cubicBezTo>
                      <a:pt x="0" y="12872"/>
                      <a:pt x="314" y="14546"/>
                      <a:pt x="900" y="16178"/>
                    </a:cubicBezTo>
                    <a:cubicBezTo>
                      <a:pt x="963" y="16408"/>
                      <a:pt x="1026" y="16639"/>
                      <a:pt x="1088" y="16869"/>
                    </a:cubicBezTo>
                    <a:cubicBezTo>
                      <a:pt x="1758" y="19317"/>
                      <a:pt x="3013" y="21932"/>
                      <a:pt x="5420" y="23104"/>
                    </a:cubicBezTo>
                    <a:cubicBezTo>
                      <a:pt x="6822" y="23794"/>
                      <a:pt x="8454" y="23983"/>
                      <a:pt x="9981" y="24192"/>
                    </a:cubicBezTo>
                    <a:cubicBezTo>
                      <a:pt x="11446" y="24380"/>
                      <a:pt x="12910" y="24736"/>
                      <a:pt x="14375" y="24736"/>
                    </a:cubicBezTo>
                    <a:cubicBezTo>
                      <a:pt x="17011" y="24736"/>
                      <a:pt x="18957" y="23397"/>
                      <a:pt x="20296" y="21200"/>
                    </a:cubicBezTo>
                    <a:cubicBezTo>
                      <a:pt x="21552" y="19129"/>
                      <a:pt x="21740" y="16576"/>
                      <a:pt x="20213" y="14630"/>
                    </a:cubicBezTo>
                    <a:cubicBezTo>
                      <a:pt x="19794" y="13647"/>
                      <a:pt x="19166" y="12768"/>
                      <a:pt x="18329" y="12035"/>
                    </a:cubicBezTo>
                    <a:cubicBezTo>
                      <a:pt x="17367" y="11178"/>
                      <a:pt x="16216" y="10487"/>
                      <a:pt x="15463" y="9462"/>
                    </a:cubicBezTo>
                    <a:cubicBezTo>
                      <a:pt x="14542" y="8227"/>
                      <a:pt x="14480" y="6658"/>
                      <a:pt x="14354" y="5193"/>
                    </a:cubicBezTo>
                    <a:cubicBezTo>
                      <a:pt x="14249" y="4168"/>
                      <a:pt x="14040" y="3268"/>
                      <a:pt x="13287" y="2494"/>
                    </a:cubicBezTo>
                    <a:cubicBezTo>
                      <a:pt x="13182" y="2411"/>
                      <a:pt x="13099" y="2327"/>
                      <a:pt x="12994" y="2222"/>
                    </a:cubicBezTo>
                    <a:cubicBezTo>
                      <a:pt x="12994" y="2201"/>
                      <a:pt x="12973" y="2201"/>
                      <a:pt x="12952" y="2180"/>
                    </a:cubicBezTo>
                    <a:cubicBezTo>
                      <a:pt x="12617" y="1908"/>
                      <a:pt x="12241" y="1636"/>
                      <a:pt x="11885" y="1406"/>
                    </a:cubicBezTo>
                    <a:cubicBezTo>
                      <a:pt x="11529" y="1051"/>
                      <a:pt x="11111" y="716"/>
                      <a:pt x="10630" y="423"/>
                    </a:cubicBezTo>
                    <a:cubicBezTo>
                      <a:pt x="10142" y="124"/>
                      <a:pt x="9702" y="1"/>
                      <a:pt x="9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7"/>
              <p:cNvSpPr/>
              <p:nvPr/>
            </p:nvSpPr>
            <p:spPr>
              <a:xfrm>
                <a:off x="5213325" y="5576875"/>
                <a:ext cx="91575" cy="101600"/>
              </a:xfrm>
              <a:custGeom>
                <a:rect b="b" l="l" r="r" t="t"/>
                <a:pathLst>
                  <a:path extrusionOk="0" h="4064" w="3663">
                    <a:moveTo>
                      <a:pt x="2463" y="968"/>
                    </a:moveTo>
                    <a:cubicBezTo>
                      <a:pt x="2487" y="968"/>
                      <a:pt x="2510" y="971"/>
                      <a:pt x="2533" y="977"/>
                    </a:cubicBezTo>
                    <a:cubicBezTo>
                      <a:pt x="2826" y="1082"/>
                      <a:pt x="2846" y="1688"/>
                      <a:pt x="2805" y="1898"/>
                    </a:cubicBezTo>
                    <a:cubicBezTo>
                      <a:pt x="2742" y="2232"/>
                      <a:pt x="2407" y="2693"/>
                      <a:pt x="2030" y="2986"/>
                    </a:cubicBezTo>
                    <a:cubicBezTo>
                      <a:pt x="1989" y="3007"/>
                      <a:pt x="1926" y="3007"/>
                      <a:pt x="1884" y="3027"/>
                    </a:cubicBezTo>
                    <a:cubicBezTo>
                      <a:pt x="1989" y="2965"/>
                      <a:pt x="2072" y="2860"/>
                      <a:pt x="2135" y="2735"/>
                    </a:cubicBezTo>
                    <a:cubicBezTo>
                      <a:pt x="2180" y="2645"/>
                      <a:pt x="2108" y="2566"/>
                      <a:pt x="2040" y="2566"/>
                    </a:cubicBezTo>
                    <a:cubicBezTo>
                      <a:pt x="2012" y="2566"/>
                      <a:pt x="1986" y="2579"/>
                      <a:pt x="1968" y="2609"/>
                    </a:cubicBezTo>
                    <a:cubicBezTo>
                      <a:pt x="1867" y="2764"/>
                      <a:pt x="1763" y="2836"/>
                      <a:pt x="1670" y="2836"/>
                    </a:cubicBezTo>
                    <a:cubicBezTo>
                      <a:pt x="1550" y="2836"/>
                      <a:pt x="1450" y="2717"/>
                      <a:pt x="1403" y="2504"/>
                    </a:cubicBezTo>
                    <a:cubicBezTo>
                      <a:pt x="1340" y="2191"/>
                      <a:pt x="1424" y="1856"/>
                      <a:pt x="1591" y="1605"/>
                    </a:cubicBezTo>
                    <a:cubicBezTo>
                      <a:pt x="1726" y="1411"/>
                      <a:pt x="2166" y="968"/>
                      <a:pt x="2463" y="968"/>
                    </a:cubicBezTo>
                    <a:close/>
                    <a:moveTo>
                      <a:pt x="1961" y="703"/>
                    </a:moveTo>
                    <a:cubicBezTo>
                      <a:pt x="2075" y="703"/>
                      <a:pt x="2178" y="721"/>
                      <a:pt x="2282" y="747"/>
                    </a:cubicBezTo>
                    <a:cubicBezTo>
                      <a:pt x="1549" y="1082"/>
                      <a:pt x="901" y="1730"/>
                      <a:pt x="1131" y="2609"/>
                    </a:cubicBezTo>
                    <a:cubicBezTo>
                      <a:pt x="1194" y="2818"/>
                      <a:pt x="1298" y="2965"/>
                      <a:pt x="1403" y="3048"/>
                    </a:cubicBezTo>
                    <a:cubicBezTo>
                      <a:pt x="1110" y="3007"/>
                      <a:pt x="859" y="2839"/>
                      <a:pt x="691" y="2546"/>
                    </a:cubicBezTo>
                    <a:cubicBezTo>
                      <a:pt x="670" y="2421"/>
                      <a:pt x="670" y="2295"/>
                      <a:pt x="691" y="2170"/>
                    </a:cubicBezTo>
                    <a:cubicBezTo>
                      <a:pt x="817" y="1647"/>
                      <a:pt x="1194" y="1082"/>
                      <a:pt x="1612" y="768"/>
                    </a:cubicBezTo>
                    <a:cubicBezTo>
                      <a:pt x="1654" y="747"/>
                      <a:pt x="1696" y="747"/>
                      <a:pt x="1738" y="726"/>
                    </a:cubicBezTo>
                    <a:cubicBezTo>
                      <a:pt x="1817" y="710"/>
                      <a:pt x="1891" y="703"/>
                      <a:pt x="1961" y="703"/>
                    </a:cubicBezTo>
                    <a:close/>
                    <a:moveTo>
                      <a:pt x="2449" y="3132"/>
                    </a:moveTo>
                    <a:lnTo>
                      <a:pt x="2449" y="3132"/>
                    </a:lnTo>
                    <a:cubicBezTo>
                      <a:pt x="2302" y="3341"/>
                      <a:pt x="2135" y="3509"/>
                      <a:pt x="1968" y="3571"/>
                    </a:cubicBezTo>
                    <a:cubicBezTo>
                      <a:pt x="1820" y="3627"/>
                      <a:pt x="1684" y="3654"/>
                      <a:pt x="1560" y="3654"/>
                    </a:cubicBezTo>
                    <a:cubicBezTo>
                      <a:pt x="1404" y="3654"/>
                      <a:pt x="1268" y="3611"/>
                      <a:pt x="1152" y="3530"/>
                    </a:cubicBezTo>
                    <a:lnTo>
                      <a:pt x="1235" y="3530"/>
                    </a:lnTo>
                    <a:cubicBezTo>
                      <a:pt x="1265" y="3531"/>
                      <a:pt x="1295" y="3532"/>
                      <a:pt x="1325" y="3532"/>
                    </a:cubicBezTo>
                    <a:cubicBezTo>
                      <a:pt x="1647" y="3532"/>
                      <a:pt x="1951" y="3430"/>
                      <a:pt x="2219" y="3258"/>
                    </a:cubicBezTo>
                    <a:cubicBezTo>
                      <a:pt x="2282" y="3216"/>
                      <a:pt x="2365" y="3174"/>
                      <a:pt x="2449" y="3132"/>
                    </a:cubicBezTo>
                    <a:close/>
                    <a:moveTo>
                      <a:pt x="1420" y="0"/>
                    </a:moveTo>
                    <a:cubicBezTo>
                      <a:pt x="1135" y="0"/>
                      <a:pt x="884" y="289"/>
                      <a:pt x="691" y="621"/>
                    </a:cubicBezTo>
                    <a:cubicBezTo>
                      <a:pt x="189" y="1061"/>
                      <a:pt x="1" y="1793"/>
                      <a:pt x="273" y="2504"/>
                    </a:cubicBezTo>
                    <a:cubicBezTo>
                      <a:pt x="315" y="2881"/>
                      <a:pt x="440" y="3237"/>
                      <a:pt x="649" y="3551"/>
                    </a:cubicBezTo>
                    <a:cubicBezTo>
                      <a:pt x="915" y="3915"/>
                      <a:pt x="1237" y="4063"/>
                      <a:pt x="1569" y="4063"/>
                    </a:cubicBezTo>
                    <a:cubicBezTo>
                      <a:pt x="2437" y="4063"/>
                      <a:pt x="3370" y="3044"/>
                      <a:pt x="3537" y="2211"/>
                    </a:cubicBezTo>
                    <a:cubicBezTo>
                      <a:pt x="3662" y="1626"/>
                      <a:pt x="3432" y="1103"/>
                      <a:pt x="3014" y="747"/>
                    </a:cubicBezTo>
                    <a:cubicBezTo>
                      <a:pt x="2857" y="434"/>
                      <a:pt x="2585" y="265"/>
                      <a:pt x="2282" y="265"/>
                    </a:cubicBezTo>
                    <a:cubicBezTo>
                      <a:pt x="2220" y="265"/>
                      <a:pt x="2157" y="272"/>
                      <a:pt x="2093" y="286"/>
                    </a:cubicBezTo>
                    <a:cubicBezTo>
                      <a:pt x="1989" y="266"/>
                      <a:pt x="1905" y="245"/>
                      <a:pt x="1821" y="245"/>
                    </a:cubicBezTo>
                    <a:cubicBezTo>
                      <a:pt x="1800" y="238"/>
                      <a:pt x="1779" y="235"/>
                      <a:pt x="1758" y="235"/>
                    </a:cubicBezTo>
                    <a:cubicBezTo>
                      <a:pt x="1717" y="235"/>
                      <a:pt x="1675" y="245"/>
                      <a:pt x="1633" y="245"/>
                    </a:cubicBezTo>
                    <a:cubicBezTo>
                      <a:pt x="1654" y="182"/>
                      <a:pt x="1654" y="140"/>
                      <a:pt x="1654" y="98"/>
                    </a:cubicBezTo>
                    <a:cubicBezTo>
                      <a:pt x="1654" y="77"/>
                      <a:pt x="1612" y="35"/>
                      <a:pt x="1591" y="35"/>
                    </a:cubicBezTo>
                    <a:cubicBezTo>
                      <a:pt x="1533" y="11"/>
                      <a:pt x="1476" y="0"/>
                      <a:pt x="14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7"/>
              <p:cNvSpPr/>
              <p:nvPr/>
            </p:nvSpPr>
            <p:spPr>
              <a:xfrm>
                <a:off x="5211775" y="5736450"/>
                <a:ext cx="109350" cy="105750"/>
              </a:xfrm>
              <a:custGeom>
                <a:rect b="b" l="l" r="r" t="t"/>
                <a:pathLst>
                  <a:path extrusionOk="0" h="4230" w="4374">
                    <a:moveTo>
                      <a:pt x="2511" y="432"/>
                    </a:moveTo>
                    <a:cubicBezTo>
                      <a:pt x="2888" y="473"/>
                      <a:pt x="3243" y="578"/>
                      <a:pt x="3515" y="808"/>
                    </a:cubicBezTo>
                    <a:cubicBezTo>
                      <a:pt x="3641" y="934"/>
                      <a:pt x="3745" y="1059"/>
                      <a:pt x="3808" y="1206"/>
                    </a:cubicBezTo>
                    <a:cubicBezTo>
                      <a:pt x="3662" y="1038"/>
                      <a:pt x="3452" y="913"/>
                      <a:pt x="3201" y="850"/>
                    </a:cubicBezTo>
                    <a:cubicBezTo>
                      <a:pt x="3118" y="850"/>
                      <a:pt x="3013" y="829"/>
                      <a:pt x="2929" y="829"/>
                    </a:cubicBezTo>
                    <a:cubicBezTo>
                      <a:pt x="2888" y="766"/>
                      <a:pt x="2846" y="704"/>
                      <a:pt x="2783" y="662"/>
                    </a:cubicBezTo>
                    <a:cubicBezTo>
                      <a:pt x="2699" y="578"/>
                      <a:pt x="2595" y="494"/>
                      <a:pt x="2511" y="432"/>
                    </a:cubicBezTo>
                    <a:close/>
                    <a:moveTo>
                      <a:pt x="3243" y="1310"/>
                    </a:moveTo>
                    <a:lnTo>
                      <a:pt x="3243" y="1310"/>
                    </a:lnTo>
                    <a:cubicBezTo>
                      <a:pt x="3683" y="1582"/>
                      <a:pt x="3704" y="2085"/>
                      <a:pt x="3515" y="2566"/>
                    </a:cubicBezTo>
                    <a:cubicBezTo>
                      <a:pt x="3536" y="2126"/>
                      <a:pt x="3432" y="1687"/>
                      <a:pt x="3243" y="1310"/>
                    </a:cubicBezTo>
                    <a:close/>
                    <a:moveTo>
                      <a:pt x="1813" y="539"/>
                    </a:moveTo>
                    <a:cubicBezTo>
                      <a:pt x="1927" y="539"/>
                      <a:pt x="2049" y="565"/>
                      <a:pt x="2176" y="620"/>
                    </a:cubicBezTo>
                    <a:cubicBezTo>
                      <a:pt x="2260" y="662"/>
                      <a:pt x="2364" y="725"/>
                      <a:pt x="2448" y="787"/>
                    </a:cubicBezTo>
                    <a:lnTo>
                      <a:pt x="2406" y="787"/>
                    </a:lnTo>
                    <a:cubicBezTo>
                      <a:pt x="1967" y="829"/>
                      <a:pt x="1569" y="997"/>
                      <a:pt x="1276" y="1310"/>
                    </a:cubicBezTo>
                    <a:cubicBezTo>
                      <a:pt x="921" y="1708"/>
                      <a:pt x="774" y="2252"/>
                      <a:pt x="858" y="2754"/>
                    </a:cubicBezTo>
                    <a:cubicBezTo>
                      <a:pt x="774" y="2545"/>
                      <a:pt x="732" y="2294"/>
                      <a:pt x="732" y="2064"/>
                    </a:cubicBezTo>
                    <a:cubicBezTo>
                      <a:pt x="768" y="1286"/>
                      <a:pt x="1191" y="539"/>
                      <a:pt x="1813" y="539"/>
                    </a:cubicBezTo>
                    <a:close/>
                    <a:moveTo>
                      <a:pt x="2720" y="1164"/>
                    </a:moveTo>
                    <a:cubicBezTo>
                      <a:pt x="2804" y="1206"/>
                      <a:pt x="2867" y="1290"/>
                      <a:pt x="2908" y="1415"/>
                    </a:cubicBezTo>
                    <a:cubicBezTo>
                      <a:pt x="3034" y="1792"/>
                      <a:pt x="2950" y="2273"/>
                      <a:pt x="2825" y="2629"/>
                    </a:cubicBezTo>
                    <a:cubicBezTo>
                      <a:pt x="2724" y="2864"/>
                      <a:pt x="2555" y="3222"/>
                      <a:pt x="2297" y="3222"/>
                    </a:cubicBezTo>
                    <a:cubicBezTo>
                      <a:pt x="2234" y="3222"/>
                      <a:pt x="2166" y="3201"/>
                      <a:pt x="2092" y="3152"/>
                    </a:cubicBezTo>
                    <a:cubicBezTo>
                      <a:pt x="1444" y="2733"/>
                      <a:pt x="1507" y="1729"/>
                      <a:pt x="2134" y="1352"/>
                    </a:cubicBezTo>
                    <a:cubicBezTo>
                      <a:pt x="2302" y="1248"/>
                      <a:pt x="2511" y="1185"/>
                      <a:pt x="2720" y="1164"/>
                    </a:cubicBezTo>
                    <a:close/>
                    <a:moveTo>
                      <a:pt x="3201" y="2545"/>
                    </a:moveTo>
                    <a:cubicBezTo>
                      <a:pt x="3201" y="2733"/>
                      <a:pt x="3180" y="2901"/>
                      <a:pt x="3118" y="3068"/>
                    </a:cubicBezTo>
                    <a:cubicBezTo>
                      <a:pt x="3034" y="3131"/>
                      <a:pt x="2950" y="3194"/>
                      <a:pt x="2867" y="3235"/>
                    </a:cubicBezTo>
                    <a:cubicBezTo>
                      <a:pt x="3013" y="3068"/>
                      <a:pt x="3118" y="2817"/>
                      <a:pt x="3201" y="2545"/>
                    </a:cubicBezTo>
                    <a:close/>
                    <a:moveTo>
                      <a:pt x="1329" y="1941"/>
                    </a:moveTo>
                    <a:cubicBezTo>
                      <a:pt x="1318" y="1974"/>
                      <a:pt x="1318" y="2005"/>
                      <a:pt x="1318" y="2022"/>
                    </a:cubicBezTo>
                    <a:cubicBezTo>
                      <a:pt x="1256" y="2440"/>
                      <a:pt x="1528" y="3194"/>
                      <a:pt x="1967" y="3466"/>
                    </a:cubicBezTo>
                    <a:cubicBezTo>
                      <a:pt x="1862" y="3466"/>
                      <a:pt x="1779" y="3445"/>
                      <a:pt x="1674" y="3424"/>
                    </a:cubicBezTo>
                    <a:cubicBezTo>
                      <a:pt x="1220" y="3114"/>
                      <a:pt x="1112" y="2480"/>
                      <a:pt x="1329" y="1941"/>
                    </a:cubicBezTo>
                    <a:close/>
                    <a:moveTo>
                      <a:pt x="1875" y="0"/>
                    </a:moveTo>
                    <a:cubicBezTo>
                      <a:pt x="1487" y="0"/>
                      <a:pt x="1148" y="228"/>
                      <a:pt x="900" y="578"/>
                    </a:cubicBezTo>
                    <a:cubicBezTo>
                      <a:pt x="565" y="808"/>
                      <a:pt x="293" y="1143"/>
                      <a:pt x="188" y="1582"/>
                    </a:cubicBezTo>
                    <a:cubicBezTo>
                      <a:pt x="0" y="2482"/>
                      <a:pt x="523" y="3507"/>
                      <a:pt x="1276" y="3989"/>
                    </a:cubicBezTo>
                    <a:cubicBezTo>
                      <a:pt x="1540" y="4152"/>
                      <a:pt x="1804" y="4229"/>
                      <a:pt x="2056" y="4229"/>
                    </a:cubicBezTo>
                    <a:cubicBezTo>
                      <a:pt x="2383" y="4229"/>
                      <a:pt x="2690" y="4100"/>
                      <a:pt x="2950" y="3863"/>
                    </a:cubicBezTo>
                    <a:cubicBezTo>
                      <a:pt x="3369" y="3717"/>
                      <a:pt x="3745" y="3424"/>
                      <a:pt x="3955" y="3026"/>
                    </a:cubicBezTo>
                    <a:cubicBezTo>
                      <a:pt x="4122" y="2733"/>
                      <a:pt x="4206" y="2378"/>
                      <a:pt x="4164" y="2043"/>
                    </a:cubicBezTo>
                    <a:cubicBezTo>
                      <a:pt x="4373" y="1059"/>
                      <a:pt x="3683" y="285"/>
                      <a:pt x="2678" y="160"/>
                    </a:cubicBezTo>
                    <a:cubicBezTo>
                      <a:pt x="2595" y="139"/>
                      <a:pt x="2490" y="139"/>
                      <a:pt x="2406" y="139"/>
                    </a:cubicBezTo>
                    <a:cubicBezTo>
                      <a:pt x="2222" y="44"/>
                      <a:pt x="2044" y="0"/>
                      <a:pt x="18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7"/>
              <p:cNvSpPr/>
              <p:nvPr/>
            </p:nvSpPr>
            <p:spPr>
              <a:xfrm>
                <a:off x="5311675" y="5871275"/>
                <a:ext cx="111975" cy="93800"/>
              </a:xfrm>
              <a:custGeom>
                <a:rect b="b" l="l" r="r" t="t"/>
                <a:pathLst>
                  <a:path extrusionOk="0" h="3752" w="4479">
                    <a:moveTo>
                      <a:pt x="1109" y="1106"/>
                    </a:moveTo>
                    <a:cubicBezTo>
                      <a:pt x="817" y="1504"/>
                      <a:pt x="691" y="1985"/>
                      <a:pt x="754" y="2425"/>
                    </a:cubicBezTo>
                    <a:cubicBezTo>
                      <a:pt x="733" y="2404"/>
                      <a:pt x="712" y="2383"/>
                      <a:pt x="712" y="2362"/>
                    </a:cubicBezTo>
                    <a:cubicBezTo>
                      <a:pt x="524" y="1902"/>
                      <a:pt x="712" y="1379"/>
                      <a:pt x="1109" y="1106"/>
                    </a:cubicBezTo>
                    <a:close/>
                    <a:moveTo>
                      <a:pt x="2197" y="918"/>
                    </a:moveTo>
                    <a:cubicBezTo>
                      <a:pt x="2490" y="960"/>
                      <a:pt x="2783" y="1086"/>
                      <a:pt x="2951" y="1295"/>
                    </a:cubicBezTo>
                    <a:cubicBezTo>
                      <a:pt x="3055" y="1860"/>
                      <a:pt x="2637" y="2383"/>
                      <a:pt x="2114" y="2634"/>
                    </a:cubicBezTo>
                    <a:cubicBezTo>
                      <a:pt x="1821" y="2362"/>
                      <a:pt x="1591" y="2006"/>
                      <a:pt x="1674" y="1588"/>
                    </a:cubicBezTo>
                    <a:cubicBezTo>
                      <a:pt x="1737" y="1295"/>
                      <a:pt x="1946" y="1065"/>
                      <a:pt x="2197" y="918"/>
                    </a:cubicBezTo>
                    <a:close/>
                    <a:moveTo>
                      <a:pt x="3139" y="834"/>
                    </a:moveTo>
                    <a:cubicBezTo>
                      <a:pt x="3160" y="834"/>
                      <a:pt x="3202" y="855"/>
                      <a:pt x="3223" y="876"/>
                    </a:cubicBezTo>
                    <a:cubicBezTo>
                      <a:pt x="4039" y="1420"/>
                      <a:pt x="3788" y="2195"/>
                      <a:pt x="3223" y="2676"/>
                    </a:cubicBezTo>
                    <a:cubicBezTo>
                      <a:pt x="3411" y="2404"/>
                      <a:pt x="3495" y="2090"/>
                      <a:pt x="3453" y="1755"/>
                    </a:cubicBezTo>
                    <a:cubicBezTo>
                      <a:pt x="3453" y="1567"/>
                      <a:pt x="3390" y="1399"/>
                      <a:pt x="3306" y="1253"/>
                    </a:cubicBezTo>
                    <a:cubicBezTo>
                      <a:pt x="3265" y="1106"/>
                      <a:pt x="3223" y="960"/>
                      <a:pt x="3139" y="834"/>
                    </a:cubicBezTo>
                    <a:close/>
                    <a:moveTo>
                      <a:pt x="1674" y="960"/>
                    </a:moveTo>
                    <a:lnTo>
                      <a:pt x="1674" y="960"/>
                    </a:lnTo>
                    <a:cubicBezTo>
                      <a:pt x="1612" y="1044"/>
                      <a:pt x="1549" y="1127"/>
                      <a:pt x="1507" y="1211"/>
                    </a:cubicBezTo>
                    <a:cubicBezTo>
                      <a:pt x="1214" y="1776"/>
                      <a:pt x="1423" y="2320"/>
                      <a:pt x="1821" y="2718"/>
                    </a:cubicBezTo>
                    <a:cubicBezTo>
                      <a:pt x="1758" y="2739"/>
                      <a:pt x="1674" y="2759"/>
                      <a:pt x="1612" y="2759"/>
                    </a:cubicBezTo>
                    <a:cubicBezTo>
                      <a:pt x="1423" y="2759"/>
                      <a:pt x="1235" y="2718"/>
                      <a:pt x="1089" y="2655"/>
                    </a:cubicBezTo>
                    <a:cubicBezTo>
                      <a:pt x="1047" y="2550"/>
                      <a:pt x="1026" y="2446"/>
                      <a:pt x="1005" y="2320"/>
                    </a:cubicBezTo>
                    <a:cubicBezTo>
                      <a:pt x="942" y="1776"/>
                      <a:pt x="1235" y="1253"/>
                      <a:pt x="1674" y="960"/>
                    </a:cubicBezTo>
                    <a:close/>
                    <a:moveTo>
                      <a:pt x="3830" y="2487"/>
                    </a:moveTo>
                    <a:cubicBezTo>
                      <a:pt x="3767" y="2592"/>
                      <a:pt x="3704" y="2697"/>
                      <a:pt x="3599" y="2801"/>
                    </a:cubicBezTo>
                    <a:cubicBezTo>
                      <a:pt x="3482" y="2939"/>
                      <a:pt x="3327" y="3039"/>
                      <a:pt x="3153" y="3137"/>
                    </a:cubicBezTo>
                    <a:lnTo>
                      <a:pt x="3153" y="3137"/>
                    </a:lnTo>
                    <a:cubicBezTo>
                      <a:pt x="3367" y="3014"/>
                      <a:pt x="3545" y="2854"/>
                      <a:pt x="3704" y="2676"/>
                    </a:cubicBezTo>
                    <a:cubicBezTo>
                      <a:pt x="3746" y="2613"/>
                      <a:pt x="3788" y="2550"/>
                      <a:pt x="3830" y="2487"/>
                    </a:cubicBezTo>
                    <a:close/>
                    <a:moveTo>
                      <a:pt x="3097" y="2195"/>
                    </a:moveTo>
                    <a:lnTo>
                      <a:pt x="3097" y="2195"/>
                    </a:lnTo>
                    <a:cubicBezTo>
                      <a:pt x="3014" y="2487"/>
                      <a:pt x="2825" y="2759"/>
                      <a:pt x="2616" y="2948"/>
                    </a:cubicBezTo>
                    <a:cubicBezTo>
                      <a:pt x="2532" y="3011"/>
                      <a:pt x="2449" y="3073"/>
                      <a:pt x="2344" y="3136"/>
                    </a:cubicBezTo>
                    <a:cubicBezTo>
                      <a:pt x="2253" y="3150"/>
                      <a:pt x="2160" y="3157"/>
                      <a:pt x="2067" y="3157"/>
                    </a:cubicBezTo>
                    <a:cubicBezTo>
                      <a:pt x="1879" y="3157"/>
                      <a:pt x="1688" y="3129"/>
                      <a:pt x="1507" y="3073"/>
                    </a:cubicBezTo>
                    <a:cubicBezTo>
                      <a:pt x="1716" y="3073"/>
                      <a:pt x="1925" y="3031"/>
                      <a:pt x="2114" y="2948"/>
                    </a:cubicBezTo>
                    <a:cubicBezTo>
                      <a:pt x="2177" y="2990"/>
                      <a:pt x="2239" y="3031"/>
                      <a:pt x="2302" y="3073"/>
                    </a:cubicBezTo>
                    <a:cubicBezTo>
                      <a:pt x="2321" y="3083"/>
                      <a:pt x="2340" y="3087"/>
                      <a:pt x="2357" y="3087"/>
                    </a:cubicBezTo>
                    <a:cubicBezTo>
                      <a:pt x="2455" y="3087"/>
                      <a:pt x="2516" y="2956"/>
                      <a:pt x="2428" y="2885"/>
                    </a:cubicBezTo>
                    <a:cubicBezTo>
                      <a:pt x="2407" y="2864"/>
                      <a:pt x="2386" y="2864"/>
                      <a:pt x="2365" y="2843"/>
                    </a:cubicBezTo>
                    <a:cubicBezTo>
                      <a:pt x="2679" y="2697"/>
                      <a:pt x="2930" y="2467"/>
                      <a:pt x="3097" y="2195"/>
                    </a:cubicBezTo>
                    <a:close/>
                    <a:moveTo>
                      <a:pt x="398" y="2571"/>
                    </a:moveTo>
                    <a:cubicBezTo>
                      <a:pt x="419" y="2571"/>
                      <a:pt x="419" y="2592"/>
                      <a:pt x="419" y="2592"/>
                    </a:cubicBezTo>
                    <a:cubicBezTo>
                      <a:pt x="461" y="2634"/>
                      <a:pt x="503" y="2676"/>
                      <a:pt x="545" y="2718"/>
                    </a:cubicBezTo>
                    <a:cubicBezTo>
                      <a:pt x="691" y="2927"/>
                      <a:pt x="879" y="3094"/>
                      <a:pt x="1089" y="3220"/>
                    </a:cubicBezTo>
                    <a:cubicBezTo>
                      <a:pt x="1130" y="3283"/>
                      <a:pt x="1193" y="3324"/>
                      <a:pt x="1256" y="3387"/>
                    </a:cubicBezTo>
                    <a:cubicBezTo>
                      <a:pt x="1026" y="3345"/>
                      <a:pt x="837" y="3262"/>
                      <a:pt x="670" y="3094"/>
                    </a:cubicBezTo>
                    <a:cubicBezTo>
                      <a:pt x="524" y="2948"/>
                      <a:pt x="440" y="2759"/>
                      <a:pt x="398" y="2571"/>
                    </a:cubicBezTo>
                    <a:close/>
                    <a:moveTo>
                      <a:pt x="1838" y="0"/>
                    </a:moveTo>
                    <a:cubicBezTo>
                      <a:pt x="1044" y="0"/>
                      <a:pt x="72" y="920"/>
                      <a:pt x="105" y="1839"/>
                    </a:cubicBezTo>
                    <a:cubicBezTo>
                      <a:pt x="1" y="2215"/>
                      <a:pt x="1" y="2592"/>
                      <a:pt x="168" y="2948"/>
                    </a:cubicBezTo>
                    <a:cubicBezTo>
                      <a:pt x="421" y="3516"/>
                      <a:pt x="888" y="3751"/>
                      <a:pt x="1390" y="3751"/>
                    </a:cubicBezTo>
                    <a:cubicBezTo>
                      <a:pt x="1553" y="3751"/>
                      <a:pt x="1719" y="3726"/>
                      <a:pt x="1884" y="3680"/>
                    </a:cubicBezTo>
                    <a:cubicBezTo>
                      <a:pt x="2009" y="3701"/>
                      <a:pt x="2135" y="3722"/>
                      <a:pt x="2281" y="3722"/>
                    </a:cubicBezTo>
                    <a:cubicBezTo>
                      <a:pt x="3097" y="3701"/>
                      <a:pt x="3997" y="3157"/>
                      <a:pt x="4248" y="2341"/>
                    </a:cubicBezTo>
                    <a:cubicBezTo>
                      <a:pt x="4478" y="1567"/>
                      <a:pt x="3913" y="709"/>
                      <a:pt x="3139" y="500"/>
                    </a:cubicBezTo>
                    <a:cubicBezTo>
                      <a:pt x="3055" y="479"/>
                      <a:pt x="2972" y="458"/>
                      <a:pt x="2888" y="458"/>
                    </a:cubicBezTo>
                    <a:cubicBezTo>
                      <a:pt x="2846" y="437"/>
                      <a:pt x="2825" y="437"/>
                      <a:pt x="2783" y="416"/>
                    </a:cubicBezTo>
                    <a:cubicBezTo>
                      <a:pt x="2658" y="332"/>
                      <a:pt x="2553" y="270"/>
                      <a:pt x="2428" y="228"/>
                    </a:cubicBezTo>
                    <a:cubicBezTo>
                      <a:pt x="2261" y="70"/>
                      <a:pt x="2056" y="0"/>
                      <a:pt x="18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7"/>
              <p:cNvSpPr/>
              <p:nvPr/>
            </p:nvSpPr>
            <p:spPr>
              <a:xfrm>
                <a:off x="5421000" y="5692850"/>
                <a:ext cx="139700" cy="148650"/>
              </a:xfrm>
              <a:custGeom>
                <a:rect b="b" l="l" r="r" t="t"/>
                <a:pathLst>
                  <a:path extrusionOk="0" h="5946" w="5588">
                    <a:moveTo>
                      <a:pt x="1612" y="334"/>
                    </a:moveTo>
                    <a:cubicBezTo>
                      <a:pt x="1633" y="334"/>
                      <a:pt x="1674" y="355"/>
                      <a:pt x="1695" y="355"/>
                    </a:cubicBezTo>
                    <a:cubicBezTo>
                      <a:pt x="628" y="585"/>
                      <a:pt x="649" y="1883"/>
                      <a:pt x="963" y="2782"/>
                    </a:cubicBezTo>
                    <a:cubicBezTo>
                      <a:pt x="921" y="2741"/>
                      <a:pt x="879" y="2699"/>
                      <a:pt x="858" y="2657"/>
                    </a:cubicBezTo>
                    <a:cubicBezTo>
                      <a:pt x="314" y="1925"/>
                      <a:pt x="461" y="376"/>
                      <a:pt x="1612" y="334"/>
                    </a:cubicBezTo>
                    <a:close/>
                    <a:moveTo>
                      <a:pt x="3955" y="1820"/>
                    </a:moveTo>
                    <a:lnTo>
                      <a:pt x="3955" y="1820"/>
                    </a:lnTo>
                    <a:cubicBezTo>
                      <a:pt x="4227" y="2197"/>
                      <a:pt x="4457" y="2594"/>
                      <a:pt x="4604" y="2950"/>
                    </a:cubicBezTo>
                    <a:cubicBezTo>
                      <a:pt x="4667" y="3075"/>
                      <a:pt x="4708" y="3222"/>
                      <a:pt x="4750" y="3368"/>
                    </a:cubicBezTo>
                    <a:cubicBezTo>
                      <a:pt x="4625" y="3180"/>
                      <a:pt x="4520" y="2992"/>
                      <a:pt x="4436" y="2845"/>
                    </a:cubicBezTo>
                    <a:cubicBezTo>
                      <a:pt x="4290" y="2531"/>
                      <a:pt x="4143" y="2176"/>
                      <a:pt x="3955" y="1820"/>
                    </a:cubicBezTo>
                    <a:close/>
                    <a:moveTo>
                      <a:pt x="2051" y="648"/>
                    </a:moveTo>
                    <a:cubicBezTo>
                      <a:pt x="2428" y="669"/>
                      <a:pt x="2742" y="795"/>
                      <a:pt x="2972" y="1067"/>
                    </a:cubicBezTo>
                    <a:cubicBezTo>
                      <a:pt x="3767" y="1694"/>
                      <a:pt x="3976" y="2803"/>
                      <a:pt x="4457" y="3619"/>
                    </a:cubicBezTo>
                    <a:cubicBezTo>
                      <a:pt x="4541" y="3766"/>
                      <a:pt x="4771" y="4059"/>
                      <a:pt x="4939" y="4331"/>
                    </a:cubicBezTo>
                    <a:cubicBezTo>
                      <a:pt x="4959" y="4603"/>
                      <a:pt x="4939" y="4875"/>
                      <a:pt x="4855" y="5084"/>
                    </a:cubicBezTo>
                    <a:cubicBezTo>
                      <a:pt x="4750" y="5168"/>
                      <a:pt x="4646" y="5272"/>
                      <a:pt x="4541" y="5377"/>
                    </a:cubicBezTo>
                    <a:cubicBezTo>
                      <a:pt x="4478" y="5377"/>
                      <a:pt x="4394" y="5377"/>
                      <a:pt x="4332" y="5356"/>
                    </a:cubicBezTo>
                    <a:cubicBezTo>
                      <a:pt x="4143" y="5293"/>
                      <a:pt x="3955" y="5189"/>
                      <a:pt x="3788" y="5105"/>
                    </a:cubicBezTo>
                    <a:cubicBezTo>
                      <a:pt x="3641" y="5000"/>
                      <a:pt x="3516" y="4875"/>
                      <a:pt x="3411" y="4791"/>
                    </a:cubicBezTo>
                    <a:cubicBezTo>
                      <a:pt x="2930" y="4373"/>
                      <a:pt x="2511" y="3912"/>
                      <a:pt x="1988" y="3536"/>
                    </a:cubicBezTo>
                    <a:cubicBezTo>
                      <a:pt x="1842" y="3431"/>
                      <a:pt x="1695" y="3347"/>
                      <a:pt x="1528" y="3243"/>
                    </a:cubicBezTo>
                    <a:cubicBezTo>
                      <a:pt x="1381" y="2971"/>
                      <a:pt x="1256" y="2699"/>
                      <a:pt x="1172" y="2364"/>
                    </a:cubicBezTo>
                    <a:cubicBezTo>
                      <a:pt x="1130" y="2134"/>
                      <a:pt x="1026" y="1736"/>
                      <a:pt x="1109" y="1506"/>
                    </a:cubicBezTo>
                    <a:cubicBezTo>
                      <a:pt x="1423" y="1213"/>
                      <a:pt x="1737" y="920"/>
                      <a:pt x="2051" y="648"/>
                    </a:cubicBezTo>
                    <a:close/>
                    <a:moveTo>
                      <a:pt x="1628" y="0"/>
                    </a:moveTo>
                    <a:cubicBezTo>
                      <a:pt x="1460" y="0"/>
                      <a:pt x="1293" y="26"/>
                      <a:pt x="1130" y="83"/>
                    </a:cubicBezTo>
                    <a:cubicBezTo>
                      <a:pt x="168" y="418"/>
                      <a:pt x="1" y="1862"/>
                      <a:pt x="461" y="2657"/>
                    </a:cubicBezTo>
                    <a:cubicBezTo>
                      <a:pt x="649" y="2992"/>
                      <a:pt x="963" y="3243"/>
                      <a:pt x="1277" y="3452"/>
                    </a:cubicBezTo>
                    <a:cubicBezTo>
                      <a:pt x="1779" y="4247"/>
                      <a:pt x="2553" y="4791"/>
                      <a:pt x="3390" y="5210"/>
                    </a:cubicBezTo>
                    <a:cubicBezTo>
                      <a:pt x="3724" y="5473"/>
                      <a:pt x="4249" y="5839"/>
                      <a:pt x="4718" y="5839"/>
                    </a:cubicBezTo>
                    <a:cubicBezTo>
                      <a:pt x="4808" y="5839"/>
                      <a:pt x="4896" y="5826"/>
                      <a:pt x="4980" y="5795"/>
                    </a:cubicBezTo>
                    <a:cubicBezTo>
                      <a:pt x="5148" y="5858"/>
                      <a:pt x="5315" y="5900"/>
                      <a:pt x="5462" y="5942"/>
                    </a:cubicBezTo>
                    <a:cubicBezTo>
                      <a:pt x="5468" y="5944"/>
                      <a:pt x="5475" y="5945"/>
                      <a:pt x="5481" y="5945"/>
                    </a:cubicBezTo>
                    <a:cubicBezTo>
                      <a:pt x="5528" y="5945"/>
                      <a:pt x="5541" y="5877"/>
                      <a:pt x="5503" y="5858"/>
                    </a:cubicBezTo>
                    <a:cubicBezTo>
                      <a:pt x="5378" y="5816"/>
                      <a:pt x="5273" y="5754"/>
                      <a:pt x="5148" y="5712"/>
                    </a:cubicBezTo>
                    <a:cubicBezTo>
                      <a:pt x="5211" y="5670"/>
                      <a:pt x="5273" y="5628"/>
                      <a:pt x="5315" y="5544"/>
                    </a:cubicBezTo>
                    <a:cubicBezTo>
                      <a:pt x="5587" y="5230"/>
                      <a:pt x="5524" y="4812"/>
                      <a:pt x="5336" y="4373"/>
                    </a:cubicBezTo>
                    <a:cubicBezTo>
                      <a:pt x="5273" y="3452"/>
                      <a:pt x="4813" y="2448"/>
                      <a:pt x="4332" y="1799"/>
                    </a:cubicBezTo>
                    <a:cubicBezTo>
                      <a:pt x="3808" y="1040"/>
                      <a:pt x="2691" y="0"/>
                      <a:pt x="16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7"/>
              <p:cNvSpPr/>
              <p:nvPr/>
            </p:nvSpPr>
            <p:spPr>
              <a:xfrm>
                <a:off x="5450825" y="5924500"/>
                <a:ext cx="108300" cy="91500"/>
              </a:xfrm>
              <a:custGeom>
                <a:rect b="b" l="l" r="r" t="t"/>
                <a:pathLst>
                  <a:path extrusionOk="0" h="3660" w="4332">
                    <a:moveTo>
                      <a:pt x="2301" y="558"/>
                    </a:moveTo>
                    <a:cubicBezTo>
                      <a:pt x="2344" y="558"/>
                      <a:pt x="2385" y="561"/>
                      <a:pt x="2427" y="568"/>
                    </a:cubicBezTo>
                    <a:cubicBezTo>
                      <a:pt x="2344" y="589"/>
                      <a:pt x="2239" y="589"/>
                      <a:pt x="2155" y="610"/>
                    </a:cubicBezTo>
                    <a:cubicBezTo>
                      <a:pt x="2113" y="589"/>
                      <a:pt x="2072" y="589"/>
                      <a:pt x="2030" y="568"/>
                    </a:cubicBezTo>
                    <a:cubicBezTo>
                      <a:pt x="2127" y="568"/>
                      <a:pt x="2216" y="558"/>
                      <a:pt x="2301" y="558"/>
                    </a:cubicBezTo>
                    <a:close/>
                    <a:moveTo>
                      <a:pt x="3013" y="1049"/>
                    </a:moveTo>
                    <a:lnTo>
                      <a:pt x="3013" y="1049"/>
                    </a:lnTo>
                    <a:cubicBezTo>
                      <a:pt x="3055" y="1070"/>
                      <a:pt x="3097" y="1112"/>
                      <a:pt x="3139" y="1154"/>
                    </a:cubicBezTo>
                    <a:cubicBezTo>
                      <a:pt x="3243" y="1258"/>
                      <a:pt x="3306" y="1384"/>
                      <a:pt x="3327" y="1488"/>
                    </a:cubicBezTo>
                    <a:cubicBezTo>
                      <a:pt x="3243" y="1321"/>
                      <a:pt x="3139" y="1174"/>
                      <a:pt x="3013" y="1049"/>
                    </a:cubicBezTo>
                    <a:close/>
                    <a:moveTo>
                      <a:pt x="2179" y="1170"/>
                    </a:moveTo>
                    <a:cubicBezTo>
                      <a:pt x="2355" y="1170"/>
                      <a:pt x="2522" y="1238"/>
                      <a:pt x="2657" y="1405"/>
                    </a:cubicBezTo>
                    <a:cubicBezTo>
                      <a:pt x="2673" y="1421"/>
                      <a:pt x="2693" y="1427"/>
                      <a:pt x="2711" y="1427"/>
                    </a:cubicBezTo>
                    <a:cubicBezTo>
                      <a:pt x="2741" y="1427"/>
                      <a:pt x="2770" y="1410"/>
                      <a:pt x="2783" y="1384"/>
                    </a:cubicBezTo>
                    <a:cubicBezTo>
                      <a:pt x="2929" y="1509"/>
                      <a:pt x="3013" y="1677"/>
                      <a:pt x="3055" y="1886"/>
                    </a:cubicBezTo>
                    <a:cubicBezTo>
                      <a:pt x="3076" y="1970"/>
                      <a:pt x="3076" y="2053"/>
                      <a:pt x="3055" y="2137"/>
                    </a:cubicBezTo>
                    <a:cubicBezTo>
                      <a:pt x="2888" y="2346"/>
                      <a:pt x="2657" y="2514"/>
                      <a:pt x="2469" y="2618"/>
                    </a:cubicBezTo>
                    <a:cubicBezTo>
                      <a:pt x="2278" y="2733"/>
                      <a:pt x="1930" y="2830"/>
                      <a:pt x="1616" y="2830"/>
                    </a:cubicBezTo>
                    <a:cubicBezTo>
                      <a:pt x="1586" y="2830"/>
                      <a:pt x="1557" y="2829"/>
                      <a:pt x="1528" y="2827"/>
                    </a:cubicBezTo>
                    <a:cubicBezTo>
                      <a:pt x="1360" y="2744"/>
                      <a:pt x="1235" y="2576"/>
                      <a:pt x="1151" y="2325"/>
                    </a:cubicBezTo>
                    <a:cubicBezTo>
                      <a:pt x="1109" y="2200"/>
                      <a:pt x="1088" y="2074"/>
                      <a:pt x="1088" y="1928"/>
                    </a:cubicBezTo>
                    <a:cubicBezTo>
                      <a:pt x="1295" y="1559"/>
                      <a:pt x="1761" y="1170"/>
                      <a:pt x="2179" y="1170"/>
                    </a:cubicBezTo>
                    <a:close/>
                    <a:moveTo>
                      <a:pt x="544" y="2807"/>
                    </a:moveTo>
                    <a:lnTo>
                      <a:pt x="544" y="2807"/>
                    </a:lnTo>
                    <a:cubicBezTo>
                      <a:pt x="565" y="2827"/>
                      <a:pt x="607" y="2869"/>
                      <a:pt x="649" y="2890"/>
                    </a:cubicBezTo>
                    <a:cubicBezTo>
                      <a:pt x="670" y="2953"/>
                      <a:pt x="712" y="2995"/>
                      <a:pt x="733" y="3016"/>
                    </a:cubicBezTo>
                    <a:cubicBezTo>
                      <a:pt x="649" y="2974"/>
                      <a:pt x="586" y="2890"/>
                      <a:pt x="544" y="2807"/>
                    </a:cubicBezTo>
                    <a:close/>
                    <a:moveTo>
                      <a:pt x="2489" y="1"/>
                    </a:moveTo>
                    <a:cubicBezTo>
                      <a:pt x="2241" y="1"/>
                      <a:pt x="1996" y="49"/>
                      <a:pt x="1779" y="149"/>
                    </a:cubicBezTo>
                    <a:cubicBezTo>
                      <a:pt x="1653" y="212"/>
                      <a:pt x="1549" y="275"/>
                      <a:pt x="1465" y="338"/>
                    </a:cubicBezTo>
                    <a:cubicBezTo>
                      <a:pt x="1214" y="442"/>
                      <a:pt x="1005" y="589"/>
                      <a:pt x="837" y="777"/>
                    </a:cubicBezTo>
                    <a:cubicBezTo>
                      <a:pt x="523" y="965"/>
                      <a:pt x="314" y="1237"/>
                      <a:pt x="230" y="1656"/>
                    </a:cubicBezTo>
                    <a:cubicBezTo>
                      <a:pt x="209" y="1739"/>
                      <a:pt x="209" y="1823"/>
                      <a:pt x="188" y="1907"/>
                    </a:cubicBezTo>
                    <a:cubicBezTo>
                      <a:pt x="42" y="2221"/>
                      <a:pt x="0" y="2555"/>
                      <a:pt x="147" y="2911"/>
                    </a:cubicBezTo>
                    <a:cubicBezTo>
                      <a:pt x="367" y="3436"/>
                      <a:pt x="860" y="3659"/>
                      <a:pt x="1406" y="3659"/>
                    </a:cubicBezTo>
                    <a:cubicBezTo>
                      <a:pt x="1535" y="3659"/>
                      <a:pt x="1667" y="3647"/>
                      <a:pt x="1800" y="3623"/>
                    </a:cubicBezTo>
                    <a:cubicBezTo>
                      <a:pt x="1881" y="3632"/>
                      <a:pt x="1963" y="3637"/>
                      <a:pt x="2045" y="3637"/>
                    </a:cubicBezTo>
                    <a:cubicBezTo>
                      <a:pt x="2510" y="3637"/>
                      <a:pt x="2971" y="3485"/>
                      <a:pt x="3327" y="3183"/>
                    </a:cubicBezTo>
                    <a:cubicBezTo>
                      <a:pt x="3955" y="2660"/>
                      <a:pt x="4331" y="1698"/>
                      <a:pt x="4018" y="923"/>
                    </a:cubicBezTo>
                    <a:cubicBezTo>
                      <a:pt x="3777" y="321"/>
                      <a:pt x="3124" y="1"/>
                      <a:pt x="2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 name="Google Shape;426;p17"/>
            <p:cNvGrpSpPr/>
            <p:nvPr/>
          </p:nvGrpSpPr>
          <p:grpSpPr>
            <a:xfrm rot="-6036165">
              <a:off x="8459717" y="3099144"/>
              <a:ext cx="543234" cy="618080"/>
              <a:chOff x="5147950" y="5427525"/>
              <a:chExt cx="543525" cy="618400"/>
            </a:xfrm>
          </p:grpSpPr>
          <p:sp>
            <p:nvSpPr>
              <p:cNvPr id="427" name="Google Shape;427;p17"/>
              <p:cNvSpPr/>
              <p:nvPr/>
            </p:nvSpPr>
            <p:spPr>
              <a:xfrm>
                <a:off x="5147950" y="5427525"/>
                <a:ext cx="543525" cy="618400"/>
              </a:xfrm>
              <a:custGeom>
                <a:rect b="b" l="l" r="r" t="t"/>
                <a:pathLst>
                  <a:path extrusionOk="0" h="24736" w="21741">
                    <a:moveTo>
                      <a:pt x="8349" y="381"/>
                    </a:moveTo>
                    <a:cubicBezTo>
                      <a:pt x="8537" y="381"/>
                      <a:pt x="8726" y="381"/>
                      <a:pt x="8914" y="402"/>
                    </a:cubicBezTo>
                    <a:cubicBezTo>
                      <a:pt x="9395" y="465"/>
                      <a:pt x="9835" y="611"/>
                      <a:pt x="10253" y="778"/>
                    </a:cubicBezTo>
                    <a:cubicBezTo>
                      <a:pt x="10127" y="758"/>
                      <a:pt x="9981" y="716"/>
                      <a:pt x="9855" y="695"/>
                    </a:cubicBezTo>
                    <a:cubicBezTo>
                      <a:pt x="9438" y="627"/>
                      <a:pt x="9029" y="595"/>
                      <a:pt x="8631" y="595"/>
                    </a:cubicBezTo>
                    <a:cubicBezTo>
                      <a:pt x="8172" y="595"/>
                      <a:pt x="7729" y="637"/>
                      <a:pt x="7303" y="716"/>
                    </a:cubicBezTo>
                    <a:cubicBezTo>
                      <a:pt x="7658" y="590"/>
                      <a:pt x="7993" y="486"/>
                      <a:pt x="8349" y="381"/>
                    </a:cubicBezTo>
                    <a:close/>
                    <a:moveTo>
                      <a:pt x="9217" y="241"/>
                    </a:moveTo>
                    <a:cubicBezTo>
                      <a:pt x="9937" y="241"/>
                      <a:pt x="10576" y="522"/>
                      <a:pt x="11132" y="967"/>
                    </a:cubicBezTo>
                    <a:cubicBezTo>
                      <a:pt x="10420" y="611"/>
                      <a:pt x="9688" y="339"/>
                      <a:pt x="8935" y="255"/>
                    </a:cubicBezTo>
                    <a:cubicBezTo>
                      <a:pt x="9030" y="246"/>
                      <a:pt x="9124" y="241"/>
                      <a:pt x="9217" y="241"/>
                    </a:cubicBezTo>
                    <a:close/>
                    <a:moveTo>
                      <a:pt x="12638" y="2348"/>
                    </a:moveTo>
                    <a:lnTo>
                      <a:pt x="12638" y="2348"/>
                    </a:lnTo>
                    <a:cubicBezTo>
                      <a:pt x="13224" y="2829"/>
                      <a:pt x="13643" y="3478"/>
                      <a:pt x="13810" y="4273"/>
                    </a:cubicBezTo>
                    <a:cubicBezTo>
                      <a:pt x="13998" y="5005"/>
                      <a:pt x="14040" y="5779"/>
                      <a:pt x="14103" y="6512"/>
                    </a:cubicBezTo>
                    <a:cubicBezTo>
                      <a:pt x="13831" y="4984"/>
                      <a:pt x="13433" y="3540"/>
                      <a:pt x="12638" y="2348"/>
                    </a:cubicBezTo>
                    <a:close/>
                    <a:moveTo>
                      <a:pt x="14647" y="8897"/>
                    </a:moveTo>
                    <a:lnTo>
                      <a:pt x="14647" y="8897"/>
                    </a:lnTo>
                    <a:cubicBezTo>
                      <a:pt x="14772" y="9211"/>
                      <a:pt x="14961" y="9525"/>
                      <a:pt x="15191" y="9817"/>
                    </a:cubicBezTo>
                    <a:cubicBezTo>
                      <a:pt x="16321" y="11282"/>
                      <a:pt x="18016" y="12119"/>
                      <a:pt x="19125" y="13542"/>
                    </a:cubicBezTo>
                    <a:cubicBezTo>
                      <a:pt x="18288" y="12893"/>
                      <a:pt x="17325" y="12391"/>
                      <a:pt x="16488" y="11742"/>
                    </a:cubicBezTo>
                    <a:cubicBezTo>
                      <a:pt x="15526" y="10968"/>
                      <a:pt x="14982" y="9985"/>
                      <a:pt x="14647" y="8897"/>
                    </a:cubicBezTo>
                    <a:close/>
                    <a:moveTo>
                      <a:pt x="1130" y="7328"/>
                    </a:moveTo>
                    <a:lnTo>
                      <a:pt x="1130" y="7328"/>
                    </a:lnTo>
                    <a:cubicBezTo>
                      <a:pt x="984" y="8081"/>
                      <a:pt x="900" y="8834"/>
                      <a:pt x="879" y="9608"/>
                    </a:cubicBezTo>
                    <a:cubicBezTo>
                      <a:pt x="796" y="12245"/>
                      <a:pt x="1130" y="15132"/>
                      <a:pt x="1925" y="17706"/>
                    </a:cubicBezTo>
                    <a:cubicBezTo>
                      <a:pt x="1591" y="17015"/>
                      <a:pt x="1277" y="16304"/>
                      <a:pt x="1047" y="15571"/>
                    </a:cubicBezTo>
                    <a:cubicBezTo>
                      <a:pt x="837" y="14630"/>
                      <a:pt x="691" y="13688"/>
                      <a:pt x="607" y="12726"/>
                    </a:cubicBezTo>
                    <a:cubicBezTo>
                      <a:pt x="524" y="11701"/>
                      <a:pt x="544" y="10696"/>
                      <a:pt x="586" y="9671"/>
                    </a:cubicBezTo>
                    <a:cubicBezTo>
                      <a:pt x="691" y="8876"/>
                      <a:pt x="879" y="8102"/>
                      <a:pt x="1130" y="7328"/>
                    </a:cubicBezTo>
                    <a:close/>
                    <a:moveTo>
                      <a:pt x="20694" y="16053"/>
                    </a:moveTo>
                    <a:lnTo>
                      <a:pt x="20694" y="16053"/>
                    </a:lnTo>
                    <a:cubicBezTo>
                      <a:pt x="20924" y="16639"/>
                      <a:pt x="21050" y="17266"/>
                      <a:pt x="21029" y="17936"/>
                    </a:cubicBezTo>
                    <a:cubicBezTo>
                      <a:pt x="21029" y="18480"/>
                      <a:pt x="20924" y="19024"/>
                      <a:pt x="20757" y="19568"/>
                    </a:cubicBezTo>
                    <a:cubicBezTo>
                      <a:pt x="20778" y="19463"/>
                      <a:pt x="20798" y="19359"/>
                      <a:pt x="20798" y="19254"/>
                    </a:cubicBezTo>
                    <a:cubicBezTo>
                      <a:pt x="20966" y="18166"/>
                      <a:pt x="20924" y="17078"/>
                      <a:pt x="20694" y="16053"/>
                    </a:cubicBezTo>
                    <a:close/>
                    <a:moveTo>
                      <a:pt x="2009" y="18689"/>
                    </a:moveTo>
                    <a:lnTo>
                      <a:pt x="2009" y="18689"/>
                    </a:lnTo>
                    <a:cubicBezTo>
                      <a:pt x="2281" y="19212"/>
                      <a:pt x="2553" y="19756"/>
                      <a:pt x="2867" y="20258"/>
                    </a:cubicBezTo>
                    <a:cubicBezTo>
                      <a:pt x="2532" y="19777"/>
                      <a:pt x="2260" y="19233"/>
                      <a:pt x="2009" y="18689"/>
                    </a:cubicBezTo>
                    <a:close/>
                    <a:moveTo>
                      <a:pt x="4143" y="21639"/>
                    </a:moveTo>
                    <a:cubicBezTo>
                      <a:pt x="5189" y="22602"/>
                      <a:pt x="6550" y="23209"/>
                      <a:pt x="8223" y="23460"/>
                    </a:cubicBezTo>
                    <a:cubicBezTo>
                      <a:pt x="9123" y="23585"/>
                      <a:pt x="10002" y="23815"/>
                      <a:pt x="10881" y="24025"/>
                    </a:cubicBezTo>
                    <a:cubicBezTo>
                      <a:pt x="9604" y="23857"/>
                      <a:pt x="8328" y="23732"/>
                      <a:pt x="7094" y="23397"/>
                    </a:cubicBezTo>
                    <a:cubicBezTo>
                      <a:pt x="6863" y="23334"/>
                      <a:pt x="6633" y="23271"/>
                      <a:pt x="6403" y="23188"/>
                    </a:cubicBezTo>
                    <a:cubicBezTo>
                      <a:pt x="6478" y="23132"/>
                      <a:pt x="6453" y="22993"/>
                      <a:pt x="6357" y="22993"/>
                    </a:cubicBezTo>
                    <a:cubicBezTo>
                      <a:pt x="6346" y="22993"/>
                      <a:pt x="6333" y="22995"/>
                      <a:pt x="6319" y="22999"/>
                    </a:cubicBezTo>
                    <a:cubicBezTo>
                      <a:pt x="6257" y="23010"/>
                      <a:pt x="6194" y="23015"/>
                      <a:pt x="6131" y="23015"/>
                    </a:cubicBezTo>
                    <a:cubicBezTo>
                      <a:pt x="6068" y="23015"/>
                      <a:pt x="6005" y="23010"/>
                      <a:pt x="5943" y="22999"/>
                    </a:cubicBezTo>
                    <a:cubicBezTo>
                      <a:pt x="5461" y="22769"/>
                      <a:pt x="5022" y="22518"/>
                      <a:pt x="4625" y="22204"/>
                    </a:cubicBezTo>
                    <a:cubicBezTo>
                      <a:pt x="4457" y="22037"/>
                      <a:pt x="4290" y="21828"/>
                      <a:pt x="4143" y="21639"/>
                    </a:cubicBezTo>
                    <a:close/>
                    <a:moveTo>
                      <a:pt x="8720" y="1048"/>
                    </a:moveTo>
                    <a:cubicBezTo>
                      <a:pt x="9872" y="1048"/>
                      <a:pt x="11086" y="1323"/>
                      <a:pt x="12052" y="1908"/>
                    </a:cubicBezTo>
                    <a:cubicBezTo>
                      <a:pt x="12848" y="2955"/>
                      <a:pt x="13392" y="4315"/>
                      <a:pt x="13622" y="5361"/>
                    </a:cubicBezTo>
                    <a:cubicBezTo>
                      <a:pt x="14103" y="7558"/>
                      <a:pt x="14166" y="10006"/>
                      <a:pt x="15923" y="11638"/>
                    </a:cubicBezTo>
                    <a:cubicBezTo>
                      <a:pt x="16802" y="12454"/>
                      <a:pt x="17911" y="12977"/>
                      <a:pt x="18853" y="13709"/>
                    </a:cubicBezTo>
                    <a:cubicBezTo>
                      <a:pt x="19187" y="13960"/>
                      <a:pt x="19480" y="14253"/>
                      <a:pt x="19752" y="14546"/>
                    </a:cubicBezTo>
                    <a:cubicBezTo>
                      <a:pt x="21050" y="17224"/>
                      <a:pt x="20715" y="21012"/>
                      <a:pt x="18225" y="22874"/>
                    </a:cubicBezTo>
                    <a:cubicBezTo>
                      <a:pt x="16988" y="23808"/>
                      <a:pt x="15689" y="24210"/>
                      <a:pt x="14308" y="24210"/>
                    </a:cubicBezTo>
                    <a:cubicBezTo>
                      <a:pt x="13586" y="24210"/>
                      <a:pt x="12842" y="24100"/>
                      <a:pt x="12073" y="23899"/>
                    </a:cubicBezTo>
                    <a:cubicBezTo>
                      <a:pt x="10902" y="23585"/>
                      <a:pt x="9772" y="23313"/>
                      <a:pt x="8558" y="23167"/>
                    </a:cubicBezTo>
                    <a:cubicBezTo>
                      <a:pt x="6905" y="22958"/>
                      <a:pt x="5357" y="22581"/>
                      <a:pt x="4143" y="21325"/>
                    </a:cubicBezTo>
                    <a:cubicBezTo>
                      <a:pt x="2281" y="19401"/>
                      <a:pt x="1842" y="16450"/>
                      <a:pt x="1444" y="13898"/>
                    </a:cubicBezTo>
                    <a:cubicBezTo>
                      <a:pt x="1026" y="11198"/>
                      <a:pt x="796" y="8248"/>
                      <a:pt x="1842" y="5654"/>
                    </a:cubicBezTo>
                    <a:cubicBezTo>
                      <a:pt x="2930" y="3603"/>
                      <a:pt x="4625" y="1971"/>
                      <a:pt x="6968" y="1281"/>
                    </a:cubicBezTo>
                    <a:cubicBezTo>
                      <a:pt x="7502" y="1127"/>
                      <a:pt x="8102" y="1048"/>
                      <a:pt x="8720" y="1048"/>
                    </a:cubicBezTo>
                    <a:close/>
                    <a:moveTo>
                      <a:pt x="9246" y="1"/>
                    </a:moveTo>
                    <a:cubicBezTo>
                      <a:pt x="8841" y="1"/>
                      <a:pt x="8424" y="98"/>
                      <a:pt x="7951" y="255"/>
                    </a:cubicBezTo>
                    <a:cubicBezTo>
                      <a:pt x="7198" y="339"/>
                      <a:pt x="6445" y="611"/>
                      <a:pt x="5671" y="1155"/>
                    </a:cubicBezTo>
                    <a:cubicBezTo>
                      <a:pt x="5524" y="1260"/>
                      <a:pt x="5378" y="1364"/>
                      <a:pt x="5252" y="1469"/>
                    </a:cubicBezTo>
                    <a:cubicBezTo>
                      <a:pt x="4938" y="1657"/>
                      <a:pt x="4625" y="1846"/>
                      <a:pt x="4332" y="2055"/>
                    </a:cubicBezTo>
                    <a:cubicBezTo>
                      <a:pt x="3516" y="2662"/>
                      <a:pt x="2867" y="3394"/>
                      <a:pt x="2365" y="4210"/>
                    </a:cubicBezTo>
                    <a:cubicBezTo>
                      <a:pt x="1528" y="5256"/>
                      <a:pt x="879" y="6407"/>
                      <a:pt x="544" y="7704"/>
                    </a:cubicBezTo>
                    <a:cubicBezTo>
                      <a:pt x="524" y="7690"/>
                      <a:pt x="500" y="7683"/>
                      <a:pt x="479" y="7683"/>
                    </a:cubicBezTo>
                    <a:cubicBezTo>
                      <a:pt x="435" y="7683"/>
                      <a:pt x="398" y="7711"/>
                      <a:pt x="398" y="7767"/>
                    </a:cubicBezTo>
                    <a:cubicBezTo>
                      <a:pt x="398" y="7976"/>
                      <a:pt x="398" y="8185"/>
                      <a:pt x="398" y="8374"/>
                    </a:cubicBezTo>
                    <a:cubicBezTo>
                      <a:pt x="377" y="8583"/>
                      <a:pt x="335" y="8813"/>
                      <a:pt x="314" y="9043"/>
                    </a:cubicBezTo>
                    <a:cubicBezTo>
                      <a:pt x="314" y="9043"/>
                      <a:pt x="335" y="9064"/>
                      <a:pt x="335" y="9064"/>
                    </a:cubicBezTo>
                    <a:cubicBezTo>
                      <a:pt x="210" y="9755"/>
                      <a:pt x="105" y="10445"/>
                      <a:pt x="84" y="11094"/>
                    </a:cubicBezTo>
                    <a:cubicBezTo>
                      <a:pt x="0" y="12872"/>
                      <a:pt x="314" y="14546"/>
                      <a:pt x="900" y="16178"/>
                    </a:cubicBezTo>
                    <a:cubicBezTo>
                      <a:pt x="963" y="16408"/>
                      <a:pt x="1026" y="16639"/>
                      <a:pt x="1088" y="16869"/>
                    </a:cubicBezTo>
                    <a:cubicBezTo>
                      <a:pt x="1758" y="19317"/>
                      <a:pt x="3013" y="21932"/>
                      <a:pt x="5420" y="23104"/>
                    </a:cubicBezTo>
                    <a:cubicBezTo>
                      <a:pt x="6822" y="23794"/>
                      <a:pt x="8454" y="23983"/>
                      <a:pt x="9981" y="24192"/>
                    </a:cubicBezTo>
                    <a:cubicBezTo>
                      <a:pt x="11446" y="24380"/>
                      <a:pt x="12910" y="24736"/>
                      <a:pt x="14375" y="24736"/>
                    </a:cubicBezTo>
                    <a:cubicBezTo>
                      <a:pt x="17011" y="24736"/>
                      <a:pt x="18957" y="23397"/>
                      <a:pt x="20296" y="21200"/>
                    </a:cubicBezTo>
                    <a:cubicBezTo>
                      <a:pt x="21552" y="19129"/>
                      <a:pt x="21740" y="16576"/>
                      <a:pt x="20213" y="14630"/>
                    </a:cubicBezTo>
                    <a:cubicBezTo>
                      <a:pt x="19794" y="13647"/>
                      <a:pt x="19166" y="12768"/>
                      <a:pt x="18329" y="12035"/>
                    </a:cubicBezTo>
                    <a:cubicBezTo>
                      <a:pt x="17367" y="11178"/>
                      <a:pt x="16216" y="10487"/>
                      <a:pt x="15463" y="9462"/>
                    </a:cubicBezTo>
                    <a:cubicBezTo>
                      <a:pt x="14542" y="8227"/>
                      <a:pt x="14480" y="6658"/>
                      <a:pt x="14354" y="5193"/>
                    </a:cubicBezTo>
                    <a:cubicBezTo>
                      <a:pt x="14249" y="4168"/>
                      <a:pt x="14040" y="3268"/>
                      <a:pt x="13287" y="2494"/>
                    </a:cubicBezTo>
                    <a:cubicBezTo>
                      <a:pt x="13182" y="2411"/>
                      <a:pt x="13099" y="2327"/>
                      <a:pt x="12994" y="2222"/>
                    </a:cubicBezTo>
                    <a:cubicBezTo>
                      <a:pt x="12994" y="2201"/>
                      <a:pt x="12973" y="2201"/>
                      <a:pt x="12952" y="2180"/>
                    </a:cubicBezTo>
                    <a:cubicBezTo>
                      <a:pt x="12617" y="1908"/>
                      <a:pt x="12241" y="1636"/>
                      <a:pt x="11885" y="1406"/>
                    </a:cubicBezTo>
                    <a:cubicBezTo>
                      <a:pt x="11529" y="1051"/>
                      <a:pt x="11111" y="716"/>
                      <a:pt x="10630" y="423"/>
                    </a:cubicBezTo>
                    <a:cubicBezTo>
                      <a:pt x="10142" y="124"/>
                      <a:pt x="9702" y="1"/>
                      <a:pt x="9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17"/>
              <p:cNvSpPr/>
              <p:nvPr/>
            </p:nvSpPr>
            <p:spPr>
              <a:xfrm>
                <a:off x="5213325" y="5576875"/>
                <a:ext cx="91575" cy="101600"/>
              </a:xfrm>
              <a:custGeom>
                <a:rect b="b" l="l" r="r" t="t"/>
                <a:pathLst>
                  <a:path extrusionOk="0" h="4064" w="3663">
                    <a:moveTo>
                      <a:pt x="2463" y="968"/>
                    </a:moveTo>
                    <a:cubicBezTo>
                      <a:pt x="2487" y="968"/>
                      <a:pt x="2510" y="971"/>
                      <a:pt x="2533" y="977"/>
                    </a:cubicBezTo>
                    <a:cubicBezTo>
                      <a:pt x="2826" y="1082"/>
                      <a:pt x="2846" y="1688"/>
                      <a:pt x="2805" y="1898"/>
                    </a:cubicBezTo>
                    <a:cubicBezTo>
                      <a:pt x="2742" y="2232"/>
                      <a:pt x="2407" y="2693"/>
                      <a:pt x="2030" y="2986"/>
                    </a:cubicBezTo>
                    <a:cubicBezTo>
                      <a:pt x="1989" y="3007"/>
                      <a:pt x="1926" y="3007"/>
                      <a:pt x="1884" y="3027"/>
                    </a:cubicBezTo>
                    <a:cubicBezTo>
                      <a:pt x="1989" y="2965"/>
                      <a:pt x="2072" y="2860"/>
                      <a:pt x="2135" y="2735"/>
                    </a:cubicBezTo>
                    <a:cubicBezTo>
                      <a:pt x="2180" y="2645"/>
                      <a:pt x="2108" y="2566"/>
                      <a:pt x="2040" y="2566"/>
                    </a:cubicBezTo>
                    <a:cubicBezTo>
                      <a:pt x="2012" y="2566"/>
                      <a:pt x="1986" y="2579"/>
                      <a:pt x="1968" y="2609"/>
                    </a:cubicBezTo>
                    <a:cubicBezTo>
                      <a:pt x="1867" y="2764"/>
                      <a:pt x="1763" y="2836"/>
                      <a:pt x="1670" y="2836"/>
                    </a:cubicBezTo>
                    <a:cubicBezTo>
                      <a:pt x="1550" y="2836"/>
                      <a:pt x="1450" y="2717"/>
                      <a:pt x="1403" y="2504"/>
                    </a:cubicBezTo>
                    <a:cubicBezTo>
                      <a:pt x="1340" y="2191"/>
                      <a:pt x="1424" y="1856"/>
                      <a:pt x="1591" y="1605"/>
                    </a:cubicBezTo>
                    <a:cubicBezTo>
                      <a:pt x="1726" y="1411"/>
                      <a:pt x="2166" y="968"/>
                      <a:pt x="2463" y="968"/>
                    </a:cubicBezTo>
                    <a:close/>
                    <a:moveTo>
                      <a:pt x="1961" y="703"/>
                    </a:moveTo>
                    <a:cubicBezTo>
                      <a:pt x="2075" y="703"/>
                      <a:pt x="2178" y="721"/>
                      <a:pt x="2282" y="747"/>
                    </a:cubicBezTo>
                    <a:cubicBezTo>
                      <a:pt x="1549" y="1082"/>
                      <a:pt x="901" y="1730"/>
                      <a:pt x="1131" y="2609"/>
                    </a:cubicBezTo>
                    <a:cubicBezTo>
                      <a:pt x="1194" y="2818"/>
                      <a:pt x="1298" y="2965"/>
                      <a:pt x="1403" y="3048"/>
                    </a:cubicBezTo>
                    <a:cubicBezTo>
                      <a:pt x="1110" y="3007"/>
                      <a:pt x="859" y="2839"/>
                      <a:pt x="691" y="2546"/>
                    </a:cubicBezTo>
                    <a:cubicBezTo>
                      <a:pt x="670" y="2421"/>
                      <a:pt x="670" y="2295"/>
                      <a:pt x="691" y="2170"/>
                    </a:cubicBezTo>
                    <a:cubicBezTo>
                      <a:pt x="817" y="1647"/>
                      <a:pt x="1194" y="1082"/>
                      <a:pt x="1612" y="768"/>
                    </a:cubicBezTo>
                    <a:cubicBezTo>
                      <a:pt x="1654" y="747"/>
                      <a:pt x="1696" y="747"/>
                      <a:pt x="1738" y="726"/>
                    </a:cubicBezTo>
                    <a:cubicBezTo>
                      <a:pt x="1817" y="710"/>
                      <a:pt x="1891" y="703"/>
                      <a:pt x="1961" y="703"/>
                    </a:cubicBezTo>
                    <a:close/>
                    <a:moveTo>
                      <a:pt x="2449" y="3132"/>
                    </a:moveTo>
                    <a:lnTo>
                      <a:pt x="2449" y="3132"/>
                    </a:lnTo>
                    <a:cubicBezTo>
                      <a:pt x="2302" y="3341"/>
                      <a:pt x="2135" y="3509"/>
                      <a:pt x="1968" y="3571"/>
                    </a:cubicBezTo>
                    <a:cubicBezTo>
                      <a:pt x="1820" y="3627"/>
                      <a:pt x="1684" y="3654"/>
                      <a:pt x="1560" y="3654"/>
                    </a:cubicBezTo>
                    <a:cubicBezTo>
                      <a:pt x="1404" y="3654"/>
                      <a:pt x="1268" y="3611"/>
                      <a:pt x="1152" y="3530"/>
                    </a:cubicBezTo>
                    <a:lnTo>
                      <a:pt x="1235" y="3530"/>
                    </a:lnTo>
                    <a:cubicBezTo>
                      <a:pt x="1265" y="3531"/>
                      <a:pt x="1295" y="3532"/>
                      <a:pt x="1325" y="3532"/>
                    </a:cubicBezTo>
                    <a:cubicBezTo>
                      <a:pt x="1647" y="3532"/>
                      <a:pt x="1951" y="3430"/>
                      <a:pt x="2219" y="3258"/>
                    </a:cubicBezTo>
                    <a:cubicBezTo>
                      <a:pt x="2282" y="3216"/>
                      <a:pt x="2365" y="3174"/>
                      <a:pt x="2449" y="3132"/>
                    </a:cubicBezTo>
                    <a:close/>
                    <a:moveTo>
                      <a:pt x="1420" y="0"/>
                    </a:moveTo>
                    <a:cubicBezTo>
                      <a:pt x="1135" y="0"/>
                      <a:pt x="884" y="289"/>
                      <a:pt x="691" y="621"/>
                    </a:cubicBezTo>
                    <a:cubicBezTo>
                      <a:pt x="189" y="1061"/>
                      <a:pt x="1" y="1793"/>
                      <a:pt x="273" y="2504"/>
                    </a:cubicBezTo>
                    <a:cubicBezTo>
                      <a:pt x="315" y="2881"/>
                      <a:pt x="440" y="3237"/>
                      <a:pt x="649" y="3551"/>
                    </a:cubicBezTo>
                    <a:cubicBezTo>
                      <a:pt x="915" y="3915"/>
                      <a:pt x="1237" y="4063"/>
                      <a:pt x="1569" y="4063"/>
                    </a:cubicBezTo>
                    <a:cubicBezTo>
                      <a:pt x="2437" y="4063"/>
                      <a:pt x="3370" y="3044"/>
                      <a:pt x="3537" y="2211"/>
                    </a:cubicBezTo>
                    <a:cubicBezTo>
                      <a:pt x="3662" y="1626"/>
                      <a:pt x="3432" y="1103"/>
                      <a:pt x="3014" y="747"/>
                    </a:cubicBezTo>
                    <a:cubicBezTo>
                      <a:pt x="2857" y="434"/>
                      <a:pt x="2585" y="265"/>
                      <a:pt x="2282" y="265"/>
                    </a:cubicBezTo>
                    <a:cubicBezTo>
                      <a:pt x="2220" y="265"/>
                      <a:pt x="2157" y="272"/>
                      <a:pt x="2093" y="286"/>
                    </a:cubicBezTo>
                    <a:cubicBezTo>
                      <a:pt x="1989" y="266"/>
                      <a:pt x="1905" y="245"/>
                      <a:pt x="1821" y="245"/>
                    </a:cubicBezTo>
                    <a:cubicBezTo>
                      <a:pt x="1800" y="238"/>
                      <a:pt x="1779" y="235"/>
                      <a:pt x="1758" y="235"/>
                    </a:cubicBezTo>
                    <a:cubicBezTo>
                      <a:pt x="1717" y="235"/>
                      <a:pt x="1675" y="245"/>
                      <a:pt x="1633" y="245"/>
                    </a:cubicBezTo>
                    <a:cubicBezTo>
                      <a:pt x="1654" y="182"/>
                      <a:pt x="1654" y="140"/>
                      <a:pt x="1654" y="98"/>
                    </a:cubicBezTo>
                    <a:cubicBezTo>
                      <a:pt x="1654" y="77"/>
                      <a:pt x="1612" y="35"/>
                      <a:pt x="1591" y="35"/>
                    </a:cubicBezTo>
                    <a:cubicBezTo>
                      <a:pt x="1533" y="11"/>
                      <a:pt x="1476" y="0"/>
                      <a:pt x="1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7"/>
              <p:cNvSpPr/>
              <p:nvPr/>
            </p:nvSpPr>
            <p:spPr>
              <a:xfrm>
                <a:off x="5211775" y="5736450"/>
                <a:ext cx="109350" cy="105750"/>
              </a:xfrm>
              <a:custGeom>
                <a:rect b="b" l="l" r="r" t="t"/>
                <a:pathLst>
                  <a:path extrusionOk="0" h="4230" w="4374">
                    <a:moveTo>
                      <a:pt x="2511" y="432"/>
                    </a:moveTo>
                    <a:cubicBezTo>
                      <a:pt x="2888" y="473"/>
                      <a:pt x="3243" y="578"/>
                      <a:pt x="3515" y="808"/>
                    </a:cubicBezTo>
                    <a:cubicBezTo>
                      <a:pt x="3641" y="934"/>
                      <a:pt x="3745" y="1059"/>
                      <a:pt x="3808" y="1206"/>
                    </a:cubicBezTo>
                    <a:cubicBezTo>
                      <a:pt x="3662" y="1038"/>
                      <a:pt x="3452" y="913"/>
                      <a:pt x="3201" y="850"/>
                    </a:cubicBezTo>
                    <a:cubicBezTo>
                      <a:pt x="3118" y="850"/>
                      <a:pt x="3013" y="829"/>
                      <a:pt x="2929" y="829"/>
                    </a:cubicBezTo>
                    <a:cubicBezTo>
                      <a:pt x="2888" y="766"/>
                      <a:pt x="2846" y="704"/>
                      <a:pt x="2783" y="662"/>
                    </a:cubicBezTo>
                    <a:cubicBezTo>
                      <a:pt x="2699" y="578"/>
                      <a:pt x="2595" y="494"/>
                      <a:pt x="2511" y="432"/>
                    </a:cubicBezTo>
                    <a:close/>
                    <a:moveTo>
                      <a:pt x="3243" y="1310"/>
                    </a:moveTo>
                    <a:lnTo>
                      <a:pt x="3243" y="1310"/>
                    </a:lnTo>
                    <a:cubicBezTo>
                      <a:pt x="3683" y="1582"/>
                      <a:pt x="3704" y="2085"/>
                      <a:pt x="3515" y="2566"/>
                    </a:cubicBezTo>
                    <a:cubicBezTo>
                      <a:pt x="3536" y="2126"/>
                      <a:pt x="3432" y="1687"/>
                      <a:pt x="3243" y="1310"/>
                    </a:cubicBezTo>
                    <a:close/>
                    <a:moveTo>
                      <a:pt x="1813" y="539"/>
                    </a:moveTo>
                    <a:cubicBezTo>
                      <a:pt x="1927" y="539"/>
                      <a:pt x="2049" y="565"/>
                      <a:pt x="2176" y="620"/>
                    </a:cubicBezTo>
                    <a:cubicBezTo>
                      <a:pt x="2260" y="662"/>
                      <a:pt x="2364" y="725"/>
                      <a:pt x="2448" y="787"/>
                    </a:cubicBezTo>
                    <a:lnTo>
                      <a:pt x="2406" y="787"/>
                    </a:lnTo>
                    <a:cubicBezTo>
                      <a:pt x="1967" y="829"/>
                      <a:pt x="1569" y="997"/>
                      <a:pt x="1276" y="1310"/>
                    </a:cubicBezTo>
                    <a:cubicBezTo>
                      <a:pt x="921" y="1708"/>
                      <a:pt x="774" y="2252"/>
                      <a:pt x="858" y="2754"/>
                    </a:cubicBezTo>
                    <a:cubicBezTo>
                      <a:pt x="774" y="2545"/>
                      <a:pt x="732" y="2294"/>
                      <a:pt x="732" y="2064"/>
                    </a:cubicBezTo>
                    <a:cubicBezTo>
                      <a:pt x="768" y="1286"/>
                      <a:pt x="1191" y="539"/>
                      <a:pt x="1813" y="539"/>
                    </a:cubicBezTo>
                    <a:close/>
                    <a:moveTo>
                      <a:pt x="2720" y="1164"/>
                    </a:moveTo>
                    <a:cubicBezTo>
                      <a:pt x="2804" y="1206"/>
                      <a:pt x="2867" y="1290"/>
                      <a:pt x="2908" y="1415"/>
                    </a:cubicBezTo>
                    <a:cubicBezTo>
                      <a:pt x="3034" y="1792"/>
                      <a:pt x="2950" y="2273"/>
                      <a:pt x="2825" y="2629"/>
                    </a:cubicBezTo>
                    <a:cubicBezTo>
                      <a:pt x="2724" y="2864"/>
                      <a:pt x="2555" y="3222"/>
                      <a:pt x="2297" y="3222"/>
                    </a:cubicBezTo>
                    <a:cubicBezTo>
                      <a:pt x="2234" y="3222"/>
                      <a:pt x="2166" y="3201"/>
                      <a:pt x="2092" y="3152"/>
                    </a:cubicBezTo>
                    <a:cubicBezTo>
                      <a:pt x="1444" y="2733"/>
                      <a:pt x="1507" y="1729"/>
                      <a:pt x="2134" y="1352"/>
                    </a:cubicBezTo>
                    <a:cubicBezTo>
                      <a:pt x="2302" y="1248"/>
                      <a:pt x="2511" y="1185"/>
                      <a:pt x="2720" y="1164"/>
                    </a:cubicBezTo>
                    <a:close/>
                    <a:moveTo>
                      <a:pt x="3201" y="2545"/>
                    </a:moveTo>
                    <a:cubicBezTo>
                      <a:pt x="3201" y="2733"/>
                      <a:pt x="3180" y="2901"/>
                      <a:pt x="3118" y="3068"/>
                    </a:cubicBezTo>
                    <a:cubicBezTo>
                      <a:pt x="3034" y="3131"/>
                      <a:pt x="2950" y="3194"/>
                      <a:pt x="2867" y="3235"/>
                    </a:cubicBezTo>
                    <a:cubicBezTo>
                      <a:pt x="3013" y="3068"/>
                      <a:pt x="3118" y="2817"/>
                      <a:pt x="3201" y="2545"/>
                    </a:cubicBezTo>
                    <a:close/>
                    <a:moveTo>
                      <a:pt x="1329" y="1941"/>
                    </a:moveTo>
                    <a:cubicBezTo>
                      <a:pt x="1318" y="1974"/>
                      <a:pt x="1318" y="2005"/>
                      <a:pt x="1318" y="2022"/>
                    </a:cubicBezTo>
                    <a:cubicBezTo>
                      <a:pt x="1256" y="2440"/>
                      <a:pt x="1528" y="3194"/>
                      <a:pt x="1967" y="3466"/>
                    </a:cubicBezTo>
                    <a:cubicBezTo>
                      <a:pt x="1862" y="3466"/>
                      <a:pt x="1779" y="3445"/>
                      <a:pt x="1674" y="3424"/>
                    </a:cubicBezTo>
                    <a:cubicBezTo>
                      <a:pt x="1220" y="3114"/>
                      <a:pt x="1112" y="2480"/>
                      <a:pt x="1329" y="1941"/>
                    </a:cubicBezTo>
                    <a:close/>
                    <a:moveTo>
                      <a:pt x="1875" y="0"/>
                    </a:moveTo>
                    <a:cubicBezTo>
                      <a:pt x="1487" y="0"/>
                      <a:pt x="1148" y="228"/>
                      <a:pt x="900" y="578"/>
                    </a:cubicBezTo>
                    <a:cubicBezTo>
                      <a:pt x="565" y="808"/>
                      <a:pt x="293" y="1143"/>
                      <a:pt x="188" y="1582"/>
                    </a:cubicBezTo>
                    <a:cubicBezTo>
                      <a:pt x="0" y="2482"/>
                      <a:pt x="523" y="3507"/>
                      <a:pt x="1276" y="3989"/>
                    </a:cubicBezTo>
                    <a:cubicBezTo>
                      <a:pt x="1540" y="4152"/>
                      <a:pt x="1804" y="4229"/>
                      <a:pt x="2056" y="4229"/>
                    </a:cubicBezTo>
                    <a:cubicBezTo>
                      <a:pt x="2383" y="4229"/>
                      <a:pt x="2690" y="4100"/>
                      <a:pt x="2950" y="3863"/>
                    </a:cubicBezTo>
                    <a:cubicBezTo>
                      <a:pt x="3369" y="3717"/>
                      <a:pt x="3745" y="3424"/>
                      <a:pt x="3955" y="3026"/>
                    </a:cubicBezTo>
                    <a:cubicBezTo>
                      <a:pt x="4122" y="2733"/>
                      <a:pt x="4206" y="2378"/>
                      <a:pt x="4164" y="2043"/>
                    </a:cubicBezTo>
                    <a:cubicBezTo>
                      <a:pt x="4373" y="1059"/>
                      <a:pt x="3683" y="285"/>
                      <a:pt x="2678" y="160"/>
                    </a:cubicBezTo>
                    <a:cubicBezTo>
                      <a:pt x="2595" y="139"/>
                      <a:pt x="2490" y="139"/>
                      <a:pt x="2406" y="139"/>
                    </a:cubicBezTo>
                    <a:cubicBezTo>
                      <a:pt x="2222" y="44"/>
                      <a:pt x="2044" y="0"/>
                      <a:pt x="1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7"/>
              <p:cNvSpPr/>
              <p:nvPr/>
            </p:nvSpPr>
            <p:spPr>
              <a:xfrm>
                <a:off x="5311675" y="5871275"/>
                <a:ext cx="111975" cy="93800"/>
              </a:xfrm>
              <a:custGeom>
                <a:rect b="b" l="l" r="r" t="t"/>
                <a:pathLst>
                  <a:path extrusionOk="0" h="3752" w="4479">
                    <a:moveTo>
                      <a:pt x="1109" y="1106"/>
                    </a:moveTo>
                    <a:cubicBezTo>
                      <a:pt x="817" y="1504"/>
                      <a:pt x="691" y="1985"/>
                      <a:pt x="754" y="2425"/>
                    </a:cubicBezTo>
                    <a:cubicBezTo>
                      <a:pt x="733" y="2404"/>
                      <a:pt x="712" y="2383"/>
                      <a:pt x="712" y="2362"/>
                    </a:cubicBezTo>
                    <a:cubicBezTo>
                      <a:pt x="524" y="1902"/>
                      <a:pt x="712" y="1379"/>
                      <a:pt x="1109" y="1106"/>
                    </a:cubicBezTo>
                    <a:close/>
                    <a:moveTo>
                      <a:pt x="2197" y="918"/>
                    </a:moveTo>
                    <a:cubicBezTo>
                      <a:pt x="2490" y="960"/>
                      <a:pt x="2783" y="1086"/>
                      <a:pt x="2951" y="1295"/>
                    </a:cubicBezTo>
                    <a:cubicBezTo>
                      <a:pt x="3055" y="1860"/>
                      <a:pt x="2637" y="2383"/>
                      <a:pt x="2114" y="2634"/>
                    </a:cubicBezTo>
                    <a:cubicBezTo>
                      <a:pt x="1821" y="2362"/>
                      <a:pt x="1591" y="2006"/>
                      <a:pt x="1674" y="1588"/>
                    </a:cubicBezTo>
                    <a:cubicBezTo>
                      <a:pt x="1737" y="1295"/>
                      <a:pt x="1946" y="1065"/>
                      <a:pt x="2197" y="918"/>
                    </a:cubicBezTo>
                    <a:close/>
                    <a:moveTo>
                      <a:pt x="3139" y="834"/>
                    </a:moveTo>
                    <a:cubicBezTo>
                      <a:pt x="3160" y="834"/>
                      <a:pt x="3202" y="855"/>
                      <a:pt x="3223" y="876"/>
                    </a:cubicBezTo>
                    <a:cubicBezTo>
                      <a:pt x="4039" y="1420"/>
                      <a:pt x="3788" y="2195"/>
                      <a:pt x="3223" y="2676"/>
                    </a:cubicBezTo>
                    <a:cubicBezTo>
                      <a:pt x="3411" y="2404"/>
                      <a:pt x="3495" y="2090"/>
                      <a:pt x="3453" y="1755"/>
                    </a:cubicBezTo>
                    <a:cubicBezTo>
                      <a:pt x="3453" y="1567"/>
                      <a:pt x="3390" y="1399"/>
                      <a:pt x="3306" y="1253"/>
                    </a:cubicBezTo>
                    <a:cubicBezTo>
                      <a:pt x="3265" y="1106"/>
                      <a:pt x="3223" y="960"/>
                      <a:pt x="3139" y="834"/>
                    </a:cubicBezTo>
                    <a:close/>
                    <a:moveTo>
                      <a:pt x="1674" y="960"/>
                    </a:moveTo>
                    <a:lnTo>
                      <a:pt x="1674" y="960"/>
                    </a:lnTo>
                    <a:cubicBezTo>
                      <a:pt x="1612" y="1044"/>
                      <a:pt x="1549" y="1127"/>
                      <a:pt x="1507" y="1211"/>
                    </a:cubicBezTo>
                    <a:cubicBezTo>
                      <a:pt x="1214" y="1776"/>
                      <a:pt x="1423" y="2320"/>
                      <a:pt x="1821" y="2718"/>
                    </a:cubicBezTo>
                    <a:cubicBezTo>
                      <a:pt x="1758" y="2739"/>
                      <a:pt x="1674" y="2759"/>
                      <a:pt x="1612" y="2759"/>
                    </a:cubicBezTo>
                    <a:cubicBezTo>
                      <a:pt x="1423" y="2759"/>
                      <a:pt x="1235" y="2718"/>
                      <a:pt x="1089" y="2655"/>
                    </a:cubicBezTo>
                    <a:cubicBezTo>
                      <a:pt x="1047" y="2550"/>
                      <a:pt x="1026" y="2446"/>
                      <a:pt x="1005" y="2320"/>
                    </a:cubicBezTo>
                    <a:cubicBezTo>
                      <a:pt x="942" y="1776"/>
                      <a:pt x="1235" y="1253"/>
                      <a:pt x="1674" y="960"/>
                    </a:cubicBezTo>
                    <a:close/>
                    <a:moveTo>
                      <a:pt x="3830" y="2487"/>
                    </a:moveTo>
                    <a:cubicBezTo>
                      <a:pt x="3767" y="2592"/>
                      <a:pt x="3704" y="2697"/>
                      <a:pt x="3599" y="2801"/>
                    </a:cubicBezTo>
                    <a:cubicBezTo>
                      <a:pt x="3482" y="2939"/>
                      <a:pt x="3327" y="3039"/>
                      <a:pt x="3153" y="3137"/>
                    </a:cubicBezTo>
                    <a:lnTo>
                      <a:pt x="3153" y="3137"/>
                    </a:lnTo>
                    <a:cubicBezTo>
                      <a:pt x="3367" y="3014"/>
                      <a:pt x="3545" y="2854"/>
                      <a:pt x="3704" y="2676"/>
                    </a:cubicBezTo>
                    <a:cubicBezTo>
                      <a:pt x="3746" y="2613"/>
                      <a:pt x="3788" y="2550"/>
                      <a:pt x="3830" y="2487"/>
                    </a:cubicBezTo>
                    <a:close/>
                    <a:moveTo>
                      <a:pt x="3097" y="2195"/>
                    </a:moveTo>
                    <a:lnTo>
                      <a:pt x="3097" y="2195"/>
                    </a:lnTo>
                    <a:cubicBezTo>
                      <a:pt x="3014" y="2487"/>
                      <a:pt x="2825" y="2759"/>
                      <a:pt x="2616" y="2948"/>
                    </a:cubicBezTo>
                    <a:cubicBezTo>
                      <a:pt x="2532" y="3011"/>
                      <a:pt x="2449" y="3073"/>
                      <a:pt x="2344" y="3136"/>
                    </a:cubicBezTo>
                    <a:cubicBezTo>
                      <a:pt x="2253" y="3150"/>
                      <a:pt x="2160" y="3157"/>
                      <a:pt x="2067" y="3157"/>
                    </a:cubicBezTo>
                    <a:cubicBezTo>
                      <a:pt x="1879" y="3157"/>
                      <a:pt x="1688" y="3129"/>
                      <a:pt x="1507" y="3073"/>
                    </a:cubicBezTo>
                    <a:cubicBezTo>
                      <a:pt x="1716" y="3073"/>
                      <a:pt x="1925" y="3031"/>
                      <a:pt x="2114" y="2948"/>
                    </a:cubicBezTo>
                    <a:cubicBezTo>
                      <a:pt x="2177" y="2990"/>
                      <a:pt x="2239" y="3031"/>
                      <a:pt x="2302" y="3073"/>
                    </a:cubicBezTo>
                    <a:cubicBezTo>
                      <a:pt x="2321" y="3083"/>
                      <a:pt x="2340" y="3087"/>
                      <a:pt x="2357" y="3087"/>
                    </a:cubicBezTo>
                    <a:cubicBezTo>
                      <a:pt x="2455" y="3087"/>
                      <a:pt x="2516" y="2956"/>
                      <a:pt x="2428" y="2885"/>
                    </a:cubicBezTo>
                    <a:cubicBezTo>
                      <a:pt x="2407" y="2864"/>
                      <a:pt x="2386" y="2864"/>
                      <a:pt x="2365" y="2843"/>
                    </a:cubicBezTo>
                    <a:cubicBezTo>
                      <a:pt x="2679" y="2697"/>
                      <a:pt x="2930" y="2467"/>
                      <a:pt x="3097" y="2195"/>
                    </a:cubicBezTo>
                    <a:close/>
                    <a:moveTo>
                      <a:pt x="398" y="2571"/>
                    </a:moveTo>
                    <a:cubicBezTo>
                      <a:pt x="419" y="2571"/>
                      <a:pt x="419" y="2592"/>
                      <a:pt x="419" y="2592"/>
                    </a:cubicBezTo>
                    <a:cubicBezTo>
                      <a:pt x="461" y="2634"/>
                      <a:pt x="503" y="2676"/>
                      <a:pt x="545" y="2718"/>
                    </a:cubicBezTo>
                    <a:cubicBezTo>
                      <a:pt x="691" y="2927"/>
                      <a:pt x="879" y="3094"/>
                      <a:pt x="1089" y="3220"/>
                    </a:cubicBezTo>
                    <a:cubicBezTo>
                      <a:pt x="1130" y="3283"/>
                      <a:pt x="1193" y="3324"/>
                      <a:pt x="1256" y="3387"/>
                    </a:cubicBezTo>
                    <a:cubicBezTo>
                      <a:pt x="1026" y="3345"/>
                      <a:pt x="837" y="3262"/>
                      <a:pt x="670" y="3094"/>
                    </a:cubicBezTo>
                    <a:cubicBezTo>
                      <a:pt x="524" y="2948"/>
                      <a:pt x="440" y="2759"/>
                      <a:pt x="398" y="2571"/>
                    </a:cubicBezTo>
                    <a:close/>
                    <a:moveTo>
                      <a:pt x="1838" y="0"/>
                    </a:moveTo>
                    <a:cubicBezTo>
                      <a:pt x="1044" y="0"/>
                      <a:pt x="72" y="920"/>
                      <a:pt x="105" y="1839"/>
                    </a:cubicBezTo>
                    <a:cubicBezTo>
                      <a:pt x="1" y="2215"/>
                      <a:pt x="1" y="2592"/>
                      <a:pt x="168" y="2948"/>
                    </a:cubicBezTo>
                    <a:cubicBezTo>
                      <a:pt x="421" y="3516"/>
                      <a:pt x="888" y="3751"/>
                      <a:pt x="1390" y="3751"/>
                    </a:cubicBezTo>
                    <a:cubicBezTo>
                      <a:pt x="1553" y="3751"/>
                      <a:pt x="1719" y="3726"/>
                      <a:pt x="1884" y="3680"/>
                    </a:cubicBezTo>
                    <a:cubicBezTo>
                      <a:pt x="2009" y="3701"/>
                      <a:pt x="2135" y="3722"/>
                      <a:pt x="2281" y="3722"/>
                    </a:cubicBezTo>
                    <a:cubicBezTo>
                      <a:pt x="3097" y="3701"/>
                      <a:pt x="3997" y="3157"/>
                      <a:pt x="4248" y="2341"/>
                    </a:cubicBezTo>
                    <a:cubicBezTo>
                      <a:pt x="4478" y="1567"/>
                      <a:pt x="3913" y="709"/>
                      <a:pt x="3139" y="500"/>
                    </a:cubicBezTo>
                    <a:cubicBezTo>
                      <a:pt x="3055" y="479"/>
                      <a:pt x="2972" y="458"/>
                      <a:pt x="2888" y="458"/>
                    </a:cubicBezTo>
                    <a:cubicBezTo>
                      <a:pt x="2846" y="437"/>
                      <a:pt x="2825" y="437"/>
                      <a:pt x="2783" y="416"/>
                    </a:cubicBezTo>
                    <a:cubicBezTo>
                      <a:pt x="2658" y="332"/>
                      <a:pt x="2553" y="270"/>
                      <a:pt x="2428" y="228"/>
                    </a:cubicBezTo>
                    <a:cubicBezTo>
                      <a:pt x="2261" y="70"/>
                      <a:pt x="2056" y="0"/>
                      <a:pt x="1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7"/>
              <p:cNvSpPr/>
              <p:nvPr/>
            </p:nvSpPr>
            <p:spPr>
              <a:xfrm>
                <a:off x="5421000" y="5692850"/>
                <a:ext cx="139700" cy="148650"/>
              </a:xfrm>
              <a:custGeom>
                <a:rect b="b" l="l" r="r" t="t"/>
                <a:pathLst>
                  <a:path extrusionOk="0" h="5946" w="5588">
                    <a:moveTo>
                      <a:pt x="1612" y="334"/>
                    </a:moveTo>
                    <a:cubicBezTo>
                      <a:pt x="1633" y="334"/>
                      <a:pt x="1674" y="355"/>
                      <a:pt x="1695" y="355"/>
                    </a:cubicBezTo>
                    <a:cubicBezTo>
                      <a:pt x="628" y="585"/>
                      <a:pt x="649" y="1883"/>
                      <a:pt x="963" y="2782"/>
                    </a:cubicBezTo>
                    <a:cubicBezTo>
                      <a:pt x="921" y="2741"/>
                      <a:pt x="879" y="2699"/>
                      <a:pt x="858" y="2657"/>
                    </a:cubicBezTo>
                    <a:cubicBezTo>
                      <a:pt x="314" y="1925"/>
                      <a:pt x="461" y="376"/>
                      <a:pt x="1612" y="334"/>
                    </a:cubicBezTo>
                    <a:close/>
                    <a:moveTo>
                      <a:pt x="3955" y="1820"/>
                    </a:moveTo>
                    <a:lnTo>
                      <a:pt x="3955" y="1820"/>
                    </a:lnTo>
                    <a:cubicBezTo>
                      <a:pt x="4227" y="2197"/>
                      <a:pt x="4457" y="2594"/>
                      <a:pt x="4604" y="2950"/>
                    </a:cubicBezTo>
                    <a:cubicBezTo>
                      <a:pt x="4667" y="3075"/>
                      <a:pt x="4708" y="3222"/>
                      <a:pt x="4750" y="3368"/>
                    </a:cubicBezTo>
                    <a:cubicBezTo>
                      <a:pt x="4625" y="3180"/>
                      <a:pt x="4520" y="2992"/>
                      <a:pt x="4436" y="2845"/>
                    </a:cubicBezTo>
                    <a:cubicBezTo>
                      <a:pt x="4290" y="2531"/>
                      <a:pt x="4143" y="2176"/>
                      <a:pt x="3955" y="1820"/>
                    </a:cubicBezTo>
                    <a:close/>
                    <a:moveTo>
                      <a:pt x="2051" y="648"/>
                    </a:moveTo>
                    <a:cubicBezTo>
                      <a:pt x="2428" y="669"/>
                      <a:pt x="2742" y="795"/>
                      <a:pt x="2972" y="1067"/>
                    </a:cubicBezTo>
                    <a:cubicBezTo>
                      <a:pt x="3767" y="1694"/>
                      <a:pt x="3976" y="2803"/>
                      <a:pt x="4457" y="3619"/>
                    </a:cubicBezTo>
                    <a:cubicBezTo>
                      <a:pt x="4541" y="3766"/>
                      <a:pt x="4771" y="4059"/>
                      <a:pt x="4939" y="4331"/>
                    </a:cubicBezTo>
                    <a:cubicBezTo>
                      <a:pt x="4959" y="4603"/>
                      <a:pt x="4939" y="4875"/>
                      <a:pt x="4855" y="5084"/>
                    </a:cubicBezTo>
                    <a:cubicBezTo>
                      <a:pt x="4750" y="5168"/>
                      <a:pt x="4646" y="5272"/>
                      <a:pt x="4541" y="5377"/>
                    </a:cubicBezTo>
                    <a:cubicBezTo>
                      <a:pt x="4478" y="5377"/>
                      <a:pt x="4394" y="5377"/>
                      <a:pt x="4332" y="5356"/>
                    </a:cubicBezTo>
                    <a:cubicBezTo>
                      <a:pt x="4143" y="5293"/>
                      <a:pt x="3955" y="5189"/>
                      <a:pt x="3788" y="5105"/>
                    </a:cubicBezTo>
                    <a:cubicBezTo>
                      <a:pt x="3641" y="5000"/>
                      <a:pt x="3516" y="4875"/>
                      <a:pt x="3411" y="4791"/>
                    </a:cubicBezTo>
                    <a:cubicBezTo>
                      <a:pt x="2930" y="4373"/>
                      <a:pt x="2511" y="3912"/>
                      <a:pt x="1988" y="3536"/>
                    </a:cubicBezTo>
                    <a:cubicBezTo>
                      <a:pt x="1842" y="3431"/>
                      <a:pt x="1695" y="3347"/>
                      <a:pt x="1528" y="3243"/>
                    </a:cubicBezTo>
                    <a:cubicBezTo>
                      <a:pt x="1381" y="2971"/>
                      <a:pt x="1256" y="2699"/>
                      <a:pt x="1172" y="2364"/>
                    </a:cubicBezTo>
                    <a:cubicBezTo>
                      <a:pt x="1130" y="2134"/>
                      <a:pt x="1026" y="1736"/>
                      <a:pt x="1109" y="1506"/>
                    </a:cubicBezTo>
                    <a:cubicBezTo>
                      <a:pt x="1423" y="1213"/>
                      <a:pt x="1737" y="920"/>
                      <a:pt x="2051" y="648"/>
                    </a:cubicBezTo>
                    <a:close/>
                    <a:moveTo>
                      <a:pt x="1628" y="0"/>
                    </a:moveTo>
                    <a:cubicBezTo>
                      <a:pt x="1460" y="0"/>
                      <a:pt x="1293" y="26"/>
                      <a:pt x="1130" y="83"/>
                    </a:cubicBezTo>
                    <a:cubicBezTo>
                      <a:pt x="168" y="418"/>
                      <a:pt x="1" y="1862"/>
                      <a:pt x="461" y="2657"/>
                    </a:cubicBezTo>
                    <a:cubicBezTo>
                      <a:pt x="649" y="2992"/>
                      <a:pt x="963" y="3243"/>
                      <a:pt x="1277" y="3452"/>
                    </a:cubicBezTo>
                    <a:cubicBezTo>
                      <a:pt x="1779" y="4247"/>
                      <a:pt x="2553" y="4791"/>
                      <a:pt x="3390" y="5210"/>
                    </a:cubicBezTo>
                    <a:cubicBezTo>
                      <a:pt x="3724" y="5473"/>
                      <a:pt x="4249" y="5839"/>
                      <a:pt x="4718" y="5839"/>
                    </a:cubicBezTo>
                    <a:cubicBezTo>
                      <a:pt x="4808" y="5839"/>
                      <a:pt x="4896" y="5826"/>
                      <a:pt x="4980" y="5795"/>
                    </a:cubicBezTo>
                    <a:cubicBezTo>
                      <a:pt x="5148" y="5858"/>
                      <a:pt x="5315" y="5900"/>
                      <a:pt x="5462" y="5942"/>
                    </a:cubicBezTo>
                    <a:cubicBezTo>
                      <a:pt x="5468" y="5944"/>
                      <a:pt x="5475" y="5945"/>
                      <a:pt x="5481" y="5945"/>
                    </a:cubicBezTo>
                    <a:cubicBezTo>
                      <a:pt x="5528" y="5945"/>
                      <a:pt x="5541" y="5877"/>
                      <a:pt x="5503" y="5858"/>
                    </a:cubicBezTo>
                    <a:cubicBezTo>
                      <a:pt x="5378" y="5816"/>
                      <a:pt x="5273" y="5754"/>
                      <a:pt x="5148" y="5712"/>
                    </a:cubicBezTo>
                    <a:cubicBezTo>
                      <a:pt x="5211" y="5670"/>
                      <a:pt x="5273" y="5628"/>
                      <a:pt x="5315" y="5544"/>
                    </a:cubicBezTo>
                    <a:cubicBezTo>
                      <a:pt x="5587" y="5230"/>
                      <a:pt x="5524" y="4812"/>
                      <a:pt x="5336" y="4373"/>
                    </a:cubicBezTo>
                    <a:cubicBezTo>
                      <a:pt x="5273" y="3452"/>
                      <a:pt x="4813" y="2448"/>
                      <a:pt x="4332" y="1799"/>
                    </a:cubicBezTo>
                    <a:cubicBezTo>
                      <a:pt x="3808" y="1040"/>
                      <a:pt x="2691" y="0"/>
                      <a:pt x="16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7"/>
              <p:cNvSpPr/>
              <p:nvPr/>
            </p:nvSpPr>
            <p:spPr>
              <a:xfrm>
                <a:off x="5450825" y="5924500"/>
                <a:ext cx="108300" cy="91500"/>
              </a:xfrm>
              <a:custGeom>
                <a:rect b="b" l="l" r="r" t="t"/>
                <a:pathLst>
                  <a:path extrusionOk="0" h="3660" w="4332">
                    <a:moveTo>
                      <a:pt x="2301" y="558"/>
                    </a:moveTo>
                    <a:cubicBezTo>
                      <a:pt x="2344" y="558"/>
                      <a:pt x="2385" y="561"/>
                      <a:pt x="2427" y="568"/>
                    </a:cubicBezTo>
                    <a:cubicBezTo>
                      <a:pt x="2344" y="589"/>
                      <a:pt x="2239" y="589"/>
                      <a:pt x="2155" y="610"/>
                    </a:cubicBezTo>
                    <a:cubicBezTo>
                      <a:pt x="2113" y="589"/>
                      <a:pt x="2072" y="589"/>
                      <a:pt x="2030" y="568"/>
                    </a:cubicBezTo>
                    <a:cubicBezTo>
                      <a:pt x="2127" y="568"/>
                      <a:pt x="2216" y="558"/>
                      <a:pt x="2301" y="558"/>
                    </a:cubicBezTo>
                    <a:close/>
                    <a:moveTo>
                      <a:pt x="3013" y="1049"/>
                    </a:moveTo>
                    <a:lnTo>
                      <a:pt x="3013" y="1049"/>
                    </a:lnTo>
                    <a:cubicBezTo>
                      <a:pt x="3055" y="1070"/>
                      <a:pt x="3097" y="1112"/>
                      <a:pt x="3139" y="1154"/>
                    </a:cubicBezTo>
                    <a:cubicBezTo>
                      <a:pt x="3243" y="1258"/>
                      <a:pt x="3306" y="1384"/>
                      <a:pt x="3327" y="1488"/>
                    </a:cubicBezTo>
                    <a:cubicBezTo>
                      <a:pt x="3243" y="1321"/>
                      <a:pt x="3139" y="1174"/>
                      <a:pt x="3013" y="1049"/>
                    </a:cubicBezTo>
                    <a:close/>
                    <a:moveTo>
                      <a:pt x="2179" y="1170"/>
                    </a:moveTo>
                    <a:cubicBezTo>
                      <a:pt x="2355" y="1170"/>
                      <a:pt x="2522" y="1238"/>
                      <a:pt x="2657" y="1405"/>
                    </a:cubicBezTo>
                    <a:cubicBezTo>
                      <a:pt x="2673" y="1421"/>
                      <a:pt x="2693" y="1427"/>
                      <a:pt x="2711" y="1427"/>
                    </a:cubicBezTo>
                    <a:cubicBezTo>
                      <a:pt x="2741" y="1427"/>
                      <a:pt x="2770" y="1410"/>
                      <a:pt x="2783" y="1384"/>
                    </a:cubicBezTo>
                    <a:cubicBezTo>
                      <a:pt x="2929" y="1509"/>
                      <a:pt x="3013" y="1677"/>
                      <a:pt x="3055" y="1886"/>
                    </a:cubicBezTo>
                    <a:cubicBezTo>
                      <a:pt x="3076" y="1970"/>
                      <a:pt x="3076" y="2053"/>
                      <a:pt x="3055" y="2137"/>
                    </a:cubicBezTo>
                    <a:cubicBezTo>
                      <a:pt x="2888" y="2346"/>
                      <a:pt x="2657" y="2514"/>
                      <a:pt x="2469" y="2618"/>
                    </a:cubicBezTo>
                    <a:cubicBezTo>
                      <a:pt x="2278" y="2733"/>
                      <a:pt x="1930" y="2830"/>
                      <a:pt x="1616" y="2830"/>
                    </a:cubicBezTo>
                    <a:cubicBezTo>
                      <a:pt x="1586" y="2830"/>
                      <a:pt x="1557" y="2829"/>
                      <a:pt x="1528" y="2827"/>
                    </a:cubicBezTo>
                    <a:cubicBezTo>
                      <a:pt x="1360" y="2744"/>
                      <a:pt x="1235" y="2576"/>
                      <a:pt x="1151" y="2325"/>
                    </a:cubicBezTo>
                    <a:cubicBezTo>
                      <a:pt x="1109" y="2200"/>
                      <a:pt x="1088" y="2074"/>
                      <a:pt x="1088" y="1928"/>
                    </a:cubicBezTo>
                    <a:cubicBezTo>
                      <a:pt x="1295" y="1559"/>
                      <a:pt x="1761" y="1170"/>
                      <a:pt x="2179" y="1170"/>
                    </a:cubicBezTo>
                    <a:close/>
                    <a:moveTo>
                      <a:pt x="544" y="2807"/>
                    </a:moveTo>
                    <a:lnTo>
                      <a:pt x="544" y="2807"/>
                    </a:lnTo>
                    <a:cubicBezTo>
                      <a:pt x="565" y="2827"/>
                      <a:pt x="607" y="2869"/>
                      <a:pt x="649" y="2890"/>
                    </a:cubicBezTo>
                    <a:cubicBezTo>
                      <a:pt x="670" y="2953"/>
                      <a:pt x="712" y="2995"/>
                      <a:pt x="733" y="3016"/>
                    </a:cubicBezTo>
                    <a:cubicBezTo>
                      <a:pt x="649" y="2974"/>
                      <a:pt x="586" y="2890"/>
                      <a:pt x="544" y="2807"/>
                    </a:cubicBezTo>
                    <a:close/>
                    <a:moveTo>
                      <a:pt x="2489" y="1"/>
                    </a:moveTo>
                    <a:cubicBezTo>
                      <a:pt x="2241" y="1"/>
                      <a:pt x="1996" y="49"/>
                      <a:pt x="1779" y="149"/>
                    </a:cubicBezTo>
                    <a:cubicBezTo>
                      <a:pt x="1653" y="212"/>
                      <a:pt x="1549" y="275"/>
                      <a:pt x="1465" y="338"/>
                    </a:cubicBezTo>
                    <a:cubicBezTo>
                      <a:pt x="1214" y="442"/>
                      <a:pt x="1005" y="589"/>
                      <a:pt x="837" y="777"/>
                    </a:cubicBezTo>
                    <a:cubicBezTo>
                      <a:pt x="523" y="965"/>
                      <a:pt x="314" y="1237"/>
                      <a:pt x="230" y="1656"/>
                    </a:cubicBezTo>
                    <a:cubicBezTo>
                      <a:pt x="209" y="1739"/>
                      <a:pt x="209" y="1823"/>
                      <a:pt x="188" y="1907"/>
                    </a:cubicBezTo>
                    <a:cubicBezTo>
                      <a:pt x="42" y="2221"/>
                      <a:pt x="0" y="2555"/>
                      <a:pt x="147" y="2911"/>
                    </a:cubicBezTo>
                    <a:cubicBezTo>
                      <a:pt x="367" y="3436"/>
                      <a:pt x="860" y="3659"/>
                      <a:pt x="1406" y="3659"/>
                    </a:cubicBezTo>
                    <a:cubicBezTo>
                      <a:pt x="1535" y="3659"/>
                      <a:pt x="1667" y="3647"/>
                      <a:pt x="1800" y="3623"/>
                    </a:cubicBezTo>
                    <a:cubicBezTo>
                      <a:pt x="1881" y="3632"/>
                      <a:pt x="1963" y="3637"/>
                      <a:pt x="2045" y="3637"/>
                    </a:cubicBezTo>
                    <a:cubicBezTo>
                      <a:pt x="2510" y="3637"/>
                      <a:pt x="2971" y="3485"/>
                      <a:pt x="3327" y="3183"/>
                    </a:cubicBezTo>
                    <a:cubicBezTo>
                      <a:pt x="3955" y="2660"/>
                      <a:pt x="4331" y="1698"/>
                      <a:pt x="4018" y="923"/>
                    </a:cubicBezTo>
                    <a:cubicBezTo>
                      <a:pt x="3777" y="321"/>
                      <a:pt x="312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 name="Google Shape;433;p17"/>
            <p:cNvGrpSpPr/>
            <p:nvPr/>
          </p:nvGrpSpPr>
          <p:grpSpPr>
            <a:xfrm rot="-9756259">
              <a:off x="8283292" y="353346"/>
              <a:ext cx="541518" cy="373931"/>
              <a:chOff x="6206150" y="5490175"/>
              <a:chExt cx="879875" cy="607575"/>
            </a:xfrm>
          </p:grpSpPr>
          <p:sp>
            <p:nvSpPr>
              <p:cNvPr id="434" name="Google Shape;434;p17"/>
              <p:cNvSpPr/>
              <p:nvPr/>
            </p:nvSpPr>
            <p:spPr>
              <a:xfrm>
                <a:off x="6609975" y="5786550"/>
                <a:ext cx="42925" cy="38250"/>
              </a:xfrm>
              <a:custGeom>
                <a:rect b="b" l="l" r="r" t="t"/>
                <a:pathLst>
                  <a:path extrusionOk="0" h="1530" w="1717">
                    <a:moveTo>
                      <a:pt x="788" y="1"/>
                    </a:moveTo>
                    <a:cubicBezTo>
                      <a:pt x="693" y="1"/>
                      <a:pt x="597" y="19"/>
                      <a:pt x="503" y="60"/>
                    </a:cubicBezTo>
                    <a:cubicBezTo>
                      <a:pt x="147" y="227"/>
                      <a:pt x="1" y="646"/>
                      <a:pt x="106" y="1001"/>
                    </a:cubicBezTo>
                    <a:cubicBezTo>
                      <a:pt x="106" y="1043"/>
                      <a:pt x="85" y="1085"/>
                      <a:pt x="85" y="1127"/>
                    </a:cubicBezTo>
                    <a:cubicBezTo>
                      <a:pt x="85" y="1315"/>
                      <a:pt x="189" y="1503"/>
                      <a:pt x="398" y="1524"/>
                    </a:cubicBezTo>
                    <a:cubicBezTo>
                      <a:pt x="462" y="1528"/>
                      <a:pt x="528" y="1530"/>
                      <a:pt x="595" y="1530"/>
                    </a:cubicBezTo>
                    <a:cubicBezTo>
                      <a:pt x="944" y="1530"/>
                      <a:pt x="1314" y="1467"/>
                      <a:pt x="1507" y="1169"/>
                    </a:cubicBezTo>
                    <a:cubicBezTo>
                      <a:pt x="1591" y="1043"/>
                      <a:pt x="1612" y="918"/>
                      <a:pt x="1591" y="771"/>
                    </a:cubicBezTo>
                    <a:cubicBezTo>
                      <a:pt x="1717" y="604"/>
                      <a:pt x="1696" y="353"/>
                      <a:pt x="1466" y="269"/>
                    </a:cubicBezTo>
                    <a:cubicBezTo>
                      <a:pt x="1424" y="248"/>
                      <a:pt x="1382" y="227"/>
                      <a:pt x="1340" y="227"/>
                    </a:cubicBezTo>
                    <a:cubicBezTo>
                      <a:pt x="1184" y="85"/>
                      <a:pt x="989" y="1"/>
                      <a:pt x="7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7"/>
              <p:cNvSpPr/>
              <p:nvPr/>
            </p:nvSpPr>
            <p:spPr>
              <a:xfrm>
                <a:off x="6206150" y="5490175"/>
                <a:ext cx="879875" cy="607575"/>
              </a:xfrm>
              <a:custGeom>
                <a:rect b="b" l="l" r="r" t="t"/>
                <a:pathLst>
                  <a:path extrusionOk="0" h="24303" w="35195">
                    <a:moveTo>
                      <a:pt x="12534" y="4759"/>
                    </a:moveTo>
                    <a:lnTo>
                      <a:pt x="12534" y="4759"/>
                    </a:lnTo>
                    <a:cubicBezTo>
                      <a:pt x="12785" y="5156"/>
                      <a:pt x="12911" y="5596"/>
                      <a:pt x="12911" y="6035"/>
                    </a:cubicBezTo>
                    <a:cubicBezTo>
                      <a:pt x="12890" y="5910"/>
                      <a:pt x="12848" y="5763"/>
                      <a:pt x="12764" y="5638"/>
                    </a:cubicBezTo>
                    <a:cubicBezTo>
                      <a:pt x="12743" y="5596"/>
                      <a:pt x="12722" y="5554"/>
                      <a:pt x="12681" y="5533"/>
                    </a:cubicBezTo>
                    <a:cubicBezTo>
                      <a:pt x="12660" y="5261"/>
                      <a:pt x="12618" y="5010"/>
                      <a:pt x="12534" y="4759"/>
                    </a:cubicBezTo>
                    <a:close/>
                    <a:moveTo>
                      <a:pt x="8171" y="2723"/>
                    </a:moveTo>
                    <a:cubicBezTo>
                      <a:pt x="8958" y="2723"/>
                      <a:pt x="9781" y="2885"/>
                      <a:pt x="10525" y="3190"/>
                    </a:cubicBezTo>
                    <a:cubicBezTo>
                      <a:pt x="11237" y="3671"/>
                      <a:pt x="11802" y="4340"/>
                      <a:pt x="12011" y="5198"/>
                    </a:cubicBezTo>
                    <a:cubicBezTo>
                      <a:pt x="12430" y="6998"/>
                      <a:pt x="10839" y="8128"/>
                      <a:pt x="9186" y="8546"/>
                    </a:cubicBezTo>
                    <a:cubicBezTo>
                      <a:pt x="8829" y="8607"/>
                      <a:pt x="8465" y="8639"/>
                      <a:pt x="8107" y="8639"/>
                    </a:cubicBezTo>
                    <a:cubicBezTo>
                      <a:pt x="6623" y="8639"/>
                      <a:pt x="5247" y="8079"/>
                      <a:pt x="4876" y="6663"/>
                    </a:cubicBezTo>
                    <a:cubicBezTo>
                      <a:pt x="4173" y="3911"/>
                      <a:pt x="6038" y="2723"/>
                      <a:pt x="8171" y="2723"/>
                    </a:cubicBezTo>
                    <a:close/>
                    <a:moveTo>
                      <a:pt x="12304" y="7751"/>
                    </a:moveTo>
                    <a:cubicBezTo>
                      <a:pt x="11823" y="8337"/>
                      <a:pt x="11090" y="8797"/>
                      <a:pt x="10212" y="9006"/>
                    </a:cubicBezTo>
                    <a:cubicBezTo>
                      <a:pt x="9961" y="9069"/>
                      <a:pt x="9689" y="9111"/>
                      <a:pt x="9417" y="9153"/>
                    </a:cubicBezTo>
                    <a:cubicBezTo>
                      <a:pt x="9877" y="9048"/>
                      <a:pt x="10316" y="8860"/>
                      <a:pt x="10714" y="8630"/>
                    </a:cubicBezTo>
                    <a:cubicBezTo>
                      <a:pt x="11341" y="8400"/>
                      <a:pt x="11885" y="8107"/>
                      <a:pt x="12304" y="7751"/>
                    </a:cubicBezTo>
                    <a:close/>
                    <a:moveTo>
                      <a:pt x="7240" y="729"/>
                    </a:moveTo>
                    <a:cubicBezTo>
                      <a:pt x="9668" y="729"/>
                      <a:pt x="12072" y="2105"/>
                      <a:pt x="12994" y="4257"/>
                    </a:cubicBezTo>
                    <a:cubicBezTo>
                      <a:pt x="12450" y="3482"/>
                      <a:pt x="11593" y="2897"/>
                      <a:pt x="10630" y="2520"/>
                    </a:cubicBezTo>
                    <a:cubicBezTo>
                      <a:pt x="10337" y="2353"/>
                      <a:pt x="10044" y="2185"/>
                      <a:pt x="9751" y="2060"/>
                    </a:cubicBezTo>
                    <a:cubicBezTo>
                      <a:pt x="9110" y="1803"/>
                      <a:pt x="8390" y="1664"/>
                      <a:pt x="7671" y="1664"/>
                    </a:cubicBezTo>
                    <a:cubicBezTo>
                      <a:pt x="6397" y="1664"/>
                      <a:pt x="5127" y="2102"/>
                      <a:pt x="4311" y="3106"/>
                    </a:cubicBezTo>
                    <a:cubicBezTo>
                      <a:pt x="3014" y="4675"/>
                      <a:pt x="3516" y="7186"/>
                      <a:pt x="4918" y="8546"/>
                    </a:cubicBezTo>
                    <a:cubicBezTo>
                      <a:pt x="5802" y="9403"/>
                      <a:pt x="7236" y="9817"/>
                      <a:pt x="8689" y="9817"/>
                    </a:cubicBezTo>
                    <a:cubicBezTo>
                      <a:pt x="10605" y="9817"/>
                      <a:pt x="12556" y="9098"/>
                      <a:pt x="13329" y="7730"/>
                    </a:cubicBezTo>
                    <a:lnTo>
                      <a:pt x="13329" y="7730"/>
                    </a:lnTo>
                    <a:cubicBezTo>
                      <a:pt x="13204" y="9362"/>
                      <a:pt x="13183" y="10931"/>
                      <a:pt x="14899" y="11622"/>
                    </a:cubicBezTo>
                    <a:cubicBezTo>
                      <a:pt x="14459" y="11789"/>
                      <a:pt x="14020" y="11936"/>
                      <a:pt x="13580" y="12082"/>
                    </a:cubicBezTo>
                    <a:cubicBezTo>
                      <a:pt x="11195" y="10617"/>
                      <a:pt x="8119" y="10931"/>
                      <a:pt x="5608" y="9655"/>
                    </a:cubicBezTo>
                    <a:cubicBezTo>
                      <a:pt x="3202" y="8441"/>
                      <a:pt x="963" y="6244"/>
                      <a:pt x="2407" y="3420"/>
                    </a:cubicBezTo>
                    <a:cubicBezTo>
                      <a:pt x="3202" y="1830"/>
                      <a:pt x="4855" y="951"/>
                      <a:pt x="6592" y="762"/>
                    </a:cubicBezTo>
                    <a:cubicBezTo>
                      <a:pt x="6807" y="740"/>
                      <a:pt x="7024" y="729"/>
                      <a:pt x="7240" y="729"/>
                    </a:cubicBezTo>
                    <a:close/>
                    <a:moveTo>
                      <a:pt x="29473" y="6856"/>
                    </a:moveTo>
                    <a:cubicBezTo>
                      <a:pt x="30965" y="6856"/>
                      <a:pt x="32436" y="6957"/>
                      <a:pt x="33876" y="7416"/>
                    </a:cubicBezTo>
                    <a:cubicBezTo>
                      <a:pt x="32349" y="7981"/>
                      <a:pt x="30717" y="8148"/>
                      <a:pt x="29127" y="8630"/>
                    </a:cubicBezTo>
                    <a:cubicBezTo>
                      <a:pt x="27181" y="9216"/>
                      <a:pt x="25339" y="10136"/>
                      <a:pt x="23498" y="10952"/>
                    </a:cubicBezTo>
                    <a:cubicBezTo>
                      <a:pt x="21845" y="11664"/>
                      <a:pt x="20213" y="12396"/>
                      <a:pt x="18560" y="13065"/>
                    </a:cubicBezTo>
                    <a:cubicBezTo>
                      <a:pt x="18546" y="13063"/>
                      <a:pt x="18532" y="13061"/>
                      <a:pt x="18518" y="13061"/>
                    </a:cubicBezTo>
                    <a:cubicBezTo>
                      <a:pt x="18428" y="13061"/>
                      <a:pt x="18340" y="13116"/>
                      <a:pt x="18267" y="13170"/>
                    </a:cubicBezTo>
                    <a:cubicBezTo>
                      <a:pt x="18121" y="13233"/>
                      <a:pt x="17953" y="13317"/>
                      <a:pt x="17786" y="13379"/>
                    </a:cubicBezTo>
                    <a:cubicBezTo>
                      <a:pt x="15996" y="14077"/>
                      <a:pt x="14068" y="14944"/>
                      <a:pt x="12133" y="14944"/>
                    </a:cubicBezTo>
                    <a:cubicBezTo>
                      <a:pt x="11807" y="14944"/>
                      <a:pt x="11480" y="14919"/>
                      <a:pt x="11153" y="14865"/>
                    </a:cubicBezTo>
                    <a:cubicBezTo>
                      <a:pt x="10777" y="14593"/>
                      <a:pt x="10358" y="14363"/>
                      <a:pt x="9940" y="14174"/>
                    </a:cubicBezTo>
                    <a:cubicBezTo>
                      <a:pt x="11049" y="13944"/>
                      <a:pt x="12137" y="13421"/>
                      <a:pt x="13204" y="13003"/>
                    </a:cubicBezTo>
                    <a:cubicBezTo>
                      <a:pt x="13434" y="12898"/>
                      <a:pt x="13664" y="12814"/>
                      <a:pt x="13873" y="12752"/>
                    </a:cubicBezTo>
                    <a:cubicBezTo>
                      <a:pt x="13957" y="12793"/>
                      <a:pt x="14041" y="12814"/>
                      <a:pt x="14124" y="12877"/>
                    </a:cubicBezTo>
                    <a:cubicBezTo>
                      <a:pt x="14154" y="12890"/>
                      <a:pt x="14183" y="12896"/>
                      <a:pt x="14211" y="12896"/>
                    </a:cubicBezTo>
                    <a:cubicBezTo>
                      <a:pt x="14357" y="12896"/>
                      <a:pt x="14454" y="12728"/>
                      <a:pt x="14313" y="12605"/>
                    </a:cubicBezTo>
                    <a:lnTo>
                      <a:pt x="14292" y="12605"/>
                    </a:lnTo>
                    <a:cubicBezTo>
                      <a:pt x="16070" y="11977"/>
                      <a:pt x="17765" y="11475"/>
                      <a:pt x="18958" y="9864"/>
                    </a:cubicBezTo>
                    <a:cubicBezTo>
                      <a:pt x="19899" y="8609"/>
                      <a:pt x="20548" y="7500"/>
                      <a:pt x="22222" y="7165"/>
                    </a:cubicBezTo>
                    <a:cubicBezTo>
                      <a:pt x="23645" y="6872"/>
                      <a:pt x="25130" y="6935"/>
                      <a:pt x="26574" y="6914"/>
                    </a:cubicBezTo>
                    <a:cubicBezTo>
                      <a:pt x="27547" y="6898"/>
                      <a:pt x="28515" y="6856"/>
                      <a:pt x="29473" y="6856"/>
                    </a:cubicBezTo>
                    <a:close/>
                    <a:moveTo>
                      <a:pt x="18623" y="13861"/>
                    </a:moveTo>
                    <a:cubicBezTo>
                      <a:pt x="20318" y="15388"/>
                      <a:pt x="22515" y="15932"/>
                      <a:pt x="24586" y="16790"/>
                    </a:cubicBezTo>
                    <a:cubicBezTo>
                      <a:pt x="26867" y="17711"/>
                      <a:pt x="29650" y="18024"/>
                      <a:pt x="31679" y="19468"/>
                    </a:cubicBezTo>
                    <a:cubicBezTo>
                      <a:pt x="32806" y="20273"/>
                      <a:pt x="32507" y="20483"/>
                      <a:pt x="31803" y="20483"/>
                    </a:cubicBezTo>
                    <a:cubicBezTo>
                      <a:pt x="31133" y="20483"/>
                      <a:pt x="30096" y="20293"/>
                      <a:pt x="29566" y="20242"/>
                    </a:cubicBezTo>
                    <a:cubicBezTo>
                      <a:pt x="27997" y="20096"/>
                      <a:pt x="26490" y="20012"/>
                      <a:pt x="24942" y="19552"/>
                    </a:cubicBezTo>
                    <a:cubicBezTo>
                      <a:pt x="21761" y="18589"/>
                      <a:pt x="19983" y="16267"/>
                      <a:pt x="17514" y="14342"/>
                    </a:cubicBezTo>
                    <a:cubicBezTo>
                      <a:pt x="17891" y="14195"/>
                      <a:pt x="18267" y="14028"/>
                      <a:pt x="18623" y="13861"/>
                    </a:cubicBezTo>
                    <a:close/>
                    <a:moveTo>
                      <a:pt x="6972" y="15109"/>
                    </a:moveTo>
                    <a:cubicBezTo>
                      <a:pt x="7618" y="15109"/>
                      <a:pt x="8260" y="15225"/>
                      <a:pt x="8852" y="15472"/>
                    </a:cubicBezTo>
                    <a:cubicBezTo>
                      <a:pt x="9772" y="15869"/>
                      <a:pt x="10546" y="16643"/>
                      <a:pt x="10965" y="17543"/>
                    </a:cubicBezTo>
                    <a:cubicBezTo>
                      <a:pt x="10881" y="17585"/>
                      <a:pt x="10818" y="17690"/>
                      <a:pt x="10881" y="17815"/>
                    </a:cubicBezTo>
                    <a:cubicBezTo>
                      <a:pt x="12222" y="20708"/>
                      <a:pt x="9546" y="22356"/>
                      <a:pt x="6980" y="22356"/>
                    </a:cubicBezTo>
                    <a:cubicBezTo>
                      <a:pt x="6744" y="22356"/>
                      <a:pt x="6509" y="22342"/>
                      <a:pt x="6278" y="22314"/>
                    </a:cubicBezTo>
                    <a:cubicBezTo>
                      <a:pt x="3328" y="21937"/>
                      <a:pt x="566" y="18359"/>
                      <a:pt x="3704" y="16141"/>
                    </a:cubicBezTo>
                    <a:cubicBezTo>
                      <a:pt x="4632" y="15483"/>
                      <a:pt x="5810" y="15109"/>
                      <a:pt x="6972" y="15109"/>
                    </a:cubicBezTo>
                    <a:close/>
                    <a:moveTo>
                      <a:pt x="8893" y="14509"/>
                    </a:moveTo>
                    <a:cubicBezTo>
                      <a:pt x="9437" y="14656"/>
                      <a:pt x="9981" y="14886"/>
                      <a:pt x="10484" y="15200"/>
                    </a:cubicBezTo>
                    <a:cubicBezTo>
                      <a:pt x="10505" y="15200"/>
                      <a:pt x="10505" y="15200"/>
                      <a:pt x="10525" y="15221"/>
                    </a:cubicBezTo>
                    <a:cubicBezTo>
                      <a:pt x="10546" y="15346"/>
                      <a:pt x="10630" y="15451"/>
                      <a:pt x="10797" y="15493"/>
                    </a:cubicBezTo>
                    <a:cubicBezTo>
                      <a:pt x="10839" y="15493"/>
                      <a:pt x="10881" y="15493"/>
                      <a:pt x="10923" y="15514"/>
                    </a:cubicBezTo>
                    <a:cubicBezTo>
                      <a:pt x="14375" y="18150"/>
                      <a:pt x="12555" y="22921"/>
                      <a:pt x="8433" y="23653"/>
                    </a:cubicBezTo>
                    <a:cubicBezTo>
                      <a:pt x="8074" y="23718"/>
                      <a:pt x="7709" y="23747"/>
                      <a:pt x="7341" y="23747"/>
                    </a:cubicBezTo>
                    <a:cubicBezTo>
                      <a:pt x="6168" y="23747"/>
                      <a:pt x="4971" y="23449"/>
                      <a:pt x="3872" y="23067"/>
                    </a:cubicBezTo>
                    <a:cubicBezTo>
                      <a:pt x="2700" y="22649"/>
                      <a:pt x="859" y="21916"/>
                      <a:pt x="984" y="20242"/>
                    </a:cubicBezTo>
                    <a:cubicBezTo>
                      <a:pt x="1026" y="19761"/>
                      <a:pt x="1235" y="19280"/>
                      <a:pt x="1507" y="18819"/>
                    </a:cubicBezTo>
                    <a:cubicBezTo>
                      <a:pt x="1528" y="19112"/>
                      <a:pt x="1591" y="19405"/>
                      <a:pt x="1696" y="19677"/>
                    </a:cubicBezTo>
                    <a:cubicBezTo>
                      <a:pt x="2093" y="21184"/>
                      <a:pt x="3370" y="22104"/>
                      <a:pt x="4855" y="22523"/>
                    </a:cubicBezTo>
                    <a:cubicBezTo>
                      <a:pt x="5535" y="22776"/>
                      <a:pt x="6233" y="22902"/>
                      <a:pt x="6882" y="22902"/>
                    </a:cubicBezTo>
                    <a:cubicBezTo>
                      <a:pt x="6932" y="22902"/>
                      <a:pt x="6982" y="22901"/>
                      <a:pt x="7031" y="22900"/>
                    </a:cubicBezTo>
                    <a:cubicBezTo>
                      <a:pt x="7492" y="22879"/>
                      <a:pt x="7952" y="22816"/>
                      <a:pt x="8391" y="22711"/>
                    </a:cubicBezTo>
                    <a:cubicBezTo>
                      <a:pt x="8705" y="22649"/>
                      <a:pt x="8998" y="22586"/>
                      <a:pt x="9270" y="22502"/>
                    </a:cubicBezTo>
                    <a:cubicBezTo>
                      <a:pt x="12722" y="21477"/>
                      <a:pt x="12806" y="17355"/>
                      <a:pt x="10086" y="15346"/>
                    </a:cubicBezTo>
                    <a:cubicBezTo>
                      <a:pt x="9521" y="14949"/>
                      <a:pt x="8852" y="14677"/>
                      <a:pt x="8140" y="14530"/>
                    </a:cubicBezTo>
                    <a:cubicBezTo>
                      <a:pt x="8391" y="14509"/>
                      <a:pt x="8642" y="14509"/>
                      <a:pt x="8893" y="14509"/>
                    </a:cubicBezTo>
                    <a:close/>
                    <a:moveTo>
                      <a:pt x="7225" y="1"/>
                    </a:moveTo>
                    <a:cubicBezTo>
                      <a:pt x="6069" y="1"/>
                      <a:pt x="4925" y="275"/>
                      <a:pt x="3935" y="867"/>
                    </a:cubicBezTo>
                    <a:cubicBezTo>
                      <a:pt x="1361" y="2374"/>
                      <a:pt x="378" y="5700"/>
                      <a:pt x="2386" y="8065"/>
                    </a:cubicBezTo>
                    <a:cubicBezTo>
                      <a:pt x="5190" y="11350"/>
                      <a:pt x="9396" y="10869"/>
                      <a:pt x="12974" y="12333"/>
                    </a:cubicBezTo>
                    <a:cubicBezTo>
                      <a:pt x="12848" y="12375"/>
                      <a:pt x="12722" y="12438"/>
                      <a:pt x="12597" y="12480"/>
                    </a:cubicBezTo>
                    <a:cubicBezTo>
                      <a:pt x="11341" y="13045"/>
                      <a:pt x="10170" y="13651"/>
                      <a:pt x="8831" y="13798"/>
                    </a:cubicBezTo>
                    <a:cubicBezTo>
                      <a:pt x="8349" y="13672"/>
                      <a:pt x="7868" y="13610"/>
                      <a:pt x="7387" y="13610"/>
                    </a:cubicBezTo>
                    <a:cubicBezTo>
                      <a:pt x="5546" y="13630"/>
                      <a:pt x="3453" y="14698"/>
                      <a:pt x="2365" y="16288"/>
                    </a:cubicBezTo>
                    <a:cubicBezTo>
                      <a:pt x="2135" y="16581"/>
                      <a:pt x="1947" y="16874"/>
                      <a:pt x="1800" y="17229"/>
                    </a:cubicBezTo>
                    <a:cubicBezTo>
                      <a:pt x="1026" y="18359"/>
                      <a:pt x="1" y="19782"/>
                      <a:pt x="482" y="21184"/>
                    </a:cubicBezTo>
                    <a:cubicBezTo>
                      <a:pt x="1089" y="22921"/>
                      <a:pt x="3265" y="23611"/>
                      <a:pt x="4855" y="24009"/>
                    </a:cubicBezTo>
                    <a:cubicBezTo>
                      <a:pt x="5601" y="24200"/>
                      <a:pt x="6398" y="24303"/>
                      <a:pt x="7196" y="24303"/>
                    </a:cubicBezTo>
                    <a:cubicBezTo>
                      <a:pt x="9890" y="24303"/>
                      <a:pt x="12591" y="23132"/>
                      <a:pt x="13350" y="20242"/>
                    </a:cubicBezTo>
                    <a:cubicBezTo>
                      <a:pt x="13810" y="18485"/>
                      <a:pt x="13183" y="16832"/>
                      <a:pt x="12011" y="15618"/>
                    </a:cubicBezTo>
                    <a:lnTo>
                      <a:pt x="12011" y="15618"/>
                    </a:lnTo>
                    <a:cubicBezTo>
                      <a:pt x="12106" y="15622"/>
                      <a:pt x="12201" y="15624"/>
                      <a:pt x="12297" y="15624"/>
                    </a:cubicBezTo>
                    <a:cubicBezTo>
                      <a:pt x="13824" y="15624"/>
                      <a:pt x="15436" y="15161"/>
                      <a:pt x="17012" y="14551"/>
                    </a:cubicBezTo>
                    <a:cubicBezTo>
                      <a:pt x="19292" y="16915"/>
                      <a:pt x="21510" y="19112"/>
                      <a:pt x="24754" y="20096"/>
                    </a:cubicBezTo>
                    <a:cubicBezTo>
                      <a:pt x="26155" y="20514"/>
                      <a:pt x="27557" y="20661"/>
                      <a:pt x="29022" y="20765"/>
                    </a:cubicBezTo>
                    <a:cubicBezTo>
                      <a:pt x="29906" y="20847"/>
                      <a:pt x="30798" y="21017"/>
                      <a:pt x="31682" y="21017"/>
                    </a:cubicBezTo>
                    <a:cubicBezTo>
                      <a:pt x="32159" y="21017"/>
                      <a:pt x="32633" y="20967"/>
                      <a:pt x="33102" y="20828"/>
                    </a:cubicBezTo>
                    <a:cubicBezTo>
                      <a:pt x="33269" y="20786"/>
                      <a:pt x="33437" y="20598"/>
                      <a:pt x="33332" y="20410"/>
                    </a:cubicBezTo>
                    <a:cubicBezTo>
                      <a:pt x="32119" y="18401"/>
                      <a:pt x="29691" y="17836"/>
                      <a:pt x="27578" y="17208"/>
                    </a:cubicBezTo>
                    <a:cubicBezTo>
                      <a:pt x="24942" y="16413"/>
                      <a:pt x="21406" y="15451"/>
                      <a:pt x="19230" y="13589"/>
                    </a:cubicBezTo>
                    <a:cubicBezTo>
                      <a:pt x="20339" y="13086"/>
                      <a:pt x="21385" y="12542"/>
                      <a:pt x="22326" y="12124"/>
                    </a:cubicBezTo>
                    <a:cubicBezTo>
                      <a:pt x="24398" y="11182"/>
                      <a:pt x="26448" y="10094"/>
                      <a:pt x="28603" y="9320"/>
                    </a:cubicBezTo>
                    <a:cubicBezTo>
                      <a:pt x="30654" y="8609"/>
                      <a:pt x="32914" y="8567"/>
                      <a:pt x="34922" y="7688"/>
                    </a:cubicBezTo>
                    <a:cubicBezTo>
                      <a:pt x="35194" y="7563"/>
                      <a:pt x="35153" y="7186"/>
                      <a:pt x="34901" y="7081"/>
                    </a:cubicBezTo>
                    <a:cubicBezTo>
                      <a:pt x="33180" y="6366"/>
                      <a:pt x="31348" y="6177"/>
                      <a:pt x="29506" y="6177"/>
                    </a:cubicBezTo>
                    <a:cubicBezTo>
                      <a:pt x="29087" y="6177"/>
                      <a:pt x="28667" y="6187"/>
                      <a:pt x="28248" y="6203"/>
                    </a:cubicBezTo>
                    <a:cubicBezTo>
                      <a:pt x="27955" y="6213"/>
                      <a:pt x="27655" y="6217"/>
                      <a:pt x="27350" y="6217"/>
                    </a:cubicBezTo>
                    <a:cubicBezTo>
                      <a:pt x="26664" y="6217"/>
                      <a:pt x="25953" y="6198"/>
                      <a:pt x="25240" y="6198"/>
                    </a:cubicBezTo>
                    <a:cubicBezTo>
                      <a:pt x="23846" y="6198"/>
                      <a:pt x="22445" y="6271"/>
                      <a:pt x="21217" y="6705"/>
                    </a:cubicBezTo>
                    <a:cubicBezTo>
                      <a:pt x="19041" y="7479"/>
                      <a:pt x="18539" y="10032"/>
                      <a:pt x="16468" y="11015"/>
                    </a:cubicBezTo>
                    <a:cubicBezTo>
                      <a:pt x="16175" y="11141"/>
                      <a:pt x="15861" y="11266"/>
                      <a:pt x="15547" y="11392"/>
                    </a:cubicBezTo>
                    <a:cubicBezTo>
                      <a:pt x="15526" y="11329"/>
                      <a:pt x="15484" y="11287"/>
                      <a:pt x="15401" y="11245"/>
                    </a:cubicBezTo>
                    <a:cubicBezTo>
                      <a:pt x="12911" y="10262"/>
                      <a:pt x="14501" y="7039"/>
                      <a:pt x="14124" y="5073"/>
                    </a:cubicBezTo>
                    <a:cubicBezTo>
                      <a:pt x="13852" y="3713"/>
                      <a:pt x="13015" y="2499"/>
                      <a:pt x="11948" y="1641"/>
                    </a:cubicBezTo>
                    <a:cubicBezTo>
                      <a:pt x="10652" y="595"/>
                      <a:pt x="8926" y="1"/>
                      <a:pt x="72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 name="Google Shape;436;p17"/>
            <p:cNvSpPr/>
            <p:nvPr/>
          </p:nvSpPr>
          <p:spPr>
            <a:xfrm rot="8100000">
              <a:off x="8424450" y="1805322"/>
              <a:ext cx="122962" cy="752290"/>
            </a:xfrm>
            <a:custGeom>
              <a:rect b="b" l="l" r="r" t="t"/>
              <a:pathLst>
                <a:path extrusionOk="0" h="30682" w="5015">
                  <a:moveTo>
                    <a:pt x="2211" y="448"/>
                  </a:moveTo>
                  <a:cubicBezTo>
                    <a:pt x="2462" y="448"/>
                    <a:pt x="2713" y="448"/>
                    <a:pt x="2943" y="490"/>
                  </a:cubicBezTo>
                  <a:cubicBezTo>
                    <a:pt x="2839" y="483"/>
                    <a:pt x="2735" y="481"/>
                    <a:pt x="2631" y="481"/>
                  </a:cubicBezTo>
                  <a:cubicBezTo>
                    <a:pt x="2379" y="481"/>
                    <a:pt x="2128" y="496"/>
                    <a:pt x="1876" y="510"/>
                  </a:cubicBezTo>
                  <a:cubicBezTo>
                    <a:pt x="1876" y="510"/>
                    <a:pt x="1876" y="490"/>
                    <a:pt x="1876" y="490"/>
                  </a:cubicBezTo>
                  <a:cubicBezTo>
                    <a:pt x="1981" y="469"/>
                    <a:pt x="2106" y="469"/>
                    <a:pt x="2211" y="448"/>
                  </a:cubicBezTo>
                  <a:close/>
                  <a:moveTo>
                    <a:pt x="1750" y="510"/>
                  </a:moveTo>
                  <a:lnTo>
                    <a:pt x="1750" y="531"/>
                  </a:lnTo>
                  <a:cubicBezTo>
                    <a:pt x="1625" y="531"/>
                    <a:pt x="1520" y="552"/>
                    <a:pt x="1395" y="573"/>
                  </a:cubicBezTo>
                  <a:cubicBezTo>
                    <a:pt x="1520" y="552"/>
                    <a:pt x="1625" y="531"/>
                    <a:pt x="1750" y="510"/>
                  </a:cubicBezTo>
                  <a:close/>
                  <a:moveTo>
                    <a:pt x="4387" y="803"/>
                  </a:moveTo>
                  <a:cubicBezTo>
                    <a:pt x="4380" y="810"/>
                    <a:pt x="4376" y="819"/>
                    <a:pt x="4374" y="828"/>
                  </a:cubicBezTo>
                  <a:lnTo>
                    <a:pt x="4374" y="828"/>
                  </a:lnTo>
                  <a:cubicBezTo>
                    <a:pt x="4373" y="821"/>
                    <a:pt x="4370" y="812"/>
                    <a:pt x="4366" y="803"/>
                  </a:cubicBezTo>
                  <a:close/>
                  <a:moveTo>
                    <a:pt x="4638" y="11202"/>
                  </a:moveTo>
                  <a:cubicBezTo>
                    <a:pt x="4638" y="12183"/>
                    <a:pt x="4600" y="13163"/>
                    <a:pt x="4560" y="14143"/>
                  </a:cubicBezTo>
                  <a:lnTo>
                    <a:pt x="4560" y="14143"/>
                  </a:lnTo>
                  <a:cubicBezTo>
                    <a:pt x="4582" y="13163"/>
                    <a:pt x="4619" y="12183"/>
                    <a:pt x="4638" y="11202"/>
                  </a:cubicBezTo>
                  <a:close/>
                  <a:moveTo>
                    <a:pt x="1897" y="741"/>
                  </a:moveTo>
                  <a:lnTo>
                    <a:pt x="1897" y="741"/>
                  </a:lnTo>
                  <a:cubicBezTo>
                    <a:pt x="2294" y="782"/>
                    <a:pt x="2692" y="782"/>
                    <a:pt x="3069" y="803"/>
                  </a:cubicBezTo>
                  <a:cubicBezTo>
                    <a:pt x="3278" y="803"/>
                    <a:pt x="3466" y="824"/>
                    <a:pt x="3675" y="824"/>
                  </a:cubicBezTo>
                  <a:cubicBezTo>
                    <a:pt x="3403" y="5239"/>
                    <a:pt x="3403" y="9696"/>
                    <a:pt x="3152" y="14111"/>
                  </a:cubicBezTo>
                  <a:cubicBezTo>
                    <a:pt x="3027" y="16308"/>
                    <a:pt x="2880" y="18484"/>
                    <a:pt x="2776" y="20681"/>
                  </a:cubicBezTo>
                  <a:cubicBezTo>
                    <a:pt x="2692" y="22585"/>
                    <a:pt x="2755" y="24531"/>
                    <a:pt x="2441" y="26414"/>
                  </a:cubicBezTo>
                  <a:cubicBezTo>
                    <a:pt x="2399" y="26414"/>
                    <a:pt x="2357" y="26435"/>
                    <a:pt x="2294" y="26435"/>
                  </a:cubicBezTo>
                  <a:cubicBezTo>
                    <a:pt x="2085" y="26477"/>
                    <a:pt x="1855" y="26602"/>
                    <a:pt x="1688" y="26770"/>
                  </a:cubicBezTo>
                  <a:cubicBezTo>
                    <a:pt x="1643" y="26534"/>
                    <a:pt x="1495" y="26412"/>
                    <a:pt x="1302" y="26412"/>
                  </a:cubicBezTo>
                  <a:cubicBezTo>
                    <a:pt x="1221" y="26412"/>
                    <a:pt x="1132" y="26433"/>
                    <a:pt x="1039" y="26477"/>
                  </a:cubicBezTo>
                  <a:cubicBezTo>
                    <a:pt x="1081" y="24363"/>
                    <a:pt x="1311" y="22250"/>
                    <a:pt x="1395" y="20116"/>
                  </a:cubicBezTo>
                  <a:cubicBezTo>
                    <a:pt x="1478" y="17919"/>
                    <a:pt x="1562" y="15743"/>
                    <a:pt x="1667" y="13546"/>
                  </a:cubicBezTo>
                  <a:cubicBezTo>
                    <a:pt x="1834" y="9340"/>
                    <a:pt x="2253" y="4967"/>
                    <a:pt x="1897" y="741"/>
                  </a:cubicBezTo>
                  <a:close/>
                  <a:moveTo>
                    <a:pt x="1332" y="594"/>
                  </a:moveTo>
                  <a:cubicBezTo>
                    <a:pt x="1311" y="615"/>
                    <a:pt x="1311" y="678"/>
                    <a:pt x="1353" y="678"/>
                  </a:cubicBezTo>
                  <a:cubicBezTo>
                    <a:pt x="1478" y="699"/>
                    <a:pt x="1604" y="720"/>
                    <a:pt x="1750" y="741"/>
                  </a:cubicBezTo>
                  <a:cubicBezTo>
                    <a:pt x="1604" y="2791"/>
                    <a:pt x="1688" y="4883"/>
                    <a:pt x="1646" y="6955"/>
                  </a:cubicBezTo>
                  <a:cubicBezTo>
                    <a:pt x="1583" y="9152"/>
                    <a:pt x="1520" y="11349"/>
                    <a:pt x="1437" y="13546"/>
                  </a:cubicBezTo>
                  <a:cubicBezTo>
                    <a:pt x="1269" y="17877"/>
                    <a:pt x="851" y="22229"/>
                    <a:pt x="914" y="26560"/>
                  </a:cubicBezTo>
                  <a:cubicBezTo>
                    <a:pt x="788" y="26644"/>
                    <a:pt x="683" y="26749"/>
                    <a:pt x="558" y="26874"/>
                  </a:cubicBezTo>
                  <a:cubicBezTo>
                    <a:pt x="558" y="26728"/>
                    <a:pt x="579" y="26602"/>
                    <a:pt x="579" y="26456"/>
                  </a:cubicBezTo>
                  <a:cubicBezTo>
                    <a:pt x="621" y="26435"/>
                    <a:pt x="662" y="26393"/>
                    <a:pt x="662" y="26351"/>
                  </a:cubicBezTo>
                  <a:lnTo>
                    <a:pt x="683" y="26351"/>
                  </a:lnTo>
                  <a:cubicBezTo>
                    <a:pt x="893" y="25221"/>
                    <a:pt x="683" y="23882"/>
                    <a:pt x="725" y="22731"/>
                  </a:cubicBezTo>
                  <a:cubicBezTo>
                    <a:pt x="788" y="20179"/>
                    <a:pt x="830" y="17626"/>
                    <a:pt x="830" y="15052"/>
                  </a:cubicBezTo>
                  <a:cubicBezTo>
                    <a:pt x="809" y="10596"/>
                    <a:pt x="1478" y="5930"/>
                    <a:pt x="767" y="1494"/>
                  </a:cubicBezTo>
                  <a:cubicBezTo>
                    <a:pt x="767" y="1368"/>
                    <a:pt x="767" y="1264"/>
                    <a:pt x="767" y="1138"/>
                  </a:cubicBezTo>
                  <a:cubicBezTo>
                    <a:pt x="788" y="1138"/>
                    <a:pt x="788" y="1117"/>
                    <a:pt x="809" y="1117"/>
                  </a:cubicBezTo>
                  <a:cubicBezTo>
                    <a:pt x="872" y="1117"/>
                    <a:pt x="872" y="1054"/>
                    <a:pt x="809" y="1054"/>
                  </a:cubicBezTo>
                  <a:cubicBezTo>
                    <a:pt x="788" y="1054"/>
                    <a:pt x="767" y="1054"/>
                    <a:pt x="746" y="1034"/>
                  </a:cubicBezTo>
                  <a:cubicBezTo>
                    <a:pt x="725" y="1034"/>
                    <a:pt x="704" y="1013"/>
                    <a:pt x="683" y="1013"/>
                  </a:cubicBezTo>
                  <a:cubicBezTo>
                    <a:pt x="683" y="971"/>
                    <a:pt x="662" y="908"/>
                    <a:pt x="662" y="866"/>
                  </a:cubicBezTo>
                  <a:cubicBezTo>
                    <a:pt x="788" y="782"/>
                    <a:pt x="1039" y="678"/>
                    <a:pt x="1144" y="636"/>
                  </a:cubicBezTo>
                  <a:cubicBezTo>
                    <a:pt x="1206" y="615"/>
                    <a:pt x="1269" y="594"/>
                    <a:pt x="1332" y="594"/>
                  </a:cubicBezTo>
                  <a:close/>
                  <a:moveTo>
                    <a:pt x="4178" y="824"/>
                  </a:moveTo>
                  <a:cubicBezTo>
                    <a:pt x="4199" y="845"/>
                    <a:pt x="4219" y="866"/>
                    <a:pt x="4240" y="887"/>
                  </a:cubicBezTo>
                  <a:lnTo>
                    <a:pt x="4303" y="887"/>
                  </a:lnTo>
                  <a:cubicBezTo>
                    <a:pt x="4345" y="950"/>
                    <a:pt x="4366" y="992"/>
                    <a:pt x="4408" y="1054"/>
                  </a:cubicBezTo>
                  <a:cubicBezTo>
                    <a:pt x="4387" y="992"/>
                    <a:pt x="4366" y="950"/>
                    <a:pt x="4324" y="887"/>
                  </a:cubicBezTo>
                  <a:cubicBezTo>
                    <a:pt x="4351" y="873"/>
                    <a:pt x="4370" y="860"/>
                    <a:pt x="4373" y="840"/>
                  </a:cubicBezTo>
                  <a:lnTo>
                    <a:pt x="4373" y="840"/>
                  </a:lnTo>
                  <a:cubicBezTo>
                    <a:pt x="4375" y="855"/>
                    <a:pt x="4386" y="866"/>
                    <a:pt x="4408" y="866"/>
                  </a:cubicBezTo>
                  <a:lnTo>
                    <a:pt x="4450" y="866"/>
                  </a:lnTo>
                  <a:cubicBezTo>
                    <a:pt x="4512" y="1013"/>
                    <a:pt x="4471" y="1201"/>
                    <a:pt x="4450" y="1368"/>
                  </a:cubicBezTo>
                  <a:cubicBezTo>
                    <a:pt x="4450" y="1413"/>
                    <a:pt x="4481" y="1457"/>
                    <a:pt x="4522" y="1457"/>
                  </a:cubicBezTo>
                  <a:cubicBezTo>
                    <a:pt x="4538" y="1457"/>
                    <a:pt x="4557" y="1449"/>
                    <a:pt x="4575" y="1431"/>
                  </a:cubicBezTo>
                  <a:lnTo>
                    <a:pt x="4575" y="1431"/>
                  </a:lnTo>
                  <a:cubicBezTo>
                    <a:pt x="4450" y="9005"/>
                    <a:pt x="4031" y="16580"/>
                    <a:pt x="3989" y="24154"/>
                  </a:cubicBezTo>
                  <a:cubicBezTo>
                    <a:pt x="3947" y="25138"/>
                    <a:pt x="3927" y="26142"/>
                    <a:pt x="3927" y="27146"/>
                  </a:cubicBezTo>
                  <a:cubicBezTo>
                    <a:pt x="3885" y="27188"/>
                    <a:pt x="3864" y="27230"/>
                    <a:pt x="3843" y="27293"/>
                  </a:cubicBezTo>
                  <a:cubicBezTo>
                    <a:pt x="3738" y="27063"/>
                    <a:pt x="3550" y="26832"/>
                    <a:pt x="3299" y="26791"/>
                  </a:cubicBezTo>
                  <a:lnTo>
                    <a:pt x="3236" y="26791"/>
                  </a:lnTo>
                  <a:cubicBezTo>
                    <a:pt x="3194" y="26707"/>
                    <a:pt x="3131" y="26644"/>
                    <a:pt x="3048" y="26581"/>
                  </a:cubicBezTo>
                  <a:cubicBezTo>
                    <a:pt x="2943" y="26498"/>
                    <a:pt x="2797" y="26456"/>
                    <a:pt x="2671" y="26435"/>
                  </a:cubicBezTo>
                  <a:cubicBezTo>
                    <a:pt x="3006" y="24845"/>
                    <a:pt x="2901" y="23171"/>
                    <a:pt x="2985" y="21560"/>
                  </a:cubicBezTo>
                  <a:cubicBezTo>
                    <a:pt x="3090" y="19216"/>
                    <a:pt x="3236" y="16894"/>
                    <a:pt x="3383" y="14550"/>
                  </a:cubicBezTo>
                  <a:cubicBezTo>
                    <a:pt x="3634" y="10031"/>
                    <a:pt x="4136" y="5365"/>
                    <a:pt x="3801" y="845"/>
                  </a:cubicBezTo>
                  <a:lnTo>
                    <a:pt x="4052" y="845"/>
                  </a:lnTo>
                  <a:cubicBezTo>
                    <a:pt x="4031" y="845"/>
                    <a:pt x="4094" y="824"/>
                    <a:pt x="4178" y="824"/>
                  </a:cubicBezTo>
                  <a:close/>
                  <a:moveTo>
                    <a:pt x="2608" y="26644"/>
                  </a:moveTo>
                  <a:cubicBezTo>
                    <a:pt x="2713" y="26665"/>
                    <a:pt x="2797" y="26707"/>
                    <a:pt x="2859" y="26749"/>
                  </a:cubicBezTo>
                  <a:cubicBezTo>
                    <a:pt x="2943" y="26811"/>
                    <a:pt x="2985" y="26874"/>
                    <a:pt x="3006" y="26937"/>
                  </a:cubicBezTo>
                  <a:cubicBezTo>
                    <a:pt x="2943" y="27083"/>
                    <a:pt x="2943" y="27272"/>
                    <a:pt x="2964" y="27397"/>
                  </a:cubicBezTo>
                  <a:cubicBezTo>
                    <a:pt x="2964" y="27429"/>
                    <a:pt x="2985" y="27444"/>
                    <a:pt x="3006" y="27444"/>
                  </a:cubicBezTo>
                  <a:cubicBezTo>
                    <a:pt x="3027" y="27444"/>
                    <a:pt x="3048" y="27429"/>
                    <a:pt x="3048" y="27397"/>
                  </a:cubicBezTo>
                  <a:cubicBezTo>
                    <a:pt x="3048" y="27355"/>
                    <a:pt x="3069" y="27251"/>
                    <a:pt x="3090" y="27146"/>
                  </a:cubicBezTo>
                  <a:cubicBezTo>
                    <a:pt x="3110" y="27209"/>
                    <a:pt x="3131" y="27272"/>
                    <a:pt x="3173" y="27335"/>
                  </a:cubicBezTo>
                  <a:cubicBezTo>
                    <a:pt x="3184" y="27355"/>
                    <a:pt x="3210" y="27366"/>
                    <a:pt x="3236" y="27366"/>
                  </a:cubicBezTo>
                  <a:cubicBezTo>
                    <a:pt x="3262" y="27366"/>
                    <a:pt x="3288" y="27355"/>
                    <a:pt x="3299" y="27335"/>
                  </a:cubicBezTo>
                  <a:cubicBezTo>
                    <a:pt x="3341" y="27230"/>
                    <a:pt x="3362" y="27125"/>
                    <a:pt x="3320" y="27021"/>
                  </a:cubicBezTo>
                  <a:lnTo>
                    <a:pt x="3320" y="27021"/>
                  </a:lnTo>
                  <a:cubicBezTo>
                    <a:pt x="3508" y="27125"/>
                    <a:pt x="3613" y="27335"/>
                    <a:pt x="3675" y="27502"/>
                  </a:cubicBezTo>
                  <a:cubicBezTo>
                    <a:pt x="3675" y="27523"/>
                    <a:pt x="3696" y="27544"/>
                    <a:pt x="3696" y="27565"/>
                  </a:cubicBezTo>
                  <a:cubicBezTo>
                    <a:pt x="3655" y="27669"/>
                    <a:pt x="3592" y="27795"/>
                    <a:pt x="3550" y="27899"/>
                  </a:cubicBezTo>
                  <a:cubicBezTo>
                    <a:pt x="3341" y="28171"/>
                    <a:pt x="3110" y="28443"/>
                    <a:pt x="2901" y="28736"/>
                  </a:cubicBezTo>
                  <a:cubicBezTo>
                    <a:pt x="2901" y="28736"/>
                    <a:pt x="2880" y="28757"/>
                    <a:pt x="2880" y="28778"/>
                  </a:cubicBezTo>
                  <a:cubicBezTo>
                    <a:pt x="2732" y="28708"/>
                    <a:pt x="2555" y="28675"/>
                    <a:pt x="2372" y="28675"/>
                  </a:cubicBezTo>
                  <a:cubicBezTo>
                    <a:pt x="2011" y="28675"/>
                    <a:pt x="1623" y="28800"/>
                    <a:pt x="1374" y="29008"/>
                  </a:cubicBezTo>
                  <a:cubicBezTo>
                    <a:pt x="1123" y="28527"/>
                    <a:pt x="872" y="28046"/>
                    <a:pt x="537" y="27627"/>
                  </a:cubicBezTo>
                  <a:cubicBezTo>
                    <a:pt x="537" y="27627"/>
                    <a:pt x="558" y="27607"/>
                    <a:pt x="558" y="27586"/>
                  </a:cubicBezTo>
                  <a:cubicBezTo>
                    <a:pt x="558" y="27502"/>
                    <a:pt x="558" y="27418"/>
                    <a:pt x="558" y="27335"/>
                  </a:cubicBezTo>
                  <a:cubicBezTo>
                    <a:pt x="662" y="27188"/>
                    <a:pt x="788" y="27063"/>
                    <a:pt x="893" y="26958"/>
                  </a:cubicBezTo>
                  <a:cubicBezTo>
                    <a:pt x="1018" y="26853"/>
                    <a:pt x="1144" y="26728"/>
                    <a:pt x="1290" y="26686"/>
                  </a:cubicBezTo>
                  <a:cubicBezTo>
                    <a:pt x="1318" y="26677"/>
                    <a:pt x="1343" y="26672"/>
                    <a:pt x="1366" y="26672"/>
                  </a:cubicBezTo>
                  <a:cubicBezTo>
                    <a:pt x="1497" y="26672"/>
                    <a:pt x="1547" y="26812"/>
                    <a:pt x="1583" y="26937"/>
                  </a:cubicBezTo>
                  <a:cubicBezTo>
                    <a:pt x="1520" y="27083"/>
                    <a:pt x="1520" y="27272"/>
                    <a:pt x="1625" y="27439"/>
                  </a:cubicBezTo>
                  <a:cubicBezTo>
                    <a:pt x="1633" y="27455"/>
                    <a:pt x="1647" y="27462"/>
                    <a:pt x="1660" y="27462"/>
                  </a:cubicBezTo>
                  <a:cubicBezTo>
                    <a:pt x="1682" y="27462"/>
                    <a:pt x="1701" y="27444"/>
                    <a:pt x="1688" y="27418"/>
                  </a:cubicBezTo>
                  <a:cubicBezTo>
                    <a:pt x="1562" y="26979"/>
                    <a:pt x="1981" y="26707"/>
                    <a:pt x="2357" y="26644"/>
                  </a:cubicBezTo>
                  <a:lnTo>
                    <a:pt x="2399" y="26644"/>
                  </a:lnTo>
                  <a:cubicBezTo>
                    <a:pt x="2378" y="26749"/>
                    <a:pt x="2378" y="26832"/>
                    <a:pt x="2357" y="26937"/>
                  </a:cubicBezTo>
                  <a:cubicBezTo>
                    <a:pt x="2345" y="27010"/>
                    <a:pt x="2397" y="27055"/>
                    <a:pt x="2446" y="27055"/>
                  </a:cubicBezTo>
                  <a:cubicBezTo>
                    <a:pt x="2481" y="27055"/>
                    <a:pt x="2516" y="27031"/>
                    <a:pt x="2525" y="26979"/>
                  </a:cubicBezTo>
                  <a:cubicBezTo>
                    <a:pt x="2566" y="26874"/>
                    <a:pt x="2587" y="26770"/>
                    <a:pt x="2608" y="26644"/>
                  </a:cubicBezTo>
                  <a:close/>
                  <a:moveTo>
                    <a:pt x="2303" y="28894"/>
                  </a:moveTo>
                  <a:cubicBezTo>
                    <a:pt x="2457" y="28894"/>
                    <a:pt x="2606" y="28917"/>
                    <a:pt x="2734" y="28967"/>
                  </a:cubicBezTo>
                  <a:cubicBezTo>
                    <a:pt x="2713" y="28987"/>
                    <a:pt x="2692" y="29008"/>
                    <a:pt x="2671" y="29029"/>
                  </a:cubicBezTo>
                  <a:cubicBezTo>
                    <a:pt x="2546" y="29071"/>
                    <a:pt x="2441" y="29134"/>
                    <a:pt x="2357" y="29259"/>
                  </a:cubicBezTo>
                  <a:cubicBezTo>
                    <a:pt x="2336" y="29239"/>
                    <a:pt x="2336" y="29239"/>
                    <a:pt x="2336" y="29218"/>
                  </a:cubicBezTo>
                  <a:cubicBezTo>
                    <a:pt x="2323" y="29178"/>
                    <a:pt x="2293" y="29163"/>
                    <a:pt x="2257" y="29163"/>
                  </a:cubicBezTo>
                  <a:cubicBezTo>
                    <a:pt x="2236" y="29163"/>
                    <a:pt x="2213" y="29168"/>
                    <a:pt x="2190" y="29176"/>
                  </a:cubicBezTo>
                  <a:cubicBezTo>
                    <a:pt x="2190" y="29113"/>
                    <a:pt x="2190" y="29029"/>
                    <a:pt x="2190" y="28967"/>
                  </a:cubicBezTo>
                  <a:cubicBezTo>
                    <a:pt x="2190" y="28930"/>
                    <a:pt x="2155" y="28908"/>
                    <a:pt x="2125" y="28908"/>
                  </a:cubicBezTo>
                  <a:cubicBezTo>
                    <a:pt x="2104" y="28908"/>
                    <a:pt x="2085" y="28919"/>
                    <a:pt x="2085" y="28946"/>
                  </a:cubicBezTo>
                  <a:cubicBezTo>
                    <a:pt x="2043" y="29092"/>
                    <a:pt x="2002" y="29239"/>
                    <a:pt x="1960" y="29364"/>
                  </a:cubicBezTo>
                  <a:cubicBezTo>
                    <a:pt x="1960" y="29280"/>
                    <a:pt x="1960" y="29197"/>
                    <a:pt x="1960" y="29092"/>
                  </a:cubicBezTo>
                  <a:cubicBezTo>
                    <a:pt x="1960" y="29071"/>
                    <a:pt x="1934" y="29061"/>
                    <a:pt x="1907" y="29061"/>
                  </a:cubicBezTo>
                  <a:cubicBezTo>
                    <a:pt x="1881" y="29061"/>
                    <a:pt x="1855" y="29071"/>
                    <a:pt x="1855" y="29092"/>
                  </a:cubicBezTo>
                  <a:cubicBezTo>
                    <a:pt x="1855" y="29239"/>
                    <a:pt x="1834" y="29385"/>
                    <a:pt x="1834" y="29532"/>
                  </a:cubicBezTo>
                  <a:lnTo>
                    <a:pt x="1730" y="29406"/>
                  </a:lnTo>
                  <a:cubicBezTo>
                    <a:pt x="1730" y="29343"/>
                    <a:pt x="1730" y="29280"/>
                    <a:pt x="1730" y="29218"/>
                  </a:cubicBezTo>
                  <a:cubicBezTo>
                    <a:pt x="1730" y="29179"/>
                    <a:pt x="1707" y="29162"/>
                    <a:pt x="1683" y="29162"/>
                  </a:cubicBezTo>
                  <a:cubicBezTo>
                    <a:pt x="1655" y="29162"/>
                    <a:pt x="1625" y="29184"/>
                    <a:pt x="1625" y="29218"/>
                  </a:cubicBezTo>
                  <a:lnTo>
                    <a:pt x="1625" y="29280"/>
                  </a:lnTo>
                  <a:cubicBezTo>
                    <a:pt x="1583" y="29239"/>
                    <a:pt x="1541" y="29197"/>
                    <a:pt x="1478" y="29134"/>
                  </a:cubicBezTo>
                  <a:cubicBezTo>
                    <a:pt x="1686" y="28982"/>
                    <a:pt x="2003" y="28894"/>
                    <a:pt x="2303" y="28894"/>
                  </a:cubicBezTo>
                  <a:close/>
                  <a:moveTo>
                    <a:pt x="2043" y="29469"/>
                  </a:moveTo>
                  <a:cubicBezTo>
                    <a:pt x="2043" y="29573"/>
                    <a:pt x="2043" y="29678"/>
                    <a:pt x="2043" y="29762"/>
                  </a:cubicBezTo>
                  <a:cubicBezTo>
                    <a:pt x="2043" y="29783"/>
                    <a:pt x="2043" y="29783"/>
                    <a:pt x="2043" y="29804"/>
                  </a:cubicBezTo>
                  <a:cubicBezTo>
                    <a:pt x="2022" y="29783"/>
                    <a:pt x="2022" y="29762"/>
                    <a:pt x="2002" y="29741"/>
                  </a:cubicBezTo>
                  <a:cubicBezTo>
                    <a:pt x="2022" y="29657"/>
                    <a:pt x="2043" y="29552"/>
                    <a:pt x="2043" y="29469"/>
                  </a:cubicBezTo>
                  <a:close/>
                  <a:moveTo>
                    <a:pt x="2315" y="29469"/>
                  </a:moveTo>
                  <a:cubicBezTo>
                    <a:pt x="2326" y="29479"/>
                    <a:pt x="2342" y="29484"/>
                    <a:pt x="2357" y="29484"/>
                  </a:cubicBezTo>
                  <a:cubicBezTo>
                    <a:pt x="2373" y="29484"/>
                    <a:pt x="2389" y="29479"/>
                    <a:pt x="2399" y="29469"/>
                  </a:cubicBezTo>
                  <a:lnTo>
                    <a:pt x="2399" y="29469"/>
                  </a:lnTo>
                  <a:cubicBezTo>
                    <a:pt x="2336" y="29594"/>
                    <a:pt x="2274" y="29720"/>
                    <a:pt x="2232" y="29845"/>
                  </a:cubicBezTo>
                  <a:cubicBezTo>
                    <a:pt x="2232" y="29720"/>
                    <a:pt x="2253" y="29594"/>
                    <a:pt x="2294" y="29469"/>
                  </a:cubicBezTo>
                  <a:close/>
                  <a:moveTo>
                    <a:pt x="2874" y="0"/>
                  </a:moveTo>
                  <a:cubicBezTo>
                    <a:pt x="2389" y="0"/>
                    <a:pt x="1861" y="117"/>
                    <a:pt x="1395" y="301"/>
                  </a:cubicBezTo>
                  <a:cubicBezTo>
                    <a:pt x="955" y="427"/>
                    <a:pt x="537" y="636"/>
                    <a:pt x="286" y="929"/>
                  </a:cubicBezTo>
                  <a:cubicBezTo>
                    <a:pt x="244" y="950"/>
                    <a:pt x="244" y="992"/>
                    <a:pt x="265" y="1034"/>
                  </a:cubicBezTo>
                  <a:cubicBezTo>
                    <a:pt x="244" y="1054"/>
                    <a:pt x="244" y="1075"/>
                    <a:pt x="223" y="1096"/>
                  </a:cubicBezTo>
                  <a:cubicBezTo>
                    <a:pt x="208" y="1111"/>
                    <a:pt x="225" y="1126"/>
                    <a:pt x="243" y="1126"/>
                  </a:cubicBezTo>
                  <a:cubicBezTo>
                    <a:pt x="251" y="1126"/>
                    <a:pt x="259" y="1123"/>
                    <a:pt x="265" y="1117"/>
                  </a:cubicBezTo>
                  <a:cubicBezTo>
                    <a:pt x="286" y="1096"/>
                    <a:pt x="307" y="1096"/>
                    <a:pt x="328" y="1075"/>
                  </a:cubicBezTo>
                  <a:cubicBezTo>
                    <a:pt x="390" y="1117"/>
                    <a:pt x="453" y="1138"/>
                    <a:pt x="516" y="1159"/>
                  </a:cubicBezTo>
                  <a:cubicBezTo>
                    <a:pt x="558" y="2101"/>
                    <a:pt x="579" y="3042"/>
                    <a:pt x="600" y="3984"/>
                  </a:cubicBezTo>
                  <a:cubicBezTo>
                    <a:pt x="537" y="7436"/>
                    <a:pt x="495" y="10889"/>
                    <a:pt x="411" y="14341"/>
                  </a:cubicBezTo>
                  <a:cubicBezTo>
                    <a:pt x="328" y="17856"/>
                    <a:pt x="181" y="21392"/>
                    <a:pt x="223" y="24928"/>
                  </a:cubicBezTo>
                  <a:lnTo>
                    <a:pt x="223" y="25012"/>
                  </a:lnTo>
                  <a:cubicBezTo>
                    <a:pt x="244" y="25765"/>
                    <a:pt x="265" y="26519"/>
                    <a:pt x="286" y="27251"/>
                  </a:cubicBezTo>
                  <a:cubicBezTo>
                    <a:pt x="265" y="27272"/>
                    <a:pt x="265" y="27293"/>
                    <a:pt x="244" y="27314"/>
                  </a:cubicBezTo>
                  <a:cubicBezTo>
                    <a:pt x="226" y="27296"/>
                    <a:pt x="203" y="27288"/>
                    <a:pt x="181" y="27288"/>
                  </a:cubicBezTo>
                  <a:cubicBezTo>
                    <a:pt x="123" y="27288"/>
                    <a:pt x="68" y="27337"/>
                    <a:pt x="97" y="27397"/>
                  </a:cubicBezTo>
                  <a:cubicBezTo>
                    <a:pt x="118" y="27439"/>
                    <a:pt x="139" y="27481"/>
                    <a:pt x="160" y="27523"/>
                  </a:cubicBezTo>
                  <a:lnTo>
                    <a:pt x="139" y="27523"/>
                  </a:lnTo>
                  <a:cubicBezTo>
                    <a:pt x="125" y="27494"/>
                    <a:pt x="103" y="27483"/>
                    <a:pt x="81" y="27483"/>
                  </a:cubicBezTo>
                  <a:cubicBezTo>
                    <a:pt x="40" y="27483"/>
                    <a:pt x="0" y="27524"/>
                    <a:pt x="14" y="27565"/>
                  </a:cubicBezTo>
                  <a:cubicBezTo>
                    <a:pt x="160" y="28109"/>
                    <a:pt x="537" y="28548"/>
                    <a:pt x="914" y="28946"/>
                  </a:cubicBezTo>
                  <a:cubicBezTo>
                    <a:pt x="997" y="29050"/>
                    <a:pt x="1081" y="29134"/>
                    <a:pt x="1144" y="29218"/>
                  </a:cubicBezTo>
                  <a:lnTo>
                    <a:pt x="1186" y="29280"/>
                  </a:lnTo>
                  <a:cubicBezTo>
                    <a:pt x="1186" y="29301"/>
                    <a:pt x="1165" y="29301"/>
                    <a:pt x="1165" y="29322"/>
                  </a:cubicBezTo>
                  <a:cubicBezTo>
                    <a:pt x="1147" y="29374"/>
                    <a:pt x="1187" y="29411"/>
                    <a:pt x="1225" y="29411"/>
                  </a:cubicBezTo>
                  <a:cubicBezTo>
                    <a:pt x="1233" y="29411"/>
                    <a:pt x="1241" y="29410"/>
                    <a:pt x="1248" y="29406"/>
                  </a:cubicBezTo>
                  <a:cubicBezTo>
                    <a:pt x="1374" y="29594"/>
                    <a:pt x="1499" y="29845"/>
                    <a:pt x="1646" y="30013"/>
                  </a:cubicBezTo>
                  <a:cubicBezTo>
                    <a:pt x="1667" y="30034"/>
                    <a:pt x="1667" y="30034"/>
                    <a:pt x="1688" y="30034"/>
                  </a:cubicBezTo>
                  <a:cubicBezTo>
                    <a:pt x="1750" y="30096"/>
                    <a:pt x="1813" y="30159"/>
                    <a:pt x="1876" y="30180"/>
                  </a:cubicBezTo>
                  <a:cubicBezTo>
                    <a:pt x="1981" y="30327"/>
                    <a:pt x="2064" y="30473"/>
                    <a:pt x="2148" y="30620"/>
                  </a:cubicBezTo>
                  <a:cubicBezTo>
                    <a:pt x="2177" y="30663"/>
                    <a:pt x="2214" y="30682"/>
                    <a:pt x="2249" y="30682"/>
                  </a:cubicBezTo>
                  <a:cubicBezTo>
                    <a:pt x="2313" y="30682"/>
                    <a:pt x="2371" y="30618"/>
                    <a:pt x="2357" y="30536"/>
                  </a:cubicBezTo>
                  <a:cubicBezTo>
                    <a:pt x="2357" y="30431"/>
                    <a:pt x="2315" y="30348"/>
                    <a:pt x="2274" y="30243"/>
                  </a:cubicBezTo>
                  <a:cubicBezTo>
                    <a:pt x="2336" y="29866"/>
                    <a:pt x="2629" y="29448"/>
                    <a:pt x="2922" y="29092"/>
                  </a:cubicBezTo>
                  <a:lnTo>
                    <a:pt x="2922" y="29092"/>
                  </a:lnTo>
                  <a:cubicBezTo>
                    <a:pt x="2713" y="29469"/>
                    <a:pt x="2504" y="29824"/>
                    <a:pt x="2315" y="30201"/>
                  </a:cubicBezTo>
                  <a:cubicBezTo>
                    <a:pt x="2299" y="30233"/>
                    <a:pt x="2333" y="30278"/>
                    <a:pt x="2368" y="30278"/>
                  </a:cubicBezTo>
                  <a:cubicBezTo>
                    <a:pt x="2379" y="30278"/>
                    <a:pt x="2389" y="30274"/>
                    <a:pt x="2399" y="30264"/>
                  </a:cubicBezTo>
                  <a:cubicBezTo>
                    <a:pt x="2671" y="29971"/>
                    <a:pt x="2901" y="29636"/>
                    <a:pt x="3110" y="29280"/>
                  </a:cubicBezTo>
                  <a:cubicBezTo>
                    <a:pt x="3119" y="29283"/>
                    <a:pt x="3127" y="29285"/>
                    <a:pt x="3136" y="29285"/>
                  </a:cubicBezTo>
                  <a:cubicBezTo>
                    <a:pt x="3189" y="29285"/>
                    <a:pt x="3233" y="29230"/>
                    <a:pt x="3215" y="29176"/>
                  </a:cubicBezTo>
                  <a:cubicBezTo>
                    <a:pt x="3215" y="29176"/>
                    <a:pt x="3215" y="29155"/>
                    <a:pt x="3215" y="29155"/>
                  </a:cubicBezTo>
                  <a:cubicBezTo>
                    <a:pt x="3320" y="28987"/>
                    <a:pt x="3403" y="28820"/>
                    <a:pt x="3508" y="28653"/>
                  </a:cubicBezTo>
                  <a:cubicBezTo>
                    <a:pt x="3613" y="28485"/>
                    <a:pt x="3738" y="28297"/>
                    <a:pt x="3843" y="28088"/>
                  </a:cubicBezTo>
                  <a:cubicBezTo>
                    <a:pt x="3864" y="28067"/>
                    <a:pt x="3906" y="28046"/>
                    <a:pt x="3927" y="28004"/>
                  </a:cubicBezTo>
                  <a:cubicBezTo>
                    <a:pt x="3945" y="28049"/>
                    <a:pt x="3986" y="28071"/>
                    <a:pt x="4027" y="28071"/>
                  </a:cubicBezTo>
                  <a:cubicBezTo>
                    <a:pt x="4082" y="28071"/>
                    <a:pt x="4136" y="28034"/>
                    <a:pt x="4136" y="27962"/>
                  </a:cubicBezTo>
                  <a:lnTo>
                    <a:pt x="4136" y="27774"/>
                  </a:lnTo>
                  <a:cubicBezTo>
                    <a:pt x="4345" y="27565"/>
                    <a:pt x="4512" y="27314"/>
                    <a:pt x="4450" y="27146"/>
                  </a:cubicBezTo>
                  <a:cubicBezTo>
                    <a:pt x="4433" y="27112"/>
                    <a:pt x="4415" y="27078"/>
                    <a:pt x="4387" y="27078"/>
                  </a:cubicBezTo>
                  <a:cubicBezTo>
                    <a:pt x="4381" y="27078"/>
                    <a:pt x="4374" y="27080"/>
                    <a:pt x="4366" y="27083"/>
                  </a:cubicBezTo>
                  <a:lnTo>
                    <a:pt x="4303" y="27083"/>
                  </a:lnTo>
                  <a:cubicBezTo>
                    <a:pt x="4303" y="27021"/>
                    <a:pt x="4324" y="26937"/>
                    <a:pt x="4345" y="26853"/>
                  </a:cubicBezTo>
                  <a:cubicBezTo>
                    <a:pt x="4345" y="26795"/>
                    <a:pt x="4294" y="26726"/>
                    <a:pt x="4241" y="26726"/>
                  </a:cubicBezTo>
                  <a:cubicBezTo>
                    <a:pt x="4219" y="26726"/>
                    <a:pt x="4196" y="26738"/>
                    <a:pt x="4178" y="26770"/>
                  </a:cubicBezTo>
                  <a:lnTo>
                    <a:pt x="4157" y="26791"/>
                  </a:lnTo>
                  <a:cubicBezTo>
                    <a:pt x="4178" y="22606"/>
                    <a:pt x="4596" y="18463"/>
                    <a:pt x="4784" y="14278"/>
                  </a:cubicBezTo>
                  <a:cubicBezTo>
                    <a:pt x="5015" y="9633"/>
                    <a:pt x="4952" y="4967"/>
                    <a:pt x="4889" y="322"/>
                  </a:cubicBezTo>
                  <a:cubicBezTo>
                    <a:pt x="4889" y="228"/>
                    <a:pt x="4816" y="181"/>
                    <a:pt x="4743" y="181"/>
                  </a:cubicBezTo>
                  <a:cubicBezTo>
                    <a:pt x="4669" y="181"/>
                    <a:pt x="4596" y="228"/>
                    <a:pt x="4596" y="322"/>
                  </a:cubicBezTo>
                  <a:cubicBezTo>
                    <a:pt x="4596" y="406"/>
                    <a:pt x="4596" y="510"/>
                    <a:pt x="4596" y="594"/>
                  </a:cubicBezTo>
                  <a:cubicBezTo>
                    <a:pt x="4512" y="510"/>
                    <a:pt x="4408" y="448"/>
                    <a:pt x="4324" y="406"/>
                  </a:cubicBezTo>
                  <a:cubicBezTo>
                    <a:pt x="4219" y="364"/>
                    <a:pt x="4136" y="364"/>
                    <a:pt x="4031" y="343"/>
                  </a:cubicBezTo>
                  <a:cubicBezTo>
                    <a:pt x="3739" y="101"/>
                    <a:pt x="3325" y="0"/>
                    <a:pt x="28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 name="Google Shape;437;p17"/>
            <p:cNvGrpSpPr/>
            <p:nvPr/>
          </p:nvGrpSpPr>
          <p:grpSpPr>
            <a:xfrm rot="1582677">
              <a:off x="8293037" y="2649094"/>
              <a:ext cx="216300" cy="381318"/>
              <a:chOff x="3566650" y="5638100"/>
              <a:chExt cx="309700" cy="545975"/>
            </a:xfrm>
          </p:grpSpPr>
          <p:sp>
            <p:nvSpPr>
              <p:cNvPr id="438" name="Google Shape;438;p17"/>
              <p:cNvSpPr/>
              <p:nvPr/>
            </p:nvSpPr>
            <p:spPr>
              <a:xfrm>
                <a:off x="3566650" y="5638100"/>
                <a:ext cx="309700" cy="545975"/>
              </a:xfrm>
              <a:custGeom>
                <a:rect b="b" l="l" r="r" t="t"/>
                <a:pathLst>
                  <a:path extrusionOk="0" h="21839" w="12388">
                    <a:moveTo>
                      <a:pt x="7081" y="647"/>
                    </a:moveTo>
                    <a:cubicBezTo>
                      <a:pt x="7826" y="647"/>
                      <a:pt x="8559" y="813"/>
                      <a:pt x="9228" y="1185"/>
                    </a:cubicBezTo>
                    <a:cubicBezTo>
                      <a:pt x="12387" y="2943"/>
                      <a:pt x="11592" y="7693"/>
                      <a:pt x="10023" y="10203"/>
                    </a:cubicBezTo>
                    <a:cubicBezTo>
                      <a:pt x="9249" y="11459"/>
                      <a:pt x="8558" y="12840"/>
                      <a:pt x="7700" y="14011"/>
                    </a:cubicBezTo>
                    <a:cubicBezTo>
                      <a:pt x="7637" y="14074"/>
                      <a:pt x="7596" y="14137"/>
                      <a:pt x="7533" y="14200"/>
                    </a:cubicBezTo>
                    <a:cubicBezTo>
                      <a:pt x="7847" y="13070"/>
                      <a:pt x="8265" y="11961"/>
                      <a:pt x="8579" y="10831"/>
                    </a:cubicBezTo>
                    <a:cubicBezTo>
                      <a:pt x="8767" y="10099"/>
                      <a:pt x="9123" y="9053"/>
                      <a:pt x="8914" y="8299"/>
                    </a:cubicBezTo>
                    <a:cubicBezTo>
                      <a:pt x="8798" y="7931"/>
                      <a:pt x="8538" y="7474"/>
                      <a:pt x="8119" y="7474"/>
                    </a:cubicBezTo>
                    <a:cubicBezTo>
                      <a:pt x="8085" y="7474"/>
                      <a:pt x="8050" y="7477"/>
                      <a:pt x="8014" y="7483"/>
                    </a:cubicBezTo>
                    <a:cubicBezTo>
                      <a:pt x="7721" y="7546"/>
                      <a:pt x="7575" y="7776"/>
                      <a:pt x="7491" y="8048"/>
                    </a:cubicBezTo>
                    <a:cubicBezTo>
                      <a:pt x="7428" y="7965"/>
                      <a:pt x="7386" y="7881"/>
                      <a:pt x="7324" y="7776"/>
                    </a:cubicBezTo>
                    <a:cubicBezTo>
                      <a:pt x="7273" y="7705"/>
                      <a:pt x="7193" y="7669"/>
                      <a:pt x="7112" y="7669"/>
                    </a:cubicBezTo>
                    <a:cubicBezTo>
                      <a:pt x="7026" y="7669"/>
                      <a:pt x="6938" y="7711"/>
                      <a:pt x="6884" y="7797"/>
                    </a:cubicBezTo>
                    <a:cubicBezTo>
                      <a:pt x="6842" y="7860"/>
                      <a:pt x="6821" y="7923"/>
                      <a:pt x="6780" y="7985"/>
                    </a:cubicBezTo>
                    <a:cubicBezTo>
                      <a:pt x="6634" y="7801"/>
                      <a:pt x="6464" y="7674"/>
                      <a:pt x="6259" y="7674"/>
                    </a:cubicBezTo>
                    <a:cubicBezTo>
                      <a:pt x="6138" y="7674"/>
                      <a:pt x="6006" y="7718"/>
                      <a:pt x="5859" y="7818"/>
                    </a:cubicBezTo>
                    <a:cubicBezTo>
                      <a:pt x="5692" y="7923"/>
                      <a:pt x="5587" y="8090"/>
                      <a:pt x="5524" y="8257"/>
                    </a:cubicBezTo>
                    <a:cubicBezTo>
                      <a:pt x="5276" y="7921"/>
                      <a:pt x="4954" y="7690"/>
                      <a:pt x="4556" y="7690"/>
                    </a:cubicBezTo>
                    <a:cubicBezTo>
                      <a:pt x="4484" y="7690"/>
                      <a:pt x="4409" y="7697"/>
                      <a:pt x="4332" y="7713"/>
                    </a:cubicBezTo>
                    <a:cubicBezTo>
                      <a:pt x="4248" y="7546"/>
                      <a:pt x="4164" y="7420"/>
                      <a:pt x="4060" y="7295"/>
                    </a:cubicBezTo>
                    <a:cubicBezTo>
                      <a:pt x="3876" y="7111"/>
                      <a:pt x="3643" y="7025"/>
                      <a:pt x="3411" y="7025"/>
                    </a:cubicBezTo>
                    <a:cubicBezTo>
                      <a:pt x="3037" y="7025"/>
                      <a:pt x="2666" y="7250"/>
                      <a:pt x="2511" y="7651"/>
                    </a:cubicBezTo>
                    <a:cubicBezTo>
                      <a:pt x="2176" y="8467"/>
                      <a:pt x="2909" y="9597"/>
                      <a:pt x="3181" y="10350"/>
                    </a:cubicBezTo>
                    <a:cubicBezTo>
                      <a:pt x="3725" y="11982"/>
                      <a:pt x="4332" y="13635"/>
                      <a:pt x="5461" y="14932"/>
                    </a:cubicBezTo>
                    <a:cubicBezTo>
                      <a:pt x="5461" y="14952"/>
                      <a:pt x="5481" y="14953"/>
                      <a:pt x="5502" y="14953"/>
                    </a:cubicBezTo>
                    <a:lnTo>
                      <a:pt x="5502" y="14953"/>
                    </a:lnTo>
                    <a:cubicBezTo>
                      <a:pt x="5105" y="14953"/>
                      <a:pt x="4708" y="14890"/>
                      <a:pt x="4499" y="14639"/>
                    </a:cubicBezTo>
                    <a:cubicBezTo>
                      <a:pt x="4604" y="14639"/>
                      <a:pt x="4708" y="14535"/>
                      <a:pt x="4666" y="14388"/>
                    </a:cubicBezTo>
                    <a:cubicBezTo>
                      <a:pt x="4227" y="12798"/>
                      <a:pt x="2909" y="11877"/>
                      <a:pt x="2093" y="10475"/>
                    </a:cubicBezTo>
                    <a:cubicBezTo>
                      <a:pt x="1172" y="8864"/>
                      <a:pt x="544" y="6793"/>
                      <a:pt x="1088" y="4952"/>
                    </a:cubicBezTo>
                    <a:cubicBezTo>
                      <a:pt x="1818" y="2617"/>
                      <a:pt x="4520" y="647"/>
                      <a:pt x="7081" y="647"/>
                    </a:cubicBezTo>
                    <a:close/>
                    <a:moveTo>
                      <a:pt x="3460" y="7673"/>
                    </a:moveTo>
                    <a:cubicBezTo>
                      <a:pt x="3593" y="7673"/>
                      <a:pt x="3684" y="7800"/>
                      <a:pt x="3746" y="7985"/>
                    </a:cubicBezTo>
                    <a:cubicBezTo>
                      <a:pt x="3327" y="8425"/>
                      <a:pt x="3536" y="9157"/>
                      <a:pt x="3934" y="9638"/>
                    </a:cubicBezTo>
                    <a:cubicBezTo>
                      <a:pt x="3976" y="9694"/>
                      <a:pt x="4036" y="9717"/>
                      <a:pt x="4100" y="9717"/>
                    </a:cubicBezTo>
                    <a:cubicBezTo>
                      <a:pt x="4227" y="9717"/>
                      <a:pt x="4366" y="9624"/>
                      <a:pt x="4394" y="9513"/>
                    </a:cubicBezTo>
                    <a:cubicBezTo>
                      <a:pt x="4499" y="9136"/>
                      <a:pt x="4541" y="8634"/>
                      <a:pt x="4457" y="8195"/>
                    </a:cubicBezTo>
                    <a:cubicBezTo>
                      <a:pt x="4488" y="8184"/>
                      <a:pt x="4525" y="8179"/>
                      <a:pt x="4564" y="8179"/>
                    </a:cubicBezTo>
                    <a:cubicBezTo>
                      <a:pt x="4604" y="8179"/>
                      <a:pt x="4645" y="8184"/>
                      <a:pt x="4687" y="8195"/>
                    </a:cubicBezTo>
                    <a:cubicBezTo>
                      <a:pt x="5043" y="8257"/>
                      <a:pt x="5252" y="8550"/>
                      <a:pt x="5399" y="8885"/>
                    </a:cubicBezTo>
                    <a:cubicBezTo>
                      <a:pt x="5399" y="9262"/>
                      <a:pt x="5524" y="9638"/>
                      <a:pt x="5692" y="9889"/>
                    </a:cubicBezTo>
                    <a:cubicBezTo>
                      <a:pt x="5740" y="9959"/>
                      <a:pt x="5810" y="9989"/>
                      <a:pt x="5879" y="9989"/>
                    </a:cubicBezTo>
                    <a:cubicBezTo>
                      <a:pt x="6017" y="9989"/>
                      <a:pt x="6152" y="9869"/>
                      <a:pt x="6110" y="9701"/>
                    </a:cubicBezTo>
                    <a:cubicBezTo>
                      <a:pt x="6068" y="9471"/>
                      <a:pt x="5984" y="9178"/>
                      <a:pt x="5859" y="8906"/>
                    </a:cubicBezTo>
                    <a:cubicBezTo>
                      <a:pt x="5859" y="8781"/>
                      <a:pt x="5880" y="8676"/>
                      <a:pt x="5943" y="8592"/>
                    </a:cubicBezTo>
                    <a:cubicBezTo>
                      <a:pt x="6064" y="8402"/>
                      <a:pt x="6174" y="8326"/>
                      <a:pt x="6274" y="8326"/>
                    </a:cubicBezTo>
                    <a:cubicBezTo>
                      <a:pt x="6415" y="8326"/>
                      <a:pt x="6535" y="8479"/>
                      <a:pt x="6633" y="8676"/>
                    </a:cubicBezTo>
                    <a:cubicBezTo>
                      <a:pt x="6654" y="8864"/>
                      <a:pt x="6717" y="9053"/>
                      <a:pt x="6842" y="9283"/>
                    </a:cubicBezTo>
                    <a:cubicBezTo>
                      <a:pt x="6893" y="9362"/>
                      <a:pt x="6971" y="9397"/>
                      <a:pt x="7049" y="9397"/>
                    </a:cubicBezTo>
                    <a:cubicBezTo>
                      <a:pt x="7197" y="9397"/>
                      <a:pt x="7344" y="9272"/>
                      <a:pt x="7303" y="9094"/>
                    </a:cubicBezTo>
                    <a:cubicBezTo>
                      <a:pt x="7282" y="9073"/>
                      <a:pt x="7282" y="9032"/>
                      <a:pt x="7261" y="9011"/>
                    </a:cubicBezTo>
                    <a:cubicBezTo>
                      <a:pt x="7282" y="8906"/>
                      <a:pt x="7282" y="8801"/>
                      <a:pt x="7282" y="8697"/>
                    </a:cubicBezTo>
                    <a:cubicBezTo>
                      <a:pt x="7345" y="8801"/>
                      <a:pt x="7365" y="8927"/>
                      <a:pt x="7407" y="9032"/>
                    </a:cubicBezTo>
                    <a:cubicBezTo>
                      <a:pt x="7445" y="9145"/>
                      <a:pt x="7551" y="9198"/>
                      <a:pt x="7653" y="9198"/>
                    </a:cubicBezTo>
                    <a:cubicBezTo>
                      <a:pt x="7779" y="9198"/>
                      <a:pt x="7900" y="9118"/>
                      <a:pt x="7889" y="8969"/>
                    </a:cubicBezTo>
                    <a:cubicBezTo>
                      <a:pt x="7889" y="8864"/>
                      <a:pt x="7868" y="8760"/>
                      <a:pt x="7868" y="8655"/>
                    </a:cubicBezTo>
                    <a:cubicBezTo>
                      <a:pt x="8097" y="8391"/>
                      <a:pt x="8257" y="8260"/>
                      <a:pt x="8348" y="8260"/>
                    </a:cubicBezTo>
                    <a:cubicBezTo>
                      <a:pt x="8423" y="8260"/>
                      <a:pt x="8451" y="8350"/>
                      <a:pt x="8433" y="8529"/>
                    </a:cubicBezTo>
                    <a:cubicBezTo>
                      <a:pt x="8558" y="8739"/>
                      <a:pt x="8391" y="9220"/>
                      <a:pt x="8370" y="9429"/>
                    </a:cubicBezTo>
                    <a:cubicBezTo>
                      <a:pt x="8265" y="9931"/>
                      <a:pt x="8140" y="10413"/>
                      <a:pt x="7993" y="10894"/>
                    </a:cubicBezTo>
                    <a:cubicBezTo>
                      <a:pt x="7596" y="12191"/>
                      <a:pt x="7114" y="13426"/>
                      <a:pt x="6801" y="14744"/>
                    </a:cubicBezTo>
                    <a:cubicBezTo>
                      <a:pt x="6633" y="14807"/>
                      <a:pt x="6445" y="14869"/>
                      <a:pt x="6215" y="14890"/>
                    </a:cubicBezTo>
                    <a:cubicBezTo>
                      <a:pt x="6068" y="14911"/>
                      <a:pt x="5880" y="14953"/>
                      <a:pt x="5712" y="14953"/>
                    </a:cubicBezTo>
                    <a:cubicBezTo>
                      <a:pt x="5775" y="14890"/>
                      <a:pt x="5838" y="14786"/>
                      <a:pt x="5775" y="14681"/>
                    </a:cubicBezTo>
                    <a:cubicBezTo>
                      <a:pt x="4813" y="13049"/>
                      <a:pt x="4269" y="11312"/>
                      <a:pt x="3578" y="9555"/>
                    </a:cubicBezTo>
                    <a:cubicBezTo>
                      <a:pt x="3474" y="9304"/>
                      <a:pt x="2867" y="8153"/>
                      <a:pt x="3118" y="7881"/>
                    </a:cubicBezTo>
                    <a:cubicBezTo>
                      <a:pt x="3255" y="7735"/>
                      <a:pt x="3368" y="7673"/>
                      <a:pt x="3460" y="7673"/>
                    </a:cubicBezTo>
                    <a:close/>
                    <a:moveTo>
                      <a:pt x="3829" y="14409"/>
                    </a:moveTo>
                    <a:cubicBezTo>
                      <a:pt x="3653" y="15247"/>
                      <a:pt x="4504" y="15539"/>
                      <a:pt x="5469" y="15539"/>
                    </a:cubicBezTo>
                    <a:cubicBezTo>
                      <a:pt x="6335" y="15539"/>
                      <a:pt x="7293" y="15303"/>
                      <a:pt x="7679" y="15016"/>
                    </a:cubicBezTo>
                    <a:cubicBezTo>
                      <a:pt x="7868" y="14869"/>
                      <a:pt x="8035" y="14723"/>
                      <a:pt x="8181" y="14555"/>
                    </a:cubicBezTo>
                    <a:cubicBezTo>
                      <a:pt x="8223" y="14744"/>
                      <a:pt x="8244" y="14911"/>
                      <a:pt x="8181" y="15079"/>
                    </a:cubicBezTo>
                    <a:cubicBezTo>
                      <a:pt x="8161" y="15058"/>
                      <a:pt x="8161" y="15058"/>
                      <a:pt x="8140" y="15058"/>
                    </a:cubicBezTo>
                    <a:cubicBezTo>
                      <a:pt x="8108" y="15026"/>
                      <a:pt x="8067" y="15011"/>
                      <a:pt x="8026" y="15011"/>
                    </a:cubicBezTo>
                    <a:cubicBezTo>
                      <a:pt x="7933" y="15011"/>
                      <a:pt x="7845" y="15087"/>
                      <a:pt x="7889" y="15204"/>
                    </a:cubicBezTo>
                    <a:cubicBezTo>
                      <a:pt x="7909" y="15267"/>
                      <a:pt x="7930" y="15351"/>
                      <a:pt x="7930" y="15413"/>
                    </a:cubicBezTo>
                    <a:cubicBezTo>
                      <a:pt x="7930" y="15413"/>
                      <a:pt x="7909" y="15434"/>
                      <a:pt x="7909" y="15455"/>
                    </a:cubicBezTo>
                    <a:cubicBezTo>
                      <a:pt x="7533" y="15790"/>
                      <a:pt x="6989" y="15999"/>
                      <a:pt x="6508" y="16167"/>
                    </a:cubicBezTo>
                    <a:cubicBezTo>
                      <a:pt x="6118" y="16273"/>
                      <a:pt x="5698" y="16364"/>
                      <a:pt x="5286" y="16364"/>
                    </a:cubicBezTo>
                    <a:cubicBezTo>
                      <a:pt x="5211" y="16364"/>
                      <a:pt x="5137" y="16361"/>
                      <a:pt x="5064" y="16355"/>
                    </a:cubicBezTo>
                    <a:cubicBezTo>
                      <a:pt x="4499" y="16292"/>
                      <a:pt x="3788" y="15748"/>
                      <a:pt x="3662" y="15162"/>
                    </a:cubicBezTo>
                    <a:cubicBezTo>
                      <a:pt x="3662" y="15079"/>
                      <a:pt x="3662" y="15016"/>
                      <a:pt x="3662" y="14953"/>
                    </a:cubicBezTo>
                    <a:cubicBezTo>
                      <a:pt x="3662" y="14932"/>
                      <a:pt x="3641" y="14890"/>
                      <a:pt x="3641" y="14890"/>
                    </a:cubicBezTo>
                    <a:cubicBezTo>
                      <a:pt x="3641" y="14723"/>
                      <a:pt x="3704" y="14555"/>
                      <a:pt x="3829" y="14409"/>
                    </a:cubicBezTo>
                    <a:close/>
                    <a:moveTo>
                      <a:pt x="7721" y="16313"/>
                    </a:moveTo>
                    <a:cubicBezTo>
                      <a:pt x="7721" y="16459"/>
                      <a:pt x="7721" y="16585"/>
                      <a:pt x="7742" y="16732"/>
                    </a:cubicBezTo>
                    <a:cubicBezTo>
                      <a:pt x="7679" y="16815"/>
                      <a:pt x="7617" y="16899"/>
                      <a:pt x="7533" y="16983"/>
                    </a:cubicBezTo>
                    <a:cubicBezTo>
                      <a:pt x="7073" y="17422"/>
                      <a:pt x="6424" y="17778"/>
                      <a:pt x="5796" y="17861"/>
                    </a:cubicBezTo>
                    <a:cubicBezTo>
                      <a:pt x="5688" y="17878"/>
                      <a:pt x="5584" y="17887"/>
                      <a:pt x="5485" y="17887"/>
                    </a:cubicBezTo>
                    <a:cubicBezTo>
                      <a:pt x="4609" y="17887"/>
                      <a:pt x="4095" y="17251"/>
                      <a:pt x="3850" y="16480"/>
                    </a:cubicBezTo>
                    <a:lnTo>
                      <a:pt x="3850" y="16480"/>
                    </a:lnTo>
                    <a:cubicBezTo>
                      <a:pt x="4252" y="16824"/>
                      <a:pt x="4790" y="16943"/>
                      <a:pt x="5339" y="16943"/>
                    </a:cubicBezTo>
                    <a:cubicBezTo>
                      <a:pt x="5591" y="16943"/>
                      <a:pt x="5845" y="16918"/>
                      <a:pt x="6089" y="16878"/>
                    </a:cubicBezTo>
                    <a:cubicBezTo>
                      <a:pt x="6612" y="16794"/>
                      <a:pt x="7198" y="16606"/>
                      <a:pt x="7721" y="16313"/>
                    </a:cubicBezTo>
                    <a:close/>
                    <a:moveTo>
                      <a:pt x="8307" y="18196"/>
                    </a:moveTo>
                    <a:lnTo>
                      <a:pt x="8307" y="18196"/>
                    </a:lnTo>
                    <a:cubicBezTo>
                      <a:pt x="8286" y="18322"/>
                      <a:pt x="8265" y="18426"/>
                      <a:pt x="8244" y="18552"/>
                    </a:cubicBezTo>
                    <a:cubicBezTo>
                      <a:pt x="8235" y="18562"/>
                      <a:pt x="8225" y="18576"/>
                      <a:pt x="8217" y="18590"/>
                    </a:cubicBezTo>
                    <a:lnTo>
                      <a:pt x="8217" y="18590"/>
                    </a:lnTo>
                    <a:cubicBezTo>
                      <a:pt x="8232" y="18543"/>
                      <a:pt x="8244" y="18495"/>
                      <a:pt x="8244" y="18447"/>
                    </a:cubicBezTo>
                    <a:cubicBezTo>
                      <a:pt x="8265" y="18384"/>
                      <a:pt x="8286" y="18280"/>
                      <a:pt x="8307" y="18196"/>
                    </a:cubicBezTo>
                    <a:close/>
                    <a:moveTo>
                      <a:pt x="7972" y="19159"/>
                    </a:moveTo>
                    <a:lnTo>
                      <a:pt x="7972" y="19159"/>
                    </a:lnTo>
                    <a:cubicBezTo>
                      <a:pt x="7951" y="19201"/>
                      <a:pt x="7930" y="19242"/>
                      <a:pt x="7930" y="19284"/>
                    </a:cubicBezTo>
                    <a:cubicBezTo>
                      <a:pt x="7930" y="19284"/>
                      <a:pt x="7909" y="19284"/>
                      <a:pt x="7909" y="19263"/>
                    </a:cubicBezTo>
                    <a:cubicBezTo>
                      <a:pt x="7930" y="19221"/>
                      <a:pt x="7951" y="19201"/>
                      <a:pt x="7972" y="19159"/>
                    </a:cubicBezTo>
                    <a:close/>
                    <a:moveTo>
                      <a:pt x="7784" y="17485"/>
                    </a:moveTo>
                    <a:lnTo>
                      <a:pt x="7784" y="17506"/>
                    </a:lnTo>
                    <a:cubicBezTo>
                      <a:pt x="7742" y="18196"/>
                      <a:pt x="7575" y="19012"/>
                      <a:pt x="6947" y="19431"/>
                    </a:cubicBezTo>
                    <a:cubicBezTo>
                      <a:pt x="6664" y="19609"/>
                      <a:pt x="6318" y="19693"/>
                      <a:pt x="5968" y="19693"/>
                    </a:cubicBezTo>
                    <a:cubicBezTo>
                      <a:pt x="5412" y="19693"/>
                      <a:pt x="4845" y="19481"/>
                      <a:pt x="4499" y="19096"/>
                    </a:cubicBezTo>
                    <a:cubicBezTo>
                      <a:pt x="4122" y="18677"/>
                      <a:pt x="3976" y="18154"/>
                      <a:pt x="3871" y="17631"/>
                    </a:cubicBezTo>
                    <a:lnTo>
                      <a:pt x="3871" y="17631"/>
                    </a:lnTo>
                    <a:cubicBezTo>
                      <a:pt x="4324" y="18122"/>
                      <a:pt x="4947" y="18459"/>
                      <a:pt x="5587" y="18459"/>
                    </a:cubicBezTo>
                    <a:cubicBezTo>
                      <a:pt x="5657" y="18459"/>
                      <a:pt x="5726" y="18455"/>
                      <a:pt x="5796" y="18447"/>
                    </a:cubicBezTo>
                    <a:cubicBezTo>
                      <a:pt x="6319" y="18405"/>
                      <a:pt x="7135" y="18008"/>
                      <a:pt x="7784" y="17485"/>
                    </a:cubicBezTo>
                    <a:close/>
                    <a:moveTo>
                      <a:pt x="7407" y="19807"/>
                    </a:moveTo>
                    <a:lnTo>
                      <a:pt x="7407" y="19807"/>
                    </a:lnTo>
                    <a:cubicBezTo>
                      <a:pt x="7386" y="19870"/>
                      <a:pt x="7386" y="19933"/>
                      <a:pt x="7365" y="19996"/>
                    </a:cubicBezTo>
                    <a:lnTo>
                      <a:pt x="7324" y="19975"/>
                    </a:lnTo>
                    <a:cubicBezTo>
                      <a:pt x="7303" y="19954"/>
                      <a:pt x="7282" y="19933"/>
                      <a:pt x="7240" y="19933"/>
                    </a:cubicBezTo>
                    <a:cubicBezTo>
                      <a:pt x="7303" y="19891"/>
                      <a:pt x="7365" y="19849"/>
                      <a:pt x="7407" y="19807"/>
                    </a:cubicBezTo>
                    <a:close/>
                    <a:moveTo>
                      <a:pt x="4499" y="19786"/>
                    </a:moveTo>
                    <a:lnTo>
                      <a:pt x="4499" y="19786"/>
                    </a:lnTo>
                    <a:cubicBezTo>
                      <a:pt x="4666" y="19912"/>
                      <a:pt x="4813" y="19996"/>
                      <a:pt x="5001" y="20079"/>
                    </a:cubicBezTo>
                    <a:cubicBezTo>
                      <a:pt x="4980" y="20100"/>
                      <a:pt x="4980" y="20121"/>
                      <a:pt x="4980" y="20163"/>
                    </a:cubicBezTo>
                    <a:lnTo>
                      <a:pt x="4980" y="20205"/>
                    </a:lnTo>
                    <a:cubicBezTo>
                      <a:pt x="4896" y="20079"/>
                      <a:pt x="4792" y="19975"/>
                      <a:pt x="4687" y="19933"/>
                    </a:cubicBezTo>
                    <a:cubicBezTo>
                      <a:pt x="4666" y="19933"/>
                      <a:pt x="4624" y="19933"/>
                      <a:pt x="4624" y="19975"/>
                    </a:cubicBezTo>
                    <a:cubicBezTo>
                      <a:pt x="4624" y="19996"/>
                      <a:pt x="4624" y="20017"/>
                      <a:pt x="4624" y="20017"/>
                    </a:cubicBezTo>
                    <a:cubicBezTo>
                      <a:pt x="4583" y="19954"/>
                      <a:pt x="4541" y="19870"/>
                      <a:pt x="4499" y="19786"/>
                    </a:cubicBezTo>
                    <a:close/>
                    <a:moveTo>
                      <a:pt x="6152" y="20268"/>
                    </a:moveTo>
                    <a:cubicBezTo>
                      <a:pt x="6152" y="20268"/>
                      <a:pt x="6152" y="20289"/>
                      <a:pt x="6152" y="20289"/>
                    </a:cubicBezTo>
                    <a:cubicBezTo>
                      <a:pt x="6152" y="20289"/>
                      <a:pt x="6131" y="20268"/>
                      <a:pt x="6131" y="20268"/>
                    </a:cubicBezTo>
                    <a:close/>
                    <a:moveTo>
                      <a:pt x="5378" y="20205"/>
                    </a:moveTo>
                    <a:cubicBezTo>
                      <a:pt x="5420" y="20205"/>
                      <a:pt x="5440" y="20226"/>
                      <a:pt x="5482" y="20226"/>
                    </a:cubicBezTo>
                    <a:cubicBezTo>
                      <a:pt x="5482" y="20268"/>
                      <a:pt x="5482" y="20309"/>
                      <a:pt x="5482" y="20372"/>
                    </a:cubicBezTo>
                    <a:cubicBezTo>
                      <a:pt x="5440" y="20309"/>
                      <a:pt x="5399" y="20247"/>
                      <a:pt x="5378" y="20205"/>
                    </a:cubicBezTo>
                    <a:close/>
                    <a:moveTo>
                      <a:pt x="6968" y="20058"/>
                    </a:moveTo>
                    <a:cubicBezTo>
                      <a:pt x="6926" y="20247"/>
                      <a:pt x="6863" y="20393"/>
                      <a:pt x="6801" y="20561"/>
                    </a:cubicBezTo>
                    <a:cubicBezTo>
                      <a:pt x="6696" y="20456"/>
                      <a:pt x="6612" y="20330"/>
                      <a:pt x="6528" y="20205"/>
                    </a:cubicBezTo>
                    <a:cubicBezTo>
                      <a:pt x="6591" y="20184"/>
                      <a:pt x="6675" y="20184"/>
                      <a:pt x="6738" y="20163"/>
                    </a:cubicBezTo>
                    <a:cubicBezTo>
                      <a:pt x="6821" y="20142"/>
                      <a:pt x="6905" y="20100"/>
                      <a:pt x="6968" y="20058"/>
                    </a:cubicBezTo>
                    <a:close/>
                    <a:moveTo>
                      <a:pt x="6570" y="20874"/>
                    </a:moveTo>
                    <a:lnTo>
                      <a:pt x="6570" y="20874"/>
                    </a:lnTo>
                    <a:cubicBezTo>
                      <a:pt x="6591" y="20895"/>
                      <a:pt x="6612" y="20916"/>
                      <a:pt x="6633" y="20937"/>
                    </a:cubicBezTo>
                    <a:cubicBezTo>
                      <a:pt x="6612" y="20958"/>
                      <a:pt x="6591" y="20958"/>
                      <a:pt x="6591" y="20979"/>
                    </a:cubicBezTo>
                    <a:cubicBezTo>
                      <a:pt x="6591" y="20937"/>
                      <a:pt x="6570" y="20916"/>
                      <a:pt x="6570" y="20874"/>
                    </a:cubicBezTo>
                    <a:close/>
                    <a:moveTo>
                      <a:pt x="5378" y="20874"/>
                    </a:moveTo>
                    <a:lnTo>
                      <a:pt x="5378" y="20874"/>
                    </a:lnTo>
                    <a:cubicBezTo>
                      <a:pt x="5440" y="20979"/>
                      <a:pt x="5524" y="21105"/>
                      <a:pt x="5587" y="21230"/>
                    </a:cubicBezTo>
                    <a:cubicBezTo>
                      <a:pt x="5545" y="21209"/>
                      <a:pt x="5503" y="21188"/>
                      <a:pt x="5461" y="21188"/>
                    </a:cubicBezTo>
                    <a:cubicBezTo>
                      <a:pt x="5420" y="21084"/>
                      <a:pt x="5399" y="20979"/>
                      <a:pt x="5378" y="20874"/>
                    </a:cubicBezTo>
                    <a:close/>
                    <a:moveTo>
                      <a:pt x="5838" y="20456"/>
                    </a:moveTo>
                    <a:lnTo>
                      <a:pt x="5838" y="20456"/>
                    </a:lnTo>
                    <a:cubicBezTo>
                      <a:pt x="5984" y="20686"/>
                      <a:pt x="6110" y="20916"/>
                      <a:pt x="6215" y="21167"/>
                    </a:cubicBezTo>
                    <a:cubicBezTo>
                      <a:pt x="6152" y="21188"/>
                      <a:pt x="6089" y="21209"/>
                      <a:pt x="6026" y="21209"/>
                    </a:cubicBezTo>
                    <a:cubicBezTo>
                      <a:pt x="6005" y="21230"/>
                      <a:pt x="6005" y="21230"/>
                      <a:pt x="5984" y="21230"/>
                    </a:cubicBezTo>
                    <a:cubicBezTo>
                      <a:pt x="5984" y="21209"/>
                      <a:pt x="5984" y="21188"/>
                      <a:pt x="5964" y="21146"/>
                    </a:cubicBezTo>
                    <a:cubicBezTo>
                      <a:pt x="5880" y="20916"/>
                      <a:pt x="5838" y="20686"/>
                      <a:pt x="5838" y="20456"/>
                    </a:cubicBezTo>
                    <a:close/>
                    <a:moveTo>
                      <a:pt x="7123" y="1"/>
                    </a:moveTo>
                    <a:cubicBezTo>
                      <a:pt x="4686" y="1"/>
                      <a:pt x="2170" y="1422"/>
                      <a:pt x="984" y="3508"/>
                    </a:cubicBezTo>
                    <a:cubicBezTo>
                      <a:pt x="105" y="5056"/>
                      <a:pt x="0" y="6793"/>
                      <a:pt x="544" y="8467"/>
                    </a:cubicBezTo>
                    <a:cubicBezTo>
                      <a:pt x="879" y="9534"/>
                      <a:pt x="1319" y="10643"/>
                      <a:pt x="2009" y="11542"/>
                    </a:cubicBezTo>
                    <a:cubicBezTo>
                      <a:pt x="2637" y="12400"/>
                      <a:pt x="3474" y="13070"/>
                      <a:pt x="4018" y="13991"/>
                    </a:cubicBezTo>
                    <a:cubicBezTo>
                      <a:pt x="3997" y="14011"/>
                      <a:pt x="3976" y="14032"/>
                      <a:pt x="3955" y="14053"/>
                    </a:cubicBezTo>
                    <a:cubicBezTo>
                      <a:pt x="3955" y="14095"/>
                      <a:pt x="3934" y="14116"/>
                      <a:pt x="3934" y="14137"/>
                    </a:cubicBezTo>
                    <a:cubicBezTo>
                      <a:pt x="3913" y="14116"/>
                      <a:pt x="3871" y="14116"/>
                      <a:pt x="3850" y="14116"/>
                    </a:cubicBezTo>
                    <a:cubicBezTo>
                      <a:pt x="3202" y="14242"/>
                      <a:pt x="3097" y="14827"/>
                      <a:pt x="3223" y="15371"/>
                    </a:cubicBezTo>
                    <a:cubicBezTo>
                      <a:pt x="3055" y="15895"/>
                      <a:pt x="3139" y="16459"/>
                      <a:pt x="3390" y="16962"/>
                    </a:cubicBezTo>
                    <a:cubicBezTo>
                      <a:pt x="3243" y="17882"/>
                      <a:pt x="3536" y="18782"/>
                      <a:pt x="4080" y="19410"/>
                    </a:cubicBezTo>
                    <a:cubicBezTo>
                      <a:pt x="4039" y="19431"/>
                      <a:pt x="3997" y="19452"/>
                      <a:pt x="3976" y="19514"/>
                    </a:cubicBezTo>
                    <a:cubicBezTo>
                      <a:pt x="3829" y="20037"/>
                      <a:pt x="4269" y="20791"/>
                      <a:pt x="4604" y="21188"/>
                    </a:cubicBezTo>
                    <a:cubicBezTo>
                      <a:pt x="4926" y="21582"/>
                      <a:pt x="5356" y="21838"/>
                      <a:pt x="5853" y="21838"/>
                    </a:cubicBezTo>
                    <a:cubicBezTo>
                      <a:pt x="5937" y="21838"/>
                      <a:pt x="6023" y="21831"/>
                      <a:pt x="6110" y="21816"/>
                    </a:cubicBezTo>
                    <a:cubicBezTo>
                      <a:pt x="6780" y="21669"/>
                      <a:pt x="7365" y="21188"/>
                      <a:pt x="7742" y="20644"/>
                    </a:cubicBezTo>
                    <a:cubicBezTo>
                      <a:pt x="7763" y="20623"/>
                      <a:pt x="7763" y="20602"/>
                      <a:pt x="7784" y="20581"/>
                    </a:cubicBezTo>
                    <a:cubicBezTo>
                      <a:pt x="7826" y="20540"/>
                      <a:pt x="7868" y="20498"/>
                      <a:pt x="7909" y="20477"/>
                    </a:cubicBezTo>
                    <a:cubicBezTo>
                      <a:pt x="7929" y="20480"/>
                      <a:pt x="7949" y="20482"/>
                      <a:pt x="7969" y="20482"/>
                    </a:cubicBezTo>
                    <a:cubicBezTo>
                      <a:pt x="8073" y="20482"/>
                      <a:pt x="8170" y="20433"/>
                      <a:pt x="8223" y="20309"/>
                    </a:cubicBezTo>
                    <a:cubicBezTo>
                      <a:pt x="8684" y="19556"/>
                      <a:pt x="8893" y="18615"/>
                      <a:pt x="8914" y="17736"/>
                    </a:cubicBezTo>
                    <a:cubicBezTo>
                      <a:pt x="8935" y="17338"/>
                      <a:pt x="8914" y="16669"/>
                      <a:pt x="8684" y="16229"/>
                    </a:cubicBezTo>
                    <a:cubicBezTo>
                      <a:pt x="8725" y="15999"/>
                      <a:pt x="8705" y="15769"/>
                      <a:pt x="8600" y="15560"/>
                    </a:cubicBezTo>
                    <a:cubicBezTo>
                      <a:pt x="8914" y="15099"/>
                      <a:pt x="8997" y="14430"/>
                      <a:pt x="8579" y="14074"/>
                    </a:cubicBezTo>
                    <a:cubicBezTo>
                      <a:pt x="9165" y="13216"/>
                      <a:pt x="9583" y="12149"/>
                      <a:pt x="10106" y="11333"/>
                    </a:cubicBezTo>
                    <a:cubicBezTo>
                      <a:pt x="11006" y="9952"/>
                      <a:pt x="11822" y="8550"/>
                      <a:pt x="12031" y="6876"/>
                    </a:cubicBezTo>
                    <a:cubicBezTo>
                      <a:pt x="12387" y="4135"/>
                      <a:pt x="11299" y="746"/>
                      <a:pt x="8307" y="118"/>
                    </a:cubicBezTo>
                    <a:cubicBezTo>
                      <a:pt x="7919" y="39"/>
                      <a:pt x="7522" y="1"/>
                      <a:pt x="7123"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7"/>
              <p:cNvSpPr/>
              <p:nvPr/>
            </p:nvSpPr>
            <p:spPr>
              <a:xfrm>
                <a:off x="3578325" y="5877950"/>
                <a:ext cx="4400" cy="3275"/>
              </a:xfrm>
              <a:custGeom>
                <a:rect b="b" l="l" r="r" t="t"/>
                <a:pathLst>
                  <a:path extrusionOk="0" h="131" w="176">
                    <a:moveTo>
                      <a:pt x="91" y="0"/>
                    </a:moveTo>
                    <a:cubicBezTo>
                      <a:pt x="87" y="0"/>
                      <a:pt x="82" y="1"/>
                      <a:pt x="77" y="3"/>
                    </a:cubicBezTo>
                    <a:cubicBezTo>
                      <a:pt x="0" y="22"/>
                      <a:pt x="30" y="130"/>
                      <a:pt x="84" y="130"/>
                    </a:cubicBezTo>
                    <a:cubicBezTo>
                      <a:pt x="89" y="130"/>
                      <a:pt x="93" y="130"/>
                      <a:pt x="98" y="128"/>
                    </a:cubicBezTo>
                    <a:cubicBezTo>
                      <a:pt x="176" y="109"/>
                      <a:pt x="146" y="0"/>
                      <a:pt x="91"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7"/>
              <p:cNvSpPr/>
              <p:nvPr/>
            </p:nvSpPr>
            <p:spPr>
              <a:xfrm>
                <a:off x="3586675" y="5696325"/>
                <a:ext cx="5875" cy="4425"/>
              </a:xfrm>
              <a:custGeom>
                <a:rect b="b" l="l" r="r" t="t"/>
                <a:pathLst>
                  <a:path extrusionOk="0" h="177" w="235">
                    <a:moveTo>
                      <a:pt x="131" y="0"/>
                    </a:moveTo>
                    <a:cubicBezTo>
                      <a:pt x="121" y="0"/>
                      <a:pt x="111" y="2"/>
                      <a:pt x="99" y="7"/>
                    </a:cubicBezTo>
                    <a:cubicBezTo>
                      <a:pt x="1" y="27"/>
                      <a:pt x="32" y="176"/>
                      <a:pt x="123" y="176"/>
                    </a:cubicBezTo>
                    <a:cubicBezTo>
                      <a:pt x="129" y="176"/>
                      <a:pt x="135" y="176"/>
                      <a:pt x="141" y="174"/>
                    </a:cubicBezTo>
                    <a:cubicBezTo>
                      <a:pt x="234" y="137"/>
                      <a:pt x="211" y="0"/>
                      <a:pt x="131"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 name="Google Shape;441;p17"/>
            <p:cNvGrpSpPr/>
            <p:nvPr/>
          </p:nvGrpSpPr>
          <p:grpSpPr>
            <a:xfrm rot="5035600">
              <a:off x="5114163" y="175011"/>
              <a:ext cx="527079" cy="599757"/>
              <a:chOff x="5147950" y="5427525"/>
              <a:chExt cx="543525" cy="618400"/>
            </a:xfrm>
          </p:grpSpPr>
          <p:sp>
            <p:nvSpPr>
              <p:cNvPr id="442" name="Google Shape;442;p17"/>
              <p:cNvSpPr/>
              <p:nvPr/>
            </p:nvSpPr>
            <p:spPr>
              <a:xfrm>
                <a:off x="5147950" y="5427525"/>
                <a:ext cx="543525" cy="618400"/>
              </a:xfrm>
              <a:custGeom>
                <a:rect b="b" l="l" r="r" t="t"/>
                <a:pathLst>
                  <a:path extrusionOk="0" h="24736" w="21741">
                    <a:moveTo>
                      <a:pt x="8349" y="381"/>
                    </a:moveTo>
                    <a:cubicBezTo>
                      <a:pt x="8537" y="381"/>
                      <a:pt x="8726" y="381"/>
                      <a:pt x="8914" y="402"/>
                    </a:cubicBezTo>
                    <a:cubicBezTo>
                      <a:pt x="9395" y="465"/>
                      <a:pt x="9835" y="611"/>
                      <a:pt x="10253" y="778"/>
                    </a:cubicBezTo>
                    <a:cubicBezTo>
                      <a:pt x="10127" y="758"/>
                      <a:pt x="9981" y="716"/>
                      <a:pt x="9855" y="695"/>
                    </a:cubicBezTo>
                    <a:cubicBezTo>
                      <a:pt x="9438" y="627"/>
                      <a:pt x="9029" y="595"/>
                      <a:pt x="8631" y="595"/>
                    </a:cubicBezTo>
                    <a:cubicBezTo>
                      <a:pt x="8172" y="595"/>
                      <a:pt x="7729" y="637"/>
                      <a:pt x="7303" y="716"/>
                    </a:cubicBezTo>
                    <a:cubicBezTo>
                      <a:pt x="7658" y="590"/>
                      <a:pt x="7993" y="486"/>
                      <a:pt x="8349" y="381"/>
                    </a:cubicBezTo>
                    <a:close/>
                    <a:moveTo>
                      <a:pt x="9217" y="241"/>
                    </a:moveTo>
                    <a:cubicBezTo>
                      <a:pt x="9937" y="241"/>
                      <a:pt x="10576" y="522"/>
                      <a:pt x="11132" y="967"/>
                    </a:cubicBezTo>
                    <a:cubicBezTo>
                      <a:pt x="10420" y="611"/>
                      <a:pt x="9688" y="339"/>
                      <a:pt x="8935" y="255"/>
                    </a:cubicBezTo>
                    <a:cubicBezTo>
                      <a:pt x="9030" y="246"/>
                      <a:pt x="9124" y="241"/>
                      <a:pt x="9217" y="241"/>
                    </a:cubicBezTo>
                    <a:close/>
                    <a:moveTo>
                      <a:pt x="12638" y="2348"/>
                    </a:moveTo>
                    <a:lnTo>
                      <a:pt x="12638" y="2348"/>
                    </a:lnTo>
                    <a:cubicBezTo>
                      <a:pt x="13224" y="2829"/>
                      <a:pt x="13643" y="3478"/>
                      <a:pt x="13810" y="4273"/>
                    </a:cubicBezTo>
                    <a:cubicBezTo>
                      <a:pt x="13998" y="5005"/>
                      <a:pt x="14040" y="5779"/>
                      <a:pt x="14103" y="6512"/>
                    </a:cubicBezTo>
                    <a:cubicBezTo>
                      <a:pt x="13831" y="4984"/>
                      <a:pt x="13433" y="3540"/>
                      <a:pt x="12638" y="2348"/>
                    </a:cubicBezTo>
                    <a:close/>
                    <a:moveTo>
                      <a:pt x="14647" y="8897"/>
                    </a:moveTo>
                    <a:lnTo>
                      <a:pt x="14647" y="8897"/>
                    </a:lnTo>
                    <a:cubicBezTo>
                      <a:pt x="14772" y="9211"/>
                      <a:pt x="14961" y="9525"/>
                      <a:pt x="15191" y="9817"/>
                    </a:cubicBezTo>
                    <a:cubicBezTo>
                      <a:pt x="16321" y="11282"/>
                      <a:pt x="18016" y="12119"/>
                      <a:pt x="19125" y="13542"/>
                    </a:cubicBezTo>
                    <a:cubicBezTo>
                      <a:pt x="18288" y="12893"/>
                      <a:pt x="17325" y="12391"/>
                      <a:pt x="16488" y="11742"/>
                    </a:cubicBezTo>
                    <a:cubicBezTo>
                      <a:pt x="15526" y="10968"/>
                      <a:pt x="14982" y="9985"/>
                      <a:pt x="14647" y="8897"/>
                    </a:cubicBezTo>
                    <a:close/>
                    <a:moveTo>
                      <a:pt x="1130" y="7328"/>
                    </a:moveTo>
                    <a:lnTo>
                      <a:pt x="1130" y="7328"/>
                    </a:lnTo>
                    <a:cubicBezTo>
                      <a:pt x="984" y="8081"/>
                      <a:pt x="900" y="8834"/>
                      <a:pt x="879" y="9608"/>
                    </a:cubicBezTo>
                    <a:cubicBezTo>
                      <a:pt x="796" y="12245"/>
                      <a:pt x="1130" y="15132"/>
                      <a:pt x="1925" y="17706"/>
                    </a:cubicBezTo>
                    <a:cubicBezTo>
                      <a:pt x="1591" y="17015"/>
                      <a:pt x="1277" y="16304"/>
                      <a:pt x="1047" y="15571"/>
                    </a:cubicBezTo>
                    <a:cubicBezTo>
                      <a:pt x="837" y="14630"/>
                      <a:pt x="691" y="13688"/>
                      <a:pt x="607" y="12726"/>
                    </a:cubicBezTo>
                    <a:cubicBezTo>
                      <a:pt x="524" y="11701"/>
                      <a:pt x="544" y="10696"/>
                      <a:pt x="586" y="9671"/>
                    </a:cubicBezTo>
                    <a:cubicBezTo>
                      <a:pt x="691" y="8876"/>
                      <a:pt x="879" y="8102"/>
                      <a:pt x="1130" y="7328"/>
                    </a:cubicBezTo>
                    <a:close/>
                    <a:moveTo>
                      <a:pt x="20694" y="16053"/>
                    </a:moveTo>
                    <a:lnTo>
                      <a:pt x="20694" y="16053"/>
                    </a:lnTo>
                    <a:cubicBezTo>
                      <a:pt x="20924" y="16639"/>
                      <a:pt x="21050" y="17266"/>
                      <a:pt x="21029" y="17936"/>
                    </a:cubicBezTo>
                    <a:cubicBezTo>
                      <a:pt x="21029" y="18480"/>
                      <a:pt x="20924" y="19024"/>
                      <a:pt x="20757" y="19568"/>
                    </a:cubicBezTo>
                    <a:cubicBezTo>
                      <a:pt x="20778" y="19463"/>
                      <a:pt x="20798" y="19359"/>
                      <a:pt x="20798" y="19254"/>
                    </a:cubicBezTo>
                    <a:cubicBezTo>
                      <a:pt x="20966" y="18166"/>
                      <a:pt x="20924" y="17078"/>
                      <a:pt x="20694" y="16053"/>
                    </a:cubicBezTo>
                    <a:close/>
                    <a:moveTo>
                      <a:pt x="2009" y="18689"/>
                    </a:moveTo>
                    <a:lnTo>
                      <a:pt x="2009" y="18689"/>
                    </a:lnTo>
                    <a:cubicBezTo>
                      <a:pt x="2281" y="19212"/>
                      <a:pt x="2553" y="19756"/>
                      <a:pt x="2867" y="20258"/>
                    </a:cubicBezTo>
                    <a:cubicBezTo>
                      <a:pt x="2532" y="19777"/>
                      <a:pt x="2260" y="19233"/>
                      <a:pt x="2009" y="18689"/>
                    </a:cubicBezTo>
                    <a:close/>
                    <a:moveTo>
                      <a:pt x="4143" y="21639"/>
                    </a:moveTo>
                    <a:cubicBezTo>
                      <a:pt x="5189" y="22602"/>
                      <a:pt x="6550" y="23209"/>
                      <a:pt x="8223" y="23460"/>
                    </a:cubicBezTo>
                    <a:cubicBezTo>
                      <a:pt x="9123" y="23585"/>
                      <a:pt x="10002" y="23815"/>
                      <a:pt x="10881" y="24025"/>
                    </a:cubicBezTo>
                    <a:cubicBezTo>
                      <a:pt x="9604" y="23857"/>
                      <a:pt x="8328" y="23732"/>
                      <a:pt x="7094" y="23397"/>
                    </a:cubicBezTo>
                    <a:cubicBezTo>
                      <a:pt x="6863" y="23334"/>
                      <a:pt x="6633" y="23271"/>
                      <a:pt x="6403" y="23188"/>
                    </a:cubicBezTo>
                    <a:cubicBezTo>
                      <a:pt x="6478" y="23132"/>
                      <a:pt x="6453" y="22993"/>
                      <a:pt x="6357" y="22993"/>
                    </a:cubicBezTo>
                    <a:cubicBezTo>
                      <a:pt x="6346" y="22993"/>
                      <a:pt x="6333" y="22995"/>
                      <a:pt x="6319" y="22999"/>
                    </a:cubicBezTo>
                    <a:cubicBezTo>
                      <a:pt x="6257" y="23010"/>
                      <a:pt x="6194" y="23015"/>
                      <a:pt x="6131" y="23015"/>
                    </a:cubicBezTo>
                    <a:cubicBezTo>
                      <a:pt x="6068" y="23015"/>
                      <a:pt x="6005" y="23010"/>
                      <a:pt x="5943" y="22999"/>
                    </a:cubicBezTo>
                    <a:cubicBezTo>
                      <a:pt x="5461" y="22769"/>
                      <a:pt x="5022" y="22518"/>
                      <a:pt x="4625" y="22204"/>
                    </a:cubicBezTo>
                    <a:cubicBezTo>
                      <a:pt x="4457" y="22037"/>
                      <a:pt x="4290" y="21828"/>
                      <a:pt x="4143" y="21639"/>
                    </a:cubicBezTo>
                    <a:close/>
                    <a:moveTo>
                      <a:pt x="8720" y="1048"/>
                    </a:moveTo>
                    <a:cubicBezTo>
                      <a:pt x="9872" y="1048"/>
                      <a:pt x="11086" y="1323"/>
                      <a:pt x="12052" y="1908"/>
                    </a:cubicBezTo>
                    <a:cubicBezTo>
                      <a:pt x="12848" y="2955"/>
                      <a:pt x="13392" y="4315"/>
                      <a:pt x="13622" y="5361"/>
                    </a:cubicBezTo>
                    <a:cubicBezTo>
                      <a:pt x="14103" y="7558"/>
                      <a:pt x="14166" y="10006"/>
                      <a:pt x="15923" y="11638"/>
                    </a:cubicBezTo>
                    <a:cubicBezTo>
                      <a:pt x="16802" y="12454"/>
                      <a:pt x="17911" y="12977"/>
                      <a:pt x="18853" y="13709"/>
                    </a:cubicBezTo>
                    <a:cubicBezTo>
                      <a:pt x="19187" y="13960"/>
                      <a:pt x="19480" y="14253"/>
                      <a:pt x="19752" y="14546"/>
                    </a:cubicBezTo>
                    <a:cubicBezTo>
                      <a:pt x="21050" y="17224"/>
                      <a:pt x="20715" y="21012"/>
                      <a:pt x="18225" y="22874"/>
                    </a:cubicBezTo>
                    <a:cubicBezTo>
                      <a:pt x="16988" y="23808"/>
                      <a:pt x="15689" y="24210"/>
                      <a:pt x="14308" y="24210"/>
                    </a:cubicBezTo>
                    <a:cubicBezTo>
                      <a:pt x="13586" y="24210"/>
                      <a:pt x="12842" y="24100"/>
                      <a:pt x="12073" y="23899"/>
                    </a:cubicBezTo>
                    <a:cubicBezTo>
                      <a:pt x="10902" y="23585"/>
                      <a:pt x="9772" y="23313"/>
                      <a:pt x="8558" y="23167"/>
                    </a:cubicBezTo>
                    <a:cubicBezTo>
                      <a:pt x="6905" y="22958"/>
                      <a:pt x="5357" y="22581"/>
                      <a:pt x="4143" y="21325"/>
                    </a:cubicBezTo>
                    <a:cubicBezTo>
                      <a:pt x="2281" y="19401"/>
                      <a:pt x="1842" y="16450"/>
                      <a:pt x="1444" y="13898"/>
                    </a:cubicBezTo>
                    <a:cubicBezTo>
                      <a:pt x="1026" y="11198"/>
                      <a:pt x="796" y="8248"/>
                      <a:pt x="1842" y="5654"/>
                    </a:cubicBezTo>
                    <a:cubicBezTo>
                      <a:pt x="2930" y="3603"/>
                      <a:pt x="4625" y="1971"/>
                      <a:pt x="6968" y="1281"/>
                    </a:cubicBezTo>
                    <a:cubicBezTo>
                      <a:pt x="7502" y="1127"/>
                      <a:pt x="8102" y="1048"/>
                      <a:pt x="8720" y="1048"/>
                    </a:cubicBezTo>
                    <a:close/>
                    <a:moveTo>
                      <a:pt x="9246" y="1"/>
                    </a:moveTo>
                    <a:cubicBezTo>
                      <a:pt x="8841" y="1"/>
                      <a:pt x="8424" y="98"/>
                      <a:pt x="7951" y="255"/>
                    </a:cubicBezTo>
                    <a:cubicBezTo>
                      <a:pt x="7198" y="339"/>
                      <a:pt x="6445" y="611"/>
                      <a:pt x="5671" y="1155"/>
                    </a:cubicBezTo>
                    <a:cubicBezTo>
                      <a:pt x="5524" y="1260"/>
                      <a:pt x="5378" y="1364"/>
                      <a:pt x="5252" y="1469"/>
                    </a:cubicBezTo>
                    <a:cubicBezTo>
                      <a:pt x="4938" y="1657"/>
                      <a:pt x="4625" y="1846"/>
                      <a:pt x="4332" y="2055"/>
                    </a:cubicBezTo>
                    <a:cubicBezTo>
                      <a:pt x="3516" y="2662"/>
                      <a:pt x="2867" y="3394"/>
                      <a:pt x="2365" y="4210"/>
                    </a:cubicBezTo>
                    <a:cubicBezTo>
                      <a:pt x="1528" y="5256"/>
                      <a:pt x="879" y="6407"/>
                      <a:pt x="544" y="7704"/>
                    </a:cubicBezTo>
                    <a:cubicBezTo>
                      <a:pt x="524" y="7690"/>
                      <a:pt x="500" y="7683"/>
                      <a:pt x="479" y="7683"/>
                    </a:cubicBezTo>
                    <a:cubicBezTo>
                      <a:pt x="435" y="7683"/>
                      <a:pt x="398" y="7711"/>
                      <a:pt x="398" y="7767"/>
                    </a:cubicBezTo>
                    <a:cubicBezTo>
                      <a:pt x="398" y="7976"/>
                      <a:pt x="398" y="8185"/>
                      <a:pt x="398" y="8374"/>
                    </a:cubicBezTo>
                    <a:cubicBezTo>
                      <a:pt x="377" y="8583"/>
                      <a:pt x="335" y="8813"/>
                      <a:pt x="314" y="9043"/>
                    </a:cubicBezTo>
                    <a:cubicBezTo>
                      <a:pt x="314" y="9043"/>
                      <a:pt x="335" y="9064"/>
                      <a:pt x="335" y="9064"/>
                    </a:cubicBezTo>
                    <a:cubicBezTo>
                      <a:pt x="210" y="9755"/>
                      <a:pt x="105" y="10445"/>
                      <a:pt x="84" y="11094"/>
                    </a:cubicBezTo>
                    <a:cubicBezTo>
                      <a:pt x="0" y="12872"/>
                      <a:pt x="314" y="14546"/>
                      <a:pt x="900" y="16178"/>
                    </a:cubicBezTo>
                    <a:cubicBezTo>
                      <a:pt x="963" y="16408"/>
                      <a:pt x="1026" y="16639"/>
                      <a:pt x="1088" y="16869"/>
                    </a:cubicBezTo>
                    <a:cubicBezTo>
                      <a:pt x="1758" y="19317"/>
                      <a:pt x="3013" y="21932"/>
                      <a:pt x="5420" y="23104"/>
                    </a:cubicBezTo>
                    <a:cubicBezTo>
                      <a:pt x="6822" y="23794"/>
                      <a:pt x="8454" y="23983"/>
                      <a:pt x="9981" y="24192"/>
                    </a:cubicBezTo>
                    <a:cubicBezTo>
                      <a:pt x="11446" y="24380"/>
                      <a:pt x="12910" y="24736"/>
                      <a:pt x="14375" y="24736"/>
                    </a:cubicBezTo>
                    <a:cubicBezTo>
                      <a:pt x="17011" y="24736"/>
                      <a:pt x="18957" y="23397"/>
                      <a:pt x="20296" y="21200"/>
                    </a:cubicBezTo>
                    <a:cubicBezTo>
                      <a:pt x="21552" y="19129"/>
                      <a:pt x="21740" y="16576"/>
                      <a:pt x="20213" y="14630"/>
                    </a:cubicBezTo>
                    <a:cubicBezTo>
                      <a:pt x="19794" y="13647"/>
                      <a:pt x="19166" y="12768"/>
                      <a:pt x="18329" y="12035"/>
                    </a:cubicBezTo>
                    <a:cubicBezTo>
                      <a:pt x="17367" y="11178"/>
                      <a:pt x="16216" y="10487"/>
                      <a:pt x="15463" y="9462"/>
                    </a:cubicBezTo>
                    <a:cubicBezTo>
                      <a:pt x="14542" y="8227"/>
                      <a:pt x="14480" y="6658"/>
                      <a:pt x="14354" y="5193"/>
                    </a:cubicBezTo>
                    <a:cubicBezTo>
                      <a:pt x="14249" y="4168"/>
                      <a:pt x="14040" y="3268"/>
                      <a:pt x="13287" y="2494"/>
                    </a:cubicBezTo>
                    <a:cubicBezTo>
                      <a:pt x="13182" y="2411"/>
                      <a:pt x="13099" y="2327"/>
                      <a:pt x="12994" y="2222"/>
                    </a:cubicBezTo>
                    <a:cubicBezTo>
                      <a:pt x="12994" y="2201"/>
                      <a:pt x="12973" y="2201"/>
                      <a:pt x="12952" y="2180"/>
                    </a:cubicBezTo>
                    <a:cubicBezTo>
                      <a:pt x="12617" y="1908"/>
                      <a:pt x="12241" y="1636"/>
                      <a:pt x="11885" y="1406"/>
                    </a:cubicBezTo>
                    <a:cubicBezTo>
                      <a:pt x="11529" y="1051"/>
                      <a:pt x="11111" y="716"/>
                      <a:pt x="10630" y="423"/>
                    </a:cubicBezTo>
                    <a:cubicBezTo>
                      <a:pt x="10142" y="124"/>
                      <a:pt x="9702" y="1"/>
                      <a:pt x="9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7"/>
              <p:cNvSpPr/>
              <p:nvPr/>
            </p:nvSpPr>
            <p:spPr>
              <a:xfrm>
                <a:off x="5213325" y="5576875"/>
                <a:ext cx="91575" cy="101600"/>
              </a:xfrm>
              <a:custGeom>
                <a:rect b="b" l="l" r="r" t="t"/>
                <a:pathLst>
                  <a:path extrusionOk="0" h="4064" w="3663">
                    <a:moveTo>
                      <a:pt x="2463" y="968"/>
                    </a:moveTo>
                    <a:cubicBezTo>
                      <a:pt x="2487" y="968"/>
                      <a:pt x="2510" y="971"/>
                      <a:pt x="2533" y="977"/>
                    </a:cubicBezTo>
                    <a:cubicBezTo>
                      <a:pt x="2826" y="1082"/>
                      <a:pt x="2846" y="1688"/>
                      <a:pt x="2805" y="1898"/>
                    </a:cubicBezTo>
                    <a:cubicBezTo>
                      <a:pt x="2742" y="2232"/>
                      <a:pt x="2407" y="2693"/>
                      <a:pt x="2030" y="2986"/>
                    </a:cubicBezTo>
                    <a:cubicBezTo>
                      <a:pt x="1989" y="3007"/>
                      <a:pt x="1926" y="3007"/>
                      <a:pt x="1884" y="3027"/>
                    </a:cubicBezTo>
                    <a:cubicBezTo>
                      <a:pt x="1989" y="2965"/>
                      <a:pt x="2072" y="2860"/>
                      <a:pt x="2135" y="2735"/>
                    </a:cubicBezTo>
                    <a:cubicBezTo>
                      <a:pt x="2180" y="2645"/>
                      <a:pt x="2108" y="2566"/>
                      <a:pt x="2040" y="2566"/>
                    </a:cubicBezTo>
                    <a:cubicBezTo>
                      <a:pt x="2012" y="2566"/>
                      <a:pt x="1986" y="2579"/>
                      <a:pt x="1968" y="2609"/>
                    </a:cubicBezTo>
                    <a:cubicBezTo>
                      <a:pt x="1867" y="2764"/>
                      <a:pt x="1763" y="2836"/>
                      <a:pt x="1670" y="2836"/>
                    </a:cubicBezTo>
                    <a:cubicBezTo>
                      <a:pt x="1550" y="2836"/>
                      <a:pt x="1450" y="2717"/>
                      <a:pt x="1403" y="2504"/>
                    </a:cubicBezTo>
                    <a:cubicBezTo>
                      <a:pt x="1340" y="2191"/>
                      <a:pt x="1424" y="1856"/>
                      <a:pt x="1591" y="1605"/>
                    </a:cubicBezTo>
                    <a:cubicBezTo>
                      <a:pt x="1726" y="1411"/>
                      <a:pt x="2166" y="968"/>
                      <a:pt x="2463" y="968"/>
                    </a:cubicBezTo>
                    <a:close/>
                    <a:moveTo>
                      <a:pt x="1961" y="703"/>
                    </a:moveTo>
                    <a:cubicBezTo>
                      <a:pt x="2075" y="703"/>
                      <a:pt x="2178" y="721"/>
                      <a:pt x="2282" y="747"/>
                    </a:cubicBezTo>
                    <a:cubicBezTo>
                      <a:pt x="1549" y="1082"/>
                      <a:pt x="901" y="1730"/>
                      <a:pt x="1131" y="2609"/>
                    </a:cubicBezTo>
                    <a:cubicBezTo>
                      <a:pt x="1194" y="2818"/>
                      <a:pt x="1298" y="2965"/>
                      <a:pt x="1403" y="3048"/>
                    </a:cubicBezTo>
                    <a:cubicBezTo>
                      <a:pt x="1110" y="3007"/>
                      <a:pt x="859" y="2839"/>
                      <a:pt x="691" y="2546"/>
                    </a:cubicBezTo>
                    <a:cubicBezTo>
                      <a:pt x="670" y="2421"/>
                      <a:pt x="670" y="2295"/>
                      <a:pt x="691" y="2170"/>
                    </a:cubicBezTo>
                    <a:cubicBezTo>
                      <a:pt x="817" y="1647"/>
                      <a:pt x="1194" y="1082"/>
                      <a:pt x="1612" y="768"/>
                    </a:cubicBezTo>
                    <a:cubicBezTo>
                      <a:pt x="1654" y="747"/>
                      <a:pt x="1696" y="747"/>
                      <a:pt x="1738" y="726"/>
                    </a:cubicBezTo>
                    <a:cubicBezTo>
                      <a:pt x="1817" y="710"/>
                      <a:pt x="1891" y="703"/>
                      <a:pt x="1961" y="703"/>
                    </a:cubicBezTo>
                    <a:close/>
                    <a:moveTo>
                      <a:pt x="2449" y="3132"/>
                    </a:moveTo>
                    <a:lnTo>
                      <a:pt x="2449" y="3132"/>
                    </a:lnTo>
                    <a:cubicBezTo>
                      <a:pt x="2302" y="3341"/>
                      <a:pt x="2135" y="3509"/>
                      <a:pt x="1968" y="3571"/>
                    </a:cubicBezTo>
                    <a:cubicBezTo>
                      <a:pt x="1820" y="3627"/>
                      <a:pt x="1684" y="3654"/>
                      <a:pt x="1560" y="3654"/>
                    </a:cubicBezTo>
                    <a:cubicBezTo>
                      <a:pt x="1404" y="3654"/>
                      <a:pt x="1268" y="3611"/>
                      <a:pt x="1152" y="3530"/>
                    </a:cubicBezTo>
                    <a:lnTo>
                      <a:pt x="1235" y="3530"/>
                    </a:lnTo>
                    <a:cubicBezTo>
                      <a:pt x="1265" y="3531"/>
                      <a:pt x="1295" y="3532"/>
                      <a:pt x="1325" y="3532"/>
                    </a:cubicBezTo>
                    <a:cubicBezTo>
                      <a:pt x="1647" y="3532"/>
                      <a:pt x="1951" y="3430"/>
                      <a:pt x="2219" y="3258"/>
                    </a:cubicBezTo>
                    <a:cubicBezTo>
                      <a:pt x="2282" y="3216"/>
                      <a:pt x="2365" y="3174"/>
                      <a:pt x="2449" y="3132"/>
                    </a:cubicBezTo>
                    <a:close/>
                    <a:moveTo>
                      <a:pt x="1420" y="0"/>
                    </a:moveTo>
                    <a:cubicBezTo>
                      <a:pt x="1135" y="0"/>
                      <a:pt x="884" y="289"/>
                      <a:pt x="691" y="621"/>
                    </a:cubicBezTo>
                    <a:cubicBezTo>
                      <a:pt x="189" y="1061"/>
                      <a:pt x="1" y="1793"/>
                      <a:pt x="273" y="2504"/>
                    </a:cubicBezTo>
                    <a:cubicBezTo>
                      <a:pt x="315" y="2881"/>
                      <a:pt x="440" y="3237"/>
                      <a:pt x="649" y="3551"/>
                    </a:cubicBezTo>
                    <a:cubicBezTo>
                      <a:pt x="915" y="3915"/>
                      <a:pt x="1237" y="4063"/>
                      <a:pt x="1569" y="4063"/>
                    </a:cubicBezTo>
                    <a:cubicBezTo>
                      <a:pt x="2437" y="4063"/>
                      <a:pt x="3370" y="3044"/>
                      <a:pt x="3537" y="2211"/>
                    </a:cubicBezTo>
                    <a:cubicBezTo>
                      <a:pt x="3662" y="1626"/>
                      <a:pt x="3432" y="1103"/>
                      <a:pt x="3014" y="747"/>
                    </a:cubicBezTo>
                    <a:cubicBezTo>
                      <a:pt x="2857" y="434"/>
                      <a:pt x="2585" y="265"/>
                      <a:pt x="2282" y="265"/>
                    </a:cubicBezTo>
                    <a:cubicBezTo>
                      <a:pt x="2220" y="265"/>
                      <a:pt x="2157" y="272"/>
                      <a:pt x="2093" y="286"/>
                    </a:cubicBezTo>
                    <a:cubicBezTo>
                      <a:pt x="1989" y="266"/>
                      <a:pt x="1905" y="245"/>
                      <a:pt x="1821" y="245"/>
                    </a:cubicBezTo>
                    <a:cubicBezTo>
                      <a:pt x="1800" y="238"/>
                      <a:pt x="1779" y="235"/>
                      <a:pt x="1758" y="235"/>
                    </a:cubicBezTo>
                    <a:cubicBezTo>
                      <a:pt x="1717" y="235"/>
                      <a:pt x="1675" y="245"/>
                      <a:pt x="1633" y="245"/>
                    </a:cubicBezTo>
                    <a:cubicBezTo>
                      <a:pt x="1654" y="182"/>
                      <a:pt x="1654" y="140"/>
                      <a:pt x="1654" y="98"/>
                    </a:cubicBezTo>
                    <a:cubicBezTo>
                      <a:pt x="1654" y="77"/>
                      <a:pt x="1612" y="35"/>
                      <a:pt x="1591" y="35"/>
                    </a:cubicBezTo>
                    <a:cubicBezTo>
                      <a:pt x="1533" y="11"/>
                      <a:pt x="1476" y="0"/>
                      <a:pt x="14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7"/>
              <p:cNvSpPr/>
              <p:nvPr/>
            </p:nvSpPr>
            <p:spPr>
              <a:xfrm>
                <a:off x="5211775" y="5736450"/>
                <a:ext cx="109350" cy="105750"/>
              </a:xfrm>
              <a:custGeom>
                <a:rect b="b" l="l" r="r" t="t"/>
                <a:pathLst>
                  <a:path extrusionOk="0" h="4230" w="4374">
                    <a:moveTo>
                      <a:pt x="2511" y="432"/>
                    </a:moveTo>
                    <a:cubicBezTo>
                      <a:pt x="2888" y="473"/>
                      <a:pt x="3243" y="578"/>
                      <a:pt x="3515" y="808"/>
                    </a:cubicBezTo>
                    <a:cubicBezTo>
                      <a:pt x="3641" y="934"/>
                      <a:pt x="3745" y="1059"/>
                      <a:pt x="3808" y="1206"/>
                    </a:cubicBezTo>
                    <a:cubicBezTo>
                      <a:pt x="3662" y="1038"/>
                      <a:pt x="3452" y="913"/>
                      <a:pt x="3201" y="850"/>
                    </a:cubicBezTo>
                    <a:cubicBezTo>
                      <a:pt x="3118" y="850"/>
                      <a:pt x="3013" y="829"/>
                      <a:pt x="2929" y="829"/>
                    </a:cubicBezTo>
                    <a:cubicBezTo>
                      <a:pt x="2888" y="766"/>
                      <a:pt x="2846" y="704"/>
                      <a:pt x="2783" y="662"/>
                    </a:cubicBezTo>
                    <a:cubicBezTo>
                      <a:pt x="2699" y="578"/>
                      <a:pt x="2595" y="494"/>
                      <a:pt x="2511" y="432"/>
                    </a:cubicBezTo>
                    <a:close/>
                    <a:moveTo>
                      <a:pt x="3243" y="1310"/>
                    </a:moveTo>
                    <a:lnTo>
                      <a:pt x="3243" y="1310"/>
                    </a:lnTo>
                    <a:cubicBezTo>
                      <a:pt x="3683" y="1582"/>
                      <a:pt x="3704" y="2085"/>
                      <a:pt x="3515" y="2566"/>
                    </a:cubicBezTo>
                    <a:cubicBezTo>
                      <a:pt x="3536" y="2126"/>
                      <a:pt x="3432" y="1687"/>
                      <a:pt x="3243" y="1310"/>
                    </a:cubicBezTo>
                    <a:close/>
                    <a:moveTo>
                      <a:pt x="1813" y="539"/>
                    </a:moveTo>
                    <a:cubicBezTo>
                      <a:pt x="1927" y="539"/>
                      <a:pt x="2049" y="565"/>
                      <a:pt x="2176" y="620"/>
                    </a:cubicBezTo>
                    <a:cubicBezTo>
                      <a:pt x="2260" y="662"/>
                      <a:pt x="2364" y="725"/>
                      <a:pt x="2448" y="787"/>
                    </a:cubicBezTo>
                    <a:lnTo>
                      <a:pt x="2406" y="787"/>
                    </a:lnTo>
                    <a:cubicBezTo>
                      <a:pt x="1967" y="829"/>
                      <a:pt x="1569" y="997"/>
                      <a:pt x="1276" y="1310"/>
                    </a:cubicBezTo>
                    <a:cubicBezTo>
                      <a:pt x="921" y="1708"/>
                      <a:pt x="774" y="2252"/>
                      <a:pt x="858" y="2754"/>
                    </a:cubicBezTo>
                    <a:cubicBezTo>
                      <a:pt x="774" y="2545"/>
                      <a:pt x="732" y="2294"/>
                      <a:pt x="732" y="2064"/>
                    </a:cubicBezTo>
                    <a:cubicBezTo>
                      <a:pt x="768" y="1286"/>
                      <a:pt x="1191" y="539"/>
                      <a:pt x="1813" y="539"/>
                    </a:cubicBezTo>
                    <a:close/>
                    <a:moveTo>
                      <a:pt x="2720" y="1164"/>
                    </a:moveTo>
                    <a:cubicBezTo>
                      <a:pt x="2804" y="1206"/>
                      <a:pt x="2867" y="1290"/>
                      <a:pt x="2908" y="1415"/>
                    </a:cubicBezTo>
                    <a:cubicBezTo>
                      <a:pt x="3034" y="1792"/>
                      <a:pt x="2950" y="2273"/>
                      <a:pt x="2825" y="2629"/>
                    </a:cubicBezTo>
                    <a:cubicBezTo>
                      <a:pt x="2724" y="2864"/>
                      <a:pt x="2555" y="3222"/>
                      <a:pt x="2297" y="3222"/>
                    </a:cubicBezTo>
                    <a:cubicBezTo>
                      <a:pt x="2234" y="3222"/>
                      <a:pt x="2166" y="3201"/>
                      <a:pt x="2092" y="3152"/>
                    </a:cubicBezTo>
                    <a:cubicBezTo>
                      <a:pt x="1444" y="2733"/>
                      <a:pt x="1507" y="1729"/>
                      <a:pt x="2134" y="1352"/>
                    </a:cubicBezTo>
                    <a:cubicBezTo>
                      <a:pt x="2302" y="1248"/>
                      <a:pt x="2511" y="1185"/>
                      <a:pt x="2720" y="1164"/>
                    </a:cubicBezTo>
                    <a:close/>
                    <a:moveTo>
                      <a:pt x="3201" y="2545"/>
                    </a:moveTo>
                    <a:cubicBezTo>
                      <a:pt x="3201" y="2733"/>
                      <a:pt x="3180" y="2901"/>
                      <a:pt x="3118" y="3068"/>
                    </a:cubicBezTo>
                    <a:cubicBezTo>
                      <a:pt x="3034" y="3131"/>
                      <a:pt x="2950" y="3194"/>
                      <a:pt x="2867" y="3235"/>
                    </a:cubicBezTo>
                    <a:cubicBezTo>
                      <a:pt x="3013" y="3068"/>
                      <a:pt x="3118" y="2817"/>
                      <a:pt x="3201" y="2545"/>
                    </a:cubicBezTo>
                    <a:close/>
                    <a:moveTo>
                      <a:pt x="1329" y="1941"/>
                    </a:moveTo>
                    <a:cubicBezTo>
                      <a:pt x="1318" y="1974"/>
                      <a:pt x="1318" y="2005"/>
                      <a:pt x="1318" y="2022"/>
                    </a:cubicBezTo>
                    <a:cubicBezTo>
                      <a:pt x="1256" y="2440"/>
                      <a:pt x="1528" y="3194"/>
                      <a:pt x="1967" y="3466"/>
                    </a:cubicBezTo>
                    <a:cubicBezTo>
                      <a:pt x="1862" y="3466"/>
                      <a:pt x="1779" y="3445"/>
                      <a:pt x="1674" y="3424"/>
                    </a:cubicBezTo>
                    <a:cubicBezTo>
                      <a:pt x="1220" y="3114"/>
                      <a:pt x="1112" y="2480"/>
                      <a:pt x="1329" y="1941"/>
                    </a:cubicBezTo>
                    <a:close/>
                    <a:moveTo>
                      <a:pt x="1875" y="0"/>
                    </a:moveTo>
                    <a:cubicBezTo>
                      <a:pt x="1487" y="0"/>
                      <a:pt x="1148" y="228"/>
                      <a:pt x="900" y="578"/>
                    </a:cubicBezTo>
                    <a:cubicBezTo>
                      <a:pt x="565" y="808"/>
                      <a:pt x="293" y="1143"/>
                      <a:pt x="188" y="1582"/>
                    </a:cubicBezTo>
                    <a:cubicBezTo>
                      <a:pt x="0" y="2482"/>
                      <a:pt x="523" y="3507"/>
                      <a:pt x="1276" y="3989"/>
                    </a:cubicBezTo>
                    <a:cubicBezTo>
                      <a:pt x="1540" y="4152"/>
                      <a:pt x="1804" y="4229"/>
                      <a:pt x="2056" y="4229"/>
                    </a:cubicBezTo>
                    <a:cubicBezTo>
                      <a:pt x="2383" y="4229"/>
                      <a:pt x="2690" y="4100"/>
                      <a:pt x="2950" y="3863"/>
                    </a:cubicBezTo>
                    <a:cubicBezTo>
                      <a:pt x="3369" y="3717"/>
                      <a:pt x="3745" y="3424"/>
                      <a:pt x="3955" y="3026"/>
                    </a:cubicBezTo>
                    <a:cubicBezTo>
                      <a:pt x="4122" y="2733"/>
                      <a:pt x="4206" y="2378"/>
                      <a:pt x="4164" y="2043"/>
                    </a:cubicBezTo>
                    <a:cubicBezTo>
                      <a:pt x="4373" y="1059"/>
                      <a:pt x="3683" y="285"/>
                      <a:pt x="2678" y="160"/>
                    </a:cubicBezTo>
                    <a:cubicBezTo>
                      <a:pt x="2595" y="139"/>
                      <a:pt x="2490" y="139"/>
                      <a:pt x="2406" y="139"/>
                    </a:cubicBezTo>
                    <a:cubicBezTo>
                      <a:pt x="2222" y="44"/>
                      <a:pt x="2044" y="0"/>
                      <a:pt x="18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17"/>
              <p:cNvSpPr/>
              <p:nvPr/>
            </p:nvSpPr>
            <p:spPr>
              <a:xfrm>
                <a:off x="5311675" y="5871275"/>
                <a:ext cx="111975" cy="93800"/>
              </a:xfrm>
              <a:custGeom>
                <a:rect b="b" l="l" r="r" t="t"/>
                <a:pathLst>
                  <a:path extrusionOk="0" h="3752" w="4479">
                    <a:moveTo>
                      <a:pt x="1109" y="1106"/>
                    </a:moveTo>
                    <a:cubicBezTo>
                      <a:pt x="817" y="1504"/>
                      <a:pt x="691" y="1985"/>
                      <a:pt x="754" y="2425"/>
                    </a:cubicBezTo>
                    <a:cubicBezTo>
                      <a:pt x="733" y="2404"/>
                      <a:pt x="712" y="2383"/>
                      <a:pt x="712" y="2362"/>
                    </a:cubicBezTo>
                    <a:cubicBezTo>
                      <a:pt x="524" y="1902"/>
                      <a:pt x="712" y="1379"/>
                      <a:pt x="1109" y="1106"/>
                    </a:cubicBezTo>
                    <a:close/>
                    <a:moveTo>
                      <a:pt x="2197" y="918"/>
                    </a:moveTo>
                    <a:cubicBezTo>
                      <a:pt x="2490" y="960"/>
                      <a:pt x="2783" y="1086"/>
                      <a:pt x="2951" y="1295"/>
                    </a:cubicBezTo>
                    <a:cubicBezTo>
                      <a:pt x="3055" y="1860"/>
                      <a:pt x="2637" y="2383"/>
                      <a:pt x="2114" y="2634"/>
                    </a:cubicBezTo>
                    <a:cubicBezTo>
                      <a:pt x="1821" y="2362"/>
                      <a:pt x="1591" y="2006"/>
                      <a:pt x="1674" y="1588"/>
                    </a:cubicBezTo>
                    <a:cubicBezTo>
                      <a:pt x="1737" y="1295"/>
                      <a:pt x="1946" y="1065"/>
                      <a:pt x="2197" y="918"/>
                    </a:cubicBezTo>
                    <a:close/>
                    <a:moveTo>
                      <a:pt x="3139" y="834"/>
                    </a:moveTo>
                    <a:cubicBezTo>
                      <a:pt x="3160" y="834"/>
                      <a:pt x="3202" y="855"/>
                      <a:pt x="3223" y="876"/>
                    </a:cubicBezTo>
                    <a:cubicBezTo>
                      <a:pt x="4039" y="1420"/>
                      <a:pt x="3788" y="2195"/>
                      <a:pt x="3223" y="2676"/>
                    </a:cubicBezTo>
                    <a:cubicBezTo>
                      <a:pt x="3411" y="2404"/>
                      <a:pt x="3495" y="2090"/>
                      <a:pt x="3453" y="1755"/>
                    </a:cubicBezTo>
                    <a:cubicBezTo>
                      <a:pt x="3453" y="1567"/>
                      <a:pt x="3390" y="1399"/>
                      <a:pt x="3306" y="1253"/>
                    </a:cubicBezTo>
                    <a:cubicBezTo>
                      <a:pt x="3265" y="1106"/>
                      <a:pt x="3223" y="960"/>
                      <a:pt x="3139" y="834"/>
                    </a:cubicBezTo>
                    <a:close/>
                    <a:moveTo>
                      <a:pt x="1674" y="960"/>
                    </a:moveTo>
                    <a:lnTo>
                      <a:pt x="1674" y="960"/>
                    </a:lnTo>
                    <a:cubicBezTo>
                      <a:pt x="1612" y="1044"/>
                      <a:pt x="1549" y="1127"/>
                      <a:pt x="1507" y="1211"/>
                    </a:cubicBezTo>
                    <a:cubicBezTo>
                      <a:pt x="1214" y="1776"/>
                      <a:pt x="1423" y="2320"/>
                      <a:pt x="1821" y="2718"/>
                    </a:cubicBezTo>
                    <a:cubicBezTo>
                      <a:pt x="1758" y="2739"/>
                      <a:pt x="1674" y="2759"/>
                      <a:pt x="1612" y="2759"/>
                    </a:cubicBezTo>
                    <a:cubicBezTo>
                      <a:pt x="1423" y="2759"/>
                      <a:pt x="1235" y="2718"/>
                      <a:pt x="1089" y="2655"/>
                    </a:cubicBezTo>
                    <a:cubicBezTo>
                      <a:pt x="1047" y="2550"/>
                      <a:pt x="1026" y="2446"/>
                      <a:pt x="1005" y="2320"/>
                    </a:cubicBezTo>
                    <a:cubicBezTo>
                      <a:pt x="942" y="1776"/>
                      <a:pt x="1235" y="1253"/>
                      <a:pt x="1674" y="960"/>
                    </a:cubicBezTo>
                    <a:close/>
                    <a:moveTo>
                      <a:pt x="3830" y="2487"/>
                    </a:moveTo>
                    <a:cubicBezTo>
                      <a:pt x="3767" y="2592"/>
                      <a:pt x="3704" y="2697"/>
                      <a:pt x="3599" y="2801"/>
                    </a:cubicBezTo>
                    <a:cubicBezTo>
                      <a:pt x="3482" y="2939"/>
                      <a:pt x="3327" y="3039"/>
                      <a:pt x="3153" y="3137"/>
                    </a:cubicBezTo>
                    <a:lnTo>
                      <a:pt x="3153" y="3137"/>
                    </a:lnTo>
                    <a:cubicBezTo>
                      <a:pt x="3367" y="3014"/>
                      <a:pt x="3545" y="2854"/>
                      <a:pt x="3704" y="2676"/>
                    </a:cubicBezTo>
                    <a:cubicBezTo>
                      <a:pt x="3746" y="2613"/>
                      <a:pt x="3788" y="2550"/>
                      <a:pt x="3830" y="2487"/>
                    </a:cubicBezTo>
                    <a:close/>
                    <a:moveTo>
                      <a:pt x="3097" y="2195"/>
                    </a:moveTo>
                    <a:lnTo>
                      <a:pt x="3097" y="2195"/>
                    </a:lnTo>
                    <a:cubicBezTo>
                      <a:pt x="3014" y="2487"/>
                      <a:pt x="2825" y="2759"/>
                      <a:pt x="2616" y="2948"/>
                    </a:cubicBezTo>
                    <a:cubicBezTo>
                      <a:pt x="2532" y="3011"/>
                      <a:pt x="2449" y="3073"/>
                      <a:pt x="2344" y="3136"/>
                    </a:cubicBezTo>
                    <a:cubicBezTo>
                      <a:pt x="2253" y="3150"/>
                      <a:pt x="2160" y="3157"/>
                      <a:pt x="2067" y="3157"/>
                    </a:cubicBezTo>
                    <a:cubicBezTo>
                      <a:pt x="1879" y="3157"/>
                      <a:pt x="1688" y="3129"/>
                      <a:pt x="1507" y="3073"/>
                    </a:cubicBezTo>
                    <a:cubicBezTo>
                      <a:pt x="1716" y="3073"/>
                      <a:pt x="1925" y="3031"/>
                      <a:pt x="2114" y="2948"/>
                    </a:cubicBezTo>
                    <a:cubicBezTo>
                      <a:pt x="2177" y="2990"/>
                      <a:pt x="2239" y="3031"/>
                      <a:pt x="2302" y="3073"/>
                    </a:cubicBezTo>
                    <a:cubicBezTo>
                      <a:pt x="2321" y="3083"/>
                      <a:pt x="2340" y="3087"/>
                      <a:pt x="2357" y="3087"/>
                    </a:cubicBezTo>
                    <a:cubicBezTo>
                      <a:pt x="2455" y="3087"/>
                      <a:pt x="2516" y="2956"/>
                      <a:pt x="2428" y="2885"/>
                    </a:cubicBezTo>
                    <a:cubicBezTo>
                      <a:pt x="2407" y="2864"/>
                      <a:pt x="2386" y="2864"/>
                      <a:pt x="2365" y="2843"/>
                    </a:cubicBezTo>
                    <a:cubicBezTo>
                      <a:pt x="2679" y="2697"/>
                      <a:pt x="2930" y="2467"/>
                      <a:pt x="3097" y="2195"/>
                    </a:cubicBezTo>
                    <a:close/>
                    <a:moveTo>
                      <a:pt x="398" y="2571"/>
                    </a:moveTo>
                    <a:cubicBezTo>
                      <a:pt x="419" y="2571"/>
                      <a:pt x="419" y="2592"/>
                      <a:pt x="419" y="2592"/>
                    </a:cubicBezTo>
                    <a:cubicBezTo>
                      <a:pt x="461" y="2634"/>
                      <a:pt x="503" y="2676"/>
                      <a:pt x="545" y="2718"/>
                    </a:cubicBezTo>
                    <a:cubicBezTo>
                      <a:pt x="691" y="2927"/>
                      <a:pt x="879" y="3094"/>
                      <a:pt x="1089" y="3220"/>
                    </a:cubicBezTo>
                    <a:cubicBezTo>
                      <a:pt x="1130" y="3283"/>
                      <a:pt x="1193" y="3324"/>
                      <a:pt x="1256" y="3387"/>
                    </a:cubicBezTo>
                    <a:cubicBezTo>
                      <a:pt x="1026" y="3345"/>
                      <a:pt x="837" y="3262"/>
                      <a:pt x="670" y="3094"/>
                    </a:cubicBezTo>
                    <a:cubicBezTo>
                      <a:pt x="524" y="2948"/>
                      <a:pt x="440" y="2759"/>
                      <a:pt x="398" y="2571"/>
                    </a:cubicBezTo>
                    <a:close/>
                    <a:moveTo>
                      <a:pt x="1838" y="0"/>
                    </a:moveTo>
                    <a:cubicBezTo>
                      <a:pt x="1044" y="0"/>
                      <a:pt x="72" y="920"/>
                      <a:pt x="105" y="1839"/>
                    </a:cubicBezTo>
                    <a:cubicBezTo>
                      <a:pt x="1" y="2215"/>
                      <a:pt x="1" y="2592"/>
                      <a:pt x="168" y="2948"/>
                    </a:cubicBezTo>
                    <a:cubicBezTo>
                      <a:pt x="421" y="3516"/>
                      <a:pt x="888" y="3751"/>
                      <a:pt x="1390" y="3751"/>
                    </a:cubicBezTo>
                    <a:cubicBezTo>
                      <a:pt x="1553" y="3751"/>
                      <a:pt x="1719" y="3726"/>
                      <a:pt x="1884" y="3680"/>
                    </a:cubicBezTo>
                    <a:cubicBezTo>
                      <a:pt x="2009" y="3701"/>
                      <a:pt x="2135" y="3722"/>
                      <a:pt x="2281" y="3722"/>
                    </a:cubicBezTo>
                    <a:cubicBezTo>
                      <a:pt x="3097" y="3701"/>
                      <a:pt x="3997" y="3157"/>
                      <a:pt x="4248" y="2341"/>
                    </a:cubicBezTo>
                    <a:cubicBezTo>
                      <a:pt x="4478" y="1567"/>
                      <a:pt x="3913" y="709"/>
                      <a:pt x="3139" y="500"/>
                    </a:cubicBezTo>
                    <a:cubicBezTo>
                      <a:pt x="3055" y="479"/>
                      <a:pt x="2972" y="458"/>
                      <a:pt x="2888" y="458"/>
                    </a:cubicBezTo>
                    <a:cubicBezTo>
                      <a:pt x="2846" y="437"/>
                      <a:pt x="2825" y="437"/>
                      <a:pt x="2783" y="416"/>
                    </a:cubicBezTo>
                    <a:cubicBezTo>
                      <a:pt x="2658" y="332"/>
                      <a:pt x="2553" y="270"/>
                      <a:pt x="2428" y="228"/>
                    </a:cubicBezTo>
                    <a:cubicBezTo>
                      <a:pt x="2261" y="70"/>
                      <a:pt x="2056" y="0"/>
                      <a:pt x="18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17"/>
              <p:cNvSpPr/>
              <p:nvPr/>
            </p:nvSpPr>
            <p:spPr>
              <a:xfrm>
                <a:off x="5421000" y="5692850"/>
                <a:ext cx="139700" cy="148650"/>
              </a:xfrm>
              <a:custGeom>
                <a:rect b="b" l="l" r="r" t="t"/>
                <a:pathLst>
                  <a:path extrusionOk="0" h="5946" w="5588">
                    <a:moveTo>
                      <a:pt x="1612" y="334"/>
                    </a:moveTo>
                    <a:cubicBezTo>
                      <a:pt x="1633" y="334"/>
                      <a:pt x="1674" y="355"/>
                      <a:pt x="1695" y="355"/>
                    </a:cubicBezTo>
                    <a:cubicBezTo>
                      <a:pt x="628" y="585"/>
                      <a:pt x="649" y="1883"/>
                      <a:pt x="963" y="2782"/>
                    </a:cubicBezTo>
                    <a:cubicBezTo>
                      <a:pt x="921" y="2741"/>
                      <a:pt x="879" y="2699"/>
                      <a:pt x="858" y="2657"/>
                    </a:cubicBezTo>
                    <a:cubicBezTo>
                      <a:pt x="314" y="1925"/>
                      <a:pt x="461" y="376"/>
                      <a:pt x="1612" y="334"/>
                    </a:cubicBezTo>
                    <a:close/>
                    <a:moveTo>
                      <a:pt x="3955" y="1820"/>
                    </a:moveTo>
                    <a:lnTo>
                      <a:pt x="3955" y="1820"/>
                    </a:lnTo>
                    <a:cubicBezTo>
                      <a:pt x="4227" y="2197"/>
                      <a:pt x="4457" y="2594"/>
                      <a:pt x="4604" y="2950"/>
                    </a:cubicBezTo>
                    <a:cubicBezTo>
                      <a:pt x="4667" y="3075"/>
                      <a:pt x="4708" y="3222"/>
                      <a:pt x="4750" y="3368"/>
                    </a:cubicBezTo>
                    <a:cubicBezTo>
                      <a:pt x="4625" y="3180"/>
                      <a:pt x="4520" y="2992"/>
                      <a:pt x="4436" y="2845"/>
                    </a:cubicBezTo>
                    <a:cubicBezTo>
                      <a:pt x="4290" y="2531"/>
                      <a:pt x="4143" y="2176"/>
                      <a:pt x="3955" y="1820"/>
                    </a:cubicBezTo>
                    <a:close/>
                    <a:moveTo>
                      <a:pt x="2051" y="648"/>
                    </a:moveTo>
                    <a:cubicBezTo>
                      <a:pt x="2428" y="669"/>
                      <a:pt x="2742" y="795"/>
                      <a:pt x="2972" y="1067"/>
                    </a:cubicBezTo>
                    <a:cubicBezTo>
                      <a:pt x="3767" y="1694"/>
                      <a:pt x="3976" y="2803"/>
                      <a:pt x="4457" y="3619"/>
                    </a:cubicBezTo>
                    <a:cubicBezTo>
                      <a:pt x="4541" y="3766"/>
                      <a:pt x="4771" y="4059"/>
                      <a:pt x="4939" y="4331"/>
                    </a:cubicBezTo>
                    <a:cubicBezTo>
                      <a:pt x="4959" y="4603"/>
                      <a:pt x="4939" y="4875"/>
                      <a:pt x="4855" y="5084"/>
                    </a:cubicBezTo>
                    <a:cubicBezTo>
                      <a:pt x="4750" y="5168"/>
                      <a:pt x="4646" y="5272"/>
                      <a:pt x="4541" y="5377"/>
                    </a:cubicBezTo>
                    <a:cubicBezTo>
                      <a:pt x="4478" y="5377"/>
                      <a:pt x="4394" y="5377"/>
                      <a:pt x="4332" y="5356"/>
                    </a:cubicBezTo>
                    <a:cubicBezTo>
                      <a:pt x="4143" y="5293"/>
                      <a:pt x="3955" y="5189"/>
                      <a:pt x="3788" y="5105"/>
                    </a:cubicBezTo>
                    <a:cubicBezTo>
                      <a:pt x="3641" y="5000"/>
                      <a:pt x="3516" y="4875"/>
                      <a:pt x="3411" y="4791"/>
                    </a:cubicBezTo>
                    <a:cubicBezTo>
                      <a:pt x="2930" y="4373"/>
                      <a:pt x="2511" y="3912"/>
                      <a:pt x="1988" y="3536"/>
                    </a:cubicBezTo>
                    <a:cubicBezTo>
                      <a:pt x="1842" y="3431"/>
                      <a:pt x="1695" y="3347"/>
                      <a:pt x="1528" y="3243"/>
                    </a:cubicBezTo>
                    <a:cubicBezTo>
                      <a:pt x="1381" y="2971"/>
                      <a:pt x="1256" y="2699"/>
                      <a:pt x="1172" y="2364"/>
                    </a:cubicBezTo>
                    <a:cubicBezTo>
                      <a:pt x="1130" y="2134"/>
                      <a:pt x="1026" y="1736"/>
                      <a:pt x="1109" y="1506"/>
                    </a:cubicBezTo>
                    <a:cubicBezTo>
                      <a:pt x="1423" y="1213"/>
                      <a:pt x="1737" y="920"/>
                      <a:pt x="2051" y="648"/>
                    </a:cubicBezTo>
                    <a:close/>
                    <a:moveTo>
                      <a:pt x="1628" y="0"/>
                    </a:moveTo>
                    <a:cubicBezTo>
                      <a:pt x="1460" y="0"/>
                      <a:pt x="1293" y="26"/>
                      <a:pt x="1130" y="83"/>
                    </a:cubicBezTo>
                    <a:cubicBezTo>
                      <a:pt x="168" y="418"/>
                      <a:pt x="1" y="1862"/>
                      <a:pt x="461" y="2657"/>
                    </a:cubicBezTo>
                    <a:cubicBezTo>
                      <a:pt x="649" y="2992"/>
                      <a:pt x="963" y="3243"/>
                      <a:pt x="1277" y="3452"/>
                    </a:cubicBezTo>
                    <a:cubicBezTo>
                      <a:pt x="1779" y="4247"/>
                      <a:pt x="2553" y="4791"/>
                      <a:pt x="3390" y="5210"/>
                    </a:cubicBezTo>
                    <a:cubicBezTo>
                      <a:pt x="3724" y="5473"/>
                      <a:pt x="4249" y="5839"/>
                      <a:pt x="4718" y="5839"/>
                    </a:cubicBezTo>
                    <a:cubicBezTo>
                      <a:pt x="4808" y="5839"/>
                      <a:pt x="4896" y="5826"/>
                      <a:pt x="4980" y="5795"/>
                    </a:cubicBezTo>
                    <a:cubicBezTo>
                      <a:pt x="5148" y="5858"/>
                      <a:pt x="5315" y="5900"/>
                      <a:pt x="5462" y="5942"/>
                    </a:cubicBezTo>
                    <a:cubicBezTo>
                      <a:pt x="5468" y="5944"/>
                      <a:pt x="5475" y="5945"/>
                      <a:pt x="5481" y="5945"/>
                    </a:cubicBezTo>
                    <a:cubicBezTo>
                      <a:pt x="5528" y="5945"/>
                      <a:pt x="5541" y="5877"/>
                      <a:pt x="5503" y="5858"/>
                    </a:cubicBezTo>
                    <a:cubicBezTo>
                      <a:pt x="5378" y="5816"/>
                      <a:pt x="5273" y="5754"/>
                      <a:pt x="5148" y="5712"/>
                    </a:cubicBezTo>
                    <a:cubicBezTo>
                      <a:pt x="5211" y="5670"/>
                      <a:pt x="5273" y="5628"/>
                      <a:pt x="5315" y="5544"/>
                    </a:cubicBezTo>
                    <a:cubicBezTo>
                      <a:pt x="5587" y="5230"/>
                      <a:pt x="5524" y="4812"/>
                      <a:pt x="5336" y="4373"/>
                    </a:cubicBezTo>
                    <a:cubicBezTo>
                      <a:pt x="5273" y="3452"/>
                      <a:pt x="4813" y="2448"/>
                      <a:pt x="4332" y="1799"/>
                    </a:cubicBezTo>
                    <a:cubicBezTo>
                      <a:pt x="3808" y="1040"/>
                      <a:pt x="2691" y="0"/>
                      <a:pt x="16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17"/>
              <p:cNvSpPr/>
              <p:nvPr/>
            </p:nvSpPr>
            <p:spPr>
              <a:xfrm>
                <a:off x="5450825" y="5924500"/>
                <a:ext cx="108300" cy="91500"/>
              </a:xfrm>
              <a:custGeom>
                <a:rect b="b" l="l" r="r" t="t"/>
                <a:pathLst>
                  <a:path extrusionOk="0" h="3660" w="4332">
                    <a:moveTo>
                      <a:pt x="2301" y="558"/>
                    </a:moveTo>
                    <a:cubicBezTo>
                      <a:pt x="2344" y="558"/>
                      <a:pt x="2385" y="561"/>
                      <a:pt x="2427" y="568"/>
                    </a:cubicBezTo>
                    <a:cubicBezTo>
                      <a:pt x="2344" y="589"/>
                      <a:pt x="2239" y="589"/>
                      <a:pt x="2155" y="610"/>
                    </a:cubicBezTo>
                    <a:cubicBezTo>
                      <a:pt x="2113" y="589"/>
                      <a:pt x="2072" y="589"/>
                      <a:pt x="2030" y="568"/>
                    </a:cubicBezTo>
                    <a:cubicBezTo>
                      <a:pt x="2127" y="568"/>
                      <a:pt x="2216" y="558"/>
                      <a:pt x="2301" y="558"/>
                    </a:cubicBezTo>
                    <a:close/>
                    <a:moveTo>
                      <a:pt x="3013" y="1049"/>
                    </a:moveTo>
                    <a:lnTo>
                      <a:pt x="3013" y="1049"/>
                    </a:lnTo>
                    <a:cubicBezTo>
                      <a:pt x="3055" y="1070"/>
                      <a:pt x="3097" y="1112"/>
                      <a:pt x="3139" y="1154"/>
                    </a:cubicBezTo>
                    <a:cubicBezTo>
                      <a:pt x="3243" y="1258"/>
                      <a:pt x="3306" y="1384"/>
                      <a:pt x="3327" y="1488"/>
                    </a:cubicBezTo>
                    <a:cubicBezTo>
                      <a:pt x="3243" y="1321"/>
                      <a:pt x="3139" y="1174"/>
                      <a:pt x="3013" y="1049"/>
                    </a:cubicBezTo>
                    <a:close/>
                    <a:moveTo>
                      <a:pt x="2179" y="1170"/>
                    </a:moveTo>
                    <a:cubicBezTo>
                      <a:pt x="2355" y="1170"/>
                      <a:pt x="2522" y="1238"/>
                      <a:pt x="2657" y="1405"/>
                    </a:cubicBezTo>
                    <a:cubicBezTo>
                      <a:pt x="2673" y="1421"/>
                      <a:pt x="2693" y="1427"/>
                      <a:pt x="2711" y="1427"/>
                    </a:cubicBezTo>
                    <a:cubicBezTo>
                      <a:pt x="2741" y="1427"/>
                      <a:pt x="2770" y="1410"/>
                      <a:pt x="2783" y="1384"/>
                    </a:cubicBezTo>
                    <a:cubicBezTo>
                      <a:pt x="2929" y="1509"/>
                      <a:pt x="3013" y="1677"/>
                      <a:pt x="3055" y="1886"/>
                    </a:cubicBezTo>
                    <a:cubicBezTo>
                      <a:pt x="3076" y="1970"/>
                      <a:pt x="3076" y="2053"/>
                      <a:pt x="3055" y="2137"/>
                    </a:cubicBezTo>
                    <a:cubicBezTo>
                      <a:pt x="2888" y="2346"/>
                      <a:pt x="2657" y="2514"/>
                      <a:pt x="2469" y="2618"/>
                    </a:cubicBezTo>
                    <a:cubicBezTo>
                      <a:pt x="2278" y="2733"/>
                      <a:pt x="1930" y="2830"/>
                      <a:pt x="1616" y="2830"/>
                    </a:cubicBezTo>
                    <a:cubicBezTo>
                      <a:pt x="1586" y="2830"/>
                      <a:pt x="1557" y="2829"/>
                      <a:pt x="1528" y="2827"/>
                    </a:cubicBezTo>
                    <a:cubicBezTo>
                      <a:pt x="1360" y="2744"/>
                      <a:pt x="1235" y="2576"/>
                      <a:pt x="1151" y="2325"/>
                    </a:cubicBezTo>
                    <a:cubicBezTo>
                      <a:pt x="1109" y="2200"/>
                      <a:pt x="1088" y="2074"/>
                      <a:pt x="1088" y="1928"/>
                    </a:cubicBezTo>
                    <a:cubicBezTo>
                      <a:pt x="1295" y="1559"/>
                      <a:pt x="1761" y="1170"/>
                      <a:pt x="2179" y="1170"/>
                    </a:cubicBezTo>
                    <a:close/>
                    <a:moveTo>
                      <a:pt x="544" y="2807"/>
                    </a:moveTo>
                    <a:lnTo>
                      <a:pt x="544" y="2807"/>
                    </a:lnTo>
                    <a:cubicBezTo>
                      <a:pt x="565" y="2827"/>
                      <a:pt x="607" y="2869"/>
                      <a:pt x="649" y="2890"/>
                    </a:cubicBezTo>
                    <a:cubicBezTo>
                      <a:pt x="670" y="2953"/>
                      <a:pt x="712" y="2995"/>
                      <a:pt x="733" y="3016"/>
                    </a:cubicBezTo>
                    <a:cubicBezTo>
                      <a:pt x="649" y="2974"/>
                      <a:pt x="586" y="2890"/>
                      <a:pt x="544" y="2807"/>
                    </a:cubicBezTo>
                    <a:close/>
                    <a:moveTo>
                      <a:pt x="2489" y="1"/>
                    </a:moveTo>
                    <a:cubicBezTo>
                      <a:pt x="2241" y="1"/>
                      <a:pt x="1996" y="49"/>
                      <a:pt x="1779" y="149"/>
                    </a:cubicBezTo>
                    <a:cubicBezTo>
                      <a:pt x="1653" y="212"/>
                      <a:pt x="1549" y="275"/>
                      <a:pt x="1465" y="338"/>
                    </a:cubicBezTo>
                    <a:cubicBezTo>
                      <a:pt x="1214" y="442"/>
                      <a:pt x="1005" y="589"/>
                      <a:pt x="837" y="777"/>
                    </a:cubicBezTo>
                    <a:cubicBezTo>
                      <a:pt x="523" y="965"/>
                      <a:pt x="314" y="1237"/>
                      <a:pt x="230" y="1656"/>
                    </a:cubicBezTo>
                    <a:cubicBezTo>
                      <a:pt x="209" y="1739"/>
                      <a:pt x="209" y="1823"/>
                      <a:pt x="188" y="1907"/>
                    </a:cubicBezTo>
                    <a:cubicBezTo>
                      <a:pt x="42" y="2221"/>
                      <a:pt x="0" y="2555"/>
                      <a:pt x="147" y="2911"/>
                    </a:cubicBezTo>
                    <a:cubicBezTo>
                      <a:pt x="367" y="3436"/>
                      <a:pt x="860" y="3659"/>
                      <a:pt x="1406" y="3659"/>
                    </a:cubicBezTo>
                    <a:cubicBezTo>
                      <a:pt x="1535" y="3659"/>
                      <a:pt x="1667" y="3647"/>
                      <a:pt x="1800" y="3623"/>
                    </a:cubicBezTo>
                    <a:cubicBezTo>
                      <a:pt x="1881" y="3632"/>
                      <a:pt x="1963" y="3637"/>
                      <a:pt x="2045" y="3637"/>
                    </a:cubicBezTo>
                    <a:cubicBezTo>
                      <a:pt x="2510" y="3637"/>
                      <a:pt x="2971" y="3485"/>
                      <a:pt x="3327" y="3183"/>
                    </a:cubicBezTo>
                    <a:cubicBezTo>
                      <a:pt x="3955" y="2660"/>
                      <a:pt x="4331" y="1698"/>
                      <a:pt x="4018" y="923"/>
                    </a:cubicBezTo>
                    <a:cubicBezTo>
                      <a:pt x="3777" y="321"/>
                      <a:pt x="3124" y="1"/>
                      <a:pt x="2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 name="Google Shape;448;p17"/>
            <p:cNvGrpSpPr/>
            <p:nvPr/>
          </p:nvGrpSpPr>
          <p:grpSpPr>
            <a:xfrm rot="7621018">
              <a:off x="116376" y="2573155"/>
              <a:ext cx="541618" cy="374000"/>
              <a:chOff x="6206150" y="5490175"/>
              <a:chExt cx="879875" cy="607575"/>
            </a:xfrm>
          </p:grpSpPr>
          <p:sp>
            <p:nvSpPr>
              <p:cNvPr id="449" name="Google Shape;449;p17"/>
              <p:cNvSpPr/>
              <p:nvPr/>
            </p:nvSpPr>
            <p:spPr>
              <a:xfrm>
                <a:off x="6609975" y="5786550"/>
                <a:ext cx="42925" cy="38250"/>
              </a:xfrm>
              <a:custGeom>
                <a:rect b="b" l="l" r="r" t="t"/>
                <a:pathLst>
                  <a:path extrusionOk="0" h="1530" w="1717">
                    <a:moveTo>
                      <a:pt x="788" y="1"/>
                    </a:moveTo>
                    <a:cubicBezTo>
                      <a:pt x="693" y="1"/>
                      <a:pt x="597" y="19"/>
                      <a:pt x="503" y="60"/>
                    </a:cubicBezTo>
                    <a:cubicBezTo>
                      <a:pt x="147" y="227"/>
                      <a:pt x="1" y="646"/>
                      <a:pt x="106" y="1001"/>
                    </a:cubicBezTo>
                    <a:cubicBezTo>
                      <a:pt x="106" y="1043"/>
                      <a:pt x="85" y="1085"/>
                      <a:pt x="85" y="1127"/>
                    </a:cubicBezTo>
                    <a:cubicBezTo>
                      <a:pt x="85" y="1315"/>
                      <a:pt x="189" y="1503"/>
                      <a:pt x="398" y="1524"/>
                    </a:cubicBezTo>
                    <a:cubicBezTo>
                      <a:pt x="462" y="1528"/>
                      <a:pt x="528" y="1530"/>
                      <a:pt x="595" y="1530"/>
                    </a:cubicBezTo>
                    <a:cubicBezTo>
                      <a:pt x="944" y="1530"/>
                      <a:pt x="1314" y="1467"/>
                      <a:pt x="1507" y="1169"/>
                    </a:cubicBezTo>
                    <a:cubicBezTo>
                      <a:pt x="1591" y="1043"/>
                      <a:pt x="1612" y="918"/>
                      <a:pt x="1591" y="771"/>
                    </a:cubicBezTo>
                    <a:cubicBezTo>
                      <a:pt x="1717" y="604"/>
                      <a:pt x="1696" y="353"/>
                      <a:pt x="1466" y="269"/>
                    </a:cubicBezTo>
                    <a:cubicBezTo>
                      <a:pt x="1424" y="248"/>
                      <a:pt x="1382" y="227"/>
                      <a:pt x="1340" y="227"/>
                    </a:cubicBezTo>
                    <a:cubicBezTo>
                      <a:pt x="1184" y="85"/>
                      <a:pt x="98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17"/>
              <p:cNvSpPr/>
              <p:nvPr/>
            </p:nvSpPr>
            <p:spPr>
              <a:xfrm>
                <a:off x="6206150" y="5490175"/>
                <a:ext cx="879875" cy="607575"/>
              </a:xfrm>
              <a:custGeom>
                <a:rect b="b" l="l" r="r" t="t"/>
                <a:pathLst>
                  <a:path extrusionOk="0" h="24303" w="35195">
                    <a:moveTo>
                      <a:pt x="12534" y="4759"/>
                    </a:moveTo>
                    <a:lnTo>
                      <a:pt x="12534" y="4759"/>
                    </a:lnTo>
                    <a:cubicBezTo>
                      <a:pt x="12785" y="5156"/>
                      <a:pt x="12911" y="5596"/>
                      <a:pt x="12911" y="6035"/>
                    </a:cubicBezTo>
                    <a:cubicBezTo>
                      <a:pt x="12890" y="5910"/>
                      <a:pt x="12848" y="5763"/>
                      <a:pt x="12764" y="5638"/>
                    </a:cubicBezTo>
                    <a:cubicBezTo>
                      <a:pt x="12743" y="5596"/>
                      <a:pt x="12722" y="5554"/>
                      <a:pt x="12681" y="5533"/>
                    </a:cubicBezTo>
                    <a:cubicBezTo>
                      <a:pt x="12660" y="5261"/>
                      <a:pt x="12618" y="5010"/>
                      <a:pt x="12534" y="4759"/>
                    </a:cubicBezTo>
                    <a:close/>
                    <a:moveTo>
                      <a:pt x="8171" y="2723"/>
                    </a:moveTo>
                    <a:cubicBezTo>
                      <a:pt x="8958" y="2723"/>
                      <a:pt x="9781" y="2885"/>
                      <a:pt x="10525" y="3190"/>
                    </a:cubicBezTo>
                    <a:cubicBezTo>
                      <a:pt x="11237" y="3671"/>
                      <a:pt x="11802" y="4340"/>
                      <a:pt x="12011" y="5198"/>
                    </a:cubicBezTo>
                    <a:cubicBezTo>
                      <a:pt x="12430" y="6998"/>
                      <a:pt x="10839" y="8128"/>
                      <a:pt x="9186" y="8546"/>
                    </a:cubicBezTo>
                    <a:cubicBezTo>
                      <a:pt x="8829" y="8607"/>
                      <a:pt x="8465" y="8639"/>
                      <a:pt x="8107" y="8639"/>
                    </a:cubicBezTo>
                    <a:cubicBezTo>
                      <a:pt x="6623" y="8639"/>
                      <a:pt x="5247" y="8079"/>
                      <a:pt x="4876" y="6663"/>
                    </a:cubicBezTo>
                    <a:cubicBezTo>
                      <a:pt x="4173" y="3911"/>
                      <a:pt x="6038" y="2723"/>
                      <a:pt x="8171" y="2723"/>
                    </a:cubicBezTo>
                    <a:close/>
                    <a:moveTo>
                      <a:pt x="12304" y="7751"/>
                    </a:moveTo>
                    <a:cubicBezTo>
                      <a:pt x="11823" y="8337"/>
                      <a:pt x="11090" y="8797"/>
                      <a:pt x="10212" y="9006"/>
                    </a:cubicBezTo>
                    <a:cubicBezTo>
                      <a:pt x="9961" y="9069"/>
                      <a:pt x="9689" y="9111"/>
                      <a:pt x="9417" y="9153"/>
                    </a:cubicBezTo>
                    <a:cubicBezTo>
                      <a:pt x="9877" y="9048"/>
                      <a:pt x="10316" y="8860"/>
                      <a:pt x="10714" y="8630"/>
                    </a:cubicBezTo>
                    <a:cubicBezTo>
                      <a:pt x="11341" y="8400"/>
                      <a:pt x="11885" y="8107"/>
                      <a:pt x="12304" y="7751"/>
                    </a:cubicBezTo>
                    <a:close/>
                    <a:moveTo>
                      <a:pt x="7240" y="729"/>
                    </a:moveTo>
                    <a:cubicBezTo>
                      <a:pt x="9668" y="729"/>
                      <a:pt x="12072" y="2105"/>
                      <a:pt x="12994" y="4257"/>
                    </a:cubicBezTo>
                    <a:cubicBezTo>
                      <a:pt x="12450" y="3482"/>
                      <a:pt x="11593" y="2897"/>
                      <a:pt x="10630" y="2520"/>
                    </a:cubicBezTo>
                    <a:cubicBezTo>
                      <a:pt x="10337" y="2353"/>
                      <a:pt x="10044" y="2185"/>
                      <a:pt x="9751" y="2060"/>
                    </a:cubicBezTo>
                    <a:cubicBezTo>
                      <a:pt x="9110" y="1803"/>
                      <a:pt x="8390" y="1664"/>
                      <a:pt x="7671" y="1664"/>
                    </a:cubicBezTo>
                    <a:cubicBezTo>
                      <a:pt x="6397" y="1664"/>
                      <a:pt x="5127" y="2102"/>
                      <a:pt x="4311" y="3106"/>
                    </a:cubicBezTo>
                    <a:cubicBezTo>
                      <a:pt x="3014" y="4675"/>
                      <a:pt x="3516" y="7186"/>
                      <a:pt x="4918" y="8546"/>
                    </a:cubicBezTo>
                    <a:cubicBezTo>
                      <a:pt x="5802" y="9403"/>
                      <a:pt x="7236" y="9817"/>
                      <a:pt x="8689" y="9817"/>
                    </a:cubicBezTo>
                    <a:cubicBezTo>
                      <a:pt x="10605" y="9817"/>
                      <a:pt x="12556" y="9098"/>
                      <a:pt x="13329" y="7730"/>
                    </a:cubicBezTo>
                    <a:lnTo>
                      <a:pt x="13329" y="7730"/>
                    </a:lnTo>
                    <a:cubicBezTo>
                      <a:pt x="13204" y="9362"/>
                      <a:pt x="13183" y="10931"/>
                      <a:pt x="14899" y="11622"/>
                    </a:cubicBezTo>
                    <a:cubicBezTo>
                      <a:pt x="14459" y="11789"/>
                      <a:pt x="14020" y="11936"/>
                      <a:pt x="13580" y="12082"/>
                    </a:cubicBezTo>
                    <a:cubicBezTo>
                      <a:pt x="11195" y="10617"/>
                      <a:pt x="8119" y="10931"/>
                      <a:pt x="5608" y="9655"/>
                    </a:cubicBezTo>
                    <a:cubicBezTo>
                      <a:pt x="3202" y="8441"/>
                      <a:pt x="963" y="6244"/>
                      <a:pt x="2407" y="3420"/>
                    </a:cubicBezTo>
                    <a:cubicBezTo>
                      <a:pt x="3202" y="1830"/>
                      <a:pt x="4855" y="951"/>
                      <a:pt x="6592" y="762"/>
                    </a:cubicBezTo>
                    <a:cubicBezTo>
                      <a:pt x="6807" y="740"/>
                      <a:pt x="7024" y="729"/>
                      <a:pt x="7240" y="729"/>
                    </a:cubicBezTo>
                    <a:close/>
                    <a:moveTo>
                      <a:pt x="29473" y="6856"/>
                    </a:moveTo>
                    <a:cubicBezTo>
                      <a:pt x="30965" y="6856"/>
                      <a:pt x="32436" y="6957"/>
                      <a:pt x="33876" y="7416"/>
                    </a:cubicBezTo>
                    <a:cubicBezTo>
                      <a:pt x="32349" y="7981"/>
                      <a:pt x="30717" y="8148"/>
                      <a:pt x="29127" y="8630"/>
                    </a:cubicBezTo>
                    <a:cubicBezTo>
                      <a:pt x="27181" y="9216"/>
                      <a:pt x="25339" y="10136"/>
                      <a:pt x="23498" y="10952"/>
                    </a:cubicBezTo>
                    <a:cubicBezTo>
                      <a:pt x="21845" y="11664"/>
                      <a:pt x="20213" y="12396"/>
                      <a:pt x="18560" y="13065"/>
                    </a:cubicBezTo>
                    <a:cubicBezTo>
                      <a:pt x="18546" y="13063"/>
                      <a:pt x="18532" y="13061"/>
                      <a:pt x="18518" y="13061"/>
                    </a:cubicBezTo>
                    <a:cubicBezTo>
                      <a:pt x="18428" y="13061"/>
                      <a:pt x="18340" y="13116"/>
                      <a:pt x="18267" y="13170"/>
                    </a:cubicBezTo>
                    <a:cubicBezTo>
                      <a:pt x="18121" y="13233"/>
                      <a:pt x="17953" y="13317"/>
                      <a:pt x="17786" y="13379"/>
                    </a:cubicBezTo>
                    <a:cubicBezTo>
                      <a:pt x="15996" y="14077"/>
                      <a:pt x="14068" y="14944"/>
                      <a:pt x="12133" y="14944"/>
                    </a:cubicBezTo>
                    <a:cubicBezTo>
                      <a:pt x="11807" y="14944"/>
                      <a:pt x="11480" y="14919"/>
                      <a:pt x="11153" y="14865"/>
                    </a:cubicBezTo>
                    <a:cubicBezTo>
                      <a:pt x="10777" y="14593"/>
                      <a:pt x="10358" y="14363"/>
                      <a:pt x="9940" y="14174"/>
                    </a:cubicBezTo>
                    <a:cubicBezTo>
                      <a:pt x="11049" y="13944"/>
                      <a:pt x="12137" y="13421"/>
                      <a:pt x="13204" y="13003"/>
                    </a:cubicBezTo>
                    <a:cubicBezTo>
                      <a:pt x="13434" y="12898"/>
                      <a:pt x="13664" y="12814"/>
                      <a:pt x="13873" y="12752"/>
                    </a:cubicBezTo>
                    <a:cubicBezTo>
                      <a:pt x="13957" y="12793"/>
                      <a:pt x="14041" y="12814"/>
                      <a:pt x="14124" y="12877"/>
                    </a:cubicBezTo>
                    <a:cubicBezTo>
                      <a:pt x="14154" y="12890"/>
                      <a:pt x="14183" y="12896"/>
                      <a:pt x="14211" y="12896"/>
                    </a:cubicBezTo>
                    <a:cubicBezTo>
                      <a:pt x="14357" y="12896"/>
                      <a:pt x="14454" y="12728"/>
                      <a:pt x="14313" y="12605"/>
                    </a:cubicBezTo>
                    <a:lnTo>
                      <a:pt x="14292" y="12605"/>
                    </a:lnTo>
                    <a:cubicBezTo>
                      <a:pt x="16070" y="11977"/>
                      <a:pt x="17765" y="11475"/>
                      <a:pt x="18958" y="9864"/>
                    </a:cubicBezTo>
                    <a:cubicBezTo>
                      <a:pt x="19899" y="8609"/>
                      <a:pt x="20548" y="7500"/>
                      <a:pt x="22222" y="7165"/>
                    </a:cubicBezTo>
                    <a:cubicBezTo>
                      <a:pt x="23645" y="6872"/>
                      <a:pt x="25130" y="6935"/>
                      <a:pt x="26574" y="6914"/>
                    </a:cubicBezTo>
                    <a:cubicBezTo>
                      <a:pt x="27547" y="6898"/>
                      <a:pt x="28515" y="6856"/>
                      <a:pt x="29473" y="6856"/>
                    </a:cubicBezTo>
                    <a:close/>
                    <a:moveTo>
                      <a:pt x="18623" y="13861"/>
                    </a:moveTo>
                    <a:cubicBezTo>
                      <a:pt x="20318" y="15388"/>
                      <a:pt x="22515" y="15932"/>
                      <a:pt x="24586" y="16790"/>
                    </a:cubicBezTo>
                    <a:cubicBezTo>
                      <a:pt x="26867" y="17711"/>
                      <a:pt x="29650" y="18024"/>
                      <a:pt x="31679" y="19468"/>
                    </a:cubicBezTo>
                    <a:cubicBezTo>
                      <a:pt x="32806" y="20273"/>
                      <a:pt x="32507" y="20483"/>
                      <a:pt x="31803" y="20483"/>
                    </a:cubicBezTo>
                    <a:cubicBezTo>
                      <a:pt x="31133" y="20483"/>
                      <a:pt x="30096" y="20293"/>
                      <a:pt x="29566" y="20242"/>
                    </a:cubicBezTo>
                    <a:cubicBezTo>
                      <a:pt x="27997" y="20096"/>
                      <a:pt x="26490" y="20012"/>
                      <a:pt x="24942" y="19552"/>
                    </a:cubicBezTo>
                    <a:cubicBezTo>
                      <a:pt x="21761" y="18589"/>
                      <a:pt x="19983" y="16267"/>
                      <a:pt x="17514" y="14342"/>
                    </a:cubicBezTo>
                    <a:cubicBezTo>
                      <a:pt x="17891" y="14195"/>
                      <a:pt x="18267" y="14028"/>
                      <a:pt x="18623" y="13861"/>
                    </a:cubicBezTo>
                    <a:close/>
                    <a:moveTo>
                      <a:pt x="6972" y="15109"/>
                    </a:moveTo>
                    <a:cubicBezTo>
                      <a:pt x="7618" y="15109"/>
                      <a:pt x="8260" y="15225"/>
                      <a:pt x="8852" y="15472"/>
                    </a:cubicBezTo>
                    <a:cubicBezTo>
                      <a:pt x="9772" y="15869"/>
                      <a:pt x="10546" y="16643"/>
                      <a:pt x="10965" y="17543"/>
                    </a:cubicBezTo>
                    <a:cubicBezTo>
                      <a:pt x="10881" y="17585"/>
                      <a:pt x="10818" y="17690"/>
                      <a:pt x="10881" y="17815"/>
                    </a:cubicBezTo>
                    <a:cubicBezTo>
                      <a:pt x="12222" y="20708"/>
                      <a:pt x="9546" y="22356"/>
                      <a:pt x="6980" y="22356"/>
                    </a:cubicBezTo>
                    <a:cubicBezTo>
                      <a:pt x="6744" y="22356"/>
                      <a:pt x="6509" y="22342"/>
                      <a:pt x="6278" y="22314"/>
                    </a:cubicBezTo>
                    <a:cubicBezTo>
                      <a:pt x="3328" y="21937"/>
                      <a:pt x="566" y="18359"/>
                      <a:pt x="3704" y="16141"/>
                    </a:cubicBezTo>
                    <a:cubicBezTo>
                      <a:pt x="4632" y="15483"/>
                      <a:pt x="5810" y="15109"/>
                      <a:pt x="6972" y="15109"/>
                    </a:cubicBezTo>
                    <a:close/>
                    <a:moveTo>
                      <a:pt x="8893" y="14509"/>
                    </a:moveTo>
                    <a:cubicBezTo>
                      <a:pt x="9437" y="14656"/>
                      <a:pt x="9981" y="14886"/>
                      <a:pt x="10484" y="15200"/>
                    </a:cubicBezTo>
                    <a:cubicBezTo>
                      <a:pt x="10505" y="15200"/>
                      <a:pt x="10505" y="15200"/>
                      <a:pt x="10525" y="15221"/>
                    </a:cubicBezTo>
                    <a:cubicBezTo>
                      <a:pt x="10546" y="15346"/>
                      <a:pt x="10630" y="15451"/>
                      <a:pt x="10797" y="15493"/>
                    </a:cubicBezTo>
                    <a:cubicBezTo>
                      <a:pt x="10839" y="15493"/>
                      <a:pt x="10881" y="15493"/>
                      <a:pt x="10923" y="15514"/>
                    </a:cubicBezTo>
                    <a:cubicBezTo>
                      <a:pt x="14375" y="18150"/>
                      <a:pt x="12555" y="22921"/>
                      <a:pt x="8433" y="23653"/>
                    </a:cubicBezTo>
                    <a:cubicBezTo>
                      <a:pt x="8074" y="23718"/>
                      <a:pt x="7709" y="23747"/>
                      <a:pt x="7341" y="23747"/>
                    </a:cubicBezTo>
                    <a:cubicBezTo>
                      <a:pt x="6168" y="23747"/>
                      <a:pt x="4971" y="23449"/>
                      <a:pt x="3872" y="23067"/>
                    </a:cubicBezTo>
                    <a:cubicBezTo>
                      <a:pt x="2700" y="22649"/>
                      <a:pt x="859" y="21916"/>
                      <a:pt x="984" y="20242"/>
                    </a:cubicBezTo>
                    <a:cubicBezTo>
                      <a:pt x="1026" y="19761"/>
                      <a:pt x="1235" y="19280"/>
                      <a:pt x="1507" y="18819"/>
                    </a:cubicBezTo>
                    <a:cubicBezTo>
                      <a:pt x="1528" y="19112"/>
                      <a:pt x="1591" y="19405"/>
                      <a:pt x="1696" y="19677"/>
                    </a:cubicBezTo>
                    <a:cubicBezTo>
                      <a:pt x="2093" y="21184"/>
                      <a:pt x="3370" y="22104"/>
                      <a:pt x="4855" y="22523"/>
                    </a:cubicBezTo>
                    <a:cubicBezTo>
                      <a:pt x="5535" y="22776"/>
                      <a:pt x="6233" y="22902"/>
                      <a:pt x="6882" y="22902"/>
                    </a:cubicBezTo>
                    <a:cubicBezTo>
                      <a:pt x="6932" y="22902"/>
                      <a:pt x="6982" y="22901"/>
                      <a:pt x="7031" y="22900"/>
                    </a:cubicBezTo>
                    <a:cubicBezTo>
                      <a:pt x="7492" y="22879"/>
                      <a:pt x="7952" y="22816"/>
                      <a:pt x="8391" y="22711"/>
                    </a:cubicBezTo>
                    <a:cubicBezTo>
                      <a:pt x="8705" y="22649"/>
                      <a:pt x="8998" y="22586"/>
                      <a:pt x="9270" y="22502"/>
                    </a:cubicBezTo>
                    <a:cubicBezTo>
                      <a:pt x="12722" y="21477"/>
                      <a:pt x="12806" y="17355"/>
                      <a:pt x="10086" y="15346"/>
                    </a:cubicBezTo>
                    <a:cubicBezTo>
                      <a:pt x="9521" y="14949"/>
                      <a:pt x="8852" y="14677"/>
                      <a:pt x="8140" y="14530"/>
                    </a:cubicBezTo>
                    <a:cubicBezTo>
                      <a:pt x="8391" y="14509"/>
                      <a:pt x="8642" y="14509"/>
                      <a:pt x="8893" y="14509"/>
                    </a:cubicBezTo>
                    <a:close/>
                    <a:moveTo>
                      <a:pt x="7225" y="1"/>
                    </a:moveTo>
                    <a:cubicBezTo>
                      <a:pt x="6069" y="1"/>
                      <a:pt x="4925" y="275"/>
                      <a:pt x="3935" y="867"/>
                    </a:cubicBezTo>
                    <a:cubicBezTo>
                      <a:pt x="1361" y="2374"/>
                      <a:pt x="378" y="5700"/>
                      <a:pt x="2386" y="8065"/>
                    </a:cubicBezTo>
                    <a:cubicBezTo>
                      <a:pt x="5190" y="11350"/>
                      <a:pt x="9396" y="10869"/>
                      <a:pt x="12974" y="12333"/>
                    </a:cubicBezTo>
                    <a:cubicBezTo>
                      <a:pt x="12848" y="12375"/>
                      <a:pt x="12722" y="12438"/>
                      <a:pt x="12597" y="12480"/>
                    </a:cubicBezTo>
                    <a:cubicBezTo>
                      <a:pt x="11341" y="13045"/>
                      <a:pt x="10170" y="13651"/>
                      <a:pt x="8831" y="13798"/>
                    </a:cubicBezTo>
                    <a:cubicBezTo>
                      <a:pt x="8349" y="13672"/>
                      <a:pt x="7868" y="13610"/>
                      <a:pt x="7387" y="13610"/>
                    </a:cubicBezTo>
                    <a:cubicBezTo>
                      <a:pt x="5546" y="13630"/>
                      <a:pt x="3453" y="14698"/>
                      <a:pt x="2365" y="16288"/>
                    </a:cubicBezTo>
                    <a:cubicBezTo>
                      <a:pt x="2135" y="16581"/>
                      <a:pt x="1947" y="16874"/>
                      <a:pt x="1800" y="17229"/>
                    </a:cubicBezTo>
                    <a:cubicBezTo>
                      <a:pt x="1026" y="18359"/>
                      <a:pt x="1" y="19782"/>
                      <a:pt x="482" y="21184"/>
                    </a:cubicBezTo>
                    <a:cubicBezTo>
                      <a:pt x="1089" y="22921"/>
                      <a:pt x="3265" y="23611"/>
                      <a:pt x="4855" y="24009"/>
                    </a:cubicBezTo>
                    <a:cubicBezTo>
                      <a:pt x="5601" y="24200"/>
                      <a:pt x="6398" y="24303"/>
                      <a:pt x="7196" y="24303"/>
                    </a:cubicBezTo>
                    <a:cubicBezTo>
                      <a:pt x="9890" y="24303"/>
                      <a:pt x="12591" y="23132"/>
                      <a:pt x="13350" y="20242"/>
                    </a:cubicBezTo>
                    <a:cubicBezTo>
                      <a:pt x="13810" y="18485"/>
                      <a:pt x="13183" y="16832"/>
                      <a:pt x="12011" y="15618"/>
                    </a:cubicBezTo>
                    <a:lnTo>
                      <a:pt x="12011" y="15618"/>
                    </a:lnTo>
                    <a:cubicBezTo>
                      <a:pt x="12106" y="15622"/>
                      <a:pt x="12201" y="15624"/>
                      <a:pt x="12297" y="15624"/>
                    </a:cubicBezTo>
                    <a:cubicBezTo>
                      <a:pt x="13824" y="15624"/>
                      <a:pt x="15436" y="15161"/>
                      <a:pt x="17012" y="14551"/>
                    </a:cubicBezTo>
                    <a:cubicBezTo>
                      <a:pt x="19292" y="16915"/>
                      <a:pt x="21510" y="19112"/>
                      <a:pt x="24754" y="20096"/>
                    </a:cubicBezTo>
                    <a:cubicBezTo>
                      <a:pt x="26155" y="20514"/>
                      <a:pt x="27557" y="20661"/>
                      <a:pt x="29022" y="20765"/>
                    </a:cubicBezTo>
                    <a:cubicBezTo>
                      <a:pt x="29906" y="20847"/>
                      <a:pt x="30798" y="21017"/>
                      <a:pt x="31682" y="21017"/>
                    </a:cubicBezTo>
                    <a:cubicBezTo>
                      <a:pt x="32159" y="21017"/>
                      <a:pt x="32633" y="20967"/>
                      <a:pt x="33102" y="20828"/>
                    </a:cubicBezTo>
                    <a:cubicBezTo>
                      <a:pt x="33269" y="20786"/>
                      <a:pt x="33437" y="20598"/>
                      <a:pt x="33332" y="20410"/>
                    </a:cubicBezTo>
                    <a:cubicBezTo>
                      <a:pt x="32119" y="18401"/>
                      <a:pt x="29691" y="17836"/>
                      <a:pt x="27578" y="17208"/>
                    </a:cubicBezTo>
                    <a:cubicBezTo>
                      <a:pt x="24942" y="16413"/>
                      <a:pt x="21406" y="15451"/>
                      <a:pt x="19230" y="13589"/>
                    </a:cubicBezTo>
                    <a:cubicBezTo>
                      <a:pt x="20339" y="13086"/>
                      <a:pt x="21385" y="12542"/>
                      <a:pt x="22326" y="12124"/>
                    </a:cubicBezTo>
                    <a:cubicBezTo>
                      <a:pt x="24398" y="11182"/>
                      <a:pt x="26448" y="10094"/>
                      <a:pt x="28603" y="9320"/>
                    </a:cubicBezTo>
                    <a:cubicBezTo>
                      <a:pt x="30654" y="8609"/>
                      <a:pt x="32914" y="8567"/>
                      <a:pt x="34922" y="7688"/>
                    </a:cubicBezTo>
                    <a:cubicBezTo>
                      <a:pt x="35194" y="7563"/>
                      <a:pt x="35153" y="7186"/>
                      <a:pt x="34901" y="7081"/>
                    </a:cubicBezTo>
                    <a:cubicBezTo>
                      <a:pt x="33180" y="6366"/>
                      <a:pt x="31348" y="6177"/>
                      <a:pt x="29506" y="6177"/>
                    </a:cubicBezTo>
                    <a:cubicBezTo>
                      <a:pt x="29087" y="6177"/>
                      <a:pt x="28667" y="6187"/>
                      <a:pt x="28248" y="6203"/>
                    </a:cubicBezTo>
                    <a:cubicBezTo>
                      <a:pt x="27955" y="6213"/>
                      <a:pt x="27655" y="6217"/>
                      <a:pt x="27350" y="6217"/>
                    </a:cubicBezTo>
                    <a:cubicBezTo>
                      <a:pt x="26664" y="6217"/>
                      <a:pt x="25953" y="6198"/>
                      <a:pt x="25240" y="6198"/>
                    </a:cubicBezTo>
                    <a:cubicBezTo>
                      <a:pt x="23846" y="6198"/>
                      <a:pt x="22445" y="6271"/>
                      <a:pt x="21217" y="6705"/>
                    </a:cubicBezTo>
                    <a:cubicBezTo>
                      <a:pt x="19041" y="7479"/>
                      <a:pt x="18539" y="10032"/>
                      <a:pt x="16468" y="11015"/>
                    </a:cubicBezTo>
                    <a:cubicBezTo>
                      <a:pt x="16175" y="11141"/>
                      <a:pt x="15861" y="11266"/>
                      <a:pt x="15547" y="11392"/>
                    </a:cubicBezTo>
                    <a:cubicBezTo>
                      <a:pt x="15526" y="11329"/>
                      <a:pt x="15484" y="11287"/>
                      <a:pt x="15401" y="11245"/>
                    </a:cubicBezTo>
                    <a:cubicBezTo>
                      <a:pt x="12911" y="10262"/>
                      <a:pt x="14501" y="7039"/>
                      <a:pt x="14124" y="5073"/>
                    </a:cubicBezTo>
                    <a:cubicBezTo>
                      <a:pt x="13852" y="3713"/>
                      <a:pt x="13015" y="2499"/>
                      <a:pt x="11948" y="1641"/>
                    </a:cubicBezTo>
                    <a:cubicBezTo>
                      <a:pt x="10652" y="595"/>
                      <a:pt x="8926" y="1"/>
                      <a:pt x="72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 name="Google Shape;451;p17"/>
            <p:cNvGrpSpPr/>
            <p:nvPr/>
          </p:nvGrpSpPr>
          <p:grpSpPr>
            <a:xfrm rot="4349095">
              <a:off x="8504176" y="1494900"/>
              <a:ext cx="454326" cy="378632"/>
              <a:chOff x="1562175" y="5288450"/>
              <a:chExt cx="613425" cy="511225"/>
            </a:xfrm>
          </p:grpSpPr>
          <p:sp>
            <p:nvSpPr>
              <p:cNvPr id="452" name="Google Shape;452;p17"/>
              <p:cNvSpPr/>
              <p:nvPr/>
            </p:nvSpPr>
            <p:spPr>
              <a:xfrm>
                <a:off x="1716475" y="5418150"/>
                <a:ext cx="459125" cy="381525"/>
              </a:xfrm>
              <a:custGeom>
                <a:rect b="b" l="l" r="r" t="t"/>
                <a:pathLst>
                  <a:path extrusionOk="0" h="15261" w="18365">
                    <a:moveTo>
                      <a:pt x="1525" y="656"/>
                    </a:moveTo>
                    <a:cubicBezTo>
                      <a:pt x="1596" y="656"/>
                      <a:pt x="1670" y="669"/>
                      <a:pt x="1744" y="699"/>
                    </a:cubicBezTo>
                    <a:lnTo>
                      <a:pt x="1744" y="699"/>
                    </a:lnTo>
                    <a:cubicBezTo>
                      <a:pt x="4475" y="2602"/>
                      <a:pt x="7207" y="4525"/>
                      <a:pt x="9918" y="6447"/>
                    </a:cubicBezTo>
                    <a:cubicBezTo>
                      <a:pt x="12283" y="8121"/>
                      <a:pt x="14647" y="9879"/>
                      <a:pt x="16426" y="12180"/>
                    </a:cubicBezTo>
                    <a:cubicBezTo>
                      <a:pt x="16865" y="12724"/>
                      <a:pt x="17325" y="13331"/>
                      <a:pt x="17618" y="13959"/>
                    </a:cubicBezTo>
                    <a:cubicBezTo>
                      <a:pt x="17702" y="14126"/>
                      <a:pt x="17848" y="14524"/>
                      <a:pt x="17681" y="14691"/>
                    </a:cubicBezTo>
                    <a:cubicBezTo>
                      <a:pt x="17639" y="14733"/>
                      <a:pt x="17586" y="14751"/>
                      <a:pt x="17526" y="14751"/>
                    </a:cubicBezTo>
                    <a:cubicBezTo>
                      <a:pt x="17232" y="14751"/>
                      <a:pt x="16774" y="14311"/>
                      <a:pt x="16635" y="14189"/>
                    </a:cubicBezTo>
                    <a:cubicBezTo>
                      <a:pt x="15463" y="13226"/>
                      <a:pt x="14521" y="12034"/>
                      <a:pt x="13454" y="10967"/>
                    </a:cubicBezTo>
                    <a:cubicBezTo>
                      <a:pt x="11383" y="8895"/>
                      <a:pt x="8830" y="7368"/>
                      <a:pt x="6278" y="5945"/>
                    </a:cubicBezTo>
                    <a:cubicBezTo>
                      <a:pt x="4855" y="5150"/>
                      <a:pt x="3369" y="4376"/>
                      <a:pt x="1988" y="3497"/>
                    </a:cubicBezTo>
                    <a:cubicBezTo>
                      <a:pt x="1423" y="3120"/>
                      <a:pt x="712" y="2576"/>
                      <a:pt x="628" y="1844"/>
                    </a:cubicBezTo>
                    <a:cubicBezTo>
                      <a:pt x="574" y="1375"/>
                      <a:pt x="1003" y="656"/>
                      <a:pt x="1525" y="656"/>
                    </a:cubicBezTo>
                    <a:close/>
                    <a:moveTo>
                      <a:pt x="1598" y="0"/>
                    </a:moveTo>
                    <a:cubicBezTo>
                      <a:pt x="1497" y="0"/>
                      <a:pt x="1413" y="72"/>
                      <a:pt x="1374" y="165"/>
                    </a:cubicBezTo>
                    <a:lnTo>
                      <a:pt x="1374" y="165"/>
                    </a:lnTo>
                    <a:cubicBezTo>
                      <a:pt x="1048" y="212"/>
                      <a:pt x="749" y="397"/>
                      <a:pt x="524" y="672"/>
                    </a:cubicBezTo>
                    <a:cubicBezTo>
                      <a:pt x="126" y="1153"/>
                      <a:pt x="1" y="1760"/>
                      <a:pt x="231" y="2346"/>
                    </a:cubicBezTo>
                    <a:cubicBezTo>
                      <a:pt x="482" y="3016"/>
                      <a:pt x="1026" y="3476"/>
                      <a:pt x="1612" y="3853"/>
                    </a:cubicBezTo>
                    <a:cubicBezTo>
                      <a:pt x="2281" y="4313"/>
                      <a:pt x="2993" y="4690"/>
                      <a:pt x="3683" y="5087"/>
                    </a:cubicBezTo>
                    <a:cubicBezTo>
                      <a:pt x="6550" y="6719"/>
                      <a:pt x="9521" y="8205"/>
                      <a:pt x="12032" y="10360"/>
                    </a:cubicBezTo>
                    <a:cubicBezTo>
                      <a:pt x="13308" y="11448"/>
                      <a:pt x="14354" y="12766"/>
                      <a:pt x="15547" y="13917"/>
                    </a:cubicBezTo>
                    <a:cubicBezTo>
                      <a:pt x="15840" y="14210"/>
                      <a:pt x="16154" y="14482"/>
                      <a:pt x="16467" y="14733"/>
                    </a:cubicBezTo>
                    <a:cubicBezTo>
                      <a:pt x="16760" y="14942"/>
                      <a:pt x="17074" y="15214"/>
                      <a:pt x="17430" y="15256"/>
                    </a:cubicBezTo>
                    <a:cubicBezTo>
                      <a:pt x="17461" y="15259"/>
                      <a:pt x="17491" y="15260"/>
                      <a:pt x="17521" y="15260"/>
                    </a:cubicBezTo>
                    <a:cubicBezTo>
                      <a:pt x="18142" y="15260"/>
                      <a:pt x="18365" y="14645"/>
                      <a:pt x="18225" y="14105"/>
                    </a:cubicBezTo>
                    <a:cubicBezTo>
                      <a:pt x="18058" y="13436"/>
                      <a:pt x="17534" y="12787"/>
                      <a:pt x="17137" y="12243"/>
                    </a:cubicBezTo>
                    <a:cubicBezTo>
                      <a:pt x="16656" y="11594"/>
                      <a:pt x="16133" y="10967"/>
                      <a:pt x="15568" y="10381"/>
                    </a:cubicBezTo>
                    <a:cubicBezTo>
                      <a:pt x="14459" y="9251"/>
                      <a:pt x="13245" y="8247"/>
                      <a:pt x="11990" y="7305"/>
                    </a:cubicBezTo>
                    <a:cubicBezTo>
                      <a:pt x="10400" y="6112"/>
                      <a:pt x="8768" y="4983"/>
                      <a:pt x="7156" y="3853"/>
                    </a:cubicBezTo>
                    <a:cubicBezTo>
                      <a:pt x="5336" y="2576"/>
                      <a:pt x="3537" y="1300"/>
                      <a:pt x="1737" y="45"/>
                    </a:cubicBezTo>
                    <a:cubicBezTo>
                      <a:pt x="1689" y="14"/>
                      <a:pt x="1642"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17"/>
              <p:cNvSpPr/>
              <p:nvPr/>
            </p:nvSpPr>
            <p:spPr>
              <a:xfrm>
                <a:off x="1562175" y="5288450"/>
                <a:ext cx="205075" cy="193300"/>
              </a:xfrm>
              <a:custGeom>
                <a:rect b="b" l="l" r="r" t="t"/>
                <a:pathLst>
                  <a:path extrusionOk="0" h="7732" w="8203">
                    <a:moveTo>
                      <a:pt x="627" y="0"/>
                    </a:moveTo>
                    <a:cubicBezTo>
                      <a:pt x="528" y="0"/>
                      <a:pt x="438" y="55"/>
                      <a:pt x="419" y="190"/>
                    </a:cubicBezTo>
                    <a:cubicBezTo>
                      <a:pt x="188" y="1822"/>
                      <a:pt x="0" y="3893"/>
                      <a:pt x="1214" y="5212"/>
                    </a:cubicBezTo>
                    <a:cubicBezTo>
                      <a:pt x="2553" y="6697"/>
                      <a:pt x="4875" y="6362"/>
                      <a:pt x="6319" y="7660"/>
                    </a:cubicBezTo>
                    <a:cubicBezTo>
                      <a:pt x="6374" y="7710"/>
                      <a:pt x="6435" y="7732"/>
                      <a:pt x="6495" y="7732"/>
                    </a:cubicBezTo>
                    <a:cubicBezTo>
                      <a:pt x="6705" y="7732"/>
                      <a:pt x="6892" y="7463"/>
                      <a:pt x="6696" y="7283"/>
                    </a:cubicBezTo>
                    <a:cubicBezTo>
                      <a:pt x="6026" y="6697"/>
                      <a:pt x="5189" y="6383"/>
                      <a:pt x="4331" y="6132"/>
                    </a:cubicBezTo>
                    <a:cubicBezTo>
                      <a:pt x="3473" y="5881"/>
                      <a:pt x="2532" y="5672"/>
                      <a:pt x="1820" y="5086"/>
                    </a:cubicBezTo>
                    <a:cubicBezTo>
                      <a:pt x="753" y="4188"/>
                      <a:pt x="687" y="2632"/>
                      <a:pt x="812" y="1250"/>
                    </a:cubicBezTo>
                    <a:lnTo>
                      <a:pt x="812" y="1250"/>
                    </a:lnTo>
                    <a:cubicBezTo>
                      <a:pt x="1009" y="1667"/>
                      <a:pt x="1244" y="2061"/>
                      <a:pt x="1569" y="2387"/>
                    </a:cubicBezTo>
                    <a:cubicBezTo>
                      <a:pt x="2176" y="3036"/>
                      <a:pt x="3013" y="3245"/>
                      <a:pt x="3850" y="3349"/>
                    </a:cubicBezTo>
                    <a:cubicBezTo>
                      <a:pt x="4666" y="3454"/>
                      <a:pt x="5419" y="3559"/>
                      <a:pt x="6110" y="3998"/>
                    </a:cubicBezTo>
                    <a:cubicBezTo>
                      <a:pt x="6549" y="4291"/>
                      <a:pt x="7365" y="4961"/>
                      <a:pt x="7051" y="5567"/>
                    </a:cubicBezTo>
                    <a:cubicBezTo>
                      <a:pt x="6949" y="5771"/>
                      <a:pt x="7131" y="5965"/>
                      <a:pt x="7308" y="5965"/>
                    </a:cubicBezTo>
                    <a:cubicBezTo>
                      <a:pt x="7385" y="5965"/>
                      <a:pt x="7461" y="5928"/>
                      <a:pt x="7512" y="5839"/>
                    </a:cubicBezTo>
                    <a:cubicBezTo>
                      <a:pt x="8202" y="4500"/>
                      <a:pt x="6235" y="3266"/>
                      <a:pt x="5168" y="3036"/>
                    </a:cubicBezTo>
                    <a:cubicBezTo>
                      <a:pt x="4268" y="2826"/>
                      <a:pt x="3243" y="2889"/>
                      <a:pt x="2406" y="2408"/>
                    </a:cubicBezTo>
                    <a:cubicBezTo>
                      <a:pt x="1611" y="1948"/>
                      <a:pt x="1235" y="1006"/>
                      <a:pt x="921" y="190"/>
                    </a:cubicBezTo>
                    <a:cubicBezTo>
                      <a:pt x="875" y="77"/>
                      <a:pt x="744" y="0"/>
                      <a:pt x="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7"/>
              <p:cNvSpPr/>
              <p:nvPr/>
            </p:nvSpPr>
            <p:spPr>
              <a:xfrm>
                <a:off x="1761450" y="5431600"/>
                <a:ext cx="39450" cy="95000"/>
              </a:xfrm>
              <a:custGeom>
                <a:rect b="b" l="l" r="r" t="t"/>
                <a:pathLst>
                  <a:path extrusionOk="0" h="3800" w="1578">
                    <a:moveTo>
                      <a:pt x="1197" y="1"/>
                    </a:moveTo>
                    <a:cubicBezTo>
                      <a:pt x="1118" y="1"/>
                      <a:pt x="1040" y="34"/>
                      <a:pt x="984" y="113"/>
                    </a:cubicBezTo>
                    <a:cubicBezTo>
                      <a:pt x="273" y="1118"/>
                      <a:pt x="1" y="2394"/>
                      <a:pt x="189" y="3608"/>
                    </a:cubicBezTo>
                    <a:cubicBezTo>
                      <a:pt x="226" y="3736"/>
                      <a:pt x="359" y="3800"/>
                      <a:pt x="475" y="3800"/>
                    </a:cubicBezTo>
                    <a:cubicBezTo>
                      <a:pt x="492" y="3800"/>
                      <a:pt x="508" y="3799"/>
                      <a:pt x="524" y="3796"/>
                    </a:cubicBezTo>
                    <a:cubicBezTo>
                      <a:pt x="670" y="3754"/>
                      <a:pt x="733" y="3608"/>
                      <a:pt x="712" y="3461"/>
                    </a:cubicBezTo>
                    <a:cubicBezTo>
                      <a:pt x="524" y="2394"/>
                      <a:pt x="817" y="1264"/>
                      <a:pt x="1445" y="385"/>
                    </a:cubicBezTo>
                    <a:cubicBezTo>
                      <a:pt x="1578" y="193"/>
                      <a:pt x="1387"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 name="Google Shape;455;p17"/>
            <p:cNvGrpSpPr/>
            <p:nvPr/>
          </p:nvGrpSpPr>
          <p:grpSpPr>
            <a:xfrm rot="-1700246">
              <a:off x="8312412" y="1145187"/>
              <a:ext cx="216291" cy="381303"/>
              <a:chOff x="3566650" y="5638100"/>
              <a:chExt cx="309700" cy="545975"/>
            </a:xfrm>
          </p:grpSpPr>
          <p:sp>
            <p:nvSpPr>
              <p:cNvPr id="456" name="Google Shape;456;p17"/>
              <p:cNvSpPr/>
              <p:nvPr/>
            </p:nvSpPr>
            <p:spPr>
              <a:xfrm>
                <a:off x="3566650" y="5638100"/>
                <a:ext cx="309700" cy="545975"/>
              </a:xfrm>
              <a:custGeom>
                <a:rect b="b" l="l" r="r" t="t"/>
                <a:pathLst>
                  <a:path extrusionOk="0" h="21839" w="12388">
                    <a:moveTo>
                      <a:pt x="7081" y="647"/>
                    </a:moveTo>
                    <a:cubicBezTo>
                      <a:pt x="7826" y="647"/>
                      <a:pt x="8559" y="813"/>
                      <a:pt x="9228" y="1185"/>
                    </a:cubicBezTo>
                    <a:cubicBezTo>
                      <a:pt x="12387" y="2943"/>
                      <a:pt x="11592" y="7693"/>
                      <a:pt x="10023" y="10203"/>
                    </a:cubicBezTo>
                    <a:cubicBezTo>
                      <a:pt x="9249" y="11459"/>
                      <a:pt x="8558" y="12840"/>
                      <a:pt x="7700" y="14011"/>
                    </a:cubicBezTo>
                    <a:cubicBezTo>
                      <a:pt x="7637" y="14074"/>
                      <a:pt x="7596" y="14137"/>
                      <a:pt x="7533" y="14200"/>
                    </a:cubicBezTo>
                    <a:cubicBezTo>
                      <a:pt x="7847" y="13070"/>
                      <a:pt x="8265" y="11961"/>
                      <a:pt x="8579" y="10831"/>
                    </a:cubicBezTo>
                    <a:cubicBezTo>
                      <a:pt x="8767" y="10099"/>
                      <a:pt x="9123" y="9053"/>
                      <a:pt x="8914" y="8299"/>
                    </a:cubicBezTo>
                    <a:cubicBezTo>
                      <a:pt x="8798" y="7931"/>
                      <a:pt x="8538" y="7474"/>
                      <a:pt x="8119" y="7474"/>
                    </a:cubicBezTo>
                    <a:cubicBezTo>
                      <a:pt x="8085" y="7474"/>
                      <a:pt x="8050" y="7477"/>
                      <a:pt x="8014" y="7483"/>
                    </a:cubicBezTo>
                    <a:cubicBezTo>
                      <a:pt x="7721" y="7546"/>
                      <a:pt x="7575" y="7776"/>
                      <a:pt x="7491" y="8048"/>
                    </a:cubicBezTo>
                    <a:cubicBezTo>
                      <a:pt x="7428" y="7965"/>
                      <a:pt x="7386" y="7881"/>
                      <a:pt x="7324" y="7776"/>
                    </a:cubicBezTo>
                    <a:cubicBezTo>
                      <a:pt x="7273" y="7705"/>
                      <a:pt x="7193" y="7669"/>
                      <a:pt x="7112" y="7669"/>
                    </a:cubicBezTo>
                    <a:cubicBezTo>
                      <a:pt x="7026" y="7669"/>
                      <a:pt x="6938" y="7711"/>
                      <a:pt x="6884" y="7797"/>
                    </a:cubicBezTo>
                    <a:cubicBezTo>
                      <a:pt x="6842" y="7860"/>
                      <a:pt x="6821" y="7923"/>
                      <a:pt x="6780" y="7985"/>
                    </a:cubicBezTo>
                    <a:cubicBezTo>
                      <a:pt x="6634" y="7801"/>
                      <a:pt x="6464" y="7674"/>
                      <a:pt x="6259" y="7674"/>
                    </a:cubicBezTo>
                    <a:cubicBezTo>
                      <a:pt x="6138" y="7674"/>
                      <a:pt x="6006" y="7718"/>
                      <a:pt x="5859" y="7818"/>
                    </a:cubicBezTo>
                    <a:cubicBezTo>
                      <a:pt x="5692" y="7923"/>
                      <a:pt x="5587" y="8090"/>
                      <a:pt x="5524" y="8257"/>
                    </a:cubicBezTo>
                    <a:cubicBezTo>
                      <a:pt x="5276" y="7921"/>
                      <a:pt x="4954" y="7690"/>
                      <a:pt x="4556" y="7690"/>
                    </a:cubicBezTo>
                    <a:cubicBezTo>
                      <a:pt x="4484" y="7690"/>
                      <a:pt x="4409" y="7697"/>
                      <a:pt x="4332" y="7713"/>
                    </a:cubicBezTo>
                    <a:cubicBezTo>
                      <a:pt x="4248" y="7546"/>
                      <a:pt x="4164" y="7420"/>
                      <a:pt x="4060" y="7295"/>
                    </a:cubicBezTo>
                    <a:cubicBezTo>
                      <a:pt x="3876" y="7111"/>
                      <a:pt x="3643" y="7025"/>
                      <a:pt x="3411" y="7025"/>
                    </a:cubicBezTo>
                    <a:cubicBezTo>
                      <a:pt x="3037" y="7025"/>
                      <a:pt x="2666" y="7250"/>
                      <a:pt x="2511" y="7651"/>
                    </a:cubicBezTo>
                    <a:cubicBezTo>
                      <a:pt x="2176" y="8467"/>
                      <a:pt x="2909" y="9597"/>
                      <a:pt x="3181" y="10350"/>
                    </a:cubicBezTo>
                    <a:cubicBezTo>
                      <a:pt x="3725" y="11982"/>
                      <a:pt x="4332" y="13635"/>
                      <a:pt x="5461" y="14932"/>
                    </a:cubicBezTo>
                    <a:cubicBezTo>
                      <a:pt x="5461" y="14952"/>
                      <a:pt x="5481" y="14953"/>
                      <a:pt x="5502" y="14953"/>
                    </a:cubicBezTo>
                    <a:lnTo>
                      <a:pt x="5502" y="14953"/>
                    </a:lnTo>
                    <a:cubicBezTo>
                      <a:pt x="5105" y="14953"/>
                      <a:pt x="4708" y="14890"/>
                      <a:pt x="4499" y="14639"/>
                    </a:cubicBezTo>
                    <a:cubicBezTo>
                      <a:pt x="4604" y="14639"/>
                      <a:pt x="4708" y="14535"/>
                      <a:pt x="4666" y="14388"/>
                    </a:cubicBezTo>
                    <a:cubicBezTo>
                      <a:pt x="4227" y="12798"/>
                      <a:pt x="2909" y="11877"/>
                      <a:pt x="2093" y="10475"/>
                    </a:cubicBezTo>
                    <a:cubicBezTo>
                      <a:pt x="1172" y="8864"/>
                      <a:pt x="544" y="6793"/>
                      <a:pt x="1088" y="4952"/>
                    </a:cubicBezTo>
                    <a:cubicBezTo>
                      <a:pt x="1818" y="2617"/>
                      <a:pt x="4520" y="647"/>
                      <a:pt x="7081" y="647"/>
                    </a:cubicBezTo>
                    <a:close/>
                    <a:moveTo>
                      <a:pt x="3460" y="7673"/>
                    </a:moveTo>
                    <a:cubicBezTo>
                      <a:pt x="3593" y="7673"/>
                      <a:pt x="3684" y="7800"/>
                      <a:pt x="3746" y="7985"/>
                    </a:cubicBezTo>
                    <a:cubicBezTo>
                      <a:pt x="3327" y="8425"/>
                      <a:pt x="3536" y="9157"/>
                      <a:pt x="3934" y="9638"/>
                    </a:cubicBezTo>
                    <a:cubicBezTo>
                      <a:pt x="3976" y="9694"/>
                      <a:pt x="4036" y="9717"/>
                      <a:pt x="4100" y="9717"/>
                    </a:cubicBezTo>
                    <a:cubicBezTo>
                      <a:pt x="4227" y="9717"/>
                      <a:pt x="4366" y="9624"/>
                      <a:pt x="4394" y="9513"/>
                    </a:cubicBezTo>
                    <a:cubicBezTo>
                      <a:pt x="4499" y="9136"/>
                      <a:pt x="4541" y="8634"/>
                      <a:pt x="4457" y="8195"/>
                    </a:cubicBezTo>
                    <a:cubicBezTo>
                      <a:pt x="4488" y="8184"/>
                      <a:pt x="4525" y="8179"/>
                      <a:pt x="4564" y="8179"/>
                    </a:cubicBezTo>
                    <a:cubicBezTo>
                      <a:pt x="4604" y="8179"/>
                      <a:pt x="4645" y="8184"/>
                      <a:pt x="4687" y="8195"/>
                    </a:cubicBezTo>
                    <a:cubicBezTo>
                      <a:pt x="5043" y="8257"/>
                      <a:pt x="5252" y="8550"/>
                      <a:pt x="5399" y="8885"/>
                    </a:cubicBezTo>
                    <a:cubicBezTo>
                      <a:pt x="5399" y="9262"/>
                      <a:pt x="5524" y="9638"/>
                      <a:pt x="5692" y="9889"/>
                    </a:cubicBezTo>
                    <a:cubicBezTo>
                      <a:pt x="5740" y="9959"/>
                      <a:pt x="5810" y="9989"/>
                      <a:pt x="5879" y="9989"/>
                    </a:cubicBezTo>
                    <a:cubicBezTo>
                      <a:pt x="6017" y="9989"/>
                      <a:pt x="6152" y="9869"/>
                      <a:pt x="6110" y="9701"/>
                    </a:cubicBezTo>
                    <a:cubicBezTo>
                      <a:pt x="6068" y="9471"/>
                      <a:pt x="5984" y="9178"/>
                      <a:pt x="5859" y="8906"/>
                    </a:cubicBezTo>
                    <a:cubicBezTo>
                      <a:pt x="5859" y="8781"/>
                      <a:pt x="5880" y="8676"/>
                      <a:pt x="5943" y="8592"/>
                    </a:cubicBezTo>
                    <a:cubicBezTo>
                      <a:pt x="6064" y="8402"/>
                      <a:pt x="6174" y="8326"/>
                      <a:pt x="6274" y="8326"/>
                    </a:cubicBezTo>
                    <a:cubicBezTo>
                      <a:pt x="6415" y="8326"/>
                      <a:pt x="6535" y="8479"/>
                      <a:pt x="6633" y="8676"/>
                    </a:cubicBezTo>
                    <a:cubicBezTo>
                      <a:pt x="6654" y="8864"/>
                      <a:pt x="6717" y="9053"/>
                      <a:pt x="6842" y="9283"/>
                    </a:cubicBezTo>
                    <a:cubicBezTo>
                      <a:pt x="6893" y="9362"/>
                      <a:pt x="6971" y="9397"/>
                      <a:pt x="7049" y="9397"/>
                    </a:cubicBezTo>
                    <a:cubicBezTo>
                      <a:pt x="7197" y="9397"/>
                      <a:pt x="7344" y="9272"/>
                      <a:pt x="7303" y="9094"/>
                    </a:cubicBezTo>
                    <a:cubicBezTo>
                      <a:pt x="7282" y="9073"/>
                      <a:pt x="7282" y="9032"/>
                      <a:pt x="7261" y="9011"/>
                    </a:cubicBezTo>
                    <a:cubicBezTo>
                      <a:pt x="7282" y="8906"/>
                      <a:pt x="7282" y="8801"/>
                      <a:pt x="7282" y="8697"/>
                    </a:cubicBezTo>
                    <a:cubicBezTo>
                      <a:pt x="7345" y="8801"/>
                      <a:pt x="7365" y="8927"/>
                      <a:pt x="7407" y="9032"/>
                    </a:cubicBezTo>
                    <a:cubicBezTo>
                      <a:pt x="7445" y="9145"/>
                      <a:pt x="7551" y="9198"/>
                      <a:pt x="7653" y="9198"/>
                    </a:cubicBezTo>
                    <a:cubicBezTo>
                      <a:pt x="7779" y="9198"/>
                      <a:pt x="7900" y="9118"/>
                      <a:pt x="7889" y="8969"/>
                    </a:cubicBezTo>
                    <a:cubicBezTo>
                      <a:pt x="7889" y="8864"/>
                      <a:pt x="7868" y="8760"/>
                      <a:pt x="7868" y="8655"/>
                    </a:cubicBezTo>
                    <a:cubicBezTo>
                      <a:pt x="8097" y="8391"/>
                      <a:pt x="8257" y="8260"/>
                      <a:pt x="8348" y="8260"/>
                    </a:cubicBezTo>
                    <a:cubicBezTo>
                      <a:pt x="8423" y="8260"/>
                      <a:pt x="8451" y="8350"/>
                      <a:pt x="8433" y="8529"/>
                    </a:cubicBezTo>
                    <a:cubicBezTo>
                      <a:pt x="8558" y="8739"/>
                      <a:pt x="8391" y="9220"/>
                      <a:pt x="8370" y="9429"/>
                    </a:cubicBezTo>
                    <a:cubicBezTo>
                      <a:pt x="8265" y="9931"/>
                      <a:pt x="8140" y="10413"/>
                      <a:pt x="7993" y="10894"/>
                    </a:cubicBezTo>
                    <a:cubicBezTo>
                      <a:pt x="7596" y="12191"/>
                      <a:pt x="7114" y="13426"/>
                      <a:pt x="6801" y="14744"/>
                    </a:cubicBezTo>
                    <a:cubicBezTo>
                      <a:pt x="6633" y="14807"/>
                      <a:pt x="6445" y="14869"/>
                      <a:pt x="6215" y="14890"/>
                    </a:cubicBezTo>
                    <a:cubicBezTo>
                      <a:pt x="6068" y="14911"/>
                      <a:pt x="5880" y="14953"/>
                      <a:pt x="5712" y="14953"/>
                    </a:cubicBezTo>
                    <a:cubicBezTo>
                      <a:pt x="5775" y="14890"/>
                      <a:pt x="5838" y="14786"/>
                      <a:pt x="5775" y="14681"/>
                    </a:cubicBezTo>
                    <a:cubicBezTo>
                      <a:pt x="4813" y="13049"/>
                      <a:pt x="4269" y="11312"/>
                      <a:pt x="3578" y="9555"/>
                    </a:cubicBezTo>
                    <a:cubicBezTo>
                      <a:pt x="3474" y="9304"/>
                      <a:pt x="2867" y="8153"/>
                      <a:pt x="3118" y="7881"/>
                    </a:cubicBezTo>
                    <a:cubicBezTo>
                      <a:pt x="3255" y="7735"/>
                      <a:pt x="3368" y="7673"/>
                      <a:pt x="3460" y="7673"/>
                    </a:cubicBezTo>
                    <a:close/>
                    <a:moveTo>
                      <a:pt x="3829" y="14409"/>
                    </a:moveTo>
                    <a:cubicBezTo>
                      <a:pt x="3653" y="15247"/>
                      <a:pt x="4504" y="15539"/>
                      <a:pt x="5469" y="15539"/>
                    </a:cubicBezTo>
                    <a:cubicBezTo>
                      <a:pt x="6335" y="15539"/>
                      <a:pt x="7293" y="15303"/>
                      <a:pt x="7679" y="15016"/>
                    </a:cubicBezTo>
                    <a:cubicBezTo>
                      <a:pt x="7868" y="14869"/>
                      <a:pt x="8035" y="14723"/>
                      <a:pt x="8181" y="14555"/>
                    </a:cubicBezTo>
                    <a:cubicBezTo>
                      <a:pt x="8223" y="14744"/>
                      <a:pt x="8244" y="14911"/>
                      <a:pt x="8181" y="15079"/>
                    </a:cubicBezTo>
                    <a:cubicBezTo>
                      <a:pt x="8161" y="15058"/>
                      <a:pt x="8161" y="15058"/>
                      <a:pt x="8140" y="15058"/>
                    </a:cubicBezTo>
                    <a:cubicBezTo>
                      <a:pt x="8108" y="15026"/>
                      <a:pt x="8067" y="15011"/>
                      <a:pt x="8026" y="15011"/>
                    </a:cubicBezTo>
                    <a:cubicBezTo>
                      <a:pt x="7933" y="15011"/>
                      <a:pt x="7845" y="15087"/>
                      <a:pt x="7889" y="15204"/>
                    </a:cubicBezTo>
                    <a:cubicBezTo>
                      <a:pt x="7909" y="15267"/>
                      <a:pt x="7930" y="15351"/>
                      <a:pt x="7930" y="15413"/>
                    </a:cubicBezTo>
                    <a:cubicBezTo>
                      <a:pt x="7930" y="15413"/>
                      <a:pt x="7909" y="15434"/>
                      <a:pt x="7909" y="15455"/>
                    </a:cubicBezTo>
                    <a:cubicBezTo>
                      <a:pt x="7533" y="15790"/>
                      <a:pt x="6989" y="15999"/>
                      <a:pt x="6508" y="16167"/>
                    </a:cubicBezTo>
                    <a:cubicBezTo>
                      <a:pt x="6118" y="16273"/>
                      <a:pt x="5698" y="16364"/>
                      <a:pt x="5286" y="16364"/>
                    </a:cubicBezTo>
                    <a:cubicBezTo>
                      <a:pt x="5211" y="16364"/>
                      <a:pt x="5137" y="16361"/>
                      <a:pt x="5064" y="16355"/>
                    </a:cubicBezTo>
                    <a:cubicBezTo>
                      <a:pt x="4499" y="16292"/>
                      <a:pt x="3788" y="15748"/>
                      <a:pt x="3662" y="15162"/>
                    </a:cubicBezTo>
                    <a:cubicBezTo>
                      <a:pt x="3662" y="15079"/>
                      <a:pt x="3662" y="15016"/>
                      <a:pt x="3662" y="14953"/>
                    </a:cubicBezTo>
                    <a:cubicBezTo>
                      <a:pt x="3662" y="14932"/>
                      <a:pt x="3641" y="14890"/>
                      <a:pt x="3641" y="14890"/>
                    </a:cubicBezTo>
                    <a:cubicBezTo>
                      <a:pt x="3641" y="14723"/>
                      <a:pt x="3704" y="14555"/>
                      <a:pt x="3829" y="14409"/>
                    </a:cubicBezTo>
                    <a:close/>
                    <a:moveTo>
                      <a:pt x="7721" y="16313"/>
                    </a:moveTo>
                    <a:cubicBezTo>
                      <a:pt x="7721" y="16459"/>
                      <a:pt x="7721" y="16585"/>
                      <a:pt x="7742" y="16732"/>
                    </a:cubicBezTo>
                    <a:cubicBezTo>
                      <a:pt x="7679" y="16815"/>
                      <a:pt x="7617" y="16899"/>
                      <a:pt x="7533" y="16983"/>
                    </a:cubicBezTo>
                    <a:cubicBezTo>
                      <a:pt x="7073" y="17422"/>
                      <a:pt x="6424" y="17778"/>
                      <a:pt x="5796" y="17861"/>
                    </a:cubicBezTo>
                    <a:cubicBezTo>
                      <a:pt x="5688" y="17878"/>
                      <a:pt x="5584" y="17887"/>
                      <a:pt x="5485" y="17887"/>
                    </a:cubicBezTo>
                    <a:cubicBezTo>
                      <a:pt x="4609" y="17887"/>
                      <a:pt x="4095" y="17251"/>
                      <a:pt x="3850" y="16480"/>
                    </a:cubicBezTo>
                    <a:lnTo>
                      <a:pt x="3850" y="16480"/>
                    </a:lnTo>
                    <a:cubicBezTo>
                      <a:pt x="4252" y="16824"/>
                      <a:pt x="4790" y="16943"/>
                      <a:pt x="5339" y="16943"/>
                    </a:cubicBezTo>
                    <a:cubicBezTo>
                      <a:pt x="5591" y="16943"/>
                      <a:pt x="5845" y="16918"/>
                      <a:pt x="6089" y="16878"/>
                    </a:cubicBezTo>
                    <a:cubicBezTo>
                      <a:pt x="6612" y="16794"/>
                      <a:pt x="7198" y="16606"/>
                      <a:pt x="7721" y="16313"/>
                    </a:cubicBezTo>
                    <a:close/>
                    <a:moveTo>
                      <a:pt x="8307" y="18196"/>
                    </a:moveTo>
                    <a:lnTo>
                      <a:pt x="8307" y="18196"/>
                    </a:lnTo>
                    <a:cubicBezTo>
                      <a:pt x="8286" y="18322"/>
                      <a:pt x="8265" y="18426"/>
                      <a:pt x="8244" y="18552"/>
                    </a:cubicBezTo>
                    <a:cubicBezTo>
                      <a:pt x="8235" y="18562"/>
                      <a:pt x="8225" y="18576"/>
                      <a:pt x="8217" y="18590"/>
                    </a:cubicBezTo>
                    <a:lnTo>
                      <a:pt x="8217" y="18590"/>
                    </a:lnTo>
                    <a:cubicBezTo>
                      <a:pt x="8232" y="18543"/>
                      <a:pt x="8244" y="18495"/>
                      <a:pt x="8244" y="18447"/>
                    </a:cubicBezTo>
                    <a:cubicBezTo>
                      <a:pt x="8265" y="18384"/>
                      <a:pt x="8286" y="18280"/>
                      <a:pt x="8307" y="18196"/>
                    </a:cubicBezTo>
                    <a:close/>
                    <a:moveTo>
                      <a:pt x="7972" y="19159"/>
                    </a:moveTo>
                    <a:lnTo>
                      <a:pt x="7972" y="19159"/>
                    </a:lnTo>
                    <a:cubicBezTo>
                      <a:pt x="7951" y="19201"/>
                      <a:pt x="7930" y="19242"/>
                      <a:pt x="7930" y="19284"/>
                    </a:cubicBezTo>
                    <a:cubicBezTo>
                      <a:pt x="7930" y="19284"/>
                      <a:pt x="7909" y="19284"/>
                      <a:pt x="7909" y="19263"/>
                    </a:cubicBezTo>
                    <a:cubicBezTo>
                      <a:pt x="7930" y="19221"/>
                      <a:pt x="7951" y="19201"/>
                      <a:pt x="7972" y="19159"/>
                    </a:cubicBezTo>
                    <a:close/>
                    <a:moveTo>
                      <a:pt x="7784" y="17485"/>
                    </a:moveTo>
                    <a:lnTo>
                      <a:pt x="7784" y="17506"/>
                    </a:lnTo>
                    <a:cubicBezTo>
                      <a:pt x="7742" y="18196"/>
                      <a:pt x="7575" y="19012"/>
                      <a:pt x="6947" y="19431"/>
                    </a:cubicBezTo>
                    <a:cubicBezTo>
                      <a:pt x="6664" y="19609"/>
                      <a:pt x="6318" y="19693"/>
                      <a:pt x="5968" y="19693"/>
                    </a:cubicBezTo>
                    <a:cubicBezTo>
                      <a:pt x="5412" y="19693"/>
                      <a:pt x="4845" y="19481"/>
                      <a:pt x="4499" y="19096"/>
                    </a:cubicBezTo>
                    <a:cubicBezTo>
                      <a:pt x="4122" y="18677"/>
                      <a:pt x="3976" y="18154"/>
                      <a:pt x="3871" y="17631"/>
                    </a:cubicBezTo>
                    <a:lnTo>
                      <a:pt x="3871" y="17631"/>
                    </a:lnTo>
                    <a:cubicBezTo>
                      <a:pt x="4324" y="18122"/>
                      <a:pt x="4947" y="18459"/>
                      <a:pt x="5587" y="18459"/>
                    </a:cubicBezTo>
                    <a:cubicBezTo>
                      <a:pt x="5657" y="18459"/>
                      <a:pt x="5726" y="18455"/>
                      <a:pt x="5796" y="18447"/>
                    </a:cubicBezTo>
                    <a:cubicBezTo>
                      <a:pt x="6319" y="18405"/>
                      <a:pt x="7135" y="18008"/>
                      <a:pt x="7784" y="17485"/>
                    </a:cubicBezTo>
                    <a:close/>
                    <a:moveTo>
                      <a:pt x="7407" y="19807"/>
                    </a:moveTo>
                    <a:lnTo>
                      <a:pt x="7407" y="19807"/>
                    </a:lnTo>
                    <a:cubicBezTo>
                      <a:pt x="7386" y="19870"/>
                      <a:pt x="7386" y="19933"/>
                      <a:pt x="7365" y="19996"/>
                    </a:cubicBezTo>
                    <a:lnTo>
                      <a:pt x="7324" y="19975"/>
                    </a:lnTo>
                    <a:cubicBezTo>
                      <a:pt x="7303" y="19954"/>
                      <a:pt x="7282" y="19933"/>
                      <a:pt x="7240" y="19933"/>
                    </a:cubicBezTo>
                    <a:cubicBezTo>
                      <a:pt x="7303" y="19891"/>
                      <a:pt x="7365" y="19849"/>
                      <a:pt x="7407" y="19807"/>
                    </a:cubicBezTo>
                    <a:close/>
                    <a:moveTo>
                      <a:pt x="4499" y="19786"/>
                    </a:moveTo>
                    <a:lnTo>
                      <a:pt x="4499" y="19786"/>
                    </a:lnTo>
                    <a:cubicBezTo>
                      <a:pt x="4666" y="19912"/>
                      <a:pt x="4813" y="19996"/>
                      <a:pt x="5001" y="20079"/>
                    </a:cubicBezTo>
                    <a:cubicBezTo>
                      <a:pt x="4980" y="20100"/>
                      <a:pt x="4980" y="20121"/>
                      <a:pt x="4980" y="20163"/>
                    </a:cubicBezTo>
                    <a:lnTo>
                      <a:pt x="4980" y="20205"/>
                    </a:lnTo>
                    <a:cubicBezTo>
                      <a:pt x="4896" y="20079"/>
                      <a:pt x="4792" y="19975"/>
                      <a:pt x="4687" y="19933"/>
                    </a:cubicBezTo>
                    <a:cubicBezTo>
                      <a:pt x="4666" y="19933"/>
                      <a:pt x="4624" y="19933"/>
                      <a:pt x="4624" y="19975"/>
                    </a:cubicBezTo>
                    <a:cubicBezTo>
                      <a:pt x="4624" y="19996"/>
                      <a:pt x="4624" y="20017"/>
                      <a:pt x="4624" y="20017"/>
                    </a:cubicBezTo>
                    <a:cubicBezTo>
                      <a:pt x="4583" y="19954"/>
                      <a:pt x="4541" y="19870"/>
                      <a:pt x="4499" y="19786"/>
                    </a:cubicBezTo>
                    <a:close/>
                    <a:moveTo>
                      <a:pt x="6152" y="20268"/>
                    </a:moveTo>
                    <a:cubicBezTo>
                      <a:pt x="6152" y="20268"/>
                      <a:pt x="6152" y="20289"/>
                      <a:pt x="6152" y="20289"/>
                    </a:cubicBezTo>
                    <a:cubicBezTo>
                      <a:pt x="6152" y="20289"/>
                      <a:pt x="6131" y="20268"/>
                      <a:pt x="6131" y="20268"/>
                    </a:cubicBezTo>
                    <a:close/>
                    <a:moveTo>
                      <a:pt x="5378" y="20205"/>
                    </a:moveTo>
                    <a:cubicBezTo>
                      <a:pt x="5420" y="20205"/>
                      <a:pt x="5440" y="20226"/>
                      <a:pt x="5482" y="20226"/>
                    </a:cubicBezTo>
                    <a:cubicBezTo>
                      <a:pt x="5482" y="20268"/>
                      <a:pt x="5482" y="20309"/>
                      <a:pt x="5482" y="20372"/>
                    </a:cubicBezTo>
                    <a:cubicBezTo>
                      <a:pt x="5440" y="20309"/>
                      <a:pt x="5399" y="20247"/>
                      <a:pt x="5378" y="20205"/>
                    </a:cubicBezTo>
                    <a:close/>
                    <a:moveTo>
                      <a:pt x="6968" y="20058"/>
                    </a:moveTo>
                    <a:cubicBezTo>
                      <a:pt x="6926" y="20247"/>
                      <a:pt x="6863" y="20393"/>
                      <a:pt x="6801" y="20561"/>
                    </a:cubicBezTo>
                    <a:cubicBezTo>
                      <a:pt x="6696" y="20456"/>
                      <a:pt x="6612" y="20330"/>
                      <a:pt x="6528" y="20205"/>
                    </a:cubicBezTo>
                    <a:cubicBezTo>
                      <a:pt x="6591" y="20184"/>
                      <a:pt x="6675" y="20184"/>
                      <a:pt x="6738" y="20163"/>
                    </a:cubicBezTo>
                    <a:cubicBezTo>
                      <a:pt x="6821" y="20142"/>
                      <a:pt x="6905" y="20100"/>
                      <a:pt x="6968" y="20058"/>
                    </a:cubicBezTo>
                    <a:close/>
                    <a:moveTo>
                      <a:pt x="6570" y="20874"/>
                    </a:moveTo>
                    <a:lnTo>
                      <a:pt x="6570" y="20874"/>
                    </a:lnTo>
                    <a:cubicBezTo>
                      <a:pt x="6591" y="20895"/>
                      <a:pt x="6612" y="20916"/>
                      <a:pt x="6633" y="20937"/>
                    </a:cubicBezTo>
                    <a:cubicBezTo>
                      <a:pt x="6612" y="20958"/>
                      <a:pt x="6591" y="20958"/>
                      <a:pt x="6591" y="20979"/>
                    </a:cubicBezTo>
                    <a:cubicBezTo>
                      <a:pt x="6591" y="20937"/>
                      <a:pt x="6570" y="20916"/>
                      <a:pt x="6570" y="20874"/>
                    </a:cubicBezTo>
                    <a:close/>
                    <a:moveTo>
                      <a:pt x="5378" y="20874"/>
                    </a:moveTo>
                    <a:lnTo>
                      <a:pt x="5378" y="20874"/>
                    </a:lnTo>
                    <a:cubicBezTo>
                      <a:pt x="5440" y="20979"/>
                      <a:pt x="5524" y="21105"/>
                      <a:pt x="5587" y="21230"/>
                    </a:cubicBezTo>
                    <a:cubicBezTo>
                      <a:pt x="5545" y="21209"/>
                      <a:pt x="5503" y="21188"/>
                      <a:pt x="5461" y="21188"/>
                    </a:cubicBezTo>
                    <a:cubicBezTo>
                      <a:pt x="5420" y="21084"/>
                      <a:pt x="5399" y="20979"/>
                      <a:pt x="5378" y="20874"/>
                    </a:cubicBezTo>
                    <a:close/>
                    <a:moveTo>
                      <a:pt x="5838" y="20456"/>
                    </a:moveTo>
                    <a:lnTo>
                      <a:pt x="5838" y="20456"/>
                    </a:lnTo>
                    <a:cubicBezTo>
                      <a:pt x="5984" y="20686"/>
                      <a:pt x="6110" y="20916"/>
                      <a:pt x="6215" y="21167"/>
                    </a:cubicBezTo>
                    <a:cubicBezTo>
                      <a:pt x="6152" y="21188"/>
                      <a:pt x="6089" y="21209"/>
                      <a:pt x="6026" y="21209"/>
                    </a:cubicBezTo>
                    <a:cubicBezTo>
                      <a:pt x="6005" y="21230"/>
                      <a:pt x="6005" y="21230"/>
                      <a:pt x="5984" y="21230"/>
                    </a:cubicBezTo>
                    <a:cubicBezTo>
                      <a:pt x="5984" y="21209"/>
                      <a:pt x="5984" y="21188"/>
                      <a:pt x="5964" y="21146"/>
                    </a:cubicBezTo>
                    <a:cubicBezTo>
                      <a:pt x="5880" y="20916"/>
                      <a:pt x="5838" y="20686"/>
                      <a:pt x="5838" y="20456"/>
                    </a:cubicBezTo>
                    <a:close/>
                    <a:moveTo>
                      <a:pt x="7123" y="1"/>
                    </a:moveTo>
                    <a:cubicBezTo>
                      <a:pt x="4686" y="1"/>
                      <a:pt x="2170" y="1422"/>
                      <a:pt x="984" y="3508"/>
                    </a:cubicBezTo>
                    <a:cubicBezTo>
                      <a:pt x="105" y="5056"/>
                      <a:pt x="0" y="6793"/>
                      <a:pt x="544" y="8467"/>
                    </a:cubicBezTo>
                    <a:cubicBezTo>
                      <a:pt x="879" y="9534"/>
                      <a:pt x="1319" y="10643"/>
                      <a:pt x="2009" y="11542"/>
                    </a:cubicBezTo>
                    <a:cubicBezTo>
                      <a:pt x="2637" y="12400"/>
                      <a:pt x="3474" y="13070"/>
                      <a:pt x="4018" y="13991"/>
                    </a:cubicBezTo>
                    <a:cubicBezTo>
                      <a:pt x="3997" y="14011"/>
                      <a:pt x="3976" y="14032"/>
                      <a:pt x="3955" y="14053"/>
                    </a:cubicBezTo>
                    <a:cubicBezTo>
                      <a:pt x="3955" y="14095"/>
                      <a:pt x="3934" y="14116"/>
                      <a:pt x="3934" y="14137"/>
                    </a:cubicBezTo>
                    <a:cubicBezTo>
                      <a:pt x="3913" y="14116"/>
                      <a:pt x="3871" y="14116"/>
                      <a:pt x="3850" y="14116"/>
                    </a:cubicBezTo>
                    <a:cubicBezTo>
                      <a:pt x="3202" y="14242"/>
                      <a:pt x="3097" y="14827"/>
                      <a:pt x="3223" y="15371"/>
                    </a:cubicBezTo>
                    <a:cubicBezTo>
                      <a:pt x="3055" y="15895"/>
                      <a:pt x="3139" y="16459"/>
                      <a:pt x="3390" y="16962"/>
                    </a:cubicBezTo>
                    <a:cubicBezTo>
                      <a:pt x="3243" y="17882"/>
                      <a:pt x="3536" y="18782"/>
                      <a:pt x="4080" y="19410"/>
                    </a:cubicBezTo>
                    <a:cubicBezTo>
                      <a:pt x="4039" y="19431"/>
                      <a:pt x="3997" y="19452"/>
                      <a:pt x="3976" y="19514"/>
                    </a:cubicBezTo>
                    <a:cubicBezTo>
                      <a:pt x="3829" y="20037"/>
                      <a:pt x="4269" y="20791"/>
                      <a:pt x="4604" y="21188"/>
                    </a:cubicBezTo>
                    <a:cubicBezTo>
                      <a:pt x="4926" y="21582"/>
                      <a:pt x="5356" y="21838"/>
                      <a:pt x="5853" y="21838"/>
                    </a:cubicBezTo>
                    <a:cubicBezTo>
                      <a:pt x="5937" y="21838"/>
                      <a:pt x="6023" y="21831"/>
                      <a:pt x="6110" y="21816"/>
                    </a:cubicBezTo>
                    <a:cubicBezTo>
                      <a:pt x="6780" y="21669"/>
                      <a:pt x="7365" y="21188"/>
                      <a:pt x="7742" y="20644"/>
                    </a:cubicBezTo>
                    <a:cubicBezTo>
                      <a:pt x="7763" y="20623"/>
                      <a:pt x="7763" y="20602"/>
                      <a:pt x="7784" y="20581"/>
                    </a:cubicBezTo>
                    <a:cubicBezTo>
                      <a:pt x="7826" y="20540"/>
                      <a:pt x="7868" y="20498"/>
                      <a:pt x="7909" y="20477"/>
                    </a:cubicBezTo>
                    <a:cubicBezTo>
                      <a:pt x="7929" y="20480"/>
                      <a:pt x="7949" y="20482"/>
                      <a:pt x="7969" y="20482"/>
                    </a:cubicBezTo>
                    <a:cubicBezTo>
                      <a:pt x="8073" y="20482"/>
                      <a:pt x="8170" y="20433"/>
                      <a:pt x="8223" y="20309"/>
                    </a:cubicBezTo>
                    <a:cubicBezTo>
                      <a:pt x="8684" y="19556"/>
                      <a:pt x="8893" y="18615"/>
                      <a:pt x="8914" y="17736"/>
                    </a:cubicBezTo>
                    <a:cubicBezTo>
                      <a:pt x="8935" y="17338"/>
                      <a:pt x="8914" y="16669"/>
                      <a:pt x="8684" y="16229"/>
                    </a:cubicBezTo>
                    <a:cubicBezTo>
                      <a:pt x="8725" y="15999"/>
                      <a:pt x="8705" y="15769"/>
                      <a:pt x="8600" y="15560"/>
                    </a:cubicBezTo>
                    <a:cubicBezTo>
                      <a:pt x="8914" y="15099"/>
                      <a:pt x="8997" y="14430"/>
                      <a:pt x="8579" y="14074"/>
                    </a:cubicBezTo>
                    <a:cubicBezTo>
                      <a:pt x="9165" y="13216"/>
                      <a:pt x="9583" y="12149"/>
                      <a:pt x="10106" y="11333"/>
                    </a:cubicBezTo>
                    <a:cubicBezTo>
                      <a:pt x="11006" y="9952"/>
                      <a:pt x="11822" y="8550"/>
                      <a:pt x="12031" y="6876"/>
                    </a:cubicBezTo>
                    <a:cubicBezTo>
                      <a:pt x="12387" y="4135"/>
                      <a:pt x="11299" y="746"/>
                      <a:pt x="8307" y="118"/>
                    </a:cubicBezTo>
                    <a:cubicBezTo>
                      <a:pt x="7919" y="39"/>
                      <a:pt x="7522" y="1"/>
                      <a:pt x="7123"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17"/>
              <p:cNvSpPr/>
              <p:nvPr/>
            </p:nvSpPr>
            <p:spPr>
              <a:xfrm>
                <a:off x="3578325" y="5877950"/>
                <a:ext cx="4400" cy="3275"/>
              </a:xfrm>
              <a:custGeom>
                <a:rect b="b" l="l" r="r" t="t"/>
                <a:pathLst>
                  <a:path extrusionOk="0" h="131" w="176">
                    <a:moveTo>
                      <a:pt x="91" y="0"/>
                    </a:moveTo>
                    <a:cubicBezTo>
                      <a:pt x="87" y="0"/>
                      <a:pt x="82" y="1"/>
                      <a:pt x="77" y="3"/>
                    </a:cubicBezTo>
                    <a:cubicBezTo>
                      <a:pt x="0" y="22"/>
                      <a:pt x="30" y="130"/>
                      <a:pt x="84" y="130"/>
                    </a:cubicBezTo>
                    <a:cubicBezTo>
                      <a:pt x="89" y="130"/>
                      <a:pt x="93" y="130"/>
                      <a:pt x="98" y="128"/>
                    </a:cubicBezTo>
                    <a:cubicBezTo>
                      <a:pt x="176" y="109"/>
                      <a:pt x="146" y="0"/>
                      <a:pt x="91"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17"/>
              <p:cNvSpPr/>
              <p:nvPr/>
            </p:nvSpPr>
            <p:spPr>
              <a:xfrm>
                <a:off x="3586675" y="5696325"/>
                <a:ext cx="5875" cy="4425"/>
              </a:xfrm>
              <a:custGeom>
                <a:rect b="b" l="l" r="r" t="t"/>
                <a:pathLst>
                  <a:path extrusionOk="0" h="177" w="235">
                    <a:moveTo>
                      <a:pt x="131" y="0"/>
                    </a:moveTo>
                    <a:cubicBezTo>
                      <a:pt x="121" y="0"/>
                      <a:pt x="111" y="2"/>
                      <a:pt x="99" y="7"/>
                    </a:cubicBezTo>
                    <a:cubicBezTo>
                      <a:pt x="1" y="27"/>
                      <a:pt x="32" y="176"/>
                      <a:pt x="123" y="176"/>
                    </a:cubicBezTo>
                    <a:cubicBezTo>
                      <a:pt x="129" y="176"/>
                      <a:pt x="135" y="176"/>
                      <a:pt x="141" y="174"/>
                    </a:cubicBezTo>
                    <a:cubicBezTo>
                      <a:pt x="234" y="137"/>
                      <a:pt x="211" y="0"/>
                      <a:pt x="131"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 name="Google Shape;459;p17"/>
            <p:cNvGrpSpPr/>
            <p:nvPr/>
          </p:nvGrpSpPr>
          <p:grpSpPr>
            <a:xfrm rot="1559122">
              <a:off x="1809121" y="284573"/>
              <a:ext cx="216296" cy="381311"/>
              <a:chOff x="3566650" y="5638100"/>
              <a:chExt cx="309700" cy="545975"/>
            </a:xfrm>
          </p:grpSpPr>
          <p:sp>
            <p:nvSpPr>
              <p:cNvPr id="460" name="Google Shape;460;p17"/>
              <p:cNvSpPr/>
              <p:nvPr/>
            </p:nvSpPr>
            <p:spPr>
              <a:xfrm>
                <a:off x="3566650" y="5638100"/>
                <a:ext cx="309700" cy="545975"/>
              </a:xfrm>
              <a:custGeom>
                <a:rect b="b" l="l" r="r" t="t"/>
                <a:pathLst>
                  <a:path extrusionOk="0" h="21839" w="12388">
                    <a:moveTo>
                      <a:pt x="7081" y="647"/>
                    </a:moveTo>
                    <a:cubicBezTo>
                      <a:pt x="7826" y="647"/>
                      <a:pt x="8559" y="813"/>
                      <a:pt x="9228" y="1185"/>
                    </a:cubicBezTo>
                    <a:cubicBezTo>
                      <a:pt x="12387" y="2943"/>
                      <a:pt x="11592" y="7693"/>
                      <a:pt x="10023" y="10203"/>
                    </a:cubicBezTo>
                    <a:cubicBezTo>
                      <a:pt x="9249" y="11459"/>
                      <a:pt x="8558" y="12840"/>
                      <a:pt x="7700" y="14011"/>
                    </a:cubicBezTo>
                    <a:cubicBezTo>
                      <a:pt x="7637" y="14074"/>
                      <a:pt x="7596" y="14137"/>
                      <a:pt x="7533" y="14200"/>
                    </a:cubicBezTo>
                    <a:cubicBezTo>
                      <a:pt x="7847" y="13070"/>
                      <a:pt x="8265" y="11961"/>
                      <a:pt x="8579" y="10831"/>
                    </a:cubicBezTo>
                    <a:cubicBezTo>
                      <a:pt x="8767" y="10099"/>
                      <a:pt x="9123" y="9053"/>
                      <a:pt x="8914" y="8299"/>
                    </a:cubicBezTo>
                    <a:cubicBezTo>
                      <a:pt x="8798" y="7931"/>
                      <a:pt x="8538" y="7474"/>
                      <a:pt x="8119" y="7474"/>
                    </a:cubicBezTo>
                    <a:cubicBezTo>
                      <a:pt x="8085" y="7474"/>
                      <a:pt x="8050" y="7477"/>
                      <a:pt x="8014" y="7483"/>
                    </a:cubicBezTo>
                    <a:cubicBezTo>
                      <a:pt x="7721" y="7546"/>
                      <a:pt x="7575" y="7776"/>
                      <a:pt x="7491" y="8048"/>
                    </a:cubicBezTo>
                    <a:cubicBezTo>
                      <a:pt x="7428" y="7965"/>
                      <a:pt x="7386" y="7881"/>
                      <a:pt x="7324" y="7776"/>
                    </a:cubicBezTo>
                    <a:cubicBezTo>
                      <a:pt x="7273" y="7705"/>
                      <a:pt x="7193" y="7669"/>
                      <a:pt x="7112" y="7669"/>
                    </a:cubicBezTo>
                    <a:cubicBezTo>
                      <a:pt x="7026" y="7669"/>
                      <a:pt x="6938" y="7711"/>
                      <a:pt x="6884" y="7797"/>
                    </a:cubicBezTo>
                    <a:cubicBezTo>
                      <a:pt x="6842" y="7860"/>
                      <a:pt x="6821" y="7923"/>
                      <a:pt x="6780" y="7985"/>
                    </a:cubicBezTo>
                    <a:cubicBezTo>
                      <a:pt x="6634" y="7801"/>
                      <a:pt x="6464" y="7674"/>
                      <a:pt x="6259" y="7674"/>
                    </a:cubicBezTo>
                    <a:cubicBezTo>
                      <a:pt x="6138" y="7674"/>
                      <a:pt x="6006" y="7718"/>
                      <a:pt x="5859" y="7818"/>
                    </a:cubicBezTo>
                    <a:cubicBezTo>
                      <a:pt x="5692" y="7923"/>
                      <a:pt x="5587" y="8090"/>
                      <a:pt x="5524" y="8257"/>
                    </a:cubicBezTo>
                    <a:cubicBezTo>
                      <a:pt x="5276" y="7921"/>
                      <a:pt x="4954" y="7690"/>
                      <a:pt x="4556" y="7690"/>
                    </a:cubicBezTo>
                    <a:cubicBezTo>
                      <a:pt x="4484" y="7690"/>
                      <a:pt x="4409" y="7697"/>
                      <a:pt x="4332" y="7713"/>
                    </a:cubicBezTo>
                    <a:cubicBezTo>
                      <a:pt x="4248" y="7546"/>
                      <a:pt x="4164" y="7420"/>
                      <a:pt x="4060" y="7295"/>
                    </a:cubicBezTo>
                    <a:cubicBezTo>
                      <a:pt x="3876" y="7111"/>
                      <a:pt x="3643" y="7025"/>
                      <a:pt x="3411" y="7025"/>
                    </a:cubicBezTo>
                    <a:cubicBezTo>
                      <a:pt x="3037" y="7025"/>
                      <a:pt x="2666" y="7250"/>
                      <a:pt x="2511" y="7651"/>
                    </a:cubicBezTo>
                    <a:cubicBezTo>
                      <a:pt x="2176" y="8467"/>
                      <a:pt x="2909" y="9597"/>
                      <a:pt x="3181" y="10350"/>
                    </a:cubicBezTo>
                    <a:cubicBezTo>
                      <a:pt x="3725" y="11982"/>
                      <a:pt x="4332" y="13635"/>
                      <a:pt x="5461" y="14932"/>
                    </a:cubicBezTo>
                    <a:cubicBezTo>
                      <a:pt x="5461" y="14952"/>
                      <a:pt x="5481" y="14953"/>
                      <a:pt x="5502" y="14953"/>
                    </a:cubicBezTo>
                    <a:lnTo>
                      <a:pt x="5502" y="14953"/>
                    </a:lnTo>
                    <a:cubicBezTo>
                      <a:pt x="5105" y="14953"/>
                      <a:pt x="4708" y="14890"/>
                      <a:pt x="4499" y="14639"/>
                    </a:cubicBezTo>
                    <a:cubicBezTo>
                      <a:pt x="4604" y="14639"/>
                      <a:pt x="4708" y="14535"/>
                      <a:pt x="4666" y="14388"/>
                    </a:cubicBezTo>
                    <a:cubicBezTo>
                      <a:pt x="4227" y="12798"/>
                      <a:pt x="2909" y="11877"/>
                      <a:pt x="2093" y="10475"/>
                    </a:cubicBezTo>
                    <a:cubicBezTo>
                      <a:pt x="1172" y="8864"/>
                      <a:pt x="544" y="6793"/>
                      <a:pt x="1088" y="4952"/>
                    </a:cubicBezTo>
                    <a:cubicBezTo>
                      <a:pt x="1818" y="2617"/>
                      <a:pt x="4520" y="647"/>
                      <a:pt x="7081" y="647"/>
                    </a:cubicBezTo>
                    <a:close/>
                    <a:moveTo>
                      <a:pt x="3460" y="7673"/>
                    </a:moveTo>
                    <a:cubicBezTo>
                      <a:pt x="3593" y="7673"/>
                      <a:pt x="3684" y="7800"/>
                      <a:pt x="3746" y="7985"/>
                    </a:cubicBezTo>
                    <a:cubicBezTo>
                      <a:pt x="3327" y="8425"/>
                      <a:pt x="3536" y="9157"/>
                      <a:pt x="3934" y="9638"/>
                    </a:cubicBezTo>
                    <a:cubicBezTo>
                      <a:pt x="3976" y="9694"/>
                      <a:pt x="4036" y="9717"/>
                      <a:pt x="4100" y="9717"/>
                    </a:cubicBezTo>
                    <a:cubicBezTo>
                      <a:pt x="4227" y="9717"/>
                      <a:pt x="4366" y="9624"/>
                      <a:pt x="4394" y="9513"/>
                    </a:cubicBezTo>
                    <a:cubicBezTo>
                      <a:pt x="4499" y="9136"/>
                      <a:pt x="4541" y="8634"/>
                      <a:pt x="4457" y="8195"/>
                    </a:cubicBezTo>
                    <a:cubicBezTo>
                      <a:pt x="4488" y="8184"/>
                      <a:pt x="4525" y="8179"/>
                      <a:pt x="4564" y="8179"/>
                    </a:cubicBezTo>
                    <a:cubicBezTo>
                      <a:pt x="4604" y="8179"/>
                      <a:pt x="4645" y="8184"/>
                      <a:pt x="4687" y="8195"/>
                    </a:cubicBezTo>
                    <a:cubicBezTo>
                      <a:pt x="5043" y="8257"/>
                      <a:pt x="5252" y="8550"/>
                      <a:pt x="5399" y="8885"/>
                    </a:cubicBezTo>
                    <a:cubicBezTo>
                      <a:pt x="5399" y="9262"/>
                      <a:pt x="5524" y="9638"/>
                      <a:pt x="5692" y="9889"/>
                    </a:cubicBezTo>
                    <a:cubicBezTo>
                      <a:pt x="5740" y="9959"/>
                      <a:pt x="5810" y="9989"/>
                      <a:pt x="5879" y="9989"/>
                    </a:cubicBezTo>
                    <a:cubicBezTo>
                      <a:pt x="6017" y="9989"/>
                      <a:pt x="6152" y="9869"/>
                      <a:pt x="6110" y="9701"/>
                    </a:cubicBezTo>
                    <a:cubicBezTo>
                      <a:pt x="6068" y="9471"/>
                      <a:pt x="5984" y="9178"/>
                      <a:pt x="5859" y="8906"/>
                    </a:cubicBezTo>
                    <a:cubicBezTo>
                      <a:pt x="5859" y="8781"/>
                      <a:pt x="5880" y="8676"/>
                      <a:pt x="5943" y="8592"/>
                    </a:cubicBezTo>
                    <a:cubicBezTo>
                      <a:pt x="6064" y="8402"/>
                      <a:pt x="6174" y="8326"/>
                      <a:pt x="6274" y="8326"/>
                    </a:cubicBezTo>
                    <a:cubicBezTo>
                      <a:pt x="6415" y="8326"/>
                      <a:pt x="6535" y="8479"/>
                      <a:pt x="6633" y="8676"/>
                    </a:cubicBezTo>
                    <a:cubicBezTo>
                      <a:pt x="6654" y="8864"/>
                      <a:pt x="6717" y="9053"/>
                      <a:pt x="6842" y="9283"/>
                    </a:cubicBezTo>
                    <a:cubicBezTo>
                      <a:pt x="6893" y="9362"/>
                      <a:pt x="6971" y="9397"/>
                      <a:pt x="7049" y="9397"/>
                    </a:cubicBezTo>
                    <a:cubicBezTo>
                      <a:pt x="7197" y="9397"/>
                      <a:pt x="7344" y="9272"/>
                      <a:pt x="7303" y="9094"/>
                    </a:cubicBezTo>
                    <a:cubicBezTo>
                      <a:pt x="7282" y="9073"/>
                      <a:pt x="7282" y="9032"/>
                      <a:pt x="7261" y="9011"/>
                    </a:cubicBezTo>
                    <a:cubicBezTo>
                      <a:pt x="7282" y="8906"/>
                      <a:pt x="7282" y="8801"/>
                      <a:pt x="7282" y="8697"/>
                    </a:cubicBezTo>
                    <a:cubicBezTo>
                      <a:pt x="7345" y="8801"/>
                      <a:pt x="7365" y="8927"/>
                      <a:pt x="7407" y="9032"/>
                    </a:cubicBezTo>
                    <a:cubicBezTo>
                      <a:pt x="7445" y="9145"/>
                      <a:pt x="7551" y="9198"/>
                      <a:pt x="7653" y="9198"/>
                    </a:cubicBezTo>
                    <a:cubicBezTo>
                      <a:pt x="7779" y="9198"/>
                      <a:pt x="7900" y="9118"/>
                      <a:pt x="7889" y="8969"/>
                    </a:cubicBezTo>
                    <a:cubicBezTo>
                      <a:pt x="7889" y="8864"/>
                      <a:pt x="7868" y="8760"/>
                      <a:pt x="7868" y="8655"/>
                    </a:cubicBezTo>
                    <a:cubicBezTo>
                      <a:pt x="8097" y="8391"/>
                      <a:pt x="8257" y="8260"/>
                      <a:pt x="8348" y="8260"/>
                    </a:cubicBezTo>
                    <a:cubicBezTo>
                      <a:pt x="8423" y="8260"/>
                      <a:pt x="8451" y="8350"/>
                      <a:pt x="8433" y="8529"/>
                    </a:cubicBezTo>
                    <a:cubicBezTo>
                      <a:pt x="8558" y="8739"/>
                      <a:pt x="8391" y="9220"/>
                      <a:pt x="8370" y="9429"/>
                    </a:cubicBezTo>
                    <a:cubicBezTo>
                      <a:pt x="8265" y="9931"/>
                      <a:pt x="8140" y="10413"/>
                      <a:pt x="7993" y="10894"/>
                    </a:cubicBezTo>
                    <a:cubicBezTo>
                      <a:pt x="7596" y="12191"/>
                      <a:pt x="7114" y="13426"/>
                      <a:pt x="6801" y="14744"/>
                    </a:cubicBezTo>
                    <a:cubicBezTo>
                      <a:pt x="6633" y="14807"/>
                      <a:pt x="6445" y="14869"/>
                      <a:pt x="6215" y="14890"/>
                    </a:cubicBezTo>
                    <a:cubicBezTo>
                      <a:pt x="6068" y="14911"/>
                      <a:pt x="5880" y="14953"/>
                      <a:pt x="5712" y="14953"/>
                    </a:cubicBezTo>
                    <a:cubicBezTo>
                      <a:pt x="5775" y="14890"/>
                      <a:pt x="5838" y="14786"/>
                      <a:pt x="5775" y="14681"/>
                    </a:cubicBezTo>
                    <a:cubicBezTo>
                      <a:pt x="4813" y="13049"/>
                      <a:pt x="4269" y="11312"/>
                      <a:pt x="3578" y="9555"/>
                    </a:cubicBezTo>
                    <a:cubicBezTo>
                      <a:pt x="3474" y="9304"/>
                      <a:pt x="2867" y="8153"/>
                      <a:pt x="3118" y="7881"/>
                    </a:cubicBezTo>
                    <a:cubicBezTo>
                      <a:pt x="3255" y="7735"/>
                      <a:pt x="3368" y="7673"/>
                      <a:pt x="3460" y="7673"/>
                    </a:cubicBezTo>
                    <a:close/>
                    <a:moveTo>
                      <a:pt x="3829" y="14409"/>
                    </a:moveTo>
                    <a:cubicBezTo>
                      <a:pt x="3653" y="15247"/>
                      <a:pt x="4504" y="15539"/>
                      <a:pt x="5469" y="15539"/>
                    </a:cubicBezTo>
                    <a:cubicBezTo>
                      <a:pt x="6335" y="15539"/>
                      <a:pt x="7293" y="15303"/>
                      <a:pt x="7679" y="15016"/>
                    </a:cubicBezTo>
                    <a:cubicBezTo>
                      <a:pt x="7868" y="14869"/>
                      <a:pt x="8035" y="14723"/>
                      <a:pt x="8181" y="14555"/>
                    </a:cubicBezTo>
                    <a:cubicBezTo>
                      <a:pt x="8223" y="14744"/>
                      <a:pt x="8244" y="14911"/>
                      <a:pt x="8181" y="15079"/>
                    </a:cubicBezTo>
                    <a:cubicBezTo>
                      <a:pt x="8161" y="15058"/>
                      <a:pt x="8161" y="15058"/>
                      <a:pt x="8140" y="15058"/>
                    </a:cubicBezTo>
                    <a:cubicBezTo>
                      <a:pt x="8108" y="15026"/>
                      <a:pt x="8067" y="15011"/>
                      <a:pt x="8026" y="15011"/>
                    </a:cubicBezTo>
                    <a:cubicBezTo>
                      <a:pt x="7933" y="15011"/>
                      <a:pt x="7845" y="15087"/>
                      <a:pt x="7889" y="15204"/>
                    </a:cubicBezTo>
                    <a:cubicBezTo>
                      <a:pt x="7909" y="15267"/>
                      <a:pt x="7930" y="15351"/>
                      <a:pt x="7930" y="15413"/>
                    </a:cubicBezTo>
                    <a:cubicBezTo>
                      <a:pt x="7930" y="15413"/>
                      <a:pt x="7909" y="15434"/>
                      <a:pt x="7909" y="15455"/>
                    </a:cubicBezTo>
                    <a:cubicBezTo>
                      <a:pt x="7533" y="15790"/>
                      <a:pt x="6989" y="15999"/>
                      <a:pt x="6508" y="16167"/>
                    </a:cubicBezTo>
                    <a:cubicBezTo>
                      <a:pt x="6118" y="16273"/>
                      <a:pt x="5698" y="16364"/>
                      <a:pt x="5286" y="16364"/>
                    </a:cubicBezTo>
                    <a:cubicBezTo>
                      <a:pt x="5211" y="16364"/>
                      <a:pt x="5137" y="16361"/>
                      <a:pt x="5064" y="16355"/>
                    </a:cubicBezTo>
                    <a:cubicBezTo>
                      <a:pt x="4499" y="16292"/>
                      <a:pt x="3788" y="15748"/>
                      <a:pt x="3662" y="15162"/>
                    </a:cubicBezTo>
                    <a:cubicBezTo>
                      <a:pt x="3662" y="15079"/>
                      <a:pt x="3662" y="15016"/>
                      <a:pt x="3662" y="14953"/>
                    </a:cubicBezTo>
                    <a:cubicBezTo>
                      <a:pt x="3662" y="14932"/>
                      <a:pt x="3641" y="14890"/>
                      <a:pt x="3641" y="14890"/>
                    </a:cubicBezTo>
                    <a:cubicBezTo>
                      <a:pt x="3641" y="14723"/>
                      <a:pt x="3704" y="14555"/>
                      <a:pt x="3829" y="14409"/>
                    </a:cubicBezTo>
                    <a:close/>
                    <a:moveTo>
                      <a:pt x="7721" y="16313"/>
                    </a:moveTo>
                    <a:cubicBezTo>
                      <a:pt x="7721" y="16459"/>
                      <a:pt x="7721" y="16585"/>
                      <a:pt x="7742" y="16732"/>
                    </a:cubicBezTo>
                    <a:cubicBezTo>
                      <a:pt x="7679" y="16815"/>
                      <a:pt x="7617" y="16899"/>
                      <a:pt x="7533" y="16983"/>
                    </a:cubicBezTo>
                    <a:cubicBezTo>
                      <a:pt x="7073" y="17422"/>
                      <a:pt x="6424" y="17778"/>
                      <a:pt x="5796" y="17861"/>
                    </a:cubicBezTo>
                    <a:cubicBezTo>
                      <a:pt x="5688" y="17878"/>
                      <a:pt x="5584" y="17887"/>
                      <a:pt x="5485" y="17887"/>
                    </a:cubicBezTo>
                    <a:cubicBezTo>
                      <a:pt x="4609" y="17887"/>
                      <a:pt x="4095" y="17251"/>
                      <a:pt x="3850" y="16480"/>
                    </a:cubicBezTo>
                    <a:lnTo>
                      <a:pt x="3850" y="16480"/>
                    </a:lnTo>
                    <a:cubicBezTo>
                      <a:pt x="4252" y="16824"/>
                      <a:pt x="4790" y="16943"/>
                      <a:pt x="5339" y="16943"/>
                    </a:cubicBezTo>
                    <a:cubicBezTo>
                      <a:pt x="5591" y="16943"/>
                      <a:pt x="5845" y="16918"/>
                      <a:pt x="6089" y="16878"/>
                    </a:cubicBezTo>
                    <a:cubicBezTo>
                      <a:pt x="6612" y="16794"/>
                      <a:pt x="7198" y="16606"/>
                      <a:pt x="7721" y="16313"/>
                    </a:cubicBezTo>
                    <a:close/>
                    <a:moveTo>
                      <a:pt x="8307" y="18196"/>
                    </a:moveTo>
                    <a:lnTo>
                      <a:pt x="8307" y="18196"/>
                    </a:lnTo>
                    <a:cubicBezTo>
                      <a:pt x="8286" y="18322"/>
                      <a:pt x="8265" y="18426"/>
                      <a:pt x="8244" y="18552"/>
                    </a:cubicBezTo>
                    <a:cubicBezTo>
                      <a:pt x="8235" y="18562"/>
                      <a:pt x="8225" y="18576"/>
                      <a:pt x="8217" y="18590"/>
                    </a:cubicBezTo>
                    <a:lnTo>
                      <a:pt x="8217" y="18590"/>
                    </a:lnTo>
                    <a:cubicBezTo>
                      <a:pt x="8232" y="18543"/>
                      <a:pt x="8244" y="18495"/>
                      <a:pt x="8244" y="18447"/>
                    </a:cubicBezTo>
                    <a:cubicBezTo>
                      <a:pt x="8265" y="18384"/>
                      <a:pt x="8286" y="18280"/>
                      <a:pt x="8307" y="18196"/>
                    </a:cubicBezTo>
                    <a:close/>
                    <a:moveTo>
                      <a:pt x="7972" y="19159"/>
                    </a:moveTo>
                    <a:lnTo>
                      <a:pt x="7972" y="19159"/>
                    </a:lnTo>
                    <a:cubicBezTo>
                      <a:pt x="7951" y="19201"/>
                      <a:pt x="7930" y="19242"/>
                      <a:pt x="7930" y="19284"/>
                    </a:cubicBezTo>
                    <a:cubicBezTo>
                      <a:pt x="7930" y="19284"/>
                      <a:pt x="7909" y="19284"/>
                      <a:pt x="7909" y="19263"/>
                    </a:cubicBezTo>
                    <a:cubicBezTo>
                      <a:pt x="7930" y="19221"/>
                      <a:pt x="7951" y="19201"/>
                      <a:pt x="7972" y="19159"/>
                    </a:cubicBezTo>
                    <a:close/>
                    <a:moveTo>
                      <a:pt x="7784" y="17485"/>
                    </a:moveTo>
                    <a:lnTo>
                      <a:pt x="7784" y="17506"/>
                    </a:lnTo>
                    <a:cubicBezTo>
                      <a:pt x="7742" y="18196"/>
                      <a:pt x="7575" y="19012"/>
                      <a:pt x="6947" y="19431"/>
                    </a:cubicBezTo>
                    <a:cubicBezTo>
                      <a:pt x="6664" y="19609"/>
                      <a:pt x="6318" y="19693"/>
                      <a:pt x="5968" y="19693"/>
                    </a:cubicBezTo>
                    <a:cubicBezTo>
                      <a:pt x="5412" y="19693"/>
                      <a:pt x="4845" y="19481"/>
                      <a:pt x="4499" y="19096"/>
                    </a:cubicBezTo>
                    <a:cubicBezTo>
                      <a:pt x="4122" y="18677"/>
                      <a:pt x="3976" y="18154"/>
                      <a:pt x="3871" y="17631"/>
                    </a:cubicBezTo>
                    <a:lnTo>
                      <a:pt x="3871" y="17631"/>
                    </a:lnTo>
                    <a:cubicBezTo>
                      <a:pt x="4324" y="18122"/>
                      <a:pt x="4947" y="18459"/>
                      <a:pt x="5587" y="18459"/>
                    </a:cubicBezTo>
                    <a:cubicBezTo>
                      <a:pt x="5657" y="18459"/>
                      <a:pt x="5726" y="18455"/>
                      <a:pt x="5796" y="18447"/>
                    </a:cubicBezTo>
                    <a:cubicBezTo>
                      <a:pt x="6319" y="18405"/>
                      <a:pt x="7135" y="18008"/>
                      <a:pt x="7784" y="17485"/>
                    </a:cubicBezTo>
                    <a:close/>
                    <a:moveTo>
                      <a:pt x="7407" y="19807"/>
                    </a:moveTo>
                    <a:lnTo>
                      <a:pt x="7407" y="19807"/>
                    </a:lnTo>
                    <a:cubicBezTo>
                      <a:pt x="7386" y="19870"/>
                      <a:pt x="7386" y="19933"/>
                      <a:pt x="7365" y="19996"/>
                    </a:cubicBezTo>
                    <a:lnTo>
                      <a:pt x="7324" y="19975"/>
                    </a:lnTo>
                    <a:cubicBezTo>
                      <a:pt x="7303" y="19954"/>
                      <a:pt x="7282" y="19933"/>
                      <a:pt x="7240" y="19933"/>
                    </a:cubicBezTo>
                    <a:cubicBezTo>
                      <a:pt x="7303" y="19891"/>
                      <a:pt x="7365" y="19849"/>
                      <a:pt x="7407" y="19807"/>
                    </a:cubicBezTo>
                    <a:close/>
                    <a:moveTo>
                      <a:pt x="4499" y="19786"/>
                    </a:moveTo>
                    <a:lnTo>
                      <a:pt x="4499" y="19786"/>
                    </a:lnTo>
                    <a:cubicBezTo>
                      <a:pt x="4666" y="19912"/>
                      <a:pt x="4813" y="19996"/>
                      <a:pt x="5001" y="20079"/>
                    </a:cubicBezTo>
                    <a:cubicBezTo>
                      <a:pt x="4980" y="20100"/>
                      <a:pt x="4980" y="20121"/>
                      <a:pt x="4980" y="20163"/>
                    </a:cubicBezTo>
                    <a:lnTo>
                      <a:pt x="4980" y="20205"/>
                    </a:lnTo>
                    <a:cubicBezTo>
                      <a:pt x="4896" y="20079"/>
                      <a:pt x="4792" y="19975"/>
                      <a:pt x="4687" y="19933"/>
                    </a:cubicBezTo>
                    <a:cubicBezTo>
                      <a:pt x="4666" y="19933"/>
                      <a:pt x="4624" y="19933"/>
                      <a:pt x="4624" y="19975"/>
                    </a:cubicBezTo>
                    <a:cubicBezTo>
                      <a:pt x="4624" y="19996"/>
                      <a:pt x="4624" y="20017"/>
                      <a:pt x="4624" y="20017"/>
                    </a:cubicBezTo>
                    <a:cubicBezTo>
                      <a:pt x="4583" y="19954"/>
                      <a:pt x="4541" y="19870"/>
                      <a:pt x="4499" y="19786"/>
                    </a:cubicBezTo>
                    <a:close/>
                    <a:moveTo>
                      <a:pt x="6152" y="20268"/>
                    </a:moveTo>
                    <a:cubicBezTo>
                      <a:pt x="6152" y="20268"/>
                      <a:pt x="6152" y="20289"/>
                      <a:pt x="6152" y="20289"/>
                    </a:cubicBezTo>
                    <a:cubicBezTo>
                      <a:pt x="6152" y="20289"/>
                      <a:pt x="6131" y="20268"/>
                      <a:pt x="6131" y="20268"/>
                    </a:cubicBezTo>
                    <a:close/>
                    <a:moveTo>
                      <a:pt x="5378" y="20205"/>
                    </a:moveTo>
                    <a:cubicBezTo>
                      <a:pt x="5420" y="20205"/>
                      <a:pt x="5440" y="20226"/>
                      <a:pt x="5482" y="20226"/>
                    </a:cubicBezTo>
                    <a:cubicBezTo>
                      <a:pt x="5482" y="20268"/>
                      <a:pt x="5482" y="20309"/>
                      <a:pt x="5482" y="20372"/>
                    </a:cubicBezTo>
                    <a:cubicBezTo>
                      <a:pt x="5440" y="20309"/>
                      <a:pt x="5399" y="20247"/>
                      <a:pt x="5378" y="20205"/>
                    </a:cubicBezTo>
                    <a:close/>
                    <a:moveTo>
                      <a:pt x="6968" y="20058"/>
                    </a:moveTo>
                    <a:cubicBezTo>
                      <a:pt x="6926" y="20247"/>
                      <a:pt x="6863" y="20393"/>
                      <a:pt x="6801" y="20561"/>
                    </a:cubicBezTo>
                    <a:cubicBezTo>
                      <a:pt x="6696" y="20456"/>
                      <a:pt x="6612" y="20330"/>
                      <a:pt x="6528" y="20205"/>
                    </a:cubicBezTo>
                    <a:cubicBezTo>
                      <a:pt x="6591" y="20184"/>
                      <a:pt x="6675" y="20184"/>
                      <a:pt x="6738" y="20163"/>
                    </a:cubicBezTo>
                    <a:cubicBezTo>
                      <a:pt x="6821" y="20142"/>
                      <a:pt x="6905" y="20100"/>
                      <a:pt x="6968" y="20058"/>
                    </a:cubicBezTo>
                    <a:close/>
                    <a:moveTo>
                      <a:pt x="6570" y="20874"/>
                    </a:moveTo>
                    <a:lnTo>
                      <a:pt x="6570" y="20874"/>
                    </a:lnTo>
                    <a:cubicBezTo>
                      <a:pt x="6591" y="20895"/>
                      <a:pt x="6612" y="20916"/>
                      <a:pt x="6633" y="20937"/>
                    </a:cubicBezTo>
                    <a:cubicBezTo>
                      <a:pt x="6612" y="20958"/>
                      <a:pt x="6591" y="20958"/>
                      <a:pt x="6591" y="20979"/>
                    </a:cubicBezTo>
                    <a:cubicBezTo>
                      <a:pt x="6591" y="20937"/>
                      <a:pt x="6570" y="20916"/>
                      <a:pt x="6570" y="20874"/>
                    </a:cubicBezTo>
                    <a:close/>
                    <a:moveTo>
                      <a:pt x="5378" y="20874"/>
                    </a:moveTo>
                    <a:lnTo>
                      <a:pt x="5378" y="20874"/>
                    </a:lnTo>
                    <a:cubicBezTo>
                      <a:pt x="5440" y="20979"/>
                      <a:pt x="5524" y="21105"/>
                      <a:pt x="5587" y="21230"/>
                    </a:cubicBezTo>
                    <a:cubicBezTo>
                      <a:pt x="5545" y="21209"/>
                      <a:pt x="5503" y="21188"/>
                      <a:pt x="5461" y="21188"/>
                    </a:cubicBezTo>
                    <a:cubicBezTo>
                      <a:pt x="5420" y="21084"/>
                      <a:pt x="5399" y="20979"/>
                      <a:pt x="5378" y="20874"/>
                    </a:cubicBezTo>
                    <a:close/>
                    <a:moveTo>
                      <a:pt x="5838" y="20456"/>
                    </a:moveTo>
                    <a:lnTo>
                      <a:pt x="5838" y="20456"/>
                    </a:lnTo>
                    <a:cubicBezTo>
                      <a:pt x="5984" y="20686"/>
                      <a:pt x="6110" y="20916"/>
                      <a:pt x="6215" y="21167"/>
                    </a:cubicBezTo>
                    <a:cubicBezTo>
                      <a:pt x="6152" y="21188"/>
                      <a:pt x="6089" y="21209"/>
                      <a:pt x="6026" y="21209"/>
                    </a:cubicBezTo>
                    <a:cubicBezTo>
                      <a:pt x="6005" y="21230"/>
                      <a:pt x="6005" y="21230"/>
                      <a:pt x="5984" y="21230"/>
                    </a:cubicBezTo>
                    <a:cubicBezTo>
                      <a:pt x="5984" y="21209"/>
                      <a:pt x="5984" y="21188"/>
                      <a:pt x="5964" y="21146"/>
                    </a:cubicBezTo>
                    <a:cubicBezTo>
                      <a:pt x="5880" y="20916"/>
                      <a:pt x="5838" y="20686"/>
                      <a:pt x="5838" y="20456"/>
                    </a:cubicBezTo>
                    <a:close/>
                    <a:moveTo>
                      <a:pt x="7123" y="1"/>
                    </a:moveTo>
                    <a:cubicBezTo>
                      <a:pt x="4686" y="1"/>
                      <a:pt x="2170" y="1422"/>
                      <a:pt x="984" y="3508"/>
                    </a:cubicBezTo>
                    <a:cubicBezTo>
                      <a:pt x="105" y="5056"/>
                      <a:pt x="0" y="6793"/>
                      <a:pt x="544" y="8467"/>
                    </a:cubicBezTo>
                    <a:cubicBezTo>
                      <a:pt x="879" y="9534"/>
                      <a:pt x="1319" y="10643"/>
                      <a:pt x="2009" y="11542"/>
                    </a:cubicBezTo>
                    <a:cubicBezTo>
                      <a:pt x="2637" y="12400"/>
                      <a:pt x="3474" y="13070"/>
                      <a:pt x="4018" y="13991"/>
                    </a:cubicBezTo>
                    <a:cubicBezTo>
                      <a:pt x="3997" y="14011"/>
                      <a:pt x="3976" y="14032"/>
                      <a:pt x="3955" y="14053"/>
                    </a:cubicBezTo>
                    <a:cubicBezTo>
                      <a:pt x="3955" y="14095"/>
                      <a:pt x="3934" y="14116"/>
                      <a:pt x="3934" y="14137"/>
                    </a:cubicBezTo>
                    <a:cubicBezTo>
                      <a:pt x="3913" y="14116"/>
                      <a:pt x="3871" y="14116"/>
                      <a:pt x="3850" y="14116"/>
                    </a:cubicBezTo>
                    <a:cubicBezTo>
                      <a:pt x="3202" y="14242"/>
                      <a:pt x="3097" y="14827"/>
                      <a:pt x="3223" y="15371"/>
                    </a:cubicBezTo>
                    <a:cubicBezTo>
                      <a:pt x="3055" y="15895"/>
                      <a:pt x="3139" y="16459"/>
                      <a:pt x="3390" y="16962"/>
                    </a:cubicBezTo>
                    <a:cubicBezTo>
                      <a:pt x="3243" y="17882"/>
                      <a:pt x="3536" y="18782"/>
                      <a:pt x="4080" y="19410"/>
                    </a:cubicBezTo>
                    <a:cubicBezTo>
                      <a:pt x="4039" y="19431"/>
                      <a:pt x="3997" y="19452"/>
                      <a:pt x="3976" y="19514"/>
                    </a:cubicBezTo>
                    <a:cubicBezTo>
                      <a:pt x="3829" y="20037"/>
                      <a:pt x="4269" y="20791"/>
                      <a:pt x="4604" y="21188"/>
                    </a:cubicBezTo>
                    <a:cubicBezTo>
                      <a:pt x="4926" y="21582"/>
                      <a:pt x="5356" y="21838"/>
                      <a:pt x="5853" y="21838"/>
                    </a:cubicBezTo>
                    <a:cubicBezTo>
                      <a:pt x="5937" y="21838"/>
                      <a:pt x="6023" y="21831"/>
                      <a:pt x="6110" y="21816"/>
                    </a:cubicBezTo>
                    <a:cubicBezTo>
                      <a:pt x="6780" y="21669"/>
                      <a:pt x="7365" y="21188"/>
                      <a:pt x="7742" y="20644"/>
                    </a:cubicBezTo>
                    <a:cubicBezTo>
                      <a:pt x="7763" y="20623"/>
                      <a:pt x="7763" y="20602"/>
                      <a:pt x="7784" y="20581"/>
                    </a:cubicBezTo>
                    <a:cubicBezTo>
                      <a:pt x="7826" y="20540"/>
                      <a:pt x="7868" y="20498"/>
                      <a:pt x="7909" y="20477"/>
                    </a:cubicBezTo>
                    <a:cubicBezTo>
                      <a:pt x="7929" y="20480"/>
                      <a:pt x="7949" y="20482"/>
                      <a:pt x="7969" y="20482"/>
                    </a:cubicBezTo>
                    <a:cubicBezTo>
                      <a:pt x="8073" y="20482"/>
                      <a:pt x="8170" y="20433"/>
                      <a:pt x="8223" y="20309"/>
                    </a:cubicBezTo>
                    <a:cubicBezTo>
                      <a:pt x="8684" y="19556"/>
                      <a:pt x="8893" y="18615"/>
                      <a:pt x="8914" y="17736"/>
                    </a:cubicBezTo>
                    <a:cubicBezTo>
                      <a:pt x="8935" y="17338"/>
                      <a:pt x="8914" y="16669"/>
                      <a:pt x="8684" y="16229"/>
                    </a:cubicBezTo>
                    <a:cubicBezTo>
                      <a:pt x="8725" y="15999"/>
                      <a:pt x="8705" y="15769"/>
                      <a:pt x="8600" y="15560"/>
                    </a:cubicBezTo>
                    <a:cubicBezTo>
                      <a:pt x="8914" y="15099"/>
                      <a:pt x="8997" y="14430"/>
                      <a:pt x="8579" y="14074"/>
                    </a:cubicBezTo>
                    <a:cubicBezTo>
                      <a:pt x="9165" y="13216"/>
                      <a:pt x="9583" y="12149"/>
                      <a:pt x="10106" y="11333"/>
                    </a:cubicBezTo>
                    <a:cubicBezTo>
                      <a:pt x="11006" y="9952"/>
                      <a:pt x="11822" y="8550"/>
                      <a:pt x="12031" y="6876"/>
                    </a:cubicBezTo>
                    <a:cubicBezTo>
                      <a:pt x="12387" y="4135"/>
                      <a:pt x="11299" y="746"/>
                      <a:pt x="8307" y="118"/>
                    </a:cubicBezTo>
                    <a:cubicBezTo>
                      <a:pt x="7919" y="39"/>
                      <a:pt x="7522" y="1"/>
                      <a:pt x="71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7"/>
              <p:cNvSpPr/>
              <p:nvPr/>
            </p:nvSpPr>
            <p:spPr>
              <a:xfrm>
                <a:off x="3578325" y="5877950"/>
                <a:ext cx="4400" cy="3275"/>
              </a:xfrm>
              <a:custGeom>
                <a:rect b="b" l="l" r="r" t="t"/>
                <a:pathLst>
                  <a:path extrusionOk="0" h="131" w="176">
                    <a:moveTo>
                      <a:pt x="91" y="0"/>
                    </a:moveTo>
                    <a:cubicBezTo>
                      <a:pt x="87" y="0"/>
                      <a:pt x="82" y="1"/>
                      <a:pt x="77" y="3"/>
                    </a:cubicBezTo>
                    <a:cubicBezTo>
                      <a:pt x="0" y="22"/>
                      <a:pt x="30" y="130"/>
                      <a:pt x="84" y="130"/>
                    </a:cubicBezTo>
                    <a:cubicBezTo>
                      <a:pt x="89" y="130"/>
                      <a:pt x="93" y="130"/>
                      <a:pt x="98" y="128"/>
                    </a:cubicBezTo>
                    <a:cubicBezTo>
                      <a:pt x="176" y="109"/>
                      <a:pt x="146" y="0"/>
                      <a:pt x="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17"/>
              <p:cNvSpPr/>
              <p:nvPr/>
            </p:nvSpPr>
            <p:spPr>
              <a:xfrm>
                <a:off x="3586675" y="5696325"/>
                <a:ext cx="5875" cy="4425"/>
              </a:xfrm>
              <a:custGeom>
                <a:rect b="b" l="l" r="r" t="t"/>
                <a:pathLst>
                  <a:path extrusionOk="0" h="177" w="235">
                    <a:moveTo>
                      <a:pt x="131" y="0"/>
                    </a:moveTo>
                    <a:cubicBezTo>
                      <a:pt x="121" y="0"/>
                      <a:pt x="111" y="2"/>
                      <a:pt x="99" y="7"/>
                    </a:cubicBezTo>
                    <a:cubicBezTo>
                      <a:pt x="1" y="27"/>
                      <a:pt x="32" y="176"/>
                      <a:pt x="123" y="176"/>
                    </a:cubicBezTo>
                    <a:cubicBezTo>
                      <a:pt x="129" y="176"/>
                      <a:pt x="135" y="176"/>
                      <a:pt x="141" y="174"/>
                    </a:cubicBezTo>
                    <a:cubicBezTo>
                      <a:pt x="234" y="137"/>
                      <a:pt x="211" y="0"/>
                      <a:pt x="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 name="Google Shape;463;p17"/>
            <p:cNvGrpSpPr/>
            <p:nvPr/>
          </p:nvGrpSpPr>
          <p:grpSpPr>
            <a:xfrm rot="-2700000">
              <a:off x="4220709" y="287879"/>
              <a:ext cx="541657" cy="374028"/>
              <a:chOff x="6206150" y="5490175"/>
              <a:chExt cx="879875" cy="607575"/>
            </a:xfrm>
          </p:grpSpPr>
          <p:sp>
            <p:nvSpPr>
              <p:cNvPr id="464" name="Google Shape;464;p17"/>
              <p:cNvSpPr/>
              <p:nvPr/>
            </p:nvSpPr>
            <p:spPr>
              <a:xfrm>
                <a:off x="6609975" y="5786550"/>
                <a:ext cx="42925" cy="38250"/>
              </a:xfrm>
              <a:custGeom>
                <a:rect b="b" l="l" r="r" t="t"/>
                <a:pathLst>
                  <a:path extrusionOk="0" h="1530" w="1717">
                    <a:moveTo>
                      <a:pt x="788" y="1"/>
                    </a:moveTo>
                    <a:cubicBezTo>
                      <a:pt x="693" y="1"/>
                      <a:pt x="597" y="19"/>
                      <a:pt x="503" y="60"/>
                    </a:cubicBezTo>
                    <a:cubicBezTo>
                      <a:pt x="147" y="227"/>
                      <a:pt x="1" y="646"/>
                      <a:pt x="106" y="1001"/>
                    </a:cubicBezTo>
                    <a:cubicBezTo>
                      <a:pt x="106" y="1043"/>
                      <a:pt x="85" y="1085"/>
                      <a:pt x="85" y="1127"/>
                    </a:cubicBezTo>
                    <a:cubicBezTo>
                      <a:pt x="85" y="1315"/>
                      <a:pt x="189" y="1503"/>
                      <a:pt x="398" y="1524"/>
                    </a:cubicBezTo>
                    <a:cubicBezTo>
                      <a:pt x="462" y="1528"/>
                      <a:pt x="528" y="1530"/>
                      <a:pt x="595" y="1530"/>
                    </a:cubicBezTo>
                    <a:cubicBezTo>
                      <a:pt x="944" y="1530"/>
                      <a:pt x="1314" y="1467"/>
                      <a:pt x="1507" y="1169"/>
                    </a:cubicBezTo>
                    <a:cubicBezTo>
                      <a:pt x="1591" y="1043"/>
                      <a:pt x="1612" y="918"/>
                      <a:pt x="1591" y="771"/>
                    </a:cubicBezTo>
                    <a:cubicBezTo>
                      <a:pt x="1717" y="604"/>
                      <a:pt x="1696" y="353"/>
                      <a:pt x="1466" y="269"/>
                    </a:cubicBezTo>
                    <a:cubicBezTo>
                      <a:pt x="1424" y="248"/>
                      <a:pt x="1382" y="227"/>
                      <a:pt x="1340" y="227"/>
                    </a:cubicBezTo>
                    <a:cubicBezTo>
                      <a:pt x="1184" y="85"/>
                      <a:pt x="989" y="1"/>
                      <a:pt x="788"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7"/>
              <p:cNvSpPr/>
              <p:nvPr/>
            </p:nvSpPr>
            <p:spPr>
              <a:xfrm>
                <a:off x="6206150" y="5490175"/>
                <a:ext cx="879875" cy="607575"/>
              </a:xfrm>
              <a:custGeom>
                <a:rect b="b" l="l" r="r" t="t"/>
                <a:pathLst>
                  <a:path extrusionOk="0" h="24303" w="35195">
                    <a:moveTo>
                      <a:pt x="12534" y="4759"/>
                    </a:moveTo>
                    <a:lnTo>
                      <a:pt x="12534" y="4759"/>
                    </a:lnTo>
                    <a:cubicBezTo>
                      <a:pt x="12785" y="5156"/>
                      <a:pt x="12911" y="5596"/>
                      <a:pt x="12911" y="6035"/>
                    </a:cubicBezTo>
                    <a:cubicBezTo>
                      <a:pt x="12890" y="5910"/>
                      <a:pt x="12848" y="5763"/>
                      <a:pt x="12764" y="5638"/>
                    </a:cubicBezTo>
                    <a:cubicBezTo>
                      <a:pt x="12743" y="5596"/>
                      <a:pt x="12722" y="5554"/>
                      <a:pt x="12681" y="5533"/>
                    </a:cubicBezTo>
                    <a:cubicBezTo>
                      <a:pt x="12660" y="5261"/>
                      <a:pt x="12618" y="5010"/>
                      <a:pt x="12534" y="4759"/>
                    </a:cubicBezTo>
                    <a:close/>
                    <a:moveTo>
                      <a:pt x="8171" y="2723"/>
                    </a:moveTo>
                    <a:cubicBezTo>
                      <a:pt x="8958" y="2723"/>
                      <a:pt x="9781" y="2885"/>
                      <a:pt x="10525" y="3190"/>
                    </a:cubicBezTo>
                    <a:cubicBezTo>
                      <a:pt x="11237" y="3671"/>
                      <a:pt x="11802" y="4340"/>
                      <a:pt x="12011" y="5198"/>
                    </a:cubicBezTo>
                    <a:cubicBezTo>
                      <a:pt x="12430" y="6998"/>
                      <a:pt x="10839" y="8128"/>
                      <a:pt x="9186" y="8546"/>
                    </a:cubicBezTo>
                    <a:cubicBezTo>
                      <a:pt x="8829" y="8607"/>
                      <a:pt x="8465" y="8639"/>
                      <a:pt x="8107" y="8639"/>
                    </a:cubicBezTo>
                    <a:cubicBezTo>
                      <a:pt x="6623" y="8639"/>
                      <a:pt x="5247" y="8079"/>
                      <a:pt x="4876" y="6663"/>
                    </a:cubicBezTo>
                    <a:cubicBezTo>
                      <a:pt x="4173" y="3911"/>
                      <a:pt x="6038" y="2723"/>
                      <a:pt x="8171" y="2723"/>
                    </a:cubicBezTo>
                    <a:close/>
                    <a:moveTo>
                      <a:pt x="12304" y="7751"/>
                    </a:moveTo>
                    <a:cubicBezTo>
                      <a:pt x="11823" y="8337"/>
                      <a:pt x="11090" y="8797"/>
                      <a:pt x="10212" y="9006"/>
                    </a:cubicBezTo>
                    <a:cubicBezTo>
                      <a:pt x="9961" y="9069"/>
                      <a:pt x="9689" y="9111"/>
                      <a:pt x="9417" y="9153"/>
                    </a:cubicBezTo>
                    <a:cubicBezTo>
                      <a:pt x="9877" y="9048"/>
                      <a:pt x="10316" y="8860"/>
                      <a:pt x="10714" y="8630"/>
                    </a:cubicBezTo>
                    <a:cubicBezTo>
                      <a:pt x="11341" y="8400"/>
                      <a:pt x="11885" y="8107"/>
                      <a:pt x="12304" y="7751"/>
                    </a:cubicBezTo>
                    <a:close/>
                    <a:moveTo>
                      <a:pt x="7240" y="729"/>
                    </a:moveTo>
                    <a:cubicBezTo>
                      <a:pt x="9668" y="729"/>
                      <a:pt x="12072" y="2105"/>
                      <a:pt x="12994" y="4257"/>
                    </a:cubicBezTo>
                    <a:cubicBezTo>
                      <a:pt x="12450" y="3482"/>
                      <a:pt x="11593" y="2897"/>
                      <a:pt x="10630" y="2520"/>
                    </a:cubicBezTo>
                    <a:cubicBezTo>
                      <a:pt x="10337" y="2353"/>
                      <a:pt x="10044" y="2185"/>
                      <a:pt x="9751" y="2060"/>
                    </a:cubicBezTo>
                    <a:cubicBezTo>
                      <a:pt x="9110" y="1803"/>
                      <a:pt x="8390" y="1664"/>
                      <a:pt x="7671" y="1664"/>
                    </a:cubicBezTo>
                    <a:cubicBezTo>
                      <a:pt x="6397" y="1664"/>
                      <a:pt x="5127" y="2102"/>
                      <a:pt x="4311" y="3106"/>
                    </a:cubicBezTo>
                    <a:cubicBezTo>
                      <a:pt x="3014" y="4675"/>
                      <a:pt x="3516" y="7186"/>
                      <a:pt x="4918" y="8546"/>
                    </a:cubicBezTo>
                    <a:cubicBezTo>
                      <a:pt x="5802" y="9403"/>
                      <a:pt x="7236" y="9817"/>
                      <a:pt x="8689" y="9817"/>
                    </a:cubicBezTo>
                    <a:cubicBezTo>
                      <a:pt x="10605" y="9817"/>
                      <a:pt x="12556" y="9098"/>
                      <a:pt x="13329" y="7730"/>
                    </a:cubicBezTo>
                    <a:lnTo>
                      <a:pt x="13329" y="7730"/>
                    </a:lnTo>
                    <a:cubicBezTo>
                      <a:pt x="13204" y="9362"/>
                      <a:pt x="13183" y="10931"/>
                      <a:pt x="14899" y="11622"/>
                    </a:cubicBezTo>
                    <a:cubicBezTo>
                      <a:pt x="14459" y="11789"/>
                      <a:pt x="14020" y="11936"/>
                      <a:pt x="13580" y="12082"/>
                    </a:cubicBezTo>
                    <a:cubicBezTo>
                      <a:pt x="11195" y="10617"/>
                      <a:pt x="8119" y="10931"/>
                      <a:pt x="5608" y="9655"/>
                    </a:cubicBezTo>
                    <a:cubicBezTo>
                      <a:pt x="3202" y="8441"/>
                      <a:pt x="963" y="6244"/>
                      <a:pt x="2407" y="3420"/>
                    </a:cubicBezTo>
                    <a:cubicBezTo>
                      <a:pt x="3202" y="1830"/>
                      <a:pt x="4855" y="951"/>
                      <a:pt x="6592" y="762"/>
                    </a:cubicBezTo>
                    <a:cubicBezTo>
                      <a:pt x="6807" y="740"/>
                      <a:pt x="7024" y="729"/>
                      <a:pt x="7240" y="729"/>
                    </a:cubicBezTo>
                    <a:close/>
                    <a:moveTo>
                      <a:pt x="29473" y="6856"/>
                    </a:moveTo>
                    <a:cubicBezTo>
                      <a:pt x="30965" y="6856"/>
                      <a:pt x="32436" y="6957"/>
                      <a:pt x="33876" y="7416"/>
                    </a:cubicBezTo>
                    <a:cubicBezTo>
                      <a:pt x="32349" y="7981"/>
                      <a:pt x="30717" y="8148"/>
                      <a:pt x="29127" y="8630"/>
                    </a:cubicBezTo>
                    <a:cubicBezTo>
                      <a:pt x="27181" y="9216"/>
                      <a:pt x="25339" y="10136"/>
                      <a:pt x="23498" y="10952"/>
                    </a:cubicBezTo>
                    <a:cubicBezTo>
                      <a:pt x="21845" y="11664"/>
                      <a:pt x="20213" y="12396"/>
                      <a:pt x="18560" y="13065"/>
                    </a:cubicBezTo>
                    <a:cubicBezTo>
                      <a:pt x="18546" y="13063"/>
                      <a:pt x="18532" y="13061"/>
                      <a:pt x="18518" y="13061"/>
                    </a:cubicBezTo>
                    <a:cubicBezTo>
                      <a:pt x="18428" y="13061"/>
                      <a:pt x="18340" y="13116"/>
                      <a:pt x="18267" y="13170"/>
                    </a:cubicBezTo>
                    <a:cubicBezTo>
                      <a:pt x="18121" y="13233"/>
                      <a:pt x="17953" y="13317"/>
                      <a:pt x="17786" y="13379"/>
                    </a:cubicBezTo>
                    <a:cubicBezTo>
                      <a:pt x="15996" y="14077"/>
                      <a:pt x="14068" y="14944"/>
                      <a:pt x="12133" y="14944"/>
                    </a:cubicBezTo>
                    <a:cubicBezTo>
                      <a:pt x="11807" y="14944"/>
                      <a:pt x="11480" y="14919"/>
                      <a:pt x="11153" y="14865"/>
                    </a:cubicBezTo>
                    <a:cubicBezTo>
                      <a:pt x="10777" y="14593"/>
                      <a:pt x="10358" y="14363"/>
                      <a:pt x="9940" y="14174"/>
                    </a:cubicBezTo>
                    <a:cubicBezTo>
                      <a:pt x="11049" y="13944"/>
                      <a:pt x="12137" y="13421"/>
                      <a:pt x="13204" y="13003"/>
                    </a:cubicBezTo>
                    <a:cubicBezTo>
                      <a:pt x="13434" y="12898"/>
                      <a:pt x="13664" y="12814"/>
                      <a:pt x="13873" y="12752"/>
                    </a:cubicBezTo>
                    <a:cubicBezTo>
                      <a:pt x="13957" y="12793"/>
                      <a:pt x="14041" y="12814"/>
                      <a:pt x="14124" y="12877"/>
                    </a:cubicBezTo>
                    <a:cubicBezTo>
                      <a:pt x="14154" y="12890"/>
                      <a:pt x="14183" y="12896"/>
                      <a:pt x="14211" y="12896"/>
                    </a:cubicBezTo>
                    <a:cubicBezTo>
                      <a:pt x="14357" y="12896"/>
                      <a:pt x="14454" y="12728"/>
                      <a:pt x="14313" y="12605"/>
                    </a:cubicBezTo>
                    <a:lnTo>
                      <a:pt x="14292" y="12605"/>
                    </a:lnTo>
                    <a:cubicBezTo>
                      <a:pt x="16070" y="11977"/>
                      <a:pt x="17765" y="11475"/>
                      <a:pt x="18958" y="9864"/>
                    </a:cubicBezTo>
                    <a:cubicBezTo>
                      <a:pt x="19899" y="8609"/>
                      <a:pt x="20548" y="7500"/>
                      <a:pt x="22222" y="7165"/>
                    </a:cubicBezTo>
                    <a:cubicBezTo>
                      <a:pt x="23645" y="6872"/>
                      <a:pt x="25130" y="6935"/>
                      <a:pt x="26574" y="6914"/>
                    </a:cubicBezTo>
                    <a:cubicBezTo>
                      <a:pt x="27547" y="6898"/>
                      <a:pt x="28515" y="6856"/>
                      <a:pt x="29473" y="6856"/>
                    </a:cubicBezTo>
                    <a:close/>
                    <a:moveTo>
                      <a:pt x="18623" y="13861"/>
                    </a:moveTo>
                    <a:cubicBezTo>
                      <a:pt x="20318" y="15388"/>
                      <a:pt x="22515" y="15932"/>
                      <a:pt x="24586" y="16790"/>
                    </a:cubicBezTo>
                    <a:cubicBezTo>
                      <a:pt x="26867" y="17711"/>
                      <a:pt x="29650" y="18024"/>
                      <a:pt x="31679" y="19468"/>
                    </a:cubicBezTo>
                    <a:cubicBezTo>
                      <a:pt x="32806" y="20273"/>
                      <a:pt x="32507" y="20483"/>
                      <a:pt x="31803" y="20483"/>
                    </a:cubicBezTo>
                    <a:cubicBezTo>
                      <a:pt x="31133" y="20483"/>
                      <a:pt x="30096" y="20293"/>
                      <a:pt x="29566" y="20242"/>
                    </a:cubicBezTo>
                    <a:cubicBezTo>
                      <a:pt x="27997" y="20096"/>
                      <a:pt x="26490" y="20012"/>
                      <a:pt x="24942" y="19552"/>
                    </a:cubicBezTo>
                    <a:cubicBezTo>
                      <a:pt x="21761" y="18589"/>
                      <a:pt x="19983" y="16267"/>
                      <a:pt x="17514" y="14342"/>
                    </a:cubicBezTo>
                    <a:cubicBezTo>
                      <a:pt x="17891" y="14195"/>
                      <a:pt x="18267" y="14028"/>
                      <a:pt x="18623" y="13861"/>
                    </a:cubicBezTo>
                    <a:close/>
                    <a:moveTo>
                      <a:pt x="6972" y="15109"/>
                    </a:moveTo>
                    <a:cubicBezTo>
                      <a:pt x="7618" y="15109"/>
                      <a:pt x="8260" y="15225"/>
                      <a:pt x="8852" y="15472"/>
                    </a:cubicBezTo>
                    <a:cubicBezTo>
                      <a:pt x="9772" y="15869"/>
                      <a:pt x="10546" y="16643"/>
                      <a:pt x="10965" y="17543"/>
                    </a:cubicBezTo>
                    <a:cubicBezTo>
                      <a:pt x="10881" y="17585"/>
                      <a:pt x="10818" y="17690"/>
                      <a:pt x="10881" y="17815"/>
                    </a:cubicBezTo>
                    <a:cubicBezTo>
                      <a:pt x="12222" y="20708"/>
                      <a:pt x="9546" y="22356"/>
                      <a:pt x="6980" y="22356"/>
                    </a:cubicBezTo>
                    <a:cubicBezTo>
                      <a:pt x="6744" y="22356"/>
                      <a:pt x="6509" y="22342"/>
                      <a:pt x="6278" y="22314"/>
                    </a:cubicBezTo>
                    <a:cubicBezTo>
                      <a:pt x="3328" y="21937"/>
                      <a:pt x="566" y="18359"/>
                      <a:pt x="3704" y="16141"/>
                    </a:cubicBezTo>
                    <a:cubicBezTo>
                      <a:pt x="4632" y="15483"/>
                      <a:pt x="5810" y="15109"/>
                      <a:pt x="6972" y="15109"/>
                    </a:cubicBezTo>
                    <a:close/>
                    <a:moveTo>
                      <a:pt x="8893" y="14509"/>
                    </a:moveTo>
                    <a:cubicBezTo>
                      <a:pt x="9437" y="14656"/>
                      <a:pt x="9981" y="14886"/>
                      <a:pt x="10484" y="15200"/>
                    </a:cubicBezTo>
                    <a:cubicBezTo>
                      <a:pt x="10505" y="15200"/>
                      <a:pt x="10505" y="15200"/>
                      <a:pt x="10525" y="15221"/>
                    </a:cubicBezTo>
                    <a:cubicBezTo>
                      <a:pt x="10546" y="15346"/>
                      <a:pt x="10630" y="15451"/>
                      <a:pt x="10797" y="15493"/>
                    </a:cubicBezTo>
                    <a:cubicBezTo>
                      <a:pt x="10839" y="15493"/>
                      <a:pt x="10881" y="15493"/>
                      <a:pt x="10923" y="15514"/>
                    </a:cubicBezTo>
                    <a:cubicBezTo>
                      <a:pt x="14375" y="18150"/>
                      <a:pt x="12555" y="22921"/>
                      <a:pt x="8433" y="23653"/>
                    </a:cubicBezTo>
                    <a:cubicBezTo>
                      <a:pt x="8074" y="23718"/>
                      <a:pt x="7709" y="23747"/>
                      <a:pt x="7341" y="23747"/>
                    </a:cubicBezTo>
                    <a:cubicBezTo>
                      <a:pt x="6168" y="23747"/>
                      <a:pt x="4971" y="23449"/>
                      <a:pt x="3872" y="23067"/>
                    </a:cubicBezTo>
                    <a:cubicBezTo>
                      <a:pt x="2700" y="22649"/>
                      <a:pt x="859" y="21916"/>
                      <a:pt x="984" y="20242"/>
                    </a:cubicBezTo>
                    <a:cubicBezTo>
                      <a:pt x="1026" y="19761"/>
                      <a:pt x="1235" y="19280"/>
                      <a:pt x="1507" y="18819"/>
                    </a:cubicBezTo>
                    <a:cubicBezTo>
                      <a:pt x="1528" y="19112"/>
                      <a:pt x="1591" y="19405"/>
                      <a:pt x="1696" y="19677"/>
                    </a:cubicBezTo>
                    <a:cubicBezTo>
                      <a:pt x="2093" y="21184"/>
                      <a:pt x="3370" y="22104"/>
                      <a:pt x="4855" y="22523"/>
                    </a:cubicBezTo>
                    <a:cubicBezTo>
                      <a:pt x="5535" y="22776"/>
                      <a:pt x="6233" y="22902"/>
                      <a:pt x="6882" y="22902"/>
                    </a:cubicBezTo>
                    <a:cubicBezTo>
                      <a:pt x="6932" y="22902"/>
                      <a:pt x="6982" y="22901"/>
                      <a:pt x="7031" y="22900"/>
                    </a:cubicBezTo>
                    <a:cubicBezTo>
                      <a:pt x="7492" y="22879"/>
                      <a:pt x="7952" y="22816"/>
                      <a:pt x="8391" y="22711"/>
                    </a:cubicBezTo>
                    <a:cubicBezTo>
                      <a:pt x="8705" y="22649"/>
                      <a:pt x="8998" y="22586"/>
                      <a:pt x="9270" y="22502"/>
                    </a:cubicBezTo>
                    <a:cubicBezTo>
                      <a:pt x="12722" y="21477"/>
                      <a:pt x="12806" y="17355"/>
                      <a:pt x="10086" y="15346"/>
                    </a:cubicBezTo>
                    <a:cubicBezTo>
                      <a:pt x="9521" y="14949"/>
                      <a:pt x="8852" y="14677"/>
                      <a:pt x="8140" y="14530"/>
                    </a:cubicBezTo>
                    <a:cubicBezTo>
                      <a:pt x="8391" y="14509"/>
                      <a:pt x="8642" y="14509"/>
                      <a:pt x="8893" y="14509"/>
                    </a:cubicBezTo>
                    <a:close/>
                    <a:moveTo>
                      <a:pt x="7225" y="1"/>
                    </a:moveTo>
                    <a:cubicBezTo>
                      <a:pt x="6069" y="1"/>
                      <a:pt x="4925" y="275"/>
                      <a:pt x="3935" y="867"/>
                    </a:cubicBezTo>
                    <a:cubicBezTo>
                      <a:pt x="1361" y="2374"/>
                      <a:pt x="378" y="5700"/>
                      <a:pt x="2386" y="8065"/>
                    </a:cubicBezTo>
                    <a:cubicBezTo>
                      <a:pt x="5190" y="11350"/>
                      <a:pt x="9396" y="10869"/>
                      <a:pt x="12974" y="12333"/>
                    </a:cubicBezTo>
                    <a:cubicBezTo>
                      <a:pt x="12848" y="12375"/>
                      <a:pt x="12722" y="12438"/>
                      <a:pt x="12597" y="12480"/>
                    </a:cubicBezTo>
                    <a:cubicBezTo>
                      <a:pt x="11341" y="13045"/>
                      <a:pt x="10170" y="13651"/>
                      <a:pt x="8831" y="13798"/>
                    </a:cubicBezTo>
                    <a:cubicBezTo>
                      <a:pt x="8349" y="13672"/>
                      <a:pt x="7868" y="13610"/>
                      <a:pt x="7387" y="13610"/>
                    </a:cubicBezTo>
                    <a:cubicBezTo>
                      <a:pt x="5546" y="13630"/>
                      <a:pt x="3453" y="14698"/>
                      <a:pt x="2365" y="16288"/>
                    </a:cubicBezTo>
                    <a:cubicBezTo>
                      <a:pt x="2135" y="16581"/>
                      <a:pt x="1947" y="16874"/>
                      <a:pt x="1800" y="17229"/>
                    </a:cubicBezTo>
                    <a:cubicBezTo>
                      <a:pt x="1026" y="18359"/>
                      <a:pt x="1" y="19782"/>
                      <a:pt x="482" y="21184"/>
                    </a:cubicBezTo>
                    <a:cubicBezTo>
                      <a:pt x="1089" y="22921"/>
                      <a:pt x="3265" y="23611"/>
                      <a:pt x="4855" y="24009"/>
                    </a:cubicBezTo>
                    <a:cubicBezTo>
                      <a:pt x="5601" y="24200"/>
                      <a:pt x="6398" y="24303"/>
                      <a:pt x="7196" y="24303"/>
                    </a:cubicBezTo>
                    <a:cubicBezTo>
                      <a:pt x="9890" y="24303"/>
                      <a:pt x="12591" y="23132"/>
                      <a:pt x="13350" y="20242"/>
                    </a:cubicBezTo>
                    <a:cubicBezTo>
                      <a:pt x="13810" y="18485"/>
                      <a:pt x="13183" y="16832"/>
                      <a:pt x="12011" y="15618"/>
                    </a:cubicBezTo>
                    <a:lnTo>
                      <a:pt x="12011" y="15618"/>
                    </a:lnTo>
                    <a:cubicBezTo>
                      <a:pt x="12106" y="15622"/>
                      <a:pt x="12201" y="15624"/>
                      <a:pt x="12297" y="15624"/>
                    </a:cubicBezTo>
                    <a:cubicBezTo>
                      <a:pt x="13824" y="15624"/>
                      <a:pt x="15436" y="15161"/>
                      <a:pt x="17012" y="14551"/>
                    </a:cubicBezTo>
                    <a:cubicBezTo>
                      <a:pt x="19292" y="16915"/>
                      <a:pt x="21510" y="19112"/>
                      <a:pt x="24754" y="20096"/>
                    </a:cubicBezTo>
                    <a:cubicBezTo>
                      <a:pt x="26155" y="20514"/>
                      <a:pt x="27557" y="20661"/>
                      <a:pt x="29022" y="20765"/>
                    </a:cubicBezTo>
                    <a:cubicBezTo>
                      <a:pt x="29906" y="20847"/>
                      <a:pt x="30798" y="21017"/>
                      <a:pt x="31682" y="21017"/>
                    </a:cubicBezTo>
                    <a:cubicBezTo>
                      <a:pt x="32159" y="21017"/>
                      <a:pt x="32633" y="20967"/>
                      <a:pt x="33102" y="20828"/>
                    </a:cubicBezTo>
                    <a:cubicBezTo>
                      <a:pt x="33269" y="20786"/>
                      <a:pt x="33437" y="20598"/>
                      <a:pt x="33332" y="20410"/>
                    </a:cubicBezTo>
                    <a:cubicBezTo>
                      <a:pt x="32119" y="18401"/>
                      <a:pt x="29691" y="17836"/>
                      <a:pt x="27578" y="17208"/>
                    </a:cubicBezTo>
                    <a:cubicBezTo>
                      <a:pt x="24942" y="16413"/>
                      <a:pt x="21406" y="15451"/>
                      <a:pt x="19230" y="13589"/>
                    </a:cubicBezTo>
                    <a:cubicBezTo>
                      <a:pt x="20339" y="13086"/>
                      <a:pt x="21385" y="12542"/>
                      <a:pt x="22326" y="12124"/>
                    </a:cubicBezTo>
                    <a:cubicBezTo>
                      <a:pt x="24398" y="11182"/>
                      <a:pt x="26448" y="10094"/>
                      <a:pt x="28603" y="9320"/>
                    </a:cubicBezTo>
                    <a:cubicBezTo>
                      <a:pt x="30654" y="8609"/>
                      <a:pt x="32914" y="8567"/>
                      <a:pt x="34922" y="7688"/>
                    </a:cubicBezTo>
                    <a:cubicBezTo>
                      <a:pt x="35194" y="7563"/>
                      <a:pt x="35153" y="7186"/>
                      <a:pt x="34901" y="7081"/>
                    </a:cubicBezTo>
                    <a:cubicBezTo>
                      <a:pt x="33180" y="6366"/>
                      <a:pt x="31348" y="6177"/>
                      <a:pt x="29506" y="6177"/>
                    </a:cubicBezTo>
                    <a:cubicBezTo>
                      <a:pt x="29087" y="6177"/>
                      <a:pt x="28667" y="6187"/>
                      <a:pt x="28248" y="6203"/>
                    </a:cubicBezTo>
                    <a:cubicBezTo>
                      <a:pt x="27955" y="6213"/>
                      <a:pt x="27655" y="6217"/>
                      <a:pt x="27350" y="6217"/>
                    </a:cubicBezTo>
                    <a:cubicBezTo>
                      <a:pt x="26664" y="6217"/>
                      <a:pt x="25953" y="6198"/>
                      <a:pt x="25240" y="6198"/>
                    </a:cubicBezTo>
                    <a:cubicBezTo>
                      <a:pt x="23846" y="6198"/>
                      <a:pt x="22445" y="6271"/>
                      <a:pt x="21217" y="6705"/>
                    </a:cubicBezTo>
                    <a:cubicBezTo>
                      <a:pt x="19041" y="7479"/>
                      <a:pt x="18539" y="10032"/>
                      <a:pt x="16468" y="11015"/>
                    </a:cubicBezTo>
                    <a:cubicBezTo>
                      <a:pt x="16175" y="11141"/>
                      <a:pt x="15861" y="11266"/>
                      <a:pt x="15547" y="11392"/>
                    </a:cubicBezTo>
                    <a:cubicBezTo>
                      <a:pt x="15526" y="11329"/>
                      <a:pt x="15484" y="11287"/>
                      <a:pt x="15401" y="11245"/>
                    </a:cubicBezTo>
                    <a:cubicBezTo>
                      <a:pt x="12911" y="10262"/>
                      <a:pt x="14501" y="7039"/>
                      <a:pt x="14124" y="5073"/>
                    </a:cubicBezTo>
                    <a:cubicBezTo>
                      <a:pt x="13852" y="3713"/>
                      <a:pt x="13015" y="2499"/>
                      <a:pt x="11948" y="1641"/>
                    </a:cubicBezTo>
                    <a:cubicBezTo>
                      <a:pt x="10652" y="595"/>
                      <a:pt x="8926" y="1"/>
                      <a:pt x="7225"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 name="Google Shape;466;p17"/>
            <p:cNvGrpSpPr/>
            <p:nvPr/>
          </p:nvGrpSpPr>
          <p:grpSpPr>
            <a:xfrm rot="513658">
              <a:off x="131073" y="1857995"/>
              <a:ext cx="512212" cy="426875"/>
              <a:chOff x="1562175" y="5288450"/>
              <a:chExt cx="613425" cy="511225"/>
            </a:xfrm>
          </p:grpSpPr>
          <p:sp>
            <p:nvSpPr>
              <p:cNvPr id="467" name="Google Shape;467;p17"/>
              <p:cNvSpPr/>
              <p:nvPr/>
            </p:nvSpPr>
            <p:spPr>
              <a:xfrm>
                <a:off x="1716475" y="5418150"/>
                <a:ext cx="459125" cy="381525"/>
              </a:xfrm>
              <a:custGeom>
                <a:rect b="b" l="l" r="r" t="t"/>
                <a:pathLst>
                  <a:path extrusionOk="0" h="15261" w="18365">
                    <a:moveTo>
                      <a:pt x="1525" y="656"/>
                    </a:moveTo>
                    <a:cubicBezTo>
                      <a:pt x="1596" y="656"/>
                      <a:pt x="1670" y="669"/>
                      <a:pt x="1744" y="699"/>
                    </a:cubicBezTo>
                    <a:lnTo>
                      <a:pt x="1744" y="699"/>
                    </a:lnTo>
                    <a:cubicBezTo>
                      <a:pt x="4475" y="2602"/>
                      <a:pt x="7207" y="4525"/>
                      <a:pt x="9918" y="6447"/>
                    </a:cubicBezTo>
                    <a:cubicBezTo>
                      <a:pt x="12283" y="8121"/>
                      <a:pt x="14647" y="9879"/>
                      <a:pt x="16426" y="12180"/>
                    </a:cubicBezTo>
                    <a:cubicBezTo>
                      <a:pt x="16865" y="12724"/>
                      <a:pt x="17325" y="13331"/>
                      <a:pt x="17618" y="13959"/>
                    </a:cubicBezTo>
                    <a:cubicBezTo>
                      <a:pt x="17702" y="14126"/>
                      <a:pt x="17848" y="14524"/>
                      <a:pt x="17681" y="14691"/>
                    </a:cubicBezTo>
                    <a:cubicBezTo>
                      <a:pt x="17639" y="14733"/>
                      <a:pt x="17586" y="14751"/>
                      <a:pt x="17526" y="14751"/>
                    </a:cubicBezTo>
                    <a:cubicBezTo>
                      <a:pt x="17232" y="14751"/>
                      <a:pt x="16774" y="14311"/>
                      <a:pt x="16635" y="14189"/>
                    </a:cubicBezTo>
                    <a:cubicBezTo>
                      <a:pt x="15463" y="13226"/>
                      <a:pt x="14521" y="12034"/>
                      <a:pt x="13454" y="10967"/>
                    </a:cubicBezTo>
                    <a:cubicBezTo>
                      <a:pt x="11383" y="8895"/>
                      <a:pt x="8830" y="7368"/>
                      <a:pt x="6278" y="5945"/>
                    </a:cubicBezTo>
                    <a:cubicBezTo>
                      <a:pt x="4855" y="5150"/>
                      <a:pt x="3369" y="4376"/>
                      <a:pt x="1988" y="3497"/>
                    </a:cubicBezTo>
                    <a:cubicBezTo>
                      <a:pt x="1423" y="3120"/>
                      <a:pt x="712" y="2576"/>
                      <a:pt x="628" y="1844"/>
                    </a:cubicBezTo>
                    <a:cubicBezTo>
                      <a:pt x="574" y="1375"/>
                      <a:pt x="1003" y="656"/>
                      <a:pt x="1525" y="656"/>
                    </a:cubicBezTo>
                    <a:close/>
                    <a:moveTo>
                      <a:pt x="1598" y="0"/>
                    </a:moveTo>
                    <a:cubicBezTo>
                      <a:pt x="1497" y="0"/>
                      <a:pt x="1413" y="72"/>
                      <a:pt x="1374" y="165"/>
                    </a:cubicBezTo>
                    <a:lnTo>
                      <a:pt x="1374" y="165"/>
                    </a:lnTo>
                    <a:cubicBezTo>
                      <a:pt x="1048" y="212"/>
                      <a:pt x="749" y="397"/>
                      <a:pt x="524" y="672"/>
                    </a:cubicBezTo>
                    <a:cubicBezTo>
                      <a:pt x="126" y="1153"/>
                      <a:pt x="1" y="1760"/>
                      <a:pt x="231" y="2346"/>
                    </a:cubicBezTo>
                    <a:cubicBezTo>
                      <a:pt x="482" y="3016"/>
                      <a:pt x="1026" y="3476"/>
                      <a:pt x="1612" y="3853"/>
                    </a:cubicBezTo>
                    <a:cubicBezTo>
                      <a:pt x="2281" y="4313"/>
                      <a:pt x="2993" y="4690"/>
                      <a:pt x="3683" y="5087"/>
                    </a:cubicBezTo>
                    <a:cubicBezTo>
                      <a:pt x="6550" y="6719"/>
                      <a:pt x="9521" y="8205"/>
                      <a:pt x="12032" y="10360"/>
                    </a:cubicBezTo>
                    <a:cubicBezTo>
                      <a:pt x="13308" y="11448"/>
                      <a:pt x="14354" y="12766"/>
                      <a:pt x="15547" y="13917"/>
                    </a:cubicBezTo>
                    <a:cubicBezTo>
                      <a:pt x="15840" y="14210"/>
                      <a:pt x="16154" y="14482"/>
                      <a:pt x="16467" y="14733"/>
                    </a:cubicBezTo>
                    <a:cubicBezTo>
                      <a:pt x="16760" y="14942"/>
                      <a:pt x="17074" y="15214"/>
                      <a:pt x="17430" y="15256"/>
                    </a:cubicBezTo>
                    <a:cubicBezTo>
                      <a:pt x="17461" y="15259"/>
                      <a:pt x="17491" y="15260"/>
                      <a:pt x="17521" y="15260"/>
                    </a:cubicBezTo>
                    <a:cubicBezTo>
                      <a:pt x="18142" y="15260"/>
                      <a:pt x="18365" y="14645"/>
                      <a:pt x="18225" y="14105"/>
                    </a:cubicBezTo>
                    <a:cubicBezTo>
                      <a:pt x="18058" y="13436"/>
                      <a:pt x="17534" y="12787"/>
                      <a:pt x="17137" y="12243"/>
                    </a:cubicBezTo>
                    <a:cubicBezTo>
                      <a:pt x="16656" y="11594"/>
                      <a:pt x="16133" y="10967"/>
                      <a:pt x="15568" y="10381"/>
                    </a:cubicBezTo>
                    <a:cubicBezTo>
                      <a:pt x="14459" y="9251"/>
                      <a:pt x="13245" y="8247"/>
                      <a:pt x="11990" y="7305"/>
                    </a:cubicBezTo>
                    <a:cubicBezTo>
                      <a:pt x="10400" y="6112"/>
                      <a:pt x="8768" y="4983"/>
                      <a:pt x="7156" y="3853"/>
                    </a:cubicBezTo>
                    <a:cubicBezTo>
                      <a:pt x="5336" y="2576"/>
                      <a:pt x="3537" y="1300"/>
                      <a:pt x="1737" y="45"/>
                    </a:cubicBezTo>
                    <a:cubicBezTo>
                      <a:pt x="1689" y="14"/>
                      <a:pt x="1642" y="0"/>
                      <a:pt x="15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7"/>
              <p:cNvSpPr/>
              <p:nvPr/>
            </p:nvSpPr>
            <p:spPr>
              <a:xfrm>
                <a:off x="1562175" y="5288450"/>
                <a:ext cx="205075" cy="193300"/>
              </a:xfrm>
              <a:custGeom>
                <a:rect b="b" l="l" r="r" t="t"/>
                <a:pathLst>
                  <a:path extrusionOk="0" h="7732" w="8203">
                    <a:moveTo>
                      <a:pt x="627" y="0"/>
                    </a:moveTo>
                    <a:cubicBezTo>
                      <a:pt x="528" y="0"/>
                      <a:pt x="438" y="55"/>
                      <a:pt x="419" y="190"/>
                    </a:cubicBezTo>
                    <a:cubicBezTo>
                      <a:pt x="188" y="1822"/>
                      <a:pt x="0" y="3893"/>
                      <a:pt x="1214" y="5212"/>
                    </a:cubicBezTo>
                    <a:cubicBezTo>
                      <a:pt x="2553" y="6697"/>
                      <a:pt x="4875" y="6362"/>
                      <a:pt x="6319" y="7660"/>
                    </a:cubicBezTo>
                    <a:cubicBezTo>
                      <a:pt x="6374" y="7710"/>
                      <a:pt x="6435" y="7732"/>
                      <a:pt x="6495" y="7732"/>
                    </a:cubicBezTo>
                    <a:cubicBezTo>
                      <a:pt x="6705" y="7732"/>
                      <a:pt x="6892" y="7463"/>
                      <a:pt x="6696" y="7283"/>
                    </a:cubicBezTo>
                    <a:cubicBezTo>
                      <a:pt x="6026" y="6697"/>
                      <a:pt x="5189" y="6383"/>
                      <a:pt x="4331" y="6132"/>
                    </a:cubicBezTo>
                    <a:cubicBezTo>
                      <a:pt x="3473" y="5881"/>
                      <a:pt x="2532" y="5672"/>
                      <a:pt x="1820" y="5086"/>
                    </a:cubicBezTo>
                    <a:cubicBezTo>
                      <a:pt x="753" y="4188"/>
                      <a:pt x="687" y="2632"/>
                      <a:pt x="812" y="1250"/>
                    </a:cubicBezTo>
                    <a:lnTo>
                      <a:pt x="812" y="1250"/>
                    </a:lnTo>
                    <a:cubicBezTo>
                      <a:pt x="1009" y="1667"/>
                      <a:pt x="1244" y="2061"/>
                      <a:pt x="1569" y="2387"/>
                    </a:cubicBezTo>
                    <a:cubicBezTo>
                      <a:pt x="2176" y="3036"/>
                      <a:pt x="3013" y="3245"/>
                      <a:pt x="3850" y="3349"/>
                    </a:cubicBezTo>
                    <a:cubicBezTo>
                      <a:pt x="4666" y="3454"/>
                      <a:pt x="5419" y="3559"/>
                      <a:pt x="6110" y="3998"/>
                    </a:cubicBezTo>
                    <a:cubicBezTo>
                      <a:pt x="6549" y="4291"/>
                      <a:pt x="7365" y="4961"/>
                      <a:pt x="7051" y="5567"/>
                    </a:cubicBezTo>
                    <a:cubicBezTo>
                      <a:pt x="6949" y="5771"/>
                      <a:pt x="7131" y="5965"/>
                      <a:pt x="7308" y="5965"/>
                    </a:cubicBezTo>
                    <a:cubicBezTo>
                      <a:pt x="7385" y="5965"/>
                      <a:pt x="7461" y="5928"/>
                      <a:pt x="7512" y="5839"/>
                    </a:cubicBezTo>
                    <a:cubicBezTo>
                      <a:pt x="8202" y="4500"/>
                      <a:pt x="6235" y="3266"/>
                      <a:pt x="5168" y="3036"/>
                    </a:cubicBezTo>
                    <a:cubicBezTo>
                      <a:pt x="4268" y="2826"/>
                      <a:pt x="3243" y="2889"/>
                      <a:pt x="2406" y="2408"/>
                    </a:cubicBezTo>
                    <a:cubicBezTo>
                      <a:pt x="1611" y="1948"/>
                      <a:pt x="1235" y="1006"/>
                      <a:pt x="921" y="190"/>
                    </a:cubicBezTo>
                    <a:cubicBezTo>
                      <a:pt x="875" y="77"/>
                      <a:pt x="744" y="0"/>
                      <a:pt x="6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7"/>
              <p:cNvSpPr/>
              <p:nvPr/>
            </p:nvSpPr>
            <p:spPr>
              <a:xfrm>
                <a:off x="1761450" y="5431600"/>
                <a:ext cx="39450" cy="95000"/>
              </a:xfrm>
              <a:custGeom>
                <a:rect b="b" l="l" r="r" t="t"/>
                <a:pathLst>
                  <a:path extrusionOk="0" h="3800" w="1578">
                    <a:moveTo>
                      <a:pt x="1197" y="1"/>
                    </a:moveTo>
                    <a:cubicBezTo>
                      <a:pt x="1118" y="1"/>
                      <a:pt x="1040" y="34"/>
                      <a:pt x="984" y="113"/>
                    </a:cubicBezTo>
                    <a:cubicBezTo>
                      <a:pt x="273" y="1118"/>
                      <a:pt x="1" y="2394"/>
                      <a:pt x="189" y="3608"/>
                    </a:cubicBezTo>
                    <a:cubicBezTo>
                      <a:pt x="226" y="3736"/>
                      <a:pt x="359" y="3800"/>
                      <a:pt x="475" y="3800"/>
                    </a:cubicBezTo>
                    <a:cubicBezTo>
                      <a:pt x="492" y="3800"/>
                      <a:pt x="508" y="3799"/>
                      <a:pt x="524" y="3796"/>
                    </a:cubicBezTo>
                    <a:cubicBezTo>
                      <a:pt x="670" y="3754"/>
                      <a:pt x="733" y="3608"/>
                      <a:pt x="712" y="3461"/>
                    </a:cubicBezTo>
                    <a:cubicBezTo>
                      <a:pt x="524" y="2394"/>
                      <a:pt x="817" y="1264"/>
                      <a:pt x="1445" y="385"/>
                    </a:cubicBezTo>
                    <a:cubicBezTo>
                      <a:pt x="1578" y="193"/>
                      <a:pt x="1387" y="1"/>
                      <a:pt x="1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 name="Google Shape;470;p17"/>
            <p:cNvSpPr/>
            <p:nvPr/>
          </p:nvSpPr>
          <p:spPr>
            <a:xfrm rot="3388123">
              <a:off x="7755478" y="37132"/>
              <a:ext cx="122971" cy="752342"/>
            </a:xfrm>
            <a:custGeom>
              <a:rect b="b" l="l" r="r" t="t"/>
              <a:pathLst>
                <a:path extrusionOk="0" h="30682" w="5015">
                  <a:moveTo>
                    <a:pt x="2211" y="448"/>
                  </a:moveTo>
                  <a:cubicBezTo>
                    <a:pt x="2462" y="448"/>
                    <a:pt x="2713" y="448"/>
                    <a:pt x="2943" y="490"/>
                  </a:cubicBezTo>
                  <a:cubicBezTo>
                    <a:pt x="2839" y="483"/>
                    <a:pt x="2735" y="481"/>
                    <a:pt x="2631" y="481"/>
                  </a:cubicBezTo>
                  <a:cubicBezTo>
                    <a:pt x="2379" y="481"/>
                    <a:pt x="2128" y="496"/>
                    <a:pt x="1876" y="510"/>
                  </a:cubicBezTo>
                  <a:cubicBezTo>
                    <a:pt x="1876" y="510"/>
                    <a:pt x="1876" y="490"/>
                    <a:pt x="1876" y="490"/>
                  </a:cubicBezTo>
                  <a:cubicBezTo>
                    <a:pt x="1981" y="469"/>
                    <a:pt x="2106" y="469"/>
                    <a:pt x="2211" y="448"/>
                  </a:cubicBezTo>
                  <a:close/>
                  <a:moveTo>
                    <a:pt x="1750" y="510"/>
                  </a:moveTo>
                  <a:lnTo>
                    <a:pt x="1750" y="531"/>
                  </a:lnTo>
                  <a:cubicBezTo>
                    <a:pt x="1625" y="531"/>
                    <a:pt x="1520" y="552"/>
                    <a:pt x="1395" y="573"/>
                  </a:cubicBezTo>
                  <a:cubicBezTo>
                    <a:pt x="1520" y="552"/>
                    <a:pt x="1625" y="531"/>
                    <a:pt x="1750" y="510"/>
                  </a:cubicBezTo>
                  <a:close/>
                  <a:moveTo>
                    <a:pt x="4387" y="803"/>
                  </a:moveTo>
                  <a:cubicBezTo>
                    <a:pt x="4380" y="810"/>
                    <a:pt x="4376" y="819"/>
                    <a:pt x="4374" y="828"/>
                  </a:cubicBezTo>
                  <a:lnTo>
                    <a:pt x="4374" y="828"/>
                  </a:lnTo>
                  <a:cubicBezTo>
                    <a:pt x="4373" y="821"/>
                    <a:pt x="4370" y="812"/>
                    <a:pt x="4366" y="803"/>
                  </a:cubicBezTo>
                  <a:close/>
                  <a:moveTo>
                    <a:pt x="4638" y="11202"/>
                  </a:moveTo>
                  <a:cubicBezTo>
                    <a:pt x="4638" y="12183"/>
                    <a:pt x="4600" y="13163"/>
                    <a:pt x="4560" y="14143"/>
                  </a:cubicBezTo>
                  <a:lnTo>
                    <a:pt x="4560" y="14143"/>
                  </a:lnTo>
                  <a:cubicBezTo>
                    <a:pt x="4582" y="13163"/>
                    <a:pt x="4619" y="12183"/>
                    <a:pt x="4638" y="11202"/>
                  </a:cubicBezTo>
                  <a:close/>
                  <a:moveTo>
                    <a:pt x="1897" y="741"/>
                  </a:moveTo>
                  <a:lnTo>
                    <a:pt x="1897" y="741"/>
                  </a:lnTo>
                  <a:cubicBezTo>
                    <a:pt x="2294" y="782"/>
                    <a:pt x="2692" y="782"/>
                    <a:pt x="3069" y="803"/>
                  </a:cubicBezTo>
                  <a:cubicBezTo>
                    <a:pt x="3278" y="803"/>
                    <a:pt x="3466" y="824"/>
                    <a:pt x="3675" y="824"/>
                  </a:cubicBezTo>
                  <a:cubicBezTo>
                    <a:pt x="3403" y="5239"/>
                    <a:pt x="3403" y="9696"/>
                    <a:pt x="3152" y="14111"/>
                  </a:cubicBezTo>
                  <a:cubicBezTo>
                    <a:pt x="3027" y="16308"/>
                    <a:pt x="2880" y="18484"/>
                    <a:pt x="2776" y="20681"/>
                  </a:cubicBezTo>
                  <a:cubicBezTo>
                    <a:pt x="2692" y="22585"/>
                    <a:pt x="2755" y="24531"/>
                    <a:pt x="2441" y="26414"/>
                  </a:cubicBezTo>
                  <a:cubicBezTo>
                    <a:pt x="2399" y="26414"/>
                    <a:pt x="2357" y="26435"/>
                    <a:pt x="2294" y="26435"/>
                  </a:cubicBezTo>
                  <a:cubicBezTo>
                    <a:pt x="2085" y="26477"/>
                    <a:pt x="1855" y="26602"/>
                    <a:pt x="1688" y="26770"/>
                  </a:cubicBezTo>
                  <a:cubicBezTo>
                    <a:pt x="1643" y="26534"/>
                    <a:pt x="1495" y="26412"/>
                    <a:pt x="1302" y="26412"/>
                  </a:cubicBezTo>
                  <a:cubicBezTo>
                    <a:pt x="1221" y="26412"/>
                    <a:pt x="1132" y="26433"/>
                    <a:pt x="1039" y="26477"/>
                  </a:cubicBezTo>
                  <a:cubicBezTo>
                    <a:pt x="1081" y="24363"/>
                    <a:pt x="1311" y="22250"/>
                    <a:pt x="1395" y="20116"/>
                  </a:cubicBezTo>
                  <a:cubicBezTo>
                    <a:pt x="1478" y="17919"/>
                    <a:pt x="1562" y="15743"/>
                    <a:pt x="1667" y="13546"/>
                  </a:cubicBezTo>
                  <a:cubicBezTo>
                    <a:pt x="1834" y="9340"/>
                    <a:pt x="2253" y="4967"/>
                    <a:pt x="1897" y="741"/>
                  </a:cubicBezTo>
                  <a:close/>
                  <a:moveTo>
                    <a:pt x="1332" y="594"/>
                  </a:moveTo>
                  <a:cubicBezTo>
                    <a:pt x="1311" y="615"/>
                    <a:pt x="1311" y="678"/>
                    <a:pt x="1353" y="678"/>
                  </a:cubicBezTo>
                  <a:cubicBezTo>
                    <a:pt x="1478" y="699"/>
                    <a:pt x="1604" y="720"/>
                    <a:pt x="1750" y="741"/>
                  </a:cubicBezTo>
                  <a:cubicBezTo>
                    <a:pt x="1604" y="2791"/>
                    <a:pt x="1688" y="4883"/>
                    <a:pt x="1646" y="6955"/>
                  </a:cubicBezTo>
                  <a:cubicBezTo>
                    <a:pt x="1583" y="9152"/>
                    <a:pt x="1520" y="11349"/>
                    <a:pt x="1437" y="13546"/>
                  </a:cubicBezTo>
                  <a:cubicBezTo>
                    <a:pt x="1269" y="17877"/>
                    <a:pt x="851" y="22229"/>
                    <a:pt x="914" y="26560"/>
                  </a:cubicBezTo>
                  <a:cubicBezTo>
                    <a:pt x="788" y="26644"/>
                    <a:pt x="683" y="26749"/>
                    <a:pt x="558" y="26874"/>
                  </a:cubicBezTo>
                  <a:cubicBezTo>
                    <a:pt x="558" y="26728"/>
                    <a:pt x="579" y="26602"/>
                    <a:pt x="579" y="26456"/>
                  </a:cubicBezTo>
                  <a:cubicBezTo>
                    <a:pt x="621" y="26435"/>
                    <a:pt x="662" y="26393"/>
                    <a:pt x="662" y="26351"/>
                  </a:cubicBezTo>
                  <a:lnTo>
                    <a:pt x="683" y="26351"/>
                  </a:lnTo>
                  <a:cubicBezTo>
                    <a:pt x="893" y="25221"/>
                    <a:pt x="683" y="23882"/>
                    <a:pt x="725" y="22731"/>
                  </a:cubicBezTo>
                  <a:cubicBezTo>
                    <a:pt x="788" y="20179"/>
                    <a:pt x="830" y="17626"/>
                    <a:pt x="830" y="15052"/>
                  </a:cubicBezTo>
                  <a:cubicBezTo>
                    <a:pt x="809" y="10596"/>
                    <a:pt x="1478" y="5930"/>
                    <a:pt x="767" y="1494"/>
                  </a:cubicBezTo>
                  <a:cubicBezTo>
                    <a:pt x="767" y="1368"/>
                    <a:pt x="767" y="1264"/>
                    <a:pt x="767" y="1138"/>
                  </a:cubicBezTo>
                  <a:cubicBezTo>
                    <a:pt x="788" y="1138"/>
                    <a:pt x="788" y="1117"/>
                    <a:pt x="809" y="1117"/>
                  </a:cubicBezTo>
                  <a:cubicBezTo>
                    <a:pt x="872" y="1117"/>
                    <a:pt x="872" y="1054"/>
                    <a:pt x="809" y="1054"/>
                  </a:cubicBezTo>
                  <a:cubicBezTo>
                    <a:pt x="788" y="1054"/>
                    <a:pt x="767" y="1054"/>
                    <a:pt x="746" y="1034"/>
                  </a:cubicBezTo>
                  <a:cubicBezTo>
                    <a:pt x="725" y="1034"/>
                    <a:pt x="704" y="1013"/>
                    <a:pt x="683" y="1013"/>
                  </a:cubicBezTo>
                  <a:cubicBezTo>
                    <a:pt x="683" y="971"/>
                    <a:pt x="662" y="908"/>
                    <a:pt x="662" y="866"/>
                  </a:cubicBezTo>
                  <a:cubicBezTo>
                    <a:pt x="788" y="782"/>
                    <a:pt x="1039" y="678"/>
                    <a:pt x="1144" y="636"/>
                  </a:cubicBezTo>
                  <a:cubicBezTo>
                    <a:pt x="1206" y="615"/>
                    <a:pt x="1269" y="594"/>
                    <a:pt x="1332" y="594"/>
                  </a:cubicBezTo>
                  <a:close/>
                  <a:moveTo>
                    <a:pt x="4178" y="824"/>
                  </a:moveTo>
                  <a:cubicBezTo>
                    <a:pt x="4199" y="845"/>
                    <a:pt x="4219" y="866"/>
                    <a:pt x="4240" y="887"/>
                  </a:cubicBezTo>
                  <a:lnTo>
                    <a:pt x="4303" y="887"/>
                  </a:lnTo>
                  <a:cubicBezTo>
                    <a:pt x="4345" y="950"/>
                    <a:pt x="4366" y="992"/>
                    <a:pt x="4408" y="1054"/>
                  </a:cubicBezTo>
                  <a:cubicBezTo>
                    <a:pt x="4387" y="992"/>
                    <a:pt x="4366" y="950"/>
                    <a:pt x="4324" y="887"/>
                  </a:cubicBezTo>
                  <a:cubicBezTo>
                    <a:pt x="4351" y="873"/>
                    <a:pt x="4370" y="860"/>
                    <a:pt x="4373" y="840"/>
                  </a:cubicBezTo>
                  <a:lnTo>
                    <a:pt x="4373" y="840"/>
                  </a:lnTo>
                  <a:cubicBezTo>
                    <a:pt x="4375" y="855"/>
                    <a:pt x="4386" y="866"/>
                    <a:pt x="4408" y="866"/>
                  </a:cubicBezTo>
                  <a:lnTo>
                    <a:pt x="4450" y="866"/>
                  </a:lnTo>
                  <a:cubicBezTo>
                    <a:pt x="4512" y="1013"/>
                    <a:pt x="4471" y="1201"/>
                    <a:pt x="4450" y="1368"/>
                  </a:cubicBezTo>
                  <a:cubicBezTo>
                    <a:pt x="4450" y="1413"/>
                    <a:pt x="4481" y="1457"/>
                    <a:pt x="4522" y="1457"/>
                  </a:cubicBezTo>
                  <a:cubicBezTo>
                    <a:pt x="4538" y="1457"/>
                    <a:pt x="4557" y="1449"/>
                    <a:pt x="4575" y="1431"/>
                  </a:cubicBezTo>
                  <a:lnTo>
                    <a:pt x="4575" y="1431"/>
                  </a:lnTo>
                  <a:cubicBezTo>
                    <a:pt x="4450" y="9005"/>
                    <a:pt x="4031" y="16580"/>
                    <a:pt x="3989" y="24154"/>
                  </a:cubicBezTo>
                  <a:cubicBezTo>
                    <a:pt x="3947" y="25138"/>
                    <a:pt x="3927" y="26142"/>
                    <a:pt x="3927" y="27146"/>
                  </a:cubicBezTo>
                  <a:cubicBezTo>
                    <a:pt x="3885" y="27188"/>
                    <a:pt x="3864" y="27230"/>
                    <a:pt x="3843" y="27293"/>
                  </a:cubicBezTo>
                  <a:cubicBezTo>
                    <a:pt x="3738" y="27063"/>
                    <a:pt x="3550" y="26832"/>
                    <a:pt x="3299" y="26791"/>
                  </a:cubicBezTo>
                  <a:lnTo>
                    <a:pt x="3236" y="26791"/>
                  </a:lnTo>
                  <a:cubicBezTo>
                    <a:pt x="3194" y="26707"/>
                    <a:pt x="3131" y="26644"/>
                    <a:pt x="3048" y="26581"/>
                  </a:cubicBezTo>
                  <a:cubicBezTo>
                    <a:pt x="2943" y="26498"/>
                    <a:pt x="2797" y="26456"/>
                    <a:pt x="2671" y="26435"/>
                  </a:cubicBezTo>
                  <a:cubicBezTo>
                    <a:pt x="3006" y="24845"/>
                    <a:pt x="2901" y="23171"/>
                    <a:pt x="2985" y="21560"/>
                  </a:cubicBezTo>
                  <a:cubicBezTo>
                    <a:pt x="3090" y="19216"/>
                    <a:pt x="3236" y="16894"/>
                    <a:pt x="3383" y="14550"/>
                  </a:cubicBezTo>
                  <a:cubicBezTo>
                    <a:pt x="3634" y="10031"/>
                    <a:pt x="4136" y="5365"/>
                    <a:pt x="3801" y="845"/>
                  </a:cubicBezTo>
                  <a:lnTo>
                    <a:pt x="4052" y="845"/>
                  </a:lnTo>
                  <a:cubicBezTo>
                    <a:pt x="4031" y="845"/>
                    <a:pt x="4094" y="824"/>
                    <a:pt x="4178" y="824"/>
                  </a:cubicBezTo>
                  <a:close/>
                  <a:moveTo>
                    <a:pt x="2608" y="26644"/>
                  </a:moveTo>
                  <a:cubicBezTo>
                    <a:pt x="2713" y="26665"/>
                    <a:pt x="2797" y="26707"/>
                    <a:pt x="2859" y="26749"/>
                  </a:cubicBezTo>
                  <a:cubicBezTo>
                    <a:pt x="2943" y="26811"/>
                    <a:pt x="2985" y="26874"/>
                    <a:pt x="3006" y="26937"/>
                  </a:cubicBezTo>
                  <a:cubicBezTo>
                    <a:pt x="2943" y="27083"/>
                    <a:pt x="2943" y="27272"/>
                    <a:pt x="2964" y="27397"/>
                  </a:cubicBezTo>
                  <a:cubicBezTo>
                    <a:pt x="2964" y="27429"/>
                    <a:pt x="2985" y="27444"/>
                    <a:pt x="3006" y="27444"/>
                  </a:cubicBezTo>
                  <a:cubicBezTo>
                    <a:pt x="3027" y="27444"/>
                    <a:pt x="3048" y="27429"/>
                    <a:pt x="3048" y="27397"/>
                  </a:cubicBezTo>
                  <a:cubicBezTo>
                    <a:pt x="3048" y="27355"/>
                    <a:pt x="3069" y="27251"/>
                    <a:pt x="3090" y="27146"/>
                  </a:cubicBezTo>
                  <a:cubicBezTo>
                    <a:pt x="3110" y="27209"/>
                    <a:pt x="3131" y="27272"/>
                    <a:pt x="3173" y="27335"/>
                  </a:cubicBezTo>
                  <a:cubicBezTo>
                    <a:pt x="3184" y="27355"/>
                    <a:pt x="3210" y="27366"/>
                    <a:pt x="3236" y="27366"/>
                  </a:cubicBezTo>
                  <a:cubicBezTo>
                    <a:pt x="3262" y="27366"/>
                    <a:pt x="3288" y="27355"/>
                    <a:pt x="3299" y="27335"/>
                  </a:cubicBezTo>
                  <a:cubicBezTo>
                    <a:pt x="3341" y="27230"/>
                    <a:pt x="3362" y="27125"/>
                    <a:pt x="3320" y="27021"/>
                  </a:cubicBezTo>
                  <a:lnTo>
                    <a:pt x="3320" y="27021"/>
                  </a:lnTo>
                  <a:cubicBezTo>
                    <a:pt x="3508" y="27125"/>
                    <a:pt x="3613" y="27335"/>
                    <a:pt x="3675" y="27502"/>
                  </a:cubicBezTo>
                  <a:cubicBezTo>
                    <a:pt x="3675" y="27523"/>
                    <a:pt x="3696" y="27544"/>
                    <a:pt x="3696" y="27565"/>
                  </a:cubicBezTo>
                  <a:cubicBezTo>
                    <a:pt x="3655" y="27669"/>
                    <a:pt x="3592" y="27795"/>
                    <a:pt x="3550" y="27899"/>
                  </a:cubicBezTo>
                  <a:cubicBezTo>
                    <a:pt x="3341" y="28171"/>
                    <a:pt x="3110" y="28443"/>
                    <a:pt x="2901" y="28736"/>
                  </a:cubicBezTo>
                  <a:cubicBezTo>
                    <a:pt x="2901" y="28736"/>
                    <a:pt x="2880" y="28757"/>
                    <a:pt x="2880" y="28778"/>
                  </a:cubicBezTo>
                  <a:cubicBezTo>
                    <a:pt x="2732" y="28708"/>
                    <a:pt x="2555" y="28675"/>
                    <a:pt x="2372" y="28675"/>
                  </a:cubicBezTo>
                  <a:cubicBezTo>
                    <a:pt x="2011" y="28675"/>
                    <a:pt x="1623" y="28800"/>
                    <a:pt x="1374" y="29008"/>
                  </a:cubicBezTo>
                  <a:cubicBezTo>
                    <a:pt x="1123" y="28527"/>
                    <a:pt x="872" y="28046"/>
                    <a:pt x="537" y="27627"/>
                  </a:cubicBezTo>
                  <a:cubicBezTo>
                    <a:pt x="537" y="27627"/>
                    <a:pt x="558" y="27607"/>
                    <a:pt x="558" y="27586"/>
                  </a:cubicBezTo>
                  <a:cubicBezTo>
                    <a:pt x="558" y="27502"/>
                    <a:pt x="558" y="27418"/>
                    <a:pt x="558" y="27335"/>
                  </a:cubicBezTo>
                  <a:cubicBezTo>
                    <a:pt x="662" y="27188"/>
                    <a:pt x="788" y="27063"/>
                    <a:pt x="893" y="26958"/>
                  </a:cubicBezTo>
                  <a:cubicBezTo>
                    <a:pt x="1018" y="26853"/>
                    <a:pt x="1144" y="26728"/>
                    <a:pt x="1290" y="26686"/>
                  </a:cubicBezTo>
                  <a:cubicBezTo>
                    <a:pt x="1318" y="26677"/>
                    <a:pt x="1343" y="26672"/>
                    <a:pt x="1366" y="26672"/>
                  </a:cubicBezTo>
                  <a:cubicBezTo>
                    <a:pt x="1497" y="26672"/>
                    <a:pt x="1547" y="26812"/>
                    <a:pt x="1583" y="26937"/>
                  </a:cubicBezTo>
                  <a:cubicBezTo>
                    <a:pt x="1520" y="27083"/>
                    <a:pt x="1520" y="27272"/>
                    <a:pt x="1625" y="27439"/>
                  </a:cubicBezTo>
                  <a:cubicBezTo>
                    <a:pt x="1633" y="27455"/>
                    <a:pt x="1647" y="27462"/>
                    <a:pt x="1660" y="27462"/>
                  </a:cubicBezTo>
                  <a:cubicBezTo>
                    <a:pt x="1682" y="27462"/>
                    <a:pt x="1701" y="27444"/>
                    <a:pt x="1688" y="27418"/>
                  </a:cubicBezTo>
                  <a:cubicBezTo>
                    <a:pt x="1562" y="26979"/>
                    <a:pt x="1981" y="26707"/>
                    <a:pt x="2357" y="26644"/>
                  </a:cubicBezTo>
                  <a:lnTo>
                    <a:pt x="2399" y="26644"/>
                  </a:lnTo>
                  <a:cubicBezTo>
                    <a:pt x="2378" y="26749"/>
                    <a:pt x="2378" y="26832"/>
                    <a:pt x="2357" y="26937"/>
                  </a:cubicBezTo>
                  <a:cubicBezTo>
                    <a:pt x="2345" y="27010"/>
                    <a:pt x="2397" y="27055"/>
                    <a:pt x="2446" y="27055"/>
                  </a:cubicBezTo>
                  <a:cubicBezTo>
                    <a:pt x="2481" y="27055"/>
                    <a:pt x="2516" y="27031"/>
                    <a:pt x="2525" y="26979"/>
                  </a:cubicBezTo>
                  <a:cubicBezTo>
                    <a:pt x="2566" y="26874"/>
                    <a:pt x="2587" y="26770"/>
                    <a:pt x="2608" y="26644"/>
                  </a:cubicBezTo>
                  <a:close/>
                  <a:moveTo>
                    <a:pt x="2303" y="28894"/>
                  </a:moveTo>
                  <a:cubicBezTo>
                    <a:pt x="2457" y="28894"/>
                    <a:pt x="2606" y="28917"/>
                    <a:pt x="2734" y="28967"/>
                  </a:cubicBezTo>
                  <a:cubicBezTo>
                    <a:pt x="2713" y="28987"/>
                    <a:pt x="2692" y="29008"/>
                    <a:pt x="2671" y="29029"/>
                  </a:cubicBezTo>
                  <a:cubicBezTo>
                    <a:pt x="2546" y="29071"/>
                    <a:pt x="2441" y="29134"/>
                    <a:pt x="2357" y="29259"/>
                  </a:cubicBezTo>
                  <a:cubicBezTo>
                    <a:pt x="2336" y="29239"/>
                    <a:pt x="2336" y="29239"/>
                    <a:pt x="2336" y="29218"/>
                  </a:cubicBezTo>
                  <a:cubicBezTo>
                    <a:pt x="2323" y="29178"/>
                    <a:pt x="2293" y="29163"/>
                    <a:pt x="2257" y="29163"/>
                  </a:cubicBezTo>
                  <a:cubicBezTo>
                    <a:pt x="2236" y="29163"/>
                    <a:pt x="2213" y="29168"/>
                    <a:pt x="2190" y="29176"/>
                  </a:cubicBezTo>
                  <a:cubicBezTo>
                    <a:pt x="2190" y="29113"/>
                    <a:pt x="2190" y="29029"/>
                    <a:pt x="2190" y="28967"/>
                  </a:cubicBezTo>
                  <a:cubicBezTo>
                    <a:pt x="2190" y="28930"/>
                    <a:pt x="2155" y="28908"/>
                    <a:pt x="2125" y="28908"/>
                  </a:cubicBezTo>
                  <a:cubicBezTo>
                    <a:pt x="2104" y="28908"/>
                    <a:pt x="2085" y="28919"/>
                    <a:pt x="2085" y="28946"/>
                  </a:cubicBezTo>
                  <a:cubicBezTo>
                    <a:pt x="2043" y="29092"/>
                    <a:pt x="2002" y="29239"/>
                    <a:pt x="1960" y="29364"/>
                  </a:cubicBezTo>
                  <a:cubicBezTo>
                    <a:pt x="1960" y="29280"/>
                    <a:pt x="1960" y="29197"/>
                    <a:pt x="1960" y="29092"/>
                  </a:cubicBezTo>
                  <a:cubicBezTo>
                    <a:pt x="1960" y="29071"/>
                    <a:pt x="1934" y="29061"/>
                    <a:pt x="1907" y="29061"/>
                  </a:cubicBezTo>
                  <a:cubicBezTo>
                    <a:pt x="1881" y="29061"/>
                    <a:pt x="1855" y="29071"/>
                    <a:pt x="1855" y="29092"/>
                  </a:cubicBezTo>
                  <a:cubicBezTo>
                    <a:pt x="1855" y="29239"/>
                    <a:pt x="1834" y="29385"/>
                    <a:pt x="1834" y="29532"/>
                  </a:cubicBezTo>
                  <a:lnTo>
                    <a:pt x="1730" y="29406"/>
                  </a:lnTo>
                  <a:cubicBezTo>
                    <a:pt x="1730" y="29343"/>
                    <a:pt x="1730" y="29280"/>
                    <a:pt x="1730" y="29218"/>
                  </a:cubicBezTo>
                  <a:cubicBezTo>
                    <a:pt x="1730" y="29179"/>
                    <a:pt x="1707" y="29162"/>
                    <a:pt x="1683" y="29162"/>
                  </a:cubicBezTo>
                  <a:cubicBezTo>
                    <a:pt x="1655" y="29162"/>
                    <a:pt x="1625" y="29184"/>
                    <a:pt x="1625" y="29218"/>
                  </a:cubicBezTo>
                  <a:lnTo>
                    <a:pt x="1625" y="29280"/>
                  </a:lnTo>
                  <a:cubicBezTo>
                    <a:pt x="1583" y="29239"/>
                    <a:pt x="1541" y="29197"/>
                    <a:pt x="1478" y="29134"/>
                  </a:cubicBezTo>
                  <a:cubicBezTo>
                    <a:pt x="1686" y="28982"/>
                    <a:pt x="2003" y="28894"/>
                    <a:pt x="2303" y="28894"/>
                  </a:cubicBezTo>
                  <a:close/>
                  <a:moveTo>
                    <a:pt x="2043" y="29469"/>
                  </a:moveTo>
                  <a:cubicBezTo>
                    <a:pt x="2043" y="29573"/>
                    <a:pt x="2043" y="29678"/>
                    <a:pt x="2043" y="29762"/>
                  </a:cubicBezTo>
                  <a:cubicBezTo>
                    <a:pt x="2043" y="29783"/>
                    <a:pt x="2043" y="29783"/>
                    <a:pt x="2043" y="29804"/>
                  </a:cubicBezTo>
                  <a:cubicBezTo>
                    <a:pt x="2022" y="29783"/>
                    <a:pt x="2022" y="29762"/>
                    <a:pt x="2002" y="29741"/>
                  </a:cubicBezTo>
                  <a:cubicBezTo>
                    <a:pt x="2022" y="29657"/>
                    <a:pt x="2043" y="29552"/>
                    <a:pt x="2043" y="29469"/>
                  </a:cubicBezTo>
                  <a:close/>
                  <a:moveTo>
                    <a:pt x="2315" y="29469"/>
                  </a:moveTo>
                  <a:cubicBezTo>
                    <a:pt x="2326" y="29479"/>
                    <a:pt x="2342" y="29484"/>
                    <a:pt x="2357" y="29484"/>
                  </a:cubicBezTo>
                  <a:cubicBezTo>
                    <a:pt x="2373" y="29484"/>
                    <a:pt x="2389" y="29479"/>
                    <a:pt x="2399" y="29469"/>
                  </a:cubicBezTo>
                  <a:lnTo>
                    <a:pt x="2399" y="29469"/>
                  </a:lnTo>
                  <a:cubicBezTo>
                    <a:pt x="2336" y="29594"/>
                    <a:pt x="2274" y="29720"/>
                    <a:pt x="2232" y="29845"/>
                  </a:cubicBezTo>
                  <a:cubicBezTo>
                    <a:pt x="2232" y="29720"/>
                    <a:pt x="2253" y="29594"/>
                    <a:pt x="2294" y="29469"/>
                  </a:cubicBezTo>
                  <a:close/>
                  <a:moveTo>
                    <a:pt x="2874" y="0"/>
                  </a:moveTo>
                  <a:cubicBezTo>
                    <a:pt x="2389" y="0"/>
                    <a:pt x="1861" y="117"/>
                    <a:pt x="1395" y="301"/>
                  </a:cubicBezTo>
                  <a:cubicBezTo>
                    <a:pt x="955" y="427"/>
                    <a:pt x="537" y="636"/>
                    <a:pt x="286" y="929"/>
                  </a:cubicBezTo>
                  <a:cubicBezTo>
                    <a:pt x="244" y="950"/>
                    <a:pt x="244" y="992"/>
                    <a:pt x="265" y="1034"/>
                  </a:cubicBezTo>
                  <a:cubicBezTo>
                    <a:pt x="244" y="1054"/>
                    <a:pt x="244" y="1075"/>
                    <a:pt x="223" y="1096"/>
                  </a:cubicBezTo>
                  <a:cubicBezTo>
                    <a:pt x="208" y="1111"/>
                    <a:pt x="225" y="1126"/>
                    <a:pt x="243" y="1126"/>
                  </a:cubicBezTo>
                  <a:cubicBezTo>
                    <a:pt x="251" y="1126"/>
                    <a:pt x="259" y="1123"/>
                    <a:pt x="265" y="1117"/>
                  </a:cubicBezTo>
                  <a:cubicBezTo>
                    <a:pt x="286" y="1096"/>
                    <a:pt x="307" y="1096"/>
                    <a:pt x="328" y="1075"/>
                  </a:cubicBezTo>
                  <a:cubicBezTo>
                    <a:pt x="390" y="1117"/>
                    <a:pt x="453" y="1138"/>
                    <a:pt x="516" y="1159"/>
                  </a:cubicBezTo>
                  <a:cubicBezTo>
                    <a:pt x="558" y="2101"/>
                    <a:pt x="579" y="3042"/>
                    <a:pt x="600" y="3984"/>
                  </a:cubicBezTo>
                  <a:cubicBezTo>
                    <a:pt x="537" y="7436"/>
                    <a:pt x="495" y="10889"/>
                    <a:pt x="411" y="14341"/>
                  </a:cubicBezTo>
                  <a:cubicBezTo>
                    <a:pt x="328" y="17856"/>
                    <a:pt x="181" y="21392"/>
                    <a:pt x="223" y="24928"/>
                  </a:cubicBezTo>
                  <a:lnTo>
                    <a:pt x="223" y="25012"/>
                  </a:lnTo>
                  <a:cubicBezTo>
                    <a:pt x="244" y="25765"/>
                    <a:pt x="265" y="26519"/>
                    <a:pt x="286" y="27251"/>
                  </a:cubicBezTo>
                  <a:cubicBezTo>
                    <a:pt x="265" y="27272"/>
                    <a:pt x="265" y="27293"/>
                    <a:pt x="244" y="27314"/>
                  </a:cubicBezTo>
                  <a:cubicBezTo>
                    <a:pt x="226" y="27296"/>
                    <a:pt x="203" y="27288"/>
                    <a:pt x="181" y="27288"/>
                  </a:cubicBezTo>
                  <a:cubicBezTo>
                    <a:pt x="123" y="27288"/>
                    <a:pt x="68" y="27337"/>
                    <a:pt x="97" y="27397"/>
                  </a:cubicBezTo>
                  <a:cubicBezTo>
                    <a:pt x="118" y="27439"/>
                    <a:pt x="139" y="27481"/>
                    <a:pt x="160" y="27523"/>
                  </a:cubicBezTo>
                  <a:lnTo>
                    <a:pt x="139" y="27523"/>
                  </a:lnTo>
                  <a:cubicBezTo>
                    <a:pt x="125" y="27494"/>
                    <a:pt x="103" y="27483"/>
                    <a:pt x="81" y="27483"/>
                  </a:cubicBezTo>
                  <a:cubicBezTo>
                    <a:pt x="40" y="27483"/>
                    <a:pt x="0" y="27524"/>
                    <a:pt x="14" y="27565"/>
                  </a:cubicBezTo>
                  <a:cubicBezTo>
                    <a:pt x="160" y="28109"/>
                    <a:pt x="537" y="28548"/>
                    <a:pt x="914" y="28946"/>
                  </a:cubicBezTo>
                  <a:cubicBezTo>
                    <a:pt x="997" y="29050"/>
                    <a:pt x="1081" y="29134"/>
                    <a:pt x="1144" y="29218"/>
                  </a:cubicBezTo>
                  <a:lnTo>
                    <a:pt x="1186" y="29280"/>
                  </a:lnTo>
                  <a:cubicBezTo>
                    <a:pt x="1186" y="29301"/>
                    <a:pt x="1165" y="29301"/>
                    <a:pt x="1165" y="29322"/>
                  </a:cubicBezTo>
                  <a:cubicBezTo>
                    <a:pt x="1147" y="29374"/>
                    <a:pt x="1187" y="29411"/>
                    <a:pt x="1225" y="29411"/>
                  </a:cubicBezTo>
                  <a:cubicBezTo>
                    <a:pt x="1233" y="29411"/>
                    <a:pt x="1241" y="29410"/>
                    <a:pt x="1248" y="29406"/>
                  </a:cubicBezTo>
                  <a:cubicBezTo>
                    <a:pt x="1374" y="29594"/>
                    <a:pt x="1499" y="29845"/>
                    <a:pt x="1646" y="30013"/>
                  </a:cubicBezTo>
                  <a:cubicBezTo>
                    <a:pt x="1667" y="30034"/>
                    <a:pt x="1667" y="30034"/>
                    <a:pt x="1688" y="30034"/>
                  </a:cubicBezTo>
                  <a:cubicBezTo>
                    <a:pt x="1750" y="30096"/>
                    <a:pt x="1813" y="30159"/>
                    <a:pt x="1876" y="30180"/>
                  </a:cubicBezTo>
                  <a:cubicBezTo>
                    <a:pt x="1981" y="30327"/>
                    <a:pt x="2064" y="30473"/>
                    <a:pt x="2148" y="30620"/>
                  </a:cubicBezTo>
                  <a:cubicBezTo>
                    <a:pt x="2177" y="30663"/>
                    <a:pt x="2214" y="30682"/>
                    <a:pt x="2249" y="30682"/>
                  </a:cubicBezTo>
                  <a:cubicBezTo>
                    <a:pt x="2313" y="30682"/>
                    <a:pt x="2371" y="30618"/>
                    <a:pt x="2357" y="30536"/>
                  </a:cubicBezTo>
                  <a:cubicBezTo>
                    <a:pt x="2357" y="30431"/>
                    <a:pt x="2315" y="30348"/>
                    <a:pt x="2274" y="30243"/>
                  </a:cubicBezTo>
                  <a:cubicBezTo>
                    <a:pt x="2336" y="29866"/>
                    <a:pt x="2629" y="29448"/>
                    <a:pt x="2922" y="29092"/>
                  </a:cubicBezTo>
                  <a:lnTo>
                    <a:pt x="2922" y="29092"/>
                  </a:lnTo>
                  <a:cubicBezTo>
                    <a:pt x="2713" y="29469"/>
                    <a:pt x="2504" y="29824"/>
                    <a:pt x="2315" y="30201"/>
                  </a:cubicBezTo>
                  <a:cubicBezTo>
                    <a:pt x="2299" y="30233"/>
                    <a:pt x="2333" y="30278"/>
                    <a:pt x="2368" y="30278"/>
                  </a:cubicBezTo>
                  <a:cubicBezTo>
                    <a:pt x="2379" y="30278"/>
                    <a:pt x="2389" y="30274"/>
                    <a:pt x="2399" y="30264"/>
                  </a:cubicBezTo>
                  <a:cubicBezTo>
                    <a:pt x="2671" y="29971"/>
                    <a:pt x="2901" y="29636"/>
                    <a:pt x="3110" y="29280"/>
                  </a:cubicBezTo>
                  <a:cubicBezTo>
                    <a:pt x="3119" y="29283"/>
                    <a:pt x="3127" y="29285"/>
                    <a:pt x="3136" y="29285"/>
                  </a:cubicBezTo>
                  <a:cubicBezTo>
                    <a:pt x="3189" y="29285"/>
                    <a:pt x="3233" y="29230"/>
                    <a:pt x="3215" y="29176"/>
                  </a:cubicBezTo>
                  <a:cubicBezTo>
                    <a:pt x="3215" y="29176"/>
                    <a:pt x="3215" y="29155"/>
                    <a:pt x="3215" y="29155"/>
                  </a:cubicBezTo>
                  <a:cubicBezTo>
                    <a:pt x="3320" y="28987"/>
                    <a:pt x="3403" y="28820"/>
                    <a:pt x="3508" y="28653"/>
                  </a:cubicBezTo>
                  <a:cubicBezTo>
                    <a:pt x="3613" y="28485"/>
                    <a:pt x="3738" y="28297"/>
                    <a:pt x="3843" y="28088"/>
                  </a:cubicBezTo>
                  <a:cubicBezTo>
                    <a:pt x="3864" y="28067"/>
                    <a:pt x="3906" y="28046"/>
                    <a:pt x="3927" y="28004"/>
                  </a:cubicBezTo>
                  <a:cubicBezTo>
                    <a:pt x="3945" y="28049"/>
                    <a:pt x="3986" y="28071"/>
                    <a:pt x="4027" y="28071"/>
                  </a:cubicBezTo>
                  <a:cubicBezTo>
                    <a:pt x="4082" y="28071"/>
                    <a:pt x="4136" y="28034"/>
                    <a:pt x="4136" y="27962"/>
                  </a:cubicBezTo>
                  <a:lnTo>
                    <a:pt x="4136" y="27774"/>
                  </a:lnTo>
                  <a:cubicBezTo>
                    <a:pt x="4345" y="27565"/>
                    <a:pt x="4512" y="27314"/>
                    <a:pt x="4450" y="27146"/>
                  </a:cubicBezTo>
                  <a:cubicBezTo>
                    <a:pt x="4433" y="27112"/>
                    <a:pt x="4415" y="27078"/>
                    <a:pt x="4387" y="27078"/>
                  </a:cubicBezTo>
                  <a:cubicBezTo>
                    <a:pt x="4381" y="27078"/>
                    <a:pt x="4374" y="27080"/>
                    <a:pt x="4366" y="27083"/>
                  </a:cubicBezTo>
                  <a:lnTo>
                    <a:pt x="4303" y="27083"/>
                  </a:lnTo>
                  <a:cubicBezTo>
                    <a:pt x="4303" y="27021"/>
                    <a:pt x="4324" y="26937"/>
                    <a:pt x="4345" y="26853"/>
                  </a:cubicBezTo>
                  <a:cubicBezTo>
                    <a:pt x="4345" y="26795"/>
                    <a:pt x="4294" y="26726"/>
                    <a:pt x="4241" y="26726"/>
                  </a:cubicBezTo>
                  <a:cubicBezTo>
                    <a:pt x="4219" y="26726"/>
                    <a:pt x="4196" y="26738"/>
                    <a:pt x="4178" y="26770"/>
                  </a:cubicBezTo>
                  <a:lnTo>
                    <a:pt x="4157" y="26791"/>
                  </a:lnTo>
                  <a:cubicBezTo>
                    <a:pt x="4178" y="22606"/>
                    <a:pt x="4596" y="18463"/>
                    <a:pt x="4784" y="14278"/>
                  </a:cubicBezTo>
                  <a:cubicBezTo>
                    <a:pt x="5015" y="9633"/>
                    <a:pt x="4952" y="4967"/>
                    <a:pt x="4889" y="322"/>
                  </a:cubicBezTo>
                  <a:cubicBezTo>
                    <a:pt x="4889" y="228"/>
                    <a:pt x="4816" y="181"/>
                    <a:pt x="4743" y="181"/>
                  </a:cubicBezTo>
                  <a:cubicBezTo>
                    <a:pt x="4669" y="181"/>
                    <a:pt x="4596" y="228"/>
                    <a:pt x="4596" y="322"/>
                  </a:cubicBezTo>
                  <a:cubicBezTo>
                    <a:pt x="4596" y="406"/>
                    <a:pt x="4596" y="510"/>
                    <a:pt x="4596" y="594"/>
                  </a:cubicBezTo>
                  <a:cubicBezTo>
                    <a:pt x="4512" y="510"/>
                    <a:pt x="4408" y="448"/>
                    <a:pt x="4324" y="406"/>
                  </a:cubicBezTo>
                  <a:cubicBezTo>
                    <a:pt x="4219" y="364"/>
                    <a:pt x="4136" y="364"/>
                    <a:pt x="4031" y="343"/>
                  </a:cubicBezTo>
                  <a:cubicBezTo>
                    <a:pt x="3739" y="101"/>
                    <a:pt x="3325" y="0"/>
                    <a:pt x="28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17"/>
            <p:cNvSpPr/>
            <p:nvPr/>
          </p:nvSpPr>
          <p:spPr>
            <a:xfrm rot="-6715311">
              <a:off x="3418762" y="98852"/>
              <a:ext cx="122943" cy="752172"/>
            </a:xfrm>
            <a:custGeom>
              <a:rect b="b" l="l" r="r" t="t"/>
              <a:pathLst>
                <a:path extrusionOk="0" h="30682" w="5015">
                  <a:moveTo>
                    <a:pt x="2211" y="448"/>
                  </a:moveTo>
                  <a:cubicBezTo>
                    <a:pt x="2462" y="448"/>
                    <a:pt x="2713" y="448"/>
                    <a:pt x="2943" y="490"/>
                  </a:cubicBezTo>
                  <a:cubicBezTo>
                    <a:pt x="2839" y="483"/>
                    <a:pt x="2735" y="481"/>
                    <a:pt x="2631" y="481"/>
                  </a:cubicBezTo>
                  <a:cubicBezTo>
                    <a:pt x="2379" y="481"/>
                    <a:pt x="2128" y="496"/>
                    <a:pt x="1876" y="510"/>
                  </a:cubicBezTo>
                  <a:cubicBezTo>
                    <a:pt x="1876" y="510"/>
                    <a:pt x="1876" y="490"/>
                    <a:pt x="1876" y="490"/>
                  </a:cubicBezTo>
                  <a:cubicBezTo>
                    <a:pt x="1981" y="469"/>
                    <a:pt x="2106" y="469"/>
                    <a:pt x="2211" y="448"/>
                  </a:cubicBezTo>
                  <a:close/>
                  <a:moveTo>
                    <a:pt x="1750" y="510"/>
                  </a:moveTo>
                  <a:lnTo>
                    <a:pt x="1750" y="531"/>
                  </a:lnTo>
                  <a:cubicBezTo>
                    <a:pt x="1625" y="531"/>
                    <a:pt x="1520" y="552"/>
                    <a:pt x="1395" y="573"/>
                  </a:cubicBezTo>
                  <a:cubicBezTo>
                    <a:pt x="1520" y="552"/>
                    <a:pt x="1625" y="531"/>
                    <a:pt x="1750" y="510"/>
                  </a:cubicBezTo>
                  <a:close/>
                  <a:moveTo>
                    <a:pt x="4387" y="803"/>
                  </a:moveTo>
                  <a:cubicBezTo>
                    <a:pt x="4380" y="810"/>
                    <a:pt x="4376" y="819"/>
                    <a:pt x="4374" y="828"/>
                  </a:cubicBezTo>
                  <a:lnTo>
                    <a:pt x="4374" y="828"/>
                  </a:lnTo>
                  <a:cubicBezTo>
                    <a:pt x="4373" y="821"/>
                    <a:pt x="4370" y="812"/>
                    <a:pt x="4366" y="803"/>
                  </a:cubicBezTo>
                  <a:close/>
                  <a:moveTo>
                    <a:pt x="4638" y="11202"/>
                  </a:moveTo>
                  <a:cubicBezTo>
                    <a:pt x="4638" y="12183"/>
                    <a:pt x="4600" y="13163"/>
                    <a:pt x="4560" y="14143"/>
                  </a:cubicBezTo>
                  <a:lnTo>
                    <a:pt x="4560" y="14143"/>
                  </a:lnTo>
                  <a:cubicBezTo>
                    <a:pt x="4582" y="13163"/>
                    <a:pt x="4619" y="12183"/>
                    <a:pt x="4638" y="11202"/>
                  </a:cubicBezTo>
                  <a:close/>
                  <a:moveTo>
                    <a:pt x="1897" y="741"/>
                  </a:moveTo>
                  <a:lnTo>
                    <a:pt x="1897" y="741"/>
                  </a:lnTo>
                  <a:cubicBezTo>
                    <a:pt x="2294" y="782"/>
                    <a:pt x="2692" y="782"/>
                    <a:pt x="3069" y="803"/>
                  </a:cubicBezTo>
                  <a:cubicBezTo>
                    <a:pt x="3278" y="803"/>
                    <a:pt x="3466" y="824"/>
                    <a:pt x="3675" y="824"/>
                  </a:cubicBezTo>
                  <a:cubicBezTo>
                    <a:pt x="3403" y="5239"/>
                    <a:pt x="3403" y="9696"/>
                    <a:pt x="3152" y="14111"/>
                  </a:cubicBezTo>
                  <a:cubicBezTo>
                    <a:pt x="3027" y="16308"/>
                    <a:pt x="2880" y="18484"/>
                    <a:pt x="2776" y="20681"/>
                  </a:cubicBezTo>
                  <a:cubicBezTo>
                    <a:pt x="2692" y="22585"/>
                    <a:pt x="2755" y="24531"/>
                    <a:pt x="2441" y="26414"/>
                  </a:cubicBezTo>
                  <a:cubicBezTo>
                    <a:pt x="2399" y="26414"/>
                    <a:pt x="2357" y="26435"/>
                    <a:pt x="2294" y="26435"/>
                  </a:cubicBezTo>
                  <a:cubicBezTo>
                    <a:pt x="2085" y="26477"/>
                    <a:pt x="1855" y="26602"/>
                    <a:pt x="1688" y="26770"/>
                  </a:cubicBezTo>
                  <a:cubicBezTo>
                    <a:pt x="1643" y="26534"/>
                    <a:pt x="1495" y="26412"/>
                    <a:pt x="1302" y="26412"/>
                  </a:cubicBezTo>
                  <a:cubicBezTo>
                    <a:pt x="1221" y="26412"/>
                    <a:pt x="1132" y="26433"/>
                    <a:pt x="1039" y="26477"/>
                  </a:cubicBezTo>
                  <a:cubicBezTo>
                    <a:pt x="1081" y="24363"/>
                    <a:pt x="1311" y="22250"/>
                    <a:pt x="1395" y="20116"/>
                  </a:cubicBezTo>
                  <a:cubicBezTo>
                    <a:pt x="1478" y="17919"/>
                    <a:pt x="1562" y="15743"/>
                    <a:pt x="1667" y="13546"/>
                  </a:cubicBezTo>
                  <a:cubicBezTo>
                    <a:pt x="1834" y="9340"/>
                    <a:pt x="2253" y="4967"/>
                    <a:pt x="1897" y="741"/>
                  </a:cubicBezTo>
                  <a:close/>
                  <a:moveTo>
                    <a:pt x="1332" y="594"/>
                  </a:moveTo>
                  <a:cubicBezTo>
                    <a:pt x="1311" y="615"/>
                    <a:pt x="1311" y="678"/>
                    <a:pt x="1353" y="678"/>
                  </a:cubicBezTo>
                  <a:cubicBezTo>
                    <a:pt x="1478" y="699"/>
                    <a:pt x="1604" y="720"/>
                    <a:pt x="1750" y="741"/>
                  </a:cubicBezTo>
                  <a:cubicBezTo>
                    <a:pt x="1604" y="2791"/>
                    <a:pt x="1688" y="4883"/>
                    <a:pt x="1646" y="6955"/>
                  </a:cubicBezTo>
                  <a:cubicBezTo>
                    <a:pt x="1583" y="9152"/>
                    <a:pt x="1520" y="11349"/>
                    <a:pt x="1437" y="13546"/>
                  </a:cubicBezTo>
                  <a:cubicBezTo>
                    <a:pt x="1269" y="17877"/>
                    <a:pt x="851" y="22229"/>
                    <a:pt x="914" y="26560"/>
                  </a:cubicBezTo>
                  <a:cubicBezTo>
                    <a:pt x="788" y="26644"/>
                    <a:pt x="683" y="26749"/>
                    <a:pt x="558" y="26874"/>
                  </a:cubicBezTo>
                  <a:cubicBezTo>
                    <a:pt x="558" y="26728"/>
                    <a:pt x="579" y="26602"/>
                    <a:pt x="579" y="26456"/>
                  </a:cubicBezTo>
                  <a:cubicBezTo>
                    <a:pt x="621" y="26435"/>
                    <a:pt x="662" y="26393"/>
                    <a:pt x="662" y="26351"/>
                  </a:cubicBezTo>
                  <a:lnTo>
                    <a:pt x="683" y="26351"/>
                  </a:lnTo>
                  <a:cubicBezTo>
                    <a:pt x="893" y="25221"/>
                    <a:pt x="683" y="23882"/>
                    <a:pt x="725" y="22731"/>
                  </a:cubicBezTo>
                  <a:cubicBezTo>
                    <a:pt x="788" y="20179"/>
                    <a:pt x="830" y="17626"/>
                    <a:pt x="830" y="15052"/>
                  </a:cubicBezTo>
                  <a:cubicBezTo>
                    <a:pt x="809" y="10596"/>
                    <a:pt x="1478" y="5930"/>
                    <a:pt x="767" y="1494"/>
                  </a:cubicBezTo>
                  <a:cubicBezTo>
                    <a:pt x="767" y="1368"/>
                    <a:pt x="767" y="1264"/>
                    <a:pt x="767" y="1138"/>
                  </a:cubicBezTo>
                  <a:cubicBezTo>
                    <a:pt x="788" y="1138"/>
                    <a:pt x="788" y="1117"/>
                    <a:pt x="809" y="1117"/>
                  </a:cubicBezTo>
                  <a:cubicBezTo>
                    <a:pt x="872" y="1117"/>
                    <a:pt x="872" y="1054"/>
                    <a:pt x="809" y="1054"/>
                  </a:cubicBezTo>
                  <a:cubicBezTo>
                    <a:pt x="788" y="1054"/>
                    <a:pt x="767" y="1054"/>
                    <a:pt x="746" y="1034"/>
                  </a:cubicBezTo>
                  <a:cubicBezTo>
                    <a:pt x="725" y="1034"/>
                    <a:pt x="704" y="1013"/>
                    <a:pt x="683" y="1013"/>
                  </a:cubicBezTo>
                  <a:cubicBezTo>
                    <a:pt x="683" y="971"/>
                    <a:pt x="662" y="908"/>
                    <a:pt x="662" y="866"/>
                  </a:cubicBezTo>
                  <a:cubicBezTo>
                    <a:pt x="788" y="782"/>
                    <a:pt x="1039" y="678"/>
                    <a:pt x="1144" y="636"/>
                  </a:cubicBezTo>
                  <a:cubicBezTo>
                    <a:pt x="1206" y="615"/>
                    <a:pt x="1269" y="594"/>
                    <a:pt x="1332" y="594"/>
                  </a:cubicBezTo>
                  <a:close/>
                  <a:moveTo>
                    <a:pt x="4178" y="824"/>
                  </a:moveTo>
                  <a:cubicBezTo>
                    <a:pt x="4199" y="845"/>
                    <a:pt x="4219" y="866"/>
                    <a:pt x="4240" y="887"/>
                  </a:cubicBezTo>
                  <a:lnTo>
                    <a:pt x="4303" y="887"/>
                  </a:lnTo>
                  <a:cubicBezTo>
                    <a:pt x="4345" y="950"/>
                    <a:pt x="4366" y="992"/>
                    <a:pt x="4408" y="1054"/>
                  </a:cubicBezTo>
                  <a:cubicBezTo>
                    <a:pt x="4387" y="992"/>
                    <a:pt x="4366" y="950"/>
                    <a:pt x="4324" y="887"/>
                  </a:cubicBezTo>
                  <a:cubicBezTo>
                    <a:pt x="4351" y="873"/>
                    <a:pt x="4370" y="860"/>
                    <a:pt x="4373" y="840"/>
                  </a:cubicBezTo>
                  <a:lnTo>
                    <a:pt x="4373" y="840"/>
                  </a:lnTo>
                  <a:cubicBezTo>
                    <a:pt x="4375" y="855"/>
                    <a:pt x="4386" y="866"/>
                    <a:pt x="4408" y="866"/>
                  </a:cubicBezTo>
                  <a:lnTo>
                    <a:pt x="4450" y="866"/>
                  </a:lnTo>
                  <a:cubicBezTo>
                    <a:pt x="4512" y="1013"/>
                    <a:pt x="4471" y="1201"/>
                    <a:pt x="4450" y="1368"/>
                  </a:cubicBezTo>
                  <a:cubicBezTo>
                    <a:pt x="4450" y="1413"/>
                    <a:pt x="4481" y="1457"/>
                    <a:pt x="4522" y="1457"/>
                  </a:cubicBezTo>
                  <a:cubicBezTo>
                    <a:pt x="4538" y="1457"/>
                    <a:pt x="4557" y="1449"/>
                    <a:pt x="4575" y="1431"/>
                  </a:cubicBezTo>
                  <a:lnTo>
                    <a:pt x="4575" y="1431"/>
                  </a:lnTo>
                  <a:cubicBezTo>
                    <a:pt x="4450" y="9005"/>
                    <a:pt x="4031" y="16580"/>
                    <a:pt x="3989" y="24154"/>
                  </a:cubicBezTo>
                  <a:cubicBezTo>
                    <a:pt x="3947" y="25138"/>
                    <a:pt x="3927" y="26142"/>
                    <a:pt x="3927" y="27146"/>
                  </a:cubicBezTo>
                  <a:cubicBezTo>
                    <a:pt x="3885" y="27188"/>
                    <a:pt x="3864" y="27230"/>
                    <a:pt x="3843" y="27293"/>
                  </a:cubicBezTo>
                  <a:cubicBezTo>
                    <a:pt x="3738" y="27063"/>
                    <a:pt x="3550" y="26832"/>
                    <a:pt x="3299" y="26791"/>
                  </a:cubicBezTo>
                  <a:lnTo>
                    <a:pt x="3236" y="26791"/>
                  </a:lnTo>
                  <a:cubicBezTo>
                    <a:pt x="3194" y="26707"/>
                    <a:pt x="3131" y="26644"/>
                    <a:pt x="3048" y="26581"/>
                  </a:cubicBezTo>
                  <a:cubicBezTo>
                    <a:pt x="2943" y="26498"/>
                    <a:pt x="2797" y="26456"/>
                    <a:pt x="2671" y="26435"/>
                  </a:cubicBezTo>
                  <a:cubicBezTo>
                    <a:pt x="3006" y="24845"/>
                    <a:pt x="2901" y="23171"/>
                    <a:pt x="2985" y="21560"/>
                  </a:cubicBezTo>
                  <a:cubicBezTo>
                    <a:pt x="3090" y="19216"/>
                    <a:pt x="3236" y="16894"/>
                    <a:pt x="3383" y="14550"/>
                  </a:cubicBezTo>
                  <a:cubicBezTo>
                    <a:pt x="3634" y="10031"/>
                    <a:pt x="4136" y="5365"/>
                    <a:pt x="3801" y="845"/>
                  </a:cubicBezTo>
                  <a:lnTo>
                    <a:pt x="4052" y="845"/>
                  </a:lnTo>
                  <a:cubicBezTo>
                    <a:pt x="4031" y="845"/>
                    <a:pt x="4094" y="824"/>
                    <a:pt x="4178" y="824"/>
                  </a:cubicBezTo>
                  <a:close/>
                  <a:moveTo>
                    <a:pt x="2608" y="26644"/>
                  </a:moveTo>
                  <a:cubicBezTo>
                    <a:pt x="2713" y="26665"/>
                    <a:pt x="2797" y="26707"/>
                    <a:pt x="2859" y="26749"/>
                  </a:cubicBezTo>
                  <a:cubicBezTo>
                    <a:pt x="2943" y="26811"/>
                    <a:pt x="2985" y="26874"/>
                    <a:pt x="3006" y="26937"/>
                  </a:cubicBezTo>
                  <a:cubicBezTo>
                    <a:pt x="2943" y="27083"/>
                    <a:pt x="2943" y="27272"/>
                    <a:pt x="2964" y="27397"/>
                  </a:cubicBezTo>
                  <a:cubicBezTo>
                    <a:pt x="2964" y="27429"/>
                    <a:pt x="2985" y="27444"/>
                    <a:pt x="3006" y="27444"/>
                  </a:cubicBezTo>
                  <a:cubicBezTo>
                    <a:pt x="3027" y="27444"/>
                    <a:pt x="3048" y="27429"/>
                    <a:pt x="3048" y="27397"/>
                  </a:cubicBezTo>
                  <a:cubicBezTo>
                    <a:pt x="3048" y="27355"/>
                    <a:pt x="3069" y="27251"/>
                    <a:pt x="3090" y="27146"/>
                  </a:cubicBezTo>
                  <a:cubicBezTo>
                    <a:pt x="3110" y="27209"/>
                    <a:pt x="3131" y="27272"/>
                    <a:pt x="3173" y="27335"/>
                  </a:cubicBezTo>
                  <a:cubicBezTo>
                    <a:pt x="3184" y="27355"/>
                    <a:pt x="3210" y="27366"/>
                    <a:pt x="3236" y="27366"/>
                  </a:cubicBezTo>
                  <a:cubicBezTo>
                    <a:pt x="3262" y="27366"/>
                    <a:pt x="3288" y="27355"/>
                    <a:pt x="3299" y="27335"/>
                  </a:cubicBezTo>
                  <a:cubicBezTo>
                    <a:pt x="3341" y="27230"/>
                    <a:pt x="3362" y="27125"/>
                    <a:pt x="3320" y="27021"/>
                  </a:cubicBezTo>
                  <a:lnTo>
                    <a:pt x="3320" y="27021"/>
                  </a:lnTo>
                  <a:cubicBezTo>
                    <a:pt x="3508" y="27125"/>
                    <a:pt x="3613" y="27335"/>
                    <a:pt x="3675" y="27502"/>
                  </a:cubicBezTo>
                  <a:cubicBezTo>
                    <a:pt x="3675" y="27523"/>
                    <a:pt x="3696" y="27544"/>
                    <a:pt x="3696" y="27565"/>
                  </a:cubicBezTo>
                  <a:cubicBezTo>
                    <a:pt x="3655" y="27669"/>
                    <a:pt x="3592" y="27795"/>
                    <a:pt x="3550" y="27899"/>
                  </a:cubicBezTo>
                  <a:cubicBezTo>
                    <a:pt x="3341" y="28171"/>
                    <a:pt x="3110" y="28443"/>
                    <a:pt x="2901" y="28736"/>
                  </a:cubicBezTo>
                  <a:cubicBezTo>
                    <a:pt x="2901" y="28736"/>
                    <a:pt x="2880" y="28757"/>
                    <a:pt x="2880" y="28778"/>
                  </a:cubicBezTo>
                  <a:cubicBezTo>
                    <a:pt x="2732" y="28708"/>
                    <a:pt x="2555" y="28675"/>
                    <a:pt x="2372" y="28675"/>
                  </a:cubicBezTo>
                  <a:cubicBezTo>
                    <a:pt x="2011" y="28675"/>
                    <a:pt x="1623" y="28800"/>
                    <a:pt x="1374" y="29008"/>
                  </a:cubicBezTo>
                  <a:cubicBezTo>
                    <a:pt x="1123" y="28527"/>
                    <a:pt x="872" y="28046"/>
                    <a:pt x="537" y="27627"/>
                  </a:cubicBezTo>
                  <a:cubicBezTo>
                    <a:pt x="537" y="27627"/>
                    <a:pt x="558" y="27607"/>
                    <a:pt x="558" y="27586"/>
                  </a:cubicBezTo>
                  <a:cubicBezTo>
                    <a:pt x="558" y="27502"/>
                    <a:pt x="558" y="27418"/>
                    <a:pt x="558" y="27335"/>
                  </a:cubicBezTo>
                  <a:cubicBezTo>
                    <a:pt x="662" y="27188"/>
                    <a:pt x="788" y="27063"/>
                    <a:pt x="893" y="26958"/>
                  </a:cubicBezTo>
                  <a:cubicBezTo>
                    <a:pt x="1018" y="26853"/>
                    <a:pt x="1144" y="26728"/>
                    <a:pt x="1290" y="26686"/>
                  </a:cubicBezTo>
                  <a:cubicBezTo>
                    <a:pt x="1318" y="26677"/>
                    <a:pt x="1343" y="26672"/>
                    <a:pt x="1366" y="26672"/>
                  </a:cubicBezTo>
                  <a:cubicBezTo>
                    <a:pt x="1497" y="26672"/>
                    <a:pt x="1547" y="26812"/>
                    <a:pt x="1583" y="26937"/>
                  </a:cubicBezTo>
                  <a:cubicBezTo>
                    <a:pt x="1520" y="27083"/>
                    <a:pt x="1520" y="27272"/>
                    <a:pt x="1625" y="27439"/>
                  </a:cubicBezTo>
                  <a:cubicBezTo>
                    <a:pt x="1633" y="27455"/>
                    <a:pt x="1647" y="27462"/>
                    <a:pt x="1660" y="27462"/>
                  </a:cubicBezTo>
                  <a:cubicBezTo>
                    <a:pt x="1682" y="27462"/>
                    <a:pt x="1701" y="27444"/>
                    <a:pt x="1688" y="27418"/>
                  </a:cubicBezTo>
                  <a:cubicBezTo>
                    <a:pt x="1562" y="26979"/>
                    <a:pt x="1981" y="26707"/>
                    <a:pt x="2357" y="26644"/>
                  </a:cubicBezTo>
                  <a:lnTo>
                    <a:pt x="2399" y="26644"/>
                  </a:lnTo>
                  <a:cubicBezTo>
                    <a:pt x="2378" y="26749"/>
                    <a:pt x="2378" y="26832"/>
                    <a:pt x="2357" y="26937"/>
                  </a:cubicBezTo>
                  <a:cubicBezTo>
                    <a:pt x="2345" y="27010"/>
                    <a:pt x="2397" y="27055"/>
                    <a:pt x="2446" y="27055"/>
                  </a:cubicBezTo>
                  <a:cubicBezTo>
                    <a:pt x="2481" y="27055"/>
                    <a:pt x="2516" y="27031"/>
                    <a:pt x="2525" y="26979"/>
                  </a:cubicBezTo>
                  <a:cubicBezTo>
                    <a:pt x="2566" y="26874"/>
                    <a:pt x="2587" y="26770"/>
                    <a:pt x="2608" y="26644"/>
                  </a:cubicBezTo>
                  <a:close/>
                  <a:moveTo>
                    <a:pt x="2303" y="28894"/>
                  </a:moveTo>
                  <a:cubicBezTo>
                    <a:pt x="2457" y="28894"/>
                    <a:pt x="2606" y="28917"/>
                    <a:pt x="2734" y="28967"/>
                  </a:cubicBezTo>
                  <a:cubicBezTo>
                    <a:pt x="2713" y="28987"/>
                    <a:pt x="2692" y="29008"/>
                    <a:pt x="2671" y="29029"/>
                  </a:cubicBezTo>
                  <a:cubicBezTo>
                    <a:pt x="2546" y="29071"/>
                    <a:pt x="2441" y="29134"/>
                    <a:pt x="2357" y="29259"/>
                  </a:cubicBezTo>
                  <a:cubicBezTo>
                    <a:pt x="2336" y="29239"/>
                    <a:pt x="2336" y="29239"/>
                    <a:pt x="2336" y="29218"/>
                  </a:cubicBezTo>
                  <a:cubicBezTo>
                    <a:pt x="2323" y="29178"/>
                    <a:pt x="2293" y="29163"/>
                    <a:pt x="2257" y="29163"/>
                  </a:cubicBezTo>
                  <a:cubicBezTo>
                    <a:pt x="2236" y="29163"/>
                    <a:pt x="2213" y="29168"/>
                    <a:pt x="2190" y="29176"/>
                  </a:cubicBezTo>
                  <a:cubicBezTo>
                    <a:pt x="2190" y="29113"/>
                    <a:pt x="2190" y="29029"/>
                    <a:pt x="2190" y="28967"/>
                  </a:cubicBezTo>
                  <a:cubicBezTo>
                    <a:pt x="2190" y="28930"/>
                    <a:pt x="2155" y="28908"/>
                    <a:pt x="2125" y="28908"/>
                  </a:cubicBezTo>
                  <a:cubicBezTo>
                    <a:pt x="2104" y="28908"/>
                    <a:pt x="2085" y="28919"/>
                    <a:pt x="2085" y="28946"/>
                  </a:cubicBezTo>
                  <a:cubicBezTo>
                    <a:pt x="2043" y="29092"/>
                    <a:pt x="2002" y="29239"/>
                    <a:pt x="1960" y="29364"/>
                  </a:cubicBezTo>
                  <a:cubicBezTo>
                    <a:pt x="1960" y="29280"/>
                    <a:pt x="1960" y="29197"/>
                    <a:pt x="1960" y="29092"/>
                  </a:cubicBezTo>
                  <a:cubicBezTo>
                    <a:pt x="1960" y="29071"/>
                    <a:pt x="1934" y="29061"/>
                    <a:pt x="1907" y="29061"/>
                  </a:cubicBezTo>
                  <a:cubicBezTo>
                    <a:pt x="1881" y="29061"/>
                    <a:pt x="1855" y="29071"/>
                    <a:pt x="1855" y="29092"/>
                  </a:cubicBezTo>
                  <a:cubicBezTo>
                    <a:pt x="1855" y="29239"/>
                    <a:pt x="1834" y="29385"/>
                    <a:pt x="1834" y="29532"/>
                  </a:cubicBezTo>
                  <a:lnTo>
                    <a:pt x="1730" y="29406"/>
                  </a:lnTo>
                  <a:cubicBezTo>
                    <a:pt x="1730" y="29343"/>
                    <a:pt x="1730" y="29280"/>
                    <a:pt x="1730" y="29218"/>
                  </a:cubicBezTo>
                  <a:cubicBezTo>
                    <a:pt x="1730" y="29179"/>
                    <a:pt x="1707" y="29162"/>
                    <a:pt x="1683" y="29162"/>
                  </a:cubicBezTo>
                  <a:cubicBezTo>
                    <a:pt x="1655" y="29162"/>
                    <a:pt x="1625" y="29184"/>
                    <a:pt x="1625" y="29218"/>
                  </a:cubicBezTo>
                  <a:lnTo>
                    <a:pt x="1625" y="29280"/>
                  </a:lnTo>
                  <a:cubicBezTo>
                    <a:pt x="1583" y="29239"/>
                    <a:pt x="1541" y="29197"/>
                    <a:pt x="1478" y="29134"/>
                  </a:cubicBezTo>
                  <a:cubicBezTo>
                    <a:pt x="1686" y="28982"/>
                    <a:pt x="2003" y="28894"/>
                    <a:pt x="2303" y="28894"/>
                  </a:cubicBezTo>
                  <a:close/>
                  <a:moveTo>
                    <a:pt x="2043" y="29469"/>
                  </a:moveTo>
                  <a:cubicBezTo>
                    <a:pt x="2043" y="29573"/>
                    <a:pt x="2043" y="29678"/>
                    <a:pt x="2043" y="29762"/>
                  </a:cubicBezTo>
                  <a:cubicBezTo>
                    <a:pt x="2043" y="29783"/>
                    <a:pt x="2043" y="29783"/>
                    <a:pt x="2043" y="29804"/>
                  </a:cubicBezTo>
                  <a:cubicBezTo>
                    <a:pt x="2022" y="29783"/>
                    <a:pt x="2022" y="29762"/>
                    <a:pt x="2002" y="29741"/>
                  </a:cubicBezTo>
                  <a:cubicBezTo>
                    <a:pt x="2022" y="29657"/>
                    <a:pt x="2043" y="29552"/>
                    <a:pt x="2043" y="29469"/>
                  </a:cubicBezTo>
                  <a:close/>
                  <a:moveTo>
                    <a:pt x="2315" y="29469"/>
                  </a:moveTo>
                  <a:cubicBezTo>
                    <a:pt x="2326" y="29479"/>
                    <a:pt x="2342" y="29484"/>
                    <a:pt x="2357" y="29484"/>
                  </a:cubicBezTo>
                  <a:cubicBezTo>
                    <a:pt x="2373" y="29484"/>
                    <a:pt x="2389" y="29479"/>
                    <a:pt x="2399" y="29469"/>
                  </a:cubicBezTo>
                  <a:lnTo>
                    <a:pt x="2399" y="29469"/>
                  </a:lnTo>
                  <a:cubicBezTo>
                    <a:pt x="2336" y="29594"/>
                    <a:pt x="2274" y="29720"/>
                    <a:pt x="2232" y="29845"/>
                  </a:cubicBezTo>
                  <a:cubicBezTo>
                    <a:pt x="2232" y="29720"/>
                    <a:pt x="2253" y="29594"/>
                    <a:pt x="2294" y="29469"/>
                  </a:cubicBezTo>
                  <a:close/>
                  <a:moveTo>
                    <a:pt x="2874" y="0"/>
                  </a:moveTo>
                  <a:cubicBezTo>
                    <a:pt x="2389" y="0"/>
                    <a:pt x="1861" y="117"/>
                    <a:pt x="1395" y="301"/>
                  </a:cubicBezTo>
                  <a:cubicBezTo>
                    <a:pt x="955" y="427"/>
                    <a:pt x="537" y="636"/>
                    <a:pt x="286" y="929"/>
                  </a:cubicBezTo>
                  <a:cubicBezTo>
                    <a:pt x="244" y="950"/>
                    <a:pt x="244" y="992"/>
                    <a:pt x="265" y="1034"/>
                  </a:cubicBezTo>
                  <a:cubicBezTo>
                    <a:pt x="244" y="1054"/>
                    <a:pt x="244" y="1075"/>
                    <a:pt x="223" y="1096"/>
                  </a:cubicBezTo>
                  <a:cubicBezTo>
                    <a:pt x="208" y="1111"/>
                    <a:pt x="225" y="1126"/>
                    <a:pt x="243" y="1126"/>
                  </a:cubicBezTo>
                  <a:cubicBezTo>
                    <a:pt x="251" y="1126"/>
                    <a:pt x="259" y="1123"/>
                    <a:pt x="265" y="1117"/>
                  </a:cubicBezTo>
                  <a:cubicBezTo>
                    <a:pt x="286" y="1096"/>
                    <a:pt x="307" y="1096"/>
                    <a:pt x="328" y="1075"/>
                  </a:cubicBezTo>
                  <a:cubicBezTo>
                    <a:pt x="390" y="1117"/>
                    <a:pt x="453" y="1138"/>
                    <a:pt x="516" y="1159"/>
                  </a:cubicBezTo>
                  <a:cubicBezTo>
                    <a:pt x="558" y="2101"/>
                    <a:pt x="579" y="3042"/>
                    <a:pt x="600" y="3984"/>
                  </a:cubicBezTo>
                  <a:cubicBezTo>
                    <a:pt x="537" y="7436"/>
                    <a:pt x="495" y="10889"/>
                    <a:pt x="411" y="14341"/>
                  </a:cubicBezTo>
                  <a:cubicBezTo>
                    <a:pt x="328" y="17856"/>
                    <a:pt x="181" y="21392"/>
                    <a:pt x="223" y="24928"/>
                  </a:cubicBezTo>
                  <a:lnTo>
                    <a:pt x="223" y="25012"/>
                  </a:lnTo>
                  <a:cubicBezTo>
                    <a:pt x="244" y="25765"/>
                    <a:pt x="265" y="26519"/>
                    <a:pt x="286" y="27251"/>
                  </a:cubicBezTo>
                  <a:cubicBezTo>
                    <a:pt x="265" y="27272"/>
                    <a:pt x="265" y="27293"/>
                    <a:pt x="244" y="27314"/>
                  </a:cubicBezTo>
                  <a:cubicBezTo>
                    <a:pt x="226" y="27296"/>
                    <a:pt x="203" y="27288"/>
                    <a:pt x="181" y="27288"/>
                  </a:cubicBezTo>
                  <a:cubicBezTo>
                    <a:pt x="123" y="27288"/>
                    <a:pt x="68" y="27337"/>
                    <a:pt x="97" y="27397"/>
                  </a:cubicBezTo>
                  <a:cubicBezTo>
                    <a:pt x="118" y="27439"/>
                    <a:pt x="139" y="27481"/>
                    <a:pt x="160" y="27523"/>
                  </a:cubicBezTo>
                  <a:lnTo>
                    <a:pt x="139" y="27523"/>
                  </a:lnTo>
                  <a:cubicBezTo>
                    <a:pt x="125" y="27494"/>
                    <a:pt x="103" y="27483"/>
                    <a:pt x="81" y="27483"/>
                  </a:cubicBezTo>
                  <a:cubicBezTo>
                    <a:pt x="40" y="27483"/>
                    <a:pt x="0" y="27524"/>
                    <a:pt x="14" y="27565"/>
                  </a:cubicBezTo>
                  <a:cubicBezTo>
                    <a:pt x="160" y="28109"/>
                    <a:pt x="537" y="28548"/>
                    <a:pt x="914" y="28946"/>
                  </a:cubicBezTo>
                  <a:cubicBezTo>
                    <a:pt x="997" y="29050"/>
                    <a:pt x="1081" y="29134"/>
                    <a:pt x="1144" y="29218"/>
                  </a:cubicBezTo>
                  <a:lnTo>
                    <a:pt x="1186" y="29280"/>
                  </a:lnTo>
                  <a:cubicBezTo>
                    <a:pt x="1186" y="29301"/>
                    <a:pt x="1165" y="29301"/>
                    <a:pt x="1165" y="29322"/>
                  </a:cubicBezTo>
                  <a:cubicBezTo>
                    <a:pt x="1147" y="29374"/>
                    <a:pt x="1187" y="29411"/>
                    <a:pt x="1225" y="29411"/>
                  </a:cubicBezTo>
                  <a:cubicBezTo>
                    <a:pt x="1233" y="29411"/>
                    <a:pt x="1241" y="29410"/>
                    <a:pt x="1248" y="29406"/>
                  </a:cubicBezTo>
                  <a:cubicBezTo>
                    <a:pt x="1374" y="29594"/>
                    <a:pt x="1499" y="29845"/>
                    <a:pt x="1646" y="30013"/>
                  </a:cubicBezTo>
                  <a:cubicBezTo>
                    <a:pt x="1667" y="30034"/>
                    <a:pt x="1667" y="30034"/>
                    <a:pt x="1688" y="30034"/>
                  </a:cubicBezTo>
                  <a:cubicBezTo>
                    <a:pt x="1750" y="30096"/>
                    <a:pt x="1813" y="30159"/>
                    <a:pt x="1876" y="30180"/>
                  </a:cubicBezTo>
                  <a:cubicBezTo>
                    <a:pt x="1981" y="30327"/>
                    <a:pt x="2064" y="30473"/>
                    <a:pt x="2148" y="30620"/>
                  </a:cubicBezTo>
                  <a:cubicBezTo>
                    <a:pt x="2177" y="30663"/>
                    <a:pt x="2214" y="30682"/>
                    <a:pt x="2249" y="30682"/>
                  </a:cubicBezTo>
                  <a:cubicBezTo>
                    <a:pt x="2313" y="30682"/>
                    <a:pt x="2371" y="30618"/>
                    <a:pt x="2357" y="30536"/>
                  </a:cubicBezTo>
                  <a:cubicBezTo>
                    <a:pt x="2357" y="30431"/>
                    <a:pt x="2315" y="30348"/>
                    <a:pt x="2274" y="30243"/>
                  </a:cubicBezTo>
                  <a:cubicBezTo>
                    <a:pt x="2336" y="29866"/>
                    <a:pt x="2629" y="29448"/>
                    <a:pt x="2922" y="29092"/>
                  </a:cubicBezTo>
                  <a:lnTo>
                    <a:pt x="2922" y="29092"/>
                  </a:lnTo>
                  <a:cubicBezTo>
                    <a:pt x="2713" y="29469"/>
                    <a:pt x="2504" y="29824"/>
                    <a:pt x="2315" y="30201"/>
                  </a:cubicBezTo>
                  <a:cubicBezTo>
                    <a:pt x="2299" y="30233"/>
                    <a:pt x="2333" y="30278"/>
                    <a:pt x="2368" y="30278"/>
                  </a:cubicBezTo>
                  <a:cubicBezTo>
                    <a:pt x="2379" y="30278"/>
                    <a:pt x="2389" y="30274"/>
                    <a:pt x="2399" y="30264"/>
                  </a:cubicBezTo>
                  <a:cubicBezTo>
                    <a:pt x="2671" y="29971"/>
                    <a:pt x="2901" y="29636"/>
                    <a:pt x="3110" y="29280"/>
                  </a:cubicBezTo>
                  <a:cubicBezTo>
                    <a:pt x="3119" y="29283"/>
                    <a:pt x="3127" y="29285"/>
                    <a:pt x="3136" y="29285"/>
                  </a:cubicBezTo>
                  <a:cubicBezTo>
                    <a:pt x="3189" y="29285"/>
                    <a:pt x="3233" y="29230"/>
                    <a:pt x="3215" y="29176"/>
                  </a:cubicBezTo>
                  <a:cubicBezTo>
                    <a:pt x="3215" y="29176"/>
                    <a:pt x="3215" y="29155"/>
                    <a:pt x="3215" y="29155"/>
                  </a:cubicBezTo>
                  <a:cubicBezTo>
                    <a:pt x="3320" y="28987"/>
                    <a:pt x="3403" y="28820"/>
                    <a:pt x="3508" y="28653"/>
                  </a:cubicBezTo>
                  <a:cubicBezTo>
                    <a:pt x="3613" y="28485"/>
                    <a:pt x="3738" y="28297"/>
                    <a:pt x="3843" y="28088"/>
                  </a:cubicBezTo>
                  <a:cubicBezTo>
                    <a:pt x="3864" y="28067"/>
                    <a:pt x="3906" y="28046"/>
                    <a:pt x="3927" y="28004"/>
                  </a:cubicBezTo>
                  <a:cubicBezTo>
                    <a:pt x="3945" y="28049"/>
                    <a:pt x="3986" y="28071"/>
                    <a:pt x="4027" y="28071"/>
                  </a:cubicBezTo>
                  <a:cubicBezTo>
                    <a:pt x="4082" y="28071"/>
                    <a:pt x="4136" y="28034"/>
                    <a:pt x="4136" y="27962"/>
                  </a:cubicBezTo>
                  <a:lnTo>
                    <a:pt x="4136" y="27774"/>
                  </a:lnTo>
                  <a:cubicBezTo>
                    <a:pt x="4345" y="27565"/>
                    <a:pt x="4512" y="27314"/>
                    <a:pt x="4450" y="27146"/>
                  </a:cubicBezTo>
                  <a:cubicBezTo>
                    <a:pt x="4433" y="27112"/>
                    <a:pt x="4415" y="27078"/>
                    <a:pt x="4387" y="27078"/>
                  </a:cubicBezTo>
                  <a:cubicBezTo>
                    <a:pt x="4381" y="27078"/>
                    <a:pt x="4374" y="27080"/>
                    <a:pt x="4366" y="27083"/>
                  </a:cubicBezTo>
                  <a:lnTo>
                    <a:pt x="4303" y="27083"/>
                  </a:lnTo>
                  <a:cubicBezTo>
                    <a:pt x="4303" y="27021"/>
                    <a:pt x="4324" y="26937"/>
                    <a:pt x="4345" y="26853"/>
                  </a:cubicBezTo>
                  <a:cubicBezTo>
                    <a:pt x="4345" y="26795"/>
                    <a:pt x="4294" y="26726"/>
                    <a:pt x="4241" y="26726"/>
                  </a:cubicBezTo>
                  <a:cubicBezTo>
                    <a:pt x="4219" y="26726"/>
                    <a:pt x="4196" y="26738"/>
                    <a:pt x="4178" y="26770"/>
                  </a:cubicBezTo>
                  <a:lnTo>
                    <a:pt x="4157" y="26791"/>
                  </a:lnTo>
                  <a:cubicBezTo>
                    <a:pt x="4178" y="22606"/>
                    <a:pt x="4596" y="18463"/>
                    <a:pt x="4784" y="14278"/>
                  </a:cubicBezTo>
                  <a:cubicBezTo>
                    <a:pt x="5015" y="9633"/>
                    <a:pt x="4952" y="4967"/>
                    <a:pt x="4889" y="322"/>
                  </a:cubicBezTo>
                  <a:cubicBezTo>
                    <a:pt x="4889" y="228"/>
                    <a:pt x="4816" y="181"/>
                    <a:pt x="4743" y="181"/>
                  </a:cubicBezTo>
                  <a:cubicBezTo>
                    <a:pt x="4669" y="181"/>
                    <a:pt x="4596" y="228"/>
                    <a:pt x="4596" y="322"/>
                  </a:cubicBezTo>
                  <a:cubicBezTo>
                    <a:pt x="4596" y="406"/>
                    <a:pt x="4596" y="510"/>
                    <a:pt x="4596" y="594"/>
                  </a:cubicBezTo>
                  <a:cubicBezTo>
                    <a:pt x="4512" y="510"/>
                    <a:pt x="4408" y="448"/>
                    <a:pt x="4324" y="406"/>
                  </a:cubicBezTo>
                  <a:cubicBezTo>
                    <a:pt x="4219" y="364"/>
                    <a:pt x="4136" y="364"/>
                    <a:pt x="4031" y="343"/>
                  </a:cubicBezTo>
                  <a:cubicBezTo>
                    <a:pt x="3739" y="101"/>
                    <a:pt x="3325" y="0"/>
                    <a:pt x="28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 name="Google Shape;472;p17"/>
            <p:cNvGrpSpPr/>
            <p:nvPr/>
          </p:nvGrpSpPr>
          <p:grpSpPr>
            <a:xfrm rot="-180421">
              <a:off x="2336905" y="200042"/>
              <a:ext cx="512179" cy="426847"/>
              <a:chOff x="1562175" y="5288450"/>
              <a:chExt cx="613425" cy="511225"/>
            </a:xfrm>
          </p:grpSpPr>
          <p:sp>
            <p:nvSpPr>
              <p:cNvPr id="473" name="Google Shape;473;p17"/>
              <p:cNvSpPr/>
              <p:nvPr/>
            </p:nvSpPr>
            <p:spPr>
              <a:xfrm>
                <a:off x="1716475" y="5418150"/>
                <a:ext cx="459125" cy="381525"/>
              </a:xfrm>
              <a:custGeom>
                <a:rect b="b" l="l" r="r" t="t"/>
                <a:pathLst>
                  <a:path extrusionOk="0" h="15261" w="18365">
                    <a:moveTo>
                      <a:pt x="1525" y="656"/>
                    </a:moveTo>
                    <a:cubicBezTo>
                      <a:pt x="1596" y="656"/>
                      <a:pt x="1670" y="669"/>
                      <a:pt x="1744" y="699"/>
                    </a:cubicBezTo>
                    <a:lnTo>
                      <a:pt x="1744" y="699"/>
                    </a:lnTo>
                    <a:cubicBezTo>
                      <a:pt x="4475" y="2602"/>
                      <a:pt x="7207" y="4525"/>
                      <a:pt x="9918" y="6447"/>
                    </a:cubicBezTo>
                    <a:cubicBezTo>
                      <a:pt x="12283" y="8121"/>
                      <a:pt x="14647" y="9879"/>
                      <a:pt x="16426" y="12180"/>
                    </a:cubicBezTo>
                    <a:cubicBezTo>
                      <a:pt x="16865" y="12724"/>
                      <a:pt x="17325" y="13331"/>
                      <a:pt x="17618" y="13959"/>
                    </a:cubicBezTo>
                    <a:cubicBezTo>
                      <a:pt x="17702" y="14126"/>
                      <a:pt x="17848" y="14524"/>
                      <a:pt x="17681" y="14691"/>
                    </a:cubicBezTo>
                    <a:cubicBezTo>
                      <a:pt x="17639" y="14733"/>
                      <a:pt x="17586" y="14751"/>
                      <a:pt x="17526" y="14751"/>
                    </a:cubicBezTo>
                    <a:cubicBezTo>
                      <a:pt x="17232" y="14751"/>
                      <a:pt x="16774" y="14311"/>
                      <a:pt x="16635" y="14189"/>
                    </a:cubicBezTo>
                    <a:cubicBezTo>
                      <a:pt x="15463" y="13226"/>
                      <a:pt x="14521" y="12034"/>
                      <a:pt x="13454" y="10967"/>
                    </a:cubicBezTo>
                    <a:cubicBezTo>
                      <a:pt x="11383" y="8895"/>
                      <a:pt x="8830" y="7368"/>
                      <a:pt x="6278" y="5945"/>
                    </a:cubicBezTo>
                    <a:cubicBezTo>
                      <a:pt x="4855" y="5150"/>
                      <a:pt x="3369" y="4376"/>
                      <a:pt x="1988" y="3497"/>
                    </a:cubicBezTo>
                    <a:cubicBezTo>
                      <a:pt x="1423" y="3120"/>
                      <a:pt x="712" y="2576"/>
                      <a:pt x="628" y="1844"/>
                    </a:cubicBezTo>
                    <a:cubicBezTo>
                      <a:pt x="574" y="1375"/>
                      <a:pt x="1003" y="656"/>
                      <a:pt x="1525" y="656"/>
                    </a:cubicBezTo>
                    <a:close/>
                    <a:moveTo>
                      <a:pt x="1598" y="0"/>
                    </a:moveTo>
                    <a:cubicBezTo>
                      <a:pt x="1497" y="0"/>
                      <a:pt x="1413" y="72"/>
                      <a:pt x="1374" y="165"/>
                    </a:cubicBezTo>
                    <a:lnTo>
                      <a:pt x="1374" y="165"/>
                    </a:lnTo>
                    <a:cubicBezTo>
                      <a:pt x="1048" y="212"/>
                      <a:pt x="749" y="397"/>
                      <a:pt x="524" y="672"/>
                    </a:cubicBezTo>
                    <a:cubicBezTo>
                      <a:pt x="126" y="1153"/>
                      <a:pt x="1" y="1760"/>
                      <a:pt x="231" y="2346"/>
                    </a:cubicBezTo>
                    <a:cubicBezTo>
                      <a:pt x="482" y="3016"/>
                      <a:pt x="1026" y="3476"/>
                      <a:pt x="1612" y="3853"/>
                    </a:cubicBezTo>
                    <a:cubicBezTo>
                      <a:pt x="2281" y="4313"/>
                      <a:pt x="2993" y="4690"/>
                      <a:pt x="3683" y="5087"/>
                    </a:cubicBezTo>
                    <a:cubicBezTo>
                      <a:pt x="6550" y="6719"/>
                      <a:pt x="9521" y="8205"/>
                      <a:pt x="12032" y="10360"/>
                    </a:cubicBezTo>
                    <a:cubicBezTo>
                      <a:pt x="13308" y="11448"/>
                      <a:pt x="14354" y="12766"/>
                      <a:pt x="15547" y="13917"/>
                    </a:cubicBezTo>
                    <a:cubicBezTo>
                      <a:pt x="15840" y="14210"/>
                      <a:pt x="16154" y="14482"/>
                      <a:pt x="16467" y="14733"/>
                    </a:cubicBezTo>
                    <a:cubicBezTo>
                      <a:pt x="16760" y="14942"/>
                      <a:pt x="17074" y="15214"/>
                      <a:pt x="17430" y="15256"/>
                    </a:cubicBezTo>
                    <a:cubicBezTo>
                      <a:pt x="17461" y="15259"/>
                      <a:pt x="17491" y="15260"/>
                      <a:pt x="17521" y="15260"/>
                    </a:cubicBezTo>
                    <a:cubicBezTo>
                      <a:pt x="18142" y="15260"/>
                      <a:pt x="18365" y="14645"/>
                      <a:pt x="18225" y="14105"/>
                    </a:cubicBezTo>
                    <a:cubicBezTo>
                      <a:pt x="18058" y="13436"/>
                      <a:pt x="17534" y="12787"/>
                      <a:pt x="17137" y="12243"/>
                    </a:cubicBezTo>
                    <a:cubicBezTo>
                      <a:pt x="16656" y="11594"/>
                      <a:pt x="16133" y="10967"/>
                      <a:pt x="15568" y="10381"/>
                    </a:cubicBezTo>
                    <a:cubicBezTo>
                      <a:pt x="14459" y="9251"/>
                      <a:pt x="13245" y="8247"/>
                      <a:pt x="11990" y="7305"/>
                    </a:cubicBezTo>
                    <a:cubicBezTo>
                      <a:pt x="10400" y="6112"/>
                      <a:pt x="8768" y="4983"/>
                      <a:pt x="7156" y="3853"/>
                    </a:cubicBezTo>
                    <a:cubicBezTo>
                      <a:pt x="5336" y="2576"/>
                      <a:pt x="3537" y="1300"/>
                      <a:pt x="1737" y="45"/>
                    </a:cubicBezTo>
                    <a:cubicBezTo>
                      <a:pt x="1689" y="14"/>
                      <a:pt x="1642" y="0"/>
                      <a:pt x="15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7"/>
              <p:cNvSpPr/>
              <p:nvPr/>
            </p:nvSpPr>
            <p:spPr>
              <a:xfrm>
                <a:off x="1562175" y="5288450"/>
                <a:ext cx="205075" cy="193300"/>
              </a:xfrm>
              <a:custGeom>
                <a:rect b="b" l="l" r="r" t="t"/>
                <a:pathLst>
                  <a:path extrusionOk="0" h="7732" w="8203">
                    <a:moveTo>
                      <a:pt x="627" y="0"/>
                    </a:moveTo>
                    <a:cubicBezTo>
                      <a:pt x="528" y="0"/>
                      <a:pt x="438" y="55"/>
                      <a:pt x="419" y="190"/>
                    </a:cubicBezTo>
                    <a:cubicBezTo>
                      <a:pt x="188" y="1822"/>
                      <a:pt x="0" y="3893"/>
                      <a:pt x="1214" y="5212"/>
                    </a:cubicBezTo>
                    <a:cubicBezTo>
                      <a:pt x="2553" y="6697"/>
                      <a:pt x="4875" y="6362"/>
                      <a:pt x="6319" y="7660"/>
                    </a:cubicBezTo>
                    <a:cubicBezTo>
                      <a:pt x="6374" y="7710"/>
                      <a:pt x="6435" y="7732"/>
                      <a:pt x="6495" y="7732"/>
                    </a:cubicBezTo>
                    <a:cubicBezTo>
                      <a:pt x="6705" y="7732"/>
                      <a:pt x="6892" y="7463"/>
                      <a:pt x="6696" y="7283"/>
                    </a:cubicBezTo>
                    <a:cubicBezTo>
                      <a:pt x="6026" y="6697"/>
                      <a:pt x="5189" y="6383"/>
                      <a:pt x="4331" y="6132"/>
                    </a:cubicBezTo>
                    <a:cubicBezTo>
                      <a:pt x="3473" y="5881"/>
                      <a:pt x="2532" y="5672"/>
                      <a:pt x="1820" y="5086"/>
                    </a:cubicBezTo>
                    <a:cubicBezTo>
                      <a:pt x="753" y="4188"/>
                      <a:pt x="687" y="2632"/>
                      <a:pt x="812" y="1250"/>
                    </a:cubicBezTo>
                    <a:lnTo>
                      <a:pt x="812" y="1250"/>
                    </a:lnTo>
                    <a:cubicBezTo>
                      <a:pt x="1009" y="1667"/>
                      <a:pt x="1244" y="2061"/>
                      <a:pt x="1569" y="2387"/>
                    </a:cubicBezTo>
                    <a:cubicBezTo>
                      <a:pt x="2176" y="3036"/>
                      <a:pt x="3013" y="3245"/>
                      <a:pt x="3850" y="3349"/>
                    </a:cubicBezTo>
                    <a:cubicBezTo>
                      <a:pt x="4666" y="3454"/>
                      <a:pt x="5419" y="3559"/>
                      <a:pt x="6110" y="3998"/>
                    </a:cubicBezTo>
                    <a:cubicBezTo>
                      <a:pt x="6549" y="4291"/>
                      <a:pt x="7365" y="4961"/>
                      <a:pt x="7051" y="5567"/>
                    </a:cubicBezTo>
                    <a:cubicBezTo>
                      <a:pt x="6949" y="5771"/>
                      <a:pt x="7131" y="5965"/>
                      <a:pt x="7308" y="5965"/>
                    </a:cubicBezTo>
                    <a:cubicBezTo>
                      <a:pt x="7385" y="5965"/>
                      <a:pt x="7461" y="5928"/>
                      <a:pt x="7512" y="5839"/>
                    </a:cubicBezTo>
                    <a:cubicBezTo>
                      <a:pt x="8202" y="4500"/>
                      <a:pt x="6235" y="3266"/>
                      <a:pt x="5168" y="3036"/>
                    </a:cubicBezTo>
                    <a:cubicBezTo>
                      <a:pt x="4268" y="2826"/>
                      <a:pt x="3243" y="2889"/>
                      <a:pt x="2406" y="2408"/>
                    </a:cubicBezTo>
                    <a:cubicBezTo>
                      <a:pt x="1611" y="1948"/>
                      <a:pt x="1235" y="1006"/>
                      <a:pt x="921" y="190"/>
                    </a:cubicBezTo>
                    <a:cubicBezTo>
                      <a:pt x="875" y="77"/>
                      <a:pt x="744" y="0"/>
                      <a:pt x="6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7"/>
              <p:cNvSpPr/>
              <p:nvPr/>
            </p:nvSpPr>
            <p:spPr>
              <a:xfrm>
                <a:off x="1761450" y="5431600"/>
                <a:ext cx="39450" cy="95000"/>
              </a:xfrm>
              <a:custGeom>
                <a:rect b="b" l="l" r="r" t="t"/>
                <a:pathLst>
                  <a:path extrusionOk="0" h="3800" w="1578">
                    <a:moveTo>
                      <a:pt x="1197" y="1"/>
                    </a:moveTo>
                    <a:cubicBezTo>
                      <a:pt x="1118" y="1"/>
                      <a:pt x="1040" y="34"/>
                      <a:pt x="984" y="113"/>
                    </a:cubicBezTo>
                    <a:cubicBezTo>
                      <a:pt x="273" y="1118"/>
                      <a:pt x="1" y="2394"/>
                      <a:pt x="189" y="3608"/>
                    </a:cubicBezTo>
                    <a:cubicBezTo>
                      <a:pt x="226" y="3736"/>
                      <a:pt x="359" y="3800"/>
                      <a:pt x="475" y="3800"/>
                    </a:cubicBezTo>
                    <a:cubicBezTo>
                      <a:pt x="492" y="3800"/>
                      <a:pt x="508" y="3799"/>
                      <a:pt x="524" y="3796"/>
                    </a:cubicBezTo>
                    <a:cubicBezTo>
                      <a:pt x="670" y="3754"/>
                      <a:pt x="733" y="3608"/>
                      <a:pt x="712" y="3461"/>
                    </a:cubicBezTo>
                    <a:cubicBezTo>
                      <a:pt x="524" y="2394"/>
                      <a:pt x="817" y="1264"/>
                      <a:pt x="1445" y="385"/>
                    </a:cubicBezTo>
                    <a:cubicBezTo>
                      <a:pt x="1578" y="193"/>
                      <a:pt x="1387" y="1"/>
                      <a:pt x="1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 name="Google Shape;476;p17"/>
            <p:cNvSpPr/>
            <p:nvPr/>
          </p:nvSpPr>
          <p:spPr>
            <a:xfrm>
              <a:off x="632458" y="1996886"/>
              <a:ext cx="72570" cy="58749"/>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7"/>
            <p:cNvSpPr/>
            <p:nvPr/>
          </p:nvSpPr>
          <p:spPr>
            <a:xfrm>
              <a:off x="287341" y="1089133"/>
              <a:ext cx="72570" cy="58749"/>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7"/>
            <p:cNvSpPr/>
            <p:nvPr/>
          </p:nvSpPr>
          <p:spPr>
            <a:xfrm>
              <a:off x="1004442" y="352747"/>
              <a:ext cx="72570" cy="58749"/>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7"/>
            <p:cNvSpPr/>
            <p:nvPr/>
          </p:nvSpPr>
          <p:spPr>
            <a:xfrm>
              <a:off x="3152798" y="215907"/>
              <a:ext cx="72570" cy="58749"/>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7"/>
            <p:cNvSpPr/>
            <p:nvPr/>
          </p:nvSpPr>
          <p:spPr>
            <a:xfrm>
              <a:off x="8867967" y="2047789"/>
              <a:ext cx="72570" cy="58749"/>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7"/>
            <p:cNvSpPr/>
            <p:nvPr/>
          </p:nvSpPr>
          <p:spPr>
            <a:xfrm>
              <a:off x="8795385" y="2810375"/>
              <a:ext cx="72570" cy="58749"/>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7"/>
            <p:cNvSpPr/>
            <p:nvPr/>
          </p:nvSpPr>
          <p:spPr>
            <a:xfrm>
              <a:off x="3973325" y="482533"/>
              <a:ext cx="72570" cy="58749"/>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7"/>
            <p:cNvSpPr/>
            <p:nvPr/>
          </p:nvSpPr>
          <p:spPr>
            <a:xfrm>
              <a:off x="8795386" y="188034"/>
              <a:ext cx="72570" cy="58749"/>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7"/>
            <p:cNvSpPr/>
            <p:nvPr/>
          </p:nvSpPr>
          <p:spPr>
            <a:xfrm>
              <a:off x="7321579" y="280947"/>
              <a:ext cx="72570" cy="58749"/>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17"/>
            <p:cNvSpPr/>
            <p:nvPr/>
          </p:nvSpPr>
          <p:spPr>
            <a:xfrm>
              <a:off x="8695315" y="1075862"/>
              <a:ext cx="72570" cy="58749"/>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 name="Google Shape;486;p17"/>
            <p:cNvGrpSpPr/>
            <p:nvPr/>
          </p:nvGrpSpPr>
          <p:grpSpPr>
            <a:xfrm rot="-1799838">
              <a:off x="203452" y="3351403"/>
              <a:ext cx="543243" cy="618079"/>
              <a:chOff x="5147950" y="5427525"/>
              <a:chExt cx="543525" cy="618400"/>
            </a:xfrm>
          </p:grpSpPr>
          <p:sp>
            <p:nvSpPr>
              <p:cNvPr id="487" name="Google Shape;487;p17"/>
              <p:cNvSpPr/>
              <p:nvPr/>
            </p:nvSpPr>
            <p:spPr>
              <a:xfrm>
                <a:off x="5147950" y="5427525"/>
                <a:ext cx="543525" cy="618400"/>
              </a:xfrm>
              <a:custGeom>
                <a:rect b="b" l="l" r="r" t="t"/>
                <a:pathLst>
                  <a:path extrusionOk="0" h="24736" w="21741">
                    <a:moveTo>
                      <a:pt x="8349" y="381"/>
                    </a:moveTo>
                    <a:cubicBezTo>
                      <a:pt x="8537" y="381"/>
                      <a:pt x="8726" y="381"/>
                      <a:pt x="8914" y="402"/>
                    </a:cubicBezTo>
                    <a:cubicBezTo>
                      <a:pt x="9395" y="465"/>
                      <a:pt x="9835" y="611"/>
                      <a:pt x="10253" y="778"/>
                    </a:cubicBezTo>
                    <a:cubicBezTo>
                      <a:pt x="10127" y="758"/>
                      <a:pt x="9981" y="716"/>
                      <a:pt x="9855" y="695"/>
                    </a:cubicBezTo>
                    <a:cubicBezTo>
                      <a:pt x="9438" y="627"/>
                      <a:pt x="9029" y="595"/>
                      <a:pt x="8631" y="595"/>
                    </a:cubicBezTo>
                    <a:cubicBezTo>
                      <a:pt x="8172" y="595"/>
                      <a:pt x="7729" y="637"/>
                      <a:pt x="7303" y="716"/>
                    </a:cubicBezTo>
                    <a:cubicBezTo>
                      <a:pt x="7658" y="590"/>
                      <a:pt x="7993" y="486"/>
                      <a:pt x="8349" y="381"/>
                    </a:cubicBezTo>
                    <a:close/>
                    <a:moveTo>
                      <a:pt x="9217" y="241"/>
                    </a:moveTo>
                    <a:cubicBezTo>
                      <a:pt x="9937" y="241"/>
                      <a:pt x="10576" y="522"/>
                      <a:pt x="11132" y="967"/>
                    </a:cubicBezTo>
                    <a:cubicBezTo>
                      <a:pt x="10420" y="611"/>
                      <a:pt x="9688" y="339"/>
                      <a:pt x="8935" y="255"/>
                    </a:cubicBezTo>
                    <a:cubicBezTo>
                      <a:pt x="9030" y="246"/>
                      <a:pt x="9124" y="241"/>
                      <a:pt x="9217" y="241"/>
                    </a:cubicBezTo>
                    <a:close/>
                    <a:moveTo>
                      <a:pt x="12638" y="2348"/>
                    </a:moveTo>
                    <a:lnTo>
                      <a:pt x="12638" y="2348"/>
                    </a:lnTo>
                    <a:cubicBezTo>
                      <a:pt x="13224" y="2829"/>
                      <a:pt x="13643" y="3478"/>
                      <a:pt x="13810" y="4273"/>
                    </a:cubicBezTo>
                    <a:cubicBezTo>
                      <a:pt x="13998" y="5005"/>
                      <a:pt x="14040" y="5779"/>
                      <a:pt x="14103" y="6512"/>
                    </a:cubicBezTo>
                    <a:cubicBezTo>
                      <a:pt x="13831" y="4984"/>
                      <a:pt x="13433" y="3540"/>
                      <a:pt x="12638" y="2348"/>
                    </a:cubicBezTo>
                    <a:close/>
                    <a:moveTo>
                      <a:pt x="14647" y="8897"/>
                    </a:moveTo>
                    <a:lnTo>
                      <a:pt x="14647" y="8897"/>
                    </a:lnTo>
                    <a:cubicBezTo>
                      <a:pt x="14772" y="9211"/>
                      <a:pt x="14961" y="9525"/>
                      <a:pt x="15191" y="9817"/>
                    </a:cubicBezTo>
                    <a:cubicBezTo>
                      <a:pt x="16321" y="11282"/>
                      <a:pt x="18016" y="12119"/>
                      <a:pt x="19125" y="13542"/>
                    </a:cubicBezTo>
                    <a:cubicBezTo>
                      <a:pt x="18288" y="12893"/>
                      <a:pt x="17325" y="12391"/>
                      <a:pt x="16488" y="11742"/>
                    </a:cubicBezTo>
                    <a:cubicBezTo>
                      <a:pt x="15526" y="10968"/>
                      <a:pt x="14982" y="9985"/>
                      <a:pt x="14647" y="8897"/>
                    </a:cubicBezTo>
                    <a:close/>
                    <a:moveTo>
                      <a:pt x="1130" y="7328"/>
                    </a:moveTo>
                    <a:lnTo>
                      <a:pt x="1130" y="7328"/>
                    </a:lnTo>
                    <a:cubicBezTo>
                      <a:pt x="984" y="8081"/>
                      <a:pt x="900" y="8834"/>
                      <a:pt x="879" y="9608"/>
                    </a:cubicBezTo>
                    <a:cubicBezTo>
                      <a:pt x="796" y="12245"/>
                      <a:pt x="1130" y="15132"/>
                      <a:pt x="1925" y="17706"/>
                    </a:cubicBezTo>
                    <a:cubicBezTo>
                      <a:pt x="1591" y="17015"/>
                      <a:pt x="1277" y="16304"/>
                      <a:pt x="1047" y="15571"/>
                    </a:cubicBezTo>
                    <a:cubicBezTo>
                      <a:pt x="837" y="14630"/>
                      <a:pt x="691" y="13688"/>
                      <a:pt x="607" y="12726"/>
                    </a:cubicBezTo>
                    <a:cubicBezTo>
                      <a:pt x="524" y="11701"/>
                      <a:pt x="544" y="10696"/>
                      <a:pt x="586" y="9671"/>
                    </a:cubicBezTo>
                    <a:cubicBezTo>
                      <a:pt x="691" y="8876"/>
                      <a:pt x="879" y="8102"/>
                      <a:pt x="1130" y="7328"/>
                    </a:cubicBezTo>
                    <a:close/>
                    <a:moveTo>
                      <a:pt x="20694" y="16053"/>
                    </a:moveTo>
                    <a:lnTo>
                      <a:pt x="20694" y="16053"/>
                    </a:lnTo>
                    <a:cubicBezTo>
                      <a:pt x="20924" y="16639"/>
                      <a:pt x="21050" y="17266"/>
                      <a:pt x="21029" y="17936"/>
                    </a:cubicBezTo>
                    <a:cubicBezTo>
                      <a:pt x="21029" y="18480"/>
                      <a:pt x="20924" y="19024"/>
                      <a:pt x="20757" y="19568"/>
                    </a:cubicBezTo>
                    <a:cubicBezTo>
                      <a:pt x="20778" y="19463"/>
                      <a:pt x="20798" y="19359"/>
                      <a:pt x="20798" y="19254"/>
                    </a:cubicBezTo>
                    <a:cubicBezTo>
                      <a:pt x="20966" y="18166"/>
                      <a:pt x="20924" y="17078"/>
                      <a:pt x="20694" y="16053"/>
                    </a:cubicBezTo>
                    <a:close/>
                    <a:moveTo>
                      <a:pt x="2009" y="18689"/>
                    </a:moveTo>
                    <a:lnTo>
                      <a:pt x="2009" y="18689"/>
                    </a:lnTo>
                    <a:cubicBezTo>
                      <a:pt x="2281" y="19212"/>
                      <a:pt x="2553" y="19756"/>
                      <a:pt x="2867" y="20258"/>
                    </a:cubicBezTo>
                    <a:cubicBezTo>
                      <a:pt x="2532" y="19777"/>
                      <a:pt x="2260" y="19233"/>
                      <a:pt x="2009" y="18689"/>
                    </a:cubicBezTo>
                    <a:close/>
                    <a:moveTo>
                      <a:pt x="4143" y="21639"/>
                    </a:moveTo>
                    <a:cubicBezTo>
                      <a:pt x="5189" y="22602"/>
                      <a:pt x="6550" y="23209"/>
                      <a:pt x="8223" y="23460"/>
                    </a:cubicBezTo>
                    <a:cubicBezTo>
                      <a:pt x="9123" y="23585"/>
                      <a:pt x="10002" y="23815"/>
                      <a:pt x="10881" y="24025"/>
                    </a:cubicBezTo>
                    <a:cubicBezTo>
                      <a:pt x="9604" y="23857"/>
                      <a:pt x="8328" y="23732"/>
                      <a:pt x="7094" y="23397"/>
                    </a:cubicBezTo>
                    <a:cubicBezTo>
                      <a:pt x="6863" y="23334"/>
                      <a:pt x="6633" y="23271"/>
                      <a:pt x="6403" y="23188"/>
                    </a:cubicBezTo>
                    <a:cubicBezTo>
                      <a:pt x="6478" y="23132"/>
                      <a:pt x="6453" y="22993"/>
                      <a:pt x="6357" y="22993"/>
                    </a:cubicBezTo>
                    <a:cubicBezTo>
                      <a:pt x="6346" y="22993"/>
                      <a:pt x="6333" y="22995"/>
                      <a:pt x="6319" y="22999"/>
                    </a:cubicBezTo>
                    <a:cubicBezTo>
                      <a:pt x="6257" y="23010"/>
                      <a:pt x="6194" y="23015"/>
                      <a:pt x="6131" y="23015"/>
                    </a:cubicBezTo>
                    <a:cubicBezTo>
                      <a:pt x="6068" y="23015"/>
                      <a:pt x="6005" y="23010"/>
                      <a:pt x="5943" y="22999"/>
                    </a:cubicBezTo>
                    <a:cubicBezTo>
                      <a:pt x="5461" y="22769"/>
                      <a:pt x="5022" y="22518"/>
                      <a:pt x="4625" y="22204"/>
                    </a:cubicBezTo>
                    <a:cubicBezTo>
                      <a:pt x="4457" y="22037"/>
                      <a:pt x="4290" y="21828"/>
                      <a:pt x="4143" y="21639"/>
                    </a:cubicBezTo>
                    <a:close/>
                    <a:moveTo>
                      <a:pt x="8720" y="1048"/>
                    </a:moveTo>
                    <a:cubicBezTo>
                      <a:pt x="9872" y="1048"/>
                      <a:pt x="11086" y="1323"/>
                      <a:pt x="12052" y="1908"/>
                    </a:cubicBezTo>
                    <a:cubicBezTo>
                      <a:pt x="12848" y="2955"/>
                      <a:pt x="13392" y="4315"/>
                      <a:pt x="13622" y="5361"/>
                    </a:cubicBezTo>
                    <a:cubicBezTo>
                      <a:pt x="14103" y="7558"/>
                      <a:pt x="14166" y="10006"/>
                      <a:pt x="15923" y="11638"/>
                    </a:cubicBezTo>
                    <a:cubicBezTo>
                      <a:pt x="16802" y="12454"/>
                      <a:pt x="17911" y="12977"/>
                      <a:pt x="18853" y="13709"/>
                    </a:cubicBezTo>
                    <a:cubicBezTo>
                      <a:pt x="19187" y="13960"/>
                      <a:pt x="19480" y="14253"/>
                      <a:pt x="19752" y="14546"/>
                    </a:cubicBezTo>
                    <a:cubicBezTo>
                      <a:pt x="21050" y="17224"/>
                      <a:pt x="20715" y="21012"/>
                      <a:pt x="18225" y="22874"/>
                    </a:cubicBezTo>
                    <a:cubicBezTo>
                      <a:pt x="16988" y="23808"/>
                      <a:pt x="15689" y="24210"/>
                      <a:pt x="14308" y="24210"/>
                    </a:cubicBezTo>
                    <a:cubicBezTo>
                      <a:pt x="13586" y="24210"/>
                      <a:pt x="12842" y="24100"/>
                      <a:pt x="12073" y="23899"/>
                    </a:cubicBezTo>
                    <a:cubicBezTo>
                      <a:pt x="10902" y="23585"/>
                      <a:pt x="9772" y="23313"/>
                      <a:pt x="8558" y="23167"/>
                    </a:cubicBezTo>
                    <a:cubicBezTo>
                      <a:pt x="6905" y="22958"/>
                      <a:pt x="5357" y="22581"/>
                      <a:pt x="4143" y="21325"/>
                    </a:cubicBezTo>
                    <a:cubicBezTo>
                      <a:pt x="2281" y="19401"/>
                      <a:pt x="1842" y="16450"/>
                      <a:pt x="1444" y="13898"/>
                    </a:cubicBezTo>
                    <a:cubicBezTo>
                      <a:pt x="1026" y="11198"/>
                      <a:pt x="796" y="8248"/>
                      <a:pt x="1842" y="5654"/>
                    </a:cubicBezTo>
                    <a:cubicBezTo>
                      <a:pt x="2930" y="3603"/>
                      <a:pt x="4625" y="1971"/>
                      <a:pt x="6968" y="1281"/>
                    </a:cubicBezTo>
                    <a:cubicBezTo>
                      <a:pt x="7502" y="1127"/>
                      <a:pt x="8102" y="1048"/>
                      <a:pt x="8720" y="1048"/>
                    </a:cubicBezTo>
                    <a:close/>
                    <a:moveTo>
                      <a:pt x="9246" y="1"/>
                    </a:moveTo>
                    <a:cubicBezTo>
                      <a:pt x="8841" y="1"/>
                      <a:pt x="8424" y="98"/>
                      <a:pt x="7951" y="255"/>
                    </a:cubicBezTo>
                    <a:cubicBezTo>
                      <a:pt x="7198" y="339"/>
                      <a:pt x="6445" y="611"/>
                      <a:pt x="5671" y="1155"/>
                    </a:cubicBezTo>
                    <a:cubicBezTo>
                      <a:pt x="5524" y="1260"/>
                      <a:pt x="5378" y="1364"/>
                      <a:pt x="5252" y="1469"/>
                    </a:cubicBezTo>
                    <a:cubicBezTo>
                      <a:pt x="4938" y="1657"/>
                      <a:pt x="4625" y="1846"/>
                      <a:pt x="4332" y="2055"/>
                    </a:cubicBezTo>
                    <a:cubicBezTo>
                      <a:pt x="3516" y="2662"/>
                      <a:pt x="2867" y="3394"/>
                      <a:pt x="2365" y="4210"/>
                    </a:cubicBezTo>
                    <a:cubicBezTo>
                      <a:pt x="1528" y="5256"/>
                      <a:pt x="879" y="6407"/>
                      <a:pt x="544" y="7704"/>
                    </a:cubicBezTo>
                    <a:cubicBezTo>
                      <a:pt x="524" y="7690"/>
                      <a:pt x="500" y="7683"/>
                      <a:pt x="479" y="7683"/>
                    </a:cubicBezTo>
                    <a:cubicBezTo>
                      <a:pt x="435" y="7683"/>
                      <a:pt x="398" y="7711"/>
                      <a:pt x="398" y="7767"/>
                    </a:cubicBezTo>
                    <a:cubicBezTo>
                      <a:pt x="398" y="7976"/>
                      <a:pt x="398" y="8185"/>
                      <a:pt x="398" y="8374"/>
                    </a:cubicBezTo>
                    <a:cubicBezTo>
                      <a:pt x="377" y="8583"/>
                      <a:pt x="335" y="8813"/>
                      <a:pt x="314" y="9043"/>
                    </a:cubicBezTo>
                    <a:cubicBezTo>
                      <a:pt x="314" y="9043"/>
                      <a:pt x="335" y="9064"/>
                      <a:pt x="335" y="9064"/>
                    </a:cubicBezTo>
                    <a:cubicBezTo>
                      <a:pt x="210" y="9755"/>
                      <a:pt x="105" y="10445"/>
                      <a:pt x="84" y="11094"/>
                    </a:cubicBezTo>
                    <a:cubicBezTo>
                      <a:pt x="0" y="12872"/>
                      <a:pt x="314" y="14546"/>
                      <a:pt x="900" y="16178"/>
                    </a:cubicBezTo>
                    <a:cubicBezTo>
                      <a:pt x="963" y="16408"/>
                      <a:pt x="1026" y="16639"/>
                      <a:pt x="1088" y="16869"/>
                    </a:cubicBezTo>
                    <a:cubicBezTo>
                      <a:pt x="1758" y="19317"/>
                      <a:pt x="3013" y="21932"/>
                      <a:pt x="5420" y="23104"/>
                    </a:cubicBezTo>
                    <a:cubicBezTo>
                      <a:pt x="6822" y="23794"/>
                      <a:pt x="8454" y="23983"/>
                      <a:pt x="9981" y="24192"/>
                    </a:cubicBezTo>
                    <a:cubicBezTo>
                      <a:pt x="11446" y="24380"/>
                      <a:pt x="12910" y="24736"/>
                      <a:pt x="14375" y="24736"/>
                    </a:cubicBezTo>
                    <a:cubicBezTo>
                      <a:pt x="17011" y="24736"/>
                      <a:pt x="18957" y="23397"/>
                      <a:pt x="20296" y="21200"/>
                    </a:cubicBezTo>
                    <a:cubicBezTo>
                      <a:pt x="21552" y="19129"/>
                      <a:pt x="21740" y="16576"/>
                      <a:pt x="20213" y="14630"/>
                    </a:cubicBezTo>
                    <a:cubicBezTo>
                      <a:pt x="19794" y="13647"/>
                      <a:pt x="19166" y="12768"/>
                      <a:pt x="18329" y="12035"/>
                    </a:cubicBezTo>
                    <a:cubicBezTo>
                      <a:pt x="17367" y="11178"/>
                      <a:pt x="16216" y="10487"/>
                      <a:pt x="15463" y="9462"/>
                    </a:cubicBezTo>
                    <a:cubicBezTo>
                      <a:pt x="14542" y="8227"/>
                      <a:pt x="14480" y="6658"/>
                      <a:pt x="14354" y="5193"/>
                    </a:cubicBezTo>
                    <a:cubicBezTo>
                      <a:pt x="14249" y="4168"/>
                      <a:pt x="14040" y="3268"/>
                      <a:pt x="13287" y="2494"/>
                    </a:cubicBezTo>
                    <a:cubicBezTo>
                      <a:pt x="13182" y="2411"/>
                      <a:pt x="13099" y="2327"/>
                      <a:pt x="12994" y="2222"/>
                    </a:cubicBezTo>
                    <a:cubicBezTo>
                      <a:pt x="12994" y="2201"/>
                      <a:pt x="12973" y="2201"/>
                      <a:pt x="12952" y="2180"/>
                    </a:cubicBezTo>
                    <a:cubicBezTo>
                      <a:pt x="12617" y="1908"/>
                      <a:pt x="12241" y="1636"/>
                      <a:pt x="11885" y="1406"/>
                    </a:cubicBezTo>
                    <a:cubicBezTo>
                      <a:pt x="11529" y="1051"/>
                      <a:pt x="11111" y="716"/>
                      <a:pt x="10630" y="423"/>
                    </a:cubicBezTo>
                    <a:cubicBezTo>
                      <a:pt x="10142" y="124"/>
                      <a:pt x="9702" y="1"/>
                      <a:pt x="92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17"/>
              <p:cNvSpPr/>
              <p:nvPr/>
            </p:nvSpPr>
            <p:spPr>
              <a:xfrm>
                <a:off x="5213325" y="5576875"/>
                <a:ext cx="91575" cy="101600"/>
              </a:xfrm>
              <a:custGeom>
                <a:rect b="b" l="l" r="r" t="t"/>
                <a:pathLst>
                  <a:path extrusionOk="0" h="4064" w="3663">
                    <a:moveTo>
                      <a:pt x="2463" y="968"/>
                    </a:moveTo>
                    <a:cubicBezTo>
                      <a:pt x="2487" y="968"/>
                      <a:pt x="2510" y="971"/>
                      <a:pt x="2533" y="977"/>
                    </a:cubicBezTo>
                    <a:cubicBezTo>
                      <a:pt x="2826" y="1082"/>
                      <a:pt x="2846" y="1688"/>
                      <a:pt x="2805" y="1898"/>
                    </a:cubicBezTo>
                    <a:cubicBezTo>
                      <a:pt x="2742" y="2232"/>
                      <a:pt x="2407" y="2693"/>
                      <a:pt x="2030" y="2986"/>
                    </a:cubicBezTo>
                    <a:cubicBezTo>
                      <a:pt x="1989" y="3007"/>
                      <a:pt x="1926" y="3007"/>
                      <a:pt x="1884" y="3027"/>
                    </a:cubicBezTo>
                    <a:cubicBezTo>
                      <a:pt x="1989" y="2965"/>
                      <a:pt x="2072" y="2860"/>
                      <a:pt x="2135" y="2735"/>
                    </a:cubicBezTo>
                    <a:cubicBezTo>
                      <a:pt x="2180" y="2645"/>
                      <a:pt x="2108" y="2566"/>
                      <a:pt x="2040" y="2566"/>
                    </a:cubicBezTo>
                    <a:cubicBezTo>
                      <a:pt x="2012" y="2566"/>
                      <a:pt x="1986" y="2579"/>
                      <a:pt x="1968" y="2609"/>
                    </a:cubicBezTo>
                    <a:cubicBezTo>
                      <a:pt x="1867" y="2764"/>
                      <a:pt x="1763" y="2836"/>
                      <a:pt x="1670" y="2836"/>
                    </a:cubicBezTo>
                    <a:cubicBezTo>
                      <a:pt x="1550" y="2836"/>
                      <a:pt x="1450" y="2717"/>
                      <a:pt x="1403" y="2504"/>
                    </a:cubicBezTo>
                    <a:cubicBezTo>
                      <a:pt x="1340" y="2191"/>
                      <a:pt x="1424" y="1856"/>
                      <a:pt x="1591" y="1605"/>
                    </a:cubicBezTo>
                    <a:cubicBezTo>
                      <a:pt x="1726" y="1411"/>
                      <a:pt x="2166" y="968"/>
                      <a:pt x="2463" y="968"/>
                    </a:cubicBezTo>
                    <a:close/>
                    <a:moveTo>
                      <a:pt x="1961" y="703"/>
                    </a:moveTo>
                    <a:cubicBezTo>
                      <a:pt x="2075" y="703"/>
                      <a:pt x="2178" y="721"/>
                      <a:pt x="2282" y="747"/>
                    </a:cubicBezTo>
                    <a:cubicBezTo>
                      <a:pt x="1549" y="1082"/>
                      <a:pt x="901" y="1730"/>
                      <a:pt x="1131" y="2609"/>
                    </a:cubicBezTo>
                    <a:cubicBezTo>
                      <a:pt x="1194" y="2818"/>
                      <a:pt x="1298" y="2965"/>
                      <a:pt x="1403" y="3048"/>
                    </a:cubicBezTo>
                    <a:cubicBezTo>
                      <a:pt x="1110" y="3007"/>
                      <a:pt x="859" y="2839"/>
                      <a:pt x="691" y="2546"/>
                    </a:cubicBezTo>
                    <a:cubicBezTo>
                      <a:pt x="670" y="2421"/>
                      <a:pt x="670" y="2295"/>
                      <a:pt x="691" y="2170"/>
                    </a:cubicBezTo>
                    <a:cubicBezTo>
                      <a:pt x="817" y="1647"/>
                      <a:pt x="1194" y="1082"/>
                      <a:pt x="1612" y="768"/>
                    </a:cubicBezTo>
                    <a:cubicBezTo>
                      <a:pt x="1654" y="747"/>
                      <a:pt x="1696" y="747"/>
                      <a:pt x="1738" y="726"/>
                    </a:cubicBezTo>
                    <a:cubicBezTo>
                      <a:pt x="1817" y="710"/>
                      <a:pt x="1891" y="703"/>
                      <a:pt x="1961" y="703"/>
                    </a:cubicBezTo>
                    <a:close/>
                    <a:moveTo>
                      <a:pt x="2449" y="3132"/>
                    </a:moveTo>
                    <a:lnTo>
                      <a:pt x="2449" y="3132"/>
                    </a:lnTo>
                    <a:cubicBezTo>
                      <a:pt x="2302" y="3341"/>
                      <a:pt x="2135" y="3509"/>
                      <a:pt x="1968" y="3571"/>
                    </a:cubicBezTo>
                    <a:cubicBezTo>
                      <a:pt x="1820" y="3627"/>
                      <a:pt x="1684" y="3654"/>
                      <a:pt x="1560" y="3654"/>
                    </a:cubicBezTo>
                    <a:cubicBezTo>
                      <a:pt x="1404" y="3654"/>
                      <a:pt x="1268" y="3611"/>
                      <a:pt x="1152" y="3530"/>
                    </a:cubicBezTo>
                    <a:lnTo>
                      <a:pt x="1235" y="3530"/>
                    </a:lnTo>
                    <a:cubicBezTo>
                      <a:pt x="1265" y="3531"/>
                      <a:pt x="1295" y="3532"/>
                      <a:pt x="1325" y="3532"/>
                    </a:cubicBezTo>
                    <a:cubicBezTo>
                      <a:pt x="1647" y="3532"/>
                      <a:pt x="1951" y="3430"/>
                      <a:pt x="2219" y="3258"/>
                    </a:cubicBezTo>
                    <a:cubicBezTo>
                      <a:pt x="2282" y="3216"/>
                      <a:pt x="2365" y="3174"/>
                      <a:pt x="2449" y="3132"/>
                    </a:cubicBezTo>
                    <a:close/>
                    <a:moveTo>
                      <a:pt x="1420" y="0"/>
                    </a:moveTo>
                    <a:cubicBezTo>
                      <a:pt x="1135" y="0"/>
                      <a:pt x="884" y="289"/>
                      <a:pt x="691" y="621"/>
                    </a:cubicBezTo>
                    <a:cubicBezTo>
                      <a:pt x="189" y="1061"/>
                      <a:pt x="1" y="1793"/>
                      <a:pt x="273" y="2504"/>
                    </a:cubicBezTo>
                    <a:cubicBezTo>
                      <a:pt x="315" y="2881"/>
                      <a:pt x="440" y="3237"/>
                      <a:pt x="649" y="3551"/>
                    </a:cubicBezTo>
                    <a:cubicBezTo>
                      <a:pt x="915" y="3915"/>
                      <a:pt x="1237" y="4063"/>
                      <a:pt x="1569" y="4063"/>
                    </a:cubicBezTo>
                    <a:cubicBezTo>
                      <a:pt x="2437" y="4063"/>
                      <a:pt x="3370" y="3044"/>
                      <a:pt x="3537" y="2211"/>
                    </a:cubicBezTo>
                    <a:cubicBezTo>
                      <a:pt x="3662" y="1626"/>
                      <a:pt x="3432" y="1103"/>
                      <a:pt x="3014" y="747"/>
                    </a:cubicBezTo>
                    <a:cubicBezTo>
                      <a:pt x="2857" y="434"/>
                      <a:pt x="2585" y="265"/>
                      <a:pt x="2282" y="265"/>
                    </a:cubicBezTo>
                    <a:cubicBezTo>
                      <a:pt x="2220" y="265"/>
                      <a:pt x="2157" y="272"/>
                      <a:pt x="2093" y="286"/>
                    </a:cubicBezTo>
                    <a:cubicBezTo>
                      <a:pt x="1989" y="266"/>
                      <a:pt x="1905" y="245"/>
                      <a:pt x="1821" y="245"/>
                    </a:cubicBezTo>
                    <a:cubicBezTo>
                      <a:pt x="1800" y="238"/>
                      <a:pt x="1779" y="235"/>
                      <a:pt x="1758" y="235"/>
                    </a:cubicBezTo>
                    <a:cubicBezTo>
                      <a:pt x="1717" y="235"/>
                      <a:pt x="1675" y="245"/>
                      <a:pt x="1633" y="245"/>
                    </a:cubicBezTo>
                    <a:cubicBezTo>
                      <a:pt x="1654" y="182"/>
                      <a:pt x="1654" y="140"/>
                      <a:pt x="1654" y="98"/>
                    </a:cubicBezTo>
                    <a:cubicBezTo>
                      <a:pt x="1654" y="77"/>
                      <a:pt x="1612" y="35"/>
                      <a:pt x="1591" y="35"/>
                    </a:cubicBezTo>
                    <a:cubicBezTo>
                      <a:pt x="1533" y="11"/>
                      <a:pt x="1476" y="0"/>
                      <a:pt x="14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7"/>
              <p:cNvSpPr/>
              <p:nvPr/>
            </p:nvSpPr>
            <p:spPr>
              <a:xfrm>
                <a:off x="5211775" y="5736450"/>
                <a:ext cx="109350" cy="105750"/>
              </a:xfrm>
              <a:custGeom>
                <a:rect b="b" l="l" r="r" t="t"/>
                <a:pathLst>
                  <a:path extrusionOk="0" h="4230" w="4374">
                    <a:moveTo>
                      <a:pt x="2511" y="432"/>
                    </a:moveTo>
                    <a:cubicBezTo>
                      <a:pt x="2888" y="473"/>
                      <a:pt x="3243" y="578"/>
                      <a:pt x="3515" y="808"/>
                    </a:cubicBezTo>
                    <a:cubicBezTo>
                      <a:pt x="3641" y="934"/>
                      <a:pt x="3745" y="1059"/>
                      <a:pt x="3808" y="1206"/>
                    </a:cubicBezTo>
                    <a:cubicBezTo>
                      <a:pt x="3662" y="1038"/>
                      <a:pt x="3452" y="913"/>
                      <a:pt x="3201" y="850"/>
                    </a:cubicBezTo>
                    <a:cubicBezTo>
                      <a:pt x="3118" y="850"/>
                      <a:pt x="3013" y="829"/>
                      <a:pt x="2929" y="829"/>
                    </a:cubicBezTo>
                    <a:cubicBezTo>
                      <a:pt x="2888" y="766"/>
                      <a:pt x="2846" y="704"/>
                      <a:pt x="2783" y="662"/>
                    </a:cubicBezTo>
                    <a:cubicBezTo>
                      <a:pt x="2699" y="578"/>
                      <a:pt x="2595" y="494"/>
                      <a:pt x="2511" y="432"/>
                    </a:cubicBezTo>
                    <a:close/>
                    <a:moveTo>
                      <a:pt x="3243" y="1310"/>
                    </a:moveTo>
                    <a:lnTo>
                      <a:pt x="3243" y="1310"/>
                    </a:lnTo>
                    <a:cubicBezTo>
                      <a:pt x="3683" y="1582"/>
                      <a:pt x="3704" y="2085"/>
                      <a:pt x="3515" y="2566"/>
                    </a:cubicBezTo>
                    <a:cubicBezTo>
                      <a:pt x="3536" y="2126"/>
                      <a:pt x="3432" y="1687"/>
                      <a:pt x="3243" y="1310"/>
                    </a:cubicBezTo>
                    <a:close/>
                    <a:moveTo>
                      <a:pt x="1813" y="539"/>
                    </a:moveTo>
                    <a:cubicBezTo>
                      <a:pt x="1927" y="539"/>
                      <a:pt x="2049" y="565"/>
                      <a:pt x="2176" y="620"/>
                    </a:cubicBezTo>
                    <a:cubicBezTo>
                      <a:pt x="2260" y="662"/>
                      <a:pt x="2364" y="725"/>
                      <a:pt x="2448" y="787"/>
                    </a:cubicBezTo>
                    <a:lnTo>
                      <a:pt x="2406" y="787"/>
                    </a:lnTo>
                    <a:cubicBezTo>
                      <a:pt x="1967" y="829"/>
                      <a:pt x="1569" y="997"/>
                      <a:pt x="1276" y="1310"/>
                    </a:cubicBezTo>
                    <a:cubicBezTo>
                      <a:pt x="921" y="1708"/>
                      <a:pt x="774" y="2252"/>
                      <a:pt x="858" y="2754"/>
                    </a:cubicBezTo>
                    <a:cubicBezTo>
                      <a:pt x="774" y="2545"/>
                      <a:pt x="732" y="2294"/>
                      <a:pt x="732" y="2064"/>
                    </a:cubicBezTo>
                    <a:cubicBezTo>
                      <a:pt x="768" y="1286"/>
                      <a:pt x="1191" y="539"/>
                      <a:pt x="1813" y="539"/>
                    </a:cubicBezTo>
                    <a:close/>
                    <a:moveTo>
                      <a:pt x="2720" y="1164"/>
                    </a:moveTo>
                    <a:cubicBezTo>
                      <a:pt x="2804" y="1206"/>
                      <a:pt x="2867" y="1290"/>
                      <a:pt x="2908" y="1415"/>
                    </a:cubicBezTo>
                    <a:cubicBezTo>
                      <a:pt x="3034" y="1792"/>
                      <a:pt x="2950" y="2273"/>
                      <a:pt x="2825" y="2629"/>
                    </a:cubicBezTo>
                    <a:cubicBezTo>
                      <a:pt x="2724" y="2864"/>
                      <a:pt x="2555" y="3222"/>
                      <a:pt x="2297" y="3222"/>
                    </a:cubicBezTo>
                    <a:cubicBezTo>
                      <a:pt x="2234" y="3222"/>
                      <a:pt x="2166" y="3201"/>
                      <a:pt x="2092" y="3152"/>
                    </a:cubicBezTo>
                    <a:cubicBezTo>
                      <a:pt x="1444" y="2733"/>
                      <a:pt x="1507" y="1729"/>
                      <a:pt x="2134" y="1352"/>
                    </a:cubicBezTo>
                    <a:cubicBezTo>
                      <a:pt x="2302" y="1248"/>
                      <a:pt x="2511" y="1185"/>
                      <a:pt x="2720" y="1164"/>
                    </a:cubicBezTo>
                    <a:close/>
                    <a:moveTo>
                      <a:pt x="3201" y="2545"/>
                    </a:moveTo>
                    <a:cubicBezTo>
                      <a:pt x="3201" y="2733"/>
                      <a:pt x="3180" y="2901"/>
                      <a:pt x="3118" y="3068"/>
                    </a:cubicBezTo>
                    <a:cubicBezTo>
                      <a:pt x="3034" y="3131"/>
                      <a:pt x="2950" y="3194"/>
                      <a:pt x="2867" y="3235"/>
                    </a:cubicBezTo>
                    <a:cubicBezTo>
                      <a:pt x="3013" y="3068"/>
                      <a:pt x="3118" y="2817"/>
                      <a:pt x="3201" y="2545"/>
                    </a:cubicBezTo>
                    <a:close/>
                    <a:moveTo>
                      <a:pt x="1329" y="1941"/>
                    </a:moveTo>
                    <a:cubicBezTo>
                      <a:pt x="1318" y="1974"/>
                      <a:pt x="1318" y="2005"/>
                      <a:pt x="1318" y="2022"/>
                    </a:cubicBezTo>
                    <a:cubicBezTo>
                      <a:pt x="1256" y="2440"/>
                      <a:pt x="1528" y="3194"/>
                      <a:pt x="1967" y="3466"/>
                    </a:cubicBezTo>
                    <a:cubicBezTo>
                      <a:pt x="1862" y="3466"/>
                      <a:pt x="1779" y="3445"/>
                      <a:pt x="1674" y="3424"/>
                    </a:cubicBezTo>
                    <a:cubicBezTo>
                      <a:pt x="1220" y="3114"/>
                      <a:pt x="1112" y="2480"/>
                      <a:pt x="1329" y="1941"/>
                    </a:cubicBezTo>
                    <a:close/>
                    <a:moveTo>
                      <a:pt x="1875" y="0"/>
                    </a:moveTo>
                    <a:cubicBezTo>
                      <a:pt x="1487" y="0"/>
                      <a:pt x="1148" y="228"/>
                      <a:pt x="900" y="578"/>
                    </a:cubicBezTo>
                    <a:cubicBezTo>
                      <a:pt x="565" y="808"/>
                      <a:pt x="293" y="1143"/>
                      <a:pt x="188" y="1582"/>
                    </a:cubicBezTo>
                    <a:cubicBezTo>
                      <a:pt x="0" y="2482"/>
                      <a:pt x="523" y="3507"/>
                      <a:pt x="1276" y="3989"/>
                    </a:cubicBezTo>
                    <a:cubicBezTo>
                      <a:pt x="1540" y="4152"/>
                      <a:pt x="1804" y="4229"/>
                      <a:pt x="2056" y="4229"/>
                    </a:cubicBezTo>
                    <a:cubicBezTo>
                      <a:pt x="2383" y="4229"/>
                      <a:pt x="2690" y="4100"/>
                      <a:pt x="2950" y="3863"/>
                    </a:cubicBezTo>
                    <a:cubicBezTo>
                      <a:pt x="3369" y="3717"/>
                      <a:pt x="3745" y="3424"/>
                      <a:pt x="3955" y="3026"/>
                    </a:cubicBezTo>
                    <a:cubicBezTo>
                      <a:pt x="4122" y="2733"/>
                      <a:pt x="4206" y="2378"/>
                      <a:pt x="4164" y="2043"/>
                    </a:cubicBezTo>
                    <a:cubicBezTo>
                      <a:pt x="4373" y="1059"/>
                      <a:pt x="3683" y="285"/>
                      <a:pt x="2678" y="160"/>
                    </a:cubicBezTo>
                    <a:cubicBezTo>
                      <a:pt x="2595" y="139"/>
                      <a:pt x="2490" y="139"/>
                      <a:pt x="2406" y="139"/>
                    </a:cubicBezTo>
                    <a:cubicBezTo>
                      <a:pt x="2222" y="44"/>
                      <a:pt x="2044" y="0"/>
                      <a:pt x="18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17"/>
              <p:cNvSpPr/>
              <p:nvPr/>
            </p:nvSpPr>
            <p:spPr>
              <a:xfrm>
                <a:off x="5311675" y="5871275"/>
                <a:ext cx="111975" cy="93800"/>
              </a:xfrm>
              <a:custGeom>
                <a:rect b="b" l="l" r="r" t="t"/>
                <a:pathLst>
                  <a:path extrusionOk="0" h="3752" w="4479">
                    <a:moveTo>
                      <a:pt x="1109" y="1106"/>
                    </a:moveTo>
                    <a:cubicBezTo>
                      <a:pt x="817" y="1504"/>
                      <a:pt x="691" y="1985"/>
                      <a:pt x="754" y="2425"/>
                    </a:cubicBezTo>
                    <a:cubicBezTo>
                      <a:pt x="733" y="2404"/>
                      <a:pt x="712" y="2383"/>
                      <a:pt x="712" y="2362"/>
                    </a:cubicBezTo>
                    <a:cubicBezTo>
                      <a:pt x="524" y="1902"/>
                      <a:pt x="712" y="1379"/>
                      <a:pt x="1109" y="1106"/>
                    </a:cubicBezTo>
                    <a:close/>
                    <a:moveTo>
                      <a:pt x="2197" y="918"/>
                    </a:moveTo>
                    <a:cubicBezTo>
                      <a:pt x="2490" y="960"/>
                      <a:pt x="2783" y="1086"/>
                      <a:pt x="2951" y="1295"/>
                    </a:cubicBezTo>
                    <a:cubicBezTo>
                      <a:pt x="3055" y="1860"/>
                      <a:pt x="2637" y="2383"/>
                      <a:pt x="2114" y="2634"/>
                    </a:cubicBezTo>
                    <a:cubicBezTo>
                      <a:pt x="1821" y="2362"/>
                      <a:pt x="1591" y="2006"/>
                      <a:pt x="1674" y="1588"/>
                    </a:cubicBezTo>
                    <a:cubicBezTo>
                      <a:pt x="1737" y="1295"/>
                      <a:pt x="1946" y="1065"/>
                      <a:pt x="2197" y="918"/>
                    </a:cubicBezTo>
                    <a:close/>
                    <a:moveTo>
                      <a:pt x="3139" y="834"/>
                    </a:moveTo>
                    <a:cubicBezTo>
                      <a:pt x="3160" y="834"/>
                      <a:pt x="3202" y="855"/>
                      <a:pt x="3223" y="876"/>
                    </a:cubicBezTo>
                    <a:cubicBezTo>
                      <a:pt x="4039" y="1420"/>
                      <a:pt x="3788" y="2195"/>
                      <a:pt x="3223" y="2676"/>
                    </a:cubicBezTo>
                    <a:cubicBezTo>
                      <a:pt x="3411" y="2404"/>
                      <a:pt x="3495" y="2090"/>
                      <a:pt x="3453" y="1755"/>
                    </a:cubicBezTo>
                    <a:cubicBezTo>
                      <a:pt x="3453" y="1567"/>
                      <a:pt x="3390" y="1399"/>
                      <a:pt x="3306" y="1253"/>
                    </a:cubicBezTo>
                    <a:cubicBezTo>
                      <a:pt x="3265" y="1106"/>
                      <a:pt x="3223" y="960"/>
                      <a:pt x="3139" y="834"/>
                    </a:cubicBezTo>
                    <a:close/>
                    <a:moveTo>
                      <a:pt x="1674" y="960"/>
                    </a:moveTo>
                    <a:lnTo>
                      <a:pt x="1674" y="960"/>
                    </a:lnTo>
                    <a:cubicBezTo>
                      <a:pt x="1612" y="1044"/>
                      <a:pt x="1549" y="1127"/>
                      <a:pt x="1507" y="1211"/>
                    </a:cubicBezTo>
                    <a:cubicBezTo>
                      <a:pt x="1214" y="1776"/>
                      <a:pt x="1423" y="2320"/>
                      <a:pt x="1821" y="2718"/>
                    </a:cubicBezTo>
                    <a:cubicBezTo>
                      <a:pt x="1758" y="2739"/>
                      <a:pt x="1674" y="2759"/>
                      <a:pt x="1612" y="2759"/>
                    </a:cubicBezTo>
                    <a:cubicBezTo>
                      <a:pt x="1423" y="2759"/>
                      <a:pt x="1235" y="2718"/>
                      <a:pt x="1089" y="2655"/>
                    </a:cubicBezTo>
                    <a:cubicBezTo>
                      <a:pt x="1047" y="2550"/>
                      <a:pt x="1026" y="2446"/>
                      <a:pt x="1005" y="2320"/>
                    </a:cubicBezTo>
                    <a:cubicBezTo>
                      <a:pt x="942" y="1776"/>
                      <a:pt x="1235" y="1253"/>
                      <a:pt x="1674" y="960"/>
                    </a:cubicBezTo>
                    <a:close/>
                    <a:moveTo>
                      <a:pt x="3830" y="2487"/>
                    </a:moveTo>
                    <a:cubicBezTo>
                      <a:pt x="3767" y="2592"/>
                      <a:pt x="3704" y="2697"/>
                      <a:pt x="3599" y="2801"/>
                    </a:cubicBezTo>
                    <a:cubicBezTo>
                      <a:pt x="3482" y="2939"/>
                      <a:pt x="3327" y="3039"/>
                      <a:pt x="3153" y="3137"/>
                    </a:cubicBezTo>
                    <a:lnTo>
                      <a:pt x="3153" y="3137"/>
                    </a:lnTo>
                    <a:cubicBezTo>
                      <a:pt x="3367" y="3014"/>
                      <a:pt x="3545" y="2854"/>
                      <a:pt x="3704" y="2676"/>
                    </a:cubicBezTo>
                    <a:cubicBezTo>
                      <a:pt x="3746" y="2613"/>
                      <a:pt x="3788" y="2550"/>
                      <a:pt x="3830" y="2487"/>
                    </a:cubicBezTo>
                    <a:close/>
                    <a:moveTo>
                      <a:pt x="3097" y="2195"/>
                    </a:moveTo>
                    <a:lnTo>
                      <a:pt x="3097" y="2195"/>
                    </a:lnTo>
                    <a:cubicBezTo>
                      <a:pt x="3014" y="2487"/>
                      <a:pt x="2825" y="2759"/>
                      <a:pt x="2616" y="2948"/>
                    </a:cubicBezTo>
                    <a:cubicBezTo>
                      <a:pt x="2532" y="3011"/>
                      <a:pt x="2449" y="3073"/>
                      <a:pt x="2344" y="3136"/>
                    </a:cubicBezTo>
                    <a:cubicBezTo>
                      <a:pt x="2253" y="3150"/>
                      <a:pt x="2160" y="3157"/>
                      <a:pt x="2067" y="3157"/>
                    </a:cubicBezTo>
                    <a:cubicBezTo>
                      <a:pt x="1879" y="3157"/>
                      <a:pt x="1688" y="3129"/>
                      <a:pt x="1507" y="3073"/>
                    </a:cubicBezTo>
                    <a:cubicBezTo>
                      <a:pt x="1716" y="3073"/>
                      <a:pt x="1925" y="3031"/>
                      <a:pt x="2114" y="2948"/>
                    </a:cubicBezTo>
                    <a:cubicBezTo>
                      <a:pt x="2177" y="2990"/>
                      <a:pt x="2239" y="3031"/>
                      <a:pt x="2302" y="3073"/>
                    </a:cubicBezTo>
                    <a:cubicBezTo>
                      <a:pt x="2321" y="3083"/>
                      <a:pt x="2340" y="3087"/>
                      <a:pt x="2357" y="3087"/>
                    </a:cubicBezTo>
                    <a:cubicBezTo>
                      <a:pt x="2455" y="3087"/>
                      <a:pt x="2516" y="2956"/>
                      <a:pt x="2428" y="2885"/>
                    </a:cubicBezTo>
                    <a:cubicBezTo>
                      <a:pt x="2407" y="2864"/>
                      <a:pt x="2386" y="2864"/>
                      <a:pt x="2365" y="2843"/>
                    </a:cubicBezTo>
                    <a:cubicBezTo>
                      <a:pt x="2679" y="2697"/>
                      <a:pt x="2930" y="2467"/>
                      <a:pt x="3097" y="2195"/>
                    </a:cubicBezTo>
                    <a:close/>
                    <a:moveTo>
                      <a:pt x="398" y="2571"/>
                    </a:moveTo>
                    <a:cubicBezTo>
                      <a:pt x="419" y="2571"/>
                      <a:pt x="419" y="2592"/>
                      <a:pt x="419" y="2592"/>
                    </a:cubicBezTo>
                    <a:cubicBezTo>
                      <a:pt x="461" y="2634"/>
                      <a:pt x="503" y="2676"/>
                      <a:pt x="545" y="2718"/>
                    </a:cubicBezTo>
                    <a:cubicBezTo>
                      <a:pt x="691" y="2927"/>
                      <a:pt x="879" y="3094"/>
                      <a:pt x="1089" y="3220"/>
                    </a:cubicBezTo>
                    <a:cubicBezTo>
                      <a:pt x="1130" y="3283"/>
                      <a:pt x="1193" y="3324"/>
                      <a:pt x="1256" y="3387"/>
                    </a:cubicBezTo>
                    <a:cubicBezTo>
                      <a:pt x="1026" y="3345"/>
                      <a:pt x="837" y="3262"/>
                      <a:pt x="670" y="3094"/>
                    </a:cubicBezTo>
                    <a:cubicBezTo>
                      <a:pt x="524" y="2948"/>
                      <a:pt x="440" y="2759"/>
                      <a:pt x="398" y="2571"/>
                    </a:cubicBezTo>
                    <a:close/>
                    <a:moveTo>
                      <a:pt x="1838" y="0"/>
                    </a:moveTo>
                    <a:cubicBezTo>
                      <a:pt x="1044" y="0"/>
                      <a:pt x="72" y="920"/>
                      <a:pt x="105" y="1839"/>
                    </a:cubicBezTo>
                    <a:cubicBezTo>
                      <a:pt x="1" y="2215"/>
                      <a:pt x="1" y="2592"/>
                      <a:pt x="168" y="2948"/>
                    </a:cubicBezTo>
                    <a:cubicBezTo>
                      <a:pt x="421" y="3516"/>
                      <a:pt x="888" y="3751"/>
                      <a:pt x="1390" y="3751"/>
                    </a:cubicBezTo>
                    <a:cubicBezTo>
                      <a:pt x="1553" y="3751"/>
                      <a:pt x="1719" y="3726"/>
                      <a:pt x="1884" y="3680"/>
                    </a:cubicBezTo>
                    <a:cubicBezTo>
                      <a:pt x="2009" y="3701"/>
                      <a:pt x="2135" y="3722"/>
                      <a:pt x="2281" y="3722"/>
                    </a:cubicBezTo>
                    <a:cubicBezTo>
                      <a:pt x="3097" y="3701"/>
                      <a:pt x="3997" y="3157"/>
                      <a:pt x="4248" y="2341"/>
                    </a:cubicBezTo>
                    <a:cubicBezTo>
                      <a:pt x="4478" y="1567"/>
                      <a:pt x="3913" y="709"/>
                      <a:pt x="3139" y="500"/>
                    </a:cubicBezTo>
                    <a:cubicBezTo>
                      <a:pt x="3055" y="479"/>
                      <a:pt x="2972" y="458"/>
                      <a:pt x="2888" y="458"/>
                    </a:cubicBezTo>
                    <a:cubicBezTo>
                      <a:pt x="2846" y="437"/>
                      <a:pt x="2825" y="437"/>
                      <a:pt x="2783" y="416"/>
                    </a:cubicBezTo>
                    <a:cubicBezTo>
                      <a:pt x="2658" y="332"/>
                      <a:pt x="2553" y="270"/>
                      <a:pt x="2428" y="228"/>
                    </a:cubicBezTo>
                    <a:cubicBezTo>
                      <a:pt x="2261" y="70"/>
                      <a:pt x="2056" y="0"/>
                      <a:pt x="18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17"/>
              <p:cNvSpPr/>
              <p:nvPr/>
            </p:nvSpPr>
            <p:spPr>
              <a:xfrm>
                <a:off x="5421000" y="5692850"/>
                <a:ext cx="139700" cy="148650"/>
              </a:xfrm>
              <a:custGeom>
                <a:rect b="b" l="l" r="r" t="t"/>
                <a:pathLst>
                  <a:path extrusionOk="0" h="5946" w="5588">
                    <a:moveTo>
                      <a:pt x="1612" y="334"/>
                    </a:moveTo>
                    <a:cubicBezTo>
                      <a:pt x="1633" y="334"/>
                      <a:pt x="1674" y="355"/>
                      <a:pt x="1695" y="355"/>
                    </a:cubicBezTo>
                    <a:cubicBezTo>
                      <a:pt x="628" y="585"/>
                      <a:pt x="649" y="1883"/>
                      <a:pt x="963" y="2782"/>
                    </a:cubicBezTo>
                    <a:cubicBezTo>
                      <a:pt x="921" y="2741"/>
                      <a:pt x="879" y="2699"/>
                      <a:pt x="858" y="2657"/>
                    </a:cubicBezTo>
                    <a:cubicBezTo>
                      <a:pt x="314" y="1925"/>
                      <a:pt x="461" y="376"/>
                      <a:pt x="1612" y="334"/>
                    </a:cubicBezTo>
                    <a:close/>
                    <a:moveTo>
                      <a:pt x="3955" y="1820"/>
                    </a:moveTo>
                    <a:lnTo>
                      <a:pt x="3955" y="1820"/>
                    </a:lnTo>
                    <a:cubicBezTo>
                      <a:pt x="4227" y="2197"/>
                      <a:pt x="4457" y="2594"/>
                      <a:pt x="4604" y="2950"/>
                    </a:cubicBezTo>
                    <a:cubicBezTo>
                      <a:pt x="4667" y="3075"/>
                      <a:pt x="4708" y="3222"/>
                      <a:pt x="4750" y="3368"/>
                    </a:cubicBezTo>
                    <a:cubicBezTo>
                      <a:pt x="4625" y="3180"/>
                      <a:pt x="4520" y="2992"/>
                      <a:pt x="4436" y="2845"/>
                    </a:cubicBezTo>
                    <a:cubicBezTo>
                      <a:pt x="4290" y="2531"/>
                      <a:pt x="4143" y="2176"/>
                      <a:pt x="3955" y="1820"/>
                    </a:cubicBezTo>
                    <a:close/>
                    <a:moveTo>
                      <a:pt x="2051" y="648"/>
                    </a:moveTo>
                    <a:cubicBezTo>
                      <a:pt x="2428" y="669"/>
                      <a:pt x="2742" y="795"/>
                      <a:pt x="2972" y="1067"/>
                    </a:cubicBezTo>
                    <a:cubicBezTo>
                      <a:pt x="3767" y="1694"/>
                      <a:pt x="3976" y="2803"/>
                      <a:pt x="4457" y="3619"/>
                    </a:cubicBezTo>
                    <a:cubicBezTo>
                      <a:pt x="4541" y="3766"/>
                      <a:pt x="4771" y="4059"/>
                      <a:pt x="4939" y="4331"/>
                    </a:cubicBezTo>
                    <a:cubicBezTo>
                      <a:pt x="4959" y="4603"/>
                      <a:pt x="4939" y="4875"/>
                      <a:pt x="4855" y="5084"/>
                    </a:cubicBezTo>
                    <a:cubicBezTo>
                      <a:pt x="4750" y="5168"/>
                      <a:pt x="4646" y="5272"/>
                      <a:pt x="4541" y="5377"/>
                    </a:cubicBezTo>
                    <a:cubicBezTo>
                      <a:pt x="4478" y="5377"/>
                      <a:pt x="4394" y="5377"/>
                      <a:pt x="4332" y="5356"/>
                    </a:cubicBezTo>
                    <a:cubicBezTo>
                      <a:pt x="4143" y="5293"/>
                      <a:pt x="3955" y="5189"/>
                      <a:pt x="3788" y="5105"/>
                    </a:cubicBezTo>
                    <a:cubicBezTo>
                      <a:pt x="3641" y="5000"/>
                      <a:pt x="3516" y="4875"/>
                      <a:pt x="3411" y="4791"/>
                    </a:cubicBezTo>
                    <a:cubicBezTo>
                      <a:pt x="2930" y="4373"/>
                      <a:pt x="2511" y="3912"/>
                      <a:pt x="1988" y="3536"/>
                    </a:cubicBezTo>
                    <a:cubicBezTo>
                      <a:pt x="1842" y="3431"/>
                      <a:pt x="1695" y="3347"/>
                      <a:pt x="1528" y="3243"/>
                    </a:cubicBezTo>
                    <a:cubicBezTo>
                      <a:pt x="1381" y="2971"/>
                      <a:pt x="1256" y="2699"/>
                      <a:pt x="1172" y="2364"/>
                    </a:cubicBezTo>
                    <a:cubicBezTo>
                      <a:pt x="1130" y="2134"/>
                      <a:pt x="1026" y="1736"/>
                      <a:pt x="1109" y="1506"/>
                    </a:cubicBezTo>
                    <a:cubicBezTo>
                      <a:pt x="1423" y="1213"/>
                      <a:pt x="1737" y="920"/>
                      <a:pt x="2051" y="648"/>
                    </a:cubicBezTo>
                    <a:close/>
                    <a:moveTo>
                      <a:pt x="1628" y="0"/>
                    </a:moveTo>
                    <a:cubicBezTo>
                      <a:pt x="1460" y="0"/>
                      <a:pt x="1293" y="26"/>
                      <a:pt x="1130" y="83"/>
                    </a:cubicBezTo>
                    <a:cubicBezTo>
                      <a:pt x="168" y="418"/>
                      <a:pt x="1" y="1862"/>
                      <a:pt x="461" y="2657"/>
                    </a:cubicBezTo>
                    <a:cubicBezTo>
                      <a:pt x="649" y="2992"/>
                      <a:pt x="963" y="3243"/>
                      <a:pt x="1277" y="3452"/>
                    </a:cubicBezTo>
                    <a:cubicBezTo>
                      <a:pt x="1779" y="4247"/>
                      <a:pt x="2553" y="4791"/>
                      <a:pt x="3390" y="5210"/>
                    </a:cubicBezTo>
                    <a:cubicBezTo>
                      <a:pt x="3724" y="5473"/>
                      <a:pt x="4249" y="5839"/>
                      <a:pt x="4718" y="5839"/>
                    </a:cubicBezTo>
                    <a:cubicBezTo>
                      <a:pt x="4808" y="5839"/>
                      <a:pt x="4896" y="5826"/>
                      <a:pt x="4980" y="5795"/>
                    </a:cubicBezTo>
                    <a:cubicBezTo>
                      <a:pt x="5148" y="5858"/>
                      <a:pt x="5315" y="5900"/>
                      <a:pt x="5462" y="5942"/>
                    </a:cubicBezTo>
                    <a:cubicBezTo>
                      <a:pt x="5468" y="5944"/>
                      <a:pt x="5475" y="5945"/>
                      <a:pt x="5481" y="5945"/>
                    </a:cubicBezTo>
                    <a:cubicBezTo>
                      <a:pt x="5528" y="5945"/>
                      <a:pt x="5541" y="5877"/>
                      <a:pt x="5503" y="5858"/>
                    </a:cubicBezTo>
                    <a:cubicBezTo>
                      <a:pt x="5378" y="5816"/>
                      <a:pt x="5273" y="5754"/>
                      <a:pt x="5148" y="5712"/>
                    </a:cubicBezTo>
                    <a:cubicBezTo>
                      <a:pt x="5211" y="5670"/>
                      <a:pt x="5273" y="5628"/>
                      <a:pt x="5315" y="5544"/>
                    </a:cubicBezTo>
                    <a:cubicBezTo>
                      <a:pt x="5587" y="5230"/>
                      <a:pt x="5524" y="4812"/>
                      <a:pt x="5336" y="4373"/>
                    </a:cubicBezTo>
                    <a:cubicBezTo>
                      <a:pt x="5273" y="3452"/>
                      <a:pt x="4813" y="2448"/>
                      <a:pt x="4332" y="1799"/>
                    </a:cubicBezTo>
                    <a:cubicBezTo>
                      <a:pt x="3808" y="1040"/>
                      <a:pt x="2691" y="0"/>
                      <a:pt x="16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7"/>
              <p:cNvSpPr/>
              <p:nvPr/>
            </p:nvSpPr>
            <p:spPr>
              <a:xfrm>
                <a:off x="5450825" y="5924500"/>
                <a:ext cx="108300" cy="91500"/>
              </a:xfrm>
              <a:custGeom>
                <a:rect b="b" l="l" r="r" t="t"/>
                <a:pathLst>
                  <a:path extrusionOk="0" h="3660" w="4332">
                    <a:moveTo>
                      <a:pt x="2301" y="558"/>
                    </a:moveTo>
                    <a:cubicBezTo>
                      <a:pt x="2344" y="558"/>
                      <a:pt x="2385" y="561"/>
                      <a:pt x="2427" y="568"/>
                    </a:cubicBezTo>
                    <a:cubicBezTo>
                      <a:pt x="2344" y="589"/>
                      <a:pt x="2239" y="589"/>
                      <a:pt x="2155" y="610"/>
                    </a:cubicBezTo>
                    <a:cubicBezTo>
                      <a:pt x="2113" y="589"/>
                      <a:pt x="2072" y="589"/>
                      <a:pt x="2030" y="568"/>
                    </a:cubicBezTo>
                    <a:cubicBezTo>
                      <a:pt x="2127" y="568"/>
                      <a:pt x="2216" y="558"/>
                      <a:pt x="2301" y="558"/>
                    </a:cubicBezTo>
                    <a:close/>
                    <a:moveTo>
                      <a:pt x="3013" y="1049"/>
                    </a:moveTo>
                    <a:lnTo>
                      <a:pt x="3013" y="1049"/>
                    </a:lnTo>
                    <a:cubicBezTo>
                      <a:pt x="3055" y="1070"/>
                      <a:pt x="3097" y="1112"/>
                      <a:pt x="3139" y="1154"/>
                    </a:cubicBezTo>
                    <a:cubicBezTo>
                      <a:pt x="3243" y="1258"/>
                      <a:pt x="3306" y="1384"/>
                      <a:pt x="3327" y="1488"/>
                    </a:cubicBezTo>
                    <a:cubicBezTo>
                      <a:pt x="3243" y="1321"/>
                      <a:pt x="3139" y="1174"/>
                      <a:pt x="3013" y="1049"/>
                    </a:cubicBezTo>
                    <a:close/>
                    <a:moveTo>
                      <a:pt x="2179" y="1170"/>
                    </a:moveTo>
                    <a:cubicBezTo>
                      <a:pt x="2355" y="1170"/>
                      <a:pt x="2522" y="1238"/>
                      <a:pt x="2657" y="1405"/>
                    </a:cubicBezTo>
                    <a:cubicBezTo>
                      <a:pt x="2673" y="1421"/>
                      <a:pt x="2693" y="1427"/>
                      <a:pt x="2711" y="1427"/>
                    </a:cubicBezTo>
                    <a:cubicBezTo>
                      <a:pt x="2741" y="1427"/>
                      <a:pt x="2770" y="1410"/>
                      <a:pt x="2783" y="1384"/>
                    </a:cubicBezTo>
                    <a:cubicBezTo>
                      <a:pt x="2929" y="1509"/>
                      <a:pt x="3013" y="1677"/>
                      <a:pt x="3055" y="1886"/>
                    </a:cubicBezTo>
                    <a:cubicBezTo>
                      <a:pt x="3076" y="1970"/>
                      <a:pt x="3076" y="2053"/>
                      <a:pt x="3055" y="2137"/>
                    </a:cubicBezTo>
                    <a:cubicBezTo>
                      <a:pt x="2888" y="2346"/>
                      <a:pt x="2657" y="2514"/>
                      <a:pt x="2469" y="2618"/>
                    </a:cubicBezTo>
                    <a:cubicBezTo>
                      <a:pt x="2278" y="2733"/>
                      <a:pt x="1930" y="2830"/>
                      <a:pt x="1616" y="2830"/>
                    </a:cubicBezTo>
                    <a:cubicBezTo>
                      <a:pt x="1586" y="2830"/>
                      <a:pt x="1557" y="2829"/>
                      <a:pt x="1528" y="2827"/>
                    </a:cubicBezTo>
                    <a:cubicBezTo>
                      <a:pt x="1360" y="2744"/>
                      <a:pt x="1235" y="2576"/>
                      <a:pt x="1151" y="2325"/>
                    </a:cubicBezTo>
                    <a:cubicBezTo>
                      <a:pt x="1109" y="2200"/>
                      <a:pt x="1088" y="2074"/>
                      <a:pt x="1088" y="1928"/>
                    </a:cubicBezTo>
                    <a:cubicBezTo>
                      <a:pt x="1295" y="1559"/>
                      <a:pt x="1761" y="1170"/>
                      <a:pt x="2179" y="1170"/>
                    </a:cubicBezTo>
                    <a:close/>
                    <a:moveTo>
                      <a:pt x="544" y="2807"/>
                    </a:moveTo>
                    <a:lnTo>
                      <a:pt x="544" y="2807"/>
                    </a:lnTo>
                    <a:cubicBezTo>
                      <a:pt x="565" y="2827"/>
                      <a:pt x="607" y="2869"/>
                      <a:pt x="649" y="2890"/>
                    </a:cubicBezTo>
                    <a:cubicBezTo>
                      <a:pt x="670" y="2953"/>
                      <a:pt x="712" y="2995"/>
                      <a:pt x="733" y="3016"/>
                    </a:cubicBezTo>
                    <a:cubicBezTo>
                      <a:pt x="649" y="2974"/>
                      <a:pt x="586" y="2890"/>
                      <a:pt x="544" y="2807"/>
                    </a:cubicBezTo>
                    <a:close/>
                    <a:moveTo>
                      <a:pt x="2489" y="1"/>
                    </a:moveTo>
                    <a:cubicBezTo>
                      <a:pt x="2241" y="1"/>
                      <a:pt x="1996" y="49"/>
                      <a:pt x="1779" y="149"/>
                    </a:cubicBezTo>
                    <a:cubicBezTo>
                      <a:pt x="1653" y="212"/>
                      <a:pt x="1549" y="275"/>
                      <a:pt x="1465" y="338"/>
                    </a:cubicBezTo>
                    <a:cubicBezTo>
                      <a:pt x="1214" y="442"/>
                      <a:pt x="1005" y="589"/>
                      <a:pt x="837" y="777"/>
                    </a:cubicBezTo>
                    <a:cubicBezTo>
                      <a:pt x="523" y="965"/>
                      <a:pt x="314" y="1237"/>
                      <a:pt x="230" y="1656"/>
                    </a:cubicBezTo>
                    <a:cubicBezTo>
                      <a:pt x="209" y="1739"/>
                      <a:pt x="209" y="1823"/>
                      <a:pt x="188" y="1907"/>
                    </a:cubicBezTo>
                    <a:cubicBezTo>
                      <a:pt x="42" y="2221"/>
                      <a:pt x="0" y="2555"/>
                      <a:pt x="147" y="2911"/>
                    </a:cubicBezTo>
                    <a:cubicBezTo>
                      <a:pt x="367" y="3436"/>
                      <a:pt x="860" y="3659"/>
                      <a:pt x="1406" y="3659"/>
                    </a:cubicBezTo>
                    <a:cubicBezTo>
                      <a:pt x="1535" y="3659"/>
                      <a:pt x="1667" y="3647"/>
                      <a:pt x="1800" y="3623"/>
                    </a:cubicBezTo>
                    <a:cubicBezTo>
                      <a:pt x="1881" y="3632"/>
                      <a:pt x="1963" y="3637"/>
                      <a:pt x="2045" y="3637"/>
                    </a:cubicBezTo>
                    <a:cubicBezTo>
                      <a:pt x="2510" y="3637"/>
                      <a:pt x="2971" y="3485"/>
                      <a:pt x="3327" y="3183"/>
                    </a:cubicBezTo>
                    <a:cubicBezTo>
                      <a:pt x="3955" y="2660"/>
                      <a:pt x="4331" y="1698"/>
                      <a:pt x="4018" y="923"/>
                    </a:cubicBezTo>
                    <a:cubicBezTo>
                      <a:pt x="3777" y="321"/>
                      <a:pt x="3124" y="1"/>
                      <a:pt x="24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 name="Google Shape;493;p17"/>
            <p:cNvSpPr/>
            <p:nvPr/>
          </p:nvSpPr>
          <p:spPr>
            <a:xfrm>
              <a:off x="258198" y="4715567"/>
              <a:ext cx="72570" cy="58749"/>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7"/>
            <p:cNvSpPr/>
            <p:nvPr/>
          </p:nvSpPr>
          <p:spPr>
            <a:xfrm rot="8344342">
              <a:off x="413584" y="4139451"/>
              <a:ext cx="122963" cy="752291"/>
            </a:xfrm>
            <a:custGeom>
              <a:rect b="b" l="l" r="r" t="t"/>
              <a:pathLst>
                <a:path extrusionOk="0" h="30682" w="5015">
                  <a:moveTo>
                    <a:pt x="2211" y="448"/>
                  </a:moveTo>
                  <a:cubicBezTo>
                    <a:pt x="2462" y="448"/>
                    <a:pt x="2713" y="448"/>
                    <a:pt x="2943" y="490"/>
                  </a:cubicBezTo>
                  <a:cubicBezTo>
                    <a:pt x="2839" y="483"/>
                    <a:pt x="2735" y="481"/>
                    <a:pt x="2631" y="481"/>
                  </a:cubicBezTo>
                  <a:cubicBezTo>
                    <a:pt x="2379" y="481"/>
                    <a:pt x="2128" y="496"/>
                    <a:pt x="1876" y="510"/>
                  </a:cubicBezTo>
                  <a:cubicBezTo>
                    <a:pt x="1876" y="510"/>
                    <a:pt x="1876" y="490"/>
                    <a:pt x="1876" y="490"/>
                  </a:cubicBezTo>
                  <a:cubicBezTo>
                    <a:pt x="1981" y="469"/>
                    <a:pt x="2106" y="469"/>
                    <a:pt x="2211" y="448"/>
                  </a:cubicBezTo>
                  <a:close/>
                  <a:moveTo>
                    <a:pt x="1750" y="510"/>
                  </a:moveTo>
                  <a:lnTo>
                    <a:pt x="1750" y="531"/>
                  </a:lnTo>
                  <a:cubicBezTo>
                    <a:pt x="1625" y="531"/>
                    <a:pt x="1520" y="552"/>
                    <a:pt x="1395" y="573"/>
                  </a:cubicBezTo>
                  <a:cubicBezTo>
                    <a:pt x="1520" y="552"/>
                    <a:pt x="1625" y="531"/>
                    <a:pt x="1750" y="510"/>
                  </a:cubicBezTo>
                  <a:close/>
                  <a:moveTo>
                    <a:pt x="4387" y="803"/>
                  </a:moveTo>
                  <a:cubicBezTo>
                    <a:pt x="4380" y="810"/>
                    <a:pt x="4376" y="819"/>
                    <a:pt x="4374" y="828"/>
                  </a:cubicBezTo>
                  <a:lnTo>
                    <a:pt x="4374" y="828"/>
                  </a:lnTo>
                  <a:cubicBezTo>
                    <a:pt x="4373" y="821"/>
                    <a:pt x="4370" y="812"/>
                    <a:pt x="4366" y="803"/>
                  </a:cubicBezTo>
                  <a:close/>
                  <a:moveTo>
                    <a:pt x="4638" y="11202"/>
                  </a:moveTo>
                  <a:cubicBezTo>
                    <a:pt x="4638" y="12183"/>
                    <a:pt x="4600" y="13163"/>
                    <a:pt x="4560" y="14143"/>
                  </a:cubicBezTo>
                  <a:lnTo>
                    <a:pt x="4560" y="14143"/>
                  </a:lnTo>
                  <a:cubicBezTo>
                    <a:pt x="4582" y="13163"/>
                    <a:pt x="4619" y="12183"/>
                    <a:pt x="4638" y="11202"/>
                  </a:cubicBezTo>
                  <a:close/>
                  <a:moveTo>
                    <a:pt x="1897" y="741"/>
                  </a:moveTo>
                  <a:lnTo>
                    <a:pt x="1897" y="741"/>
                  </a:lnTo>
                  <a:cubicBezTo>
                    <a:pt x="2294" y="782"/>
                    <a:pt x="2692" y="782"/>
                    <a:pt x="3069" y="803"/>
                  </a:cubicBezTo>
                  <a:cubicBezTo>
                    <a:pt x="3278" y="803"/>
                    <a:pt x="3466" y="824"/>
                    <a:pt x="3675" y="824"/>
                  </a:cubicBezTo>
                  <a:cubicBezTo>
                    <a:pt x="3403" y="5239"/>
                    <a:pt x="3403" y="9696"/>
                    <a:pt x="3152" y="14111"/>
                  </a:cubicBezTo>
                  <a:cubicBezTo>
                    <a:pt x="3027" y="16308"/>
                    <a:pt x="2880" y="18484"/>
                    <a:pt x="2776" y="20681"/>
                  </a:cubicBezTo>
                  <a:cubicBezTo>
                    <a:pt x="2692" y="22585"/>
                    <a:pt x="2755" y="24531"/>
                    <a:pt x="2441" y="26414"/>
                  </a:cubicBezTo>
                  <a:cubicBezTo>
                    <a:pt x="2399" y="26414"/>
                    <a:pt x="2357" y="26435"/>
                    <a:pt x="2294" y="26435"/>
                  </a:cubicBezTo>
                  <a:cubicBezTo>
                    <a:pt x="2085" y="26477"/>
                    <a:pt x="1855" y="26602"/>
                    <a:pt x="1688" y="26770"/>
                  </a:cubicBezTo>
                  <a:cubicBezTo>
                    <a:pt x="1643" y="26534"/>
                    <a:pt x="1495" y="26412"/>
                    <a:pt x="1302" y="26412"/>
                  </a:cubicBezTo>
                  <a:cubicBezTo>
                    <a:pt x="1221" y="26412"/>
                    <a:pt x="1132" y="26433"/>
                    <a:pt x="1039" y="26477"/>
                  </a:cubicBezTo>
                  <a:cubicBezTo>
                    <a:pt x="1081" y="24363"/>
                    <a:pt x="1311" y="22250"/>
                    <a:pt x="1395" y="20116"/>
                  </a:cubicBezTo>
                  <a:cubicBezTo>
                    <a:pt x="1478" y="17919"/>
                    <a:pt x="1562" y="15743"/>
                    <a:pt x="1667" y="13546"/>
                  </a:cubicBezTo>
                  <a:cubicBezTo>
                    <a:pt x="1834" y="9340"/>
                    <a:pt x="2253" y="4967"/>
                    <a:pt x="1897" y="741"/>
                  </a:cubicBezTo>
                  <a:close/>
                  <a:moveTo>
                    <a:pt x="1332" y="594"/>
                  </a:moveTo>
                  <a:cubicBezTo>
                    <a:pt x="1311" y="615"/>
                    <a:pt x="1311" y="678"/>
                    <a:pt x="1353" y="678"/>
                  </a:cubicBezTo>
                  <a:cubicBezTo>
                    <a:pt x="1478" y="699"/>
                    <a:pt x="1604" y="720"/>
                    <a:pt x="1750" y="741"/>
                  </a:cubicBezTo>
                  <a:cubicBezTo>
                    <a:pt x="1604" y="2791"/>
                    <a:pt x="1688" y="4883"/>
                    <a:pt x="1646" y="6955"/>
                  </a:cubicBezTo>
                  <a:cubicBezTo>
                    <a:pt x="1583" y="9152"/>
                    <a:pt x="1520" y="11349"/>
                    <a:pt x="1437" y="13546"/>
                  </a:cubicBezTo>
                  <a:cubicBezTo>
                    <a:pt x="1269" y="17877"/>
                    <a:pt x="851" y="22229"/>
                    <a:pt x="914" y="26560"/>
                  </a:cubicBezTo>
                  <a:cubicBezTo>
                    <a:pt x="788" y="26644"/>
                    <a:pt x="683" y="26749"/>
                    <a:pt x="558" y="26874"/>
                  </a:cubicBezTo>
                  <a:cubicBezTo>
                    <a:pt x="558" y="26728"/>
                    <a:pt x="579" y="26602"/>
                    <a:pt x="579" y="26456"/>
                  </a:cubicBezTo>
                  <a:cubicBezTo>
                    <a:pt x="621" y="26435"/>
                    <a:pt x="662" y="26393"/>
                    <a:pt x="662" y="26351"/>
                  </a:cubicBezTo>
                  <a:lnTo>
                    <a:pt x="683" y="26351"/>
                  </a:lnTo>
                  <a:cubicBezTo>
                    <a:pt x="893" y="25221"/>
                    <a:pt x="683" y="23882"/>
                    <a:pt x="725" y="22731"/>
                  </a:cubicBezTo>
                  <a:cubicBezTo>
                    <a:pt x="788" y="20179"/>
                    <a:pt x="830" y="17626"/>
                    <a:pt x="830" y="15052"/>
                  </a:cubicBezTo>
                  <a:cubicBezTo>
                    <a:pt x="809" y="10596"/>
                    <a:pt x="1478" y="5930"/>
                    <a:pt x="767" y="1494"/>
                  </a:cubicBezTo>
                  <a:cubicBezTo>
                    <a:pt x="767" y="1368"/>
                    <a:pt x="767" y="1264"/>
                    <a:pt x="767" y="1138"/>
                  </a:cubicBezTo>
                  <a:cubicBezTo>
                    <a:pt x="788" y="1138"/>
                    <a:pt x="788" y="1117"/>
                    <a:pt x="809" y="1117"/>
                  </a:cubicBezTo>
                  <a:cubicBezTo>
                    <a:pt x="872" y="1117"/>
                    <a:pt x="872" y="1054"/>
                    <a:pt x="809" y="1054"/>
                  </a:cubicBezTo>
                  <a:cubicBezTo>
                    <a:pt x="788" y="1054"/>
                    <a:pt x="767" y="1054"/>
                    <a:pt x="746" y="1034"/>
                  </a:cubicBezTo>
                  <a:cubicBezTo>
                    <a:pt x="725" y="1034"/>
                    <a:pt x="704" y="1013"/>
                    <a:pt x="683" y="1013"/>
                  </a:cubicBezTo>
                  <a:cubicBezTo>
                    <a:pt x="683" y="971"/>
                    <a:pt x="662" y="908"/>
                    <a:pt x="662" y="866"/>
                  </a:cubicBezTo>
                  <a:cubicBezTo>
                    <a:pt x="788" y="782"/>
                    <a:pt x="1039" y="678"/>
                    <a:pt x="1144" y="636"/>
                  </a:cubicBezTo>
                  <a:cubicBezTo>
                    <a:pt x="1206" y="615"/>
                    <a:pt x="1269" y="594"/>
                    <a:pt x="1332" y="594"/>
                  </a:cubicBezTo>
                  <a:close/>
                  <a:moveTo>
                    <a:pt x="4178" y="824"/>
                  </a:moveTo>
                  <a:cubicBezTo>
                    <a:pt x="4199" y="845"/>
                    <a:pt x="4219" y="866"/>
                    <a:pt x="4240" y="887"/>
                  </a:cubicBezTo>
                  <a:lnTo>
                    <a:pt x="4303" y="887"/>
                  </a:lnTo>
                  <a:cubicBezTo>
                    <a:pt x="4345" y="950"/>
                    <a:pt x="4366" y="992"/>
                    <a:pt x="4408" y="1054"/>
                  </a:cubicBezTo>
                  <a:cubicBezTo>
                    <a:pt x="4387" y="992"/>
                    <a:pt x="4366" y="950"/>
                    <a:pt x="4324" y="887"/>
                  </a:cubicBezTo>
                  <a:cubicBezTo>
                    <a:pt x="4351" y="873"/>
                    <a:pt x="4370" y="860"/>
                    <a:pt x="4373" y="840"/>
                  </a:cubicBezTo>
                  <a:lnTo>
                    <a:pt x="4373" y="840"/>
                  </a:lnTo>
                  <a:cubicBezTo>
                    <a:pt x="4375" y="855"/>
                    <a:pt x="4386" y="866"/>
                    <a:pt x="4408" y="866"/>
                  </a:cubicBezTo>
                  <a:lnTo>
                    <a:pt x="4450" y="866"/>
                  </a:lnTo>
                  <a:cubicBezTo>
                    <a:pt x="4512" y="1013"/>
                    <a:pt x="4471" y="1201"/>
                    <a:pt x="4450" y="1368"/>
                  </a:cubicBezTo>
                  <a:cubicBezTo>
                    <a:pt x="4450" y="1413"/>
                    <a:pt x="4481" y="1457"/>
                    <a:pt x="4522" y="1457"/>
                  </a:cubicBezTo>
                  <a:cubicBezTo>
                    <a:pt x="4538" y="1457"/>
                    <a:pt x="4557" y="1449"/>
                    <a:pt x="4575" y="1431"/>
                  </a:cubicBezTo>
                  <a:lnTo>
                    <a:pt x="4575" y="1431"/>
                  </a:lnTo>
                  <a:cubicBezTo>
                    <a:pt x="4450" y="9005"/>
                    <a:pt x="4031" y="16580"/>
                    <a:pt x="3989" y="24154"/>
                  </a:cubicBezTo>
                  <a:cubicBezTo>
                    <a:pt x="3947" y="25138"/>
                    <a:pt x="3927" y="26142"/>
                    <a:pt x="3927" y="27146"/>
                  </a:cubicBezTo>
                  <a:cubicBezTo>
                    <a:pt x="3885" y="27188"/>
                    <a:pt x="3864" y="27230"/>
                    <a:pt x="3843" y="27293"/>
                  </a:cubicBezTo>
                  <a:cubicBezTo>
                    <a:pt x="3738" y="27063"/>
                    <a:pt x="3550" y="26832"/>
                    <a:pt x="3299" y="26791"/>
                  </a:cubicBezTo>
                  <a:lnTo>
                    <a:pt x="3236" y="26791"/>
                  </a:lnTo>
                  <a:cubicBezTo>
                    <a:pt x="3194" y="26707"/>
                    <a:pt x="3131" y="26644"/>
                    <a:pt x="3048" y="26581"/>
                  </a:cubicBezTo>
                  <a:cubicBezTo>
                    <a:pt x="2943" y="26498"/>
                    <a:pt x="2797" y="26456"/>
                    <a:pt x="2671" y="26435"/>
                  </a:cubicBezTo>
                  <a:cubicBezTo>
                    <a:pt x="3006" y="24845"/>
                    <a:pt x="2901" y="23171"/>
                    <a:pt x="2985" y="21560"/>
                  </a:cubicBezTo>
                  <a:cubicBezTo>
                    <a:pt x="3090" y="19216"/>
                    <a:pt x="3236" y="16894"/>
                    <a:pt x="3383" y="14550"/>
                  </a:cubicBezTo>
                  <a:cubicBezTo>
                    <a:pt x="3634" y="10031"/>
                    <a:pt x="4136" y="5365"/>
                    <a:pt x="3801" y="845"/>
                  </a:cubicBezTo>
                  <a:lnTo>
                    <a:pt x="4052" y="845"/>
                  </a:lnTo>
                  <a:cubicBezTo>
                    <a:pt x="4031" y="845"/>
                    <a:pt x="4094" y="824"/>
                    <a:pt x="4178" y="824"/>
                  </a:cubicBezTo>
                  <a:close/>
                  <a:moveTo>
                    <a:pt x="2608" y="26644"/>
                  </a:moveTo>
                  <a:cubicBezTo>
                    <a:pt x="2713" y="26665"/>
                    <a:pt x="2797" y="26707"/>
                    <a:pt x="2859" y="26749"/>
                  </a:cubicBezTo>
                  <a:cubicBezTo>
                    <a:pt x="2943" y="26811"/>
                    <a:pt x="2985" y="26874"/>
                    <a:pt x="3006" y="26937"/>
                  </a:cubicBezTo>
                  <a:cubicBezTo>
                    <a:pt x="2943" y="27083"/>
                    <a:pt x="2943" y="27272"/>
                    <a:pt x="2964" y="27397"/>
                  </a:cubicBezTo>
                  <a:cubicBezTo>
                    <a:pt x="2964" y="27429"/>
                    <a:pt x="2985" y="27444"/>
                    <a:pt x="3006" y="27444"/>
                  </a:cubicBezTo>
                  <a:cubicBezTo>
                    <a:pt x="3027" y="27444"/>
                    <a:pt x="3048" y="27429"/>
                    <a:pt x="3048" y="27397"/>
                  </a:cubicBezTo>
                  <a:cubicBezTo>
                    <a:pt x="3048" y="27355"/>
                    <a:pt x="3069" y="27251"/>
                    <a:pt x="3090" y="27146"/>
                  </a:cubicBezTo>
                  <a:cubicBezTo>
                    <a:pt x="3110" y="27209"/>
                    <a:pt x="3131" y="27272"/>
                    <a:pt x="3173" y="27335"/>
                  </a:cubicBezTo>
                  <a:cubicBezTo>
                    <a:pt x="3184" y="27355"/>
                    <a:pt x="3210" y="27366"/>
                    <a:pt x="3236" y="27366"/>
                  </a:cubicBezTo>
                  <a:cubicBezTo>
                    <a:pt x="3262" y="27366"/>
                    <a:pt x="3288" y="27355"/>
                    <a:pt x="3299" y="27335"/>
                  </a:cubicBezTo>
                  <a:cubicBezTo>
                    <a:pt x="3341" y="27230"/>
                    <a:pt x="3362" y="27125"/>
                    <a:pt x="3320" y="27021"/>
                  </a:cubicBezTo>
                  <a:lnTo>
                    <a:pt x="3320" y="27021"/>
                  </a:lnTo>
                  <a:cubicBezTo>
                    <a:pt x="3508" y="27125"/>
                    <a:pt x="3613" y="27335"/>
                    <a:pt x="3675" y="27502"/>
                  </a:cubicBezTo>
                  <a:cubicBezTo>
                    <a:pt x="3675" y="27523"/>
                    <a:pt x="3696" y="27544"/>
                    <a:pt x="3696" y="27565"/>
                  </a:cubicBezTo>
                  <a:cubicBezTo>
                    <a:pt x="3655" y="27669"/>
                    <a:pt x="3592" y="27795"/>
                    <a:pt x="3550" y="27899"/>
                  </a:cubicBezTo>
                  <a:cubicBezTo>
                    <a:pt x="3341" y="28171"/>
                    <a:pt x="3110" y="28443"/>
                    <a:pt x="2901" y="28736"/>
                  </a:cubicBezTo>
                  <a:cubicBezTo>
                    <a:pt x="2901" y="28736"/>
                    <a:pt x="2880" y="28757"/>
                    <a:pt x="2880" y="28778"/>
                  </a:cubicBezTo>
                  <a:cubicBezTo>
                    <a:pt x="2732" y="28708"/>
                    <a:pt x="2555" y="28675"/>
                    <a:pt x="2372" y="28675"/>
                  </a:cubicBezTo>
                  <a:cubicBezTo>
                    <a:pt x="2011" y="28675"/>
                    <a:pt x="1623" y="28800"/>
                    <a:pt x="1374" y="29008"/>
                  </a:cubicBezTo>
                  <a:cubicBezTo>
                    <a:pt x="1123" y="28527"/>
                    <a:pt x="872" y="28046"/>
                    <a:pt x="537" y="27627"/>
                  </a:cubicBezTo>
                  <a:cubicBezTo>
                    <a:pt x="537" y="27627"/>
                    <a:pt x="558" y="27607"/>
                    <a:pt x="558" y="27586"/>
                  </a:cubicBezTo>
                  <a:cubicBezTo>
                    <a:pt x="558" y="27502"/>
                    <a:pt x="558" y="27418"/>
                    <a:pt x="558" y="27335"/>
                  </a:cubicBezTo>
                  <a:cubicBezTo>
                    <a:pt x="662" y="27188"/>
                    <a:pt x="788" y="27063"/>
                    <a:pt x="893" y="26958"/>
                  </a:cubicBezTo>
                  <a:cubicBezTo>
                    <a:pt x="1018" y="26853"/>
                    <a:pt x="1144" y="26728"/>
                    <a:pt x="1290" y="26686"/>
                  </a:cubicBezTo>
                  <a:cubicBezTo>
                    <a:pt x="1318" y="26677"/>
                    <a:pt x="1343" y="26672"/>
                    <a:pt x="1366" y="26672"/>
                  </a:cubicBezTo>
                  <a:cubicBezTo>
                    <a:pt x="1497" y="26672"/>
                    <a:pt x="1547" y="26812"/>
                    <a:pt x="1583" y="26937"/>
                  </a:cubicBezTo>
                  <a:cubicBezTo>
                    <a:pt x="1520" y="27083"/>
                    <a:pt x="1520" y="27272"/>
                    <a:pt x="1625" y="27439"/>
                  </a:cubicBezTo>
                  <a:cubicBezTo>
                    <a:pt x="1633" y="27455"/>
                    <a:pt x="1647" y="27462"/>
                    <a:pt x="1660" y="27462"/>
                  </a:cubicBezTo>
                  <a:cubicBezTo>
                    <a:pt x="1682" y="27462"/>
                    <a:pt x="1701" y="27444"/>
                    <a:pt x="1688" y="27418"/>
                  </a:cubicBezTo>
                  <a:cubicBezTo>
                    <a:pt x="1562" y="26979"/>
                    <a:pt x="1981" y="26707"/>
                    <a:pt x="2357" y="26644"/>
                  </a:cubicBezTo>
                  <a:lnTo>
                    <a:pt x="2399" y="26644"/>
                  </a:lnTo>
                  <a:cubicBezTo>
                    <a:pt x="2378" y="26749"/>
                    <a:pt x="2378" y="26832"/>
                    <a:pt x="2357" y="26937"/>
                  </a:cubicBezTo>
                  <a:cubicBezTo>
                    <a:pt x="2345" y="27010"/>
                    <a:pt x="2397" y="27055"/>
                    <a:pt x="2446" y="27055"/>
                  </a:cubicBezTo>
                  <a:cubicBezTo>
                    <a:pt x="2481" y="27055"/>
                    <a:pt x="2516" y="27031"/>
                    <a:pt x="2525" y="26979"/>
                  </a:cubicBezTo>
                  <a:cubicBezTo>
                    <a:pt x="2566" y="26874"/>
                    <a:pt x="2587" y="26770"/>
                    <a:pt x="2608" y="26644"/>
                  </a:cubicBezTo>
                  <a:close/>
                  <a:moveTo>
                    <a:pt x="2303" y="28894"/>
                  </a:moveTo>
                  <a:cubicBezTo>
                    <a:pt x="2457" y="28894"/>
                    <a:pt x="2606" y="28917"/>
                    <a:pt x="2734" y="28967"/>
                  </a:cubicBezTo>
                  <a:cubicBezTo>
                    <a:pt x="2713" y="28987"/>
                    <a:pt x="2692" y="29008"/>
                    <a:pt x="2671" y="29029"/>
                  </a:cubicBezTo>
                  <a:cubicBezTo>
                    <a:pt x="2546" y="29071"/>
                    <a:pt x="2441" y="29134"/>
                    <a:pt x="2357" y="29259"/>
                  </a:cubicBezTo>
                  <a:cubicBezTo>
                    <a:pt x="2336" y="29239"/>
                    <a:pt x="2336" y="29239"/>
                    <a:pt x="2336" y="29218"/>
                  </a:cubicBezTo>
                  <a:cubicBezTo>
                    <a:pt x="2323" y="29178"/>
                    <a:pt x="2293" y="29163"/>
                    <a:pt x="2257" y="29163"/>
                  </a:cubicBezTo>
                  <a:cubicBezTo>
                    <a:pt x="2236" y="29163"/>
                    <a:pt x="2213" y="29168"/>
                    <a:pt x="2190" y="29176"/>
                  </a:cubicBezTo>
                  <a:cubicBezTo>
                    <a:pt x="2190" y="29113"/>
                    <a:pt x="2190" y="29029"/>
                    <a:pt x="2190" y="28967"/>
                  </a:cubicBezTo>
                  <a:cubicBezTo>
                    <a:pt x="2190" y="28930"/>
                    <a:pt x="2155" y="28908"/>
                    <a:pt x="2125" y="28908"/>
                  </a:cubicBezTo>
                  <a:cubicBezTo>
                    <a:pt x="2104" y="28908"/>
                    <a:pt x="2085" y="28919"/>
                    <a:pt x="2085" y="28946"/>
                  </a:cubicBezTo>
                  <a:cubicBezTo>
                    <a:pt x="2043" y="29092"/>
                    <a:pt x="2002" y="29239"/>
                    <a:pt x="1960" y="29364"/>
                  </a:cubicBezTo>
                  <a:cubicBezTo>
                    <a:pt x="1960" y="29280"/>
                    <a:pt x="1960" y="29197"/>
                    <a:pt x="1960" y="29092"/>
                  </a:cubicBezTo>
                  <a:cubicBezTo>
                    <a:pt x="1960" y="29071"/>
                    <a:pt x="1934" y="29061"/>
                    <a:pt x="1907" y="29061"/>
                  </a:cubicBezTo>
                  <a:cubicBezTo>
                    <a:pt x="1881" y="29061"/>
                    <a:pt x="1855" y="29071"/>
                    <a:pt x="1855" y="29092"/>
                  </a:cubicBezTo>
                  <a:cubicBezTo>
                    <a:pt x="1855" y="29239"/>
                    <a:pt x="1834" y="29385"/>
                    <a:pt x="1834" y="29532"/>
                  </a:cubicBezTo>
                  <a:lnTo>
                    <a:pt x="1730" y="29406"/>
                  </a:lnTo>
                  <a:cubicBezTo>
                    <a:pt x="1730" y="29343"/>
                    <a:pt x="1730" y="29280"/>
                    <a:pt x="1730" y="29218"/>
                  </a:cubicBezTo>
                  <a:cubicBezTo>
                    <a:pt x="1730" y="29179"/>
                    <a:pt x="1707" y="29162"/>
                    <a:pt x="1683" y="29162"/>
                  </a:cubicBezTo>
                  <a:cubicBezTo>
                    <a:pt x="1655" y="29162"/>
                    <a:pt x="1625" y="29184"/>
                    <a:pt x="1625" y="29218"/>
                  </a:cubicBezTo>
                  <a:lnTo>
                    <a:pt x="1625" y="29280"/>
                  </a:lnTo>
                  <a:cubicBezTo>
                    <a:pt x="1583" y="29239"/>
                    <a:pt x="1541" y="29197"/>
                    <a:pt x="1478" y="29134"/>
                  </a:cubicBezTo>
                  <a:cubicBezTo>
                    <a:pt x="1686" y="28982"/>
                    <a:pt x="2003" y="28894"/>
                    <a:pt x="2303" y="28894"/>
                  </a:cubicBezTo>
                  <a:close/>
                  <a:moveTo>
                    <a:pt x="2043" y="29469"/>
                  </a:moveTo>
                  <a:cubicBezTo>
                    <a:pt x="2043" y="29573"/>
                    <a:pt x="2043" y="29678"/>
                    <a:pt x="2043" y="29762"/>
                  </a:cubicBezTo>
                  <a:cubicBezTo>
                    <a:pt x="2043" y="29783"/>
                    <a:pt x="2043" y="29783"/>
                    <a:pt x="2043" y="29804"/>
                  </a:cubicBezTo>
                  <a:cubicBezTo>
                    <a:pt x="2022" y="29783"/>
                    <a:pt x="2022" y="29762"/>
                    <a:pt x="2002" y="29741"/>
                  </a:cubicBezTo>
                  <a:cubicBezTo>
                    <a:pt x="2022" y="29657"/>
                    <a:pt x="2043" y="29552"/>
                    <a:pt x="2043" y="29469"/>
                  </a:cubicBezTo>
                  <a:close/>
                  <a:moveTo>
                    <a:pt x="2315" y="29469"/>
                  </a:moveTo>
                  <a:cubicBezTo>
                    <a:pt x="2326" y="29479"/>
                    <a:pt x="2342" y="29484"/>
                    <a:pt x="2357" y="29484"/>
                  </a:cubicBezTo>
                  <a:cubicBezTo>
                    <a:pt x="2373" y="29484"/>
                    <a:pt x="2389" y="29479"/>
                    <a:pt x="2399" y="29469"/>
                  </a:cubicBezTo>
                  <a:lnTo>
                    <a:pt x="2399" y="29469"/>
                  </a:lnTo>
                  <a:cubicBezTo>
                    <a:pt x="2336" y="29594"/>
                    <a:pt x="2274" y="29720"/>
                    <a:pt x="2232" y="29845"/>
                  </a:cubicBezTo>
                  <a:cubicBezTo>
                    <a:pt x="2232" y="29720"/>
                    <a:pt x="2253" y="29594"/>
                    <a:pt x="2294" y="29469"/>
                  </a:cubicBezTo>
                  <a:close/>
                  <a:moveTo>
                    <a:pt x="2874" y="0"/>
                  </a:moveTo>
                  <a:cubicBezTo>
                    <a:pt x="2389" y="0"/>
                    <a:pt x="1861" y="117"/>
                    <a:pt x="1395" y="301"/>
                  </a:cubicBezTo>
                  <a:cubicBezTo>
                    <a:pt x="955" y="427"/>
                    <a:pt x="537" y="636"/>
                    <a:pt x="286" y="929"/>
                  </a:cubicBezTo>
                  <a:cubicBezTo>
                    <a:pt x="244" y="950"/>
                    <a:pt x="244" y="992"/>
                    <a:pt x="265" y="1034"/>
                  </a:cubicBezTo>
                  <a:cubicBezTo>
                    <a:pt x="244" y="1054"/>
                    <a:pt x="244" y="1075"/>
                    <a:pt x="223" y="1096"/>
                  </a:cubicBezTo>
                  <a:cubicBezTo>
                    <a:pt x="208" y="1111"/>
                    <a:pt x="225" y="1126"/>
                    <a:pt x="243" y="1126"/>
                  </a:cubicBezTo>
                  <a:cubicBezTo>
                    <a:pt x="251" y="1126"/>
                    <a:pt x="259" y="1123"/>
                    <a:pt x="265" y="1117"/>
                  </a:cubicBezTo>
                  <a:cubicBezTo>
                    <a:pt x="286" y="1096"/>
                    <a:pt x="307" y="1096"/>
                    <a:pt x="328" y="1075"/>
                  </a:cubicBezTo>
                  <a:cubicBezTo>
                    <a:pt x="390" y="1117"/>
                    <a:pt x="453" y="1138"/>
                    <a:pt x="516" y="1159"/>
                  </a:cubicBezTo>
                  <a:cubicBezTo>
                    <a:pt x="558" y="2101"/>
                    <a:pt x="579" y="3042"/>
                    <a:pt x="600" y="3984"/>
                  </a:cubicBezTo>
                  <a:cubicBezTo>
                    <a:pt x="537" y="7436"/>
                    <a:pt x="495" y="10889"/>
                    <a:pt x="411" y="14341"/>
                  </a:cubicBezTo>
                  <a:cubicBezTo>
                    <a:pt x="328" y="17856"/>
                    <a:pt x="181" y="21392"/>
                    <a:pt x="223" y="24928"/>
                  </a:cubicBezTo>
                  <a:lnTo>
                    <a:pt x="223" y="25012"/>
                  </a:lnTo>
                  <a:cubicBezTo>
                    <a:pt x="244" y="25765"/>
                    <a:pt x="265" y="26519"/>
                    <a:pt x="286" y="27251"/>
                  </a:cubicBezTo>
                  <a:cubicBezTo>
                    <a:pt x="265" y="27272"/>
                    <a:pt x="265" y="27293"/>
                    <a:pt x="244" y="27314"/>
                  </a:cubicBezTo>
                  <a:cubicBezTo>
                    <a:pt x="226" y="27296"/>
                    <a:pt x="203" y="27288"/>
                    <a:pt x="181" y="27288"/>
                  </a:cubicBezTo>
                  <a:cubicBezTo>
                    <a:pt x="123" y="27288"/>
                    <a:pt x="68" y="27337"/>
                    <a:pt x="97" y="27397"/>
                  </a:cubicBezTo>
                  <a:cubicBezTo>
                    <a:pt x="118" y="27439"/>
                    <a:pt x="139" y="27481"/>
                    <a:pt x="160" y="27523"/>
                  </a:cubicBezTo>
                  <a:lnTo>
                    <a:pt x="139" y="27523"/>
                  </a:lnTo>
                  <a:cubicBezTo>
                    <a:pt x="125" y="27494"/>
                    <a:pt x="103" y="27483"/>
                    <a:pt x="81" y="27483"/>
                  </a:cubicBezTo>
                  <a:cubicBezTo>
                    <a:pt x="40" y="27483"/>
                    <a:pt x="0" y="27524"/>
                    <a:pt x="14" y="27565"/>
                  </a:cubicBezTo>
                  <a:cubicBezTo>
                    <a:pt x="160" y="28109"/>
                    <a:pt x="537" y="28548"/>
                    <a:pt x="914" y="28946"/>
                  </a:cubicBezTo>
                  <a:cubicBezTo>
                    <a:pt x="997" y="29050"/>
                    <a:pt x="1081" y="29134"/>
                    <a:pt x="1144" y="29218"/>
                  </a:cubicBezTo>
                  <a:lnTo>
                    <a:pt x="1186" y="29280"/>
                  </a:lnTo>
                  <a:cubicBezTo>
                    <a:pt x="1186" y="29301"/>
                    <a:pt x="1165" y="29301"/>
                    <a:pt x="1165" y="29322"/>
                  </a:cubicBezTo>
                  <a:cubicBezTo>
                    <a:pt x="1147" y="29374"/>
                    <a:pt x="1187" y="29411"/>
                    <a:pt x="1225" y="29411"/>
                  </a:cubicBezTo>
                  <a:cubicBezTo>
                    <a:pt x="1233" y="29411"/>
                    <a:pt x="1241" y="29410"/>
                    <a:pt x="1248" y="29406"/>
                  </a:cubicBezTo>
                  <a:cubicBezTo>
                    <a:pt x="1374" y="29594"/>
                    <a:pt x="1499" y="29845"/>
                    <a:pt x="1646" y="30013"/>
                  </a:cubicBezTo>
                  <a:cubicBezTo>
                    <a:pt x="1667" y="30034"/>
                    <a:pt x="1667" y="30034"/>
                    <a:pt x="1688" y="30034"/>
                  </a:cubicBezTo>
                  <a:cubicBezTo>
                    <a:pt x="1750" y="30096"/>
                    <a:pt x="1813" y="30159"/>
                    <a:pt x="1876" y="30180"/>
                  </a:cubicBezTo>
                  <a:cubicBezTo>
                    <a:pt x="1981" y="30327"/>
                    <a:pt x="2064" y="30473"/>
                    <a:pt x="2148" y="30620"/>
                  </a:cubicBezTo>
                  <a:cubicBezTo>
                    <a:pt x="2177" y="30663"/>
                    <a:pt x="2214" y="30682"/>
                    <a:pt x="2249" y="30682"/>
                  </a:cubicBezTo>
                  <a:cubicBezTo>
                    <a:pt x="2313" y="30682"/>
                    <a:pt x="2371" y="30618"/>
                    <a:pt x="2357" y="30536"/>
                  </a:cubicBezTo>
                  <a:cubicBezTo>
                    <a:pt x="2357" y="30431"/>
                    <a:pt x="2315" y="30348"/>
                    <a:pt x="2274" y="30243"/>
                  </a:cubicBezTo>
                  <a:cubicBezTo>
                    <a:pt x="2336" y="29866"/>
                    <a:pt x="2629" y="29448"/>
                    <a:pt x="2922" y="29092"/>
                  </a:cubicBezTo>
                  <a:lnTo>
                    <a:pt x="2922" y="29092"/>
                  </a:lnTo>
                  <a:cubicBezTo>
                    <a:pt x="2713" y="29469"/>
                    <a:pt x="2504" y="29824"/>
                    <a:pt x="2315" y="30201"/>
                  </a:cubicBezTo>
                  <a:cubicBezTo>
                    <a:pt x="2299" y="30233"/>
                    <a:pt x="2333" y="30278"/>
                    <a:pt x="2368" y="30278"/>
                  </a:cubicBezTo>
                  <a:cubicBezTo>
                    <a:pt x="2379" y="30278"/>
                    <a:pt x="2389" y="30274"/>
                    <a:pt x="2399" y="30264"/>
                  </a:cubicBezTo>
                  <a:cubicBezTo>
                    <a:pt x="2671" y="29971"/>
                    <a:pt x="2901" y="29636"/>
                    <a:pt x="3110" y="29280"/>
                  </a:cubicBezTo>
                  <a:cubicBezTo>
                    <a:pt x="3119" y="29283"/>
                    <a:pt x="3127" y="29285"/>
                    <a:pt x="3136" y="29285"/>
                  </a:cubicBezTo>
                  <a:cubicBezTo>
                    <a:pt x="3189" y="29285"/>
                    <a:pt x="3233" y="29230"/>
                    <a:pt x="3215" y="29176"/>
                  </a:cubicBezTo>
                  <a:cubicBezTo>
                    <a:pt x="3215" y="29176"/>
                    <a:pt x="3215" y="29155"/>
                    <a:pt x="3215" y="29155"/>
                  </a:cubicBezTo>
                  <a:cubicBezTo>
                    <a:pt x="3320" y="28987"/>
                    <a:pt x="3403" y="28820"/>
                    <a:pt x="3508" y="28653"/>
                  </a:cubicBezTo>
                  <a:cubicBezTo>
                    <a:pt x="3613" y="28485"/>
                    <a:pt x="3738" y="28297"/>
                    <a:pt x="3843" y="28088"/>
                  </a:cubicBezTo>
                  <a:cubicBezTo>
                    <a:pt x="3864" y="28067"/>
                    <a:pt x="3906" y="28046"/>
                    <a:pt x="3927" y="28004"/>
                  </a:cubicBezTo>
                  <a:cubicBezTo>
                    <a:pt x="3945" y="28049"/>
                    <a:pt x="3986" y="28071"/>
                    <a:pt x="4027" y="28071"/>
                  </a:cubicBezTo>
                  <a:cubicBezTo>
                    <a:pt x="4082" y="28071"/>
                    <a:pt x="4136" y="28034"/>
                    <a:pt x="4136" y="27962"/>
                  </a:cubicBezTo>
                  <a:lnTo>
                    <a:pt x="4136" y="27774"/>
                  </a:lnTo>
                  <a:cubicBezTo>
                    <a:pt x="4345" y="27565"/>
                    <a:pt x="4512" y="27314"/>
                    <a:pt x="4450" y="27146"/>
                  </a:cubicBezTo>
                  <a:cubicBezTo>
                    <a:pt x="4433" y="27112"/>
                    <a:pt x="4415" y="27078"/>
                    <a:pt x="4387" y="27078"/>
                  </a:cubicBezTo>
                  <a:cubicBezTo>
                    <a:pt x="4381" y="27078"/>
                    <a:pt x="4374" y="27080"/>
                    <a:pt x="4366" y="27083"/>
                  </a:cubicBezTo>
                  <a:lnTo>
                    <a:pt x="4303" y="27083"/>
                  </a:lnTo>
                  <a:cubicBezTo>
                    <a:pt x="4303" y="27021"/>
                    <a:pt x="4324" y="26937"/>
                    <a:pt x="4345" y="26853"/>
                  </a:cubicBezTo>
                  <a:cubicBezTo>
                    <a:pt x="4345" y="26795"/>
                    <a:pt x="4294" y="26726"/>
                    <a:pt x="4241" y="26726"/>
                  </a:cubicBezTo>
                  <a:cubicBezTo>
                    <a:pt x="4219" y="26726"/>
                    <a:pt x="4196" y="26738"/>
                    <a:pt x="4178" y="26770"/>
                  </a:cubicBezTo>
                  <a:lnTo>
                    <a:pt x="4157" y="26791"/>
                  </a:lnTo>
                  <a:cubicBezTo>
                    <a:pt x="4178" y="22606"/>
                    <a:pt x="4596" y="18463"/>
                    <a:pt x="4784" y="14278"/>
                  </a:cubicBezTo>
                  <a:cubicBezTo>
                    <a:pt x="5015" y="9633"/>
                    <a:pt x="4952" y="4967"/>
                    <a:pt x="4889" y="322"/>
                  </a:cubicBezTo>
                  <a:cubicBezTo>
                    <a:pt x="4889" y="228"/>
                    <a:pt x="4816" y="181"/>
                    <a:pt x="4743" y="181"/>
                  </a:cubicBezTo>
                  <a:cubicBezTo>
                    <a:pt x="4669" y="181"/>
                    <a:pt x="4596" y="228"/>
                    <a:pt x="4596" y="322"/>
                  </a:cubicBezTo>
                  <a:cubicBezTo>
                    <a:pt x="4596" y="406"/>
                    <a:pt x="4596" y="510"/>
                    <a:pt x="4596" y="594"/>
                  </a:cubicBezTo>
                  <a:cubicBezTo>
                    <a:pt x="4512" y="510"/>
                    <a:pt x="4408" y="448"/>
                    <a:pt x="4324" y="406"/>
                  </a:cubicBezTo>
                  <a:cubicBezTo>
                    <a:pt x="4219" y="364"/>
                    <a:pt x="4136" y="364"/>
                    <a:pt x="4031" y="343"/>
                  </a:cubicBezTo>
                  <a:cubicBezTo>
                    <a:pt x="3739" y="101"/>
                    <a:pt x="3325" y="0"/>
                    <a:pt x="28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17"/>
            <p:cNvSpPr/>
            <p:nvPr/>
          </p:nvSpPr>
          <p:spPr>
            <a:xfrm>
              <a:off x="632453" y="4231912"/>
              <a:ext cx="72570" cy="58749"/>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 name="Google Shape;496;p17"/>
            <p:cNvGrpSpPr/>
            <p:nvPr/>
          </p:nvGrpSpPr>
          <p:grpSpPr>
            <a:xfrm rot="-8511288">
              <a:off x="8283253" y="4328606"/>
              <a:ext cx="541609" cy="373994"/>
              <a:chOff x="6206150" y="5490175"/>
              <a:chExt cx="879875" cy="607575"/>
            </a:xfrm>
          </p:grpSpPr>
          <p:sp>
            <p:nvSpPr>
              <p:cNvPr id="497" name="Google Shape;497;p17"/>
              <p:cNvSpPr/>
              <p:nvPr/>
            </p:nvSpPr>
            <p:spPr>
              <a:xfrm>
                <a:off x="6609975" y="5786550"/>
                <a:ext cx="42925" cy="38250"/>
              </a:xfrm>
              <a:custGeom>
                <a:rect b="b" l="l" r="r" t="t"/>
                <a:pathLst>
                  <a:path extrusionOk="0" h="1530" w="1717">
                    <a:moveTo>
                      <a:pt x="788" y="1"/>
                    </a:moveTo>
                    <a:cubicBezTo>
                      <a:pt x="693" y="1"/>
                      <a:pt x="597" y="19"/>
                      <a:pt x="503" y="60"/>
                    </a:cubicBezTo>
                    <a:cubicBezTo>
                      <a:pt x="147" y="227"/>
                      <a:pt x="1" y="646"/>
                      <a:pt x="106" y="1001"/>
                    </a:cubicBezTo>
                    <a:cubicBezTo>
                      <a:pt x="106" y="1043"/>
                      <a:pt x="85" y="1085"/>
                      <a:pt x="85" y="1127"/>
                    </a:cubicBezTo>
                    <a:cubicBezTo>
                      <a:pt x="85" y="1315"/>
                      <a:pt x="189" y="1503"/>
                      <a:pt x="398" y="1524"/>
                    </a:cubicBezTo>
                    <a:cubicBezTo>
                      <a:pt x="462" y="1528"/>
                      <a:pt x="528" y="1530"/>
                      <a:pt x="595" y="1530"/>
                    </a:cubicBezTo>
                    <a:cubicBezTo>
                      <a:pt x="944" y="1530"/>
                      <a:pt x="1314" y="1467"/>
                      <a:pt x="1507" y="1169"/>
                    </a:cubicBezTo>
                    <a:cubicBezTo>
                      <a:pt x="1591" y="1043"/>
                      <a:pt x="1612" y="918"/>
                      <a:pt x="1591" y="771"/>
                    </a:cubicBezTo>
                    <a:cubicBezTo>
                      <a:pt x="1717" y="604"/>
                      <a:pt x="1696" y="353"/>
                      <a:pt x="1466" y="269"/>
                    </a:cubicBezTo>
                    <a:cubicBezTo>
                      <a:pt x="1424" y="248"/>
                      <a:pt x="1382" y="227"/>
                      <a:pt x="1340" y="227"/>
                    </a:cubicBezTo>
                    <a:cubicBezTo>
                      <a:pt x="1184" y="85"/>
                      <a:pt x="98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17"/>
              <p:cNvSpPr/>
              <p:nvPr/>
            </p:nvSpPr>
            <p:spPr>
              <a:xfrm>
                <a:off x="6206150" y="5490175"/>
                <a:ext cx="879875" cy="607575"/>
              </a:xfrm>
              <a:custGeom>
                <a:rect b="b" l="l" r="r" t="t"/>
                <a:pathLst>
                  <a:path extrusionOk="0" h="24303" w="35195">
                    <a:moveTo>
                      <a:pt x="12534" y="4759"/>
                    </a:moveTo>
                    <a:lnTo>
                      <a:pt x="12534" y="4759"/>
                    </a:lnTo>
                    <a:cubicBezTo>
                      <a:pt x="12785" y="5156"/>
                      <a:pt x="12911" y="5596"/>
                      <a:pt x="12911" y="6035"/>
                    </a:cubicBezTo>
                    <a:cubicBezTo>
                      <a:pt x="12890" y="5910"/>
                      <a:pt x="12848" y="5763"/>
                      <a:pt x="12764" y="5638"/>
                    </a:cubicBezTo>
                    <a:cubicBezTo>
                      <a:pt x="12743" y="5596"/>
                      <a:pt x="12722" y="5554"/>
                      <a:pt x="12681" y="5533"/>
                    </a:cubicBezTo>
                    <a:cubicBezTo>
                      <a:pt x="12660" y="5261"/>
                      <a:pt x="12618" y="5010"/>
                      <a:pt x="12534" y="4759"/>
                    </a:cubicBezTo>
                    <a:close/>
                    <a:moveTo>
                      <a:pt x="8171" y="2723"/>
                    </a:moveTo>
                    <a:cubicBezTo>
                      <a:pt x="8958" y="2723"/>
                      <a:pt x="9781" y="2885"/>
                      <a:pt x="10525" y="3190"/>
                    </a:cubicBezTo>
                    <a:cubicBezTo>
                      <a:pt x="11237" y="3671"/>
                      <a:pt x="11802" y="4340"/>
                      <a:pt x="12011" y="5198"/>
                    </a:cubicBezTo>
                    <a:cubicBezTo>
                      <a:pt x="12430" y="6998"/>
                      <a:pt x="10839" y="8128"/>
                      <a:pt x="9186" y="8546"/>
                    </a:cubicBezTo>
                    <a:cubicBezTo>
                      <a:pt x="8829" y="8607"/>
                      <a:pt x="8465" y="8639"/>
                      <a:pt x="8107" y="8639"/>
                    </a:cubicBezTo>
                    <a:cubicBezTo>
                      <a:pt x="6623" y="8639"/>
                      <a:pt x="5247" y="8079"/>
                      <a:pt x="4876" y="6663"/>
                    </a:cubicBezTo>
                    <a:cubicBezTo>
                      <a:pt x="4173" y="3911"/>
                      <a:pt x="6038" y="2723"/>
                      <a:pt x="8171" y="2723"/>
                    </a:cubicBezTo>
                    <a:close/>
                    <a:moveTo>
                      <a:pt x="12304" y="7751"/>
                    </a:moveTo>
                    <a:cubicBezTo>
                      <a:pt x="11823" y="8337"/>
                      <a:pt x="11090" y="8797"/>
                      <a:pt x="10212" y="9006"/>
                    </a:cubicBezTo>
                    <a:cubicBezTo>
                      <a:pt x="9961" y="9069"/>
                      <a:pt x="9689" y="9111"/>
                      <a:pt x="9417" y="9153"/>
                    </a:cubicBezTo>
                    <a:cubicBezTo>
                      <a:pt x="9877" y="9048"/>
                      <a:pt x="10316" y="8860"/>
                      <a:pt x="10714" y="8630"/>
                    </a:cubicBezTo>
                    <a:cubicBezTo>
                      <a:pt x="11341" y="8400"/>
                      <a:pt x="11885" y="8107"/>
                      <a:pt x="12304" y="7751"/>
                    </a:cubicBezTo>
                    <a:close/>
                    <a:moveTo>
                      <a:pt x="7240" y="729"/>
                    </a:moveTo>
                    <a:cubicBezTo>
                      <a:pt x="9668" y="729"/>
                      <a:pt x="12072" y="2105"/>
                      <a:pt x="12994" y="4257"/>
                    </a:cubicBezTo>
                    <a:cubicBezTo>
                      <a:pt x="12450" y="3482"/>
                      <a:pt x="11593" y="2897"/>
                      <a:pt x="10630" y="2520"/>
                    </a:cubicBezTo>
                    <a:cubicBezTo>
                      <a:pt x="10337" y="2353"/>
                      <a:pt x="10044" y="2185"/>
                      <a:pt x="9751" y="2060"/>
                    </a:cubicBezTo>
                    <a:cubicBezTo>
                      <a:pt x="9110" y="1803"/>
                      <a:pt x="8390" y="1664"/>
                      <a:pt x="7671" y="1664"/>
                    </a:cubicBezTo>
                    <a:cubicBezTo>
                      <a:pt x="6397" y="1664"/>
                      <a:pt x="5127" y="2102"/>
                      <a:pt x="4311" y="3106"/>
                    </a:cubicBezTo>
                    <a:cubicBezTo>
                      <a:pt x="3014" y="4675"/>
                      <a:pt x="3516" y="7186"/>
                      <a:pt x="4918" y="8546"/>
                    </a:cubicBezTo>
                    <a:cubicBezTo>
                      <a:pt x="5802" y="9403"/>
                      <a:pt x="7236" y="9817"/>
                      <a:pt x="8689" y="9817"/>
                    </a:cubicBezTo>
                    <a:cubicBezTo>
                      <a:pt x="10605" y="9817"/>
                      <a:pt x="12556" y="9098"/>
                      <a:pt x="13329" y="7730"/>
                    </a:cubicBezTo>
                    <a:lnTo>
                      <a:pt x="13329" y="7730"/>
                    </a:lnTo>
                    <a:cubicBezTo>
                      <a:pt x="13204" y="9362"/>
                      <a:pt x="13183" y="10931"/>
                      <a:pt x="14899" y="11622"/>
                    </a:cubicBezTo>
                    <a:cubicBezTo>
                      <a:pt x="14459" y="11789"/>
                      <a:pt x="14020" y="11936"/>
                      <a:pt x="13580" y="12082"/>
                    </a:cubicBezTo>
                    <a:cubicBezTo>
                      <a:pt x="11195" y="10617"/>
                      <a:pt x="8119" y="10931"/>
                      <a:pt x="5608" y="9655"/>
                    </a:cubicBezTo>
                    <a:cubicBezTo>
                      <a:pt x="3202" y="8441"/>
                      <a:pt x="963" y="6244"/>
                      <a:pt x="2407" y="3420"/>
                    </a:cubicBezTo>
                    <a:cubicBezTo>
                      <a:pt x="3202" y="1830"/>
                      <a:pt x="4855" y="951"/>
                      <a:pt x="6592" y="762"/>
                    </a:cubicBezTo>
                    <a:cubicBezTo>
                      <a:pt x="6807" y="740"/>
                      <a:pt x="7024" y="729"/>
                      <a:pt x="7240" y="729"/>
                    </a:cubicBezTo>
                    <a:close/>
                    <a:moveTo>
                      <a:pt x="29473" y="6856"/>
                    </a:moveTo>
                    <a:cubicBezTo>
                      <a:pt x="30965" y="6856"/>
                      <a:pt x="32436" y="6957"/>
                      <a:pt x="33876" y="7416"/>
                    </a:cubicBezTo>
                    <a:cubicBezTo>
                      <a:pt x="32349" y="7981"/>
                      <a:pt x="30717" y="8148"/>
                      <a:pt x="29127" y="8630"/>
                    </a:cubicBezTo>
                    <a:cubicBezTo>
                      <a:pt x="27181" y="9216"/>
                      <a:pt x="25339" y="10136"/>
                      <a:pt x="23498" y="10952"/>
                    </a:cubicBezTo>
                    <a:cubicBezTo>
                      <a:pt x="21845" y="11664"/>
                      <a:pt x="20213" y="12396"/>
                      <a:pt x="18560" y="13065"/>
                    </a:cubicBezTo>
                    <a:cubicBezTo>
                      <a:pt x="18546" y="13063"/>
                      <a:pt x="18532" y="13061"/>
                      <a:pt x="18518" y="13061"/>
                    </a:cubicBezTo>
                    <a:cubicBezTo>
                      <a:pt x="18428" y="13061"/>
                      <a:pt x="18340" y="13116"/>
                      <a:pt x="18267" y="13170"/>
                    </a:cubicBezTo>
                    <a:cubicBezTo>
                      <a:pt x="18121" y="13233"/>
                      <a:pt x="17953" y="13317"/>
                      <a:pt x="17786" y="13379"/>
                    </a:cubicBezTo>
                    <a:cubicBezTo>
                      <a:pt x="15996" y="14077"/>
                      <a:pt x="14068" y="14944"/>
                      <a:pt x="12133" y="14944"/>
                    </a:cubicBezTo>
                    <a:cubicBezTo>
                      <a:pt x="11807" y="14944"/>
                      <a:pt x="11480" y="14919"/>
                      <a:pt x="11153" y="14865"/>
                    </a:cubicBezTo>
                    <a:cubicBezTo>
                      <a:pt x="10777" y="14593"/>
                      <a:pt x="10358" y="14363"/>
                      <a:pt x="9940" y="14174"/>
                    </a:cubicBezTo>
                    <a:cubicBezTo>
                      <a:pt x="11049" y="13944"/>
                      <a:pt x="12137" y="13421"/>
                      <a:pt x="13204" y="13003"/>
                    </a:cubicBezTo>
                    <a:cubicBezTo>
                      <a:pt x="13434" y="12898"/>
                      <a:pt x="13664" y="12814"/>
                      <a:pt x="13873" y="12752"/>
                    </a:cubicBezTo>
                    <a:cubicBezTo>
                      <a:pt x="13957" y="12793"/>
                      <a:pt x="14041" y="12814"/>
                      <a:pt x="14124" y="12877"/>
                    </a:cubicBezTo>
                    <a:cubicBezTo>
                      <a:pt x="14154" y="12890"/>
                      <a:pt x="14183" y="12896"/>
                      <a:pt x="14211" y="12896"/>
                    </a:cubicBezTo>
                    <a:cubicBezTo>
                      <a:pt x="14357" y="12896"/>
                      <a:pt x="14454" y="12728"/>
                      <a:pt x="14313" y="12605"/>
                    </a:cubicBezTo>
                    <a:lnTo>
                      <a:pt x="14292" y="12605"/>
                    </a:lnTo>
                    <a:cubicBezTo>
                      <a:pt x="16070" y="11977"/>
                      <a:pt x="17765" y="11475"/>
                      <a:pt x="18958" y="9864"/>
                    </a:cubicBezTo>
                    <a:cubicBezTo>
                      <a:pt x="19899" y="8609"/>
                      <a:pt x="20548" y="7500"/>
                      <a:pt x="22222" y="7165"/>
                    </a:cubicBezTo>
                    <a:cubicBezTo>
                      <a:pt x="23645" y="6872"/>
                      <a:pt x="25130" y="6935"/>
                      <a:pt x="26574" y="6914"/>
                    </a:cubicBezTo>
                    <a:cubicBezTo>
                      <a:pt x="27547" y="6898"/>
                      <a:pt x="28515" y="6856"/>
                      <a:pt x="29473" y="6856"/>
                    </a:cubicBezTo>
                    <a:close/>
                    <a:moveTo>
                      <a:pt x="18623" y="13861"/>
                    </a:moveTo>
                    <a:cubicBezTo>
                      <a:pt x="20318" y="15388"/>
                      <a:pt x="22515" y="15932"/>
                      <a:pt x="24586" y="16790"/>
                    </a:cubicBezTo>
                    <a:cubicBezTo>
                      <a:pt x="26867" y="17711"/>
                      <a:pt x="29650" y="18024"/>
                      <a:pt x="31679" y="19468"/>
                    </a:cubicBezTo>
                    <a:cubicBezTo>
                      <a:pt x="32806" y="20273"/>
                      <a:pt x="32507" y="20483"/>
                      <a:pt x="31803" y="20483"/>
                    </a:cubicBezTo>
                    <a:cubicBezTo>
                      <a:pt x="31133" y="20483"/>
                      <a:pt x="30096" y="20293"/>
                      <a:pt x="29566" y="20242"/>
                    </a:cubicBezTo>
                    <a:cubicBezTo>
                      <a:pt x="27997" y="20096"/>
                      <a:pt x="26490" y="20012"/>
                      <a:pt x="24942" y="19552"/>
                    </a:cubicBezTo>
                    <a:cubicBezTo>
                      <a:pt x="21761" y="18589"/>
                      <a:pt x="19983" y="16267"/>
                      <a:pt x="17514" y="14342"/>
                    </a:cubicBezTo>
                    <a:cubicBezTo>
                      <a:pt x="17891" y="14195"/>
                      <a:pt x="18267" y="14028"/>
                      <a:pt x="18623" y="13861"/>
                    </a:cubicBezTo>
                    <a:close/>
                    <a:moveTo>
                      <a:pt x="6972" y="15109"/>
                    </a:moveTo>
                    <a:cubicBezTo>
                      <a:pt x="7618" y="15109"/>
                      <a:pt x="8260" y="15225"/>
                      <a:pt x="8852" y="15472"/>
                    </a:cubicBezTo>
                    <a:cubicBezTo>
                      <a:pt x="9772" y="15869"/>
                      <a:pt x="10546" y="16643"/>
                      <a:pt x="10965" y="17543"/>
                    </a:cubicBezTo>
                    <a:cubicBezTo>
                      <a:pt x="10881" y="17585"/>
                      <a:pt x="10818" y="17690"/>
                      <a:pt x="10881" y="17815"/>
                    </a:cubicBezTo>
                    <a:cubicBezTo>
                      <a:pt x="12222" y="20708"/>
                      <a:pt x="9546" y="22356"/>
                      <a:pt x="6980" y="22356"/>
                    </a:cubicBezTo>
                    <a:cubicBezTo>
                      <a:pt x="6744" y="22356"/>
                      <a:pt x="6509" y="22342"/>
                      <a:pt x="6278" y="22314"/>
                    </a:cubicBezTo>
                    <a:cubicBezTo>
                      <a:pt x="3328" y="21937"/>
                      <a:pt x="566" y="18359"/>
                      <a:pt x="3704" y="16141"/>
                    </a:cubicBezTo>
                    <a:cubicBezTo>
                      <a:pt x="4632" y="15483"/>
                      <a:pt x="5810" y="15109"/>
                      <a:pt x="6972" y="15109"/>
                    </a:cubicBezTo>
                    <a:close/>
                    <a:moveTo>
                      <a:pt x="8893" y="14509"/>
                    </a:moveTo>
                    <a:cubicBezTo>
                      <a:pt x="9437" y="14656"/>
                      <a:pt x="9981" y="14886"/>
                      <a:pt x="10484" y="15200"/>
                    </a:cubicBezTo>
                    <a:cubicBezTo>
                      <a:pt x="10505" y="15200"/>
                      <a:pt x="10505" y="15200"/>
                      <a:pt x="10525" y="15221"/>
                    </a:cubicBezTo>
                    <a:cubicBezTo>
                      <a:pt x="10546" y="15346"/>
                      <a:pt x="10630" y="15451"/>
                      <a:pt x="10797" y="15493"/>
                    </a:cubicBezTo>
                    <a:cubicBezTo>
                      <a:pt x="10839" y="15493"/>
                      <a:pt x="10881" y="15493"/>
                      <a:pt x="10923" y="15514"/>
                    </a:cubicBezTo>
                    <a:cubicBezTo>
                      <a:pt x="14375" y="18150"/>
                      <a:pt x="12555" y="22921"/>
                      <a:pt x="8433" y="23653"/>
                    </a:cubicBezTo>
                    <a:cubicBezTo>
                      <a:pt x="8074" y="23718"/>
                      <a:pt x="7709" y="23747"/>
                      <a:pt x="7341" y="23747"/>
                    </a:cubicBezTo>
                    <a:cubicBezTo>
                      <a:pt x="6168" y="23747"/>
                      <a:pt x="4971" y="23449"/>
                      <a:pt x="3872" y="23067"/>
                    </a:cubicBezTo>
                    <a:cubicBezTo>
                      <a:pt x="2700" y="22649"/>
                      <a:pt x="859" y="21916"/>
                      <a:pt x="984" y="20242"/>
                    </a:cubicBezTo>
                    <a:cubicBezTo>
                      <a:pt x="1026" y="19761"/>
                      <a:pt x="1235" y="19280"/>
                      <a:pt x="1507" y="18819"/>
                    </a:cubicBezTo>
                    <a:cubicBezTo>
                      <a:pt x="1528" y="19112"/>
                      <a:pt x="1591" y="19405"/>
                      <a:pt x="1696" y="19677"/>
                    </a:cubicBezTo>
                    <a:cubicBezTo>
                      <a:pt x="2093" y="21184"/>
                      <a:pt x="3370" y="22104"/>
                      <a:pt x="4855" y="22523"/>
                    </a:cubicBezTo>
                    <a:cubicBezTo>
                      <a:pt x="5535" y="22776"/>
                      <a:pt x="6233" y="22902"/>
                      <a:pt x="6882" y="22902"/>
                    </a:cubicBezTo>
                    <a:cubicBezTo>
                      <a:pt x="6932" y="22902"/>
                      <a:pt x="6982" y="22901"/>
                      <a:pt x="7031" y="22900"/>
                    </a:cubicBezTo>
                    <a:cubicBezTo>
                      <a:pt x="7492" y="22879"/>
                      <a:pt x="7952" y="22816"/>
                      <a:pt x="8391" y="22711"/>
                    </a:cubicBezTo>
                    <a:cubicBezTo>
                      <a:pt x="8705" y="22649"/>
                      <a:pt x="8998" y="22586"/>
                      <a:pt x="9270" y="22502"/>
                    </a:cubicBezTo>
                    <a:cubicBezTo>
                      <a:pt x="12722" y="21477"/>
                      <a:pt x="12806" y="17355"/>
                      <a:pt x="10086" y="15346"/>
                    </a:cubicBezTo>
                    <a:cubicBezTo>
                      <a:pt x="9521" y="14949"/>
                      <a:pt x="8852" y="14677"/>
                      <a:pt x="8140" y="14530"/>
                    </a:cubicBezTo>
                    <a:cubicBezTo>
                      <a:pt x="8391" y="14509"/>
                      <a:pt x="8642" y="14509"/>
                      <a:pt x="8893" y="14509"/>
                    </a:cubicBezTo>
                    <a:close/>
                    <a:moveTo>
                      <a:pt x="7225" y="1"/>
                    </a:moveTo>
                    <a:cubicBezTo>
                      <a:pt x="6069" y="1"/>
                      <a:pt x="4925" y="275"/>
                      <a:pt x="3935" y="867"/>
                    </a:cubicBezTo>
                    <a:cubicBezTo>
                      <a:pt x="1361" y="2374"/>
                      <a:pt x="378" y="5700"/>
                      <a:pt x="2386" y="8065"/>
                    </a:cubicBezTo>
                    <a:cubicBezTo>
                      <a:pt x="5190" y="11350"/>
                      <a:pt x="9396" y="10869"/>
                      <a:pt x="12974" y="12333"/>
                    </a:cubicBezTo>
                    <a:cubicBezTo>
                      <a:pt x="12848" y="12375"/>
                      <a:pt x="12722" y="12438"/>
                      <a:pt x="12597" y="12480"/>
                    </a:cubicBezTo>
                    <a:cubicBezTo>
                      <a:pt x="11341" y="13045"/>
                      <a:pt x="10170" y="13651"/>
                      <a:pt x="8831" y="13798"/>
                    </a:cubicBezTo>
                    <a:cubicBezTo>
                      <a:pt x="8349" y="13672"/>
                      <a:pt x="7868" y="13610"/>
                      <a:pt x="7387" y="13610"/>
                    </a:cubicBezTo>
                    <a:cubicBezTo>
                      <a:pt x="5546" y="13630"/>
                      <a:pt x="3453" y="14698"/>
                      <a:pt x="2365" y="16288"/>
                    </a:cubicBezTo>
                    <a:cubicBezTo>
                      <a:pt x="2135" y="16581"/>
                      <a:pt x="1947" y="16874"/>
                      <a:pt x="1800" y="17229"/>
                    </a:cubicBezTo>
                    <a:cubicBezTo>
                      <a:pt x="1026" y="18359"/>
                      <a:pt x="1" y="19782"/>
                      <a:pt x="482" y="21184"/>
                    </a:cubicBezTo>
                    <a:cubicBezTo>
                      <a:pt x="1089" y="22921"/>
                      <a:pt x="3265" y="23611"/>
                      <a:pt x="4855" y="24009"/>
                    </a:cubicBezTo>
                    <a:cubicBezTo>
                      <a:pt x="5601" y="24200"/>
                      <a:pt x="6398" y="24303"/>
                      <a:pt x="7196" y="24303"/>
                    </a:cubicBezTo>
                    <a:cubicBezTo>
                      <a:pt x="9890" y="24303"/>
                      <a:pt x="12591" y="23132"/>
                      <a:pt x="13350" y="20242"/>
                    </a:cubicBezTo>
                    <a:cubicBezTo>
                      <a:pt x="13810" y="18485"/>
                      <a:pt x="13183" y="16832"/>
                      <a:pt x="12011" y="15618"/>
                    </a:cubicBezTo>
                    <a:lnTo>
                      <a:pt x="12011" y="15618"/>
                    </a:lnTo>
                    <a:cubicBezTo>
                      <a:pt x="12106" y="15622"/>
                      <a:pt x="12201" y="15624"/>
                      <a:pt x="12297" y="15624"/>
                    </a:cubicBezTo>
                    <a:cubicBezTo>
                      <a:pt x="13824" y="15624"/>
                      <a:pt x="15436" y="15161"/>
                      <a:pt x="17012" y="14551"/>
                    </a:cubicBezTo>
                    <a:cubicBezTo>
                      <a:pt x="19292" y="16915"/>
                      <a:pt x="21510" y="19112"/>
                      <a:pt x="24754" y="20096"/>
                    </a:cubicBezTo>
                    <a:cubicBezTo>
                      <a:pt x="26155" y="20514"/>
                      <a:pt x="27557" y="20661"/>
                      <a:pt x="29022" y="20765"/>
                    </a:cubicBezTo>
                    <a:cubicBezTo>
                      <a:pt x="29906" y="20847"/>
                      <a:pt x="30798" y="21017"/>
                      <a:pt x="31682" y="21017"/>
                    </a:cubicBezTo>
                    <a:cubicBezTo>
                      <a:pt x="32159" y="21017"/>
                      <a:pt x="32633" y="20967"/>
                      <a:pt x="33102" y="20828"/>
                    </a:cubicBezTo>
                    <a:cubicBezTo>
                      <a:pt x="33269" y="20786"/>
                      <a:pt x="33437" y="20598"/>
                      <a:pt x="33332" y="20410"/>
                    </a:cubicBezTo>
                    <a:cubicBezTo>
                      <a:pt x="32119" y="18401"/>
                      <a:pt x="29691" y="17836"/>
                      <a:pt x="27578" y="17208"/>
                    </a:cubicBezTo>
                    <a:cubicBezTo>
                      <a:pt x="24942" y="16413"/>
                      <a:pt x="21406" y="15451"/>
                      <a:pt x="19230" y="13589"/>
                    </a:cubicBezTo>
                    <a:cubicBezTo>
                      <a:pt x="20339" y="13086"/>
                      <a:pt x="21385" y="12542"/>
                      <a:pt x="22326" y="12124"/>
                    </a:cubicBezTo>
                    <a:cubicBezTo>
                      <a:pt x="24398" y="11182"/>
                      <a:pt x="26448" y="10094"/>
                      <a:pt x="28603" y="9320"/>
                    </a:cubicBezTo>
                    <a:cubicBezTo>
                      <a:pt x="30654" y="8609"/>
                      <a:pt x="32914" y="8567"/>
                      <a:pt x="34922" y="7688"/>
                    </a:cubicBezTo>
                    <a:cubicBezTo>
                      <a:pt x="35194" y="7563"/>
                      <a:pt x="35153" y="7186"/>
                      <a:pt x="34901" y="7081"/>
                    </a:cubicBezTo>
                    <a:cubicBezTo>
                      <a:pt x="33180" y="6366"/>
                      <a:pt x="31348" y="6177"/>
                      <a:pt x="29506" y="6177"/>
                    </a:cubicBezTo>
                    <a:cubicBezTo>
                      <a:pt x="29087" y="6177"/>
                      <a:pt x="28667" y="6187"/>
                      <a:pt x="28248" y="6203"/>
                    </a:cubicBezTo>
                    <a:cubicBezTo>
                      <a:pt x="27955" y="6213"/>
                      <a:pt x="27655" y="6217"/>
                      <a:pt x="27350" y="6217"/>
                    </a:cubicBezTo>
                    <a:cubicBezTo>
                      <a:pt x="26664" y="6217"/>
                      <a:pt x="25953" y="6198"/>
                      <a:pt x="25240" y="6198"/>
                    </a:cubicBezTo>
                    <a:cubicBezTo>
                      <a:pt x="23846" y="6198"/>
                      <a:pt x="22445" y="6271"/>
                      <a:pt x="21217" y="6705"/>
                    </a:cubicBezTo>
                    <a:cubicBezTo>
                      <a:pt x="19041" y="7479"/>
                      <a:pt x="18539" y="10032"/>
                      <a:pt x="16468" y="11015"/>
                    </a:cubicBezTo>
                    <a:cubicBezTo>
                      <a:pt x="16175" y="11141"/>
                      <a:pt x="15861" y="11266"/>
                      <a:pt x="15547" y="11392"/>
                    </a:cubicBezTo>
                    <a:cubicBezTo>
                      <a:pt x="15526" y="11329"/>
                      <a:pt x="15484" y="11287"/>
                      <a:pt x="15401" y="11245"/>
                    </a:cubicBezTo>
                    <a:cubicBezTo>
                      <a:pt x="12911" y="10262"/>
                      <a:pt x="14501" y="7039"/>
                      <a:pt x="14124" y="5073"/>
                    </a:cubicBezTo>
                    <a:cubicBezTo>
                      <a:pt x="13852" y="3713"/>
                      <a:pt x="13015" y="2499"/>
                      <a:pt x="11948" y="1641"/>
                    </a:cubicBezTo>
                    <a:cubicBezTo>
                      <a:pt x="10652" y="595"/>
                      <a:pt x="8926" y="1"/>
                      <a:pt x="72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 name="Google Shape;499;p17"/>
            <p:cNvGrpSpPr/>
            <p:nvPr/>
          </p:nvGrpSpPr>
          <p:grpSpPr>
            <a:xfrm rot="513658">
              <a:off x="8229823" y="3728495"/>
              <a:ext cx="512212" cy="426875"/>
              <a:chOff x="1562175" y="5288450"/>
              <a:chExt cx="613425" cy="511225"/>
            </a:xfrm>
          </p:grpSpPr>
          <p:sp>
            <p:nvSpPr>
              <p:cNvPr id="500" name="Google Shape;500;p17"/>
              <p:cNvSpPr/>
              <p:nvPr/>
            </p:nvSpPr>
            <p:spPr>
              <a:xfrm>
                <a:off x="1716475" y="5418150"/>
                <a:ext cx="459125" cy="381525"/>
              </a:xfrm>
              <a:custGeom>
                <a:rect b="b" l="l" r="r" t="t"/>
                <a:pathLst>
                  <a:path extrusionOk="0" h="15261" w="18365">
                    <a:moveTo>
                      <a:pt x="1525" y="656"/>
                    </a:moveTo>
                    <a:cubicBezTo>
                      <a:pt x="1596" y="656"/>
                      <a:pt x="1670" y="669"/>
                      <a:pt x="1744" y="699"/>
                    </a:cubicBezTo>
                    <a:lnTo>
                      <a:pt x="1744" y="699"/>
                    </a:lnTo>
                    <a:cubicBezTo>
                      <a:pt x="4475" y="2602"/>
                      <a:pt x="7207" y="4525"/>
                      <a:pt x="9918" y="6447"/>
                    </a:cubicBezTo>
                    <a:cubicBezTo>
                      <a:pt x="12283" y="8121"/>
                      <a:pt x="14647" y="9879"/>
                      <a:pt x="16426" y="12180"/>
                    </a:cubicBezTo>
                    <a:cubicBezTo>
                      <a:pt x="16865" y="12724"/>
                      <a:pt x="17325" y="13331"/>
                      <a:pt x="17618" y="13959"/>
                    </a:cubicBezTo>
                    <a:cubicBezTo>
                      <a:pt x="17702" y="14126"/>
                      <a:pt x="17848" y="14524"/>
                      <a:pt x="17681" y="14691"/>
                    </a:cubicBezTo>
                    <a:cubicBezTo>
                      <a:pt x="17639" y="14733"/>
                      <a:pt x="17586" y="14751"/>
                      <a:pt x="17526" y="14751"/>
                    </a:cubicBezTo>
                    <a:cubicBezTo>
                      <a:pt x="17232" y="14751"/>
                      <a:pt x="16774" y="14311"/>
                      <a:pt x="16635" y="14189"/>
                    </a:cubicBezTo>
                    <a:cubicBezTo>
                      <a:pt x="15463" y="13226"/>
                      <a:pt x="14521" y="12034"/>
                      <a:pt x="13454" y="10967"/>
                    </a:cubicBezTo>
                    <a:cubicBezTo>
                      <a:pt x="11383" y="8895"/>
                      <a:pt x="8830" y="7368"/>
                      <a:pt x="6278" y="5945"/>
                    </a:cubicBezTo>
                    <a:cubicBezTo>
                      <a:pt x="4855" y="5150"/>
                      <a:pt x="3369" y="4376"/>
                      <a:pt x="1988" y="3497"/>
                    </a:cubicBezTo>
                    <a:cubicBezTo>
                      <a:pt x="1423" y="3120"/>
                      <a:pt x="712" y="2576"/>
                      <a:pt x="628" y="1844"/>
                    </a:cubicBezTo>
                    <a:cubicBezTo>
                      <a:pt x="574" y="1375"/>
                      <a:pt x="1003" y="656"/>
                      <a:pt x="1525" y="656"/>
                    </a:cubicBezTo>
                    <a:close/>
                    <a:moveTo>
                      <a:pt x="1598" y="0"/>
                    </a:moveTo>
                    <a:cubicBezTo>
                      <a:pt x="1497" y="0"/>
                      <a:pt x="1413" y="72"/>
                      <a:pt x="1374" y="165"/>
                    </a:cubicBezTo>
                    <a:lnTo>
                      <a:pt x="1374" y="165"/>
                    </a:lnTo>
                    <a:cubicBezTo>
                      <a:pt x="1048" y="212"/>
                      <a:pt x="749" y="397"/>
                      <a:pt x="524" y="672"/>
                    </a:cubicBezTo>
                    <a:cubicBezTo>
                      <a:pt x="126" y="1153"/>
                      <a:pt x="1" y="1760"/>
                      <a:pt x="231" y="2346"/>
                    </a:cubicBezTo>
                    <a:cubicBezTo>
                      <a:pt x="482" y="3016"/>
                      <a:pt x="1026" y="3476"/>
                      <a:pt x="1612" y="3853"/>
                    </a:cubicBezTo>
                    <a:cubicBezTo>
                      <a:pt x="2281" y="4313"/>
                      <a:pt x="2993" y="4690"/>
                      <a:pt x="3683" y="5087"/>
                    </a:cubicBezTo>
                    <a:cubicBezTo>
                      <a:pt x="6550" y="6719"/>
                      <a:pt x="9521" y="8205"/>
                      <a:pt x="12032" y="10360"/>
                    </a:cubicBezTo>
                    <a:cubicBezTo>
                      <a:pt x="13308" y="11448"/>
                      <a:pt x="14354" y="12766"/>
                      <a:pt x="15547" y="13917"/>
                    </a:cubicBezTo>
                    <a:cubicBezTo>
                      <a:pt x="15840" y="14210"/>
                      <a:pt x="16154" y="14482"/>
                      <a:pt x="16467" y="14733"/>
                    </a:cubicBezTo>
                    <a:cubicBezTo>
                      <a:pt x="16760" y="14942"/>
                      <a:pt x="17074" y="15214"/>
                      <a:pt x="17430" y="15256"/>
                    </a:cubicBezTo>
                    <a:cubicBezTo>
                      <a:pt x="17461" y="15259"/>
                      <a:pt x="17491" y="15260"/>
                      <a:pt x="17521" y="15260"/>
                    </a:cubicBezTo>
                    <a:cubicBezTo>
                      <a:pt x="18142" y="15260"/>
                      <a:pt x="18365" y="14645"/>
                      <a:pt x="18225" y="14105"/>
                    </a:cubicBezTo>
                    <a:cubicBezTo>
                      <a:pt x="18058" y="13436"/>
                      <a:pt x="17534" y="12787"/>
                      <a:pt x="17137" y="12243"/>
                    </a:cubicBezTo>
                    <a:cubicBezTo>
                      <a:pt x="16656" y="11594"/>
                      <a:pt x="16133" y="10967"/>
                      <a:pt x="15568" y="10381"/>
                    </a:cubicBezTo>
                    <a:cubicBezTo>
                      <a:pt x="14459" y="9251"/>
                      <a:pt x="13245" y="8247"/>
                      <a:pt x="11990" y="7305"/>
                    </a:cubicBezTo>
                    <a:cubicBezTo>
                      <a:pt x="10400" y="6112"/>
                      <a:pt x="8768" y="4983"/>
                      <a:pt x="7156" y="3853"/>
                    </a:cubicBezTo>
                    <a:cubicBezTo>
                      <a:pt x="5336" y="2576"/>
                      <a:pt x="3537" y="1300"/>
                      <a:pt x="1737" y="45"/>
                    </a:cubicBezTo>
                    <a:cubicBezTo>
                      <a:pt x="1689" y="14"/>
                      <a:pt x="1642" y="0"/>
                      <a:pt x="15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17"/>
              <p:cNvSpPr/>
              <p:nvPr/>
            </p:nvSpPr>
            <p:spPr>
              <a:xfrm>
                <a:off x="1562175" y="5288450"/>
                <a:ext cx="205075" cy="193300"/>
              </a:xfrm>
              <a:custGeom>
                <a:rect b="b" l="l" r="r" t="t"/>
                <a:pathLst>
                  <a:path extrusionOk="0" h="7732" w="8203">
                    <a:moveTo>
                      <a:pt x="627" y="0"/>
                    </a:moveTo>
                    <a:cubicBezTo>
                      <a:pt x="528" y="0"/>
                      <a:pt x="438" y="55"/>
                      <a:pt x="419" y="190"/>
                    </a:cubicBezTo>
                    <a:cubicBezTo>
                      <a:pt x="188" y="1822"/>
                      <a:pt x="0" y="3893"/>
                      <a:pt x="1214" y="5212"/>
                    </a:cubicBezTo>
                    <a:cubicBezTo>
                      <a:pt x="2553" y="6697"/>
                      <a:pt x="4875" y="6362"/>
                      <a:pt x="6319" y="7660"/>
                    </a:cubicBezTo>
                    <a:cubicBezTo>
                      <a:pt x="6374" y="7710"/>
                      <a:pt x="6435" y="7732"/>
                      <a:pt x="6495" y="7732"/>
                    </a:cubicBezTo>
                    <a:cubicBezTo>
                      <a:pt x="6705" y="7732"/>
                      <a:pt x="6892" y="7463"/>
                      <a:pt x="6696" y="7283"/>
                    </a:cubicBezTo>
                    <a:cubicBezTo>
                      <a:pt x="6026" y="6697"/>
                      <a:pt x="5189" y="6383"/>
                      <a:pt x="4331" y="6132"/>
                    </a:cubicBezTo>
                    <a:cubicBezTo>
                      <a:pt x="3473" y="5881"/>
                      <a:pt x="2532" y="5672"/>
                      <a:pt x="1820" y="5086"/>
                    </a:cubicBezTo>
                    <a:cubicBezTo>
                      <a:pt x="753" y="4188"/>
                      <a:pt x="687" y="2632"/>
                      <a:pt x="812" y="1250"/>
                    </a:cubicBezTo>
                    <a:lnTo>
                      <a:pt x="812" y="1250"/>
                    </a:lnTo>
                    <a:cubicBezTo>
                      <a:pt x="1009" y="1667"/>
                      <a:pt x="1244" y="2061"/>
                      <a:pt x="1569" y="2387"/>
                    </a:cubicBezTo>
                    <a:cubicBezTo>
                      <a:pt x="2176" y="3036"/>
                      <a:pt x="3013" y="3245"/>
                      <a:pt x="3850" y="3349"/>
                    </a:cubicBezTo>
                    <a:cubicBezTo>
                      <a:pt x="4666" y="3454"/>
                      <a:pt x="5419" y="3559"/>
                      <a:pt x="6110" y="3998"/>
                    </a:cubicBezTo>
                    <a:cubicBezTo>
                      <a:pt x="6549" y="4291"/>
                      <a:pt x="7365" y="4961"/>
                      <a:pt x="7051" y="5567"/>
                    </a:cubicBezTo>
                    <a:cubicBezTo>
                      <a:pt x="6949" y="5771"/>
                      <a:pt x="7131" y="5965"/>
                      <a:pt x="7308" y="5965"/>
                    </a:cubicBezTo>
                    <a:cubicBezTo>
                      <a:pt x="7385" y="5965"/>
                      <a:pt x="7461" y="5928"/>
                      <a:pt x="7512" y="5839"/>
                    </a:cubicBezTo>
                    <a:cubicBezTo>
                      <a:pt x="8202" y="4500"/>
                      <a:pt x="6235" y="3266"/>
                      <a:pt x="5168" y="3036"/>
                    </a:cubicBezTo>
                    <a:cubicBezTo>
                      <a:pt x="4268" y="2826"/>
                      <a:pt x="3243" y="2889"/>
                      <a:pt x="2406" y="2408"/>
                    </a:cubicBezTo>
                    <a:cubicBezTo>
                      <a:pt x="1611" y="1948"/>
                      <a:pt x="1235" y="1006"/>
                      <a:pt x="921" y="190"/>
                    </a:cubicBezTo>
                    <a:cubicBezTo>
                      <a:pt x="875" y="77"/>
                      <a:pt x="744" y="0"/>
                      <a:pt x="6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17"/>
              <p:cNvSpPr/>
              <p:nvPr/>
            </p:nvSpPr>
            <p:spPr>
              <a:xfrm>
                <a:off x="1761450" y="5431600"/>
                <a:ext cx="39450" cy="95000"/>
              </a:xfrm>
              <a:custGeom>
                <a:rect b="b" l="l" r="r" t="t"/>
                <a:pathLst>
                  <a:path extrusionOk="0" h="3800" w="1578">
                    <a:moveTo>
                      <a:pt x="1197" y="1"/>
                    </a:moveTo>
                    <a:cubicBezTo>
                      <a:pt x="1118" y="1"/>
                      <a:pt x="1040" y="34"/>
                      <a:pt x="984" y="113"/>
                    </a:cubicBezTo>
                    <a:cubicBezTo>
                      <a:pt x="273" y="1118"/>
                      <a:pt x="1" y="2394"/>
                      <a:pt x="189" y="3608"/>
                    </a:cubicBezTo>
                    <a:cubicBezTo>
                      <a:pt x="226" y="3736"/>
                      <a:pt x="359" y="3800"/>
                      <a:pt x="475" y="3800"/>
                    </a:cubicBezTo>
                    <a:cubicBezTo>
                      <a:pt x="492" y="3800"/>
                      <a:pt x="508" y="3799"/>
                      <a:pt x="524" y="3796"/>
                    </a:cubicBezTo>
                    <a:cubicBezTo>
                      <a:pt x="670" y="3754"/>
                      <a:pt x="733" y="3608"/>
                      <a:pt x="712" y="3461"/>
                    </a:cubicBezTo>
                    <a:cubicBezTo>
                      <a:pt x="524" y="2394"/>
                      <a:pt x="817" y="1264"/>
                      <a:pt x="1445" y="385"/>
                    </a:cubicBezTo>
                    <a:cubicBezTo>
                      <a:pt x="1578" y="193"/>
                      <a:pt x="1387" y="1"/>
                      <a:pt x="1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 name="Google Shape;503;p17"/>
            <p:cNvSpPr/>
            <p:nvPr/>
          </p:nvSpPr>
          <p:spPr>
            <a:xfrm>
              <a:off x="8877916" y="4007746"/>
              <a:ext cx="72570" cy="58749"/>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 name="Google Shape;504;p17"/>
            <p:cNvGrpSpPr/>
            <p:nvPr/>
          </p:nvGrpSpPr>
          <p:grpSpPr>
            <a:xfrm rot="-319159">
              <a:off x="6661467" y="199869"/>
              <a:ext cx="512146" cy="426819"/>
              <a:chOff x="1562175" y="5288450"/>
              <a:chExt cx="613425" cy="511225"/>
            </a:xfrm>
          </p:grpSpPr>
          <p:sp>
            <p:nvSpPr>
              <p:cNvPr id="505" name="Google Shape;505;p17"/>
              <p:cNvSpPr/>
              <p:nvPr/>
            </p:nvSpPr>
            <p:spPr>
              <a:xfrm>
                <a:off x="1716475" y="5418150"/>
                <a:ext cx="459125" cy="381525"/>
              </a:xfrm>
              <a:custGeom>
                <a:rect b="b" l="l" r="r" t="t"/>
                <a:pathLst>
                  <a:path extrusionOk="0" h="15261" w="18365">
                    <a:moveTo>
                      <a:pt x="1525" y="656"/>
                    </a:moveTo>
                    <a:cubicBezTo>
                      <a:pt x="1596" y="656"/>
                      <a:pt x="1670" y="669"/>
                      <a:pt x="1744" y="699"/>
                    </a:cubicBezTo>
                    <a:lnTo>
                      <a:pt x="1744" y="699"/>
                    </a:lnTo>
                    <a:cubicBezTo>
                      <a:pt x="4475" y="2602"/>
                      <a:pt x="7207" y="4525"/>
                      <a:pt x="9918" y="6447"/>
                    </a:cubicBezTo>
                    <a:cubicBezTo>
                      <a:pt x="12283" y="8121"/>
                      <a:pt x="14647" y="9879"/>
                      <a:pt x="16426" y="12180"/>
                    </a:cubicBezTo>
                    <a:cubicBezTo>
                      <a:pt x="16865" y="12724"/>
                      <a:pt x="17325" y="13331"/>
                      <a:pt x="17618" y="13959"/>
                    </a:cubicBezTo>
                    <a:cubicBezTo>
                      <a:pt x="17702" y="14126"/>
                      <a:pt x="17848" y="14524"/>
                      <a:pt x="17681" y="14691"/>
                    </a:cubicBezTo>
                    <a:cubicBezTo>
                      <a:pt x="17639" y="14733"/>
                      <a:pt x="17586" y="14751"/>
                      <a:pt x="17526" y="14751"/>
                    </a:cubicBezTo>
                    <a:cubicBezTo>
                      <a:pt x="17232" y="14751"/>
                      <a:pt x="16774" y="14311"/>
                      <a:pt x="16635" y="14189"/>
                    </a:cubicBezTo>
                    <a:cubicBezTo>
                      <a:pt x="15463" y="13226"/>
                      <a:pt x="14521" y="12034"/>
                      <a:pt x="13454" y="10967"/>
                    </a:cubicBezTo>
                    <a:cubicBezTo>
                      <a:pt x="11383" y="8895"/>
                      <a:pt x="8830" y="7368"/>
                      <a:pt x="6278" y="5945"/>
                    </a:cubicBezTo>
                    <a:cubicBezTo>
                      <a:pt x="4855" y="5150"/>
                      <a:pt x="3369" y="4376"/>
                      <a:pt x="1988" y="3497"/>
                    </a:cubicBezTo>
                    <a:cubicBezTo>
                      <a:pt x="1423" y="3120"/>
                      <a:pt x="712" y="2576"/>
                      <a:pt x="628" y="1844"/>
                    </a:cubicBezTo>
                    <a:cubicBezTo>
                      <a:pt x="574" y="1375"/>
                      <a:pt x="1003" y="656"/>
                      <a:pt x="1525" y="656"/>
                    </a:cubicBezTo>
                    <a:close/>
                    <a:moveTo>
                      <a:pt x="1598" y="0"/>
                    </a:moveTo>
                    <a:cubicBezTo>
                      <a:pt x="1497" y="0"/>
                      <a:pt x="1413" y="72"/>
                      <a:pt x="1374" y="165"/>
                    </a:cubicBezTo>
                    <a:lnTo>
                      <a:pt x="1374" y="165"/>
                    </a:lnTo>
                    <a:cubicBezTo>
                      <a:pt x="1048" y="212"/>
                      <a:pt x="749" y="397"/>
                      <a:pt x="524" y="672"/>
                    </a:cubicBezTo>
                    <a:cubicBezTo>
                      <a:pt x="126" y="1153"/>
                      <a:pt x="1" y="1760"/>
                      <a:pt x="231" y="2346"/>
                    </a:cubicBezTo>
                    <a:cubicBezTo>
                      <a:pt x="482" y="3016"/>
                      <a:pt x="1026" y="3476"/>
                      <a:pt x="1612" y="3853"/>
                    </a:cubicBezTo>
                    <a:cubicBezTo>
                      <a:pt x="2281" y="4313"/>
                      <a:pt x="2993" y="4690"/>
                      <a:pt x="3683" y="5087"/>
                    </a:cubicBezTo>
                    <a:cubicBezTo>
                      <a:pt x="6550" y="6719"/>
                      <a:pt x="9521" y="8205"/>
                      <a:pt x="12032" y="10360"/>
                    </a:cubicBezTo>
                    <a:cubicBezTo>
                      <a:pt x="13308" y="11448"/>
                      <a:pt x="14354" y="12766"/>
                      <a:pt x="15547" y="13917"/>
                    </a:cubicBezTo>
                    <a:cubicBezTo>
                      <a:pt x="15840" y="14210"/>
                      <a:pt x="16154" y="14482"/>
                      <a:pt x="16467" y="14733"/>
                    </a:cubicBezTo>
                    <a:cubicBezTo>
                      <a:pt x="16760" y="14942"/>
                      <a:pt x="17074" y="15214"/>
                      <a:pt x="17430" y="15256"/>
                    </a:cubicBezTo>
                    <a:cubicBezTo>
                      <a:pt x="17461" y="15259"/>
                      <a:pt x="17491" y="15260"/>
                      <a:pt x="17521" y="15260"/>
                    </a:cubicBezTo>
                    <a:cubicBezTo>
                      <a:pt x="18142" y="15260"/>
                      <a:pt x="18365" y="14645"/>
                      <a:pt x="18225" y="14105"/>
                    </a:cubicBezTo>
                    <a:cubicBezTo>
                      <a:pt x="18058" y="13436"/>
                      <a:pt x="17534" y="12787"/>
                      <a:pt x="17137" y="12243"/>
                    </a:cubicBezTo>
                    <a:cubicBezTo>
                      <a:pt x="16656" y="11594"/>
                      <a:pt x="16133" y="10967"/>
                      <a:pt x="15568" y="10381"/>
                    </a:cubicBezTo>
                    <a:cubicBezTo>
                      <a:pt x="14459" y="9251"/>
                      <a:pt x="13245" y="8247"/>
                      <a:pt x="11990" y="7305"/>
                    </a:cubicBezTo>
                    <a:cubicBezTo>
                      <a:pt x="10400" y="6112"/>
                      <a:pt x="8768" y="4983"/>
                      <a:pt x="7156" y="3853"/>
                    </a:cubicBezTo>
                    <a:cubicBezTo>
                      <a:pt x="5336" y="2576"/>
                      <a:pt x="3537" y="1300"/>
                      <a:pt x="1737" y="45"/>
                    </a:cubicBezTo>
                    <a:cubicBezTo>
                      <a:pt x="1689" y="14"/>
                      <a:pt x="1642" y="0"/>
                      <a:pt x="15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17"/>
              <p:cNvSpPr/>
              <p:nvPr/>
            </p:nvSpPr>
            <p:spPr>
              <a:xfrm>
                <a:off x="1562175" y="5288450"/>
                <a:ext cx="205075" cy="193300"/>
              </a:xfrm>
              <a:custGeom>
                <a:rect b="b" l="l" r="r" t="t"/>
                <a:pathLst>
                  <a:path extrusionOk="0" h="7732" w="8203">
                    <a:moveTo>
                      <a:pt x="627" y="0"/>
                    </a:moveTo>
                    <a:cubicBezTo>
                      <a:pt x="528" y="0"/>
                      <a:pt x="438" y="55"/>
                      <a:pt x="419" y="190"/>
                    </a:cubicBezTo>
                    <a:cubicBezTo>
                      <a:pt x="188" y="1822"/>
                      <a:pt x="0" y="3893"/>
                      <a:pt x="1214" y="5212"/>
                    </a:cubicBezTo>
                    <a:cubicBezTo>
                      <a:pt x="2553" y="6697"/>
                      <a:pt x="4875" y="6362"/>
                      <a:pt x="6319" y="7660"/>
                    </a:cubicBezTo>
                    <a:cubicBezTo>
                      <a:pt x="6374" y="7710"/>
                      <a:pt x="6435" y="7732"/>
                      <a:pt x="6495" y="7732"/>
                    </a:cubicBezTo>
                    <a:cubicBezTo>
                      <a:pt x="6705" y="7732"/>
                      <a:pt x="6892" y="7463"/>
                      <a:pt x="6696" y="7283"/>
                    </a:cubicBezTo>
                    <a:cubicBezTo>
                      <a:pt x="6026" y="6697"/>
                      <a:pt x="5189" y="6383"/>
                      <a:pt x="4331" y="6132"/>
                    </a:cubicBezTo>
                    <a:cubicBezTo>
                      <a:pt x="3473" y="5881"/>
                      <a:pt x="2532" y="5672"/>
                      <a:pt x="1820" y="5086"/>
                    </a:cubicBezTo>
                    <a:cubicBezTo>
                      <a:pt x="753" y="4188"/>
                      <a:pt x="687" y="2632"/>
                      <a:pt x="812" y="1250"/>
                    </a:cubicBezTo>
                    <a:lnTo>
                      <a:pt x="812" y="1250"/>
                    </a:lnTo>
                    <a:cubicBezTo>
                      <a:pt x="1009" y="1667"/>
                      <a:pt x="1244" y="2061"/>
                      <a:pt x="1569" y="2387"/>
                    </a:cubicBezTo>
                    <a:cubicBezTo>
                      <a:pt x="2176" y="3036"/>
                      <a:pt x="3013" y="3245"/>
                      <a:pt x="3850" y="3349"/>
                    </a:cubicBezTo>
                    <a:cubicBezTo>
                      <a:pt x="4666" y="3454"/>
                      <a:pt x="5419" y="3559"/>
                      <a:pt x="6110" y="3998"/>
                    </a:cubicBezTo>
                    <a:cubicBezTo>
                      <a:pt x="6549" y="4291"/>
                      <a:pt x="7365" y="4961"/>
                      <a:pt x="7051" y="5567"/>
                    </a:cubicBezTo>
                    <a:cubicBezTo>
                      <a:pt x="6949" y="5771"/>
                      <a:pt x="7131" y="5965"/>
                      <a:pt x="7308" y="5965"/>
                    </a:cubicBezTo>
                    <a:cubicBezTo>
                      <a:pt x="7385" y="5965"/>
                      <a:pt x="7461" y="5928"/>
                      <a:pt x="7512" y="5839"/>
                    </a:cubicBezTo>
                    <a:cubicBezTo>
                      <a:pt x="8202" y="4500"/>
                      <a:pt x="6235" y="3266"/>
                      <a:pt x="5168" y="3036"/>
                    </a:cubicBezTo>
                    <a:cubicBezTo>
                      <a:pt x="4268" y="2826"/>
                      <a:pt x="3243" y="2889"/>
                      <a:pt x="2406" y="2408"/>
                    </a:cubicBezTo>
                    <a:cubicBezTo>
                      <a:pt x="1611" y="1948"/>
                      <a:pt x="1235" y="1006"/>
                      <a:pt x="921" y="190"/>
                    </a:cubicBezTo>
                    <a:cubicBezTo>
                      <a:pt x="875" y="77"/>
                      <a:pt x="744" y="0"/>
                      <a:pt x="6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17"/>
              <p:cNvSpPr/>
              <p:nvPr/>
            </p:nvSpPr>
            <p:spPr>
              <a:xfrm>
                <a:off x="1761450" y="5431600"/>
                <a:ext cx="39450" cy="95000"/>
              </a:xfrm>
              <a:custGeom>
                <a:rect b="b" l="l" r="r" t="t"/>
                <a:pathLst>
                  <a:path extrusionOk="0" h="3800" w="1578">
                    <a:moveTo>
                      <a:pt x="1197" y="1"/>
                    </a:moveTo>
                    <a:cubicBezTo>
                      <a:pt x="1118" y="1"/>
                      <a:pt x="1040" y="34"/>
                      <a:pt x="984" y="113"/>
                    </a:cubicBezTo>
                    <a:cubicBezTo>
                      <a:pt x="273" y="1118"/>
                      <a:pt x="1" y="2394"/>
                      <a:pt x="189" y="3608"/>
                    </a:cubicBezTo>
                    <a:cubicBezTo>
                      <a:pt x="226" y="3736"/>
                      <a:pt x="359" y="3800"/>
                      <a:pt x="475" y="3800"/>
                    </a:cubicBezTo>
                    <a:cubicBezTo>
                      <a:pt x="492" y="3800"/>
                      <a:pt x="508" y="3799"/>
                      <a:pt x="524" y="3796"/>
                    </a:cubicBezTo>
                    <a:cubicBezTo>
                      <a:pt x="670" y="3754"/>
                      <a:pt x="733" y="3608"/>
                      <a:pt x="712" y="3461"/>
                    </a:cubicBezTo>
                    <a:cubicBezTo>
                      <a:pt x="524" y="2394"/>
                      <a:pt x="817" y="1264"/>
                      <a:pt x="1445" y="385"/>
                    </a:cubicBezTo>
                    <a:cubicBezTo>
                      <a:pt x="1578" y="193"/>
                      <a:pt x="1387" y="1"/>
                      <a:pt x="1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 name="Google Shape;508;p17"/>
            <p:cNvGrpSpPr/>
            <p:nvPr/>
          </p:nvGrpSpPr>
          <p:grpSpPr>
            <a:xfrm rot="-1700246">
              <a:off x="6071462" y="251187"/>
              <a:ext cx="216291" cy="381303"/>
              <a:chOff x="3566650" y="5638100"/>
              <a:chExt cx="309700" cy="545975"/>
            </a:xfrm>
          </p:grpSpPr>
          <p:sp>
            <p:nvSpPr>
              <p:cNvPr id="509" name="Google Shape;509;p17"/>
              <p:cNvSpPr/>
              <p:nvPr/>
            </p:nvSpPr>
            <p:spPr>
              <a:xfrm>
                <a:off x="3566650" y="5638100"/>
                <a:ext cx="309700" cy="545975"/>
              </a:xfrm>
              <a:custGeom>
                <a:rect b="b" l="l" r="r" t="t"/>
                <a:pathLst>
                  <a:path extrusionOk="0" h="21839" w="12388">
                    <a:moveTo>
                      <a:pt x="7081" y="647"/>
                    </a:moveTo>
                    <a:cubicBezTo>
                      <a:pt x="7826" y="647"/>
                      <a:pt x="8559" y="813"/>
                      <a:pt x="9228" y="1185"/>
                    </a:cubicBezTo>
                    <a:cubicBezTo>
                      <a:pt x="12387" y="2943"/>
                      <a:pt x="11592" y="7693"/>
                      <a:pt x="10023" y="10203"/>
                    </a:cubicBezTo>
                    <a:cubicBezTo>
                      <a:pt x="9249" y="11459"/>
                      <a:pt x="8558" y="12840"/>
                      <a:pt x="7700" y="14011"/>
                    </a:cubicBezTo>
                    <a:cubicBezTo>
                      <a:pt x="7637" y="14074"/>
                      <a:pt x="7596" y="14137"/>
                      <a:pt x="7533" y="14200"/>
                    </a:cubicBezTo>
                    <a:cubicBezTo>
                      <a:pt x="7847" y="13070"/>
                      <a:pt x="8265" y="11961"/>
                      <a:pt x="8579" y="10831"/>
                    </a:cubicBezTo>
                    <a:cubicBezTo>
                      <a:pt x="8767" y="10099"/>
                      <a:pt x="9123" y="9053"/>
                      <a:pt x="8914" y="8299"/>
                    </a:cubicBezTo>
                    <a:cubicBezTo>
                      <a:pt x="8798" y="7931"/>
                      <a:pt x="8538" y="7474"/>
                      <a:pt x="8119" y="7474"/>
                    </a:cubicBezTo>
                    <a:cubicBezTo>
                      <a:pt x="8085" y="7474"/>
                      <a:pt x="8050" y="7477"/>
                      <a:pt x="8014" y="7483"/>
                    </a:cubicBezTo>
                    <a:cubicBezTo>
                      <a:pt x="7721" y="7546"/>
                      <a:pt x="7575" y="7776"/>
                      <a:pt x="7491" y="8048"/>
                    </a:cubicBezTo>
                    <a:cubicBezTo>
                      <a:pt x="7428" y="7965"/>
                      <a:pt x="7386" y="7881"/>
                      <a:pt x="7324" y="7776"/>
                    </a:cubicBezTo>
                    <a:cubicBezTo>
                      <a:pt x="7273" y="7705"/>
                      <a:pt x="7193" y="7669"/>
                      <a:pt x="7112" y="7669"/>
                    </a:cubicBezTo>
                    <a:cubicBezTo>
                      <a:pt x="7026" y="7669"/>
                      <a:pt x="6938" y="7711"/>
                      <a:pt x="6884" y="7797"/>
                    </a:cubicBezTo>
                    <a:cubicBezTo>
                      <a:pt x="6842" y="7860"/>
                      <a:pt x="6821" y="7923"/>
                      <a:pt x="6780" y="7985"/>
                    </a:cubicBezTo>
                    <a:cubicBezTo>
                      <a:pt x="6634" y="7801"/>
                      <a:pt x="6464" y="7674"/>
                      <a:pt x="6259" y="7674"/>
                    </a:cubicBezTo>
                    <a:cubicBezTo>
                      <a:pt x="6138" y="7674"/>
                      <a:pt x="6006" y="7718"/>
                      <a:pt x="5859" y="7818"/>
                    </a:cubicBezTo>
                    <a:cubicBezTo>
                      <a:pt x="5692" y="7923"/>
                      <a:pt x="5587" y="8090"/>
                      <a:pt x="5524" y="8257"/>
                    </a:cubicBezTo>
                    <a:cubicBezTo>
                      <a:pt x="5276" y="7921"/>
                      <a:pt x="4954" y="7690"/>
                      <a:pt x="4556" y="7690"/>
                    </a:cubicBezTo>
                    <a:cubicBezTo>
                      <a:pt x="4484" y="7690"/>
                      <a:pt x="4409" y="7697"/>
                      <a:pt x="4332" y="7713"/>
                    </a:cubicBezTo>
                    <a:cubicBezTo>
                      <a:pt x="4248" y="7546"/>
                      <a:pt x="4164" y="7420"/>
                      <a:pt x="4060" y="7295"/>
                    </a:cubicBezTo>
                    <a:cubicBezTo>
                      <a:pt x="3876" y="7111"/>
                      <a:pt x="3643" y="7025"/>
                      <a:pt x="3411" y="7025"/>
                    </a:cubicBezTo>
                    <a:cubicBezTo>
                      <a:pt x="3037" y="7025"/>
                      <a:pt x="2666" y="7250"/>
                      <a:pt x="2511" y="7651"/>
                    </a:cubicBezTo>
                    <a:cubicBezTo>
                      <a:pt x="2176" y="8467"/>
                      <a:pt x="2909" y="9597"/>
                      <a:pt x="3181" y="10350"/>
                    </a:cubicBezTo>
                    <a:cubicBezTo>
                      <a:pt x="3725" y="11982"/>
                      <a:pt x="4332" y="13635"/>
                      <a:pt x="5461" y="14932"/>
                    </a:cubicBezTo>
                    <a:cubicBezTo>
                      <a:pt x="5461" y="14952"/>
                      <a:pt x="5481" y="14953"/>
                      <a:pt x="5502" y="14953"/>
                    </a:cubicBezTo>
                    <a:lnTo>
                      <a:pt x="5502" y="14953"/>
                    </a:lnTo>
                    <a:cubicBezTo>
                      <a:pt x="5105" y="14953"/>
                      <a:pt x="4708" y="14890"/>
                      <a:pt x="4499" y="14639"/>
                    </a:cubicBezTo>
                    <a:cubicBezTo>
                      <a:pt x="4604" y="14639"/>
                      <a:pt x="4708" y="14535"/>
                      <a:pt x="4666" y="14388"/>
                    </a:cubicBezTo>
                    <a:cubicBezTo>
                      <a:pt x="4227" y="12798"/>
                      <a:pt x="2909" y="11877"/>
                      <a:pt x="2093" y="10475"/>
                    </a:cubicBezTo>
                    <a:cubicBezTo>
                      <a:pt x="1172" y="8864"/>
                      <a:pt x="544" y="6793"/>
                      <a:pt x="1088" y="4952"/>
                    </a:cubicBezTo>
                    <a:cubicBezTo>
                      <a:pt x="1818" y="2617"/>
                      <a:pt x="4520" y="647"/>
                      <a:pt x="7081" y="647"/>
                    </a:cubicBezTo>
                    <a:close/>
                    <a:moveTo>
                      <a:pt x="3460" y="7673"/>
                    </a:moveTo>
                    <a:cubicBezTo>
                      <a:pt x="3593" y="7673"/>
                      <a:pt x="3684" y="7800"/>
                      <a:pt x="3746" y="7985"/>
                    </a:cubicBezTo>
                    <a:cubicBezTo>
                      <a:pt x="3327" y="8425"/>
                      <a:pt x="3536" y="9157"/>
                      <a:pt x="3934" y="9638"/>
                    </a:cubicBezTo>
                    <a:cubicBezTo>
                      <a:pt x="3976" y="9694"/>
                      <a:pt x="4036" y="9717"/>
                      <a:pt x="4100" y="9717"/>
                    </a:cubicBezTo>
                    <a:cubicBezTo>
                      <a:pt x="4227" y="9717"/>
                      <a:pt x="4366" y="9624"/>
                      <a:pt x="4394" y="9513"/>
                    </a:cubicBezTo>
                    <a:cubicBezTo>
                      <a:pt x="4499" y="9136"/>
                      <a:pt x="4541" y="8634"/>
                      <a:pt x="4457" y="8195"/>
                    </a:cubicBezTo>
                    <a:cubicBezTo>
                      <a:pt x="4488" y="8184"/>
                      <a:pt x="4525" y="8179"/>
                      <a:pt x="4564" y="8179"/>
                    </a:cubicBezTo>
                    <a:cubicBezTo>
                      <a:pt x="4604" y="8179"/>
                      <a:pt x="4645" y="8184"/>
                      <a:pt x="4687" y="8195"/>
                    </a:cubicBezTo>
                    <a:cubicBezTo>
                      <a:pt x="5043" y="8257"/>
                      <a:pt x="5252" y="8550"/>
                      <a:pt x="5399" y="8885"/>
                    </a:cubicBezTo>
                    <a:cubicBezTo>
                      <a:pt x="5399" y="9262"/>
                      <a:pt x="5524" y="9638"/>
                      <a:pt x="5692" y="9889"/>
                    </a:cubicBezTo>
                    <a:cubicBezTo>
                      <a:pt x="5740" y="9959"/>
                      <a:pt x="5810" y="9989"/>
                      <a:pt x="5879" y="9989"/>
                    </a:cubicBezTo>
                    <a:cubicBezTo>
                      <a:pt x="6017" y="9989"/>
                      <a:pt x="6152" y="9869"/>
                      <a:pt x="6110" y="9701"/>
                    </a:cubicBezTo>
                    <a:cubicBezTo>
                      <a:pt x="6068" y="9471"/>
                      <a:pt x="5984" y="9178"/>
                      <a:pt x="5859" y="8906"/>
                    </a:cubicBezTo>
                    <a:cubicBezTo>
                      <a:pt x="5859" y="8781"/>
                      <a:pt x="5880" y="8676"/>
                      <a:pt x="5943" y="8592"/>
                    </a:cubicBezTo>
                    <a:cubicBezTo>
                      <a:pt x="6064" y="8402"/>
                      <a:pt x="6174" y="8326"/>
                      <a:pt x="6274" y="8326"/>
                    </a:cubicBezTo>
                    <a:cubicBezTo>
                      <a:pt x="6415" y="8326"/>
                      <a:pt x="6535" y="8479"/>
                      <a:pt x="6633" y="8676"/>
                    </a:cubicBezTo>
                    <a:cubicBezTo>
                      <a:pt x="6654" y="8864"/>
                      <a:pt x="6717" y="9053"/>
                      <a:pt x="6842" y="9283"/>
                    </a:cubicBezTo>
                    <a:cubicBezTo>
                      <a:pt x="6893" y="9362"/>
                      <a:pt x="6971" y="9397"/>
                      <a:pt x="7049" y="9397"/>
                    </a:cubicBezTo>
                    <a:cubicBezTo>
                      <a:pt x="7197" y="9397"/>
                      <a:pt x="7344" y="9272"/>
                      <a:pt x="7303" y="9094"/>
                    </a:cubicBezTo>
                    <a:cubicBezTo>
                      <a:pt x="7282" y="9073"/>
                      <a:pt x="7282" y="9032"/>
                      <a:pt x="7261" y="9011"/>
                    </a:cubicBezTo>
                    <a:cubicBezTo>
                      <a:pt x="7282" y="8906"/>
                      <a:pt x="7282" y="8801"/>
                      <a:pt x="7282" y="8697"/>
                    </a:cubicBezTo>
                    <a:cubicBezTo>
                      <a:pt x="7345" y="8801"/>
                      <a:pt x="7365" y="8927"/>
                      <a:pt x="7407" y="9032"/>
                    </a:cubicBezTo>
                    <a:cubicBezTo>
                      <a:pt x="7445" y="9145"/>
                      <a:pt x="7551" y="9198"/>
                      <a:pt x="7653" y="9198"/>
                    </a:cubicBezTo>
                    <a:cubicBezTo>
                      <a:pt x="7779" y="9198"/>
                      <a:pt x="7900" y="9118"/>
                      <a:pt x="7889" y="8969"/>
                    </a:cubicBezTo>
                    <a:cubicBezTo>
                      <a:pt x="7889" y="8864"/>
                      <a:pt x="7868" y="8760"/>
                      <a:pt x="7868" y="8655"/>
                    </a:cubicBezTo>
                    <a:cubicBezTo>
                      <a:pt x="8097" y="8391"/>
                      <a:pt x="8257" y="8260"/>
                      <a:pt x="8348" y="8260"/>
                    </a:cubicBezTo>
                    <a:cubicBezTo>
                      <a:pt x="8423" y="8260"/>
                      <a:pt x="8451" y="8350"/>
                      <a:pt x="8433" y="8529"/>
                    </a:cubicBezTo>
                    <a:cubicBezTo>
                      <a:pt x="8558" y="8739"/>
                      <a:pt x="8391" y="9220"/>
                      <a:pt x="8370" y="9429"/>
                    </a:cubicBezTo>
                    <a:cubicBezTo>
                      <a:pt x="8265" y="9931"/>
                      <a:pt x="8140" y="10413"/>
                      <a:pt x="7993" y="10894"/>
                    </a:cubicBezTo>
                    <a:cubicBezTo>
                      <a:pt x="7596" y="12191"/>
                      <a:pt x="7114" y="13426"/>
                      <a:pt x="6801" y="14744"/>
                    </a:cubicBezTo>
                    <a:cubicBezTo>
                      <a:pt x="6633" y="14807"/>
                      <a:pt x="6445" y="14869"/>
                      <a:pt x="6215" y="14890"/>
                    </a:cubicBezTo>
                    <a:cubicBezTo>
                      <a:pt x="6068" y="14911"/>
                      <a:pt x="5880" y="14953"/>
                      <a:pt x="5712" y="14953"/>
                    </a:cubicBezTo>
                    <a:cubicBezTo>
                      <a:pt x="5775" y="14890"/>
                      <a:pt x="5838" y="14786"/>
                      <a:pt x="5775" y="14681"/>
                    </a:cubicBezTo>
                    <a:cubicBezTo>
                      <a:pt x="4813" y="13049"/>
                      <a:pt x="4269" y="11312"/>
                      <a:pt x="3578" y="9555"/>
                    </a:cubicBezTo>
                    <a:cubicBezTo>
                      <a:pt x="3474" y="9304"/>
                      <a:pt x="2867" y="8153"/>
                      <a:pt x="3118" y="7881"/>
                    </a:cubicBezTo>
                    <a:cubicBezTo>
                      <a:pt x="3255" y="7735"/>
                      <a:pt x="3368" y="7673"/>
                      <a:pt x="3460" y="7673"/>
                    </a:cubicBezTo>
                    <a:close/>
                    <a:moveTo>
                      <a:pt x="3829" y="14409"/>
                    </a:moveTo>
                    <a:cubicBezTo>
                      <a:pt x="3653" y="15247"/>
                      <a:pt x="4504" y="15539"/>
                      <a:pt x="5469" y="15539"/>
                    </a:cubicBezTo>
                    <a:cubicBezTo>
                      <a:pt x="6335" y="15539"/>
                      <a:pt x="7293" y="15303"/>
                      <a:pt x="7679" y="15016"/>
                    </a:cubicBezTo>
                    <a:cubicBezTo>
                      <a:pt x="7868" y="14869"/>
                      <a:pt x="8035" y="14723"/>
                      <a:pt x="8181" y="14555"/>
                    </a:cubicBezTo>
                    <a:cubicBezTo>
                      <a:pt x="8223" y="14744"/>
                      <a:pt x="8244" y="14911"/>
                      <a:pt x="8181" y="15079"/>
                    </a:cubicBezTo>
                    <a:cubicBezTo>
                      <a:pt x="8161" y="15058"/>
                      <a:pt x="8161" y="15058"/>
                      <a:pt x="8140" y="15058"/>
                    </a:cubicBezTo>
                    <a:cubicBezTo>
                      <a:pt x="8108" y="15026"/>
                      <a:pt x="8067" y="15011"/>
                      <a:pt x="8026" y="15011"/>
                    </a:cubicBezTo>
                    <a:cubicBezTo>
                      <a:pt x="7933" y="15011"/>
                      <a:pt x="7845" y="15087"/>
                      <a:pt x="7889" y="15204"/>
                    </a:cubicBezTo>
                    <a:cubicBezTo>
                      <a:pt x="7909" y="15267"/>
                      <a:pt x="7930" y="15351"/>
                      <a:pt x="7930" y="15413"/>
                    </a:cubicBezTo>
                    <a:cubicBezTo>
                      <a:pt x="7930" y="15413"/>
                      <a:pt x="7909" y="15434"/>
                      <a:pt x="7909" y="15455"/>
                    </a:cubicBezTo>
                    <a:cubicBezTo>
                      <a:pt x="7533" y="15790"/>
                      <a:pt x="6989" y="15999"/>
                      <a:pt x="6508" y="16167"/>
                    </a:cubicBezTo>
                    <a:cubicBezTo>
                      <a:pt x="6118" y="16273"/>
                      <a:pt x="5698" y="16364"/>
                      <a:pt x="5286" y="16364"/>
                    </a:cubicBezTo>
                    <a:cubicBezTo>
                      <a:pt x="5211" y="16364"/>
                      <a:pt x="5137" y="16361"/>
                      <a:pt x="5064" y="16355"/>
                    </a:cubicBezTo>
                    <a:cubicBezTo>
                      <a:pt x="4499" y="16292"/>
                      <a:pt x="3788" y="15748"/>
                      <a:pt x="3662" y="15162"/>
                    </a:cubicBezTo>
                    <a:cubicBezTo>
                      <a:pt x="3662" y="15079"/>
                      <a:pt x="3662" y="15016"/>
                      <a:pt x="3662" y="14953"/>
                    </a:cubicBezTo>
                    <a:cubicBezTo>
                      <a:pt x="3662" y="14932"/>
                      <a:pt x="3641" y="14890"/>
                      <a:pt x="3641" y="14890"/>
                    </a:cubicBezTo>
                    <a:cubicBezTo>
                      <a:pt x="3641" y="14723"/>
                      <a:pt x="3704" y="14555"/>
                      <a:pt x="3829" y="14409"/>
                    </a:cubicBezTo>
                    <a:close/>
                    <a:moveTo>
                      <a:pt x="7721" y="16313"/>
                    </a:moveTo>
                    <a:cubicBezTo>
                      <a:pt x="7721" y="16459"/>
                      <a:pt x="7721" y="16585"/>
                      <a:pt x="7742" y="16732"/>
                    </a:cubicBezTo>
                    <a:cubicBezTo>
                      <a:pt x="7679" y="16815"/>
                      <a:pt x="7617" y="16899"/>
                      <a:pt x="7533" y="16983"/>
                    </a:cubicBezTo>
                    <a:cubicBezTo>
                      <a:pt x="7073" y="17422"/>
                      <a:pt x="6424" y="17778"/>
                      <a:pt x="5796" y="17861"/>
                    </a:cubicBezTo>
                    <a:cubicBezTo>
                      <a:pt x="5688" y="17878"/>
                      <a:pt x="5584" y="17887"/>
                      <a:pt x="5485" y="17887"/>
                    </a:cubicBezTo>
                    <a:cubicBezTo>
                      <a:pt x="4609" y="17887"/>
                      <a:pt x="4095" y="17251"/>
                      <a:pt x="3850" y="16480"/>
                    </a:cubicBezTo>
                    <a:lnTo>
                      <a:pt x="3850" y="16480"/>
                    </a:lnTo>
                    <a:cubicBezTo>
                      <a:pt x="4252" y="16824"/>
                      <a:pt x="4790" y="16943"/>
                      <a:pt x="5339" y="16943"/>
                    </a:cubicBezTo>
                    <a:cubicBezTo>
                      <a:pt x="5591" y="16943"/>
                      <a:pt x="5845" y="16918"/>
                      <a:pt x="6089" y="16878"/>
                    </a:cubicBezTo>
                    <a:cubicBezTo>
                      <a:pt x="6612" y="16794"/>
                      <a:pt x="7198" y="16606"/>
                      <a:pt x="7721" y="16313"/>
                    </a:cubicBezTo>
                    <a:close/>
                    <a:moveTo>
                      <a:pt x="8307" y="18196"/>
                    </a:moveTo>
                    <a:lnTo>
                      <a:pt x="8307" y="18196"/>
                    </a:lnTo>
                    <a:cubicBezTo>
                      <a:pt x="8286" y="18322"/>
                      <a:pt x="8265" y="18426"/>
                      <a:pt x="8244" y="18552"/>
                    </a:cubicBezTo>
                    <a:cubicBezTo>
                      <a:pt x="8235" y="18562"/>
                      <a:pt x="8225" y="18576"/>
                      <a:pt x="8217" y="18590"/>
                    </a:cubicBezTo>
                    <a:lnTo>
                      <a:pt x="8217" y="18590"/>
                    </a:lnTo>
                    <a:cubicBezTo>
                      <a:pt x="8232" y="18543"/>
                      <a:pt x="8244" y="18495"/>
                      <a:pt x="8244" y="18447"/>
                    </a:cubicBezTo>
                    <a:cubicBezTo>
                      <a:pt x="8265" y="18384"/>
                      <a:pt x="8286" y="18280"/>
                      <a:pt x="8307" y="18196"/>
                    </a:cubicBezTo>
                    <a:close/>
                    <a:moveTo>
                      <a:pt x="7972" y="19159"/>
                    </a:moveTo>
                    <a:lnTo>
                      <a:pt x="7972" y="19159"/>
                    </a:lnTo>
                    <a:cubicBezTo>
                      <a:pt x="7951" y="19201"/>
                      <a:pt x="7930" y="19242"/>
                      <a:pt x="7930" y="19284"/>
                    </a:cubicBezTo>
                    <a:cubicBezTo>
                      <a:pt x="7930" y="19284"/>
                      <a:pt x="7909" y="19284"/>
                      <a:pt x="7909" y="19263"/>
                    </a:cubicBezTo>
                    <a:cubicBezTo>
                      <a:pt x="7930" y="19221"/>
                      <a:pt x="7951" y="19201"/>
                      <a:pt x="7972" y="19159"/>
                    </a:cubicBezTo>
                    <a:close/>
                    <a:moveTo>
                      <a:pt x="7784" y="17485"/>
                    </a:moveTo>
                    <a:lnTo>
                      <a:pt x="7784" y="17506"/>
                    </a:lnTo>
                    <a:cubicBezTo>
                      <a:pt x="7742" y="18196"/>
                      <a:pt x="7575" y="19012"/>
                      <a:pt x="6947" y="19431"/>
                    </a:cubicBezTo>
                    <a:cubicBezTo>
                      <a:pt x="6664" y="19609"/>
                      <a:pt x="6318" y="19693"/>
                      <a:pt x="5968" y="19693"/>
                    </a:cubicBezTo>
                    <a:cubicBezTo>
                      <a:pt x="5412" y="19693"/>
                      <a:pt x="4845" y="19481"/>
                      <a:pt x="4499" y="19096"/>
                    </a:cubicBezTo>
                    <a:cubicBezTo>
                      <a:pt x="4122" y="18677"/>
                      <a:pt x="3976" y="18154"/>
                      <a:pt x="3871" y="17631"/>
                    </a:cubicBezTo>
                    <a:lnTo>
                      <a:pt x="3871" y="17631"/>
                    </a:lnTo>
                    <a:cubicBezTo>
                      <a:pt x="4324" y="18122"/>
                      <a:pt x="4947" y="18459"/>
                      <a:pt x="5587" y="18459"/>
                    </a:cubicBezTo>
                    <a:cubicBezTo>
                      <a:pt x="5657" y="18459"/>
                      <a:pt x="5726" y="18455"/>
                      <a:pt x="5796" y="18447"/>
                    </a:cubicBezTo>
                    <a:cubicBezTo>
                      <a:pt x="6319" y="18405"/>
                      <a:pt x="7135" y="18008"/>
                      <a:pt x="7784" y="17485"/>
                    </a:cubicBezTo>
                    <a:close/>
                    <a:moveTo>
                      <a:pt x="7407" y="19807"/>
                    </a:moveTo>
                    <a:lnTo>
                      <a:pt x="7407" y="19807"/>
                    </a:lnTo>
                    <a:cubicBezTo>
                      <a:pt x="7386" y="19870"/>
                      <a:pt x="7386" y="19933"/>
                      <a:pt x="7365" y="19996"/>
                    </a:cubicBezTo>
                    <a:lnTo>
                      <a:pt x="7324" y="19975"/>
                    </a:lnTo>
                    <a:cubicBezTo>
                      <a:pt x="7303" y="19954"/>
                      <a:pt x="7282" y="19933"/>
                      <a:pt x="7240" y="19933"/>
                    </a:cubicBezTo>
                    <a:cubicBezTo>
                      <a:pt x="7303" y="19891"/>
                      <a:pt x="7365" y="19849"/>
                      <a:pt x="7407" y="19807"/>
                    </a:cubicBezTo>
                    <a:close/>
                    <a:moveTo>
                      <a:pt x="4499" y="19786"/>
                    </a:moveTo>
                    <a:lnTo>
                      <a:pt x="4499" y="19786"/>
                    </a:lnTo>
                    <a:cubicBezTo>
                      <a:pt x="4666" y="19912"/>
                      <a:pt x="4813" y="19996"/>
                      <a:pt x="5001" y="20079"/>
                    </a:cubicBezTo>
                    <a:cubicBezTo>
                      <a:pt x="4980" y="20100"/>
                      <a:pt x="4980" y="20121"/>
                      <a:pt x="4980" y="20163"/>
                    </a:cubicBezTo>
                    <a:lnTo>
                      <a:pt x="4980" y="20205"/>
                    </a:lnTo>
                    <a:cubicBezTo>
                      <a:pt x="4896" y="20079"/>
                      <a:pt x="4792" y="19975"/>
                      <a:pt x="4687" y="19933"/>
                    </a:cubicBezTo>
                    <a:cubicBezTo>
                      <a:pt x="4666" y="19933"/>
                      <a:pt x="4624" y="19933"/>
                      <a:pt x="4624" y="19975"/>
                    </a:cubicBezTo>
                    <a:cubicBezTo>
                      <a:pt x="4624" y="19996"/>
                      <a:pt x="4624" y="20017"/>
                      <a:pt x="4624" y="20017"/>
                    </a:cubicBezTo>
                    <a:cubicBezTo>
                      <a:pt x="4583" y="19954"/>
                      <a:pt x="4541" y="19870"/>
                      <a:pt x="4499" y="19786"/>
                    </a:cubicBezTo>
                    <a:close/>
                    <a:moveTo>
                      <a:pt x="6152" y="20268"/>
                    </a:moveTo>
                    <a:cubicBezTo>
                      <a:pt x="6152" y="20268"/>
                      <a:pt x="6152" y="20289"/>
                      <a:pt x="6152" y="20289"/>
                    </a:cubicBezTo>
                    <a:cubicBezTo>
                      <a:pt x="6152" y="20289"/>
                      <a:pt x="6131" y="20268"/>
                      <a:pt x="6131" y="20268"/>
                    </a:cubicBezTo>
                    <a:close/>
                    <a:moveTo>
                      <a:pt x="5378" y="20205"/>
                    </a:moveTo>
                    <a:cubicBezTo>
                      <a:pt x="5420" y="20205"/>
                      <a:pt x="5440" y="20226"/>
                      <a:pt x="5482" y="20226"/>
                    </a:cubicBezTo>
                    <a:cubicBezTo>
                      <a:pt x="5482" y="20268"/>
                      <a:pt x="5482" y="20309"/>
                      <a:pt x="5482" y="20372"/>
                    </a:cubicBezTo>
                    <a:cubicBezTo>
                      <a:pt x="5440" y="20309"/>
                      <a:pt x="5399" y="20247"/>
                      <a:pt x="5378" y="20205"/>
                    </a:cubicBezTo>
                    <a:close/>
                    <a:moveTo>
                      <a:pt x="6968" y="20058"/>
                    </a:moveTo>
                    <a:cubicBezTo>
                      <a:pt x="6926" y="20247"/>
                      <a:pt x="6863" y="20393"/>
                      <a:pt x="6801" y="20561"/>
                    </a:cubicBezTo>
                    <a:cubicBezTo>
                      <a:pt x="6696" y="20456"/>
                      <a:pt x="6612" y="20330"/>
                      <a:pt x="6528" y="20205"/>
                    </a:cubicBezTo>
                    <a:cubicBezTo>
                      <a:pt x="6591" y="20184"/>
                      <a:pt x="6675" y="20184"/>
                      <a:pt x="6738" y="20163"/>
                    </a:cubicBezTo>
                    <a:cubicBezTo>
                      <a:pt x="6821" y="20142"/>
                      <a:pt x="6905" y="20100"/>
                      <a:pt x="6968" y="20058"/>
                    </a:cubicBezTo>
                    <a:close/>
                    <a:moveTo>
                      <a:pt x="6570" y="20874"/>
                    </a:moveTo>
                    <a:lnTo>
                      <a:pt x="6570" y="20874"/>
                    </a:lnTo>
                    <a:cubicBezTo>
                      <a:pt x="6591" y="20895"/>
                      <a:pt x="6612" y="20916"/>
                      <a:pt x="6633" y="20937"/>
                    </a:cubicBezTo>
                    <a:cubicBezTo>
                      <a:pt x="6612" y="20958"/>
                      <a:pt x="6591" y="20958"/>
                      <a:pt x="6591" y="20979"/>
                    </a:cubicBezTo>
                    <a:cubicBezTo>
                      <a:pt x="6591" y="20937"/>
                      <a:pt x="6570" y="20916"/>
                      <a:pt x="6570" y="20874"/>
                    </a:cubicBezTo>
                    <a:close/>
                    <a:moveTo>
                      <a:pt x="5378" y="20874"/>
                    </a:moveTo>
                    <a:lnTo>
                      <a:pt x="5378" y="20874"/>
                    </a:lnTo>
                    <a:cubicBezTo>
                      <a:pt x="5440" y="20979"/>
                      <a:pt x="5524" y="21105"/>
                      <a:pt x="5587" y="21230"/>
                    </a:cubicBezTo>
                    <a:cubicBezTo>
                      <a:pt x="5545" y="21209"/>
                      <a:pt x="5503" y="21188"/>
                      <a:pt x="5461" y="21188"/>
                    </a:cubicBezTo>
                    <a:cubicBezTo>
                      <a:pt x="5420" y="21084"/>
                      <a:pt x="5399" y="20979"/>
                      <a:pt x="5378" y="20874"/>
                    </a:cubicBezTo>
                    <a:close/>
                    <a:moveTo>
                      <a:pt x="5838" y="20456"/>
                    </a:moveTo>
                    <a:lnTo>
                      <a:pt x="5838" y="20456"/>
                    </a:lnTo>
                    <a:cubicBezTo>
                      <a:pt x="5984" y="20686"/>
                      <a:pt x="6110" y="20916"/>
                      <a:pt x="6215" y="21167"/>
                    </a:cubicBezTo>
                    <a:cubicBezTo>
                      <a:pt x="6152" y="21188"/>
                      <a:pt x="6089" y="21209"/>
                      <a:pt x="6026" y="21209"/>
                    </a:cubicBezTo>
                    <a:cubicBezTo>
                      <a:pt x="6005" y="21230"/>
                      <a:pt x="6005" y="21230"/>
                      <a:pt x="5984" y="21230"/>
                    </a:cubicBezTo>
                    <a:cubicBezTo>
                      <a:pt x="5984" y="21209"/>
                      <a:pt x="5984" y="21188"/>
                      <a:pt x="5964" y="21146"/>
                    </a:cubicBezTo>
                    <a:cubicBezTo>
                      <a:pt x="5880" y="20916"/>
                      <a:pt x="5838" y="20686"/>
                      <a:pt x="5838" y="20456"/>
                    </a:cubicBezTo>
                    <a:close/>
                    <a:moveTo>
                      <a:pt x="7123" y="1"/>
                    </a:moveTo>
                    <a:cubicBezTo>
                      <a:pt x="4686" y="1"/>
                      <a:pt x="2170" y="1422"/>
                      <a:pt x="984" y="3508"/>
                    </a:cubicBezTo>
                    <a:cubicBezTo>
                      <a:pt x="105" y="5056"/>
                      <a:pt x="0" y="6793"/>
                      <a:pt x="544" y="8467"/>
                    </a:cubicBezTo>
                    <a:cubicBezTo>
                      <a:pt x="879" y="9534"/>
                      <a:pt x="1319" y="10643"/>
                      <a:pt x="2009" y="11542"/>
                    </a:cubicBezTo>
                    <a:cubicBezTo>
                      <a:pt x="2637" y="12400"/>
                      <a:pt x="3474" y="13070"/>
                      <a:pt x="4018" y="13991"/>
                    </a:cubicBezTo>
                    <a:cubicBezTo>
                      <a:pt x="3997" y="14011"/>
                      <a:pt x="3976" y="14032"/>
                      <a:pt x="3955" y="14053"/>
                    </a:cubicBezTo>
                    <a:cubicBezTo>
                      <a:pt x="3955" y="14095"/>
                      <a:pt x="3934" y="14116"/>
                      <a:pt x="3934" y="14137"/>
                    </a:cubicBezTo>
                    <a:cubicBezTo>
                      <a:pt x="3913" y="14116"/>
                      <a:pt x="3871" y="14116"/>
                      <a:pt x="3850" y="14116"/>
                    </a:cubicBezTo>
                    <a:cubicBezTo>
                      <a:pt x="3202" y="14242"/>
                      <a:pt x="3097" y="14827"/>
                      <a:pt x="3223" y="15371"/>
                    </a:cubicBezTo>
                    <a:cubicBezTo>
                      <a:pt x="3055" y="15895"/>
                      <a:pt x="3139" y="16459"/>
                      <a:pt x="3390" y="16962"/>
                    </a:cubicBezTo>
                    <a:cubicBezTo>
                      <a:pt x="3243" y="17882"/>
                      <a:pt x="3536" y="18782"/>
                      <a:pt x="4080" y="19410"/>
                    </a:cubicBezTo>
                    <a:cubicBezTo>
                      <a:pt x="4039" y="19431"/>
                      <a:pt x="3997" y="19452"/>
                      <a:pt x="3976" y="19514"/>
                    </a:cubicBezTo>
                    <a:cubicBezTo>
                      <a:pt x="3829" y="20037"/>
                      <a:pt x="4269" y="20791"/>
                      <a:pt x="4604" y="21188"/>
                    </a:cubicBezTo>
                    <a:cubicBezTo>
                      <a:pt x="4926" y="21582"/>
                      <a:pt x="5356" y="21838"/>
                      <a:pt x="5853" y="21838"/>
                    </a:cubicBezTo>
                    <a:cubicBezTo>
                      <a:pt x="5937" y="21838"/>
                      <a:pt x="6023" y="21831"/>
                      <a:pt x="6110" y="21816"/>
                    </a:cubicBezTo>
                    <a:cubicBezTo>
                      <a:pt x="6780" y="21669"/>
                      <a:pt x="7365" y="21188"/>
                      <a:pt x="7742" y="20644"/>
                    </a:cubicBezTo>
                    <a:cubicBezTo>
                      <a:pt x="7763" y="20623"/>
                      <a:pt x="7763" y="20602"/>
                      <a:pt x="7784" y="20581"/>
                    </a:cubicBezTo>
                    <a:cubicBezTo>
                      <a:pt x="7826" y="20540"/>
                      <a:pt x="7868" y="20498"/>
                      <a:pt x="7909" y="20477"/>
                    </a:cubicBezTo>
                    <a:cubicBezTo>
                      <a:pt x="7929" y="20480"/>
                      <a:pt x="7949" y="20482"/>
                      <a:pt x="7969" y="20482"/>
                    </a:cubicBezTo>
                    <a:cubicBezTo>
                      <a:pt x="8073" y="20482"/>
                      <a:pt x="8170" y="20433"/>
                      <a:pt x="8223" y="20309"/>
                    </a:cubicBezTo>
                    <a:cubicBezTo>
                      <a:pt x="8684" y="19556"/>
                      <a:pt x="8893" y="18615"/>
                      <a:pt x="8914" y="17736"/>
                    </a:cubicBezTo>
                    <a:cubicBezTo>
                      <a:pt x="8935" y="17338"/>
                      <a:pt x="8914" y="16669"/>
                      <a:pt x="8684" y="16229"/>
                    </a:cubicBezTo>
                    <a:cubicBezTo>
                      <a:pt x="8725" y="15999"/>
                      <a:pt x="8705" y="15769"/>
                      <a:pt x="8600" y="15560"/>
                    </a:cubicBezTo>
                    <a:cubicBezTo>
                      <a:pt x="8914" y="15099"/>
                      <a:pt x="8997" y="14430"/>
                      <a:pt x="8579" y="14074"/>
                    </a:cubicBezTo>
                    <a:cubicBezTo>
                      <a:pt x="9165" y="13216"/>
                      <a:pt x="9583" y="12149"/>
                      <a:pt x="10106" y="11333"/>
                    </a:cubicBezTo>
                    <a:cubicBezTo>
                      <a:pt x="11006" y="9952"/>
                      <a:pt x="11822" y="8550"/>
                      <a:pt x="12031" y="6876"/>
                    </a:cubicBezTo>
                    <a:cubicBezTo>
                      <a:pt x="12387" y="4135"/>
                      <a:pt x="11299" y="746"/>
                      <a:pt x="8307" y="118"/>
                    </a:cubicBezTo>
                    <a:cubicBezTo>
                      <a:pt x="7919" y="39"/>
                      <a:pt x="7522" y="1"/>
                      <a:pt x="7123"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17"/>
              <p:cNvSpPr/>
              <p:nvPr/>
            </p:nvSpPr>
            <p:spPr>
              <a:xfrm>
                <a:off x="3578325" y="5877950"/>
                <a:ext cx="4400" cy="3275"/>
              </a:xfrm>
              <a:custGeom>
                <a:rect b="b" l="l" r="r" t="t"/>
                <a:pathLst>
                  <a:path extrusionOk="0" h="131" w="176">
                    <a:moveTo>
                      <a:pt x="91" y="0"/>
                    </a:moveTo>
                    <a:cubicBezTo>
                      <a:pt x="87" y="0"/>
                      <a:pt x="82" y="1"/>
                      <a:pt x="77" y="3"/>
                    </a:cubicBezTo>
                    <a:cubicBezTo>
                      <a:pt x="0" y="22"/>
                      <a:pt x="30" y="130"/>
                      <a:pt x="84" y="130"/>
                    </a:cubicBezTo>
                    <a:cubicBezTo>
                      <a:pt x="89" y="130"/>
                      <a:pt x="93" y="130"/>
                      <a:pt x="98" y="128"/>
                    </a:cubicBezTo>
                    <a:cubicBezTo>
                      <a:pt x="176" y="109"/>
                      <a:pt x="146" y="0"/>
                      <a:pt x="91"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17"/>
              <p:cNvSpPr/>
              <p:nvPr/>
            </p:nvSpPr>
            <p:spPr>
              <a:xfrm>
                <a:off x="3586675" y="5696325"/>
                <a:ext cx="5875" cy="4425"/>
              </a:xfrm>
              <a:custGeom>
                <a:rect b="b" l="l" r="r" t="t"/>
                <a:pathLst>
                  <a:path extrusionOk="0" h="177" w="235">
                    <a:moveTo>
                      <a:pt x="131" y="0"/>
                    </a:moveTo>
                    <a:cubicBezTo>
                      <a:pt x="121" y="0"/>
                      <a:pt x="111" y="2"/>
                      <a:pt x="99" y="7"/>
                    </a:cubicBezTo>
                    <a:cubicBezTo>
                      <a:pt x="1" y="27"/>
                      <a:pt x="32" y="176"/>
                      <a:pt x="123" y="176"/>
                    </a:cubicBezTo>
                    <a:cubicBezTo>
                      <a:pt x="129" y="176"/>
                      <a:pt x="135" y="176"/>
                      <a:pt x="141" y="174"/>
                    </a:cubicBezTo>
                    <a:cubicBezTo>
                      <a:pt x="234" y="137"/>
                      <a:pt x="211" y="0"/>
                      <a:pt x="131"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 name="Google Shape;512;p17"/>
            <p:cNvSpPr/>
            <p:nvPr/>
          </p:nvSpPr>
          <p:spPr>
            <a:xfrm>
              <a:off x="6550316" y="482522"/>
              <a:ext cx="72570" cy="58749"/>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 name="Google Shape;513;p17"/>
            <p:cNvGrpSpPr/>
            <p:nvPr/>
          </p:nvGrpSpPr>
          <p:grpSpPr>
            <a:xfrm rot="-4500004">
              <a:off x="1316274" y="905083"/>
              <a:ext cx="512179" cy="426847"/>
              <a:chOff x="1562175" y="5288450"/>
              <a:chExt cx="613425" cy="511225"/>
            </a:xfrm>
          </p:grpSpPr>
          <p:sp>
            <p:nvSpPr>
              <p:cNvPr id="514" name="Google Shape;514;p17"/>
              <p:cNvSpPr/>
              <p:nvPr/>
            </p:nvSpPr>
            <p:spPr>
              <a:xfrm>
                <a:off x="1716475" y="5418150"/>
                <a:ext cx="459125" cy="381525"/>
              </a:xfrm>
              <a:custGeom>
                <a:rect b="b" l="l" r="r" t="t"/>
                <a:pathLst>
                  <a:path extrusionOk="0" h="15261" w="18365">
                    <a:moveTo>
                      <a:pt x="1525" y="656"/>
                    </a:moveTo>
                    <a:cubicBezTo>
                      <a:pt x="1596" y="656"/>
                      <a:pt x="1670" y="669"/>
                      <a:pt x="1744" y="699"/>
                    </a:cubicBezTo>
                    <a:lnTo>
                      <a:pt x="1744" y="699"/>
                    </a:lnTo>
                    <a:cubicBezTo>
                      <a:pt x="4475" y="2602"/>
                      <a:pt x="7207" y="4525"/>
                      <a:pt x="9918" y="6447"/>
                    </a:cubicBezTo>
                    <a:cubicBezTo>
                      <a:pt x="12283" y="8121"/>
                      <a:pt x="14647" y="9879"/>
                      <a:pt x="16426" y="12180"/>
                    </a:cubicBezTo>
                    <a:cubicBezTo>
                      <a:pt x="16865" y="12724"/>
                      <a:pt x="17325" y="13331"/>
                      <a:pt x="17618" y="13959"/>
                    </a:cubicBezTo>
                    <a:cubicBezTo>
                      <a:pt x="17702" y="14126"/>
                      <a:pt x="17848" y="14524"/>
                      <a:pt x="17681" y="14691"/>
                    </a:cubicBezTo>
                    <a:cubicBezTo>
                      <a:pt x="17639" y="14733"/>
                      <a:pt x="17586" y="14751"/>
                      <a:pt x="17526" y="14751"/>
                    </a:cubicBezTo>
                    <a:cubicBezTo>
                      <a:pt x="17232" y="14751"/>
                      <a:pt x="16774" y="14311"/>
                      <a:pt x="16635" y="14189"/>
                    </a:cubicBezTo>
                    <a:cubicBezTo>
                      <a:pt x="15463" y="13226"/>
                      <a:pt x="14521" y="12034"/>
                      <a:pt x="13454" y="10967"/>
                    </a:cubicBezTo>
                    <a:cubicBezTo>
                      <a:pt x="11383" y="8895"/>
                      <a:pt x="8830" y="7368"/>
                      <a:pt x="6278" y="5945"/>
                    </a:cubicBezTo>
                    <a:cubicBezTo>
                      <a:pt x="4855" y="5150"/>
                      <a:pt x="3369" y="4376"/>
                      <a:pt x="1988" y="3497"/>
                    </a:cubicBezTo>
                    <a:cubicBezTo>
                      <a:pt x="1423" y="3120"/>
                      <a:pt x="712" y="2576"/>
                      <a:pt x="628" y="1844"/>
                    </a:cubicBezTo>
                    <a:cubicBezTo>
                      <a:pt x="574" y="1375"/>
                      <a:pt x="1003" y="656"/>
                      <a:pt x="1525" y="656"/>
                    </a:cubicBezTo>
                    <a:close/>
                    <a:moveTo>
                      <a:pt x="1598" y="0"/>
                    </a:moveTo>
                    <a:cubicBezTo>
                      <a:pt x="1497" y="0"/>
                      <a:pt x="1413" y="72"/>
                      <a:pt x="1374" y="165"/>
                    </a:cubicBezTo>
                    <a:lnTo>
                      <a:pt x="1374" y="165"/>
                    </a:lnTo>
                    <a:cubicBezTo>
                      <a:pt x="1048" y="212"/>
                      <a:pt x="749" y="397"/>
                      <a:pt x="524" y="672"/>
                    </a:cubicBezTo>
                    <a:cubicBezTo>
                      <a:pt x="126" y="1153"/>
                      <a:pt x="1" y="1760"/>
                      <a:pt x="231" y="2346"/>
                    </a:cubicBezTo>
                    <a:cubicBezTo>
                      <a:pt x="482" y="3016"/>
                      <a:pt x="1026" y="3476"/>
                      <a:pt x="1612" y="3853"/>
                    </a:cubicBezTo>
                    <a:cubicBezTo>
                      <a:pt x="2281" y="4313"/>
                      <a:pt x="2993" y="4690"/>
                      <a:pt x="3683" y="5087"/>
                    </a:cubicBezTo>
                    <a:cubicBezTo>
                      <a:pt x="6550" y="6719"/>
                      <a:pt x="9521" y="8205"/>
                      <a:pt x="12032" y="10360"/>
                    </a:cubicBezTo>
                    <a:cubicBezTo>
                      <a:pt x="13308" y="11448"/>
                      <a:pt x="14354" y="12766"/>
                      <a:pt x="15547" y="13917"/>
                    </a:cubicBezTo>
                    <a:cubicBezTo>
                      <a:pt x="15840" y="14210"/>
                      <a:pt x="16154" y="14482"/>
                      <a:pt x="16467" y="14733"/>
                    </a:cubicBezTo>
                    <a:cubicBezTo>
                      <a:pt x="16760" y="14942"/>
                      <a:pt x="17074" y="15214"/>
                      <a:pt x="17430" y="15256"/>
                    </a:cubicBezTo>
                    <a:cubicBezTo>
                      <a:pt x="17461" y="15259"/>
                      <a:pt x="17491" y="15260"/>
                      <a:pt x="17521" y="15260"/>
                    </a:cubicBezTo>
                    <a:cubicBezTo>
                      <a:pt x="18142" y="15260"/>
                      <a:pt x="18365" y="14645"/>
                      <a:pt x="18225" y="14105"/>
                    </a:cubicBezTo>
                    <a:cubicBezTo>
                      <a:pt x="18058" y="13436"/>
                      <a:pt x="17534" y="12787"/>
                      <a:pt x="17137" y="12243"/>
                    </a:cubicBezTo>
                    <a:cubicBezTo>
                      <a:pt x="16656" y="11594"/>
                      <a:pt x="16133" y="10967"/>
                      <a:pt x="15568" y="10381"/>
                    </a:cubicBezTo>
                    <a:cubicBezTo>
                      <a:pt x="14459" y="9251"/>
                      <a:pt x="13245" y="8247"/>
                      <a:pt x="11990" y="7305"/>
                    </a:cubicBezTo>
                    <a:cubicBezTo>
                      <a:pt x="10400" y="6112"/>
                      <a:pt x="8768" y="4983"/>
                      <a:pt x="7156" y="3853"/>
                    </a:cubicBezTo>
                    <a:cubicBezTo>
                      <a:pt x="5336" y="2576"/>
                      <a:pt x="3537" y="1300"/>
                      <a:pt x="1737" y="45"/>
                    </a:cubicBezTo>
                    <a:cubicBezTo>
                      <a:pt x="1689" y="14"/>
                      <a:pt x="1642" y="0"/>
                      <a:pt x="15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7"/>
              <p:cNvSpPr/>
              <p:nvPr/>
            </p:nvSpPr>
            <p:spPr>
              <a:xfrm>
                <a:off x="1562175" y="5288450"/>
                <a:ext cx="205075" cy="193300"/>
              </a:xfrm>
              <a:custGeom>
                <a:rect b="b" l="l" r="r" t="t"/>
                <a:pathLst>
                  <a:path extrusionOk="0" h="7732" w="8203">
                    <a:moveTo>
                      <a:pt x="627" y="0"/>
                    </a:moveTo>
                    <a:cubicBezTo>
                      <a:pt x="528" y="0"/>
                      <a:pt x="438" y="55"/>
                      <a:pt x="419" y="190"/>
                    </a:cubicBezTo>
                    <a:cubicBezTo>
                      <a:pt x="188" y="1822"/>
                      <a:pt x="0" y="3893"/>
                      <a:pt x="1214" y="5212"/>
                    </a:cubicBezTo>
                    <a:cubicBezTo>
                      <a:pt x="2553" y="6697"/>
                      <a:pt x="4875" y="6362"/>
                      <a:pt x="6319" y="7660"/>
                    </a:cubicBezTo>
                    <a:cubicBezTo>
                      <a:pt x="6374" y="7710"/>
                      <a:pt x="6435" y="7732"/>
                      <a:pt x="6495" y="7732"/>
                    </a:cubicBezTo>
                    <a:cubicBezTo>
                      <a:pt x="6705" y="7732"/>
                      <a:pt x="6892" y="7463"/>
                      <a:pt x="6696" y="7283"/>
                    </a:cubicBezTo>
                    <a:cubicBezTo>
                      <a:pt x="6026" y="6697"/>
                      <a:pt x="5189" y="6383"/>
                      <a:pt x="4331" y="6132"/>
                    </a:cubicBezTo>
                    <a:cubicBezTo>
                      <a:pt x="3473" y="5881"/>
                      <a:pt x="2532" y="5672"/>
                      <a:pt x="1820" y="5086"/>
                    </a:cubicBezTo>
                    <a:cubicBezTo>
                      <a:pt x="753" y="4188"/>
                      <a:pt x="687" y="2632"/>
                      <a:pt x="812" y="1250"/>
                    </a:cubicBezTo>
                    <a:lnTo>
                      <a:pt x="812" y="1250"/>
                    </a:lnTo>
                    <a:cubicBezTo>
                      <a:pt x="1009" y="1667"/>
                      <a:pt x="1244" y="2061"/>
                      <a:pt x="1569" y="2387"/>
                    </a:cubicBezTo>
                    <a:cubicBezTo>
                      <a:pt x="2176" y="3036"/>
                      <a:pt x="3013" y="3245"/>
                      <a:pt x="3850" y="3349"/>
                    </a:cubicBezTo>
                    <a:cubicBezTo>
                      <a:pt x="4666" y="3454"/>
                      <a:pt x="5419" y="3559"/>
                      <a:pt x="6110" y="3998"/>
                    </a:cubicBezTo>
                    <a:cubicBezTo>
                      <a:pt x="6549" y="4291"/>
                      <a:pt x="7365" y="4961"/>
                      <a:pt x="7051" y="5567"/>
                    </a:cubicBezTo>
                    <a:cubicBezTo>
                      <a:pt x="6949" y="5771"/>
                      <a:pt x="7131" y="5965"/>
                      <a:pt x="7308" y="5965"/>
                    </a:cubicBezTo>
                    <a:cubicBezTo>
                      <a:pt x="7385" y="5965"/>
                      <a:pt x="7461" y="5928"/>
                      <a:pt x="7512" y="5839"/>
                    </a:cubicBezTo>
                    <a:cubicBezTo>
                      <a:pt x="8202" y="4500"/>
                      <a:pt x="6235" y="3266"/>
                      <a:pt x="5168" y="3036"/>
                    </a:cubicBezTo>
                    <a:cubicBezTo>
                      <a:pt x="4268" y="2826"/>
                      <a:pt x="3243" y="2889"/>
                      <a:pt x="2406" y="2408"/>
                    </a:cubicBezTo>
                    <a:cubicBezTo>
                      <a:pt x="1611" y="1948"/>
                      <a:pt x="1235" y="1006"/>
                      <a:pt x="921" y="190"/>
                    </a:cubicBezTo>
                    <a:cubicBezTo>
                      <a:pt x="875" y="77"/>
                      <a:pt x="744" y="0"/>
                      <a:pt x="6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7"/>
              <p:cNvSpPr/>
              <p:nvPr/>
            </p:nvSpPr>
            <p:spPr>
              <a:xfrm>
                <a:off x="1761450" y="5431600"/>
                <a:ext cx="39450" cy="95000"/>
              </a:xfrm>
              <a:custGeom>
                <a:rect b="b" l="l" r="r" t="t"/>
                <a:pathLst>
                  <a:path extrusionOk="0" h="3800" w="1578">
                    <a:moveTo>
                      <a:pt x="1197" y="1"/>
                    </a:moveTo>
                    <a:cubicBezTo>
                      <a:pt x="1118" y="1"/>
                      <a:pt x="1040" y="34"/>
                      <a:pt x="984" y="113"/>
                    </a:cubicBezTo>
                    <a:cubicBezTo>
                      <a:pt x="273" y="1118"/>
                      <a:pt x="1" y="2394"/>
                      <a:pt x="189" y="3608"/>
                    </a:cubicBezTo>
                    <a:cubicBezTo>
                      <a:pt x="226" y="3736"/>
                      <a:pt x="359" y="3800"/>
                      <a:pt x="475" y="3800"/>
                    </a:cubicBezTo>
                    <a:cubicBezTo>
                      <a:pt x="492" y="3800"/>
                      <a:pt x="508" y="3799"/>
                      <a:pt x="524" y="3796"/>
                    </a:cubicBezTo>
                    <a:cubicBezTo>
                      <a:pt x="670" y="3754"/>
                      <a:pt x="733" y="3608"/>
                      <a:pt x="712" y="3461"/>
                    </a:cubicBezTo>
                    <a:cubicBezTo>
                      <a:pt x="524" y="2394"/>
                      <a:pt x="817" y="1264"/>
                      <a:pt x="1445" y="385"/>
                    </a:cubicBezTo>
                    <a:cubicBezTo>
                      <a:pt x="1578" y="193"/>
                      <a:pt x="1387" y="1"/>
                      <a:pt x="1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 name="Google Shape;517;p17"/>
            <p:cNvGrpSpPr/>
            <p:nvPr/>
          </p:nvGrpSpPr>
          <p:grpSpPr>
            <a:xfrm rot="10800000">
              <a:off x="7342683" y="815573"/>
              <a:ext cx="512149" cy="426822"/>
              <a:chOff x="1562175" y="5288450"/>
              <a:chExt cx="613425" cy="511225"/>
            </a:xfrm>
          </p:grpSpPr>
          <p:sp>
            <p:nvSpPr>
              <p:cNvPr id="518" name="Google Shape;518;p17"/>
              <p:cNvSpPr/>
              <p:nvPr/>
            </p:nvSpPr>
            <p:spPr>
              <a:xfrm>
                <a:off x="1716475" y="5418150"/>
                <a:ext cx="459125" cy="381525"/>
              </a:xfrm>
              <a:custGeom>
                <a:rect b="b" l="l" r="r" t="t"/>
                <a:pathLst>
                  <a:path extrusionOk="0" h="15261" w="18365">
                    <a:moveTo>
                      <a:pt x="1525" y="656"/>
                    </a:moveTo>
                    <a:cubicBezTo>
                      <a:pt x="1596" y="656"/>
                      <a:pt x="1670" y="669"/>
                      <a:pt x="1744" y="699"/>
                    </a:cubicBezTo>
                    <a:lnTo>
                      <a:pt x="1744" y="699"/>
                    </a:lnTo>
                    <a:cubicBezTo>
                      <a:pt x="4475" y="2602"/>
                      <a:pt x="7207" y="4525"/>
                      <a:pt x="9918" y="6447"/>
                    </a:cubicBezTo>
                    <a:cubicBezTo>
                      <a:pt x="12283" y="8121"/>
                      <a:pt x="14647" y="9879"/>
                      <a:pt x="16426" y="12180"/>
                    </a:cubicBezTo>
                    <a:cubicBezTo>
                      <a:pt x="16865" y="12724"/>
                      <a:pt x="17325" y="13331"/>
                      <a:pt x="17618" y="13959"/>
                    </a:cubicBezTo>
                    <a:cubicBezTo>
                      <a:pt x="17702" y="14126"/>
                      <a:pt x="17848" y="14524"/>
                      <a:pt x="17681" y="14691"/>
                    </a:cubicBezTo>
                    <a:cubicBezTo>
                      <a:pt x="17639" y="14733"/>
                      <a:pt x="17586" y="14751"/>
                      <a:pt x="17526" y="14751"/>
                    </a:cubicBezTo>
                    <a:cubicBezTo>
                      <a:pt x="17232" y="14751"/>
                      <a:pt x="16774" y="14311"/>
                      <a:pt x="16635" y="14189"/>
                    </a:cubicBezTo>
                    <a:cubicBezTo>
                      <a:pt x="15463" y="13226"/>
                      <a:pt x="14521" y="12034"/>
                      <a:pt x="13454" y="10967"/>
                    </a:cubicBezTo>
                    <a:cubicBezTo>
                      <a:pt x="11383" y="8895"/>
                      <a:pt x="8830" y="7368"/>
                      <a:pt x="6278" y="5945"/>
                    </a:cubicBezTo>
                    <a:cubicBezTo>
                      <a:pt x="4855" y="5150"/>
                      <a:pt x="3369" y="4376"/>
                      <a:pt x="1988" y="3497"/>
                    </a:cubicBezTo>
                    <a:cubicBezTo>
                      <a:pt x="1423" y="3120"/>
                      <a:pt x="712" y="2576"/>
                      <a:pt x="628" y="1844"/>
                    </a:cubicBezTo>
                    <a:cubicBezTo>
                      <a:pt x="574" y="1375"/>
                      <a:pt x="1003" y="656"/>
                      <a:pt x="1525" y="656"/>
                    </a:cubicBezTo>
                    <a:close/>
                    <a:moveTo>
                      <a:pt x="1598" y="0"/>
                    </a:moveTo>
                    <a:cubicBezTo>
                      <a:pt x="1497" y="0"/>
                      <a:pt x="1413" y="72"/>
                      <a:pt x="1374" y="165"/>
                    </a:cubicBezTo>
                    <a:lnTo>
                      <a:pt x="1374" y="165"/>
                    </a:lnTo>
                    <a:cubicBezTo>
                      <a:pt x="1048" y="212"/>
                      <a:pt x="749" y="397"/>
                      <a:pt x="524" y="672"/>
                    </a:cubicBezTo>
                    <a:cubicBezTo>
                      <a:pt x="126" y="1153"/>
                      <a:pt x="1" y="1760"/>
                      <a:pt x="231" y="2346"/>
                    </a:cubicBezTo>
                    <a:cubicBezTo>
                      <a:pt x="482" y="3016"/>
                      <a:pt x="1026" y="3476"/>
                      <a:pt x="1612" y="3853"/>
                    </a:cubicBezTo>
                    <a:cubicBezTo>
                      <a:pt x="2281" y="4313"/>
                      <a:pt x="2993" y="4690"/>
                      <a:pt x="3683" y="5087"/>
                    </a:cubicBezTo>
                    <a:cubicBezTo>
                      <a:pt x="6550" y="6719"/>
                      <a:pt x="9521" y="8205"/>
                      <a:pt x="12032" y="10360"/>
                    </a:cubicBezTo>
                    <a:cubicBezTo>
                      <a:pt x="13308" y="11448"/>
                      <a:pt x="14354" y="12766"/>
                      <a:pt x="15547" y="13917"/>
                    </a:cubicBezTo>
                    <a:cubicBezTo>
                      <a:pt x="15840" y="14210"/>
                      <a:pt x="16154" y="14482"/>
                      <a:pt x="16467" y="14733"/>
                    </a:cubicBezTo>
                    <a:cubicBezTo>
                      <a:pt x="16760" y="14942"/>
                      <a:pt x="17074" y="15214"/>
                      <a:pt x="17430" y="15256"/>
                    </a:cubicBezTo>
                    <a:cubicBezTo>
                      <a:pt x="17461" y="15259"/>
                      <a:pt x="17491" y="15260"/>
                      <a:pt x="17521" y="15260"/>
                    </a:cubicBezTo>
                    <a:cubicBezTo>
                      <a:pt x="18142" y="15260"/>
                      <a:pt x="18365" y="14645"/>
                      <a:pt x="18225" y="14105"/>
                    </a:cubicBezTo>
                    <a:cubicBezTo>
                      <a:pt x="18058" y="13436"/>
                      <a:pt x="17534" y="12787"/>
                      <a:pt x="17137" y="12243"/>
                    </a:cubicBezTo>
                    <a:cubicBezTo>
                      <a:pt x="16656" y="11594"/>
                      <a:pt x="16133" y="10967"/>
                      <a:pt x="15568" y="10381"/>
                    </a:cubicBezTo>
                    <a:cubicBezTo>
                      <a:pt x="14459" y="9251"/>
                      <a:pt x="13245" y="8247"/>
                      <a:pt x="11990" y="7305"/>
                    </a:cubicBezTo>
                    <a:cubicBezTo>
                      <a:pt x="10400" y="6112"/>
                      <a:pt x="8768" y="4983"/>
                      <a:pt x="7156" y="3853"/>
                    </a:cubicBezTo>
                    <a:cubicBezTo>
                      <a:pt x="5336" y="2576"/>
                      <a:pt x="3537" y="1300"/>
                      <a:pt x="1737" y="45"/>
                    </a:cubicBezTo>
                    <a:cubicBezTo>
                      <a:pt x="1689" y="14"/>
                      <a:pt x="1642" y="0"/>
                      <a:pt x="15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7"/>
              <p:cNvSpPr/>
              <p:nvPr/>
            </p:nvSpPr>
            <p:spPr>
              <a:xfrm>
                <a:off x="1562175" y="5288450"/>
                <a:ext cx="205075" cy="193300"/>
              </a:xfrm>
              <a:custGeom>
                <a:rect b="b" l="l" r="r" t="t"/>
                <a:pathLst>
                  <a:path extrusionOk="0" h="7732" w="8203">
                    <a:moveTo>
                      <a:pt x="627" y="0"/>
                    </a:moveTo>
                    <a:cubicBezTo>
                      <a:pt x="528" y="0"/>
                      <a:pt x="438" y="55"/>
                      <a:pt x="419" y="190"/>
                    </a:cubicBezTo>
                    <a:cubicBezTo>
                      <a:pt x="188" y="1822"/>
                      <a:pt x="0" y="3893"/>
                      <a:pt x="1214" y="5212"/>
                    </a:cubicBezTo>
                    <a:cubicBezTo>
                      <a:pt x="2553" y="6697"/>
                      <a:pt x="4875" y="6362"/>
                      <a:pt x="6319" y="7660"/>
                    </a:cubicBezTo>
                    <a:cubicBezTo>
                      <a:pt x="6374" y="7710"/>
                      <a:pt x="6435" y="7732"/>
                      <a:pt x="6495" y="7732"/>
                    </a:cubicBezTo>
                    <a:cubicBezTo>
                      <a:pt x="6705" y="7732"/>
                      <a:pt x="6892" y="7463"/>
                      <a:pt x="6696" y="7283"/>
                    </a:cubicBezTo>
                    <a:cubicBezTo>
                      <a:pt x="6026" y="6697"/>
                      <a:pt x="5189" y="6383"/>
                      <a:pt x="4331" y="6132"/>
                    </a:cubicBezTo>
                    <a:cubicBezTo>
                      <a:pt x="3473" y="5881"/>
                      <a:pt x="2532" y="5672"/>
                      <a:pt x="1820" y="5086"/>
                    </a:cubicBezTo>
                    <a:cubicBezTo>
                      <a:pt x="753" y="4188"/>
                      <a:pt x="687" y="2632"/>
                      <a:pt x="812" y="1250"/>
                    </a:cubicBezTo>
                    <a:lnTo>
                      <a:pt x="812" y="1250"/>
                    </a:lnTo>
                    <a:cubicBezTo>
                      <a:pt x="1009" y="1667"/>
                      <a:pt x="1244" y="2061"/>
                      <a:pt x="1569" y="2387"/>
                    </a:cubicBezTo>
                    <a:cubicBezTo>
                      <a:pt x="2176" y="3036"/>
                      <a:pt x="3013" y="3245"/>
                      <a:pt x="3850" y="3349"/>
                    </a:cubicBezTo>
                    <a:cubicBezTo>
                      <a:pt x="4666" y="3454"/>
                      <a:pt x="5419" y="3559"/>
                      <a:pt x="6110" y="3998"/>
                    </a:cubicBezTo>
                    <a:cubicBezTo>
                      <a:pt x="6549" y="4291"/>
                      <a:pt x="7365" y="4961"/>
                      <a:pt x="7051" y="5567"/>
                    </a:cubicBezTo>
                    <a:cubicBezTo>
                      <a:pt x="6949" y="5771"/>
                      <a:pt x="7131" y="5965"/>
                      <a:pt x="7308" y="5965"/>
                    </a:cubicBezTo>
                    <a:cubicBezTo>
                      <a:pt x="7385" y="5965"/>
                      <a:pt x="7461" y="5928"/>
                      <a:pt x="7512" y="5839"/>
                    </a:cubicBezTo>
                    <a:cubicBezTo>
                      <a:pt x="8202" y="4500"/>
                      <a:pt x="6235" y="3266"/>
                      <a:pt x="5168" y="3036"/>
                    </a:cubicBezTo>
                    <a:cubicBezTo>
                      <a:pt x="4268" y="2826"/>
                      <a:pt x="3243" y="2889"/>
                      <a:pt x="2406" y="2408"/>
                    </a:cubicBezTo>
                    <a:cubicBezTo>
                      <a:pt x="1611" y="1948"/>
                      <a:pt x="1235" y="1006"/>
                      <a:pt x="921" y="190"/>
                    </a:cubicBezTo>
                    <a:cubicBezTo>
                      <a:pt x="875" y="77"/>
                      <a:pt x="744" y="0"/>
                      <a:pt x="6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17"/>
              <p:cNvSpPr/>
              <p:nvPr/>
            </p:nvSpPr>
            <p:spPr>
              <a:xfrm>
                <a:off x="1761450" y="5431600"/>
                <a:ext cx="39450" cy="95000"/>
              </a:xfrm>
              <a:custGeom>
                <a:rect b="b" l="l" r="r" t="t"/>
                <a:pathLst>
                  <a:path extrusionOk="0" h="3800" w="1578">
                    <a:moveTo>
                      <a:pt x="1197" y="1"/>
                    </a:moveTo>
                    <a:cubicBezTo>
                      <a:pt x="1118" y="1"/>
                      <a:pt x="1040" y="34"/>
                      <a:pt x="984" y="113"/>
                    </a:cubicBezTo>
                    <a:cubicBezTo>
                      <a:pt x="273" y="1118"/>
                      <a:pt x="1" y="2394"/>
                      <a:pt x="189" y="3608"/>
                    </a:cubicBezTo>
                    <a:cubicBezTo>
                      <a:pt x="226" y="3736"/>
                      <a:pt x="359" y="3800"/>
                      <a:pt x="475" y="3800"/>
                    </a:cubicBezTo>
                    <a:cubicBezTo>
                      <a:pt x="492" y="3800"/>
                      <a:pt x="508" y="3799"/>
                      <a:pt x="524" y="3796"/>
                    </a:cubicBezTo>
                    <a:cubicBezTo>
                      <a:pt x="670" y="3754"/>
                      <a:pt x="733" y="3608"/>
                      <a:pt x="712" y="3461"/>
                    </a:cubicBezTo>
                    <a:cubicBezTo>
                      <a:pt x="524" y="2394"/>
                      <a:pt x="817" y="1264"/>
                      <a:pt x="1445" y="385"/>
                    </a:cubicBezTo>
                    <a:cubicBezTo>
                      <a:pt x="1578" y="193"/>
                      <a:pt x="1387" y="1"/>
                      <a:pt x="1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sign 3">
  <p:cSld name="CUSTOM_9_1_1">
    <p:spTree>
      <p:nvGrpSpPr>
        <p:cNvPr id="521" name="Shape 521"/>
        <p:cNvGrpSpPr/>
        <p:nvPr/>
      </p:nvGrpSpPr>
      <p:grpSpPr>
        <a:xfrm>
          <a:off x="0" y="0"/>
          <a:ext cx="0" cy="0"/>
          <a:chOff x="0" y="0"/>
          <a:chExt cx="0" cy="0"/>
        </a:xfrm>
      </p:grpSpPr>
      <p:sp>
        <p:nvSpPr>
          <p:cNvPr id="522" name="Google Shape;522;p18"/>
          <p:cNvSpPr txBox="1"/>
          <p:nvPr>
            <p:ph type="title"/>
          </p:nvPr>
        </p:nvSpPr>
        <p:spPr>
          <a:xfrm>
            <a:off x="1939100" y="1210911"/>
            <a:ext cx="5257500" cy="624000"/>
          </a:xfrm>
          <a:prstGeom prst="rect">
            <a:avLst/>
          </a:prstGeom>
        </p:spPr>
        <p:txBody>
          <a:bodyPr anchorCtr="0" anchor="ctr" bIns="91425" lIns="91425" spcFirstLastPara="1" rIns="91425" wrap="square" tIns="91425">
            <a:noAutofit/>
          </a:bodyPr>
          <a:lstStyle>
            <a:lvl1pPr lvl="0" rtl="0" algn="ctr">
              <a:lnSpc>
                <a:spcPct val="90000"/>
              </a:lnSpc>
              <a:spcBef>
                <a:spcPts val="0"/>
              </a:spcBef>
              <a:spcAft>
                <a:spcPts val="0"/>
              </a:spcAft>
              <a:buSzPts val="4200"/>
              <a:buNone/>
              <a:defRPr sz="4000"/>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sp>
        <p:nvSpPr>
          <p:cNvPr id="523" name="Google Shape;523;p18"/>
          <p:cNvSpPr txBox="1"/>
          <p:nvPr>
            <p:ph idx="1" type="subTitle"/>
          </p:nvPr>
        </p:nvSpPr>
        <p:spPr>
          <a:xfrm>
            <a:off x="3016850" y="2461145"/>
            <a:ext cx="3110100" cy="757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000000"/>
              </a:buClr>
              <a:buSzPts val="2100"/>
              <a:buNone/>
              <a:defRPr sz="1200">
                <a:solidFill>
                  <a:schemeClr val="dk1"/>
                </a:solidFill>
              </a:defRPr>
            </a:lvl1pPr>
            <a:lvl2pPr lvl="1" rtl="0" algn="ctr">
              <a:lnSpc>
                <a:spcPct val="100000"/>
              </a:lnSpc>
              <a:spcBef>
                <a:spcPts val="0"/>
              </a:spcBef>
              <a:spcAft>
                <a:spcPts val="0"/>
              </a:spcAft>
              <a:buClr>
                <a:srgbClr val="000000"/>
              </a:buClr>
              <a:buSzPts val="2100"/>
              <a:buNone/>
              <a:defRPr sz="2100">
                <a:solidFill>
                  <a:srgbClr val="000000"/>
                </a:solidFill>
              </a:defRPr>
            </a:lvl2pPr>
            <a:lvl3pPr lvl="2" rtl="0" algn="ctr">
              <a:lnSpc>
                <a:spcPct val="100000"/>
              </a:lnSpc>
              <a:spcBef>
                <a:spcPts val="0"/>
              </a:spcBef>
              <a:spcAft>
                <a:spcPts val="0"/>
              </a:spcAft>
              <a:buClr>
                <a:srgbClr val="000000"/>
              </a:buClr>
              <a:buSzPts val="2100"/>
              <a:buNone/>
              <a:defRPr sz="2100">
                <a:solidFill>
                  <a:srgbClr val="000000"/>
                </a:solidFill>
              </a:defRPr>
            </a:lvl3pPr>
            <a:lvl4pPr lvl="3" rtl="0" algn="ctr">
              <a:lnSpc>
                <a:spcPct val="100000"/>
              </a:lnSpc>
              <a:spcBef>
                <a:spcPts val="0"/>
              </a:spcBef>
              <a:spcAft>
                <a:spcPts val="0"/>
              </a:spcAft>
              <a:buClr>
                <a:srgbClr val="000000"/>
              </a:buClr>
              <a:buSzPts val="2100"/>
              <a:buNone/>
              <a:defRPr sz="2100">
                <a:solidFill>
                  <a:srgbClr val="000000"/>
                </a:solidFill>
              </a:defRPr>
            </a:lvl4pPr>
            <a:lvl5pPr lvl="4" rtl="0" algn="ctr">
              <a:lnSpc>
                <a:spcPct val="100000"/>
              </a:lnSpc>
              <a:spcBef>
                <a:spcPts val="0"/>
              </a:spcBef>
              <a:spcAft>
                <a:spcPts val="0"/>
              </a:spcAft>
              <a:buClr>
                <a:srgbClr val="000000"/>
              </a:buClr>
              <a:buSzPts val="2100"/>
              <a:buNone/>
              <a:defRPr sz="2100">
                <a:solidFill>
                  <a:srgbClr val="000000"/>
                </a:solidFill>
              </a:defRPr>
            </a:lvl5pPr>
            <a:lvl6pPr lvl="5" rtl="0" algn="ctr">
              <a:lnSpc>
                <a:spcPct val="100000"/>
              </a:lnSpc>
              <a:spcBef>
                <a:spcPts val="0"/>
              </a:spcBef>
              <a:spcAft>
                <a:spcPts val="0"/>
              </a:spcAft>
              <a:buClr>
                <a:srgbClr val="000000"/>
              </a:buClr>
              <a:buSzPts val="2100"/>
              <a:buNone/>
              <a:defRPr sz="2100">
                <a:solidFill>
                  <a:srgbClr val="000000"/>
                </a:solidFill>
              </a:defRPr>
            </a:lvl6pPr>
            <a:lvl7pPr lvl="6" rtl="0" algn="ctr">
              <a:lnSpc>
                <a:spcPct val="100000"/>
              </a:lnSpc>
              <a:spcBef>
                <a:spcPts val="0"/>
              </a:spcBef>
              <a:spcAft>
                <a:spcPts val="0"/>
              </a:spcAft>
              <a:buClr>
                <a:srgbClr val="000000"/>
              </a:buClr>
              <a:buSzPts val="2100"/>
              <a:buNone/>
              <a:defRPr sz="2100">
                <a:solidFill>
                  <a:srgbClr val="000000"/>
                </a:solidFill>
              </a:defRPr>
            </a:lvl7pPr>
            <a:lvl8pPr lvl="7" rtl="0" algn="ctr">
              <a:lnSpc>
                <a:spcPct val="100000"/>
              </a:lnSpc>
              <a:spcBef>
                <a:spcPts val="0"/>
              </a:spcBef>
              <a:spcAft>
                <a:spcPts val="0"/>
              </a:spcAft>
              <a:buClr>
                <a:srgbClr val="000000"/>
              </a:buClr>
              <a:buSzPts val="2100"/>
              <a:buNone/>
              <a:defRPr sz="2100">
                <a:solidFill>
                  <a:srgbClr val="000000"/>
                </a:solidFill>
              </a:defRPr>
            </a:lvl8pPr>
            <a:lvl9pPr lvl="8" rtl="0" algn="ctr">
              <a:lnSpc>
                <a:spcPct val="100000"/>
              </a:lnSpc>
              <a:spcBef>
                <a:spcPts val="0"/>
              </a:spcBef>
              <a:spcAft>
                <a:spcPts val="0"/>
              </a:spcAft>
              <a:buClr>
                <a:srgbClr val="000000"/>
              </a:buClr>
              <a:buSzPts val="2100"/>
              <a:buNone/>
              <a:defRPr sz="2100">
                <a:solidFill>
                  <a:srgbClr val="000000"/>
                </a:solidFill>
              </a:defRPr>
            </a:lvl9pPr>
          </a:lstStyle>
          <a:p/>
        </p:txBody>
      </p:sp>
      <p:sp>
        <p:nvSpPr>
          <p:cNvPr id="524" name="Google Shape;524;p18"/>
          <p:cNvSpPr txBox="1"/>
          <p:nvPr>
            <p:ph idx="2" type="title"/>
          </p:nvPr>
        </p:nvSpPr>
        <p:spPr>
          <a:xfrm>
            <a:off x="2818800" y="1887929"/>
            <a:ext cx="3506400" cy="402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200"/>
              <a:buNone/>
              <a:defRPr sz="2500">
                <a:solidFill>
                  <a:schemeClr val="accent1"/>
                </a:solidFill>
              </a:defRPr>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sign 4">
  <p:cSld name="CUSTOM_9_1_1_1_1_1">
    <p:spTree>
      <p:nvGrpSpPr>
        <p:cNvPr id="525" name="Shape 525"/>
        <p:cNvGrpSpPr/>
        <p:nvPr/>
      </p:nvGrpSpPr>
      <p:grpSpPr>
        <a:xfrm>
          <a:off x="0" y="0"/>
          <a:ext cx="0" cy="0"/>
          <a:chOff x="0" y="0"/>
          <a:chExt cx="0" cy="0"/>
        </a:xfrm>
      </p:grpSpPr>
      <p:sp>
        <p:nvSpPr>
          <p:cNvPr id="526" name="Google Shape;526;p19"/>
          <p:cNvSpPr txBox="1"/>
          <p:nvPr>
            <p:ph type="title"/>
          </p:nvPr>
        </p:nvSpPr>
        <p:spPr>
          <a:xfrm>
            <a:off x="1946014" y="1639479"/>
            <a:ext cx="5257500" cy="624000"/>
          </a:xfrm>
          <a:prstGeom prst="rect">
            <a:avLst/>
          </a:prstGeom>
        </p:spPr>
        <p:txBody>
          <a:bodyPr anchorCtr="0" anchor="ctr" bIns="91425" lIns="91425" spcFirstLastPara="1" rIns="91425" wrap="square" tIns="91425">
            <a:noAutofit/>
          </a:bodyPr>
          <a:lstStyle>
            <a:lvl1pPr lvl="0" rtl="0" algn="ctr">
              <a:lnSpc>
                <a:spcPct val="90000"/>
              </a:lnSpc>
              <a:spcBef>
                <a:spcPts val="0"/>
              </a:spcBef>
              <a:spcAft>
                <a:spcPts val="0"/>
              </a:spcAft>
              <a:buSzPts val="4200"/>
              <a:buNone/>
              <a:defRPr sz="4000">
                <a:solidFill>
                  <a:schemeClr val="accent2"/>
                </a:solidFill>
              </a:defRPr>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sp>
        <p:nvSpPr>
          <p:cNvPr id="527" name="Google Shape;527;p19"/>
          <p:cNvSpPr txBox="1"/>
          <p:nvPr>
            <p:ph idx="1" type="subTitle"/>
          </p:nvPr>
        </p:nvSpPr>
        <p:spPr>
          <a:xfrm>
            <a:off x="2452125" y="2994674"/>
            <a:ext cx="4245300" cy="5733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000000"/>
              </a:buClr>
              <a:buSzPts val="2100"/>
              <a:buNone/>
              <a:defRPr sz="1200">
                <a:solidFill>
                  <a:schemeClr val="dk1"/>
                </a:solidFill>
              </a:defRPr>
            </a:lvl1pPr>
            <a:lvl2pPr lvl="1" rtl="0" algn="ctr">
              <a:lnSpc>
                <a:spcPct val="100000"/>
              </a:lnSpc>
              <a:spcBef>
                <a:spcPts val="0"/>
              </a:spcBef>
              <a:spcAft>
                <a:spcPts val="0"/>
              </a:spcAft>
              <a:buClr>
                <a:srgbClr val="000000"/>
              </a:buClr>
              <a:buSzPts val="2100"/>
              <a:buNone/>
              <a:defRPr sz="2100">
                <a:solidFill>
                  <a:srgbClr val="000000"/>
                </a:solidFill>
              </a:defRPr>
            </a:lvl2pPr>
            <a:lvl3pPr lvl="2" rtl="0" algn="ctr">
              <a:lnSpc>
                <a:spcPct val="100000"/>
              </a:lnSpc>
              <a:spcBef>
                <a:spcPts val="0"/>
              </a:spcBef>
              <a:spcAft>
                <a:spcPts val="0"/>
              </a:spcAft>
              <a:buClr>
                <a:srgbClr val="000000"/>
              </a:buClr>
              <a:buSzPts val="2100"/>
              <a:buNone/>
              <a:defRPr sz="2100">
                <a:solidFill>
                  <a:srgbClr val="000000"/>
                </a:solidFill>
              </a:defRPr>
            </a:lvl3pPr>
            <a:lvl4pPr lvl="3" rtl="0" algn="ctr">
              <a:lnSpc>
                <a:spcPct val="100000"/>
              </a:lnSpc>
              <a:spcBef>
                <a:spcPts val="0"/>
              </a:spcBef>
              <a:spcAft>
                <a:spcPts val="0"/>
              </a:spcAft>
              <a:buClr>
                <a:srgbClr val="000000"/>
              </a:buClr>
              <a:buSzPts val="2100"/>
              <a:buNone/>
              <a:defRPr sz="2100">
                <a:solidFill>
                  <a:srgbClr val="000000"/>
                </a:solidFill>
              </a:defRPr>
            </a:lvl4pPr>
            <a:lvl5pPr lvl="4" rtl="0" algn="ctr">
              <a:lnSpc>
                <a:spcPct val="100000"/>
              </a:lnSpc>
              <a:spcBef>
                <a:spcPts val="0"/>
              </a:spcBef>
              <a:spcAft>
                <a:spcPts val="0"/>
              </a:spcAft>
              <a:buClr>
                <a:srgbClr val="000000"/>
              </a:buClr>
              <a:buSzPts val="2100"/>
              <a:buNone/>
              <a:defRPr sz="2100">
                <a:solidFill>
                  <a:srgbClr val="000000"/>
                </a:solidFill>
              </a:defRPr>
            </a:lvl5pPr>
            <a:lvl6pPr lvl="5" rtl="0" algn="ctr">
              <a:lnSpc>
                <a:spcPct val="100000"/>
              </a:lnSpc>
              <a:spcBef>
                <a:spcPts val="0"/>
              </a:spcBef>
              <a:spcAft>
                <a:spcPts val="0"/>
              </a:spcAft>
              <a:buClr>
                <a:srgbClr val="000000"/>
              </a:buClr>
              <a:buSzPts val="2100"/>
              <a:buNone/>
              <a:defRPr sz="2100">
                <a:solidFill>
                  <a:srgbClr val="000000"/>
                </a:solidFill>
              </a:defRPr>
            </a:lvl6pPr>
            <a:lvl7pPr lvl="6" rtl="0" algn="ctr">
              <a:lnSpc>
                <a:spcPct val="100000"/>
              </a:lnSpc>
              <a:spcBef>
                <a:spcPts val="0"/>
              </a:spcBef>
              <a:spcAft>
                <a:spcPts val="0"/>
              </a:spcAft>
              <a:buClr>
                <a:srgbClr val="000000"/>
              </a:buClr>
              <a:buSzPts val="2100"/>
              <a:buNone/>
              <a:defRPr sz="2100">
                <a:solidFill>
                  <a:srgbClr val="000000"/>
                </a:solidFill>
              </a:defRPr>
            </a:lvl7pPr>
            <a:lvl8pPr lvl="7" rtl="0" algn="ctr">
              <a:lnSpc>
                <a:spcPct val="100000"/>
              </a:lnSpc>
              <a:spcBef>
                <a:spcPts val="0"/>
              </a:spcBef>
              <a:spcAft>
                <a:spcPts val="0"/>
              </a:spcAft>
              <a:buClr>
                <a:srgbClr val="000000"/>
              </a:buClr>
              <a:buSzPts val="2100"/>
              <a:buNone/>
              <a:defRPr sz="2100">
                <a:solidFill>
                  <a:srgbClr val="000000"/>
                </a:solidFill>
              </a:defRPr>
            </a:lvl8pPr>
            <a:lvl9pPr lvl="8" rtl="0" algn="ctr">
              <a:lnSpc>
                <a:spcPct val="100000"/>
              </a:lnSpc>
              <a:spcBef>
                <a:spcPts val="0"/>
              </a:spcBef>
              <a:spcAft>
                <a:spcPts val="0"/>
              </a:spcAft>
              <a:buClr>
                <a:srgbClr val="000000"/>
              </a:buClr>
              <a:buSzPts val="2100"/>
              <a:buNone/>
              <a:defRPr sz="2100">
                <a:solidFill>
                  <a:srgbClr val="000000"/>
                </a:solidFill>
              </a:defRPr>
            </a:lvl9pPr>
          </a:lstStyle>
          <a:p/>
        </p:txBody>
      </p:sp>
      <p:sp>
        <p:nvSpPr>
          <p:cNvPr id="528" name="Google Shape;528;p19"/>
          <p:cNvSpPr txBox="1"/>
          <p:nvPr>
            <p:ph idx="2" type="title"/>
          </p:nvPr>
        </p:nvSpPr>
        <p:spPr>
          <a:xfrm>
            <a:off x="2821564" y="2416700"/>
            <a:ext cx="3506400" cy="402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200"/>
              <a:buNone/>
              <a:defRPr sz="2500">
                <a:solidFill>
                  <a:schemeClr val="accent1"/>
                </a:solidFill>
              </a:defRPr>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grpSp>
        <p:nvGrpSpPr>
          <p:cNvPr id="529" name="Google Shape;529;p19"/>
          <p:cNvGrpSpPr/>
          <p:nvPr/>
        </p:nvGrpSpPr>
        <p:grpSpPr>
          <a:xfrm>
            <a:off x="100308" y="90981"/>
            <a:ext cx="1942122" cy="4901513"/>
            <a:chOff x="100308" y="90981"/>
            <a:chExt cx="1942122" cy="4901513"/>
          </a:xfrm>
        </p:grpSpPr>
        <p:grpSp>
          <p:nvGrpSpPr>
            <p:cNvPr id="530" name="Google Shape;530;p19"/>
            <p:cNvGrpSpPr/>
            <p:nvPr/>
          </p:nvGrpSpPr>
          <p:grpSpPr>
            <a:xfrm>
              <a:off x="347762" y="286176"/>
              <a:ext cx="697632" cy="799030"/>
              <a:chOff x="-4043050" y="2932200"/>
              <a:chExt cx="794750" cy="833625"/>
            </a:xfrm>
          </p:grpSpPr>
          <p:sp>
            <p:nvSpPr>
              <p:cNvPr id="531" name="Google Shape;531;p19"/>
              <p:cNvSpPr/>
              <p:nvPr/>
            </p:nvSpPr>
            <p:spPr>
              <a:xfrm>
                <a:off x="-4043050" y="3033100"/>
                <a:ext cx="683325" cy="547675"/>
              </a:xfrm>
              <a:custGeom>
                <a:rect b="b" l="l" r="r" t="t"/>
                <a:pathLst>
                  <a:path extrusionOk="0" h="21907" w="27333">
                    <a:moveTo>
                      <a:pt x="13655" y="521"/>
                    </a:moveTo>
                    <a:cubicBezTo>
                      <a:pt x="16557" y="521"/>
                      <a:pt x="19453" y="1306"/>
                      <a:pt x="21893" y="2906"/>
                    </a:cubicBezTo>
                    <a:cubicBezTo>
                      <a:pt x="23922" y="4245"/>
                      <a:pt x="25617" y="6170"/>
                      <a:pt x="26328" y="8513"/>
                    </a:cubicBezTo>
                    <a:cubicBezTo>
                      <a:pt x="27082" y="10940"/>
                      <a:pt x="26810" y="13640"/>
                      <a:pt x="25261" y="15711"/>
                    </a:cubicBezTo>
                    <a:cubicBezTo>
                      <a:pt x="24487" y="16736"/>
                      <a:pt x="23483" y="17573"/>
                      <a:pt x="22416" y="18306"/>
                    </a:cubicBezTo>
                    <a:cubicBezTo>
                      <a:pt x="21328" y="19017"/>
                      <a:pt x="20177" y="19645"/>
                      <a:pt x="18984" y="20126"/>
                    </a:cubicBezTo>
                    <a:cubicBezTo>
                      <a:pt x="17021" y="20918"/>
                      <a:pt x="14915" y="21384"/>
                      <a:pt x="12796" y="21384"/>
                    </a:cubicBezTo>
                    <a:cubicBezTo>
                      <a:pt x="12341" y="21384"/>
                      <a:pt x="11886" y="21363"/>
                      <a:pt x="11431" y="21319"/>
                    </a:cubicBezTo>
                    <a:cubicBezTo>
                      <a:pt x="6953" y="20879"/>
                      <a:pt x="2622" y="17866"/>
                      <a:pt x="1283" y="13451"/>
                    </a:cubicBezTo>
                    <a:cubicBezTo>
                      <a:pt x="69" y="9434"/>
                      <a:pt x="2015" y="4621"/>
                      <a:pt x="5907" y="2864"/>
                    </a:cubicBezTo>
                    <a:cubicBezTo>
                      <a:pt x="6367" y="2655"/>
                      <a:pt x="6848" y="2508"/>
                      <a:pt x="7330" y="2404"/>
                    </a:cubicBezTo>
                    <a:cubicBezTo>
                      <a:pt x="7645" y="2344"/>
                      <a:pt x="7552" y="1896"/>
                      <a:pt x="7261" y="1896"/>
                    </a:cubicBezTo>
                    <a:cubicBezTo>
                      <a:pt x="7243" y="1896"/>
                      <a:pt x="7224" y="1898"/>
                      <a:pt x="7204" y="1901"/>
                    </a:cubicBezTo>
                    <a:cubicBezTo>
                      <a:pt x="7173" y="1908"/>
                      <a:pt x="7142" y="1915"/>
                      <a:pt x="7111" y="1922"/>
                    </a:cubicBezTo>
                    <a:lnTo>
                      <a:pt x="7111" y="1922"/>
                    </a:lnTo>
                    <a:cubicBezTo>
                      <a:pt x="9156" y="993"/>
                      <a:pt x="11407" y="521"/>
                      <a:pt x="13655" y="521"/>
                    </a:cubicBezTo>
                    <a:close/>
                    <a:moveTo>
                      <a:pt x="13643" y="0"/>
                    </a:moveTo>
                    <a:cubicBezTo>
                      <a:pt x="11923" y="0"/>
                      <a:pt x="10205" y="266"/>
                      <a:pt x="8585" y="792"/>
                    </a:cubicBezTo>
                    <a:cubicBezTo>
                      <a:pt x="7937" y="1002"/>
                      <a:pt x="7309" y="1253"/>
                      <a:pt x="6702" y="1546"/>
                    </a:cubicBezTo>
                    <a:cubicBezTo>
                      <a:pt x="6456" y="1644"/>
                      <a:pt x="6570" y="1949"/>
                      <a:pt x="6783" y="2005"/>
                    </a:cubicBezTo>
                    <a:lnTo>
                      <a:pt x="6783" y="2005"/>
                    </a:lnTo>
                    <a:cubicBezTo>
                      <a:pt x="2650" y="3147"/>
                      <a:pt x="0" y="7670"/>
                      <a:pt x="446" y="11840"/>
                    </a:cubicBezTo>
                    <a:cubicBezTo>
                      <a:pt x="927" y="16548"/>
                      <a:pt x="4924" y="20335"/>
                      <a:pt x="9380" y="21486"/>
                    </a:cubicBezTo>
                    <a:cubicBezTo>
                      <a:pt x="10505" y="21774"/>
                      <a:pt x="11661" y="21907"/>
                      <a:pt x="12818" y="21907"/>
                    </a:cubicBezTo>
                    <a:cubicBezTo>
                      <a:pt x="14351" y="21907"/>
                      <a:pt x="15885" y="21673"/>
                      <a:pt x="17352" y="21256"/>
                    </a:cubicBezTo>
                    <a:cubicBezTo>
                      <a:pt x="19947" y="20502"/>
                      <a:pt x="22499" y="19163"/>
                      <a:pt x="24487" y="17343"/>
                    </a:cubicBezTo>
                    <a:cubicBezTo>
                      <a:pt x="25450" y="16443"/>
                      <a:pt x="26245" y="15376"/>
                      <a:pt x="26726" y="14142"/>
                    </a:cubicBezTo>
                    <a:cubicBezTo>
                      <a:pt x="27186" y="12949"/>
                      <a:pt x="27333" y="11610"/>
                      <a:pt x="27228" y="10313"/>
                    </a:cubicBezTo>
                    <a:cubicBezTo>
                      <a:pt x="26977" y="7718"/>
                      <a:pt x="25659" y="5396"/>
                      <a:pt x="23755" y="3680"/>
                    </a:cubicBezTo>
                    <a:cubicBezTo>
                      <a:pt x="21003" y="1214"/>
                      <a:pt x="17319" y="0"/>
                      <a:pt x="136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9"/>
              <p:cNvSpPr/>
              <p:nvPr/>
            </p:nvSpPr>
            <p:spPr>
              <a:xfrm>
                <a:off x="-3742675" y="2958050"/>
                <a:ext cx="64925" cy="69625"/>
              </a:xfrm>
              <a:custGeom>
                <a:rect b="b" l="l" r="r" t="t"/>
                <a:pathLst>
                  <a:path extrusionOk="0" h="2785" w="2597">
                    <a:moveTo>
                      <a:pt x="2030" y="0"/>
                    </a:moveTo>
                    <a:cubicBezTo>
                      <a:pt x="1693" y="0"/>
                      <a:pt x="1357" y="45"/>
                      <a:pt x="1031" y="131"/>
                    </a:cubicBezTo>
                    <a:lnTo>
                      <a:pt x="1031" y="131"/>
                    </a:lnTo>
                    <a:cubicBezTo>
                      <a:pt x="1024" y="131"/>
                      <a:pt x="1016" y="131"/>
                      <a:pt x="1009" y="131"/>
                    </a:cubicBezTo>
                    <a:cubicBezTo>
                      <a:pt x="927" y="131"/>
                      <a:pt x="843" y="151"/>
                      <a:pt x="759" y="196"/>
                    </a:cubicBezTo>
                    <a:lnTo>
                      <a:pt x="629" y="196"/>
                    </a:lnTo>
                    <a:cubicBezTo>
                      <a:pt x="524" y="196"/>
                      <a:pt x="419" y="269"/>
                      <a:pt x="375" y="367"/>
                    </a:cubicBezTo>
                    <a:lnTo>
                      <a:pt x="375" y="367"/>
                    </a:lnTo>
                    <a:cubicBezTo>
                      <a:pt x="334" y="386"/>
                      <a:pt x="293" y="405"/>
                      <a:pt x="253" y="426"/>
                    </a:cubicBezTo>
                    <a:cubicBezTo>
                      <a:pt x="1" y="570"/>
                      <a:pt x="167" y="915"/>
                      <a:pt x="405" y="915"/>
                    </a:cubicBezTo>
                    <a:cubicBezTo>
                      <a:pt x="444" y="915"/>
                      <a:pt x="484" y="906"/>
                      <a:pt x="525" y="886"/>
                    </a:cubicBezTo>
                    <a:cubicBezTo>
                      <a:pt x="628" y="831"/>
                      <a:pt x="732" y="782"/>
                      <a:pt x="837" y="740"/>
                    </a:cubicBezTo>
                    <a:lnTo>
                      <a:pt x="837" y="740"/>
                    </a:lnTo>
                    <a:cubicBezTo>
                      <a:pt x="907" y="743"/>
                      <a:pt x="976" y="745"/>
                      <a:pt x="1046" y="745"/>
                    </a:cubicBezTo>
                    <a:cubicBezTo>
                      <a:pt x="1078" y="745"/>
                      <a:pt x="1109" y="745"/>
                      <a:pt x="1141" y="744"/>
                    </a:cubicBezTo>
                    <a:lnTo>
                      <a:pt x="1141" y="744"/>
                    </a:lnTo>
                    <a:lnTo>
                      <a:pt x="1152" y="761"/>
                    </a:lnTo>
                    <a:cubicBezTo>
                      <a:pt x="1152" y="761"/>
                      <a:pt x="1165" y="774"/>
                      <a:pt x="1173" y="781"/>
                    </a:cubicBezTo>
                    <a:lnTo>
                      <a:pt x="1173" y="781"/>
                    </a:lnTo>
                    <a:cubicBezTo>
                      <a:pt x="1257" y="886"/>
                      <a:pt x="1278" y="949"/>
                      <a:pt x="1299" y="1053"/>
                    </a:cubicBezTo>
                    <a:cubicBezTo>
                      <a:pt x="1320" y="1137"/>
                      <a:pt x="1320" y="1200"/>
                      <a:pt x="1320" y="1325"/>
                    </a:cubicBezTo>
                    <a:cubicBezTo>
                      <a:pt x="1278" y="1807"/>
                      <a:pt x="1173" y="2372"/>
                      <a:pt x="1571" y="2706"/>
                    </a:cubicBezTo>
                    <a:cubicBezTo>
                      <a:pt x="1623" y="2759"/>
                      <a:pt x="1691" y="2785"/>
                      <a:pt x="1759" y="2785"/>
                    </a:cubicBezTo>
                    <a:cubicBezTo>
                      <a:pt x="1827" y="2785"/>
                      <a:pt x="1895" y="2759"/>
                      <a:pt x="1948" y="2706"/>
                    </a:cubicBezTo>
                    <a:cubicBezTo>
                      <a:pt x="2052" y="2602"/>
                      <a:pt x="2052" y="2413"/>
                      <a:pt x="1948" y="2330"/>
                    </a:cubicBezTo>
                    <a:cubicBezTo>
                      <a:pt x="1864" y="2267"/>
                      <a:pt x="1843" y="2204"/>
                      <a:pt x="1801" y="2100"/>
                    </a:cubicBezTo>
                    <a:cubicBezTo>
                      <a:pt x="1801" y="2058"/>
                      <a:pt x="1801" y="2016"/>
                      <a:pt x="1801" y="1953"/>
                    </a:cubicBezTo>
                    <a:cubicBezTo>
                      <a:pt x="1801" y="1890"/>
                      <a:pt x="1801" y="1828"/>
                      <a:pt x="1801" y="1765"/>
                    </a:cubicBezTo>
                    <a:cubicBezTo>
                      <a:pt x="1822" y="1493"/>
                      <a:pt x="1885" y="1221"/>
                      <a:pt x="1822" y="970"/>
                    </a:cubicBezTo>
                    <a:cubicBezTo>
                      <a:pt x="1808" y="888"/>
                      <a:pt x="1780" y="803"/>
                      <a:pt x="1742" y="719"/>
                    </a:cubicBezTo>
                    <a:lnTo>
                      <a:pt x="1742" y="719"/>
                    </a:lnTo>
                    <a:cubicBezTo>
                      <a:pt x="1839" y="719"/>
                      <a:pt x="1936" y="719"/>
                      <a:pt x="2031" y="719"/>
                    </a:cubicBezTo>
                    <a:cubicBezTo>
                      <a:pt x="2167" y="719"/>
                      <a:pt x="2248" y="632"/>
                      <a:pt x="2274" y="530"/>
                    </a:cubicBezTo>
                    <a:lnTo>
                      <a:pt x="2274" y="530"/>
                    </a:lnTo>
                    <a:cubicBezTo>
                      <a:pt x="2290" y="523"/>
                      <a:pt x="2307" y="516"/>
                      <a:pt x="2324" y="509"/>
                    </a:cubicBezTo>
                    <a:cubicBezTo>
                      <a:pt x="2596" y="405"/>
                      <a:pt x="2575" y="28"/>
                      <a:pt x="2261" y="7"/>
                    </a:cubicBezTo>
                    <a:cubicBezTo>
                      <a:pt x="2184" y="3"/>
                      <a:pt x="2107" y="0"/>
                      <a:pt x="2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19"/>
              <p:cNvSpPr/>
              <p:nvPr/>
            </p:nvSpPr>
            <p:spPr>
              <a:xfrm>
                <a:off x="-3687975" y="3588225"/>
                <a:ext cx="33150" cy="84325"/>
              </a:xfrm>
              <a:custGeom>
                <a:rect b="b" l="l" r="r" t="t"/>
                <a:pathLst>
                  <a:path extrusionOk="0" h="3373" w="1326">
                    <a:moveTo>
                      <a:pt x="250" y="0"/>
                    </a:moveTo>
                    <a:cubicBezTo>
                      <a:pt x="122" y="0"/>
                      <a:pt x="0" y="79"/>
                      <a:pt x="11" y="243"/>
                    </a:cubicBezTo>
                    <a:cubicBezTo>
                      <a:pt x="26" y="492"/>
                      <a:pt x="52" y="738"/>
                      <a:pt x="90" y="981"/>
                    </a:cubicBezTo>
                    <a:lnTo>
                      <a:pt x="90" y="981"/>
                    </a:lnTo>
                    <a:cubicBezTo>
                      <a:pt x="124" y="1441"/>
                      <a:pt x="231" y="1896"/>
                      <a:pt x="409" y="2324"/>
                    </a:cubicBezTo>
                    <a:lnTo>
                      <a:pt x="409" y="2324"/>
                    </a:lnTo>
                    <a:cubicBezTo>
                      <a:pt x="409" y="2328"/>
                      <a:pt x="408" y="2332"/>
                      <a:pt x="408" y="2336"/>
                    </a:cubicBezTo>
                    <a:cubicBezTo>
                      <a:pt x="408" y="2420"/>
                      <a:pt x="437" y="2484"/>
                      <a:pt x="482" y="2529"/>
                    </a:cubicBezTo>
                    <a:lnTo>
                      <a:pt x="482" y="2529"/>
                    </a:lnTo>
                    <a:cubicBezTo>
                      <a:pt x="567" y="2768"/>
                      <a:pt x="661" y="3004"/>
                      <a:pt x="764" y="3235"/>
                    </a:cubicBezTo>
                    <a:cubicBezTo>
                      <a:pt x="804" y="3331"/>
                      <a:pt x="887" y="3372"/>
                      <a:pt x="972" y="3372"/>
                    </a:cubicBezTo>
                    <a:cubicBezTo>
                      <a:pt x="1111" y="3372"/>
                      <a:pt x="1258" y="3265"/>
                      <a:pt x="1245" y="3110"/>
                    </a:cubicBezTo>
                    <a:cubicBezTo>
                      <a:pt x="1244" y="3098"/>
                      <a:pt x="1244" y="3086"/>
                      <a:pt x="1243" y="3074"/>
                    </a:cubicBezTo>
                    <a:lnTo>
                      <a:pt x="1243" y="3074"/>
                    </a:lnTo>
                    <a:cubicBezTo>
                      <a:pt x="1267" y="3037"/>
                      <a:pt x="1283" y="2993"/>
                      <a:pt x="1287" y="2943"/>
                    </a:cubicBezTo>
                    <a:cubicBezTo>
                      <a:pt x="1325" y="2385"/>
                      <a:pt x="1222" y="1844"/>
                      <a:pt x="994" y="1338"/>
                    </a:cubicBezTo>
                    <a:lnTo>
                      <a:pt x="994" y="1338"/>
                    </a:lnTo>
                    <a:cubicBezTo>
                      <a:pt x="946" y="1139"/>
                      <a:pt x="890" y="942"/>
                      <a:pt x="827" y="746"/>
                    </a:cubicBezTo>
                    <a:cubicBezTo>
                      <a:pt x="796" y="654"/>
                      <a:pt x="732" y="596"/>
                      <a:pt x="659" y="571"/>
                    </a:cubicBezTo>
                    <a:lnTo>
                      <a:pt x="659" y="571"/>
                    </a:lnTo>
                    <a:cubicBezTo>
                      <a:pt x="645" y="493"/>
                      <a:pt x="630" y="415"/>
                      <a:pt x="615" y="337"/>
                    </a:cubicBezTo>
                    <a:lnTo>
                      <a:pt x="615" y="337"/>
                    </a:lnTo>
                    <a:cubicBezTo>
                      <a:pt x="615" y="327"/>
                      <a:pt x="616" y="316"/>
                      <a:pt x="617" y="306"/>
                    </a:cubicBezTo>
                    <a:lnTo>
                      <a:pt x="617" y="306"/>
                    </a:lnTo>
                    <a:cubicBezTo>
                      <a:pt x="615" y="307"/>
                      <a:pt x="612" y="307"/>
                      <a:pt x="609" y="307"/>
                    </a:cubicBezTo>
                    <a:lnTo>
                      <a:pt x="609" y="307"/>
                    </a:lnTo>
                    <a:cubicBezTo>
                      <a:pt x="605" y="286"/>
                      <a:pt x="601" y="265"/>
                      <a:pt x="596" y="243"/>
                    </a:cubicBezTo>
                    <a:cubicBezTo>
                      <a:pt x="583" y="164"/>
                      <a:pt x="521" y="102"/>
                      <a:pt x="450" y="72"/>
                    </a:cubicBezTo>
                    <a:lnTo>
                      <a:pt x="450" y="72"/>
                    </a:lnTo>
                    <a:cubicBezTo>
                      <a:pt x="395" y="24"/>
                      <a:pt x="322" y="0"/>
                      <a:pt x="2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19"/>
              <p:cNvSpPr/>
              <p:nvPr/>
            </p:nvSpPr>
            <p:spPr>
              <a:xfrm>
                <a:off x="-3694525" y="3654400"/>
                <a:ext cx="57575" cy="29575"/>
              </a:xfrm>
              <a:custGeom>
                <a:rect b="b" l="l" r="r" t="t"/>
                <a:pathLst>
                  <a:path extrusionOk="0" h="1183" w="2303">
                    <a:moveTo>
                      <a:pt x="2062" y="0"/>
                    </a:moveTo>
                    <a:cubicBezTo>
                      <a:pt x="2052" y="0"/>
                      <a:pt x="2041" y="1"/>
                      <a:pt x="2030" y="3"/>
                    </a:cubicBezTo>
                    <a:cubicBezTo>
                      <a:pt x="2010" y="5"/>
                      <a:pt x="1989" y="8"/>
                      <a:pt x="1968" y="10"/>
                    </a:cubicBezTo>
                    <a:lnTo>
                      <a:pt x="1968" y="10"/>
                    </a:lnTo>
                    <a:cubicBezTo>
                      <a:pt x="1968" y="8"/>
                      <a:pt x="1968" y="5"/>
                      <a:pt x="1967" y="3"/>
                    </a:cubicBezTo>
                    <a:cubicBezTo>
                      <a:pt x="1921" y="10"/>
                      <a:pt x="1875" y="19"/>
                      <a:pt x="1828" y="28"/>
                    </a:cubicBezTo>
                    <a:lnTo>
                      <a:pt x="1828" y="28"/>
                    </a:lnTo>
                    <a:cubicBezTo>
                      <a:pt x="1394" y="82"/>
                      <a:pt x="959" y="137"/>
                      <a:pt x="524" y="191"/>
                    </a:cubicBezTo>
                    <a:cubicBezTo>
                      <a:pt x="398" y="212"/>
                      <a:pt x="294" y="275"/>
                      <a:pt x="273" y="400"/>
                    </a:cubicBezTo>
                    <a:cubicBezTo>
                      <a:pt x="245" y="470"/>
                      <a:pt x="254" y="550"/>
                      <a:pt x="295" y="613"/>
                    </a:cubicBezTo>
                    <a:lnTo>
                      <a:pt x="295" y="613"/>
                    </a:lnTo>
                    <a:cubicBezTo>
                      <a:pt x="252" y="639"/>
                      <a:pt x="210" y="666"/>
                      <a:pt x="168" y="693"/>
                    </a:cubicBezTo>
                    <a:cubicBezTo>
                      <a:pt x="42" y="777"/>
                      <a:pt x="1" y="923"/>
                      <a:pt x="63" y="1049"/>
                    </a:cubicBezTo>
                    <a:cubicBezTo>
                      <a:pt x="107" y="1135"/>
                      <a:pt x="210" y="1182"/>
                      <a:pt x="304" y="1182"/>
                    </a:cubicBezTo>
                    <a:cubicBezTo>
                      <a:pt x="346" y="1182"/>
                      <a:pt x="387" y="1173"/>
                      <a:pt x="419" y="1153"/>
                    </a:cubicBezTo>
                    <a:cubicBezTo>
                      <a:pt x="574" y="1054"/>
                      <a:pt x="731" y="966"/>
                      <a:pt x="892" y="889"/>
                    </a:cubicBezTo>
                    <a:lnTo>
                      <a:pt x="892" y="889"/>
                    </a:lnTo>
                    <a:cubicBezTo>
                      <a:pt x="1005" y="912"/>
                      <a:pt x="1121" y="924"/>
                      <a:pt x="1237" y="924"/>
                    </a:cubicBezTo>
                    <a:cubicBezTo>
                      <a:pt x="1517" y="924"/>
                      <a:pt x="1799" y="855"/>
                      <a:pt x="2051" y="714"/>
                    </a:cubicBezTo>
                    <a:cubicBezTo>
                      <a:pt x="2128" y="663"/>
                      <a:pt x="2173" y="580"/>
                      <a:pt x="2178" y="500"/>
                    </a:cubicBezTo>
                    <a:lnTo>
                      <a:pt x="2178" y="500"/>
                    </a:lnTo>
                    <a:cubicBezTo>
                      <a:pt x="2261" y="444"/>
                      <a:pt x="2302" y="318"/>
                      <a:pt x="2302" y="233"/>
                    </a:cubicBezTo>
                    <a:cubicBezTo>
                      <a:pt x="2283" y="117"/>
                      <a:pt x="2192" y="0"/>
                      <a:pt x="20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9"/>
              <p:cNvSpPr/>
              <p:nvPr/>
            </p:nvSpPr>
            <p:spPr>
              <a:xfrm>
                <a:off x="-3783450" y="2932200"/>
                <a:ext cx="535150" cy="833625"/>
              </a:xfrm>
              <a:custGeom>
                <a:rect b="b" l="l" r="r" t="t"/>
                <a:pathLst>
                  <a:path extrusionOk="0" h="33345" w="21406">
                    <a:moveTo>
                      <a:pt x="5779" y="29636"/>
                    </a:moveTo>
                    <a:lnTo>
                      <a:pt x="5779" y="29636"/>
                    </a:lnTo>
                    <a:cubicBezTo>
                      <a:pt x="5775" y="29647"/>
                      <a:pt x="5771" y="29658"/>
                      <a:pt x="5767" y="29668"/>
                    </a:cubicBezTo>
                    <a:lnTo>
                      <a:pt x="5767" y="29668"/>
                    </a:lnTo>
                    <a:cubicBezTo>
                      <a:pt x="5747" y="29667"/>
                      <a:pt x="5727" y="29665"/>
                      <a:pt x="5707" y="29664"/>
                    </a:cubicBezTo>
                    <a:lnTo>
                      <a:pt x="5707" y="29664"/>
                    </a:lnTo>
                    <a:cubicBezTo>
                      <a:pt x="5731" y="29654"/>
                      <a:pt x="5755" y="29645"/>
                      <a:pt x="5779" y="29636"/>
                    </a:cubicBezTo>
                    <a:close/>
                    <a:moveTo>
                      <a:pt x="7271" y="29373"/>
                    </a:moveTo>
                    <a:cubicBezTo>
                      <a:pt x="7996" y="29373"/>
                      <a:pt x="8723" y="29554"/>
                      <a:pt x="9372" y="29921"/>
                    </a:cubicBezTo>
                    <a:lnTo>
                      <a:pt x="9372" y="29921"/>
                    </a:lnTo>
                    <a:cubicBezTo>
                      <a:pt x="7473" y="31775"/>
                      <a:pt x="4857" y="32833"/>
                      <a:pt x="2208" y="32833"/>
                    </a:cubicBezTo>
                    <a:cubicBezTo>
                      <a:pt x="1712" y="32833"/>
                      <a:pt x="1214" y="32796"/>
                      <a:pt x="720" y="32720"/>
                    </a:cubicBezTo>
                    <a:lnTo>
                      <a:pt x="720" y="32720"/>
                    </a:lnTo>
                    <a:cubicBezTo>
                      <a:pt x="1558" y="31403"/>
                      <a:pt x="2944" y="30506"/>
                      <a:pt x="4456" y="30250"/>
                    </a:cubicBezTo>
                    <a:lnTo>
                      <a:pt x="4456" y="30250"/>
                    </a:lnTo>
                    <a:cubicBezTo>
                      <a:pt x="4486" y="30266"/>
                      <a:pt x="4518" y="30276"/>
                      <a:pt x="4553" y="30276"/>
                    </a:cubicBezTo>
                    <a:cubicBezTo>
                      <a:pt x="4596" y="30276"/>
                      <a:pt x="4641" y="30262"/>
                      <a:pt x="4687" y="30230"/>
                    </a:cubicBezTo>
                    <a:cubicBezTo>
                      <a:pt x="4695" y="30224"/>
                      <a:pt x="4702" y="30219"/>
                      <a:pt x="4710" y="30213"/>
                    </a:cubicBezTo>
                    <a:lnTo>
                      <a:pt x="4710" y="30213"/>
                    </a:lnTo>
                    <a:cubicBezTo>
                      <a:pt x="4920" y="30188"/>
                      <a:pt x="5133" y="30175"/>
                      <a:pt x="5347" y="30175"/>
                    </a:cubicBezTo>
                    <a:cubicBezTo>
                      <a:pt x="5545" y="30175"/>
                      <a:pt x="5744" y="30186"/>
                      <a:pt x="5943" y="30209"/>
                    </a:cubicBezTo>
                    <a:cubicBezTo>
                      <a:pt x="5954" y="30211"/>
                      <a:pt x="5964" y="30211"/>
                      <a:pt x="5975" y="30211"/>
                    </a:cubicBezTo>
                    <a:cubicBezTo>
                      <a:pt x="6083" y="30211"/>
                      <a:pt x="6156" y="30116"/>
                      <a:pt x="6194" y="30020"/>
                    </a:cubicBezTo>
                    <a:cubicBezTo>
                      <a:pt x="6262" y="29824"/>
                      <a:pt x="6340" y="29636"/>
                      <a:pt x="6428" y="29455"/>
                    </a:cubicBezTo>
                    <a:lnTo>
                      <a:pt x="6428" y="29455"/>
                    </a:lnTo>
                    <a:cubicBezTo>
                      <a:pt x="6705" y="29400"/>
                      <a:pt x="6988" y="29373"/>
                      <a:pt x="7271" y="29373"/>
                    </a:cubicBezTo>
                    <a:close/>
                    <a:moveTo>
                      <a:pt x="8511" y="0"/>
                    </a:moveTo>
                    <a:cubicBezTo>
                      <a:pt x="7120" y="0"/>
                      <a:pt x="5730" y="223"/>
                      <a:pt x="4415" y="686"/>
                    </a:cubicBezTo>
                    <a:cubicBezTo>
                      <a:pt x="4039" y="811"/>
                      <a:pt x="3683" y="958"/>
                      <a:pt x="3327" y="1125"/>
                    </a:cubicBezTo>
                    <a:cubicBezTo>
                      <a:pt x="3074" y="1234"/>
                      <a:pt x="3228" y="1593"/>
                      <a:pt x="3477" y="1593"/>
                    </a:cubicBezTo>
                    <a:cubicBezTo>
                      <a:pt x="3516" y="1593"/>
                      <a:pt x="3557" y="1584"/>
                      <a:pt x="3599" y="1564"/>
                    </a:cubicBezTo>
                    <a:cubicBezTo>
                      <a:pt x="5131" y="854"/>
                      <a:pt x="6809" y="515"/>
                      <a:pt x="8490" y="515"/>
                    </a:cubicBezTo>
                    <a:cubicBezTo>
                      <a:pt x="9980" y="515"/>
                      <a:pt x="11473" y="781"/>
                      <a:pt x="12869" y="1292"/>
                    </a:cubicBezTo>
                    <a:cubicBezTo>
                      <a:pt x="15861" y="2380"/>
                      <a:pt x="18267" y="4619"/>
                      <a:pt x="19543" y="7549"/>
                    </a:cubicBezTo>
                    <a:cubicBezTo>
                      <a:pt x="20799" y="10415"/>
                      <a:pt x="20945" y="13784"/>
                      <a:pt x="19836" y="16734"/>
                    </a:cubicBezTo>
                    <a:cubicBezTo>
                      <a:pt x="18664" y="19914"/>
                      <a:pt x="16049" y="22404"/>
                      <a:pt x="13120" y="23994"/>
                    </a:cubicBezTo>
                    <a:cubicBezTo>
                      <a:pt x="10647" y="25335"/>
                      <a:pt x="7494" y="26419"/>
                      <a:pt x="6086" y="28984"/>
                    </a:cubicBezTo>
                    <a:lnTo>
                      <a:pt x="6086" y="28984"/>
                    </a:lnTo>
                    <a:cubicBezTo>
                      <a:pt x="5521" y="29123"/>
                      <a:pt x="4980" y="29364"/>
                      <a:pt x="4499" y="29708"/>
                    </a:cubicBezTo>
                    <a:lnTo>
                      <a:pt x="4499" y="29708"/>
                    </a:lnTo>
                    <a:cubicBezTo>
                      <a:pt x="2663" y="29974"/>
                      <a:pt x="961" y="31121"/>
                      <a:pt x="63" y="32782"/>
                    </a:cubicBezTo>
                    <a:cubicBezTo>
                      <a:pt x="1" y="32929"/>
                      <a:pt x="63" y="33138"/>
                      <a:pt x="231" y="33159"/>
                    </a:cubicBezTo>
                    <a:cubicBezTo>
                      <a:pt x="884" y="33283"/>
                      <a:pt x="1545" y="33344"/>
                      <a:pt x="2206" y="33344"/>
                    </a:cubicBezTo>
                    <a:cubicBezTo>
                      <a:pt x="5100" y="33344"/>
                      <a:pt x="7971" y="32175"/>
                      <a:pt x="9981" y="30062"/>
                    </a:cubicBezTo>
                    <a:cubicBezTo>
                      <a:pt x="10107" y="29937"/>
                      <a:pt x="10065" y="29748"/>
                      <a:pt x="9918" y="29644"/>
                    </a:cubicBezTo>
                    <a:cubicBezTo>
                      <a:pt x="9132" y="29110"/>
                      <a:pt x="8195" y="28842"/>
                      <a:pt x="7257" y="28842"/>
                    </a:cubicBezTo>
                    <a:cubicBezTo>
                      <a:pt x="7092" y="28842"/>
                      <a:pt x="6926" y="28851"/>
                      <a:pt x="6761" y="28867"/>
                    </a:cubicBezTo>
                    <a:lnTo>
                      <a:pt x="6761" y="28867"/>
                    </a:lnTo>
                    <a:cubicBezTo>
                      <a:pt x="8168" y="26721"/>
                      <a:pt x="11007" y="25710"/>
                      <a:pt x="13182" y="24559"/>
                    </a:cubicBezTo>
                    <a:cubicBezTo>
                      <a:pt x="16216" y="22948"/>
                      <a:pt x="18853" y="20479"/>
                      <a:pt x="20192" y="17278"/>
                    </a:cubicBezTo>
                    <a:cubicBezTo>
                      <a:pt x="21405" y="14307"/>
                      <a:pt x="21385" y="10854"/>
                      <a:pt x="20234" y="7883"/>
                    </a:cubicBezTo>
                    <a:cubicBezTo>
                      <a:pt x="19083" y="4849"/>
                      <a:pt x="16802" y="2422"/>
                      <a:pt x="13810" y="1104"/>
                    </a:cubicBezTo>
                    <a:cubicBezTo>
                      <a:pt x="12151" y="381"/>
                      <a:pt x="10330" y="0"/>
                      <a:pt x="8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9"/>
              <p:cNvSpPr/>
              <p:nvPr/>
            </p:nvSpPr>
            <p:spPr>
              <a:xfrm>
                <a:off x="-3849350" y="3056375"/>
                <a:ext cx="322900" cy="88650"/>
              </a:xfrm>
              <a:custGeom>
                <a:rect b="b" l="l" r="r" t="t"/>
                <a:pathLst>
                  <a:path extrusionOk="0" h="3546" w="12916">
                    <a:moveTo>
                      <a:pt x="2320" y="0"/>
                    </a:moveTo>
                    <a:cubicBezTo>
                      <a:pt x="2281" y="0"/>
                      <a:pt x="2239" y="9"/>
                      <a:pt x="2197" y="29"/>
                    </a:cubicBezTo>
                    <a:cubicBezTo>
                      <a:pt x="1632" y="322"/>
                      <a:pt x="1109" y="698"/>
                      <a:pt x="712" y="1201"/>
                    </a:cubicBezTo>
                    <a:cubicBezTo>
                      <a:pt x="377" y="1619"/>
                      <a:pt x="0" y="2205"/>
                      <a:pt x="314" y="2728"/>
                    </a:cubicBezTo>
                    <a:cubicBezTo>
                      <a:pt x="545" y="3115"/>
                      <a:pt x="937" y="3243"/>
                      <a:pt x="1375" y="3243"/>
                    </a:cubicBezTo>
                    <a:cubicBezTo>
                      <a:pt x="2051" y="3243"/>
                      <a:pt x="2836" y="2939"/>
                      <a:pt x="3306" y="2812"/>
                    </a:cubicBezTo>
                    <a:cubicBezTo>
                      <a:pt x="3683" y="2707"/>
                      <a:pt x="4059" y="2602"/>
                      <a:pt x="4436" y="2477"/>
                    </a:cubicBezTo>
                    <a:cubicBezTo>
                      <a:pt x="4524" y="2462"/>
                      <a:pt x="4694" y="2376"/>
                      <a:pt x="4824" y="2376"/>
                    </a:cubicBezTo>
                    <a:cubicBezTo>
                      <a:pt x="4880" y="2376"/>
                      <a:pt x="4928" y="2391"/>
                      <a:pt x="4959" y="2435"/>
                    </a:cubicBezTo>
                    <a:cubicBezTo>
                      <a:pt x="5022" y="2519"/>
                      <a:pt x="5022" y="2707"/>
                      <a:pt x="5085" y="2791"/>
                    </a:cubicBezTo>
                    <a:cubicBezTo>
                      <a:pt x="5315" y="3209"/>
                      <a:pt x="5796" y="3377"/>
                      <a:pt x="6256" y="3377"/>
                    </a:cubicBezTo>
                    <a:cubicBezTo>
                      <a:pt x="6821" y="3377"/>
                      <a:pt x="7323" y="3105"/>
                      <a:pt x="7867" y="2958"/>
                    </a:cubicBezTo>
                    <a:cubicBezTo>
                      <a:pt x="8005" y="2924"/>
                      <a:pt x="8147" y="2900"/>
                      <a:pt x="8286" y="2900"/>
                    </a:cubicBezTo>
                    <a:cubicBezTo>
                      <a:pt x="8485" y="2900"/>
                      <a:pt x="8679" y="2948"/>
                      <a:pt x="8851" y="3084"/>
                    </a:cubicBezTo>
                    <a:cubicBezTo>
                      <a:pt x="9060" y="3251"/>
                      <a:pt x="9248" y="3460"/>
                      <a:pt x="9541" y="3523"/>
                    </a:cubicBezTo>
                    <a:cubicBezTo>
                      <a:pt x="9605" y="3538"/>
                      <a:pt x="9670" y="3545"/>
                      <a:pt x="9736" y="3545"/>
                    </a:cubicBezTo>
                    <a:cubicBezTo>
                      <a:pt x="10302" y="3545"/>
                      <a:pt x="10950" y="3026"/>
                      <a:pt x="11362" y="2707"/>
                    </a:cubicBezTo>
                    <a:cubicBezTo>
                      <a:pt x="11927" y="2268"/>
                      <a:pt x="12408" y="1724"/>
                      <a:pt x="12785" y="1096"/>
                    </a:cubicBezTo>
                    <a:cubicBezTo>
                      <a:pt x="12915" y="907"/>
                      <a:pt x="12734" y="718"/>
                      <a:pt x="12554" y="718"/>
                    </a:cubicBezTo>
                    <a:cubicBezTo>
                      <a:pt x="12475" y="718"/>
                      <a:pt x="12396" y="755"/>
                      <a:pt x="12345" y="845"/>
                    </a:cubicBezTo>
                    <a:cubicBezTo>
                      <a:pt x="12031" y="1326"/>
                      <a:pt x="11655" y="1765"/>
                      <a:pt x="11236" y="2142"/>
                    </a:cubicBezTo>
                    <a:cubicBezTo>
                      <a:pt x="11027" y="2310"/>
                      <a:pt x="10797" y="2477"/>
                      <a:pt x="10567" y="2623"/>
                    </a:cubicBezTo>
                    <a:cubicBezTo>
                      <a:pt x="10345" y="2764"/>
                      <a:pt x="10007" y="3022"/>
                      <a:pt x="9739" y="3022"/>
                    </a:cubicBezTo>
                    <a:cubicBezTo>
                      <a:pt x="9729" y="3022"/>
                      <a:pt x="9719" y="3022"/>
                      <a:pt x="9709" y="3021"/>
                    </a:cubicBezTo>
                    <a:cubicBezTo>
                      <a:pt x="9479" y="3021"/>
                      <a:pt x="9290" y="2770"/>
                      <a:pt x="9123" y="2644"/>
                    </a:cubicBezTo>
                    <a:cubicBezTo>
                      <a:pt x="8914" y="2477"/>
                      <a:pt x="8663" y="2393"/>
                      <a:pt x="8411" y="2372"/>
                    </a:cubicBezTo>
                    <a:cubicBezTo>
                      <a:pt x="8371" y="2369"/>
                      <a:pt x="8330" y="2368"/>
                      <a:pt x="8290" y="2368"/>
                    </a:cubicBezTo>
                    <a:cubicBezTo>
                      <a:pt x="7792" y="2368"/>
                      <a:pt x="7328" y="2594"/>
                      <a:pt x="6863" y="2749"/>
                    </a:cubicBezTo>
                    <a:cubicBezTo>
                      <a:pt x="6685" y="2801"/>
                      <a:pt x="6460" y="2848"/>
                      <a:pt x="6241" y="2848"/>
                    </a:cubicBezTo>
                    <a:cubicBezTo>
                      <a:pt x="6021" y="2848"/>
                      <a:pt x="5806" y="2801"/>
                      <a:pt x="5650" y="2665"/>
                    </a:cubicBezTo>
                    <a:cubicBezTo>
                      <a:pt x="5482" y="2540"/>
                      <a:pt x="5503" y="2330"/>
                      <a:pt x="5419" y="2163"/>
                    </a:cubicBezTo>
                    <a:cubicBezTo>
                      <a:pt x="5336" y="1975"/>
                      <a:pt x="5168" y="1849"/>
                      <a:pt x="4959" y="1849"/>
                    </a:cubicBezTo>
                    <a:cubicBezTo>
                      <a:pt x="4937" y="1848"/>
                      <a:pt x="4915" y="1847"/>
                      <a:pt x="4893" y="1847"/>
                    </a:cubicBezTo>
                    <a:cubicBezTo>
                      <a:pt x="4622" y="1847"/>
                      <a:pt x="4353" y="1960"/>
                      <a:pt x="4101" y="2037"/>
                    </a:cubicBezTo>
                    <a:cubicBezTo>
                      <a:pt x="3787" y="2121"/>
                      <a:pt x="3453" y="2226"/>
                      <a:pt x="3118" y="2310"/>
                    </a:cubicBezTo>
                    <a:cubicBezTo>
                      <a:pt x="2574" y="2456"/>
                      <a:pt x="2030" y="2686"/>
                      <a:pt x="1465" y="2686"/>
                    </a:cubicBezTo>
                    <a:cubicBezTo>
                      <a:pt x="1256" y="2686"/>
                      <a:pt x="984" y="2686"/>
                      <a:pt x="837" y="2540"/>
                    </a:cubicBezTo>
                    <a:cubicBezTo>
                      <a:pt x="565" y="2289"/>
                      <a:pt x="816" y="1912"/>
                      <a:pt x="984" y="1682"/>
                    </a:cubicBezTo>
                    <a:cubicBezTo>
                      <a:pt x="1381" y="1159"/>
                      <a:pt x="1883" y="761"/>
                      <a:pt x="2469" y="489"/>
                    </a:cubicBezTo>
                    <a:cubicBezTo>
                      <a:pt x="2741" y="362"/>
                      <a:pt x="2574" y="0"/>
                      <a:pt x="23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9"/>
              <p:cNvSpPr/>
              <p:nvPr/>
            </p:nvSpPr>
            <p:spPr>
              <a:xfrm>
                <a:off x="-3791500" y="3501050"/>
                <a:ext cx="275150" cy="66200"/>
              </a:xfrm>
              <a:custGeom>
                <a:rect b="b" l="l" r="r" t="t"/>
                <a:pathLst>
                  <a:path extrusionOk="0" h="2648" w="11006">
                    <a:moveTo>
                      <a:pt x="5397" y="1"/>
                    </a:moveTo>
                    <a:cubicBezTo>
                      <a:pt x="4684" y="1"/>
                      <a:pt x="4003" y="473"/>
                      <a:pt x="3336" y="717"/>
                    </a:cubicBezTo>
                    <a:cubicBezTo>
                      <a:pt x="2959" y="851"/>
                      <a:pt x="2562" y="918"/>
                      <a:pt x="2164" y="918"/>
                    </a:cubicBezTo>
                    <a:cubicBezTo>
                      <a:pt x="1567" y="918"/>
                      <a:pt x="967" y="768"/>
                      <a:pt x="427" y="466"/>
                    </a:cubicBezTo>
                    <a:cubicBezTo>
                      <a:pt x="390" y="446"/>
                      <a:pt x="351" y="436"/>
                      <a:pt x="312" y="436"/>
                    </a:cubicBezTo>
                    <a:cubicBezTo>
                      <a:pt x="152" y="436"/>
                      <a:pt x="0" y="591"/>
                      <a:pt x="51" y="759"/>
                    </a:cubicBezTo>
                    <a:cubicBezTo>
                      <a:pt x="197" y="1303"/>
                      <a:pt x="239" y="1847"/>
                      <a:pt x="176" y="2412"/>
                    </a:cubicBezTo>
                    <a:cubicBezTo>
                      <a:pt x="145" y="2569"/>
                      <a:pt x="260" y="2648"/>
                      <a:pt x="388" y="2648"/>
                    </a:cubicBezTo>
                    <a:cubicBezTo>
                      <a:pt x="516" y="2648"/>
                      <a:pt x="657" y="2569"/>
                      <a:pt x="678" y="2412"/>
                    </a:cubicBezTo>
                    <a:cubicBezTo>
                      <a:pt x="737" y="1990"/>
                      <a:pt x="734" y="1577"/>
                      <a:pt x="670" y="1168"/>
                    </a:cubicBezTo>
                    <a:lnTo>
                      <a:pt x="670" y="1168"/>
                    </a:lnTo>
                    <a:cubicBezTo>
                      <a:pt x="1149" y="1354"/>
                      <a:pt x="1655" y="1448"/>
                      <a:pt x="2168" y="1448"/>
                    </a:cubicBezTo>
                    <a:cubicBezTo>
                      <a:pt x="2361" y="1448"/>
                      <a:pt x="2555" y="1435"/>
                      <a:pt x="2750" y="1408"/>
                    </a:cubicBezTo>
                    <a:cubicBezTo>
                      <a:pt x="3210" y="1324"/>
                      <a:pt x="3629" y="1178"/>
                      <a:pt x="4047" y="968"/>
                    </a:cubicBezTo>
                    <a:cubicBezTo>
                      <a:pt x="4458" y="792"/>
                      <a:pt x="4905" y="525"/>
                      <a:pt x="5372" y="525"/>
                    </a:cubicBezTo>
                    <a:cubicBezTo>
                      <a:pt x="5404" y="525"/>
                      <a:pt x="5437" y="526"/>
                      <a:pt x="5470" y="529"/>
                    </a:cubicBezTo>
                    <a:cubicBezTo>
                      <a:pt x="5972" y="550"/>
                      <a:pt x="6328" y="989"/>
                      <a:pt x="6809" y="1073"/>
                    </a:cubicBezTo>
                    <a:cubicBezTo>
                      <a:pt x="6937" y="1096"/>
                      <a:pt x="7068" y="1107"/>
                      <a:pt x="7198" y="1107"/>
                    </a:cubicBezTo>
                    <a:cubicBezTo>
                      <a:pt x="7535" y="1107"/>
                      <a:pt x="7873" y="1038"/>
                      <a:pt x="8190" y="948"/>
                    </a:cubicBezTo>
                    <a:cubicBezTo>
                      <a:pt x="8552" y="846"/>
                      <a:pt x="9049" y="689"/>
                      <a:pt x="9499" y="689"/>
                    </a:cubicBezTo>
                    <a:cubicBezTo>
                      <a:pt x="9880" y="689"/>
                      <a:pt x="10227" y="802"/>
                      <a:pt x="10429" y="1157"/>
                    </a:cubicBezTo>
                    <a:cubicBezTo>
                      <a:pt x="10480" y="1246"/>
                      <a:pt x="10557" y="1283"/>
                      <a:pt x="10636" y="1283"/>
                    </a:cubicBezTo>
                    <a:cubicBezTo>
                      <a:pt x="10818" y="1283"/>
                      <a:pt x="11006" y="1089"/>
                      <a:pt x="10889" y="885"/>
                    </a:cubicBezTo>
                    <a:cubicBezTo>
                      <a:pt x="10579" y="363"/>
                      <a:pt x="10016" y="172"/>
                      <a:pt x="9446" y="172"/>
                    </a:cubicBezTo>
                    <a:cubicBezTo>
                      <a:pt x="9284" y="172"/>
                      <a:pt x="9122" y="187"/>
                      <a:pt x="8964" y="215"/>
                    </a:cubicBezTo>
                    <a:cubicBezTo>
                      <a:pt x="8462" y="278"/>
                      <a:pt x="8002" y="487"/>
                      <a:pt x="7520" y="571"/>
                    </a:cubicBezTo>
                    <a:cubicBezTo>
                      <a:pt x="7409" y="579"/>
                      <a:pt x="7298" y="588"/>
                      <a:pt x="7189" y="588"/>
                    </a:cubicBezTo>
                    <a:cubicBezTo>
                      <a:pt x="7030" y="588"/>
                      <a:pt x="6874" y="570"/>
                      <a:pt x="6725" y="508"/>
                    </a:cubicBezTo>
                    <a:cubicBezTo>
                      <a:pt x="6474" y="424"/>
                      <a:pt x="6265" y="236"/>
                      <a:pt x="6014" y="132"/>
                    </a:cubicBezTo>
                    <a:cubicBezTo>
                      <a:pt x="5805" y="39"/>
                      <a:pt x="5600" y="1"/>
                      <a:pt x="53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19"/>
              <p:cNvSpPr/>
              <p:nvPr/>
            </p:nvSpPr>
            <p:spPr>
              <a:xfrm>
                <a:off x="-3989550" y="3141850"/>
                <a:ext cx="142500" cy="400900"/>
              </a:xfrm>
              <a:custGeom>
                <a:rect b="b" l="l" r="r" t="t"/>
                <a:pathLst>
                  <a:path extrusionOk="0" h="16036" w="5700">
                    <a:moveTo>
                      <a:pt x="1576" y="0"/>
                    </a:moveTo>
                    <a:cubicBezTo>
                      <a:pt x="1517" y="0"/>
                      <a:pt x="1456" y="24"/>
                      <a:pt x="1403" y="83"/>
                    </a:cubicBezTo>
                    <a:cubicBezTo>
                      <a:pt x="838" y="690"/>
                      <a:pt x="356" y="1422"/>
                      <a:pt x="147" y="2238"/>
                    </a:cubicBezTo>
                    <a:cubicBezTo>
                      <a:pt x="1" y="2782"/>
                      <a:pt x="1" y="3494"/>
                      <a:pt x="398" y="3954"/>
                    </a:cubicBezTo>
                    <a:cubicBezTo>
                      <a:pt x="587" y="4163"/>
                      <a:pt x="838" y="4289"/>
                      <a:pt x="1110" y="4331"/>
                    </a:cubicBezTo>
                    <a:cubicBezTo>
                      <a:pt x="1340" y="4372"/>
                      <a:pt x="1863" y="4310"/>
                      <a:pt x="2009" y="4519"/>
                    </a:cubicBezTo>
                    <a:cubicBezTo>
                      <a:pt x="2093" y="4645"/>
                      <a:pt x="1988" y="4854"/>
                      <a:pt x="1947" y="4979"/>
                    </a:cubicBezTo>
                    <a:cubicBezTo>
                      <a:pt x="1884" y="5147"/>
                      <a:pt x="1842" y="5314"/>
                      <a:pt x="1842" y="5481"/>
                    </a:cubicBezTo>
                    <a:cubicBezTo>
                      <a:pt x="1842" y="5733"/>
                      <a:pt x="1967" y="5963"/>
                      <a:pt x="2177" y="6088"/>
                    </a:cubicBezTo>
                    <a:cubicBezTo>
                      <a:pt x="2423" y="6241"/>
                      <a:pt x="2703" y="6262"/>
                      <a:pt x="2986" y="6262"/>
                    </a:cubicBezTo>
                    <a:cubicBezTo>
                      <a:pt x="3092" y="6262"/>
                      <a:pt x="3199" y="6259"/>
                      <a:pt x="3305" y="6259"/>
                    </a:cubicBezTo>
                    <a:cubicBezTo>
                      <a:pt x="3419" y="6259"/>
                      <a:pt x="3532" y="6262"/>
                      <a:pt x="3641" y="6277"/>
                    </a:cubicBezTo>
                    <a:cubicBezTo>
                      <a:pt x="3913" y="6318"/>
                      <a:pt x="4164" y="6423"/>
                      <a:pt x="4123" y="6758"/>
                    </a:cubicBezTo>
                    <a:cubicBezTo>
                      <a:pt x="4060" y="7197"/>
                      <a:pt x="3600" y="7490"/>
                      <a:pt x="3265" y="7720"/>
                    </a:cubicBezTo>
                    <a:cubicBezTo>
                      <a:pt x="2616" y="8139"/>
                      <a:pt x="1905" y="8536"/>
                      <a:pt x="1570" y="9290"/>
                    </a:cubicBezTo>
                    <a:cubicBezTo>
                      <a:pt x="1235" y="10064"/>
                      <a:pt x="1570" y="10650"/>
                      <a:pt x="1905" y="11340"/>
                    </a:cubicBezTo>
                    <a:cubicBezTo>
                      <a:pt x="1988" y="11528"/>
                      <a:pt x="2072" y="11717"/>
                      <a:pt x="2072" y="11926"/>
                    </a:cubicBezTo>
                    <a:cubicBezTo>
                      <a:pt x="2093" y="12177"/>
                      <a:pt x="1988" y="12428"/>
                      <a:pt x="1988" y="12679"/>
                    </a:cubicBezTo>
                    <a:cubicBezTo>
                      <a:pt x="2009" y="13139"/>
                      <a:pt x="2386" y="13432"/>
                      <a:pt x="2700" y="13725"/>
                    </a:cubicBezTo>
                    <a:cubicBezTo>
                      <a:pt x="3516" y="14458"/>
                      <a:pt x="4332" y="15211"/>
                      <a:pt x="5148" y="15964"/>
                    </a:cubicBezTo>
                    <a:cubicBezTo>
                      <a:pt x="5203" y="16015"/>
                      <a:pt x="5263" y="16036"/>
                      <a:pt x="5321" y="16036"/>
                    </a:cubicBezTo>
                    <a:cubicBezTo>
                      <a:pt x="5526" y="16036"/>
                      <a:pt x="5700" y="15767"/>
                      <a:pt x="5504" y="15588"/>
                    </a:cubicBezTo>
                    <a:cubicBezTo>
                      <a:pt x="4813" y="14960"/>
                      <a:pt x="4123" y="14332"/>
                      <a:pt x="3432" y="13704"/>
                    </a:cubicBezTo>
                    <a:cubicBezTo>
                      <a:pt x="3160" y="13453"/>
                      <a:pt x="2574" y="13077"/>
                      <a:pt x="2512" y="12679"/>
                    </a:cubicBezTo>
                    <a:cubicBezTo>
                      <a:pt x="2491" y="12491"/>
                      <a:pt x="2574" y="12303"/>
                      <a:pt x="2595" y="12135"/>
                    </a:cubicBezTo>
                    <a:cubicBezTo>
                      <a:pt x="2616" y="11947"/>
                      <a:pt x="2595" y="11759"/>
                      <a:pt x="2553" y="11591"/>
                    </a:cubicBezTo>
                    <a:cubicBezTo>
                      <a:pt x="2386" y="10901"/>
                      <a:pt x="1716" y="10294"/>
                      <a:pt x="2009" y="9541"/>
                    </a:cubicBezTo>
                    <a:cubicBezTo>
                      <a:pt x="2323" y="8787"/>
                      <a:pt x="3181" y="8432"/>
                      <a:pt x="3809" y="7971"/>
                    </a:cubicBezTo>
                    <a:cubicBezTo>
                      <a:pt x="4290" y="7616"/>
                      <a:pt x="4876" y="6988"/>
                      <a:pt x="4583" y="6318"/>
                    </a:cubicBezTo>
                    <a:cubicBezTo>
                      <a:pt x="4374" y="5837"/>
                      <a:pt x="3830" y="5753"/>
                      <a:pt x="3369" y="5733"/>
                    </a:cubicBezTo>
                    <a:cubicBezTo>
                      <a:pt x="3269" y="5733"/>
                      <a:pt x="3169" y="5736"/>
                      <a:pt x="3069" y="5736"/>
                    </a:cubicBezTo>
                    <a:cubicBezTo>
                      <a:pt x="2921" y="5736"/>
                      <a:pt x="2775" y="5728"/>
                      <a:pt x="2637" y="5691"/>
                    </a:cubicBezTo>
                    <a:cubicBezTo>
                      <a:pt x="2365" y="5649"/>
                      <a:pt x="2344" y="5461"/>
                      <a:pt x="2428" y="5189"/>
                    </a:cubicBezTo>
                    <a:cubicBezTo>
                      <a:pt x="2512" y="4896"/>
                      <a:pt x="2637" y="4624"/>
                      <a:pt x="2491" y="4310"/>
                    </a:cubicBezTo>
                    <a:cubicBezTo>
                      <a:pt x="2386" y="4080"/>
                      <a:pt x="2156" y="3954"/>
                      <a:pt x="1884" y="3891"/>
                    </a:cubicBezTo>
                    <a:cubicBezTo>
                      <a:pt x="1570" y="3828"/>
                      <a:pt x="1151" y="3891"/>
                      <a:pt x="879" y="3682"/>
                    </a:cubicBezTo>
                    <a:cubicBezTo>
                      <a:pt x="607" y="3473"/>
                      <a:pt x="587" y="3096"/>
                      <a:pt x="587" y="2782"/>
                    </a:cubicBezTo>
                    <a:cubicBezTo>
                      <a:pt x="628" y="1924"/>
                      <a:pt x="1193" y="1067"/>
                      <a:pt x="1779" y="439"/>
                    </a:cubicBezTo>
                    <a:cubicBezTo>
                      <a:pt x="1940" y="262"/>
                      <a:pt x="1768" y="0"/>
                      <a:pt x="15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9"/>
              <p:cNvSpPr/>
              <p:nvPr/>
            </p:nvSpPr>
            <p:spPr>
              <a:xfrm>
                <a:off x="-3829475" y="3170225"/>
                <a:ext cx="435525" cy="230675"/>
              </a:xfrm>
              <a:custGeom>
                <a:rect b="b" l="l" r="r" t="t"/>
                <a:pathLst>
                  <a:path extrusionOk="0" h="9227" w="17421">
                    <a:moveTo>
                      <a:pt x="2659" y="0"/>
                    </a:moveTo>
                    <a:cubicBezTo>
                      <a:pt x="2619" y="0"/>
                      <a:pt x="2576" y="11"/>
                      <a:pt x="2532" y="36"/>
                    </a:cubicBezTo>
                    <a:cubicBezTo>
                      <a:pt x="2009" y="329"/>
                      <a:pt x="1402" y="245"/>
                      <a:pt x="858" y="476"/>
                    </a:cubicBezTo>
                    <a:cubicBezTo>
                      <a:pt x="419" y="664"/>
                      <a:pt x="0" y="1082"/>
                      <a:pt x="0" y="1585"/>
                    </a:cubicBezTo>
                    <a:cubicBezTo>
                      <a:pt x="0" y="2087"/>
                      <a:pt x="377" y="2338"/>
                      <a:pt x="795" y="2505"/>
                    </a:cubicBezTo>
                    <a:cubicBezTo>
                      <a:pt x="1005" y="2589"/>
                      <a:pt x="1277" y="2673"/>
                      <a:pt x="1402" y="2882"/>
                    </a:cubicBezTo>
                    <a:cubicBezTo>
                      <a:pt x="1528" y="3112"/>
                      <a:pt x="1507" y="3405"/>
                      <a:pt x="1570" y="3656"/>
                    </a:cubicBezTo>
                    <a:cubicBezTo>
                      <a:pt x="1632" y="3844"/>
                      <a:pt x="1737" y="4033"/>
                      <a:pt x="1925" y="4158"/>
                    </a:cubicBezTo>
                    <a:cubicBezTo>
                      <a:pt x="2135" y="4305"/>
                      <a:pt x="2407" y="4326"/>
                      <a:pt x="2637" y="4451"/>
                    </a:cubicBezTo>
                    <a:cubicBezTo>
                      <a:pt x="3118" y="4702"/>
                      <a:pt x="3013" y="5372"/>
                      <a:pt x="3013" y="5811"/>
                    </a:cubicBezTo>
                    <a:cubicBezTo>
                      <a:pt x="3013" y="6230"/>
                      <a:pt x="2992" y="6899"/>
                      <a:pt x="3557" y="6920"/>
                    </a:cubicBezTo>
                    <a:cubicBezTo>
                      <a:pt x="3568" y="6921"/>
                      <a:pt x="3580" y="6921"/>
                      <a:pt x="3591" y="6921"/>
                    </a:cubicBezTo>
                    <a:cubicBezTo>
                      <a:pt x="4039" y="6921"/>
                      <a:pt x="4463" y="6514"/>
                      <a:pt x="4687" y="6167"/>
                    </a:cubicBezTo>
                    <a:cubicBezTo>
                      <a:pt x="4938" y="5769"/>
                      <a:pt x="5022" y="5288"/>
                      <a:pt x="5064" y="4828"/>
                    </a:cubicBezTo>
                    <a:cubicBezTo>
                      <a:pt x="5085" y="4577"/>
                      <a:pt x="5085" y="4326"/>
                      <a:pt x="5064" y="4095"/>
                    </a:cubicBezTo>
                    <a:cubicBezTo>
                      <a:pt x="5043" y="3865"/>
                      <a:pt x="5001" y="3572"/>
                      <a:pt x="5085" y="3363"/>
                    </a:cubicBezTo>
                    <a:cubicBezTo>
                      <a:pt x="5125" y="3279"/>
                      <a:pt x="5203" y="3244"/>
                      <a:pt x="5302" y="3244"/>
                    </a:cubicBezTo>
                    <a:cubicBezTo>
                      <a:pt x="5672" y="3244"/>
                      <a:pt x="6343" y="3717"/>
                      <a:pt x="6508" y="3865"/>
                    </a:cubicBezTo>
                    <a:cubicBezTo>
                      <a:pt x="6696" y="4012"/>
                      <a:pt x="6863" y="4179"/>
                      <a:pt x="6947" y="4409"/>
                    </a:cubicBezTo>
                    <a:cubicBezTo>
                      <a:pt x="7052" y="4702"/>
                      <a:pt x="6884" y="4932"/>
                      <a:pt x="6842" y="5225"/>
                    </a:cubicBezTo>
                    <a:cubicBezTo>
                      <a:pt x="6738" y="5853"/>
                      <a:pt x="7324" y="5978"/>
                      <a:pt x="7805" y="5978"/>
                    </a:cubicBezTo>
                    <a:cubicBezTo>
                      <a:pt x="8474" y="5958"/>
                      <a:pt x="9123" y="5874"/>
                      <a:pt x="9772" y="5706"/>
                    </a:cubicBezTo>
                    <a:cubicBezTo>
                      <a:pt x="10085" y="5602"/>
                      <a:pt x="10399" y="5455"/>
                      <a:pt x="10734" y="5372"/>
                    </a:cubicBezTo>
                    <a:cubicBezTo>
                      <a:pt x="10776" y="5363"/>
                      <a:pt x="10816" y="5359"/>
                      <a:pt x="10853" y="5359"/>
                    </a:cubicBezTo>
                    <a:cubicBezTo>
                      <a:pt x="11163" y="5359"/>
                      <a:pt x="11298" y="5654"/>
                      <a:pt x="11466" y="5916"/>
                    </a:cubicBezTo>
                    <a:cubicBezTo>
                      <a:pt x="11718" y="6334"/>
                      <a:pt x="11969" y="6753"/>
                      <a:pt x="12303" y="7129"/>
                    </a:cubicBezTo>
                    <a:cubicBezTo>
                      <a:pt x="12626" y="7492"/>
                      <a:pt x="13065" y="7758"/>
                      <a:pt x="13565" y="7758"/>
                    </a:cubicBezTo>
                    <a:cubicBezTo>
                      <a:pt x="13584" y="7758"/>
                      <a:pt x="13603" y="7758"/>
                      <a:pt x="13622" y="7757"/>
                    </a:cubicBezTo>
                    <a:cubicBezTo>
                      <a:pt x="13792" y="7745"/>
                      <a:pt x="13977" y="7683"/>
                      <a:pt x="14155" y="7683"/>
                    </a:cubicBezTo>
                    <a:cubicBezTo>
                      <a:pt x="14283" y="7683"/>
                      <a:pt x="14408" y="7715"/>
                      <a:pt x="14521" y="7820"/>
                    </a:cubicBezTo>
                    <a:cubicBezTo>
                      <a:pt x="14689" y="7987"/>
                      <a:pt x="14793" y="8238"/>
                      <a:pt x="14919" y="8447"/>
                    </a:cubicBezTo>
                    <a:cubicBezTo>
                      <a:pt x="15170" y="8887"/>
                      <a:pt x="15526" y="9201"/>
                      <a:pt x="16049" y="9222"/>
                    </a:cubicBezTo>
                    <a:cubicBezTo>
                      <a:pt x="16085" y="9225"/>
                      <a:pt x="16121" y="9226"/>
                      <a:pt x="16158" y="9226"/>
                    </a:cubicBezTo>
                    <a:cubicBezTo>
                      <a:pt x="16625" y="9226"/>
                      <a:pt x="17091" y="8979"/>
                      <a:pt x="17304" y="8552"/>
                    </a:cubicBezTo>
                    <a:cubicBezTo>
                      <a:pt x="17421" y="8348"/>
                      <a:pt x="17243" y="8154"/>
                      <a:pt x="17068" y="8154"/>
                    </a:cubicBezTo>
                    <a:cubicBezTo>
                      <a:pt x="16991" y="8154"/>
                      <a:pt x="16916" y="8191"/>
                      <a:pt x="16865" y="8280"/>
                    </a:cubicBezTo>
                    <a:cubicBezTo>
                      <a:pt x="16720" y="8555"/>
                      <a:pt x="16425" y="8710"/>
                      <a:pt x="16125" y="8710"/>
                    </a:cubicBezTo>
                    <a:cubicBezTo>
                      <a:pt x="15992" y="8710"/>
                      <a:pt x="15857" y="8679"/>
                      <a:pt x="15735" y="8615"/>
                    </a:cubicBezTo>
                    <a:cubicBezTo>
                      <a:pt x="15379" y="8406"/>
                      <a:pt x="15254" y="7903"/>
                      <a:pt x="15003" y="7590"/>
                    </a:cubicBezTo>
                    <a:cubicBezTo>
                      <a:pt x="14788" y="7293"/>
                      <a:pt x="14509" y="7165"/>
                      <a:pt x="14185" y="7165"/>
                    </a:cubicBezTo>
                    <a:cubicBezTo>
                      <a:pt x="14098" y="7165"/>
                      <a:pt x="14008" y="7174"/>
                      <a:pt x="13914" y="7192"/>
                    </a:cubicBezTo>
                    <a:cubicBezTo>
                      <a:pt x="13806" y="7209"/>
                      <a:pt x="13704" y="7219"/>
                      <a:pt x="13609" y="7219"/>
                    </a:cubicBezTo>
                    <a:cubicBezTo>
                      <a:pt x="13244" y="7219"/>
                      <a:pt x="12962" y="7084"/>
                      <a:pt x="12680" y="6753"/>
                    </a:cubicBezTo>
                    <a:cubicBezTo>
                      <a:pt x="12345" y="6397"/>
                      <a:pt x="12115" y="5978"/>
                      <a:pt x="11864" y="5581"/>
                    </a:cubicBezTo>
                    <a:cubicBezTo>
                      <a:pt x="11640" y="5194"/>
                      <a:pt x="11356" y="4827"/>
                      <a:pt x="10878" y="4827"/>
                    </a:cubicBezTo>
                    <a:cubicBezTo>
                      <a:pt x="10865" y="4827"/>
                      <a:pt x="10852" y="4827"/>
                      <a:pt x="10839" y="4828"/>
                    </a:cubicBezTo>
                    <a:cubicBezTo>
                      <a:pt x="10525" y="4849"/>
                      <a:pt x="10253" y="4995"/>
                      <a:pt x="9960" y="5100"/>
                    </a:cubicBezTo>
                    <a:cubicBezTo>
                      <a:pt x="9667" y="5204"/>
                      <a:pt x="9353" y="5267"/>
                      <a:pt x="9039" y="5330"/>
                    </a:cubicBezTo>
                    <a:cubicBezTo>
                      <a:pt x="8725" y="5393"/>
                      <a:pt x="8412" y="5434"/>
                      <a:pt x="8098" y="5434"/>
                    </a:cubicBezTo>
                    <a:cubicBezTo>
                      <a:pt x="7951" y="5455"/>
                      <a:pt x="7784" y="5455"/>
                      <a:pt x="7637" y="5455"/>
                    </a:cubicBezTo>
                    <a:cubicBezTo>
                      <a:pt x="7365" y="5434"/>
                      <a:pt x="7365" y="5288"/>
                      <a:pt x="7428" y="5079"/>
                    </a:cubicBezTo>
                    <a:cubicBezTo>
                      <a:pt x="7700" y="4116"/>
                      <a:pt x="6947" y="3426"/>
                      <a:pt x="6152" y="3028"/>
                    </a:cubicBezTo>
                    <a:cubicBezTo>
                      <a:pt x="5900" y="2895"/>
                      <a:pt x="5563" y="2709"/>
                      <a:pt x="5247" y="2709"/>
                    </a:cubicBezTo>
                    <a:cubicBezTo>
                      <a:pt x="5117" y="2709"/>
                      <a:pt x="4991" y="2740"/>
                      <a:pt x="4875" y="2819"/>
                    </a:cubicBezTo>
                    <a:cubicBezTo>
                      <a:pt x="4541" y="3028"/>
                      <a:pt x="4499" y="3489"/>
                      <a:pt x="4520" y="3844"/>
                    </a:cubicBezTo>
                    <a:cubicBezTo>
                      <a:pt x="4562" y="4598"/>
                      <a:pt x="4666" y="5937"/>
                      <a:pt x="3808" y="6313"/>
                    </a:cubicBezTo>
                    <a:cubicBezTo>
                      <a:pt x="3741" y="6347"/>
                      <a:pt x="3688" y="6367"/>
                      <a:pt x="3646" y="6367"/>
                    </a:cubicBezTo>
                    <a:cubicBezTo>
                      <a:pt x="3584" y="6367"/>
                      <a:pt x="3549" y="6322"/>
                      <a:pt x="3536" y="6209"/>
                    </a:cubicBezTo>
                    <a:cubicBezTo>
                      <a:pt x="3536" y="6104"/>
                      <a:pt x="3536" y="5978"/>
                      <a:pt x="3536" y="5853"/>
                    </a:cubicBezTo>
                    <a:cubicBezTo>
                      <a:pt x="3536" y="5602"/>
                      <a:pt x="3536" y="5351"/>
                      <a:pt x="3515" y="5100"/>
                    </a:cubicBezTo>
                    <a:cubicBezTo>
                      <a:pt x="3474" y="4702"/>
                      <a:pt x="3348" y="4305"/>
                      <a:pt x="3013" y="4074"/>
                    </a:cubicBezTo>
                    <a:cubicBezTo>
                      <a:pt x="2783" y="3928"/>
                      <a:pt x="2511" y="3886"/>
                      <a:pt x="2281" y="3761"/>
                    </a:cubicBezTo>
                    <a:cubicBezTo>
                      <a:pt x="2030" y="3635"/>
                      <a:pt x="2030" y="3342"/>
                      <a:pt x="1988" y="3091"/>
                    </a:cubicBezTo>
                    <a:cubicBezTo>
                      <a:pt x="1883" y="2547"/>
                      <a:pt x="1611" y="2275"/>
                      <a:pt x="1109" y="2087"/>
                    </a:cubicBezTo>
                    <a:cubicBezTo>
                      <a:pt x="900" y="2003"/>
                      <a:pt x="565" y="1898"/>
                      <a:pt x="502" y="1647"/>
                    </a:cubicBezTo>
                    <a:cubicBezTo>
                      <a:pt x="461" y="1354"/>
                      <a:pt x="795" y="1061"/>
                      <a:pt x="1026" y="957"/>
                    </a:cubicBezTo>
                    <a:cubicBezTo>
                      <a:pt x="1590" y="706"/>
                      <a:pt x="2239" y="810"/>
                      <a:pt x="2783" y="496"/>
                    </a:cubicBezTo>
                    <a:cubicBezTo>
                      <a:pt x="3032" y="354"/>
                      <a:pt x="2888" y="0"/>
                      <a:pt x="2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19"/>
              <p:cNvSpPr/>
              <p:nvPr/>
            </p:nvSpPr>
            <p:spPr>
              <a:xfrm>
                <a:off x="-3778900" y="3100125"/>
                <a:ext cx="288400" cy="132950"/>
              </a:xfrm>
              <a:custGeom>
                <a:rect b="b" l="l" r="r" t="t"/>
                <a:pathLst>
                  <a:path extrusionOk="0" h="5318" w="11536">
                    <a:moveTo>
                      <a:pt x="11031" y="0"/>
                    </a:moveTo>
                    <a:cubicBezTo>
                      <a:pt x="10797" y="0"/>
                      <a:pt x="10638" y="354"/>
                      <a:pt x="10887" y="497"/>
                    </a:cubicBezTo>
                    <a:cubicBezTo>
                      <a:pt x="11201" y="664"/>
                      <a:pt x="10301" y="1187"/>
                      <a:pt x="10197" y="1292"/>
                    </a:cubicBezTo>
                    <a:cubicBezTo>
                      <a:pt x="9946" y="1564"/>
                      <a:pt x="9799" y="1920"/>
                      <a:pt x="9799" y="2275"/>
                    </a:cubicBezTo>
                    <a:cubicBezTo>
                      <a:pt x="9799" y="2464"/>
                      <a:pt x="9841" y="2652"/>
                      <a:pt x="9904" y="2819"/>
                    </a:cubicBezTo>
                    <a:cubicBezTo>
                      <a:pt x="9987" y="3028"/>
                      <a:pt x="10218" y="3280"/>
                      <a:pt x="10113" y="3531"/>
                    </a:cubicBezTo>
                    <a:cubicBezTo>
                      <a:pt x="10029" y="3740"/>
                      <a:pt x="9799" y="3907"/>
                      <a:pt x="9653" y="4075"/>
                    </a:cubicBezTo>
                    <a:cubicBezTo>
                      <a:pt x="9526" y="4215"/>
                      <a:pt x="9390" y="4356"/>
                      <a:pt x="9258" y="4496"/>
                    </a:cubicBezTo>
                    <a:lnTo>
                      <a:pt x="9258" y="4496"/>
                    </a:lnTo>
                    <a:cubicBezTo>
                      <a:pt x="9059" y="4344"/>
                      <a:pt x="8818" y="4289"/>
                      <a:pt x="8565" y="4289"/>
                    </a:cubicBezTo>
                    <a:cubicBezTo>
                      <a:pt x="8222" y="4289"/>
                      <a:pt x="7856" y="4391"/>
                      <a:pt x="7539" y="4493"/>
                    </a:cubicBezTo>
                    <a:cubicBezTo>
                      <a:pt x="6989" y="4672"/>
                      <a:pt x="6439" y="4781"/>
                      <a:pt x="5879" y="4781"/>
                    </a:cubicBezTo>
                    <a:cubicBezTo>
                      <a:pt x="5524" y="4781"/>
                      <a:pt x="5164" y="4737"/>
                      <a:pt x="4798" y="4640"/>
                    </a:cubicBezTo>
                    <a:cubicBezTo>
                      <a:pt x="4359" y="4535"/>
                      <a:pt x="3920" y="4347"/>
                      <a:pt x="3543" y="4117"/>
                    </a:cubicBezTo>
                    <a:cubicBezTo>
                      <a:pt x="3104" y="3845"/>
                      <a:pt x="2790" y="3489"/>
                      <a:pt x="2413" y="3175"/>
                    </a:cubicBezTo>
                    <a:cubicBezTo>
                      <a:pt x="2029" y="2843"/>
                      <a:pt x="1535" y="2579"/>
                      <a:pt x="1044" y="2579"/>
                    </a:cubicBezTo>
                    <a:cubicBezTo>
                      <a:pt x="760" y="2579"/>
                      <a:pt x="477" y="2667"/>
                      <a:pt x="216" y="2882"/>
                    </a:cubicBezTo>
                    <a:cubicBezTo>
                      <a:pt x="0" y="3048"/>
                      <a:pt x="193" y="3320"/>
                      <a:pt x="408" y="3320"/>
                    </a:cubicBezTo>
                    <a:cubicBezTo>
                      <a:pt x="463" y="3320"/>
                      <a:pt x="520" y="3302"/>
                      <a:pt x="572" y="3259"/>
                    </a:cubicBezTo>
                    <a:cubicBezTo>
                      <a:pt x="730" y="3127"/>
                      <a:pt x="894" y="3073"/>
                      <a:pt x="1059" y="3073"/>
                    </a:cubicBezTo>
                    <a:cubicBezTo>
                      <a:pt x="1684" y="3073"/>
                      <a:pt x="2330" y="3848"/>
                      <a:pt x="2727" y="4179"/>
                    </a:cubicBezTo>
                    <a:cubicBezTo>
                      <a:pt x="3313" y="4661"/>
                      <a:pt x="4024" y="5016"/>
                      <a:pt x="4757" y="5184"/>
                    </a:cubicBezTo>
                    <a:cubicBezTo>
                      <a:pt x="5144" y="5270"/>
                      <a:pt x="5537" y="5317"/>
                      <a:pt x="5930" y="5317"/>
                    </a:cubicBezTo>
                    <a:cubicBezTo>
                      <a:pt x="6301" y="5317"/>
                      <a:pt x="6672" y="5275"/>
                      <a:pt x="7037" y="5184"/>
                    </a:cubicBezTo>
                    <a:cubicBezTo>
                      <a:pt x="7373" y="5111"/>
                      <a:pt x="8034" y="4783"/>
                      <a:pt x="8524" y="4783"/>
                    </a:cubicBezTo>
                    <a:cubicBezTo>
                      <a:pt x="8737" y="4783"/>
                      <a:pt x="8917" y="4845"/>
                      <a:pt x="9025" y="5016"/>
                    </a:cubicBezTo>
                    <a:cubicBezTo>
                      <a:pt x="9075" y="5103"/>
                      <a:pt x="9169" y="5153"/>
                      <a:pt x="9263" y="5153"/>
                    </a:cubicBezTo>
                    <a:cubicBezTo>
                      <a:pt x="9328" y="5153"/>
                      <a:pt x="9392" y="5130"/>
                      <a:pt x="9443" y="5079"/>
                    </a:cubicBezTo>
                    <a:cubicBezTo>
                      <a:pt x="9653" y="4828"/>
                      <a:pt x="9883" y="4598"/>
                      <a:pt x="10113" y="4347"/>
                    </a:cubicBezTo>
                    <a:cubicBezTo>
                      <a:pt x="10301" y="4158"/>
                      <a:pt x="10511" y="3970"/>
                      <a:pt x="10615" y="3698"/>
                    </a:cubicBezTo>
                    <a:cubicBezTo>
                      <a:pt x="10845" y="3133"/>
                      <a:pt x="10259" y="2736"/>
                      <a:pt x="10322" y="2171"/>
                    </a:cubicBezTo>
                    <a:cubicBezTo>
                      <a:pt x="10406" y="1564"/>
                      <a:pt x="11034" y="1501"/>
                      <a:pt x="11327" y="1041"/>
                    </a:cubicBezTo>
                    <a:cubicBezTo>
                      <a:pt x="11536" y="706"/>
                      <a:pt x="11515" y="246"/>
                      <a:pt x="11159" y="36"/>
                    </a:cubicBezTo>
                    <a:cubicBezTo>
                      <a:pt x="11115" y="11"/>
                      <a:pt x="11072" y="0"/>
                      <a:pt x="110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 name="Google Shape;541;p19"/>
            <p:cNvSpPr/>
            <p:nvPr/>
          </p:nvSpPr>
          <p:spPr>
            <a:xfrm rot="-2237347">
              <a:off x="1624183" y="198328"/>
              <a:ext cx="410119" cy="165210"/>
            </a:xfrm>
            <a:custGeom>
              <a:rect b="b" l="l" r="r" t="t"/>
              <a:pathLst>
                <a:path extrusionOk="0" h="9407" w="23352">
                  <a:moveTo>
                    <a:pt x="4133" y="693"/>
                  </a:moveTo>
                  <a:cubicBezTo>
                    <a:pt x="6175" y="693"/>
                    <a:pt x="8760" y="2618"/>
                    <a:pt x="9124" y="4739"/>
                  </a:cubicBezTo>
                  <a:cubicBezTo>
                    <a:pt x="9040" y="6057"/>
                    <a:pt x="8057" y="7249"/>
                    <a:pt x="7010" y="8024"/>
                  </a:cubicBezTo>
                  <a:cubicBezTo>
                    <a:pt x="6410" y="8242"/>
                    <a:pt x="5735" y="8341"/>
                    <a:pt x="5070" y="8341"/>
                  </a:cubicBezTo>
                  <a:cubicBezTo>
                    <a:pt x="4206" y="8341"/>
                    <a:pt x="3360" y="8173"/>
                    <a:pt x="2721" y="7877"/>
                  </a:cubicBezTo>
                  <a:cubicBezTo>
                    <a:pt x="1445" y="7270"/>
                    <a:pt x="691" y="5408"/>
                    <a:pt x="859" y="3818"/>
                  </a:cubicBezTo>
                  <a:cubicBezTo>
                    <a:pt x="1194" y="2897"/>
                    <a:pt x="1759" y="2060"/>
                    <a:pt x="2491" y="1474"/>
                  </a:cubicBezTo>
                  <a:cubicBezTo>
                    <a:pt x="2512" y="1454"/>
                    <a:pt x="2554" y="1433"/>
                    <a:pt x="2575" y="1433"/>
                  </a:cubicBezTo>
                  <a:cubicBezTo>
                    <a:pt x="2616" y="1412"/>
                    <a:pt x="2637" y="1391"/>
                    <a:pt x="2637" y="1349"/>
                  </a:cubicBezTo>
                  <a:cubicBezTo>
                    <a:pt x="3035" y="1056"/>
                    <a:pt x="3453" y="826"/>
                    <a:pt x="3914" y="700"/>
                  </a:cubicBezTo>
                  <a:cubicBezTo>
                    <a:pt x="3986" y="695"/>
                    <a:pt x="4059" y="693"/>
                    <a:pt x="4133" y="693"/>
                  </a:cubicBezTo>
                  <a:close/>
                  <a:moveTo>
                    <a:pt x="17670" y="693"/>
                  </a:moveTo>
                  <a:cubicBezTo>
                    <a:pt x="19712" y="693"/>
                    <a:pt x="22298" y="2618"/>
                    <a:pt x="22661" y="4739"/>
                  </a:cubicBezTo>
                  <a:cubicBezTo>
                    <a:pt x="22578" y="6057"/>
                    <a:pt x="21594" y="7249"/>
                    <a:pt x="20569" y="8024"/>
                  </a:cubicBezTo>
                  <a:cubicBezTo>
                    <a:pt x="19960" y="8242"/>
                    <a:pt x="19279" y="8341"/>
                    <a:pt x="18612" y="8341"/>
                  </a:cubicBezTo>
                  <a:cubicBezTo>
                    <a:pt x="17744" y="8341"/>
                    <a:pt x="16897" y="8173"/>
                    <a:pt x="16259" y="7877"/>
                  </a:cubicBezTo>
                  <a:cubicBezTo>
                    <a:pt x="15003" y="7270"/>
                    <a:pt x="14229" y="5408"/>
                    <a:pt x="14396" y="3818"/>
                  </a:cubicBezTo>
                  <a:cubicBezTo>
                    <a:pt x="14731" y="2897"/>
                    <a:pt x="15296" y="2060"/>
                    <a:pt x="16028" y="1474"/>
                  </a:cubicBezTo>
                  <a:cubicBezTo>
                    <a:pt x="16070" y="1454"/>
                    <a:pt x="16091" y="1433"/>
                    <a:pt x="16133" y="1433"/>
                  </a:cubicBezTo>
                  <a:cubicBezTo>
                    <a:pt x="16154" y="1412"/>
                    <a:pt x="16175" y="1391"/>
                    <a:pt x="16175" y="1349"/>
                  </a:cubicBezTo>
                  <a:cubicBezTo>
                    <a:pt x="16572" y="1056"/>
                    <a:pt x="16991" y="826"/>
                    <a:pt x="17451" y="700"/>
                  </a:cubicBezTo>
                  <a:cubicBezTo>
                    <a:pt x="17523" y="695"/>
                    <a:pt x="17597" y="693"/>
                    <a:pt x="17670" y="693"/>
                  </a:cubicBezTo>
                  <a:close/>
                  <a:moveTo>
                    <a:pt x="4818" y="0"/>
                  </a:moveTo>
                  <a:cubicBezTo>
                    <a:pt x="4443" y="0"/>
                    <a:pt x="4077" y="63"/>
                    <a:pt x="3725" y="177"/>
                  </a:cubicBezTo>
                  <a:cubicBezTo>
                    <a:pt x="1382" y="386"/>
                    <a:pt x="210" y="2270"/>
                    <a:pt x="189" y="4299"/>
                  </a:cubicBezTo>
                  <a:cubicBezTo>
                    <a:pt x="126" y="4550"/>
                    <a:pt x="106" y="4801"/>
                    <a:pt x="85" y="5052"/>
                  </a:cubicBezTo>
                  <a:cubicBezTo>
                    <a:pt x="1" y="6852"/>
                    <a:pt x="1319" y="8421"/>
                    <a:pt x="2951" y="9028"/>
                  </a:cubicBezTo>
                  <a:cubicBezTo>
                    <a:pt x="3489" y="9289"/>
                    <a:pt x="4038" y="9407"/>
                    <a:pt x="4580" y="9407"/>
                  </a:cubicBezTo>
                  <a:cubicBezTo>
                    <a:pt x="5556" y="9407"/>
                    <a:pt x="6511" y="9026"/>
                    <a:pt x="7345" y="8421"/>
                  </a:cubicBezTo>
                  <a:cubicBezTo>
                    <a:pt x="7366" y="8421"/>
                    <a:pt x="7408" y="8400"/>
                    <a:pt x="7429" y="8400"/>
                  </a:cubicBezTo>
                  <a:cubicBezTo>
                    <a:pt x="9249" y="7668"/>
                    <a:pt x="9814" y="6308"/>
                    <a:pt x="9584" y="4906"/>
                  </a:cubicBezTo>
                  <a:cubicBezTo>
                    <a:pt x="9584" y="4759"/>
                    <a:pt x="9584" y="4613"/>
                    <a:pt x="9584" y="4487"/>
                  </a:cubicBezTo>
                  <a:cubicBezTo>
                    <a:pt x="9626" y="4487"/>
                    <a:pt x="9668" y="4467"/>
                    <a:pt x="9710" y="4404"/>
                  </a:cubicBezTo>
                  <a:cubicBezTo>
                    <a:pt x="9940" y="4111"/>
                    <a:pt x="10233" y="3902"/>
                    <a:pt x="10567" y="3734"/>
                  </a:cubicBezTo>
                  <a:cubicBezTo>
                    <a:pt x="10923" y="3609"/>
                    <a:pt x="11300" y="3525"/>
                    <a:pt x="11655" y="3525"/>
                  </a:cubicBezTo>
                  <a:cubicBezTo>
                    <a:pt x="12367" y="3609"/>
                    <a:pt x="13099" y="3985"/>
                    <a:pt x="13559" y="4467"/>
                  </a:cubicBezTo>
                  <a:cubicBezTo>
                    <a:pt x="13601" y="4508"/>
                    <a:pt x="13643" y="4508"/>
                    <a:pt x="13685" y="4529"/>
                  </a:cubicBezTo>
                  <a:cubicBezTo>
                    <a:pt x="13643" y="4697"/>
                    <a:pt x="13622" y="4864"/>
                    <a:pt x="13622" y="5052"/>
                  </a:cubicBezTo>
                  <a:cubicBezTo>
                    <a:pt x="13539" y="6852"/>
                    <a:pt x="14857" y="8421"/>
                    <a:pt x="16489" y="9028"/>
                  </a:cubicBezTo>
                  <a:cubicBezTo>
                    <a:pt x="17027" y="9289"/>
                    <a:pt x="17576" y="9407"/>
                    <a:pt x="18118" y="9407"/>
                  </a:cubicBezTo>
                  <a:cubicBezTo>
                    <a:pt x="19094" y="9407"/>
                    <a:pt x="20049" y="9026"/>
                    <a:pt x="20883" y="8421"/>
                  </a:cubicBezTo>
                  <a:cubicBezTo>
                    <a:pt x="20904" y="8421"/>
                    <a:pt x="20945" y="8400"/>
                    <a:pt x="20966" y="8379"/>
                  </a:cubicBezTo>
                  <a:cubicBezTo>
                    <a:pt x="22808" y="7668"/>
                    <a:pt x="23352" y="6308"/>
                    <a:pt x="23122" y="4906"/>
                  </a:cubicBezTo>
                  <a:cubicBezTo>
                    <a:pt x="23247" y="3065"/>
                    <a:pt x="21908" y="1370"/>
                    <a:pt x="19941" y="386"/>
                  </a:cubicBezTo>
                  <a:cubicBezTo>
                    <a:pt x="19407" y="120"/>
                    <a:pt x="18873" y="0"/>
                    <a:pt x="18356" y="0"/>
                  </a:cubicBezTo>
                  <a:cubicBezTo>
                    <a:pt x="17981" y="0"/>
                    <a:pt x="17615" y="63"/>
                    <a:pt x="17263" y="177"/>
                  </a:cubicBezTo>
                  <a:cubicBezTo>
                    <a:pt x="15066" y="386"/>
                    <a:pt x="13894" y="2039"/>
                    <a:pt x="13748" y="3923"/>
                  </a:cubicBezTo>
                  <a:cubicBezTo>
                    <a:pt x="13337" y="3272"/>
                    <a:pt x="12644" y="3019"/>
                    <a:pt x="11905" y="3019"/>
                  </a:cubicBezTo>
                  <a:cubicBezTo>
                    <a:pt x="11099" y="3019"/>
                    <a:pt x="10237" y="3320"/>
                    <a:pt x="9626" y="3734"/>
                  </a:cubicBezTo>
                  <a:cubicBezTo>
                    <a:pt x="9500" y="3818"/>
                    <a:pt x="9521" y="3943"/>
                    <a:pt x="9584" y="4027"/>
                  </a:cubicBezTo>
                  <a:lnTo>
                    <a:pt x="9542" y="4111"/>
                  </a:lnTo>
                  <a:cubicBezTo>
                    <a:pt x="9291" y="2583"/>
                    <a:pt x="8077" y="1223"/>
                    <a:pt x="6404" y="386"/>
                  </a:cubicBezTo>
                  <a:cubicBezTo>
                    <a:pt x="5870" y="120"/>
                    <a:pt x="5336" y="0"/>
                    <a:pt x="48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 name="Google Shape;542;p19"/>
            <p:cNvGrpSpPr/>
            <p:nvPr/>
          </p:nvGrpSpPr>
          <p:grpSpPr>
            <a:xfrm flipH="1">
              <a:off x="888327" y="4193465"/>
              <a:ext cx="697632" cy="799030"/>
              <a:chOff x="-4043050" y="2932200"/>
              <a:chExt cx="794750" cy="833625"/>
            </a:xfrm>
          </p:grpSpPr>
          <p:sp>
            <p:nvSpPr>
              <p:cNvPr id="543" name="Google Shape;543;p19"/>
              <p:cNvSpPr/>
              <p:nvPr/>
            </p:nvSpPr>
            <p:spPr>
              <a:xfrm>
                <a:off x="-4043050" y="3033100"/>
                <a:ext cx="683325" cy="547675"/>
              </a:xfrm>
              <a:custGeom>
                <a:rect b="b" l="l" r="r" t="t"/>
                <a:pathLst>
                  <a:path extrusionOk="0" h="21907" w="27333">
                    <a:moveTo>
                      <a:pt x="13655" y="521"/>
                    </a:moveTo>
                    <a:cubicBezTo>
                      <a:pt x="16557" y="521"/>
                      <a:pt x="19453" y="1306"/>
                      <a:pt x="21893" y="2906"/>
                    </a:cubicBezTo>
                    <a:cubicBezTo>
                      <a:pt x="23922" y="4245"/>
                      <a:pt x="25617" y="6170"/>
                      <a:pt x="26328" y="8513"/>
                    </a:cubicBezTo>
                    <a:cubicBezTo>
                      <a:pt x="27082" y="10940"/>
                      <a:pt x="26810" y="13640"/>
                      <a:pt x="25261" y="15711"/>
                    </a:cubicBezTo>
                    <a:cubicBezTo>
                      <a:pt x="24487" y="16736"/>
                      <a:pt x="23483" y="17573"/>
                      <a:pt x="22416" y="18306"/>
                    </a:cubicBezTo>
                    <a:cubicBezTo>
                      <a:pt x="21328" y="19017"/>
                      <a:pt x="20177" y="19645"/>
                      <a:pt x="18984" y="20126"/>
                    </a:cubicBezTo>
                    <a:cubicBezTo>
                      <a:pt x="17021" y="20918"/>
                      <a:pt x="14915" y="21384"/>
                      <a:pt x="12796" y="21384"/>
                    </a:cubicBezTo>
                    <a:cubicBezTo>
                      <a:pt x="12341" y="21384"/>
                      <a:pt x="11886" y="21363"/>
                      <a:pt x="11431" y="21319"/>
                    </a:cubicBezTo>
                    <a:cubicBezTo>
                      <a:pt x="6953" y="20879"/>
                      <a:pt x="2622" y="17866"/>
                      <a:pt x="1283" y="13451"/>
                    </a:cubicBezTo>
                    <a:cubicBezTo>
                      <a:pt x="69" y="9434"/>
                      <a:pt x="2015" y="4621"/>
                      <a:pt x="5907" y="2864"/>
                    </a:cubicBezTo>
                    <a:cubicBezTo>
                      <a:pt x="6367" y="2655"/>
                      <a:pt x="6848" y="2508"/>
                      <a:pt x="7330" y="2404"/>
                    </a:cubicBezTo>
                    <a:cubicBezTo>
                      <a:pt x="7645" y="2344"/>
                      <a:pt x="7552" y="1896"/>
                      <a:pt x="7261" y="1896"/>
                    </a:cubicBezTo>
                    <a:cubicBezTo>
                      <a:pt x="7243" y="1896"/>
                      <a:pt x="7224" y="1898"/>
                      <a:pt x="7204" y="1901"/>
                    </a:cubicBezTo>
                    <a:cubicBezTo>
                      <a:pt x="7173" y="1908"/>
                      <a:pt x="7142" y="1915"/>
                      <a:pt x="7111" y="1922"/>
                    </a:cubicBezTo>
                    <a:lnTo>
                      <a:pt x="7111" y="1922"/>
                    </a:lnTo>
                    <a:cubicBezTo>
                      <a:pt x="9156" y="993"/>
                      <a:pt x="11407" y="521"/>
                      <a:pt x="13655" y="521"/>
                    </a:cubicBezTo>
                    <a:close/>
                    <a:moveTo>
                      <a:pt x="13643" y="0"/>
                    </a:moveTo>
                    <a:cubicBezTo>
                      <a:pt x="11923" y="0"/>
                      <a:pt x="10205" y="266"/>
                      <a:pt x="8585" y="792"/>
                    </a:cubicBezTo>
                    <a:cubicBezTo>
                      <a:pt x="7937" y="1002"/>
                      <a:pt x="7309" y="1253"/>
                      <a:pt x="6702" y="1546"/>
                    </a:cubicBezTo>
                    <a:cubicBezTo>
                      <a:pt x="6456" y="1644"/>
                      <a:pt x="6570" y="1949"/>
                      <a:pt x="6783" y="2005"/>
                    </a:cubicBezTo>
                    <a:lnTo>
                      <a:pt x="6783" y="2005"/>
                    </a:lnTo>
                    <a:cubicBezTo>
                      <a:pt x="2650" y="3147"/>
                      <a:pt x="0" y="7670"/>
                      <a:pt x="446" y="11840"/>
                    </a:cubicBezTo>
                    <a:cubicBezTo>
                      <a:pt x="927" y="16548"/>
                      <a:pt x="4924" y="20335"/>
                      <a:pt x="9380" y="21486"/>
                    </a:cubicBezTo>
                    <a:cubicBezTo>
                      <a:pt x="10505" y="21774"/>
                      <a:pt x="11661" y="21907"/>
                      <a:pt x="12818" y="21907"/>
                    </a:cubicBezTo>
                    <a:cubicBezTo>
                      <a:pt x="14351" y="21907"/>
                      <a:pt x="15885" y="21673"/>
                      <a:pt x="17352" y="21256"/>
                    </a:cubicBezTo>
                    <a:cubicBezTo>
                      <a:pt x="19947" y="20502"/>
                      <a:pt x="22499" y="19163"/>
                      <a:pt x="24487" y="17343"/>
                    </a:cubicBezTo>
                    <a:cubicBezTo>
                      <a:pt x="25450" y="16443"/>
                      <a:pt x="26245" y="15376"/>
                      <a:pt x="26726" y="14142"/>
                    </a:cubicBezTo>
                    <a:cubicBezTo>
                      <a:pt x="27186" y="12949"/>
                      <a:pt x="27333" y="11610"/>
                      <a:pt x="27228" y="10313"/>
                    </a:cubicBezTo>
                    <a:cubicBezTo>
                      <a:pt x="26977" y="7718"/>
                      <a:pt x="25659" y="5396"/>
                      <a:pt x="23755" y="3680"/>
                    </a:cubicBezTo>
                    <a:cubicBezTo>
                      <a:pt x="21003" y="1214"/>
                      <a:pt x="17319" y="0"/>
                      <a:pt x="136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19"/>
              <p:cNvSpPr/>
              <p:nvPr/>
            </p:nvSpPr>
            <p:spPr>
              <a:xfrm>
                <a:off x="-3742675" y="2958050"/>
                <a:ext cx="64925" cy="69625"/>
              </a:xfrm>
              <a:custGeom>
                <a:rect b="b" l="l" r="r" t="t"/>
                <a:pathLst>
                  <a:path extrusionOk="0" h="2785" w="2597">
                    <a:moveTo>
                      <a:pt x="2030" y="0"/>
                    </a:moveTo>
                    <a:cubicBezTo>
                      <a:pt x="1693" y="0"/>
                      <a:pt x="1357" y="45"/>
                      <a:pt x="1031" y="131"/>
                    </a:cubicBezTo>
                    <a:lnTo>
                      <a:pt x="1031" y="131"/>
                    </a:lnTo>
                    <a:cubicBezTo>
                      <a:pt x="1024" y="131"/>
                      <a:pt x="1016" y="131"/>
                      <a:pt x="1009" y="131"/>
                    </a:cubicBezTo>
                    <a:cubicBezTo>
                      <a:pt x="927" y="131"/>
                      <a:pt x="843" y="151"/>
                      <a:pt x="759" y="196"/>
                    </a:cubicBezTo>
                    <a:lnTo>
                      <a:pt x="629" y="196"/>
                    </a:lnTo>
                    <a:cubicBezTo>
                      <a:pt x="524" y="196"/>
                      <a:pt x="419" y="269"/>
                      <a:pt x="375" y="367"/>
                    </a:cubicBezTo>
                    <a:lnTo>
                      <a:pt x="375" y="367"/>
                    </a:lnTo>
                    <a:cubicBezTo>
                      <a:pt x="334" y="386"/>
                      <a:pt x="293" y="405"/>
                      <a:pt x="253" y="426"/>
                    </a:cubicBezTo>
                    <a:cubicBezTo>
                      <a:pt x="1" y="570"/>
                      <a:pt x="167" y="915"/>
                      <a:pt x="405" y="915"/>
                    </a:cubicBezTo>
                    <a:cubicBezTo>
                      <a:pt x="444" y="915"/>
                      <a:pt x="484" y="906"/>
                      <a:pt x="525" y="886"/>
                    </a:cubicBezTo>
                    <a:cubicBezTo>
                      <a:pt x="628" y="831"/>
                      <a:pt x="732" y="782"/>
                      <a:pt x="837" y="740"/>
                    </a:cubicBezTo>
                    <a:lnTo>
                      <a:pt x="837" y="740"/>
                    </a:lnTo>
                    <a:cubicBezTo>
                      <a:pt x="907" y="743"/>
                      <a:pt x="976" y="745"/>
                      <a:pt x="1046" y="745"/>
                    </a:cubicBezTo>
                    <a:cubicBezTo>
                      <a:pt x="1078" y="745"/>
                      <a:pt x="1109" y="745"/>
                      <a:pt x="1141" y="744"/>
                    </a:cubicBezTo>
                    <a:lnTo>
                      <a:pt x="1141" y="744"/>
                    </a:lnTo>
                    <a:lnTo>
                      <a:pt x="1152" y="761"/>
                    </a:lnTo>
                    <a:cubicBezTo>
                      <a:pt x="1152" y="761"/>
                      <a:pt x="1165" y="774"/>
                      <a:pt x="1173" y="781"/>
                    </a:cubicBezTo>
                    <a:lnTo>
                      <a:pt x="1173" y="781"/>
                    </a:lnTo>
                    <a:cubicBezTo>
                      <a:pt x="1257" y="886"/>
                      <a:pt x="1278" y="949"/>
                      <a:pt x="1299" y="1053"/>
                    </a:cubicBezTo>
                    <a:cubicBezTo>
                      <a:pt x="1320" y="1137"/>
                      <a:pt x="1320" y="1200"/>
                      <a:pt x="1320" y="1325"/>
                    </a:cubicBezTo>
                    <a:cubicBezTo>
                      <a:pt x="1278" y="1807"/>
                      <a:pt x="1173" y="2372"/>
                      <a:pt x="1571" y="2706"/>
                    </a:cubicBezTo>
                    <a:cubicBezTo>
                      <a:pt x="1623" y="2759"/>
                      <a:pt x="1691" y="2785"/>
                      <a:pt x="1759" y="2785"/>
                    </a:cubicBezTo>
                    <a:cubicBezTo>
                      <a:pt x="1827" y="2785"/>
                      <a:pt x="1895" y="2759"/>
                      <a:pt x="1948" y="2706"/>
                    </a:cubicBezTo>
                    <a:cubicBezTo>
                      <a:pt x="2052" y="2602"/>
                      <a:pt x="2052" y="2413"/>
                      <a:pt x="1948" y="2330"/>
                    </a:cubicBezTo>
                    <a:cubicBezTo>
                      <a:pt x="1864" y="2267"/>
                      <a:pt x="1843" y="2204"/>
                      <a:pt x="1801" y="2100"/>
                    </a:cubicBezTo>
                    <a:cubicBezTo>
                      <a:pt x="1801" y="2058"/>
                      <a:pt x="1801" y="2016"/>
                      <a:pt x="1801" y="1953"/>
                    </a:cubicBezTo>
                    <a:cubicBezTo>
                      <a:pt x="1801" y="1890"/>
                      <a:pt x="1801" y="1828"/>
                      <a:pt x="1801" y="1765"/>
                    </a:cubicBezTo>
                    <a:cubicBezTo>
                      <a:pt x="1822" y="1493"/>
                      <a:pt x="1885" y="1221"/>
                      <a:pt x="1822" y="970"/>
                    </a:cubicBezTo>
                    <a:cubicBezTo>
                      <a:pt x="1808" y="888"/>
                      <a:pt x="1780" y="803"/>
                      <a:pt x="1742" y="719"/>
                    </a:cubicBezTo>
                    <a:lnTo>
                      <a:pt x="1742" y="719"/>
                    </a:lnTo>
                    <a:cubicBezTo>
                      <a:pt x="1839" y="719"/>
                      <a:pt x="1936" y="719"/>
                      <a:pt x="2031" y="719"/>
                    </a:cubicBezTo>
                    <a:cubicBezTo>
                      <a:pt x="2167" y="719"/>
                      <a:pt x="2248" y="632"/>
                      <a:pt x="2274" y="530"/>
                    </a:cubicBezTo>
                    <a:lnTo>
                      <a:pt x="2274" y="530"/>
                    </a:lnTo>
                    <a:cubicBezTo>
                      <a:pt x="2290" y="523"/>
                      <a:pt x="2307" y="516"/>
                      <a:pt x="2324" y="509"/>
                    </a:cubicBezTo>
                    <a:cubicBezTo>
                      <a:pt x="2596" y="405"/>
                      <a:pt x="2575" y="28"/>
                      <a:pt x="2261" y="7"/>
                    </a:cubicBezTo>
                    <a:cubicBezTo>
                      <a:pt x="2184" y="3"/>
                      <a:pt x="2107" y="0"/>
                      <a:pt x="2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19"/>
              <p:cNvSpPr/>
              <p:nvPr/>
            </p:nvSpPr>
            <p:spPr>
              <a:xfrm>
                <a:off x="-3687975" y="3588225"/>
                <a:ext cx="33150" cy="84325"/>
              </a:xfrm>
              <a:custGeom>
                <a:rect b="b" l="l" r="r" t="t"/>
                <a:pathLst>
                  <a:path extrusionOk="0" h="3373" w="1326">
                    <a:moveTo>
                      <a:pt x="250" y="0"/>
                    </a:moveTo>
                    <a:cubicBezTo>
                      <a:pt x="122" y="0"/>
                      <a:pt x="0" y="79"/>
                      <a:pt x="11" y="243"/>
                    </a:cubicBezTo>
                    <a:cubicBezTo>
                      <a:pt x="26" y="492"/>
                      <a:pt x="52" y="738"/>
                      <a:pt x="90" y="981"/>
                    </a:cubicBezTo>
                    <a:lnTo>
                      <a:pt x="90" y="981"/>
                    </a:lnTo>
                    <a:cubicBezTo>
                      <a:pt x="124" y="1441"/>
                      <a:pt x="231" y="1896"/>
                      <a:pt x="409" y="2324"/>
                    </a:cubicBezTo>
                    <a:lnTo>
                      <a:pt x="409" y="2324"/>
                    </a:lnTo>
                    <a:cubicBezTo>
                      <a:pt x="409" y="2328"/>
                      <a:pt x="408" y="2332"/>
                      <a:pt x="408" y="2336"/>
                    </a:cubicBezTo>
                    <a:cubicBezTo>
                      <a:pt x="408" y="2420"/>
                      <a:pt x="437" y="2484"/>
                      <a:pt x="482" y="2529"/>
                    </a:cubicBezTo>
                    <a:lnTo>
                      <a:pt x="482" y="2529"/>
                    </a:lnTo>
                    <a:cubicBezTo>
                      <a:pt x="567" y="2768"/>
                      <a:pt x="661" y="3004"/>
                      <a:pt x="764" y="3235"/>
                    </a:cubicBezTo>
                    <a:cubicBezTo>
                      <a:pt x="804" y="3331"/>
                      <a:pt x="887" y="3372"/>
                      <a:pt x="972" y="3372"/>
                    </a:cubicBezTo>
                    <a:cubicBezTo>
                      <a:pt x="1111" y="3372"/>
                      <a:pt x="1258" y="3265"/>
                      <a:pt x="1245" y="3110"/>
                    </a:cubicBezTo>
                    <a:cubicBezTo>
                      <a:pt x="1244" y="3098"/>
                      <a:pt x="1244" y="3086"/>
                      <a:pt x="1243" y="3074"/>
                    </a:cubicBezTo>
                    <a:lnTo>
                      <a:pt x="1243" y="3074"/>
                    </a:lnTo>
                    <a:cubicBezTo>
                      <a:pt x="1267" y="3037"/>
                      <a:pt x="1283" y="2993"/>
                      <a:pt x="1287" y="2943"/>
                    </a:cubicBezTo>
                    <a:cubicBezTo>
                      <a:pt x="1325" y="2385"/>
                      <a:pt x="1222" y="1844"/>
                      <a:pt x="994" y="1338"/>
                    </a:cubicBezTo>
                    <a:lnTo>
                      <a:pt x="994" y="1338"/>
                    </a:lnTo>
                    <a:cubicBezTo>
                      <a:pt x="946" y="1139"/>
                      <a:pt x="890" y="942"/>
                      <a:pt x="827" y="746"/>
                    </a:cubicBezTo>
                    <a:cubicBezTo>
                      <a:pt x="796" y="654"/>
                      <a:pt x="732" y="596"/>
                      <a:pt x="659" y="571"/>
                    </a:cubicBezTo>
                    <a:lnTo>
                      <a:pt x="659" y="571"/>
                    </a:lnTo>
                    <a:cubicBezTo>
                      <a:pt x="645" y="493"/>
                      <a:pt x="630" y="415"/>
                      <a:pt x="615" y="337"/>
                    </a:cubicBezTo>
                    <a:lnTo>
                      <a:pt x="615" y="337"/>
                    </a:lnTo>
                    <a:cubicBezTo>
                      <a:pt x="615" y="327"/>
                      <a:pt x="616" y="316"/>
                      <a:pt x="617" y="306"/>
                    </a:cubicBezTo>
                    <a:lnTo>
                      <a:pt x="617" y="306"/>
                    </a:lnTo>
                    <a:cubicBezTo>
                      <a:pt x="615" y="307"/>
                      <a:pt x="612" y="307"/>
                      <a:pt x="609" y="307"/>
                    </a:cubicBezTo>
                    <a:lnTo>
                      <a:pt x="609" y="307"/>
                    </a:lnTo>
                    <a:cubicBezTo>
                      <a:pt x="605" y="286"/>
                      <a:pt x="601" y="265"/>
                      <a:pt x="596" y="243"/>
                    </a:cubicBezTo>
                    <a:cubicBezTo>
                      <a:pt x="583" y="164"/>
                      <a:pt x="521" y="102"/>
                      <a:pt x="450" y="72"/>
                    </a:cubicBezTo>
                    <a:lnTo>
                      <a:pt x="450" y="72"/>
                    </a:lnTo>
                    <a:cubicBezTo>
                      <a:pt x="395" y="24"/>
                      <a:pt x="322" y="0"/>
                      <a:pt x="2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19"/>
              <p:cNvSpPr/>
              <p:nvPr/>
            </p:nvSpPr>
            <p:spPr>
              <a:xfrm>
                <a:off x="-3694525" y="3654400"/>
                <a:ext cx="57575" cy="29575"/>
              </a:xfrm>
              <a:custGeom>
                <a:rect b="b" l="l" r="r" t="t"/>
                <a:pathLst>
                  <a:path extrusionOk="0" h="1183" w="2303">
                    <a:moveTo>
                      <a:pt x="2062" y="0"/>
                    </a:moveTo>
                    <a:cubicBezTo>
                      <a:pt x="2052" y="0"/>
                      <a:pt x="2041" y="1"/>
                      <a:pt x="2030" y="3"/>
                    </a:cubicBezTo>
                    <a:cubicBezTo>
                      <a:pt x="2010" y="5"/>
                      <a:pt x="1989" y="8"/>
                      <a:pt x="1968" y="10"/>
                    </a:cubicBezTo>
                    <a:lnTo>
                      <a:pt x="1968" y="10"/>
                    </a:lnTo>
                    <a:cubicBezTo>
                      <a:pt x="1968" y="8"/>
                      <a:pt x="1968" y="5"/>
                      <a:pt x="1967" y="3"/>
                    </a:cubicBezTo>
                    <a:cubicBezTo>
                      <a:pt x="1921" y="10"/>
                      <a:pt x="1875" y="19"/>
                      <a:pt x="1828" y="28"/>
                    </a:cubicBezTo>
                    <a:lnTo>
                      <a:pt x="1828" y="28"/>
                    </a:lnTo>
                    <a:cubicBezTo>
                      <a:pt x="1394" y="82"/>
                      <a:pt x="959" y="137"/>
                      <a:pt x="524" y="191"/>
                    </a:cubicBezTo>
                    <a:cubicBezTo>
                      <a:pt x="398" y="212"/>
                      <a:pt x="294" y="275"/>
                      <a:pt x="273" y="400"/>
                    </a:cubicBezTo>
                    <a:cubicBezTo>
                      <a:pt x="245" y="470"/>
                      <a:pt x="254" y="550"/>
                      <a:pt x="295" y="613"/>
                    </a:cubicBezTo>
                    <a:lnTo>
                      <a:pt x="295" y="613"/>
                    </a:lnTo>
                    <a:cubicBezTo>
                      <a:pt x="252" y="639"/>
                      <a:pt x="210" y="666"/>
                      <a:pt x="168" y="693"/>
                    </a:cubicBezTo>
                    <a:cubicBezTo>
                      <a:pt x="42" y="777"/>
                      <a:pt x="1" y="923"/>
                      <a:pt x="63" y="1049"/>
                    </a:cubicBezTo>
                    <a:cubicBezTo>
                      <a:pt x="107" y="1135"/>
                      <a:pt x="210" y="1182"/>
                      <a:pt x="304" y="1182"/>
                    </a:cubicBezTo>
                    <a:cubicBezTo>
                      <a:pt x="346" y="1182"/>
                      <a:pt x="387" y="1173"/>
                      <a:pt x="419" y="1153"/>
                    </a:cubicBezTo>
                    <a:cubicBezTo>
                      <a:pt x="574" y="1054"/>
                      <a:pt x="731" y="966"/>
                      <a:pt x="892" y="889"/>
                    </a:cubicBezTo>
                    <a:lnTo>
                      <a:pt x="892" y="889"/>
                    </a:lnTo>
                    <a:cubicBezTo>
                      <a:pt x="1005" y="912"/>
                      <a:pt x="1121" y="924"/>
                      <a:pt x="1237" y="924"/>
                    </a:cubicBezTo>
                    <a:cubicBezTo>
                      <a:pt x="1517" y="924"/>
                      <a:pt x="1799" y="855"/>
                      <a:pt x="2051" y="714"/>
                    </a:cubicBezTo>
                    <a:cubicBezTo>
                      <a:pt x="2128" y="663"/>
                      <a:pt x="2173" y="580"/>
                      <a:pt x="2178" y="500"/>
                    </a:cubicBezTo>
                    <a:lnTo>
                      <a:pt x="2178" y="500"/>
                    </a:lnTo>
                    <a:cubicBezTo>
                      <a:pt x="2261" y="444"/>
                      <a:pt x="2302" y="318"/>
                      <a:pt x="2302" y="233"/>
                    </a:cubicBezTo>
                    <a:cubicBezTo>
                      <a:pt x="2283" y="117"/>
                      <a:pt x="2192" y="0"/>
                      <a:pt x="20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19"/>
              <p:cNvSpPr/>
              <p:nvPr/>
            </p:nvSpPr>
            <p:spPr>
              <a:xfrm>
                <a:off x="-3783450" y="2932200"/>
                <a:ext cx="535150" cy="833625"/>
              </a:xfrm>
              <a:custGeom>
                <a:rect b="b" l="l" r="r" t="t"/>
                <a:pathLst>
                  <a:path extrusionOk="0" h="33345" w="21406">
                    <a:moveTo>
                      <a:pt x="5779" y="29636"/>
                    </a:moveTo>
                    <a:lnTo>
                      <a:pt x="5779" y="29636"/>
                    </a:lnTo>
                    <a:cubicBezTo>
                      <a:pt x="5775" y="29647"/>
                      <a:pt x="5771" y="29658"/>
                      <a:pt x="5767" y="29668"/>
                    </a:cubicBezTo>
                    <a:lnTo>
                      <a:pt x="5767" y="29668"/>
                    </a:lnTo>
                    <a:cubicBezTo>
                      <a:pt x="5747" y="29667"/>
                      <a:pt x="5727" y="29665"/>
                      <a:pt x="5707" y="29664"/>
                    </a:cubicBezTo>
                    <a:lnTo>
                      <a:pt x="5707" y="29664"/>
                    </a:lnTo>
                    <a:cubicBezTo>
                      <a:pt x="5731" y="29654"/>
                      <a:pt x="5755" y="29645"/>
                      <a:pt x="5779" y="29636"/>
                    </a:cubicBezTo>
                    <a:close/>
                    <a:moveTo>
                      <a:pt x="7271" y="29373"/>
                    </a:moveTo>
                    <a:cubicBezTo>
                      <a:pt x="7996" y="29373"/>
                      <a:pt x="8723" y="29554"/>
                      <a:pt x="9372" y="29921"/>
                    </a:cubicBezTo>
                    <a:lnTo>
                      <a:pt x="9372" y="29921"/>
                    </a:lnTo>
                    <a:cubicBezTo>
                      <a:pt x="7473" y="31775"/>
                      <a:pt x="4857" y="32833"/>
                      <a:pt x="2208" y="32833"/>
                    </a:cubicBezTo>
                    <a:cubicBezTo>
                      <a:pt x="1712" y="32833"/>
                      <a:pt x="1214" y="32796"/>
                      <a:pt x="720" y="32720"/>
                    </a:cubicBezTo>
                    <a:lnTo>
                      <a:pt x="720" y="32720"/>
                    </a:lnTo>
                    <a:cubicBezTo>
                      <a:pt x="1558" y="31403"/>
                      <a:pt x="2944" y="30506"/>
                      <a:pt x="4456" y="30250"/>
                    </a:cubicBezTo>
                    <a:lnTo>
                      <a:pt x="4456" y="30250"/>
                    </a:lnTo>
                    <a:cubicBezTo>
                      <a:pt x="4486" y="30266"/>
                      <a:pt x="4518" y="30276"/>
                      <a:pt x="4553" y="30276"/>
                    </a:cubicBezTo>
                    <a:cubicBezTo>
                      <a:pt x="4596" y="30276"/>
                      <a:pt x="4641" y="30262"/>
                      <a:pt x="4687" y="30230"/>
                    </a:cubicBezTo>
                    <a:cubicBezTo>
                      <a:pt x="4695" y="30224"/>
                      <a:pt x="4702" y="30219"/>
                      <a:pt x="4710" y="30213"/>
                    </a:cubicBezTo>
                    <a:lnTo>
                      <a:pt x="4710" y="30213"/>
                    </a:lnTo>
                    <a:cubicBezTo>
                      <a:pt x="4920" y="30188"/>
                      <a:pt x="5133" y="30175"/>
                      <a:pt x="5347" y="30175"/>
                    </a:cubicBezTo>
                    <a:cubicBezTo>
                      <a:pt x="5545" y="30175"/>
                      <a:pt x="5744" y="30186"/>
                      <a:pt x="5943" y="30209"/>
                    </a:cubicBezTo>
                    <a:cubicBezTo>
                      <a:pt x="5954" y="30211"/>
                      <a:pt x="5964" y="30211"/>
                      <a:pt x="5975" y="30211"/>
                    </a:cubicBezTo>
                    <a:cubicBezTo>
                      <a:pt x="6083" y="30211"/>
                      <a:pt x="6156" y="30116"/>
                      <a:pt x="6194" y="30020"/>
                    </a:cubicBezTo>
                    <a:cubicBezTo>
                      <a:pt x="6262" y="29824"/>
                      <a:pt x="6340" y="29636"/>
                      <a:pt x="6428" y="29455"/>
                    </a:cubicBezTo>
                    <a:lnTo>
                      <a:pt x="6428" y="29455"/>
                    </a:lnTo>
                    <a:cubicBezTo>
                      <a:pt x="6705" y="29400"/>
                      <a:pt x="6988" y="29373"/>
                      <a:pt x="7271" y="29373"/>
                    </a:cubicBezTo>
                    <a:close/>
                    <a:moveTo>
                      <a:pt x="8511" y="0"/>
                    </a:moveTo>
                    <a:cubicBezTo>
                      <a:pt x="7120" y="0"/>
                      <a:pt x="5730" y="223"/>
                      <a:pt x="4415" y="686"/>
                    </a:cubicBezTo>
                    <a:cubicBezTo>
                      <a:pt x="4039" y="811"/>
                      <a:pt x="3683" y="958"/>
                      <a:pt x="3327" y="1125"/>
                    </a:cubicBezTo>
                    <a:cubicBezTo>
                      <a:pt x="3074" y="1234"/>
                      <a:pt x="3228" y="1593"/>
                      <a:pt x="3477" y="1593"/>
                    </a:cubicBezTo>
                    <a:cubicBezTo>
                      <a:pt x="3516" y="1593"/>
                      <a:pt x="3557" y="1584"/>
                      <a:pt x="3599" y="1564"/>
                    </a:cubicBezTo>
                    <a:cubicBezTo>
                      <a:pt x="5131" y="854"/>
                      <a:pt x="6809" y="515"/>
                      <a:pt x="8490" y="515"/>
                    </a:cubicBezTo>
                    <a:cubicBezTo>
                      <a:pt x="9980" y="515"/>
                      <a:pt x="11473" y="781"/>
                      <a:pt x="12869" y="1292"/>
                    </a:cubicBezTo>
                    <a:cubicBezTo>
                      <a:pt x="15861" y="2380"/>
                      <a:pt x="18267" y="4619"/>
                      <a:pt x="19543" y="7549"/>
                    </a:cubicBezTo>
                    <a:cubicBezTo>
                      <a:pt x="20799" y="10415"/>
                      <a:pt x="20945" y="13784"/>
                      <a:pt x="19836" y="16734"/>
                    </a:cubicBezTo>
                    <a:cubicBezTo>
                      <a:pt x="18664" y="19914"/>
                      <a:pt x="16049" y="22404"/>
                      <a:pt x="13120" y="23994"/>
                    </a:cubicBezTo>
                    <a:cubicBezTo>
                      <a:pt x="10647" y="25335"/>
                      <a:pt x="7494" y="26419"/>
                      <a:pt x="6086" y="28984"/>
                    </a:cubicBezTo>
                    <a:lnTo>
                      <a:pt x="6086" y="28984"/>
                    </a:lnTo>
                    <a:cubicBezTo>
                      <a:pt x="5521" y="29123"/>
                      <a:pt x="4980" y="29364"/>
                      <a:pt x="4499" y="29708"/>
                    </a:cubicBezTo>
                    <a:lnTo>
                      <a:pt x="4499" y="29708"/>
                    </a:lnTo>
                    <a:cubicBezTo>
                      <a:pt x="2663" y="29974"/>
                      <a:pt x="961" y="31121"/>
                      <a:pt x="63" y="32782"/>
                    </a:cubicBezTo>
                    <a:cubicBezTo>
                      <a:pt x="1" y="32929"/>
                      <a:pt x="63" y="33138"/>
                      <a:pt x="231" y="33159"/>
                    </a:cubicBezTo>
                    <a:cubicBezTo>
                      <a:pt x="884" y="33283"/>
                      <a:pt x="1545" y="33344"/>
                      <a:pt x="2206" y="33344"/>
                    </a:cubicBezTo>
                    <a:cubicBezTo>
                      <a:pt x="5100" y="33344"/>
                      <a:pt x="7971" y="32175"/>
                      <a:pt x="9981" y="30062"/>
                    </a:cubicBezTo>
                    <a:cubicBezTo>
                      <a:pt x="10107" y="29937"/>
                      <a:pt x="10065" y="29748"/>
                      <a:pt x="9918" y="29644"/>
                    </a:cubicBezTo>
                    <a:cubicBezTo>
                      <a:pt x="9132" y="29110"/>
                      <a:pt x="8195" y="28842"/>
                      <a:pt x="7257" y="28842"/>
                    </a:cubicBezTo>
                    <a:cubicBezTo>
                      <a:pt x="7092" y="28842"/>
                      <a:pt x="6926" y="28851"/>
                      <a:pt x="6761" y="28867"/>
                    </a:cubicBezTo>
                    <a:lnTo>
                      <a:pt x="6761" y="28867"/>
                    </a:lnTo>
                    <a:cubicBezTo>
                      <a:pt x="8168" y="26721"/>
                      <a:pt x="11007" y="25710"/>
                      <a:pt x="13182" y="24559"/>
                    </a:cubicBezTo>
                    <a:cubicBezTo>
                      <a:pt x="16216" y="22948"/>
                      <a:pt x="18853" y="20479"/>
                      <a:pt x="20192" y="17278"/>
                    </a:cubicBezTo>
                    <a:cubicBezTo>
                      <a:pt x="21405" y="14307"/>
                      <a:pt x="21385" y="10854"/>
                      <a:pt x="20234" y="7883"/>
                    </a:cubicBezTo>
                    <a:cubicBezTo>
                      <a:pt x="19083" y="4849"/>
                      <a:pt x="16802" y="2422"/>
                      <a:pt x="13810" y="1104"/>
                    </a:cubicBezTo>
                    <a:cubicBezTo>
                      <a:pt x="12151" y="381"/>
                      <a:pt x="10330" y="0"/>
                      <a:pt x="8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19"/>
              <p:cNvSpPr/>
              <p:nvPr/>
            </p:nvSpPr>
            <p:spPr>
              <a:xfrm>
                <a:off x="-3849350" y="3056375"/>
                <a:ext cx="322900" cy="88650"/>
              </a:xfrm>
              <a:custGeom>
                <a:rect b="b" l="l" r="r" t="t"/>
                <a:pathLst>
                  <a:path extrusionOk="0" h="3546" w="12916">
                    <a:moveTo>
                      <a:pt x="2320" y="0"/>
                    </a:moveTo>
                    <a:cubicBezTo>
                      <a:pt x="2281" y="0"/>
                      <a:pt x="2239" y="9"/>
                      <a:pt x="2197" y="29"/>
                    </a:cubicBezTo>
                    <a:cubicBezTo>
                      <a:pt x="1632" y="322"/>
                      <a:pt x="1109" y="698"/>
                      <a:pt x="712" y="1201"/>
                    </a:cubicBezTo>
                    <a:cubicBezTo>
                      <a:pt x="377" y="1619"/>
                      <a:pt x="0" y="2205"/>
                      <a:pt x="314" y="2728"/>
                    </a:cubicBezTo>
                    <a:cubicBezTo>
                      <a:pt x="545" y="3115"/>
                      <a:pt x="937" y="3243"/>
                      <a:pt x="1375" y="3243"/>
                    </a:cubicBezTo>
                    <a:cubicBezTo>
                      <a:pt x="2051" y="3243"/>
                      <a:pt x="2836" y="2939"/>
                      <a:pt x="3306" y="2812"/>
                    </a:cubicBezTo>
                    <a:cubicBezTo>
                      <a:pt x="3683" y="2707"/>
                      <a:pt x="4059" y="2602"/>
                      <a:pt x="4436" y="2477"/>
                    </a:cubicBezTo>
                    <a:cubicBezTo>
                      <a:pt x="4524" y="2462"/>
                      <a:pt x="4694" y="2376"/>
                      <a:pt x="4824" y="2376"/>
                    </a:cubicBezTo>
                    <a:cubicBezTo>
                      <a:pt x="4880" y="2376"/>
                      <a:pt x="4928" y="2391"/>
                      <a:pt x="4959" y="2435"/>
                    </a:cubicBezTo>
                    <a:cubicBezTo>
                      <a:pt x="5022" y="2519"/>
                      <a:pt x="5022" y="2707"/>
                      <a:pt x="5085" y="2791"/>
                    </a:cubicBezTo>
                    <a:cubicBezTo>
                      <a:pt x="5315" y="3209"/>
                      <a:pt x="5796" y="3377"/>
                      <a:pt x="6256" y="3377"/>
                    </a:cubicBezTo>
                    <a:cubicBezTo>
                      <a:pt x="6821" y="3377"/>
                      <a:pt x="7323" y="3105"/>
                      <a:pt x="7867" y="2958"/>
                    </a:cubicBezTo>
                    <a:cubicBezTo>
                      <a:pt x="8005" y="2924"/>
                      <a:pt x="8147" y="2900"/>
                      <a:pt x="8286" y="2900"/>
                    </a:cubicBezTo>
                    <a:cubicBezTo>
                      <a:pt x="8485" y="2900"/>
                      <a:pt x="8679" y="2948"/>
                      <a:pt x="8851" y="3084"/>
                    </a:cubicBezTo>
                    <a:cubicBezTo>
                      <a:pt x="9060" y="3251"/>
                      <a:pt x="9248" y="3460"/>
                      <a:pt x="9541" y="3523"/>
                    </a:cubicBezTo>
                    <a:cubicBezTo>
                      <a:pt x="9605" y="3538"/>
                      <a:pt x="9670" y="3545"/>
                      <a:pt x="9736" y="3545"/>
                    </a:cubicBezTo>
                    <a:cubicBezTo>
                      <a:pt x="10302" y="3545"/>
                      <a:pt x="10950" y="3026"/>
                      <a:pt x="11362" y="2707"/>
                    </a:cubicBezTo>
                    <a:cubicBezTo>
                      <a:pt x="11927" y="2268"/>
                      <a:pt x="12408" y="1724"/>
                      <a:pt x="12785" y="1096"/>
                    </a:cubicBezTo>
                    <a:cubicBezTo>
                      <a:pt x="12915" y="907"/>
                      <a:pt x="12734" y="718"/>
                      <a:pt x="12554" y="718"/>
                    </a:cubicBezTo>
                    <a:cubicBezTo>
                      <a:pt x="12475" y="718"/>
                      <a:pt x="12396" y="755"/>
                      <a:pt x="12345" y="845"/>
                    </a:cubicBezTo>
                    <a:cubicBezTo>
                      <a:pt x="12031" y="1326"/>
                      <a:pt x="11655" y="1765"/>
                      <a:pt x="11236" y="2142"/>
                    </a:cubicBezTo>
                    <a:cubicBezTo>
                      <a:pt x="11027" y="2310"/>
                      <a:pt x="10797" y="2477"/>
                      <a:pt x="10567" y="2623"/>
                    </a:cubicBezTo>
                    <a:cubicBezTo>
                      <a:pt x="10345" y="2764"/>
                      <a:pt x="10007" y="3022"/>
                      <a:pt x="9739" y="3022"/>
                    </a:cubicBezTo>
                    <a:cubicBezTo>
                      <a:pt x="9729" y="3022"/>
                      <a:pt x="9719" y="3022"/>
                      <a:pt x="9709" y="3021"/>
                    </a:cubicBezTo>
                    <a:cubicBezTo>
                      <a:pt x="9479" y="3021"/>
                      <a:pt x="9290" y="2770"/>
                      <a:pt x="9123" y="2644"/>
                    </a:cubicBezTo>
                    <a:cubicBezTo>
                      <a:pt x="8914" y="2477"/>
                      <a:pt x="8663" y="2393"/>
                      <a:pt x="8411" y="2372"/>
                    </a:cubicBezTo>
                    <a:cubicBezTo>
                      <a:pt x="8371" y="2369"/>
                      <a:pt x="8330" y="2368"/>
                      <a:pt x="8290" y="2368"/>
                    </a:cubicBezTo>
                    <a:cubicBezTo>
                      <a:pt x="7792" y="2368"/>
                      <a:pt x="7328" y="2594"/>
                      <a:pt x="6863" y="2749"/>
                    </a:cubicBezTo>
                    <a:cubicBezTo>
                      <a:pt x="6685" y="2801"/>
                      <a:pt x="6460" y="2848"/>
                      <a:pt x="6241" y="2848"/>
                    </a:cubicBezTo>
                    <a:cubicBezTo>
                      <a:pt x="6021" y="2848"/>
                      <a:pt x="5806" y="2801"/>
                      <a:pt x="5650" y="2665"/>
                    </a:cubicBezTo>
                    <a:cubicBezTo>
                      <a:pt x="5482" y="2540"/>
                      <a:pt x="5503" y="2330"/>
                      <a:pt x="5419" y="2163"/>
                    </a:cubicBezTo>
                    <a:cubicBezTo>
                      <a:pt x="5336" y="1975"/>
                      <a:pt x="5168" y="1849"/>
                      <a:pt x="4959" y="1849"/>
                    </a:cubicBezTo>
                    <a:cubicBezTo>
                      <a:pt x="4937" y="1848"/>
                      <a:pt x="4915" y="1847"/>
                      <a:pt x="4893" y="1847"/>
                    </a:cubicBezTo>
                    <a:cubicBezTo>
                      <a:pt x="4622" y="1847"/>
                      <a:pt x="4353" y="1960"/>
                      <a:pt x="4101" y="2037"/>
                    </a:cubicBezTo>
                    <a:cubicBezTo>
                      <a:pt x="3787" y="2121"/>
                      <a:pt x="3453" y="2226"/>
                      <a:pt x="3118" y="2310"/>
                    </a:cubicBezTo>
                    <a:cubicBezTo>
                      <a:pt x="2574" y="2456"/>
                      <a:pt x="2030" y="2686"/>
                      <a:pt x="1465" y="2686"/>
                    </a:cubicBezTo>
                    <a:cubicBezTo>
                      <a:pt x="1256" y="2686"/>
                      <a:pt x="984" y="2686"/>
                      <a:pt x="837" y="2540"/>
                    </a:cubicBezTo>
                    <a:cubicBezTo>
                      <a:pt x="565" y="2289"/>
                      <a:pt x="816" y="1912"/>
                      <a:pt x="984" y="1682"/>
                    </a:cubicBezTo>
                    <a:cubicBezTo>
                      <a:pt x="1381" y="1159"/>
                      <a:pt x="1883" y="761"/>
                      <a:pt x="2469" y="489"/>
                    </a:cubicBezTo>
                    <a:cubicBezTo>
                      <a:pt x="2741" y="362"/>
                      <a:pt x="2574" y="0"/>
                      <a:pt x="23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19"/>
              <p:cNvSpPr/>
              <p:nvPr/>
            </p:nvSpPr>
            <p:spPr>
              <a:xfrm>
                <a:off x="-3791500" y="3501050"/>
                <a:ext cx="275150" cy="66200"/>
              </a:xfrm>
              <a:custGeom>
                <a:rect b="b" l="l" r="r" t="t"/>
                <a:pathLst>
                  <a:path extrusionOk="0" h="2648" w="11006">
                    <a:moveTo>
                      <a:pt x="5397" y="1"/>
                    </a:moveTo>
                    <a:cubicBezTo>
                      <a:pt x="4684" y="1"/>
                      <a:pt x="4003" y="473"/>
                      <a:pt x="3336" y="717"/>
                    </a:cubicBezTo>
                    <a:cubicBezTo>
                      <a:pt x="2959" y="851"/>
                      <a:pt x="2562" y="918"/>
                      <a:pt x="2164" y="918"/>
                    </a:cubicBezTo>
                    <a:cubicBezTo>
                      <a:pt x="1567" y="918"/>
                      <a:pt x="967" y="768"/>
                      <a:pt x="427" y="466"/>
                    </a:cubicBezTo>
                    <a:cubicBezTo>
                      <a:pt x="390" y="446"/>
                      <a:pt x="351" y="436"/>
                      <a:pt x="312" y="436"/>
                    </a:cubicBezTo>
                    <a:cubicBezTo>
                      <a:pt x="152" y="436"/>
                      <a:pt x="0" y="591"/>
                      <a:pt x="51" y="759"/>
                    </a:cubicBezTo>
                    <a:cubicBezTo>
                      <a:pt x="197" y="1303"/>
                      <a:pt x="239" y="1847"/>
                      <a:pt x="176" y="2412"/>
                    </a:cubicBezTo>
                    <a:cubicBezTo>
                      <a:pt x="145" y="2569"/>
                      <a:pt x="260" y="2648"/>
                      <a:pt x="388" y="2648"/>
                    </a:cubicBezTo>
                    <a:cubicBezTo>
                      <a:pt x="516" y="2648"/>
                      <a:pt x="657" y="2569"/>
                      <a:pt x="678" y="2412"/>
                    </a:cubicBezTo>
                    <a:cubicBezTo>
                      <a:pt x="737" y="1990"/>
                      <a:pt x="734" y="1577"/>
                      <a:pt x="670" y="1168"/>
                    </a:cubicBezTo>
                    <a:lnTo>
                      <a:pt x="670" y="1168"/>
                    </a:lnTo>
                    <a:cubicBezTo>
                      <a:pt x="1149" y="1354"/>
                      <a:pt x="1655" y="1448"/>
                      <a:pt x="2168" y="1448"/>
                    </a:cubicBezTo>
                    <a:cubicBezTo>
                      <a:pt x="2361" y="1448"/>
                      <a:pt x="2555" y="1435"/>
                      <a:pt x="2750" y="1408"/>
                    </a:cubicBezTo>
                    <a:cubicBezTo>
                      <a:pt x="3210" y="1324"/>
                      <a:pt x="3629" y="1178"/>
                      <a:pt x="4047" y="968"/>
                    </a:cubicBezTo>
                    <a:cubicBezTo>
                      <a:pt x="4458" y="792"/>
                      <a:pt x="4905" y="525"/>
                      <a:pt x="5372" y="525"/>
                    </a:cubicBezTo>
                    <a:cubicBezTo>
                      <a:pt x="5404" y="525"/>
                      <a:pt x="5437" y="526"/>
                      <a:pt x="5470" y="529"/>
                    </a:cubicBezTo>
                    <a:cubicBezTo>
                      <a:pt x="5972" y="550"/>
                      <a:pt x="6328" y="989"/>
                      <a:pt x="6809" y="1073"/>
                    </a:cubicBezTo>
                    <a:cubicBezTo>
                      <a:pt x="6937" y="1096"/>
                      <a:pt x="7068" y="1107"/>
                      <a:pt x="7198" y="1107"/>
                    </a:cubicBezTo>
                    <a:cubicBezTo>
                      <a:pt x="7535" y="1107"/>
                      <a:pt x="7873" y="1038"/>
                      <a:pt x="8190" y="948"/>
                    </a:cubicBezTo>
                    <a:cubicBezTo>
                      <a:pt x="8552" y="846"/>
                      <a:pt x="9049" y="689"/>
                      <a:pt x="9499" y="689"/>
                    </a:cubicBezTo>
                    <a:cubicBezTo>
                      <a:pt x="9880" y="689"/>
                      <a:pt x="10227" y="802"/>
                      <a:pt x="10429" y="1157"/>
                    </a:cubicBezTo>
                    <a:cubicBezTo>
                      <a:pt x="10480" y="1246"/>
                      <a:pt x="10557" y="1283"/>
                      <a:pt x="10636" y="1283"/>
                    </a:cubicBezTo>
                    <a:cubicBezTo>
                      <a:pt x="10818" y="1283"/>
                      <a:pt x="11006" y="1089"/>
                      <a:pt x="10889" y="885"/>
                    </a:cubicBezTo>
                    <a:cubicBezTo>
                      <a:pt x="10579" y="363"/>
                      <a:pt x="10016" y="172"/>
                      <a:pt x="9446" y="172"/>
                    </a:cubicBezTo>
                    <a:cubicBezTo>
                      <a:pt x="9284" y="172"/>
                      <a:pt x="9122" y="187"/>
                      <a:pt x="8964" y="215"/>
                    </a:cubicBezTo>
                    <a:cubicBezTo>
                      <a:pt x="8462" y="278"/>
                      <a:pt x="8002" y="487"/>
                      <a:pt x="7520" y="571"/>
                    </a:cubicBezTo>
                    <a:cubicBezTo>
                      <a:pt x="7409" y="579"/>
                      <a:pt x="7298" y="588"/>
                      <a:pt x="7189" y="588"/>
                    </a:cubicBezTo>
                    <a:cubicBezTo>
                      <a:pt x="7030" y="588"/>
                      <a:pt x="6874" y="570"/>
                      <a:pt x="6725" y="508"/>
                    </a:cubicBezTo>
                    <a:cubicBezTo>
                      <a:pt x="6474" y="424"/>
                      <a:pt x="6265" y="236"/>
                      <a:pt x="6014" y="132"/>
                    </a:cubicBezTo>
                    <a:cubicBezTo>
                      <a:pt x="5805" y="39"/>
                      <a:pt x="5600" y="1"/>
                      <a:pt x="53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19"/>
              <p:cNvSpPr/>
              <p:nvPr/>
            </p:nvSpPr>
            <p:spPr>
              <a:xfrm>
                <a:off x="-3989550" y="3141850"/>
                <a:ext cx="142500" cy="400900"/>
              </a:xfrm>
              <a:custGeom>
                <a:rect b="b" l="l" r="r" t="t"/>
                <a:pathLst>
                  <a:path extrusionOk="0" h="16036" w="5700">
                    <a:moveTo>
                      <a:pt x="1576" y="0"/>
                    </a:moveTo>
                    <a:cubicBezTo>
                      <a:pt x="1517" y="0"/>
                      <a:pt x="1456" y="24"/>
                      <a:pt x="1403" y="83"/>
                    </a:cubicBezTo>
                    <a:cubicBezTo>
                      <a:pt x="838" y="690"/>
                      <a:pt x="356" y="1422"/>
                      <a:pt x="147" y="2238"/>
                    </a:cubicBezTo>
                    <a:cubicBezTo>
                      <a:pt x="1" y="2782"/>
                      <a:pt x="1" y="3494"/>
                      <a:pt x="398" y="3954"/>
                    </a:cubicBezTo>
                    <a:cubicBezTo>
                      <a:pt x="587" y="4163"/>
                      <a:pt x="838" y="4289"/>
                      <a:pt x="1110" y="4331"/>
                    </a:cubicBezTo>
                    <a:cubicBezTo>
                      <a:pt x="1340" y="4372"/>
                      <a:pt x="1863" y="4310"/>
                      <a:pt x="2009" y="4519"/>
                    </a:cubicBezTo>
                    <a:cubicBezTo>
                      <a:pt x="2093" y="4645"/>
                      <a:pt x="1988" y="4854"/>
                      <a:pt x="1947" y="4979"/>
                    </a:cubicBezTo>
                    <a:cubicBezTo>
                      <a:pt x="1884" y="5147"/>
                      <a:pt x="1842" y="5314"/>
                      <a:pt x="1842" y="5481"/>
                    </a:cubicBezTo>
                    <a:cubicBezTo>
                      <a:pt x="1842" y="5733"/>
                      <a:pt x="1967" y="5963"/>
                      <a:pt x="2177" y="6088"/>
                    </a:cubicBezTo>
                    <a:cubicBezTo>
                      <a:pt x="2423" y="6241"/>
                      <a:pt x="2703" y="6262"/>
                      <a:pt x="2986" y="6262"/>
                    </a:cubicBezTo>
                    <a:cubicBezTo>
                      <a:pt x="3092" y="6262"/>
                      <a:pt x="3199" y="6259"/>
                      <a:pt x="3305" y="6259"/>
                    </a:cubicBezTo>
                    <a:cubicBezTo>
                      <a:pt x="3419" y="6259"/>
                      <a:pt x="3532" y="6262"/>
                      <a:pt x="3641" y="6277"/>
                    </a:cubicBezTo>
                    <a:cubicBezTo>
                      <a:pt x="3913" y="6318"/>
                      <a:pt x="4164" y="6423"/>
                      <a:pt x="4123" y="6758"/>
                    </a:cubicBezTo>
                    <a:cubicBezTo>
                      <a:pt x="4060" y="7197"/>
                      <a:pt x="3600" y="7490"/>
                      <a:pt x="3265" y="7720"/>
                    </a:cubicBezTo>
                    <a:cubicBezTo>
                      <a:pt x="2616" y="8139"/>
                      <a:pt x="1905" y="8536"/>
                      <a:pt x="1570" y="9290"/>
                    </a:cubicBezTo>
                    <a:cubicBezTo>
                      <a:pt x="1235" y="10064"/>
                      <a:pt x="1570" y="10650"/>
                      <a:pt x="1905" y="11340"/>
                    </a:cubicBezTo>
                    <a:cubicBezTo>
                      <a:pt x="1988" y="11528"/>
                      <a:pt x="2072" y="11717"/>
                      <a:pt x="2072" y="11926"/>
                    </a:cubicBezTo>
                    <a:cubicBezTo>
                      <a:pt x="2093" y="12177"/>
                      <a:pt x="1988" y="12428"/>
                      <a:pt x="1988" y="12679"/>
                    </a:cubicBezTo>
                    <a:cubicBezTo>
                      <a:pt x="2009" y="13139"/>
                      <a:pt x="2386" y="13432"/>
                      <a:pt x="2700" y="13725"/>
                    </a:cubicBezTo>
                    <a:cubicBezTo>
                      <a:pt x="3516" y="14458"/>
                      <a:pt x="4332" y="15211"/>
                      <a:pt x="5148" y="15964"/>
                    </a:cubicBezTo>
                    <a:cubicBezTo>
                      <a:pt x="5203" y="16015"/>
                      <a:pt x="5263" y="16036"/>
                      <a:pt x="5321" y="16036"/>
                    </a:cubicBezTo>
                    <a:cubicBezTo>
                      <a:pt x="5526" y="16036"/>
                      <a:pt x="5700" y="15767"/>
                      <a:pt x="5504" y="15588"/>
                    </a:cubicBezTo>
                    <a:cubicBezTo>
                      <a:pt x="4813" y="14960"/>
                      <a:pt x="4123" y="14332"/>
                      <a:pt x="3432" y="13704"/>
                    </a:cubicBezTo>
                    <a:cubicBezTo>
                      <a:pt x="3160" y="13453"/>
                      <a:pt x="2574" y="13077"/>
                      <a:pt x="2512" y="12679"/>
                    </a:cubicBezTo>
                    <a:cubicBezTo>
                      <a:pt x="2491" y="12491"/>
                      <a:pt x="2574" y="12303"/>
                      <a:pt x="2595" y="12135"/>
                    </a:cubicBezTo>
                    <a:cubicBezTo>
                      <a:pt x="2616" y="11947"/>
                      <a:pt x="2595" y="11759"/>
                      <a:pt x="2553" y="11591"/>
                    </a:cubicBezTo>
                    <a:cubicBezTo>
                      <a:pt x="2386" y="10901"/>
                      <a:pt x="1716" y="10294"/>
                      <a:pt x="2009" y="9541"/>
                    </a:cubicBezTo>
                    <a:cubicBezTo>
                      <a:pt x="2323" y="8787"/>
                      <a:pt x="3181" y="8432"/>
                      <a:pt x="3809" y="7971"/>
                    </a:cubicBezTo>
                    <a:cubicBezTo>
                      <a:pt x="4290" y="7616"/>
                      <a:pt x="4876" y="6988"/>
                      <a:pt x="4583" y="6318"/>
                    </a:cubicBezTo>
                    <a:cubicBezTo>
                      <a:pt x="4374" y="5837"/>
                      <a:pt x="3830" y="5753"/>
                      <a:pt x="3369" y="5733"/>
                    </a:cubicBezTo>
                    <a:cubicBezTo>
                      <a:pt x="3269" y="5733"/>
                      <a:pt x="3169" y="5736"/>
                      <a:pt x="3069" y="5736"/>
                    </a:cubicBezTo>
                    <a:cubicBezTo>
                      <a:pt x="2921" y="5736"/>
                      <a:pt x="2775" y="5728"/>
                      <a:pt x="2637" y="5691"/>
                    </a:cubicBezTo>
                    <a:cubicBezTo>
                      <a:pt x="2365" y="5649"/>
                      <a:pt x="2344" y="5461"/>
                      <a:pt x="2428" y="5189"/>
                    </a:cubicBezTo>
                    <a:cubicBezTo>
                      <a:pt x="2512" y="4896"/>
                      <a:pt x="2637" y="4624"/>
                      <a:pt x="2491" y="4310"/>
                    </a:cubicBezTo>
                    <a:cubicBezTo>
                      <a:pt x="2386" y="4080"/>
                      <a:pt x="2156" y="3954"/>
                      <a:pt x="1884" y="3891"/>
                    </a:cubicBezTo>
                    <a:cubicBezTo>
                      <a:pt x="1570" y="3828"/>
                      <a:pt x="1151" y="3891"/>
                      <a:pt x="879" y="3682"/>
                    </a:cubicBezTo>
                    <a:cubicBezTo>
                      <a:pt x="607" y="3473"/>
                      <a:pt x="587" y="3096"/>
                      <a:pt x="587" y="2782"/>
                    </a:cubicBezTo>
                    <a:cubicBezTo>
                      <a:pt x="628" y="1924"/>
                      <a:pt x="1193" y="1067"/>
                      <a:pt x="1779" y="439"/>
                    </a:cubicBezTo>
                    <a:cubicBezTo>
                      <a:pt x="1940" y="262"/>
                      <a:pt x="1768" y="0"/>
                      <a:pt x="15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9"/>
              <p:cNvSpPr/>
              <p:nvPr/>
            </p:nvSpPr>
            <p:spPr>
              <a:xfrm>
                <a:off x="-3829475" y="3170225"/>
                <a:ext cx="435525" cy="230675"/>
              </a:xfrm>
              <a:custGeom>
                <a:rect b="b" l="l" r="r" t="t"/>
                <a:pathLst>
                  <a:path extrusionOk="0" h="9227" w="17421">
                    <a:moveTo>
                      <a:pt x="2659" y="0"/>
                    </a:moveTo>
                    <a:cubicBezTo>
                      <a:pt x="2619" y="0"/>
                      <a:pt x="2576" y="11"/>
                      <a:pt x="2532" y="36"/>
                    </a:cubicBezTo>
                    <a:cubicBezTo>
                      <a:pt x="2009" y="329"/>
                      <a:pt x="1402" y="245"/>
                      <a:pt x="858" y="476"/>
                    </a:cubicBezTo>
                    <a:cubicBezTo>
                      <a:pt x="419" y="664"/>
                      <a:pt x="0" y="1082"/>
                      <a:pt x="0" y="1585"/>
                    </a:cubicBezTo>
                    <a:cubicBezTo>
                      <a:pt x="0" y="2087"/>
                      <a:pt x="377" y="2338"/>
                      <a:pt x="795" y="2505"/>
                    </a:cubicBezTo>
                    <a:cubicBezTo>
                      <a:pt x="1005" y="2589"/>
                      <a:pt x="1277" y="2673"/>
                      <a:pt x="1402" y="2882"/>
                    </a:cubicBezTo>
                    <a:cubicBezTo>
                      <a:pt x="1528" y="3112"/>
                      <a:pt x="1507" y="3405"/>
                      <a:pt x="1570" y="3656"/>
                    </a:cubicBezTo>
                    <a:cubicBezTo>
                      <a:pt x="1632" y="3844"/>
                      <a:pt x="1737" y="4033"/>
                      <a:pt x="1925" y="4158"/>
                    </a:cubicBezTo>
                    <a:cubicBezTo>
                      <a:pt x="2135" y="4305"/>
                      <a:pt x="2407" y="4326"/>
                      <a:pt x="2637" y="4451"/>
                    </a:cubicBezTo>
                    <a:cubicBezTo>
                      <a:pt x="3118" y="4702"/>
                      <a:pt x="3013" y="5372"/>
                      <a:pt x="3013" y="5811"/>
                    </a:cubicBezTo>
                    <a:cubicBezTo>
                      <a:pt x="3013" y="6230"/>
                      <a:pt x="2992" y="6899"/>
                      <a:pt x="3557" y="6920"/>
                    </a:cubicBezTo>
                    <a:cubicBezTo>
                      <a:pt x="3568" y="6921"/>
                      <a:pt x="3580" y="6921"/>
                      <a:pt x="3591" y="6921"/>
                    </a:cubicBezTo>
                    <a:cubicBezTo>
                      <a:pt x="4039" y="6921"/>
                      <a:pt x="4463" y="6514"/>
                      <a:pt x="4687" y="6167"/>
                    </a:cubicBezTo>
                    <a:cubicBezTo>
                      <a:pt x="4938" y="5769"/>
                      <a:pt x="5022" y="5288"/>
                      <a:pt x="5064" y="4828"/>
                    </a:cubicBezTo>
                    <a:cubicBezTo>
                      <a:pt x="5085" y="4577"/>
                      <a:pt x="5085" y="4326"/>
                      <a:pt x="5064" y="4095"/>
                    </a:cubicBezTo>
                    <a:cubicBezTo>
                      <a:pt x="5043" y="3865"/>
                      <a:pt x="5001" y="3572"/>
                      <a:pt x="5085" y="3363"/>
                    </a:cubicBezTo>
                    <a:cubicBezTo>
                      <a:pt x="5125" y="3279"/>
                      <a:pt x="5203" y="3244"/>
                      <a:pt x="5302" y="3244"/>
                    </a:cubicBezTo>
                    <a:cubicBezTo>
                      <a:pt x="5672" y="3244"/>
                      <a:pt x="6343" y="3717"/>
                      <a:pt x="6508" y="3865"/>
                    </a:cubicBezTo>
                    <a:cubicBezTo>
                      <a:pt x="6696" y="4012"/>
                      <a:pt x="6863" y="4179"/>
                      <a:pt x="6947" y="4409"/>
                    </a:cubicBezTo>
                    <a:cubicBezTo>
                      <a:pt x="7052" y="4702"/>
                      <a:pt x="6884" y="4932"/>
                      <a:pt x="6842" y="5225"/>
                    </a:cubicBezTo>
                    <a:cubicBezTo>
                      <a:pt x="6738" y="5853"/>
                      <a:pt x="7324" y="5978"/>
                      <a:pt x="7805" y="5978"/>
                    </a:cubicBezTo>
                    <a:cubicBezTo>
                      <a:pt x="8474" y="5958"/>
                      <a:pt x="9123" y="5874"/>
                      <a:pt x="9772" y="5706"/>
                    </a:cubicBezTo>
                    <a:cubicBezTo>
                      <a:pt x="10085" y="5602"/>
                      <a:pt x="10399" y="5455"/>
                      <a:pt x="10734" y="5372"/>
                    </a:cubicBezTo>
                    <a:cubicBezTo>
                      <a:pt x="10776" y="5363"/>
                      <a:pt x="10816" y="5359"/>
                      <a:pt x="10853" y="5359"/>
                    </a:cubicBezTo>
                    <a:cubicBezTo>
                      <a:pt x="11163" y="5359"/>
                      <a:pt x="11298" y="5654"/>
                      <a:pt x="11466" y="5916"/>
                    </a:cubicBezTo>
                    <a:cubicBezTo>
                      <a:pt x="11718" y="6334"/>
                      <a:pt x="11969" y="6753"/>
                      <a:pt x="12303" y="7129"/>
                    </a:cubicBezTo>
                    <a:cubicBezTo>
                      <a:pt x="12626" y="7492"/>
                      <a:pt x="13065" y="7758"/>
                      <a:pt x="13565" y="7758"/>
                    </a:cubicBezTo>
                    <a:cubicBezTo>
                      <a:pt x="13584" y="7758"/>
                      <a:pt x="13603" y="7758"/>
                      <a:pt x="13622" y="7757"/>
                    </a:cubicBezTo>
                    <a:cubicBezTo>
                      <a:pt x="13792" y="7745"/>
                      <a:pt x="13977" y="7683"/>
                      <a:pt x="14155" y="7683"/>
                    </a:cubicBezTo>
                    <a:cubicBezTo>
                      <a:pt x="14283" y="7683"/>
                      <a:pt x="14408" y="7715"/>
                      <a:pt x="14521" y="7820"/>
                    </a:cubicBezTo>
                    <a:cubicBezTo>
                      <a:pt x="14689" y="7987"/>
                      <a:pt x="14793" y="8238"/>
                      <a:pt x="14919" y="8447"/>
                    </a:cubicBezTo>
                    <a:cubicBezTo>
                      <a:pt x="15170" y="8887"/>
                      <a:pt x="15526" y="9201"/>
                      <a:pt x="16049" y="9222"/>
                    </a:cubicBezTo>
                    <a:cubicBezTo>
                      <a:pt x="16085" y="9225"/>
                      <a:pt x="16121" y="9226"/>
                      <a:pt x="16158" y="9226"/>
                    </a:cubicBezTo>
                    <a:cubicBezTo>
                      <a:pt x="16625" y="9226"/>
                      <a:pt x="17091" y="8979"/>
                      <a:pt x="17304" y="8552"/>
                    </a:cubicBezTo>
                    <a:cubicBezTo>
                      <a:pt x="17421" y="8348"/>
                      <a:pt x="17243" y="8154"/>
                      <a:pt x="17068" y="8154"/>
                    </a:cubicBezTo>
                    <a:cubicBezTo>
                      <a:pt x="16991" y="8154"/>
                      <a:pt x="16916" y="8191"/>
                      <a:pt x="16865" y="8280"/>
                    </a:cubicBezTo>
                    <a:cubicBezTo>
                      <a:pt x="16720" y="8555"/>
                      <a:pt x="16425" y="8710"/>
                      <a:pt x="16125" y="8710"/>
                    </a:cubicBezTo>
                    <a:cubicBezTo>
                      <a:pt x="15992" y="8710"/>
                      <a:pt x="15857" y="8679"/>
                      <a:pt x="15735" y="8615"/>
                    </a:cubicBezTo>
                    <a:cubicBezTo>
                      <a:pt x="15379" y="8406"/>
                      <a:pt x="15254" y="7903"/>
                      <a:pt x="15003" y="7590"/>
                    </a:cubicBezTo>
                    <a:cubicBezTo>
                      <a:pt x="14788" y="7293"/>
                      <a:pt x="14509" y="7165"/>
                      <a:pt x="14185" y="7165"/>
                    </a:cubicBezTo>
                    <a:cubicBezTo>
                      <a:pt x="14098" y="7165"/>
                      <a:pt x="14008" y="7174"/>
                      <a:pt x="13914" y="7192"/>
                    </a:cubicBezTo>
                    <a:cubicBezTo>
                      <a:pt x="13806" y="7209"/>
                      <a:pt x="13704" y="7219"/>
                      <a:pt x="13609" y="7219"/>
                    </a:cubicBezTo>
                    <a:cubicBezTo>
                      <a:pt x="13244" y="7219"/>
                      <a:pt x="12962" y="7084"/>
                      <a:pt x="12680" y="6753"/>
                    </a:cubicBezTo>
                    <a:cubicBezTo>
                      <a:pt x="12345" y="6397"/>
                      <a:pt x="12115" y="5978"/>
                      <a:pt x="11864" y="5581"/>
                    </a:cubicBezTo>
                    <a:cubicBezTo>
                      <a:pt x="11640" y="5194"/>
                      <a:pt x="11356" y="4827"/>
                      <a:pt x="10878" y="4827"/>
                    </a:cubicBezTo>
                    <a:cubicBezTo>
                      <a:pt x="10865" y="4827"/>
                      <a:pt x="10852" y="4827"/>
                      <a:pt x="10839" y="4828"/>
                    </a:cubicBezTo>
                    <a:cubicBezTo>
                      <a:pt x="10525" y="4849"/>
                      <a:pt x="10253" y="4995"/>
                      <a:pt x="9960" y="5100"/>
                    </a:cubicBezTo>
                    <a:cubicBezTo>
                      <a:pt x="9667" y="5204"/>
                      <a:pt x="9353" y="5267"/>
                      <a:pt x="9039" y="5330"/>
                    </a:cubicBezTo>
                    <a:cubicBezTo>
                      <a:pt x="8725" y="5393"/>
                      <a:pt x="8412" y="5434"/>
                      <a:pt x="8098" y="5434"/>
                    </a:cubicBezTo>
                    <a:cubicBezTo>
                      <a:pt x="7951" y="5455"/>
                      <a:pt x="7784" y="5455"/>
                      <a:pt x="7637" y="5455"/>
                    </a:cubicBezTo>
                    <a:cubicBezTo>
                      <a:pt x="7365" y="5434"/>
                      <a:pt x="7365" y="5288"/>
                      <a:pt x="7428" y="5079"/>
                    </a:cubicBezTo>
                    <a:cubicBezTo>
                      <a:pt x="7700" y="4116"/>
                      <a:pt x="6947" y="3426"/>
                      <a:pt x="6152" y="3028"/>
                    </a:cubicBezTo>
                    <a:cubicBezTo>
                      <a:pt x="5900" y="2895"/>
                      <a:pt x="5563" y="2709"/>
                      <a:pt x="5247" y="2709"/>
                    </a:cubicBezTo>
                    <a:cubicBezTo>
                      <a:pt x="5117" y="2709"/>
                      <a:pt x="4991" y="2740"/>
                      <a:pt x="4875" y="2819"/>
                    </a:cubicBezTo>
                    <a:cubicBezTo>
                      <a:pt x="4541" y="3028"/>
                      <a:pt x="4499" y="3489"/>
                      <a:pt x="4520" y="3844"/>
                    </a:cubicBezTo>
                    <a:cubicBezTo>
                      <a:pt x="4562" y="4598"/>
                      <a:pt x="4666" y="5937"/>
                      <a:pt x="3808" y="6313"/>
                    </a:cubicBezTo>
                    <a:cubicBezTo>
                      <a:pt x="3741" y="6347"/>
                      <a:pt x="3688" y="6367"/>
                      <a:pt x="3646" y="6367"/>
                    </a:cubicBezTo>
                    <a:cubicBezTo>
                      <a:pt x="3584" y="6367"/>
                      <a:pt x="3549" y="6322"/>
                      <a:pt x="3536" y="6209"/>
                    </a:cubicBezTo>
                    <a:cubicBezTo>
                      <a:pt x="3536" y="6104"/>
                      <a:pt x="3536" y="5978"/>
                      <a:pt x="3536" y="5853"/>
                    </a:cubicBezTo>
                    <a:cubicBezTo>
                      <a:pt x="3536" y="5602"/>
                      <a:pt x="3536" y="5351"/>
                      <a:pt x="3515" y="5100"/>
                    </a:cubicBezTo>
                    <a:cubicBezTo>
                      <a:pt x="3474" y="4702"/>
                      <a:pt x="3348" y="4305"/>
                      <a:pt x="3013" y="4074"/>
                    </a:cubicBezTo>
                    <a:cubicBezTo>
                      <a:pt x="2783" y="3928"/>
                      <a:pt x="2511" y="3886"/>
                      <a:pt x="2281" y="3761"/>
                    </a:cubicBezTo>
                    <a:cubicBezTo>
                      <a:pt x="2030" y="3635"/>
                      <a:pt x="2030" y="3342"/>
                      <a:pt x="1988" y="3091"/>
                    </a:cubicBezTo>
                    <a:cubicBezTo>
                      <a:pt x="1883" y="2547"/>
                      <a:pt x="1611" y="2275"/>
                      <a:pt x="1109" y="2087"/>
                    </a:cubicBezTo>
                    <a:cubicBezTo>
                      <a:pt x="900" y="2003"/>
                      <a:pt x="565" y="1898"/>
                      <a:pt x="502" y="1647"/>
                    </a:cubicBezTo>
                    <a:cubicBezTo>
                      <a:pt x="461" y="1354"/>
                      <a:pt x="795" y="1061"/>
                      <a:pt x="1026" y="957"/>
                    </a:cubicBezTo>
                    <a:cubicBezTo>
                      <a:pt x="1590" y="706"/>
                      <a:pt x="2239" y="810"/>
                      <a:pt x="2783" y="496"/>
                    </a:cubicBezTo>
                    <a:cubicBezTo>
                      <a:pt x="3032" y="354"/>
                      <a:pt x="2888" y="0"/>
                      <a:pt x="2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9"/>
              <p:cNvSpPr/>
              <p:nvPr/>
            </p:nvSpPr>
            <p:spPr>
              <a:xfrm>
                <a:off x="-3778900" y="3100125"/>
                <a:ext cx="288400" cy="132950"/>
              </a:xfrm>
              <a:custGeom>
                <a:rect b="b" l="l" r="r" t="t"/>
                <a:pathLst>
                  <a:path extrusionOk="0" h="5318" w="11536">
                    <a:moveTo>
                      <a:pt x="11031" y="0"/>
                    </a:moveTo>
                    <a:cubicBezTo>
                      <a:pt x="10797" y="0"/>
                      <a:pt x="10638" y="354"/>
                      <a:pt x="10887" y="497"/>
                    </a:cubicBezTo>
                    <a:cubicBezTo>
                      <a:pt x="11201" y="664"/>
                      <a:pt x="10301" y="1187"/>
                      <a:pt x="10197" y="1292"/>
                    </a:cubicBezTo>
                    <a:cubicBezTo>
                      <a:pt x="9946" y="1564"/>
                      <a:pt x="9799" y="1920"/>
                      <a:pt x="9799" y="2275"/>
                    </a:cubicBezTo>
                    <a:cubicBezTo>
                      <a:pt x="9799" y="2464"/>
                      <a:pt x="9841" y="2652"/>
                      <a:pt x="9904" y="2819"/>
                    </a:cubicBezTo>
                    <a:cubicBezTo>
                      <a:pt x="9987" y="3028"/>
                      <a:pt x="10218" y="3280"/>
                      <a:pt x="10113" y="3531"/>
                    </a:cubicBezTo>
                    <a:cubicBezTo>
                      <a:pt x="10029" y="3740"/>
                      <a:pt x="9799" y="3907"/>
                      <a:pt x="9653" y="4075"/>
                    </a:cubicBezTo>
                    <a:cubicBezTo>
                      <a:pt x="9526" y="4215"/>
                      <a:pt x="9390" y="4356"/>
                      <a:pt x="9258" y="4496"/>
                    </a:cubicBezTo>
                    <a:lnTo>
                      <a:pt x="9258" y="4496"/>
                    </a:lnTo>
                    <a:cubicBezTo>
                      <a:pt x="9059" y="4344"/>
                      <a:pt x="8818" y="4289"/>
                      <a:pt x="8565" y="4289"/>
                    </a:cubicBezTo>
                    <a:cubicBezTo>
                      <a:pt x="8222" y="4289"/>
                      <a:pt x="7856" y="4391"/>
                      <a:pt x="7539" y="4493"/>
                    </a:cubicBezTo>
                    <a:cubicBezTo>
                      <a:pt x="6989" y="4672"/>
                      <a:pt x="6439" y="4781"/>
                      <a:pt x="5879" y="4781"/>
                    </a:cubicBezTo>
                    <a:cubicBezTo>
                      <a:pt x="5524" y="4781"/>
                      <a:pt x="5164" y="4737"/>
                      <a:pt x="4798" y="4640"/>
                    </a:cubicBezTo>
                    <a:cubicBezTo>
                      <a:pt x="4359" y="4535"/>
                      <a:pt x="3920" y="4347"/>
                      <a:pt x="3543" y="4117"/>
                    </a:cubicBezTo>
                    <a:cubicBezTo>
                      <a:pt x="3104" y="3845"/>
                      <a:pt x="2790" y="3489"/>
                      <a:pt x="2413" y="3175"/>
                    </a:cubicBezTo>
                    <a:cubicBezTo>
                      <a:pt x="2029" y="2843"/>
                      <a:pt x="1535" y="2579"/>
                      <a:pt x="1044" y="2579"/>
                    </a:cubicBezTo>
                    <a:cubicBezTo>
                      <a:pt x="760" y="2579"/>
                      <a:pt x="477" y="2667"/>
                      <a:pt x="216" y="2882"/>
                    </a:cubicBezTo>
                    <a:cubicBezTo>
                      <a:pt x="0" y="3048"/>
                      <a:pt x="193" y="3320"/>
                      <a:pt x="408" y="3320"/>
                    </a:cubicBezTo>
                    <a:cubicBezTo>
                      <a:pt x="463" y="3320"/>
                      <a:pt x="520" y="3302"/>
                      <a:pt x="572" y="3259"/>
                    </a:cubicBezTo>
                    <a:cubicBezTo>
                      <a:pt x="730" y="3127"/>
                      <a:pt x="894" y="3073"/>
                      <a:pt x="1059" y="3073"/>
                    </a:cubicBezTo>
                    <a:cubicBezTo>
                      <a:pt x="1684" y="3073"/>
                      <a:pt x="2330" y="3848"/>
                      <a:pt x="2727" y="4179"/>
                    </a:cubicBezTo>
                    <a:cubicBezTo>
                      <a:pt x="3313" y="4661"/>
                      <a:pt x="4024" y="5016"/>
                      <a:pt x="4757" y="5184"/>
                    </a:cubicBezTo>
                    <a:cubicBezTo>
                      <a:pt x="5144" y="5270"/>
                      <a:pt x="5537" y="5317"/>
                      <a:pt x="5930" y="5317"/>
                    </a:cubicBezTo>
                    <a:cubicBezTo>
                      <a:pt x="6301" y="5317"/>
                      <a:pt x="6672" y="5275"/>
                      <a:pt x="7037" y="5184"/>
                    </a:cubicBezTo>
                    <a:cubicBezTo>
                      <a:pt x="7373" y="5111"/>
                      <a:pt x="8034" y="4783"/>
                      <a:pt x="8524" y="4783"/>
                    </a:cubicBezTo>
                    <a:cubicBezTo>
                      <a:pt x="8737" y="4783"/>
                      <a:pt x="8917" y="4845"/>
                      <a:pt x="9025" y="5016"/>
                    </a:cubicBezTo>
                    <a:cubicBezTo>
                      <a:pt x="9075" y="5103"/>
                      <a:pt x="9169" y="5153"/>
                      <a:pt x="9263" y="5153"/>
                    </a:cubicBezTo>
                    <a:cubicBezTo>
                      <a:pt x="9328" y="5153"/>
                      <a:pt x="9392" y="5130"/>
                      <a:pt x="9443" y="5079"/>
                    </a:cubicBezTo>
                    <a:cubicBezTo>
                      <a:pt x="9653" y="4828"/>
                      <a:pt x="9883" y="4598"/>
                      <a:pt x="10113" y="4347"/>
                    </a:cubicBezTo>
                    <a:cubicBezTo>
                      <a:pt x="10301" y="4158"/>
                      <a:pt x="10511" y="3970"/>
                      <a:pt x="10615" y="3698"/>
                    </a:cubicBezTo>
                    <a:cubicBezTo>
                      <a:pt x="10845" y="3133"/>
                      <a:pt x="10259" y="2736"/>
                      <a:pt x="10322" y="2171"/>
                    </a:cubicBezTo>
                    <a:cubicBezTo>
                      <a:pt x="10406" y="1564"/>
                      <a:pt x="11034" y="1501"/>
                      <a:pt x="11327" y="1041"/>
                    </a:cubicBezTo>
                    <a:cubicBezTo>
                      <a:pt x="11536" y="706"/>
                      <a:pt x="11515" y="246"/>
                      <a:pt x="11159" y="36"/>
                    </a:cubicBezTo>
                    <a:cubicBezTo>
                      <a:pt x="11115" y="11"/>
                      <a:pt x="11072" y="0"/>
                      <a:pt x="110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 name="Google Shape;553;p19"/>
            <p:cNvSpPr/>
            <p:nvPr/>
          </p:nvSpPr>
          <p:spPr>
            <a:xfrm rot="-613433">
              <a:off x="303597" y="3733389"/>
              <a:ext cx="534346" cy="373356"/>
            </a:xfrm>
            <a:custGeom>
              <a:rect b="b" l="l" r="r" t="t"/>
              <a:pathLst>
                <a:path extrusionOk="0" h="21260" w="30423">
                  <a:moveTo>
                    <a:pt x="20045" y="586"/>
                  </a:moveTo>
                  <a:cubicBezTo>
                    <a:pt x="20024" y="586"/>
                    <a:pt x="19982" y="607"/>
                    <a:pt x="19940" y="607"/>
                  </a:cubicBezTo>
                  <a:cubicBezTo>
                    <a:pt x="19982" y="607"/>
                    <a:pt x="20003" y="586"/>
                    <a:pt x="20045" y="586"/>
                  </a:cubicBezTo>
                  <a:close/>
                  <a:moveTo>
                    <a:pt x="19857" y="607"/>
                  </a:moveTo>
                  <a:lnTo>
                    <a:pt x="19857" y="607"/>
                  </a:lnTo>
                  <a:cubicBezTo>
                    <a:pt x="18706" y="858"/>
                    <a:pt x="17597" y="1297"/>
                    <a:pt x="16655" y="1988"/>
                  </a:cubicBezTo>
                  <a:cubicBezTo>
                    <a:pt x="17597" y="1297"/>
                    <a:pt x="18706" y="816"/>
                    <a:pt x="19857" y="607"/>
                  </a:cubicBezTo>
                  <a:close/>
                  <a:moveTo>
                    <a:pt x="15965" y="5336"/>
                  </a:moveTo>
                  <a:lnTo>
                    <a:pt x="15965" y="5336"/>
                  </a:lnTo>
                  <a:cubicBezTo>
                    <a:pt x="15735" y="5901"/>
                    <a:pt x="15567" y="6528"/>
                    <a:pt x="15525" y="7219"/>
                  </a:cubicBezTo>
                  <a:cubicBezTo>
                    <a:pt x="15442" y="8558"/>
                    <a:pt x="15776" y="9751"/>
                    <a:pt x="16425" y="10713"/>
                  </a:cubicBezTo>
                  <a:cubicBezTo>
                    <a:pt x="15212" y="9165"/>
                    <a:pt x="14793" y="7072"/>
                    <a:pt x="15965" y="5336"/>
                  </a:cubicBezTo>
                  <a:close/>
                  <a:moveTo>
                    <a:pt x="22500" y="2083"/>
                  </a:moveTo>
                  <a:cubicBezTo>
                    <a:pt x="23043" y="2083"/>
                    <a:pt x="23576" y="2147"/>
                    <a:pt x="24083" y="2281"/>
                  </a:cubicBezTo>
                  <a:cubicBezTo>
                    <a:pt x="25548" y="2888"/>
                    <a:pt x="26803" y="3976"/>
                    <a:pt x="27536" y="5378"/>
                  </a:cubicBezTo>
                  <a:cubicBezTo>
                    <a:pt x="28456" y="7637"/>
                    <a:pt x="28268" y="10253"/>
                    <a:pt x="25987" y="11613"/>
                  </a:cubicBezTo>
                  <a:cubicBezTo>
                    <a:pt x="24627" y="12415"/>
                    <a:pt x="22917" y="12956"/>
                    <a:pt x="21246" y="12956"/>
                  </a:cubicBezTo>
                  <a:cubicBezTo>
                    <a:pt x="20913" y="12956"/>
                    <a:pt x="20581" y="12934"/>
                    <a:pt x="20254" y="12889"/>
                  </a:cubicBezTo>
                  <a:cubicBezTo>
                    <a:pt x="18183" y="12303"/>
                    <a:pt x="16446" y="10776"/>
                    <a:pt x="16132" y="8474"/>
                  </a:cubicBezTo>
                  <a:cubicBezTo>
                    <a:pt x="15714" y="5378"/>
                    <a:pt x="17680" y="3097"/>
                    <a:pt x="20547" y="2344"/>
                  </a:cubicBezTo>
                  <a:cubicBezTo>
                    <a:pt x="21195" y="2173"/>
                    <a:pt x="21854" y="2083"/>
                    <a:pt x="22500" y="2083"/>
                  </a:cubicBezTo>
                  <a:close/>
                  <a:moveTo>
                    <a:pt x="21900" y="737"/>
                  </a:moveTo>
                  <a:cubicBezTo>
                    <a:pt x="22555" y="737"/>
                    <a:pt x="23212" y="805"/>
                    <a:pt x="23853" y="942"/>
                  </a:cubicBezTo>
                  <a:cubicBezTo>
                    <a:pt x="24188" y="1067"/>
                    <a:pt x="24523" y="1214"/>
                    <a:pt x="24857" y="1381"/>
                  </a:cubicBezTo>
                  <a:cubicBezTo>
                    <a:pt x="26008" y="1988"/>
                    <a:pt x="26908" y="2909"/>
                    <a:pt x="27515" y="3976"/>
                  </a:cubicBezTo>
                  <a:cubicBezTo>
                    <a:pt x="27326" y="3683"/>
                    <a:pt x="27096" y="3411"/>
                    <a:pt x="26845" y="3160"/>
                  </a:cubicBezTo>
                  <a:cubicBezTo>
                    <a:pt x="26040" y="1839"/>
                    <a:pt x="24620" y="1315"/>
                    <a:pt x="23036" y="1315"/>
                  </a:cubicBezTo>
                  <a:cubicBezTo>
                    <a:pt x="20376" y="1315"/>
                    <a:pt x="17253" y="2792"/>
                    <a:pt x="15797" y="4457"/>
                  </a:cubicBezTo>
                  <a:cubicBezTo>
                    <a:pt x="13851" y="6696"/>
                    <a:pt x="14458" y="9855"/>
                    <a:pt x="16488" y="11822"/>
                  </a:cubicBezTo>
                  <a:cubicBezTo>
                    <a:pt x="17824" y="13077"/>
                    <a:pt x="19516" y="13595"/>
                    <a:pt x="21256" y="13595"/>
                  </a:cubicBezTo>
                  <a:cubicBezTo>
                    <a:pt x="21751" y="13595"/>
                    <a:pt x="22249" y="13554"/>
                    <a:pt x="22744" y="13475"/>
                  </a:cubicBezTo>
                  <a:cubicBezTo>
                    <a:pt x="23811" y="13349"/>
                    <a:pt x="24899" y="13015"/>
                    <a:pt x="25841" y="12450"/>
                  </a:cubicBezTo>
                  <a:cubicBezTo>
                    <a:pt x="26427" y="12136"/>
                    <a:pt x="26971" y="11780"/>
                    <a:pt x="27431" y="11341"/>
                  </a:cubicBezTo>
                  <a:lnTo>
                    <a:pt x="27431" y="11341"/>
                  </a:lnTo>
                  <a:cubicBezTo>
                    <a:pt x="27075" y="11864"/>
                    <a:pt x="26636" y="12345"/>
                    <a:pt x="26092" y="12743"/>
                  </a:cubicBezTo>
                  <a:cubicBezTo>
                    <a:pt x="24768" y="13729"/>
                    <a:pt x="23137" y="14160"/>
                    <a:pt x="21506" y="14160"/>
                  </a:cubicBezTo>
                  <a:cubicBezTo>
                    <a:pt x="20508" y="14160"/>
                    <a:pt x="19509" y="13999"/>
                    <a:pt x="18580" y="13705"/>
                  </a:cubicBezTo>
                  <a:cubicBezTo>
                    <a:pt x="17304" y="13308"/>
                    <a:pt x="16007" y="12638"/>
                    <a:pt x="15149" y="11592"/>
                  </a:cubicBezTo>
                  <a:cubicBezTo>
                    <a:pt x="14165" y="10420"/>
                    <a:pt x="14019" y="8767"/>
                    <a:pt x="14186" y="7302"/>
                  </a:cubicBezTo>
                  <a:cubicBezTo>
                    <a:pt x="14500" y="4478"/>
                    <a:pt x="16111" y="2239"/>
                    <a:pt x="18810" y="1276"/>
                  </a:cubicBezTo>
                  <a:cubicBezTo>
                    <a:pt x="19791" y="915"/>
                    <a:pt x="20844" y="737"/>
                    <a:pt x="21900" y="737"/>
                  </a:cubicBezTo>
                  <a:close/>
                  <a:moveTo>
                    <a:pt x="5126" y="19417"/>
                  </a:moveTo>
                  <a:cubicBezTo>
                    <a:pt x="5126" y="19417"/>
                    <a:pt x="5147" y="19438"/>
                    <a:pt x="5147" y="19438"/>
                  </a:cubicBezTo>
                  <a:cubicBezTo>
                    <a:pt x="5147" y="19438"/>
                    <a:pt x="5126" y="19459"/>
                    <a:pt x="5105" y="19459"/>
                  </a:cubicBezTo>
                  <a:cubicBezTo>
                    <a:pt x="5126" y="19438"/>
                    <a:pt x="5126" y="19438"/>
                    <a:pt x="5126" y="19417"/>
                  </a:cubicBezTo>
                  <a:close/>
                  <a:moveTo>
                    <a:pt x="13621" y="10023"/>
                  </a:moveTo>
                  <a:cubicBezTo>
                    <a:pt x="13705" y="10295"/>
                    <a:pt x="13810" y="10587"/>
                    <a:pt x="13935" y="10860"/>
                  </a:cubicBezTo>
                  <a:cubicBezTo>
                    <a:pt x="14061" y="11111"/>
                    <a:pt x="14207" y="11362"/>
                    <a:pt x="14354" y="11613"/>
                  </a:cubicBezTo>
                  <a:cubicBezTo>
                    <a:pt x="14144" y="11927"/>
                    <a:pt x="13914" y="12220"/>
                    <a:pt x="13684" y="12512"/>
                  </a:cubicBezTo>
                  <a:cubicBezTo>
                    <a:pt x="13433" y="12157"/>
                    <a:pt x="13077" y="11864"/>
                    <a:pt x="12701" y="11613"/>
                  </a:cubicBezTo>
                  <a:cubicBezTo>
                    <a:pt x="12689" y="11605"/>
                    <a:pt x="12677" y="11601"/>
                    <a:pt x="12666" y="11601"/>
                  </a:cubicBezTo>
                  <a:cubicBezTo>
                    <a:pt x="12618" y="11601"/>
                    <a:pt x="12583" y="11666"/>
                    <a:pt x="12617" y="11717"/>
                  </a:cubicBezTo>
                  <a:cubicBezTo>
                    <a:pt x="12910" y="12073"/>
                    <a:pt x="13182" y="12408"/>
                    <a:pt x="13433" y="12784"/>
                  </a:cubicBezTo>
                  <a:cubicBezTo>
                    <a:pt x="13349" y="12889"/>
                    <a:pt x="13245" y="12994"/>
                    <a:pt x="13140" y="13119"/>
                  </a:cubicBezTo>
                  <a:cubicBezTo>
                    <a:pt x="13015" y="12847"/>
                    <a:pt x="12847" y="12575"/>
                    <a:pt x="12680" y="12345"/>
                  </a:cubicBezTo>
                  <a:cubicBezTo>
                    <a:pt x="12667" y="12321"/>
                    <a:pt x="12646" y="12310"/>
                    <a:pt x="12623" y="12310"/>
                  </a:cubicBezTo>
                  <a:cubicBezTo>
                    <a:pt x="12566" y="12310"/>
                    <a:pt x="12498" y="12370"/>
                    <a:pt x="12512" y="12429"/>
                  </a:cubicBezTo>
                  <a:cubicBezTo>
                    <a:pt x="12617" y="12722"/>
                    <a:pt x="12743" y="13056"/>
                    <a:pt x="12910" y="13328"/>
                  </a:cubicBezTo>
                  <a:cubicBezTo>
                    <a:pt x="12491" y="13747"/>
                    <a:pt x="12052" y="14145"/>
                    <a:pt x="11592" y="14542"/>
                  </a:cubicBezTo>
                  <a:cubicBezTo>
                    <a:pt x="11571" y="14186"/>
                    <a:pt x="11257" y="13747"/>
                    <a:pt x="11090" y="13538"/>
                  </a:cubicBezTo>
                  <a:cubicBezTo>
                    <a:pt x="11062" y="13510"/>
                    <a:pt x="11031" y="13499"/>
                    <a:pt x="11000" y="13499"/>
                  </a:cubicBezTo>
                  <a:cubicBezTo>
                    <a:pt x="10913" y="13499"/>
                    <a:pt x="10834" y="13591"/>
                    <a:pt x="10880" y="13684"/>
                  </a:cubicBezTo>
                  <a:cubicBezTo>
                    <a:pt x="10985" y="13873"/>
                    <a:pt x="11090" y="14082"/>
                    <a:pt x="11152" y="14291"/>
                  </a:cubicBezTo>
                  <a:cubicBezTo>
                    <a:pt x="11215" y="14500"/>
                    <a:pt x="11194" y="14647"/>
                    <a:pt x="11173" y="14835"/>
                  </a:cubicBezTo>
                  <a:cubicBezTo>
                    <a:pt x="11173" y="14856"/>
                    <a:pt x="11194" y="14856"/>
                    <a:pt x="11194" y="14877"/>
                  </a:cubicBezTo>
                  <a:cubicBezTo>
                    <a:pt x="11110" y="14940"/>
                    <a:pt x="11027" y="15002"/>
                    <a:pt x="10943" y="15065"/>
                  </a:cubicBezTo>
                  <a:cubicBezTo>
                    <a:pt x="11006" y="14793"/>
                    <a:pt x="10713" y="14375"/>
                    <a:pt x="10566" y="14207"/>
                  </a:cubicBezTo>
                  <a:cubicBezTo>
                    <a:pt x="10545" y="14180"/>
                    <a:pt x="10517" y="14168"/>
                    <a:pt x="10489" y="14168"/>
                  </a:cubicBezTo>
                  <a:cubicBezTo>
                    <a:pt x="10411" y="14168"/>
                    <a:pt x="10332" y="14261"/>
                    <a:pt x="10378" y="14354"/>
                  </a:cubicBezTo>
                  <a:cubicBezTo>
                    <a:pt x="10462" y="14500"/>
                    <a:pt x="10525" y="14668"/>
                    <a:pt x="10566" y="14856"/>
                  </a:cubicBezTo>
                  <a:cubicBezTo>
                    <a:pt x="10587" y="14981"/>
                    <a:pt x="10566" y="15149"/>
                    <a:pt x="10692" y="15233"/>
                  </a:cubicBezTo>
                  <a:lnTo>
                    <a:pt x="10713" y="15233"/>
                  </a:lnTo>
                  <a:cubicBezTo>
                    <a:pt x="10629" y="15316"/>
                    <a:pt x="10546" y="15379"/>
                    <a:pt x="10441" y="15463"/>
                  </a:cubicBezTo>
                  <a:cubicBezTo>
                    <a:pt x="10420" y="15400"/>
                    <a:pt x="10399" y="15337"/>
                    <a:pt x="10378" y="15295"/>
                  </a:cubicBezTo>
                  <a:cubicBezTo>
                    <a:pt x="10253" y="15044"/>
                    <a:pt x="10064" y="14835"/>
                    <a:pt x="9834" y="14668"/>
                  </a:cubicBezTo>
                  <a:cubicBezTo>
                    <a:pt x="9813" y="14653"/>
                    <a:pt x="9790" y="14647"/>
                    <a:pt x="9767" y="14647"/>
                  </a:cubicBezTo>
                  <a:cubicBezTo>
                    <a:pt x="9659" y="14647"/>
                    <a:pt x="9559" y="14794"/>
                    <a:pt x="9646" y="14898"/>
                  </a:cubicBezTo>
                  <a:cubicBezTo>
                    <a:pt x="9813" y="15065"/>
                    <a:pt x="9939" y="15253"/>
                    <a:pt x="10022" y="15484"/>
                  </a:cubicBezTo>
                  <a:cubicBezTo>
                    <a:pt x="10064" y="15567"/>
                    <a:pt x="10064" y="15651"/>
                    <a:pt x="10085" y="15714"/>
                  </a:cubicBezTo>
                  <a:cubicBezTo>
                    <a:pt x="9960" y="15818"/>
                    <a:pt x="9834" y="15923"/>
                    <a:pt x="9709" y="16007"/>
                  </a:cubicBezTo>
                  <a:cubicBezTo>
                    <a:pt x="9625" y="15735"/>
                    <a:pt x="9395" y="15484"/>
                    <a:pt x="9186" y="15316"/>
                  </a:cubicBezTo>
                  <a:cubicBezTo>
                    <a:pt x="9155" y="15285"/>
                    <a:pt x="9120" y="15272"/>
                    <a:pt x="9086" y="15272"/>
                  </a:cubicBezTo>
                  <a:cubicBezTo>
                    <a:pt x="8985" y="15272"/>
                    <a:pt x="8897" y="15394"/>
                    <a:pt x="8976" y="15505"/>
                  </a:cubicBezTo>
                  <a:cubicBezTo>
                    <a:pt x="9102" y="15672"/>
                    <a:pt x="9248" y="15860"/>
                    <a:pt x="9311" y="16049"/>
                  </a:cubicBezTo>
                  <a:cubicBezTo>
                    <a:pt x="9353" y="16111"/>
                    <a:pt x="9353" y="16195"/>
                    <a:pt x="9374" y="16258"/>
                  </a:cubicBezTo>
                  <a:cubicBezTo>
                    <a:pt x="9269" y="16321"/>
                    <a:pt x="9186" y="16404"/>
                    <a:pt x="9081" y="16467"/>
                  </a:cubicBezTo>
                  <a:cubicBezTo>
                    <a:pt x="9039" y="16237"/>
                    <a:pt x="8893" y="15986"/>
                    <a:pt x="8746" y="15818"/>
                  </a:cubicBezTo>
                  <a:cubicBezTo>
                    <a:pt x="8718" y="15784"/>
                    <a:pt x="8684" y="15770"/>
                    <a:pt x="8650" y="15770"/>
                  </a:cubicBezTo>
                  <a:cubicBezTo>
                    <a:pt x="8558" y="15770"/>
                    <a:pt x="8470" y="15873"/>
                    <a:pt x="8516" y="15965"/>
                  </a:cubicBezTo>
                  <a:cubicBezTo>
                    <a:pt x="8641" y="16216"/>
                    <a:pt x="8704" y="16467"/>
                    <a:pt x="8746" y="16718"/>
                  </a:cubicBezTo>
                  <a:cubicBezTo>
                    <a:pt x="8641" y="16802"/>
                    <a:pt x="8516" y="16886"/>
                    <a:pt x="8411" y="16990"/>
                  </a:cubicBezTo>
                  <a:cubicBezTo>
                    <a:pt x="8411" y="16655"/>
                    <a:pt x="8118" y="16279"/>
                    <a:pt x="7867" y="16090"/>
                  </a:cubicBezTo>
                  <a:cubicBezTo>
                    <a:pt x="7850" y="16080"/>
                    <a:pt x="7831" y="16075"/>
                    <a:pt x="7814" y="16075"/>
                  </a:cubicBezTo>
                  <a:cubicBezTo>
                    <a:pt x="7726" y="16075"/>
                    <a:pt x="7651" y="16188"/>
                    <a:pt x="7721" y="16258"/>
                  </a:cubicBezTo>
                  <a:cubicBezTo>
                    <a:pt x="7846" y="16404"/>
                    <a:pt x="7972" y="16593"/>
                    <a:pt x="8014" y="16781"/>
                  </a:cubicBezTo>
                  <a:cubicBezTo>
                    <a:pt x="8056" y="16927"/>
                    <a:pt x="8035" y="17074"/>
                    <a:pt x="8077" y="17220"/>
                  </a:cubicBezTo>
                  <a:cubicBezTo>
                    <a:pt x="7993" y="17304"/>
                    <a:pt x="7888" y="17367"/>
                    <a:pt x="7805" y="17450"/>
                  </a:cubicBezTo>
                  <a:lnTo>
                    <a:pt x="7805" y="17430"/>
                  </a:lnTo>
                  <a:cubicBezTo>
                    <a:pt x="7742" y="17158"/>
                    <a:pt x="7595" y="16927"/>
                    <a:pt x="7407" y="16760"/>
                  </a:cubicBezTo>
                  <a:cubicBezTo>
                    <a:pt x="7377" y="16724"/>
                    <a:pt x="7336" y="16709"/>
                    <a:pt x="7294" y="16709"/>
                  </a:cubicBezTo>
                  <a:cubicBezTo>
                    <a:pt x="7189" y="16709"/>
                    <a:pt x="7081" y="16807"/>
                    <a:pt x="7156" y="16927"/>
                  </a:cubicBezTo>
                  <a:cubicBezTo>
                    <a:pt x="7261" y="17074"/>
                    <a:pt x="7365" y="17262"/>
                    <a:pt x="7386" y="17450"/>
                  </a:cubicBezTo>
                  <a:cubicBezTo>
                    <a:pt x="7407" y="17513"/>
                    <a:pt x="7407" y="17597"/>
                    <a:pt x="7407" y="17660"/>
                  </a:cubicBezTo>
                  <a:cubicBezTo>
                    <a:pt x="7407" y="17681"/>
                    <a:pt x="7407" y="17722"/>
                    <a:pt x="7407" y="17743"/>
                  </a:cubicBezTo>
                  <a:cubicBezTo>
                    <a:pt x="7219" y="17911"/>
                    <a:pt x="7009" y="18057"/>
                    <a:pt x="6800" y="18225"/>
                  </a:cubicBezTo>
                  <a:cubicBezTo>
                    <a:pt x="6989" y="17806"/>
                    <a:pt x="6654" y="17304"/>
                    <a:pt x="6382" y="17011"/>
                  </a:cubicBezTo>
                  <a:cubicBezTo>
                    <a:pt x="6357" y="16980"/>
                    <a:pt x="6327" y="16968"/>
                    <a:pt x="6298" y="16968"/>
                  </a:cubicBezTo>
                  <a:cubicBezTo>
                    <a:pt x="6228" y="16968"/>
                    <a:pt x="6164" y="17042"/>
                    <a:pt x="6193" y="17116"/>
                  </a:cubicBezTo>
                  <a:cubicBezTo>
                    <a:pt x="6298" y="17325"/>
                    <a:pt x="6403" y="17534"/>
                    <a:pt x="6445" y="17764"/>
                  </a:cubicBezTo>
                  <a:cubicBezTo>
                    <a:pt x="6507" y="17932"/>
                    <a:pt x="6486" y="18141"/>
                    <a:pt x="6528" y="18329"/>
                  </a:cubicBezTo>
                  <a:cubicBezTo>
                    <a:pt x="6528" y="18350"/>
                    <a:pt x="6549" y="18371"/>
                    <a:pt x="6570" y="18392"/>
                  </a:cubicBezTo>
                  <a:cubicBezTo>
                    <a:pt x="6549" y="18413"/>
                    <a:pt x="6528" y="18434"/>
                    <a:pt x="6507" y="18455"/>
                  </a:cubicBezTo>
                  <a:cubicBezTo>
                    <a:pt x="6382" y="18162"/>
                    <a:pt x="6193" y="17848"/>
                    <a:pt x="6068" y="17702"/>
                  </a:cubicBezTo>
                  <a:cubicBezTo>
                    <a:pt x="6040" y="17668"/>
                    <a:pt x="6006" y="17654"/>
                    <a:pt x="5973" y="17654"/>
                  </a:cubicBezTo>
                  <a:cubicBezTo>
                    <a:pt x="5881" y="17654"/>
                    <a:pt x="5792" y="17761"/>
                    <a:pt x="5838" y="17869"/>
                  </a:cubicBezTo>
                  <a:cubicBezTo>
                    <a:pt x="5942" y="18099"/>
                    <a:pt x="6047" y="18329"/>
                    <a:pt x="6110" y="18580"/>
                  </a:cubicBezTo>
                  <a:cubicBezTo>
                    <a:pt x="6131" y="18622"/>
                    <a:pt x="6131" y="18685"/>
                    <a:pt x="6131" y="18727"/>
                  </a:cubicBezTo>
                  <a:cubicBezTo>
                    <a:pt x="6005" y="18831"/>
                    <a:pt x="5901" y="18915"/>
                    <a:pt x="5754" y="18999"/>
                  </a:cubicBezTo>
                  <a:cubicBezTo>
                    <a:pt x="5754" y="18999"/>
                    <a:pt x="5754" y="18978"/>
                    <a:pt x="5754" y="18978"/>
                  </a:cubicBezTo>
                  <a:cubicBezTo>
                    <a:pt x="5691" y="18769"/>
                    <a:pt x="5566" y="18601"/>
                    <a:pt x="5419" y="18455"/>
                  </a:cubicBezTo>
                  <a:cubicBezTo>
                    <a:pt x="5398" y="18433"/>
                    <a:pt x="5373" y="18424"/>
                    <a:pt x="5349" y="18424"/>
                  </a:cubicBezTo>
                  <a:cubicBezTo>
                    <a:pt x="5282" y="18424"/>
                    <a:pt x="5221" y="18497"/>
                    <a:pt x="5252" y="18559"/>
                  </a:cubicBezTo>
                  <a:cubicBezTo>
                    <a:pt x="5336" y="18727"/>
                    <a:pt x="5377" y="18894"/>
                    <a:pt x="5419" y="19062"/>
                  </a:cubicBezTo>
                  <a:cubicBezTo>
                    <a:pt x="5419" y="19124"/>
                    <a:pt x="5419" y="19187"/>
                    <a:pt x="5440" y="19229"/>
                  </a:cubicBezTo>
                  <a:cubicBezTo>
                    <a:pt x="5419" y="19250"/>
                    <a:pt x="5419" y="19250"/>
                    <a:pt x="5398" y="19250"/>
                  </a:cubicBezTo>
                  <a:cubicBezTo>
                    <a:pt x="5419" y="19208"/>
                    <a:pt x="5398" y="19124"/>
                    <a:pt x="5356" y="19062"/>
                  </a:cubicBezTo>
                  <a:cubicBezTo>
                    <a:pt x="5329" y="19014"/>
                    <a:pt x="5284" y="18993"/>
                    <a:pt x="5237" y="18993"/>
                  </a:cubicBezTo>
                  <a:cubicBezTo>
                    <a:pt x="5142" y="18993"/>
                    <a:pt x="5042" y="19081"/>
                    <a:pt x="5084" y="19208"/>
                  </a:cubicBezTo>
                  <a:cubicBezTo>
                    <a:pt x="5064" y="19229"/>
                    <a:pt x="5064" y="19250"/>
                    <a:pt x="5064" y="19292"/>
                  </a:cubicBezTo>
                  <a:cubicBezTo>
                    <a:pt x="5022" y="19292"/>
                    <a:pt x="5001" y="19292"/>
                    <a:pt x="4980" y="19334"/>
                  </a:cubicBezTo>
                  <a:cubicBezTo>
                    <a:pt x="4980" y="19396"/>
                    <a:pt x="4959" y="19480"/>
                    <a:pt x="4875" y="19480"/>
                  </a:cubicBezTo>
                  <a:cubicBezTo>
                    <a:pt x="4792" y="19501"/>
                    <a:pt x="4792" y="19585"/>
                    <a:pt x="4812" y="19626"/>
                  </a:cubicBezTo>
                  <a:cubicBezTo>
                    <a:pt x="4059" y="20108"/>
                    <a:pt x="3264" y="20484"/>
                    <a:pt x="2427" y="20673"/>
                  </a:cubicBezTo>
                  <a:cubicBezTo>
                    <a:pt x="2297" y="20701"/>
                    <a:pt x="2127" y="20719"/>
                    <a:pt x="1944" y="20719"/>
                  </a:cubicBezTo>
                  <a:cubicBezTo>
                    <a:pt x="1185" y="20719"/>
                    <a:pt x="181" y="20408"/>
                    <a:pt x="670" y="19229"/>
                  </a:cubicBezTo>
                  <a:cubicBezTo>
                    <a:pt x="795" y="18915"/>
                    <a:pt x="1339" y="18580"/>
                    <a:pt x="1590" y="18434"/>
                  </a:cubicBezTo>
                  <a:cubicBezTo>
                    <a:pt x="2071" y="18120"/>
                    <a:pt x="2574" y="17890"/>
                    <a:pt x="3034" y="17597"/>
                  </a:cubicBezTo>
                  <a:cubicBezTo>
                    <a:pt x="5482" y="16007"/>
                    <a:pt x="7553" y="13935"/>
                    <a:pt x="10106" y="12450"/>
                  </a:cubicBezTo>
                  <a:cubicBezTo>
                    <a:pt x="10943" y="11968"/>
                    <a:pt x="12910" y="11111"/>
                    <a:pt x="13621" y="10023"/>
                  </a:cubicBezTo>
                  <a:close/>
                  <a:moveTo>
                    <a:pt x="21325" y="1"/>
                  </a:moveTo>
                  <a:cubicBezTo>
                    <a:pt x="18624" y="1"/>
                    <a:pt x="15902" y="1245"/>
                    <a:pt x="14500" y="3578"/>
                  </a:cubicBezTo>
                  <a:cubicBezTo>
                    <a:pt x="13433" y="5357"/>
                    <a:pt x="13015" y="7533"/>
                    <a:pt x="13475" y="9520"/>
                  </a:cubicBezTo>
                  <a:cubicBezTo>
                    <a:pt x="12973" y="10399"/>
                    <a:pt x="11341" y="11069"/>
                    <a:pt x="10566" y="11508"/>
                  </a:cubicBezTo>
                  <a:cubicBezTo>
                    <a:pt x="9562" y="12115"/>
                    <a:pt x="8495" y="12659"/>
                    <a:pt x="7533" y="13370"/>
                  </a:cubicBezTo>
                  <a:cubicBezTo>
                    <a:pt x="5712" y="14689"/>
                    <a:pt x="4080" y="16341"/>
                    <a:pt x="2113" y="17471"/>
                  </a:cubicBezTo>
                  <a:cubicBezTo>
                    <a:pt x="1255" y="17974"/>
                    <a:pt x="0" y="18538"/>
                    <a:pt x="0" y="19689"/>
                  </a:cubicBezTo>
                  <a:cubicBezTo>
                    <a:pt x="0" y="20736"/>
                    <a:pt x="966" y="21259"/>
                    <a:pt x="1911" y="21259"/>
                  </a:cubicBezTo>
                  <a:cubicBezTo>
                    <a:pt x="1930" y="21259"/>
                    <a:pt x="1948" y="21259"/>
                    <a:pt x="1967" y="21259"/>
                  </a:cubicBezTo>
                  <a:cubicBezTo>
                    <a:pt x="3452" y="21238"/>
                    <a:pt x="5022" y="20150"/>
                    <a:pt x="6277" y="19250"/>
                  </a:cubicBezTo>
                  <a:cubicBezTo>
                    <a:pt x="6298" y="19271"/>
                    <a:pt x="6324" y="19281"/>
                    <a:pt x="6350" y="19281"/>
                  </a:cubicBezTo>
                  <a:cubicBezTo>
                    <a:pt x="6377" y="19281"/>
                    <a:pt x="6403" y="19271"/>
                    <a:pt x="6424" y="19250"/>
                  </a:cubicBezTo>
                  <a:cubicBezTo>
                    <a:pt x="6507" y="19187"/>
                    <a:pt x="6549" y="19103"/>
                    <a:pt x="6570" y="19041"/>
                  </a:cubicBezTo>
                  <a:cubicBezTo>
                    <a:pt x="6612" y="18999"/>
                    <a:pt x="6654" y="18978"/>
                    <a:pt x="6696" y="18936"/>
                  </a:cubicBezTo>
                  <a:cubicBezTo>
                    <a:pt x="8223" y="17827"/>
                    <a:pt x="9709" y="16593"/>
                    <a:pt x="11194" y="15421"/>
                  </a:cubicBezTo>
                  <a:cubicBezTo>
                    <a:pt x="12471" y="14417"/>
                    <a:pt x="13726" y="13370"/>
                    <a:pt x="14667" y="12052"/>
                  </a:cubicBezTo>
                  <a:cubicBezTo>
                    <a:pt x="15818" y="13496"/>
                    <a:pt x="17618" y="14333"/>
                    <a:pt x="19480" y="14437"/>
                  </a:cubicBezTo>
                  <a:cubicBezTo>
                    <a:pt x="20133" y="14571"/>
                    <a:pt x="20802" y="14638"/>
                    <a:pt x="21467" y="14638"/>
                  </a:cubicBezTo>
                  <a:cubicBezTo>
                    <a:pt x="22464" y="14638"/>
                    <a:pt x="23451" y="14488"/>
                    <a:pt x="24355" y="14186"/>
                  </a:cubicBezTo>
                  <a:cubicBezTo>
                    <a:pt x="29440" y="12471"/>
                    <a:pt x="30423" y="6110"/>
                    <a:pt x="26950" y="2323"/>
                  </a:cubicBezTo>
                  <a:cubicBezTo>
                    <a:pt x="25505" y="750"/>
                    <a:pt x="23422" y="1"/>
                    <a:pt x="213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19"/>
            <p:cNvSpPr/>
            <p:nvPr/>
          </p:nvSpPr>
          <p:spPr>
            <a:xfrm flipH="1">
              <a:off x="969277" y="1198976"/>
              <a:ext cx="382648" cy="433468"/>
            </a:xfrm>
            <a:custGeom>
              <a:rect b="b" l="l" r="r" t="t"/>
              <a:pathLst>
                <a:path extrusionOk="0" h="25668" w="22662">
                  <a:moveTo>
                    <a:pt x="10254" y="771"/>
                  </a:moveTo>
                  <a:cubicBezTo>
                    <a:pt x="10337" y="1420"/>
                    <a:pt x="10379" y="2068"/>
                    <a:pt x="10526" y="2717"/>
                  </a:cubicBezTo>
                  <a:cubicBezTo>
                    <a:pt x="10777" y="3763"/>
                    <a:pt x="11258" y="4663"/>
                    <a:pt x="11237" y="5772"/>
                  </a:cubicBezTo>
                  <a:cubicBezTo>
                    <a:pt x="11195" y="7759"/>
                    <a:pt x="10107" y="9412"/>
                    <a:pt x="8789" y="10814"/>
                  </a:cubicBezTo>
                  <a:cubicBezTo>
                    <a:pt x="8893" y="9956"/>
                    <a:pt x="8893" y="9119"/>
                    <a:pt x="9061" y="8262"/>
                  </a:cubicBezTo>
                  <a:cubicBezTo>
                    <a:pt x="9249" y="7320"/>
                    <a:pt x="9479" y="6399"/>
                    <a:pt x="9689" y="5458"/>
                  </a:cubicBezTo>
                  <a:cubicBezTo>
                    <a:pt x="9701" y="5409"/>
                    <a:pt x="9657" y="5375"/>
                    <a:pt x="9613" y="5375"/>
                  </a:cubicBezTo>
                  <a:cubicBezTo>
                    <a:pt x="9582" y="5375"/>
                    <a:pt x="9551" y="5393"/>
                    <a:pt x="9542" y="5437"/>
                  </a:cubicBezTo>
                  <a:cubicBezTo>
                    <a:pt x="8935" y="7090"/>
                    <a:pt x="7952" y="9308"/>
                    <a:pt x="8412" y="11128"/>
                  </a:cubicBezTo>
                  <a:cubicBezTo>
                    <a:pt x="8412" y="11149"/>
                    <a:pt x="8433" y="11170"/>
                    <a:pt x="8433" y="11191"/>
                  </a:cubicBezTo>
                  <a:cubicBezTo>
                    <a:pt x="8412" y="11233"/>
                    <a:pt x="8370" y="11275"/>
                    <a:pt x="8329" y="11296"/>
                  </a:cubicBezTo>
                  <a:cubicBezTo>
                    <a:pt x="7282" y="7320"/>
                    <a:pt x="7638" y="4014"/>
                    <a:pt x="10254" y="771"/>
                  </a:cubicBezTo>
                  <a:close/>
                  <a:moveTo>
                    <a:pt x="14569" y="9002"/>
                  </a:moveTo>
                  <a:cubicBezTo>
                    <a:pt x="15991" y="9002"/>
                    <a:pt x="17387" y="9607"/>
                    <a:pt x="18497" y="11065"/>
                  </a:cubicBezTo>
                  <a:cubicBezTo>
                    <a:pt x="21866" y="15459"/>
                    <a:pt x="18079" y="21862"/>
                    <a:pt x="13622" y="23724"/>
                  </a:cubicBezTo>
                  <a:cubicBezTo>
                    <a:pt x="12246" y="24290"/>
                    <a:pt x="10738" y="24591"/>
                    <a:pt x="9253" y="24591"/>
                  </a:cubicBezTo>
                  <a:cubicBezTo>
                    <a:pt x="6021" y="24591"/>
                    <a:pt x="2905" y="23163"/>
                    <a:pt x="1528" y="19937"/>
                  </a:cubicBezTo>
                  <a:cubicBezTo>
                    <a:pt x="629" y="17845"/>
                    <a:pt x="629" y="15606"/>
                    <a:pt x="2135" y="13785"/>
                  </a:cubicBezTo>
                  <a:cubicBezTo>
                    <a:pt x="2637" y="13179"/>
                    <a:pt x="3370" y="12467"/>
                    <a:pt x="4165" y="12007"/>
                  </a:cubicBezTo>
                  <a:cubicBezTo>
                    <a:pt x="4513" y="11936"/>
                    <a:pt x="4878" y="11905"/>
                    <a:pt x="5248" y="11905"/>
                  </a:cubicBezTo>
                  <a:cubicBezTo>
                    <a:pt x="6304" y="11905"/>
                    <a:pt x="7404" y="12158"/>
                    <a:pt x="8287" y="12467"/>
                  </a:cubicBezTo>
                  <a:cubicBezTo>
                    <a:pt x="8342" y="12488"/>
                    <a:pt x="8405" y="12500"/>
                    <a:pt x="8469" y="12500"/>
                  </a:cubicBezTo>
                  <a:cubicBezTo>
                    <a:pt x="8596" y="12500"/>
                    <a:pt x="8726" y="12453"/>
                    <a:pt x="8810" y="12342"/>
                  </a:cubicBezTo>
                  <a:cubicBezTo>
                    <a:pt x="10174" y="10408"/>
                    <a:pt x="12401" y="9002"/>
                    <a:pt x="14569" y="9002"/>
                  </a:cubicBezTo>
                  <a:close/>
                  <a:moveTo>
                    <a:pt x="10374" y="1"/>
                  </a:moveTo>
                  <a:cubicBezTo>
                    <a:pt x="10311" y="1"/>
                    <a:pt x="10245" y="26"/>
                    <a:pt x="10191" y="80"/>
                  </a:cubicBezTo>
                  <a:cubicBezTo>
                    <a:pt x="7785" y="2738"/>
                    <a:pt x="6550" y="6106"/>
                    <a:pt x="7324" y="9475"/>
                  </a:cubicBezTo>
                  <a:cubicBezTo>
                    <a:pt x="7052" y="9078"/>
                    <a:pt x="6759" y="8722"/>
                    <a:pt x="6508" y="8471"/>
                  </a:cubicBezTo>
                  <a:cubicBezTo>
                    <a:pt x="5703" y="7665"/>
                    <a:pt x="4658" y="7358"/>
                    <a:pt x="3546" y="7358"/>
                  </a:cubicBezTo>
                  <a:cubicBezTo>
                    <a:pt x="3474" y="7358"/>
                    <a:pt x="3401" y="7359"/>
                    <a:pt x="3328" y="7362"/>
                  </a:cubicBezTo>
                  <a:cubicBezTo>
                    <a:pt x="3160" y="7362"/>
                    <a:pt x="3181" y="7613"/>
                    <a:pt x="3328" y="7655"/>
                  </a:cubicBezTo>
                  <a:cubicBezTo>
                    <a:pt x="4520" y="7906"/>
                    <a:pt x="5567" y="8387"/>
                    <a:pt x="6320" y="9391"/>
                  </a:cubicBezTo>
                  <a:cubicBezTo>
                    <a:pt x="6717" y="9956"/>
                    <a:pt x="6906" y="10752"/>
                    <a:pt x="7303" y="11337"/>
                  </a:cubicBezTo>
                  <a:cubicBezTo>
                    <a:pt x="7157" y="11296"/>
                    <a:pt x="7010" y="11275"/>
                    <a:pt x="6906" y="11254"/>
                  </a:cubicBezTo>
                  <a:cubicBezTo>
                    <a:pt x="6843" y="11233"/>
                    <a:pt x="6780" y="11233"/>
                    <a:pt x="6717" y="11233"/>
                  </a:cubicBezTo>
                  <a:cubicBezTo>
                    <a:pt x="6258" y="11060"/>
                    <a:pt x="5808" y="10947"/>
                    <a:pt x="5335" y="10947"/>
                  </a:cubicBezTo>
                  <a:cubicBezTo>
                    <a:pt x="5118" y="10947"/>
                    <a:pt x="4897" y="10971"/>
                    <a:pt x="4667" y="11024"/>
                  </a:cubicBezTo>
                  <a:cubicBezTo>
                    <a:pt x="4583" y="11044"/>
                    <a:pt x="4479" y="11086"/>
                    <a:pt x="4374" y="11128"/>
                  </a:cubicBezTo>
                  <a:cubicBezTo>
                    <a:pt x="3767" y="11191"/>
                    <a:pt x="3181" y="11358"/>
                    <a:pt x="2679" y="11672"/>
                  </a:cubicBezTo>
                  <a:cubicBezTo>
                    <a:pt x="1528" y="12425"/>
                    <a:pt x="817" y="13702"/>
                    <a:pt x="482" y="15104"/>
                  </a:cubicBezTo>
                  <a:cubicBezTo>
                    <a:pt x="1" y="16464"/>
                    <a:pt x="22" y="17907"/>
                    <a:pt x="461" y="19351"/>
                  </a:cubicBezTo>
                  <a:cubicBezTo>
                    <a:pt x="503" y="19539"/>
                    <a:pt x="545" y="19707"/>
                    <a:pt x="587" y="19874"/>
                  </a:cubicBezTo>
                  <a:cubicBezTo>
                    <a:pt x="1047" y="21381"/>
                    <a:pt x="1968" y="22887"/>
                    <a:pt x="3244" y="23850"/>
                  </a:cubicBezTo>
                  <a:cubicBezTo>
                    <a:pt x="4102" y="24498"/>
                    <a:pt x="5169" y="24791"/>
                    <a:pt x="6215" y="25063"/>
                  </a:cubicBezTo>
                  <a:cubicBezTo>
                    <a:pt x="6529" y="25147"/>
                    <a:pt x="6843" y="25231"/>
                    <a:pt x="7178" y="25293"/>
                  </a:cubicBezTo>
                  <a:cubicBezTo>
                    <a:pt x="7575" y="25398"/>
                    <a:pt x="7994" y="25524"/>
                    <a:pt x="8391" y="25649"/>
                  </a:cubicBezTo>
                  <a:cubicBezTo>
                    <a:pt x="8421" y="25662"/>
                    <a:pt x="8450" y="25668"/>
                    <a:pt x="8476" y="25668"/>
                  </a:cubicBezTo>
                  <a:cubicBezTo>
                    <a:pt x="8577" y="25668"/>
                    <a:pt x="8647" y="25581"/>
                    <a:pt x="8663" y="25482"/>
                  </a:cubicBezTo>
                  <a:cubicBezTo>
                    <a:pt x="8874" y="25493"/>
                    <a:pt x="9085" y="25499"/>
                    <a:pt x="9297" y="25499"/>
                  </a:cubicBezTo>
                  <a:cubicBezTo>
                    <a:pt x="12137" y="25499"/>
                    <a:pt x="15052" y="24461"/>
                    <a:pt x="17116" y="22552"/>
                  </a:cubicBezTo>
                  <a:cubicBezTo>
                    <a:pt x="21092" y="18870"/>
                    <a:pt x="22661" y="10228"/>
                    <a:pt x="16049" y="8262"/>
                  </a:cubicBezTo>
                  <a:cubicBezTo>
                    <a:pt x="15517" y="8101"/>
                    <a:pt x="14979" y="8027"/>
                    <a:pt x="14444" y="8027"/>
                  </a:cubicBezTo>
                  <a:cubicBezTo>
                    <a:pt x="13235" y="8027"/>
                    <a:pt x="12045" y="8405"/>
                    <a:pt x="10986" y="9015"/>
                  </a:cubicBezTo>
                  <a:cubicBezTo>
                    <a:pt x="11258" y="8408"/>
                    <a:pt x="11467" y="7801"/>
                    <a:pt x="11614" y="7257"/>
                  </a:cubicBezTo>
                  <a:cubicBezTo>
                    <a:pt x="11886" y="6211"/>
                    <a:pt x="11865" y="5228"/>
                    <a:pt x="11572" y="4202"/>
                  </a:cubicBezTo>
                  <a:cubicBezTo>
                    <a:pt x="11195" y="2842"/>
                    <a:pt x="10923" y="1545"/>
                    <a:pt x="10609" y="206"/>
                  </a:cubicBezTo>
                  <a:cubicBezTo>
                    <a:pt x="10583" y="74"/>
                    <a:pt x="10482" y="1"/>
                    <a:pt x="10374"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19"/>
            <p:cNvSpPr/>
            <p:nvPr/>
          </p:nvSpPr>
          <p:spPr>
            <a:xfrm rot="860159">
              <a:off x="1101498" y="698257"/>
              <a:ext cx="449988" cy="201997"/>
            </a:xfrm>
            <a:custGeom>
              <a:rect b="b" l="l" r="r" t="t"/>
              <a:pathLst>
                <a:path extrusionOk="0" h="7958" w="17728">
                  <a:moveTo>
                    <a:pt x="8573" y="512"/>
                  </a:moveTo>
                  <a:cubicBezTo>
                    <a:pt x="9181" y="512"/>
                    <a:pt x="9787" y="717"/>
                    <a:pt x="10236" y="1139"/>
                  </a:cubicBezTo>
                  <a:cubicBezTo>
                    <a:pt x="10289" y="1191"/>
                    <a:pt x="10351" y="1217"/>
                    <a:pt x="10417" y="1217"/>
                  </a:cubicBezTo>
                  <a:cubicBezTo>
                    <a:pt x="10482" y="1217"/>
                    <a:pt x="10550" y="1191"/>
                    <a:pt x="10613" y="1139"/>
                  </a:cubicBezTo>
                  <a:cubicBezTo>
                    <a:pt x="11083" y="767"/>
                    <a:pt x="11685" y="578"/>
                    <a:pt x="12290" y="578"/>
                  </a:cubicBezTo>
                  <a:cubicBezTo>
                    <a:pt x="12842" y="578"/>
                    <a:pt x="13397" y="736"/>
                    <a:pt x="13856" y="1055"/>
                  </a:cubicBezTo>
                  <a:cubicBezTo>
                    <a:pt x="14337" y="1390"/>
                    <a:pt x="14651" y="1871"/>
                    <a:pt x="15237" y="2018"/>
                  </a:cubicBezTo>
                  <a:cubicBezTo>
                    <a:pt x="15551" y="2101"/>
                    <a:pt x="15865" y="2122"/>
                    <a:pt x="16116" y="2332"/>
                  </a:cubicBezTo>
                  <a:cubicBezTo>
                    <a:pt x="16367" y="2520"/>
                    <a:pt x="16555" y="2813"/>
                    <a:pt x="16702" y="3106"/>
                  </a:cubicBezTo>
                  <a:cubicBezTo>
                    <a:pt x="16995" y="3650"/>
                    <a:pt x="17267" y="4403"/>
                    <a:pt x="16890" y="4968"/>
                  </a:cubicBezTo>
                  <a:cubicBezTo>
                    <a:pt x="16699" y="5268"/>
                    <a:pt x="16469" y="5347"/>
                    <a:pt x="16219" y="5347"/>
                  </a:cubicBezTo>
                  <a:cubicBezTo>
                    <a:pt x="15944" y="5347"/>
                    <a:pt x="15645" y="5251"/>
                    <a:pt x="15351" y="5251"/>
                  </a:cubicBezTo>
                  <a:cubicBezTo>
                    <a:pt x="15299" y="5251"/>
                    <a:pt x="15247" y="5254"/>
                    <a:pt x="15195" y="5261"/>
                  </a:cubicBezTo>
                  <a:cubicBezTo>
                    <a:pt x="14609" y="5345"/>
                    <a:pt x="14442" y="5889"/>
                    <a:pt x="14128" y="6286"/>
                  </a:cubicBezTo>
                  <a:cubicBezTo>
                    <a:pt x="13814" y="6663"/>
                    <a:pt x="13396" y="6956"/>
                    <a:pt x="12936" y="7144"/>
                  </a:cubicBezTo>
                  <a:cubicBezTo>
                    <a:pt x="12503" y="7334"/>
                    <a:pt x="12032" y="7432"/>
                    <a:pt x="11562" y="7432"/>
                  </a:cubicBezTo>
                  <a:cubicBezTo>
                    <a:pt x="10895" y="7432"/>
                    <a:pt x="10233" y="7235"/>
                    <a:pt x="9692" y="6830"/>
                  </a:cubicBezTo>
                  <a:cubicBezTo>
                    <a:pt x="9652" y="6798"/>
                    <a:pt x="9606" y="6785"/>
                    <a:pt x="9561" y="6785"/>
                  </a:cubicBezTo>
                  <a:cubicBezTo>
                    <a:pt x="9488" y="6785"/>
                    <a:pt x="9417" y="6820"/>
                    <a:pt x="9379" y="6872"/>
                  </a:cubicBezTo>
                  <a:cubicBezTo>
                    <a:pt x="8982" y="7240"/>
                    <a:pt x="8460" y="7420"/>
                    <a:pt x="7938" y="7420"/>
                  </a:cubicBezTo>
                  <a:cubicBezTo>
                    <a:pt x="7333" y="7420"/>
                    <a:pt x="6729" y="7177"/>
                    <a:pt x="6324" y="6705"/>
                  </a:cubicBezTo>
                  <a:cubicBezTo>
                    <a:pt x="6275" y="6656"/>
                    <a:pt x="6204" y="6635"/>
                    <a:pt x="6133" y="6635"/>
                  </a:cubicBezTo>
                  <a:cubicBezTo>
                    <a:pt x="6083" y="6635"/>
                    <a:pt x="6032" y="6645"/>
                    <a:pt x="5989" y="6663"/>
                  </a:cubicBezTo>
                  <a:cubicBezTo>
                    <a:pt x="5746" y="6769"/>
                    <a:pt x="5487" y="6819"/>
                    <a:pt x="5230" y="6819"/>
                  </a:cubicBezTo>
                  <a:cubicBezTo>
                    <a:pt x="4624" y="6819"/>
                    <a:pt x="4021" y="6541"/>
                    <a:pt x="3625" y="6056"/>
                  </a:cubicBezTo>
                  <a:cubicBezTo>
                    <a:pt x="3577" y="5997"/>
                    <a:pt x="3510" y="5971"/>
                    <a:pt x="3446" y="5971"/>
                  </a:cubicBezTo>
                  <a:cubicBezTo>
                    <a:pt x="3396" y="5971"/>
                    <a:pt x="3347" y="5987"/>
                    <a:pt x="3311" y="6014"/>
                  </a:cubicBezTo>
                  <a:cubicBezTo>
                    <a:pt x="2952" y="6202"/>
                    <a:pt x="2580" y="6403"/>
                    <a:pt x="2183" y="6403"/>
                  </a:cubicBezTo>
                  <a:cubicBezTo>
                    <a:pt x="2093" y="6403"/>
                    <a:pt x="2002" y="6393"/>
                    <a:pt x="1909" y="6370"/>
                  </a:cubicBezTo>
                  <a:cubicBezTo>
                    <a:pt x="1511" y="6265"/>
                    <a:pt x="1176" y="6014"/>
                    <a:pt x="967" y="5658"/>
                  </a:cubicBezTo>
                  <a:cubicBezTo>
                    <a:pt x="528" y="4884"/>
                    <a:pt x="946" y="3922"/>
                    <a:pt x="1679" y="3482"/>
                  </a:cubicBezTo>
                  <a:cubicBezTo>
                    <a:pt x="1900" y="3356"/>
                    <a:pt x="1799" y="3062"/>
                    <a:pt x="1609" y="2998"/>
                  </a:cubicBezTo>
                  <a:lnTo>
                    <a:pt x="1609" y="2998"/>
                  </a:lnTo>
                  <a:cubicBezTo>
                    <a:pt x="1357" y="2065"/>
                    <a:pt x="2125" y="1178"/>
                    <a:pt x="2976" y="909"/>
                  </a:cubicBezTo>
                  <a:cubicBezTo>
                    <a:pt x="3230" y="832"/>
                    <a:pt x="3488" y="798"/>
                    <a:pt x="3746" y="798"/>
                  </a:cubicBezTo>
                  <a:cubicBezTo>
                    <a:pt x="4610" y="798"/>
                    <a:pt x="5473" y="1180"/>
                    <a:pt x="6198" y="1599"/>
                  </a:cubicBezTo>
                  <a:cubicBezTo>
                    <a:pt x="6238" y="1626"/>
                    <a:pt x="6279" y="1637"/>
                    <a:pt x="6320" y="1637"/>
                  </a:cubicBezTo>
                  <a:cubicBezTo>
                    <a:pt x="6409" y="1637"/>
                    <a:pt x="6496" y="1581"/>
                    <a:pt x="6554" y="1495"/>
                  </a:cubicBezTo>
                  <a:cubicBezTo>
                    <a:pt x="7012" y="848"/>
                    <a:pt x="7794" y="512"/>
                    <a:pt x="8573" y="512"/>
                  </a:cubicBezTo>
                  <a:close/>
                  <a:moveTo>
                    <a:pt x="8588" y="0"/>
                  </a:moveTo>
                  <a:cubicBezTo>
                    <a:pt x="7722" y="0"/>
                    <a:pt x="6854" y="354"/>
                    <a:pt x="6278" y="1031"/>
                  </a:cubicBezTo>
                  <a:lnTo>
                    <a:pt x="6278" y="1031"/>
                  </a:lnTo>
                  <a:cubicBezTo>
                    <a:pt x="5514" y="615"/>
                    <a:pt x="4626" y="268"/>
                    <a:pt x="3750" y="268"/>
                  </a:cubicBezTo>
                  <a:cubicBezTo>
                    <a:pt x="3367" y="268"/>
                    <a:pt x="2987" y="334"/>
                    <a:pt x="2620" y="490"/>
                  </a:cubicBezTo>
                  <a:cubicBezTo>
                    <a:pt x="1595" y="930"/>
                    <a:pt x="800" y="2039"/>
                    <a:pt x="1114" y="3169"/>
                  </a:cubicBezTo>
                  <a:cubicBezTo>
                    <a:pt x="1119" y="3187"/>
                    <a:pt x="1125" y="3203"/>
                    <a:pt x="1132" y="3218"/>
                  </a:cubicBezTo>
                  <a:lnTo>
                    <a:pt x="1132" y="3218"/>
                  </a:lnTo>
                  <a:cubicBezTo>
                    <a:pt x="355" y="3865"/>
                    <a:pt x="1" y="5008"/>
                    <a:pt x="528" y="5930"/>
                  </a:cubicBezTo>
                  <a:cubicBezTo>
                    <a:pt x="779" y="6391"/>
                    <a:pt x="1260" y="6746"/>
                    <a:pt x="1762" y="6872"/>
                  </a:cubicBezTo>
                  <a:cubicBezTo>
                    <a:pt x="1899" y="6907"/>
                    <a:pt x="2034" y="6923"/>
                    <a:pt x="2166" y="6923"/>
                  </a:cubicBezTo>
                  <a:cubicBezTo>
                    <a:pt x="2593" y="6923"/>
                    <a:pt x="2998" y="6760"/>
                    <a:pt x="3376" y="6557"/>
                  </a:cubicBezTo>
                  <a:lnTo>
                    <a:pt x="3376" y="6557"/>
                  </a:lnTo>
                  <a:cubicBezTo>
                    <a:pt x="3867" y="7072"/>
                    <a:pt x="4544" y="7334"/>
                    <a:pt x="5226" y="7334"/>
                  </a:cubicBezTo>
                  <a:cubicBezTo>
                    <a:pt x="5507" y="7334"/>
                    <a:pt x="5789" y="7290"/>
                    <a:pt x="6059" y="7200"/>
                  </a:cubicBezTo>
                  <a:lnTo>
                    <a:pt x="6059" y="7200"/>
                  </a:lnTo>
                  <a:cubicBezTo>
                    <a:pt x="6558" y="7692"/>
                    <a:pt x="7241" y="7941"/>
                    <a:pt x="7922" y="7941"/>
                  </a:cubicBezTo>
                  <a:cubicBezTo>
                    <a:pt x="8514" y="7941"/>
                    <a:pt x="9104" y="7753"/>
                    <a:pt x="9570" y="7374"/>
                  </a:cubicBezTo>
                  <a:lnTo>
                    <a:pt x="9570" y="7374"/>
                  </a:lnTo>
                  <a:cubicBezTo>
                    <a:pt x="10168" y="7768"/>
                    <a:pt x="10872" y="7958"/>
                    <a:pt x="11575" y="7958"/>
                  </a:cubicBezTo>
                  <a:cubicBezTo>
                    <a:pt x="11979" y="7958"/>
                    <a:pt x="12384" y="7895"/>
                    <a:pt x="12768" y="7772"/>
                  </a:cubicBezTo>
                  <a:cubicBezTo>
                    <a:pt x="13312" y="7604"/>
                    <a:pt x="13856" y="7311"/>
                    <a:pt x="14275" y="6893"/>
                  </a:cubicBezTo>
                  <a:cubicBezTo>
                    <a:pt x="14463" y="6705"/>
                    <a:pt x="14630" y="6495"/>
                    <a:pt x="14777" y="6265"/>
                  </a:cubicBezTo>
                  <a:cubicBezTo>
                    <a:pt x="14861" y="6140"/>
                    <a:pt x="14923" y="5972"/>
                    <a:pt x="15049" y="5868"/>
                  </a:cubicBezTo>
                  <a:cubicBezTo>
                    <a:pt x="15148" y="5798"/>
                    <a:pt x="15251" y="5776"/>
                    <a:pt x="15358" y="5776"/>
                  </a:cubicBezTo>
                  <a:cubicBezTo>
                    <a:pt x="15476" y="5776"/>
                    <a:pt x="15597" y="5804"/>
                    <a:pt x="15718" y="5826"/>
                  </a:cubicBezTo>
                  <a:cubicBezTo>
                    <a:pt x="15878" y="5856"/>
                    <a:pt x="16034" y="5873"/>
                    <a:pt x="16182" y="5873"/>
                  </a:cubicBezTo>
                  <a:cubicBezTo>
                    <a:pt x="16656" y="5873"/>
                    <a:pt x="17064" y="5702"/>
                    <a:pt x="17350" y="5240"/>
                  </a:cubicBezTo>
                  <a:cubicBezTo>
                    <a:pt x="17727" y="4633"/>
                    <a:pt x="17622" y="3901"/>
                    <a:pt x="17371" y="3294"/>
                  </a:cubicBezTo>
                  <a:cubicBezTo>
                    <a:pt x="17120" y="2687"/>
                    <a:pt x="16744" y="1997"/>
                    <a:pt x="16137" y="1704"/>
                  </a:cubicBezTo>
                  <a:cubicBezTo>
                    <a:pt x="15802" y="1557"/>
                    <a:pt x="15425" y="1578"/>
                    <a:pt x="15112" y="1411"/>
                  </a:cubicBezTo>
                  <a:cubicBezTo>
                    <a:pt x="14798" y="1244"/>
                    <a:pt x="14568" y="930"/>
                    <a:pt x="14275" y="720"/>
                  </a:cubicBezTo>
                  <a:cubicBezTo>
                    <a:pt x="13709" y="276"/>
                    <a:pt x="13016" y="61"/>
                    <a:pt x="12324" y="61"/>
                  </a:cubicBezTo>
                  <a:cubicBezTo>
                    <a:pt x="11661" y="61"/>
                    <a:pt x="10999" y="258"/>
                    <a:pt x="10449" y="639"/>
                  </a:cubicBezTo>
                  <a:lnTo>
                    <a:pt x="10449" y="639"/>
                  </a:lnTo>
                  <a:cubicBezTo>
                    <a:pt x="9917" y="208"/>
                    <a:pt x="9253" y="0"/>
                    <a:pt x="85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9"/>
            <p:cNvSpPr/>
            <p:nvPr/>
          </p:nvSpPr>
          <p:spPr>
            <a:xfrm rot="859963">
              <a:off x="294812" y="1448336"/>
              <a:ext cx="502724" cy="225656"/>
            </a:xfrm>
            <a:custGeom>
              <a:rect b="b" l="l" r="r" t="t"/>
              <a:pathLst>
                <a:path extrusionOk="0" h="7958" w="17728">
                  <a:moveTo>
                    <a:pt x="8573" y="512"/>
                  </a:moveTo>
                  <a:cubicBezTo>
                    <a:pt x="9181" y="512"/>
                    <a:pt x="9787" y="717"/>
                    <a:pt x="10236" y="1139"/>
                  </a:cubicBezTo>
                  <a:cubicBezTo>
                    <a:pt x="10289" y="1191"/>
                    <a:pt x="10351" y="1217"/>
                    <a:pt x="10417" y="1217"/>
                  </a:cubicBezTo>
                  <a:cubicBezTo>
                    <a:pt x="10482" y="1217"/>
                    <a:pt x="10550" y="1191"/>
                    <a:pt x="10613" y="1139"/>
                  </a:cubicBezTo>
                  <a:cubicBezTo>
                    <a:pt x="11083" y="767"/>
                    <a:pt x="11685" y="578"/>
                    <a:pt x="12290" y="578"/>
                  </a:cubicBezTo>
                  <a:cubicBezTo>
                    <a:pt x="12842" y="578"/>
                    <a:pt x="13397" y="736"/>
                    <a:pt x="13856" y="1055"/>
                  </a:cubicBezTo>
                  <a:cubicBezTo>
                    <a:pt x="14337" y="1390"/>
                    <a:pt x="14651" y="1871"/>
                    <a:pt x="15237" y="2018"/>
                  </a:cubicBezTo>
                  <a:cubicBezTo>
                    <a:pt x="15551" y="2101"/>
                    <a:pt x="15865" y="2122"/>
                    <a:pt x="16116" y="2332"/>
                  </a:cubicBezTo>
                  <a:cubicBezTo>
                    <a:pt x="16367" y="2520"/>
                    <a:pt x="16555" y="2813"/>
                    <a:pt x="16702" y="3106"/>
                  </a:cubicBezTo>
                  <a:cubicBezTo>
                    <a:pt x="16995" y="3650"/>
                    <a:pt x="17267" y="4403"/>
                    <a:pt x="16890" y="4968"/>
                  </a:cubicBezTo>
                  <a:cubicBezTo>
                    <a:pt x="16699" y="5268"/>
                    <a:pt x="16469" y="5347"/>
                    <a:pt x="16219" y="5347"/>
                  </a:cubicBezTo>
                  <a:cubicBezTo>
                    <a:pt x="15944" y="5347"/>
                    <a:pt x="15645" y="5251"/>
                    <a:pt x="15351" y="5251"/>
                  </a:cubicBezTo>
                  <a:cubicBezTo>
                    <a:pt x="15299" y="5251"/>
                    <a:pt x="15247" y="5254"/>
                    <a:pt x="15195" y="5261"/>
                  </a:cubicBezTo>
                  <a:cubicBezTo>
                    <a:pt x="14609" y="5345"/>
                    <a:pt x="14442" y="5889"/>
                    <a:pt x="14128" y="6286"/>
                  </a:cubicBezTo>
                  <a:cubicBezTo>
                    <a:pt x="13814" y="6663"/>
                    <a:pt x="13396" y="6956"/>
                    <a:pt x="12936" y="7144"/>
                  </a:cubicBezTo>
                  <a:cubicBezTo>
                    <a:pt x="12503" y="7334"/>
                    <a:pt x="12032" y="7432"/>
                    <a:pt x="11562" y="7432"/>
                  </a:cubicBezTo>
                  <a:cubicBezTo>
                    <a:pt x="10895" y="7432"/>
                    <a:pt x="10233" y="7235"/>
                    <a:pt x="9692" y="6830"/>
                  </a:cubicBezTo>
                  <a:cubicBezTo>
                    <a:pt x="9652" y="6798"/>
                    <a:pt x="9606" y="6785"/>
                    <a:pt x="9561" y="6785"/>
                  </a:cubicBezTo>
                  <a:cubicBezTo>
                    <a:pt x="9488" y="6785"/>
                    <a:pt x="9417" y="6820"/>
                    <a:pt x="9379" y="6872"/>
                  </a:cubicBezTo>
                  <a:cubicBezTo>
                    <a:pt x="8982" y="7240"/>
                    <a:pt x="8460" y="7420"/>
                    <a:pt x="7938" y="7420"/>
                  </a:cubicBezTo>
                  <a:cubicBezTo>
                    <a:pt x="7333" y="7420"/>
                    <a:pt x="6729" y="7177"/>
                    <a:pt x="6324" y="6705"/>
                  </a:cubicBezTo>
                  <a:cubicBezTo>
                    <a:pt x="6275" y="6656"/>
                    <a:pt x="6204" y="6635"/>
                    <a:pt x="6133" y="6635"/>
                  </a:cubicBezTo>
                  <a:cubicBezTo>
                    <a:pt x="6083" y="6635"/>
                    <a:pt x="6032" y="6645"/>
                    <a:pt x="5989" y="6663"/>
                  </a:cubicBezTo>
                  <a:cubicBezTo>
                    <a:pt x="5746" y="6769"/>
                    <a:pt x="5487" y="6819"/>
                    <a:pt x="5230" y="6819"/>
                  </a:cubicBezTo>
                  <a:cubicBezTo>
                    <a:pt x="4624" y="6819"/>
                    <a:pt x="4021" y="6541"/>
                    <a:pt x="3625" y="6056"/>
                  </a:cubicBezTo>
                  <a:cubicBezTo>
                    <a:pt x="3577" y="5997"/>
                    <a:pt x="3510" y="5971"/>
                    <a:pt x="3446" y="5971"/>
                  </a:cubicBezTo>
                  <a:cubicBezTo>
                    <a:pt x="3396" y="5971"/>
                    <a:pt x="3347" y="5987"/>
                    <a:pt x="3311" y="6014"/>
                  </a:cubicBezTo>
                  <a:cubicBezTo>
                    <a:pt x="2952" y="6202"/>
                    <a:pt x="2580" y="6403"/>
                    <a:pt x="2183" y="6403"/>
                  </a:cubicBezTo>
                  <a:cubicBezTo>
                    <a:pt x="2093" y="6403"/>
                    <a:pt x="2002" y="6393"/>
                    <a:pt x="1909" y="6370"/>
                  </a:cubicBezTo>
                  <a:cubicBezTo>
                    <a:pt x="1511" y="6265"/>
                    <a:pt x="1176" y="6014"/>
                    <a:pt x="967" y="5658"/>
                  </a:cubicBezTo>
                  <a:cubicBezTo>
                    <a:pt x="528" y="4884"/>
                    <a:pt x="946" y="3922"/>
                    <a:pt x="1679" y="3482"/>
                  </a:cubicBezTo>
                  <a:cubicBezTo>
                    <a:pt x="1900" y="3356"/>
                    <a:pt x="1799" y="3062"/>
                    <a:pt x="1609" y="2998"/>
                  </a:cubicBezTo>
                  <a:lnTo>
                    <a:pt x="1609" y="2998"/>
                  </a:lnTo>
                  <a:cubicBezTo>
                    <a:pt x="1357" y="2065"/>
                    <a:pt x="2125" y="1178"/>
                    <a:pt x="2976" y="909"/>
                  </a:cubicBezTo>
                  <a:cubicBezTo>
                    <a:pt x="3230" y="832"/>
                    <a:pt x="3488" y="798"/>
                    <a:pt x="3746" y="798"/>
                  </a:cubicBezTo>
                  <a:cubicBezTo>
                    <a:pt x="4610" y="798"/>
                    <a:pt x="5473" y="1180"/>
                    <a:pt x="6198" y="1599"/>
                  </a:cubicBezTo>
                  <a:cubicBezTo>
                    <a:pt x="6238" y="1626"/>
                    <a:pt x="6279" y="1637"/>
                    <a:pt x="6320" y="1637"/>
                  </a:cubicBezTo>
                  <a:cubicBezTo>
                    <a:pt x="6409" y="1637"/>
                    <a:pt x="6496" y="1581"/>
                    <a:pt x="6554" y="1495"/>
                  </a:cubicBezTo>
                  <a:cubicBezTo>
                    <a:pt x="7012" y="848"/>
                    <a:pt x="7794" y="512"/>
                    <a:pt x="8573" y="512"/>
                  </a:cubicBezTo>
                  <a:close/>
                  <a:moveTo>
                    <a:pt x="8588" y="0"/>
                  </a:moveTo>
                  <a:cubicBezTo>
                    <a:pt x="7722" y="0"/>
                    <a:pt x="6854" y="354"/>
                    <a:pt x="6278" y="1031"/>
                  </a:cubicBezTo>
                  <a:lnTo>
                    <a:pt x="6278" y="1031"/>
                  </a:lnTo>
                  <a:cubicBezTo>
                    <a:pt x="5514" y="615"/>
                    <a:pt x="4626" y="268"/>
                    <a:pt x="3750" y="268"/>
                  </a:cubicBezTo>
                  <a:cubicBezTo>
                    <a:pt x="3367" y="268"/>
                    <a:pt x="2987" y="334"/>
                    <a:pt x="2620" y="490"/>
                  </a:cubicBezTo>
                  <a:cubicBezTo>
                    <a:pt x="1595" y="930"/>
                    <a:pt x="800" y="2039"/>
                    <a:pt x="1114" y="3169"/>
                  </a:cubicBezTo>
                  <a:cubicBezTo>
                    <a:pt x="1119" y="3187"/>
                    <a:pt x="1125" y="3203"/>
                    <a:pt x="1132" y="3218"/>
                  </a:cubicBezTo>
                  <a:lnTo>
                    <a:pt x="1132" y="3218"/>
                  </a:lnTo>
                  <a:cubicBezTo>
                    <a:pt x="355" y="3865"/>
                    <a:pt x="1" y="5008"/>
                    <a:pt x="528" y="5930"/>
                  </a:cubicBezTo>
                  <a:cubicBezTo>
                    <a:pt x="779" y="6391"/>
                    <a:pt x="1260" y="6746"/>
                    <a:pt x="1762" y="6872"/>
                  </a:cubicBezTo>
                  <a:cubicBezTo>
                    <a:pt x="1899" y="6907"/>
                    <a:pt x="2034" y="6923"/>
                    <a:pt x="2166" y="6923"/>
                  </a:cubicBezTo>
                  <a:cubicBezTo>
                    <a:pt x="2593" y="6923"/>
                    <a:pt x="2998" y="6760"/>
                    <a:pt x="3376" y="6557"/>
                  </a:cubicBezTo>
                  <a:lnTo>
                    <a:pt x="3376" y="6557"/>
                  </a:lnTo>
                  <a:cubicBezTo>
                    <a:pt x="3867" y="7072"/>
                    <a:pt x="4544" y="7334"/>
                    <a:pt x="5226" y="7334"/>
                  </a:cubicBezTo>
                  <a:cubicBezTo>
                    <a:pt x="5507" y="7334"/>
                    <a:pt x="5789" y="7290"/>
                    <a:pt x="6059" y="7200"/>
                  </a:cubicBezTo>
                  <a:lnTo>
                    <a:pt x="6059" y="7200"/>
                  </a:lnTo>
                  <a:cubicBezTo>
                    <a:pt x="6558" y="7692"/>
                    <a:pt x="7241" y="7941"/>
                    <a:pt x="7922" y="7941"/>
                  </a:cubicBezTo>
                  <a:cubicBezTo>
                    <a:pt x="8514" y="7941"/>
                    <a:pt x="9104" y="7753"/>
                    <a:pt x="9570" y="7374"/>
                  </a:cubicBezTo>
                  <a:lnTo>
                    <a:pt x="9570" y="7374"/>
                  </a:lnTo>
                  <a:cubicBezTo>
                    <a:pt x="10168" y="7768"/>
                    <a:pt x="10872" y="7958"/>
                    <a:pt x="11575" y="7958"/>
                  </a:cubicBezTo>
                  <a:cubicBezTo>
                    <a:pt x="11979" y="7958"/>
                    <a:pt x="12384" y="7895"/>
                    <a:pt x="12768" y="7772"/>
                  </a:cubicBezTo>
                  <a:cubicBezTo>
                    <a:pt x="13312" y="7604"/>
                    <a:pt x="13856" y="7311"/>
                    <a:pt x="14275" y="6893"/>
                  </a:cubicBezTo>
                  <a:cubicBezTo>
                    <a:pt x="14463" y="6705"/>
                    <a:pt x="14630" y="6495"/>
                    <a:pt x="14777" y="6265"/>
                  </a:cubicBezTo>
                  <a:cubicBezTo>
                    <a:pt x="14861" y="6140"/>
                    <a:pt x="14923" y="5972"/>
                    <a:pt x="15049" y="5868"/>
                  </a:cubicBezTo>
                  <a:cubicBezTo>
                    <a:pt x="15148" y="5798"/>
                    <a:pt x="15251" y="5776"/>
                    <a:pt x="15358" y="5776"/>
                  </a:cubicBezTo>
                  <a:cubicBezTo>
                    <a:pt x="15476" y="5776"/>
                    <a:pt x="15597" y="5804"/>
                    <a:pt x="15718" y="5826"/>
                  </a:cubicBezTo>
                  <a:cubicBezTo>
                    <a:pt x="15878" y="5856"/>
                    <a:pt x="16034" y="5873"/>
                    <a:pt x="16182" y="5873"/>
                  </a:cubicBezTo>
                  <a:cubicBezTo>
                    <a:pt x="16656" y="5873"/>
                    <a:pt x="17064" y="5702"/>
                    <a:pt x="17350" y="5240"/>
                  </a:cubicBezTo>
                  <a:cubicBezTo>
                    <a:pt x="17727" y="4633"/>
                    <a:pt x="17622" y="3901"/>
                    <a:pt x="17371" y="3294"/>
                  </a:cubicBezTo>
                  <a:cubicBezTo>
                    <a:pt x="17120" y="2687"/>
                    <a:pt x="16744" y="1997"/>
                    <a:pt x="16137" y="1704"/>
                  </a:cubicBezTo>
                  <a:cubicBezTo>
                    <a:pt x="15802" y="1557"/>
                    <a:pt x="15425" y="1578"/>
                    <a:pt x="15112" y="1411"/>
                  </a:cubicBezTo>
                  <a:cubicBezTo>
                    <a:pt x="14798" y="1244"/>
                    <a:pt x="14568" y="930"/>
                    <a:pt x="14275" y="720"/>
                  </a:cubicBezTo>
                  <a:cubicBezTo>
                    <a:pt x="13709" y="276"/>
                    <a:pt x="13016" y="61"/>
                    <a:pt x="12324" y="61"/>
                  </a:cubicBezTo>
                  <a:cubicBezTo>
                    <a:pt x="11661" y="61"/>
                    <a:pt x="10999" y="258"/>
                    <a:pt x="10449" y="639"/>
                  </a:cubicBezTo>
                  <a:lnTo>
                    <a:pt x="10449" y="639"/>
                  </a:lnTo>
                  <a:cubicBezTo>
                    <a:pt x="9917" y="208"/>
                    <a:pt x="9253" y="0"/>
                    <a:pt x="85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9"/>
            <p:cNvSpPr/>
            <p:nvPr/>
          </p:nvSpPr>
          <p:spPr>
            <a:xfrm rot="1115228">
              <a:off x="203119" y="4467624"/>
              <a:ext cx="410084" cy="165196"/>
            </a:xfrm>
            <a:custGeom>
              <a:rect b="b" l="l" r="r" t="t"/>
              <a:pathLst>
                <a:path extrusionOk="0" h="9407" w="23352">
                  <a:moveTo>
                    <a:pt x="4133" y="693"/>
                  </a:moveTo>
                  <a:cubicBezTo>
                    <a:pt x="6175" y="693"/>
                    <a:pt x="8760" y="2618"/>
                    <a:pt x="9124" y="4739"/>
                  </a:cubicBezTo>
                  <a:cubicBezTo>
                    <a:pt x="9040" y="6057"/>
                    <a:pt x="8057" y="7249"/>
                    <a:pt x="7010" y="8024"/>
                  </a:cubicBezTo>
                  <a:cubicBezTo>
                    <a:pt x="6410" y="8242"/>
                    <a:pt x="5735" y="8341"/>
                    <a:pt x="5070" y="8341"/>
                  </a:cubicBezTo>
                  <a:cubicBezTo>
                    <a:pt x="4206" y="8341"/>
                    <a:pt x="3360" y="8173"/>
                    <a:pt x="2721" y="7877"/>
                  </a:cubicBezTo>
                  <a:cubicBezTo>
                    <a:pt x="1445" y="7270"/>
                    <a:pt x="691" y="5408"/>
                    <a:pt x="859" y="3818"/>
                  </a:cubicBezTo>
                  <a:cubicBezTo>
                    <a:pt x="1194" y="2897"/>
                    <a:pt x="1759" y="2060"/>
                    <a:pt x="2491" y="1474"/>
                  </a:cubicBezTo>
                  <a:cubicBezTo>
                    <a:pt x="2512" y="1454"/>
                    <a:pt x="2554" y="1433"/>
                    <a:pt x="2575" y="1433"/>
                  </a:cubicBezTo>
                  <a:cubicBezTo>
                    <a:pt x="2616" y="1412"/>
                    <a:pt x="2637" y="1391"/>
                    <a:pt x="2637" y="1349"/>
                  </a:cubicBezTo>
                  <a:cubicBezTo>
                    <a:pt x="3035" y="1056"/>
                    <a:pt x="3453" y="826"/>
                    <a:pt x="3914" y="700"/>
                  </a:cubicBezTo>
                  <a:cubicBezTo>
                    <a:pt x="3986" y="695"/>
                    <a:pt x="4059" y="693"/>
                    <a:pt x="4133" y="693"/>
                  </a:cubicBezTo>
                  <a:close/>
                  <a:moveTo>
                    <a:pt x="17670" y="693"/>
                  </a:moveTo>
                  <a:cubicBezTo>
                    <a:pt x="19712" y="693"/>
                    <a:pt x="22298" y="2618"/>
                    <a:pt x="22661" y="4739"/>
                  </a:cubicBezTo>
                  <a:cubicBezTo>
                    <a:pt x="22578" y="6057"/>
                    <a:pt x="21594" y="7249"/>
                    <a:pt x="20569" y="8024"/>
                  </a:cubicBezTo>
                  <a:cubicBezTo>
                    <a:pt x="19960" y="8242"/>
                    <a:pt x="19279" y="8341"/>
                    <a:pt x="18612" y="8341"/>
                  </a:cubicBezTo>
                  <a:cubicBezTo>
                    <a:pt x="17744" y="8341"/>
                    <a:pt x="16897" y="8173"/>
                    <a:pt x="16259" y="7877"/>
                  </a:cubicBezTo>
                  <a:cubicBezTo>
                    <a:pt x="15003" y="7270"/>
                    <a:pt x="14229" y="5408"/>
                    <a:pt x="14396" y="3818"/>
                  </a:cubicBezTo>
                  <a:cubicBezTo>
                    <a:pt x="14731" y="2897"/>
                    <a:pt x="15296" y="2060"/>
                    <a:pt x="16028" y="1474"/>
                  </a:cubicBezTo>
                  <a:cubicBezTo>
                    <a:pt x="16070" y="1454"/>
                    <a:pt x="16091" y="1433"/>
                    <a:pt x="16133" y="1433"/>
                  </a:cubicBezTo>
                  <a:cubicBezTo>
                    <a:pt x="16154" y="1412"/>
                    <a:pt x="16175" y="1391"/>
                    <a:pt x="16175" y="1349"/>
                  </a:cubicBezTo>
                  <a:cubicBezTo>
                    <a:pt x="16572" y="1056"/>
                    <a:pt x="16991" y="826"/>
                    <a:pt x="17451" y="700"/>
                  </a:cubicBezTo>
                  <a:cubicBezTo>
                    <a:pt x="17523" y="695"/>
                    <a:pt x="17597" y="693"/>
                    <a:pt x="17670" y="693"/>
                  </a:cubicBezTo>
                  <a:close/>
                  <a:moveTo>
                    <a:pt x="4818" y="0"/>
                  </a:moveTo>
                  <a:cubicBezTo>
                    <a:pt x="4443" y="0"/>
                    <a:pt x="4077" y="63"/>
                    <a:pt x="3725" y="177"/>
                  </a:cubicBezTo>
                  <a:cubicBezTo>
                    <a:pt x="1382" y="386"/>
                    <a:pt x="210" y="2270"/>
                    <a:pt x="189" y="4299"/>
                  </a:cubicBezTo>
                  <a:cubicBezTo>
                    <a:pt x="126" y="4550"/>
                    <a:pt x="106" y="4801"/>
                    <a:pt x="85" y="5052"/>
                  </a:cubicBezTo>
                  <a:cubicBezTo>
                    <a:pt x="1" y="6852"/>
                    <a:pt x="1319" y="8421"/>
                    <a:pt x="2951" y="9028"/>
                  </a:cubicBezTo>
                  <a:cubicBezTo>
                    <a:pt x="3489" y="9289"/>
                    <a:pt x="4038" y="9407"/>
                    <a:pt x="4580" y="9407"/>
                  </a:cubicBezTo>
                  <a:cubicBezTo>
                    <a:pt x="5556" y="9407"/>
                    <a:pt x="6511" y="9026"/>
                    <a:pt x="7345" y="8421"/>
                  </a:cubicBezTo>
                  <a:cubicBezTo>
                    <a:pt x="7366" y="8421"/>
                    <a:pt x="7408" y="8400"/>
                    <a:pt x="7429" y="8400"/>
                  </a:cubicBezTo>
                  <a:cubicBezTo>
                    <a:pt x="9249" y="7668"/>
                    <a:pt x="9814" y="6308"/>
                    <a:pt x="9584" y="4906"/>
                  </a:cubicBezTo>
                  <a:cubicBezTo>
                    <a:pt x="9584" y="4759"/>
                    <a:pt x="9584" y="4613"/>
                    <a:pt x="9584" y="4487"/>
                  </a:cubicBezTo>
                  <a:cubicBezTo>
                    <a:pt x="9626" y="4487"/>
                    <a:pt x="9668" y="4467"/>
                    <a:pt x="9710" y="4404"/>
                  </a:cubicBezTo>
                  <a:cubicBezTo>
                    <a:pt x="9940" y="4111"/>
                    <a:pt x="10233" y="3902"/>
                    <a:pt x="10567" y="3734"/>
                  </a:cubicBezTo>
                  <a:cubicBezTo>
                    <a:pt x="10923" y="3609"/>
                    <a:pt x="11300" y="3525"/>
                    <a:pt x="11655" y="3525"/>
                  </a:cubicBezTo>
                  <a:cubicBezTo>
                    <a:pt x="12367" y="3609"/>
                    <a:pt x="13099" y="3985"/>
                    <a:pt x="13559" y="4467"/>
                  </a:cubicBezTo>
                  <a:cubicBezTo>
                    <a:pt x="13601" y="4508"/>
                    <a:pt x="13643" y="4508"/>
                    <a:pt x="13685" y="4529"/>
                  </a:cubicBezTo>
                  <a:cubicBezTo>
                    <a:pt x="13643" y="4697"/>
                    <a:pt x="13622" y="4864"/>
                    <a:pt x="13622" y="5052"/>
                  </a:cubicBezTo>
                  <a:cubicBezTo>
                    <a:pt x="13539" y="6852"/>
                    <a:pt x="14857" y="8421"/>
                    <a:pt x="16489" y="9028"/>
                  </a:cubicBezTo>
                  <a:cubicBezTo>
                    <a:pt x="17027" y="9289"/>
                    <a:pt x="17576" y="9407"/>
                    <a:pt x="18118" y="9407"/>
                  </a:cubicBezTo>
                  <a:cubicBezTo>
                    <a:pt x="19094" y="9407"/>
                    <a:pt x="20049" y="9026"/>
                    <a:pt x="20883" y="8421"/>
                  </a:cubicBezTo>
                  <a:cubicBezTo>
                    <a:pt x="20904" y="8421"/>
                    <a:pt x="20945" y="8400"/>
                    <a:pt x="20966" y="8379"/>
                  </a:cubicBezTo>
                  <a:cubicBezTo>
                    <a:pt x="22808" y="7668"/>
                    <a:pt x="23352" y="6308"/>
                    <a:pt x="23122" y="4906"/>
                  </a:cubicBezTo>
                  <a:cubicBezTo>
                    <a:pt x="23247" y="3065"/>
                    <a:pt x="21908" y="1370"/>
                    <a:pt x="19941" y="386"/>
                  </a:cubicBezTo>
                  <a:cubicBezTo>
                    <a:pt x="19407" y="120"/>
                    <a:pt x="18873" y="0"/>
                    <a:pt x="18356" y="0"/>
                  </a:cubicBezTo>
                  <a:cubicBezTo>
                    <a:pt x="17981" y="0"/>
                    <a:pt x="17615" y="63"/>
                    <a:pt x="17263" y="177"/>
                  </a:cubicBezTo>
                  <a:cubicBezTo>
                    <a:pt x="15066" y="386"/>
                    <a:pt x="13894" y="2039"/>
                    <a:pt x="13748" y="3923"/>
                  </a:cubicBezTo>
                  <a:cubicBezTo>
                    <a:pt x="13337" y="3272"/>
                    <a:pt x="12644" y="3019"/>
                    <a:pt x="11905" y="3019"/>
                  </a:cubicBezTo>
                  <a:cubicBezTo>
                    <a:pt x="11099" y="3019"/>
                    <a:pt x="10237" y="3320"/>
                    <a:pt x="9626" y="3734"/>
                  </a:cubicBezTo>
                  <a:cubicBezTo>
                    <a:pt x="9500" y="3818"/>
                    <a:pt x="9521" y="3943"/>
                    <a:pt x="9584" y="4027"/>
                  </a:cubicBezTo>
                  <a:lnTo>
                    <a:pt x="9542" y="4111"/>
                  </a:lnTo>
                  <a:cubicBezTo>
                    <a:pt x="9291" y="2583"/>
                    <a:pt x="8077" y="1223"/>
                    <a:pt x="6404" y="386"/>
                  </a:cubicBezTo>
                  <a:cubicBezTo>
                    <a:pt x="5870" y="120"/>
                    <a:pt x="5336" y="0"/>
                    <a:pt x="48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 name="Google Shape;558;p19"/>
            <p:cNvGrpSpPr/>
            <p:nvPr/>
          </p:nvGrpSpPr>
          <p:grpSpPr>
            <a:xfrm rot="1704252">
              <a:off x="339070" y="2376872"/>
              <a:ext cx="599881" cy="524933"/>
              <a:chOff x="-4043050" y="3033100"/>
              <a:chExt cx="683325" cy="547675"/>
            </a:xfrm>
          </p:grpSpPr>
          <p:sp>
            <p:nvSpPr>
              <p:cNvPr id="559" name="Google Shape;559;p19"/>
              <p:cNvSpPr/>
              <p:nvPr/>
            </p:nvSpPr>
            <p:spPr>
              <a:xfrm>
                <a:off x="-4043050" y="3033100"/>
                <a:ext cx="683325" cy="547675"/>
              </a:xfrm>
              <a:custGeom>
                <a:rect b="b" l="l" r="r" t="t"/>
                <a:pathLst>
                  <a:path extrusionOk="0" h="21907" w="27333">
                    <a:moveTo>
                      <a:pt x="13655" y="521"/>
                    </a:moveTo>
                    <a:cubicBezTo>
                      <a:pt x="16557" y="521"/>
                      <a:pt x="19453" y="1306"/>
                      <a:pt x="21893" y="2906"/>
                    </a:cubicBezTo>
                    <a:cubicBezTo>
                      <a:pt x="23922" y="4245"/>
                      <a:pt x="25617" y="6170"/>
                      <a:pt x="26328" y="8513"/>
                    </a:cubicBezTo>
                    <a:cubicBezTo>
                      <a:pt x="27082" y="10940"/>
                      <a:pt x="26810" y="13640"/>
                      <a:pt x="25261" y="15711"/>
                    </a:cubicBezTo>
                    <a:cubicBezTo>
                      <a:pt x="24487" y="16736"/>
                      <a:pt x="23483" y="17573"/>
                      <a:pt x="22416" y="18306"/>
                    </a:cubicBezTo>
                    <a:cubicBezTo>
                      <a:pt x="21328" y="19017"/>
                      <a:pt x="20177" y="19645"/>
                      <a:pt x="18984" y="20126"/>
                    </a:cubicBezTo>
                    <a:cubicBezTo>
                      <a:pt x="17021" y="20918"/>
                      <a:pt x="14915" y="21384"/>
                      <a:pt x="12796" y="21384"/>
                    </a:cubicBezTo>
                    <a:cubicBezTo>
                      <a:pt x="12341" y="21384"/>
                      <a:pt x="11886" y="21363"/>
                      <a:pt x="11431" y="21319"/>
                    </a:cubicBezTo>
                    <a:cubicBezTo>
                      <a:pt x="6953" y="20879"/>
                      <a:pt x="2622" y="17866"/>
                      <a:pt x="1283" y="13451"/>
                    </a:cubicBezTo>
                    <a:cubicBezTo>
                      <a:pt x="69" y="9434"/>
                      <a:pt x="2015" y="4621"/>
                      <a:pt x="5907" y="2864"/>
                    </a:cubicBezTo>
                    <a:cubicBezTo>
                      <a:pt x="6367" y="2655"/>
                      <a:pt x="6848" y="2508"/>
                      <a:pt x="7330" y="2404"/>
                    </a:cubicBezTo>
                    <a:cubicBezTo>
                      <a:pt x="7645" y="2344"/>
                      <a:pt x="7552" y="1896"/>
                      <a:pt x="7261" y="1896"/>
                    </a:cubicBezTo>
                    <a:cubicBezTo>
                      <a:pt x="7243" y="1896"/>
                      <a:pt x="7224" y="1898"/>
                      <a:pt x="7204" y="1901"/>
                    </a:cubicBezTo>
                    <a:cubicBezTo>
                      <a:pt x="7173" y="1908"/>
                      <a:pt x="7142" y="1915"/>
                      <a:pt x="7111" y="1922"/>
                    </a:cubicBezTo>
                    <a:lnTo>
                      <a:pt x="7111" y="1922"/>
                    </a:lnTo>
                    <a:cubicBezTo>
                      <a:pt x="9156" y="993"/>
                      <a:pt x="11407" y="521"/>
                      <a:pt x="13655" y="521"/>
                    </a:cubicBezTo>
                    <a:close/>
                    <a:moveTo>
                      <a:pt x="13643" y="0"/>
                    </a:moveTo>
                    <a:cubicBezTo>
                      <a:pt x="11923" y="0"/>
                      <a:pt x="10205" y="266"/>
                      <a:pt x="8585" y="792"/>
                    </a:cubicBezTo>
                    <a:cubicBezTo>
                      <a:pt x="7937" y="1002"/>
                      <a:pt x="7309" y="1253"/>
                      <a:pt x="6702" y="1546"/>
                    </a:cubicBezTo>
                    <a:cubicBezTo>
                      <a:pt x="6456" y="1644"/>
                      <a:pt x="6570" y="1949"/>
                      <a:pt x="6783" y="2005"/>
                    </a:cubicBezTo>
                    <a:lnTo>
                      <a:pt x="6783" y="2005"/>
                    </a:lnTo>
                    <a:cubicBezTo>
                      <a:pt x="2650" y="3147"/>
                      <a:pt x="0" y="7670"/>
                      <a:pt x="446" y="11840"/>
                    </a:cubicBezTo>
                    <a:cubicBezTo>
                      <a:pt x="927" y="16548"/>
                      <a:pt x="4924" y="20335"/>
                      <a:pt x="9380" y="21486"/>
                    </a:cubicBezTo>
                    <a:cubicBezTo>
                      <a:pt x="10505" y="21774"/>
                      <a:pt x="11661" y="21907"/>
                      <a:pt x="12818" y="21907"/>
                    </a:cubicBezTo>
                    <a:cubicBezTo>
                      <a:pt x="14351" y="21907"/>
                      <a:pt x="15885" y="21673"/>
                      <a:pt x="17352" y="21256"/>
                    </a:cubicBezTo>
                    <a:cubicBezTo>
                      <a:pt x="19947" y="20502"/>
                      <a:pt x="22499" y="19163"/>
                      <a:pt x="24487" y="17343"/>
                    </a:cubicBezTo>
                    <a:cubicBezTo>
                      <a:pt x="25450" y="16443"/>
                      <a:pt x="26245" y="15376"/>
                      <a:pt x="26726" y="14142"/>
                    </a:cubicBezTo>
                    <a:cubicBezTo>
                      <a:pt x="27186" y="12949"/>
                      <a:pt x="27333" y="11610"/>
                      <a:pt x="27228" y="10313"/>
                    </a:cubicBezTo>
                    <a:cubicBezTo>
                      <a:pt x="26977" y="7718"/>
                      <a:pt x="25659" y="5396"/>
                      <a:pt x="23755" y="3680"/>
                    </a:cubicBezTo>
                    <a:cubicBezTo>
                      <a:pt x="21003" y="1214"/>
                      <a:pt x="17319" y="0"/>
                      <a:pt x="136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19"/>
              <p:cNvSpPr/>
              <p:nvPr/>
            </p:nvSpPr>
            <p:spPr>
              <a:xfrm>
                <a:off x="-3849350" y="3056375"/>
                <a:ext cx="322900" cy="88650"/>
              </a:xfrm>
              <a:custGeom>
                <a:rect b="b" l="l" r="r" t="t"/>
                <a:pathLst>
                  <a:path extrusionOk="0" h="3546" w="12916">
                    <a:moveTo>
                      <a:pt x="2320" y="0"/>
                    </a:moveTo>
                    <a:cubicBezTo>
                      <a:pt x="2281" y="0"/>
                      <a:pt x="2239" y="9"/>
                      <a:pt x="2197" y="29"/>
                    </a:cubicBezTo>
                    <a:cubicBezTo>
                      <a:pt x="1632" y="322"/>
                      <a:pt x="1109" y="698"/>
                      <a:pt x="712" y="1201"/>
                    </a:cubicBezTo>
                    <a:cubicBezTo>
                      <a:pt x="377" y="1619"/>
                      <a:pt x="0" y="2205"/>
                      <a:pt x="314" y="2728"/>
                    </a:cubicBezTo>
                    <a:cubicBezTo>
                      <a:pt x="545" y="3115"/>
                      <a:pt x="937" y="3243"/>
                      <a:pt x="1375" y="3243"/>
                    </a:cubicBezTo>
                    <a:cubicBezTo>
                      <a:pt x="2051" y="3243"/>
                      <a:pt x="2836" y="2939"/>
                      <a:pt x="3306" y="2812"/>
                    </a:cubicBezTo>
                    <a:cubicBezTo>
                      <a:pt x="3683" y="2707"/>
                      <a:pt x="4059" y="2602"/>
                      <a:pt x="4436" y="2477"/>
                    </a:cubicBezTo>
                    <a:cubicBezTo>
                      <a:pt x="4524" y="2462"/>
                      <a:pt x="4694" y="2376"/>
                      <a:pt x="4824" y="2376"/>
                    </a:cubicBezTo>
                    <a:cubicBezTo>
                      <a:pt x="4880" y="2376"/>
                      <a:pt x="4928" y="2391"/>
                      <a:pt x="4959" y="2435"/>
                    </a:cubicBezTo>
                    <a:cubicBezTo>
                      <a:pt x="5022" y="2519"/>
                      <a:pt x="5022" y="2707"/>
                      <a:pt x="5085" y="2791"/>
                    </a:cubicBezTo>
                    <a:cubicBezTo>
                      <a:pt x="5315" y="3209"/>
                      <a:pt x="5796" y="3377"/>
                      <a:pt x="6256" y="3377"/>
                    </a:cubicBezTo>
                    <a:cubicBezTo>
                      <a:pt x="6821" y="3377"/>
                      <a:pt x="7323" y="3105"/>
                      <a:pt x="7867" y="2958"/>
                    </a:cubicBezTo>
                    <a:cubicBezTo>
                      <a:pt x="8005" y="2924"/>
                      <a:pt x="8147" y="2900"/>
                      <a:pt x="8286" y="2900"/>
                    </a:cubicBezTo>
                    <a:cubicBezTo>
                      <a:pt x="8485" y="2900"/>
                      <a:pt x="8679" y="2948"/>
                      <a:pt x="8851" y="3084"/>
                    </a:cubicBezTo>
                    <a:cubicBezTo>
                      <a:pt x="9060" y="3251"/>
                      <a:pt x="9248" y="3460"/>
                      <a:pt x="9541" y="3523"/>
                    </a:cubicBezTo>
                    <a:cubicBezTo>
                      <a:pt x="9605" y="3538"/>
                      <a:pt x="9670" y="3545"/>
                      <a:pt x="9736" y="3545"/>
                    </a:cubicBezTo>
                    <a:cubicBezTo>
                      <a:pt x="10302" y="3545"/>
                      <a:pt x="10950" y="3026"/>
                      <a:pt x="11362" y="2707"/>
                    </a:cubicBezTo>
                    <a:cubicBezTo>
                      <a:pt x="11927" y="2268"/>
                      <a:pt x="12408" y="1724"/>
                      <a:pt x="12785" y="1096"/>
                    </a:cubicBezTo>
                    <a:cubicBezTo>
                      <a:pt x="12915" y="907"/>
                      <a:pt x="12734" y="718"/>
                      <a:pt x="12554" y="718"/>
                    </a:cubicBezTo>
                    <a:cubicBezTo>
                      <a:pt x="12475" y="718"/>
                      <a:pt x="12396" y="755"/>
                      <a:pt x="12345" y="845"/>
                    </a:cubicBezTo>
                    <a:cubicBezTo>
                      <a:pt x="12031" y="1326"/>
                      <a:pt x="11655" y="1765"/>
                      <a:pt x="11236" y="2142"/>
                    </a:cubicBezTo>
                    <a:cubicBezTo>
                      <a:pt x="11027" y="2310"/>
                      <a:pt x="10797" y="2477"/>
                      <a:pt x="10567" y="2623"/>
                    </a:cubicBezTo>
                    <a:cubicBezTo>
                      <a:pt x="10345" y="2764"/>
                      <a:pt x="10007" y="3022"/>
                      <a:pt x="9739" y="3022"/>
                    </a:cubicBezTo>
                    <a:cubicBezTo>
                      <a:pt x="9729" y="3022"/>
                      <a:pt x="9719" y="3022"/>
                      <a:pt x="9709" y="3021"/>
                    </a:cubicBezTo>
                    <a:cubicBezTo>
                      <a:pt x="9479" y="3021"/>
                      <a:pt x="9290" y="2770"/>
                      <a:pt x="9123" y="2644"/>
                    </a:cubicBezTo>
                    <a:cubicBezTo>
                      <a:pt x="8914" y="2477"/>
                      <a:pt x="8663" y="2393"/>
                      <a:pt x="8411" y="2372"/>
                    </a:cubicBezTo>
                    <a:cubicBezTo>
                      <a:pt x="8371" y="2369"/>
                      <a:pt x="8330" y="2368"/>
                      <a:pt x="8290" y="2368"/>
                    </a:cubicBezTo>
                    <a:cubicBezTo>
                      <a:pt x="7792" y="2368"/>
                      <a:pt x="7328" y="2594"/>
                      <a:pt x="6863" y="2749"/>
                    </a:cubicBezTo>
                    <a:cubicBezTo>
                      <a:pt x="6685" y="2801"/>
                      <a:pt x="6460" y="2848"/>
                      <a:pt x="6241" y="2848"/>
                    </a:cubicBezTo>
                    <a:cubicBezTo>
                      <a:pt x="6021" y="2848"/>
                      <a:pt x="5806" y="2801"/>
                      <a:pt x="5650" y="2665"/>
                    </a:cubicBezTo>
                    <a:cubicBezTo>
                      <a:pt x="5482" y="2540"/>
                      <a:pt x="5503" y="2330"/>
                      <a:pt x="5419" y="2163"/>
                    </a:cubicBezTo>
                    <a:cubicBezTo>
                      <a:pt x="5336" y="1975"/>
                      <a:pt x="5168" y="1849"/>
                      <a:pt x="4959" y="1849"/>
                    </a:cubicBezTo>
                    <a:cubicBezTo>
                      <a:pt x="4937" y="1848"/>
                      <a:pt x="4915" y="1847"/>
                      <a:pt x="4893" y="1847"/>
                    </a:cubicBezTo>
                    <a:cubicBezTo>
                      <a:pt x="4622" y="1847"/>
                      <a:pt x="4353" y="1960"/>
                      <a:pt x="4101" y="2037"/>
                    </a:cubicBezTo>
                    <a:cubicBezTo>
                      <a:pt x="3787" y="2121"/>
                      <a:pt x="3453" y="2226"/>
                      <a:pt x="3118" y="2310"/>
                    </a:cubicBezTo>
                    <a:cubicBezTo>
                      <a:pt x="2574" y="2456"/>
                      <a:pt x="2030" y="2686"/>
                      <a:pt x="1465" y="2686"/>
                    </a:cubicBezTo>
                    <a:cubicBezTo>
                      <a:pt x="1256" y="2686"/>
                      <a:pt x="984" y="2686"/>
                      <a:pt x="837" y="2540"/>
                    </a:cubicBezTo>
                    <a:cubicBezTo>
                      <a:pt x="565" y="2289"/>
                      <a:pt x="816" y="1912"/>
                      <a:pt x="984" y="1682"/>
                    </a:cubicBezTo>
                    <a:cubicBezTo>
                      <a:pt x="1381" y="1159"/>
                      <a:pt x="1883" y="761"/>
                      <a:pt x="2469" y="489"/>
                    </a:cubicBezTo>
                    <a:cubicBezTo>
                      <a:pt x="2741" y="362"/>
                      <a:pt x="2574" y="0"/>
                      <a:pt x="23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19"/>
              <p:cNvSpPr/>
              <p:nvPr/>
            </p:nvSpPr>
            <p:spPr>
              <a:xfrm>
                <a:off x="-3791500" y="3501050"/>
                <a:ext cx="275150" cy="66200"/>
              </a:xfrm>
              <a:custGeom>
                <a:rect b="b" l="l" r="r" t="t"/>
                <a:pathLst>
                  <a:path extrusionOk="0" h="2648" w="11006">
                    <a:moveTo>
                      <a:pt x="5397" y="1"/>
                    </a:moveTo>
                    <a:cubicBezTo>
                      <a:pt x="4684" y="1"/>
                      <a:pt x="4003" y="473"/>
                      <a:pt x="3336" y="717"/>
                    </a:cubicBezTo>
                    <a:cubicBezTo>
                      <a:pt x="2959" y="851"/>
                      <a:pt x="2562" y="918"/>
                      <a:pt x="2164" y="918"/>
                    </a:cubicBezTo>
                    <a:cubicBezTo>
                      <a:pt x="1567" y="918"/>
                      <a:pt x="967" y="768"/>
                      <a:pt x="427" y="466"/>
                    </a:cubicBezTo>
                    <a:cubicBezTo>
                      <a:pt x="390" y="446"/>
                      <a:pt x="351" y="436"/>
                      <a:pt x="312" y="436"/>
                    </a:cubicBezTo>
                    <a:cubicBezTo>
                      <a:pt x="152" y="436"/>
                      <a:pt x="0" y="591"/>
                      <a:pt x="51" y="759"/>
                    </a:cubicBezTo>
                    <a:cubicBezTo>
                      <a:pt x="197" y="1303"/>
                      <a:pt x="239" y="1847"/>
                      <a:pt x="176" y="2412"/>
                    </a:cubicBezTo>
                    <a:cubicBezTo>
                      <a:pt x="145" y="2569"/>
                      <a:pt x="260" y="2648"/>
                      <a:pt x="388" y="2648"/>
                    </a:cubicBezTo>
                    <a:cubicBezTo>
                      <a:pt x="516" y="2648"/>
                      <a:pt x="657" y="2569"/>
                      <a:pt x="678" y="2412"/>
                    </a:cubicBezTo>
                    <a:cubicBezTo>
                      <a:pt x="737" y="1990"/>
                      <a:pt x="734" y="1577"/>
                      <a:pt x="670" y="1168"/>
                    </a:cubicBezTo>
                    <a:lnTo>
                      <a:pt x="670" y="1168"/>
                    </a:lnTo>
                    <a:cubicBezTo>
                      <a:pt x="1149" y="1354"/>
                      <a:pt x="1655" y="1448"/>
                      <a:pt x="2168" y="1448"/>
                    </a:cubicBezTo>
                    <a:cubicBezTo>
                      <a:pt x="2361" y="1448"/>
                      <a:pt x="2555" y="1435"/>
                      <a:pt x="2750" y="1408"/>
                    </a:cubicBezTo>
                    <a:cubicBezTo>
                      <a:pt x="3210" y="1324"/>
                      <a:pt x="3629" y="1178"/>
                      <a:pt x="4047" y="968"/>
                    </a:cubicBezTo>
                    <a:cubicBezTo>
                      <a:pt x="4458" y="792"/>
                      <a:pt x="4905" y="525"/>
                      <a:pt x="5372" y="525"/>
                    </a:cubicBezTo>
                    <a:cubicBezTo>
                      <a:pt x="5404" y="525"/>
                      <a:pt x="5437" y="526"/>
                      <a:pt x="5470" y="529"/>
                    </a:cubicBezTo>
                    <a:cubicBezTo>
                      <a:pt x="5972" y="550"/>
                      <a:pt x="6328" y="989"/>
                      <a:pt x="6809" y="1073"/>
                    </a:cubicBezTo>
                    <a:cubicBezTo>
                      <a:pt x="6937" y="1096"/>
                      <a:pt x="7068" y="1107"/>
                      <a:pt x="7198" y="1107"/>
                    </a:cubicBezTo>
                    <a:cubicBezTo>
                      <a:pt x="7535" y="1107"/>
                      <a:pt x="7873" y="1038"/>
                      <a:pt x="8190" y="948"/>
                    </a:cubicBezTo>
                    <a:cubicBezTo>
                      <a:pt x="8552" y="846"/>
                      <a:pt x="9049" y="689"/>
                      <a:pt x="9499" y="689"/>
                    </a:cubicBezTo>
                    <a:cubicBezTo>
                      <a:pt x="9880" y="689"/>
                      <a:pt x="10227" y="802"/>
                      <a:pt x="10429" y="1157"/>
                    </a:cubicBezTo>
                    <a:cubicBezTo>
                      <a:pt x="10480" y="1246"/>
                      <a:pt x="10557" y="1283"/>
                      <a:pt x="10636" y="1283"/>
                    </a:cubicBezTo>
                    <a:cubicBezTo>
                      <a:pt x="10818" y="1283"/>
                      <a:pt x="11006" y="1089"/>
                      <a:pt x="10889" y="885"/>
                    </a:cubicBezTo>
                    <a:cubicBezTo>
                      <a:pt x="10579" y="363"/>
                      <a:pt x="10016" y="172"/>
                      <a:pt x="9446" y="172"/>
                    </a:cubicBezTo>
                    <a:cubicBezTo>
                      <a:pt x="9284" y="172"/>
                      <a:pt x="9122" y="187"/>
                      <a:pt x="8964" y="215"/>
                    </a:cubicBezTo>
                    <a:cubicBezTo>
                      <a:pt x="8462" y="278"/>
                      <a:pt x="8002" y="487"/>
                      <a:pt x="7520" y="571"/>
                    </a:cubicBezTo>
                    <a:cubicBezTo>
                      <a:pt x="7409" y="579"/>
                      <a:pt x="7298" y="588"/>
                      <a:pt x="7189" y="588"/>
                    </a:cubicBezTo>
                    <a:cubicBezTo>
                      <a:pt x="7030" y="588"/>
                      <a:pt x="6874" y="570"/>
                      <a:pt x="6725" y="508"/>
                    </a:cubicBezTo>
                    <a:cubicBezTo>
                      <a:pt x="6474" y="424"/>
                      <a:pt x="6265" y="236"/>
                      <a:pt x="6014" y="132"/>
                    </a:cubicBezTo>
                    <a:cubicBezTo>
                      <a:pt x="5805" y="39"/>
                      <a:pt x="5600" y="1"/>
                      <a:pt x="53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19"/>
              <p:cNvSpPr/>
              <p:nvPr/>
            </p:nvSpPr>
            <p:spPr>
              <a:xfrm>
                <a:off x="-3989550" y="3141850"/>
                <a:ext cx="142500" cy="400900"/>
              </a:xfrm>
              <a:custGeom>
                <a:rect b="b" l="l" r="r" t="t"/>
                <a:pathLst>
                  <a:path extrusionOk="0" h="16036" w="5700">
                    <a:moveTo>
                      <a:pt x="1576" y="0"/>
                    </a:moveTo>
                    <a:cubicBezTo>
                      <a:pt x="1517" y="0"/>
                      <a:pt x="1456" y="24"/>
                      <a:pt x="1403" y="83"/>
                    </a:cubicBezTo>
                    <a:cubicBezTo>
                      <a:pt x="838" y="690"/>
                      <a:pt x="356" y="1422"/>
                      <a:pt x="147" y="2238"/>
                    </a:cubicBezTo>
                    <a:cubicBezTo>
                      <a:pt x="1" y="2782"/>
                      <a:pt x="1" y="3494"/>
                      <a:pt x="398" y="3954"/>
                    </a:cubicBezTo>
                    <a:cubicBezTo>
                      <a:pt x="587" y="4163"/>
                      <a:pt x="838" y="4289"/>
                      <a:pt x="1110" y="4331"/>
                    </a:cubicBezTo>
                    <a:cubicBezTo>
                      <a:pt x="1340" y="4372"/>
                      <a:pt x="1863" y="4310"/>
                      <a:pt x="2009" y="4519"/>
                    </a:cubicBezTo>
                    <a:cubicBezTo>
                      <a:pt x="2093" y="4645"/>
                      <a:pt x="1988" y="4854"/>
                      <a:pt x="1947" y="4979"/>
                    </a:cubicBezTo>
                    <a:cubicBezTo>
                      <a:pt x="1884" y="5147"/>
                      <a:pt x="1842" y="5314"/>
                      <a:pt x="1842" y="5481"/>
                    </a:cubicBezTo>
                    <a:cubicBezTo>
                      <a:pt x="1842" y="5733"/>
                      <a:pt x="1967" y="5963"/>
                      <a:pt x="2177" y="6088"/>
                    </a:cubicBezTo>
                    <a:cubicBezTo>
                      <a:pt x="2423" y="6241"/>
                      <a:pt x="2703" y="6262"/>
                      <a:pt x="2986" y="6262"/>
                    </a:cubicBezTo>
                    <a:cubicBezTo>
                      <a:pt x="3092" y="6262"/>
                      <a:pt x="3199" y="6259"/>
                      <a:pt x="3305" y="6259"/>
                    </a:cubicBezTo>
                    <a:cubicBezTo>
                      <a:pt x="3419" y="6259"/>
                      <a:pt x="3532" y="6262"/>
                      <a:pt x="3641" y="6277"/>
                    </a:cubicBezTo>
                    <a:cubicBezTo>
                      <a:pt x="3913" y="6318"/>
                      <a:pt x="4164" y="6423"/>
                      <a:pt x="4123" y="6758"/>
                    </a:cubicBezTo>
                    <a:cubicBezTo>
                      <a:pt x="4060" y="7197"/>
                      <a:pt x="3600" y="7490"/>
                      <a:pt x="3265" y="7720"/>
                    </a:cubicBezTo>
                    <a:cubicBezTo>
                      <a:pt x="2616" y="8139"/>
                      <a:pt x="1905" y="8536"/>
                      <a:pt x="1570" y="9290"/>
                    </a:cubicBezTo>
                    <a:cubicBezTo>
                      <a:pt x="1235" y="10064"/>
                      <a:pt x="1570" y="10650"/>
                      <a:pt x="1905" y="11340"/>
                    </a:cubicBezTo>
                    <a:cubicBezTo>
                      <a:pt x="1988" y="11528"/>
                      <a:pt x="2072" y="11717"/>
                      <a:pt x="2072" y="11926"/>
                    </a:cubicBezTo>
                    <a:cubicBezTo>
                      <a:pt x="2093" y="12177"/>
                      <a:pt x="1988" y="12428"/>
                      <a:pt x="1988" y="12679"/>
                    </a:cubicBezTo>
                    <a:cubicBezTo>
                      <a:pt x="2009" y="13139"/>
                      <a:pt x="2386" y="13432"/>
                      <a:pt x="2700" y="13725"/>
                    </a:cubicBezTo>
                    <a:cubicBezTo>
                      <a:pt x="3516" y="14458"/>
                      <a:pt x="4332" y="15211"/>
                      <a:pt x="5148" y="15964"/>
                    </a:cubicBezTo>
                    <a:cubicBezTo>
                      <a:pt x="5203" y="16015"/>
                      <a:pt x="5263" y="16036"/>
                      <a:pt x="5321" y="16036"/>
                    </a:cubicBezTo>
                    <a:cubicBezTo>
                      <a:pt x="5526" y="16036"/>
                      <a:pt x="5700" y="15767"/>
                      <a:pt x="5504" y="15588"/>
                    </a:cubicBezTo>
                    <a:cubicBezTo>
                      <a:pt x="4813" y="14960"/>
                      <a:pt x="4123" y="14332"/>
                      <a:pt x="3432" y="13704"/>
                    </a:cubicBezTo>
                    <a:cubicBezTo>
                      <a:pt x="3160" y="13453"/>
                      <a:pt x="2574" y="13077"/>
                      <a:pt x="2512" y="12679"/>
                    </a:cubicBezTo>
                    <a:cubicBezTo>
                      <a:pt x="2491" y="12491"/>
                      <a:pt x="2574" y="12303"/>
                      <a:pt x="2595" y="12135"/>
                    </a:cubicBezTo>
                    <a:cubicBezTo>
                      <a:pt x="2616" y="11947"/>
                      <a:pt x="2595" y="11759"/>
                      <a:pt x="2553" y="11591"/>
                    </a:cubicBezTo>
                    <a:cubicBezTo>
                      <a:pt x="2386" y="10901"/>
                      <a:pt x="1716" y="10294"/>
                      <a:pt x="2009" y="9541"/>
                    </a:cubicBezTo>
                    <a:cubicBezTo>
                      <a:pt x="2323" y="8787"/>
                      <a:pt x="3181" y="8432"/>
                      <a:pt x="3809" y="7971"/>
                    </a:cubicBezTo>
                    <a:cubicBezTo>
                      <a:pt x="4290" y="7616"/>
                      <a:pt x="4876" y="6988"/>
                      <a:pt x="4583" y="6318"/>
                    </a:cubicBezTo>
                    <a:cubicBezTo>
                      <a:pt x="4374" y="5837"/>
                      <a:pt x="3830" y="5753"/>
                      <a:pt x="3369" y="5733"/>
                    </a:cubicBezTo>
                    <a:cubicBezTo>
                      <a:pt x="3269" y="5733"/>
                      <a:pt x="3169" y="5736"/>
                      <a:pt x="3069" y="5736"/>
                    </a:cubicBezTo>
                    <a:cubicBezTo>
                      <a:pt x="2921" y="5736"/>
                      <a:pt x="2775" y="5728"/>
                      <a:pt x="2637" y="5691"/>
                    </a:cubicBezTo>
                    <a:cubicBezTo>
                      <a:pt x="2365" y="5649"/>
                      <a:pt x="2344" y="5461"/>
                      <a:pt x="2428" y="5189"/>
                    </a:cubicBezTo>
                    <a:cubicBezTo>
                      <a:pt x="2512" y="4896"/>
                      <a:pt x="2637" y="4624"/>
                      <a:pt x="2491" y="4310"/>
                    </a:cubicBezTo>
                    <a:cubicBezTo>
                      <a:pt x="2386" y="4080"/>
                      <a:pt x="2156" y="3954"/>
                      <a:pt x="1884" y="3891"/>
                    </a:cubicBezTo>
                    <a:cubicBezTo>
                      <a:pt x="1570" y="3828"/>
                      <a:pt x="1151" y="3891"/>
                      <a:pt x="879" y="3682"/>
                    </a:cubicBezTo>
                    <a:cubicBezTo>
                      <a:pt x="607" y="3473"/>
                      <a:pt x="587" y="3096"/>
                      <a:pt x="587" y="2782"/>
                    </a:cubicBezTo>
                    <a:cubicBezTo>
                      <a:pt x="628" y="1924"/>
                      <a:pt x="1193" y="1067"/>
                      <a:pt x="1779" y="439"/>
                    </a:cubicBezTo>
                    <a:cubicBezTo>
                      <a:pt x="1940" y="262"/>
                      <a:pt x="1768" y="0"/>
                      <a:pt x="15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19"/>
              <p:cNvSpPr/>
              <p:nvPr/>
            </p:nvSpPr>
            <p:spPr>
              <a:xfrm>
                <a:off x="-3829475" y="3170225"/>
                <a:ext cx="435525" cy="230675"/>
              </a:xfrm>
              <a:custGeom>
                <a:rect b="b" l="l" r="r" t="t"/>
                <a:pathLst>
                  <a:path extrusionOk="0" h="9227" w="17421">
                    <a:moveTo>
                      <a:pt x="2659" y="0"/>
                    </a:moveTo>
                    <a:cubicBezTo>
                      <a:pt x="2619" y="0"/>
                      <a:pt x="2576" y="11"/>
                      <a:pt x="2532" y="36"/>
                    </a:cubicBezTo>
                    <a:cubicBezTo>
                      <a:pt x="2009" y="329"/>
                      <a:pt x="1402" y="245"/>
                      <a:pt x="858" y="476"/>
                    </a:cubicBezTo>
                    <a:cubicBezTo>
                      <a:pt x="419" y="664"/>
                      <a:pt x="0" y="1082"/>
                      <a:pt x="0" y="1585"/>
                    </a:cubicBezTo>
                    <a:cubicBezTo>
                      <a:pt x="0" y="2087"/>
                      <a:pt x="377" y="2338"/>
                      <a:pt x="795" y="2505"/>
                    </a:cubicBezTo>
                    <a:cubicBezTo>
                      <a:pt x="1005" y="2589"/>
                      <a:pt x="1277" y="2673"/>
                      <a:pt x="1402" y="2882"/>
                    </a:cubicBezTo>
                    <a:cubicBezTo>
                      <a:pt x="1528" y="3112"/>
                      <a:pt x="1507" y="3405"/>
                      <a:pt x="1570" y="3656"/>
                    </a:cubicBezTo>
                    <a:cubicBezTo>
                      <a:pt x="1632" y="3844"/>
                      <a:pt x="1737" y="4033"/>
                      <a:pt x="1925" y="4158"/>
                    </a:cubicBezTo>
                    <a:cubicBezTo>
                      <a:pt x="2135" y="4305"/>
                      <a:pt x="2407" y="4326"/>
                      <a:pt x="2637" y="4451"/>
                    </a:cubicBezTo>
                    <a:cubicBezTo>
                      <a:pt x="3118" y="4702"/>
                      <a:pt x="3013" y="5372"/>
                      <a:pt x="3013" y="5811"/>
                    </a:cubicBezTo>
                    <a:cubicBezTo>
                      <a:pt x="3013" y="6230"/>
                      <a:pt x="2992" y="6899"/>
                      <a:pt x="3557" y="6920"/>
                    </a:cubicBezTo>
                    <a:cubicBezTo>
                      <a:pt x="3568" y="6921"/>
                      <a:pt x="3580" y="6921"/>
                      <a:pt x="3591" y="6921"/>
                    </a:cubicBezTo>
                    <a:cubicBezTo>
                      <a:pt x="4039" y="6921"/>
                      <a:pt x="4463" y="6514"/>
                      <a:pt x="4687" y="6167"/>
                    </a:cubicBezTo>
                    <a:cubicBezTo>
                      <a:pt x="4938" y="5769"/>
                      <a:pt x="5022" y="5288"/>
                      <a:pt x="5064" y="4828"/>
                    </a:cubicBezTo>
                    <a:cubicBezTo>
                      <a:pt x="5085" y="4577"/>
                      <a:pt x="5085" y="4326"/>
                      <a:pt x="5064" y="4095"/>
                    </a:cubicBezTo>
                    <a:cubicBezTo>
                      <a:pt x="5043" y="3865"/>
                      <a:pt x="5001" y="3572"/>
                      <a:pt x="5085" y="3363"/>
                    </a:cubicBezTo>
                    <a:cubicBezTo>
                      <a:pt x="5125" y="3279"/>
                      <a:pt x="5203" y="3244"/>
                      <a:pt x="5302" y="3244"/>
                    </a:cubicBezTo>
                    <a:cubicBezTo>
                      <a:pt x="5672" y="3244"/>
                      <a:pt x="6343" y="3717"/>
                      <a:pt x="6508" y="3865"/>
                    </a:cubicBezTo>
                    <a:cubicBezTo>
                      <a:pt x="6696" y="4012"/>
                      <a:pt x="6863" y="4179"/>
                      <a:pt x="6947" y="4409"/>
                    </a:cubicBezTo>
                    <a:cubicBezTo>
                      <a:pt x="7052" y="4702"/>
                      <a:pt x="6884" y="4932"/>
                      <a:pt x="6842" y="5225"/>
                    </a:cubicBezTo>
                    <a:cubicBezTo>
                      <a:pt x="6738" y="5853"/>
                      <a:pt x="7324" y="5978"/>
                      <a:pt x="7805" y="5978"/>
                    </a:cubicBezTo>
                    <a:cubicBezTo>
                      <a:pt x="8474" y="5958"/>
                      <a:pt x="9123" y="5874"/>
                      <a:pt x="9772" y="5706"/>
                    </a:cubicBezTo>
                    <a:cubicBezTo>
                      <a:pt x="10085" y="5602"/>
                      <a:pt x="10399" y="5455"/>
                      <a:pt x="10734" y="5372"/>
                    </a:cubicBezTo>
                    <a:cubicBezTo>
                      <a:pt x="10776" y="5363"/>
                      <a:pt x="10816" y="5359"/>
                      <a:pt x="10853" y="5359"/>
                    </a:cubicBezTo>
                    <a:cubicBezTo>
                      <a:pt x="11163" y="5359"/>
                      <a:pt x="11298" y="5654"/>
                      <a:pt x="11466" y="5916"/>
                    </a:cubicBezTo>
                    <a:cubicBezTo>
                      <a:pt x="11718" y="6334"/>
                      <a:pt x="11969" y="6753"/>
                      <a:pt x="12303" y="7129"/>
                    </a:cubicBezTo>
                    <a:cubicBezTo>
                      <a:pt x="12626" y="7492"/>
                      <a:pt x="13065" y="7758"/>
                      <a:pt x="13565" y="7758"/>
                    </a:cubicBezTo>
                    <a:cubicBezTo>
                      <a:pt x="13584" y="7758"/>
                      <a:pt x="13603" y="7758"/>
                      <a:pt x="13622" y="7757"/>
                    </a:cubicBezTo>
                    <a:cubicBezTo>
                      <a:pt x="13792" y="7745"/>
                      <a:pt x="13977" y="7683"/>
                      <a:pt x="14155" y="7683"/>
                    </a:cubicBezTo>
                    <a:cubicBezTo>
                      <a:pt x="14283" y="7683"/>
                      <a:pt x="14408" y="7715"/>
                      <a:pt x="14521" y="7820"/>
                    </a:cubicBezTo>
                    <a:cubicBezTo>
                      <a:pt x="14689" y="7987"/>
                      <a:pt x="14793" y="8238"/>
                      <a:pt x="14919" y="8447"/>
                    </a:cubicBezTo>
                    <a:cubicBezTo>
                      <a:pt x="15170" y="8887"/>
                      <a:pt x="15526" y="9201"/>
                      <a:pt x="16049" y="9222"/>
                    </a:cubicBezTo>
                    <a:cubicBezTo>
                      <a:pt x="16085" y="9225"/>
                      <a:pt x="16121" y="9226"/>
                      <a:pt x="16158" y="9226"/>
                    </a:cubicBezTo>
                    <a:cubicBezTo>
                      <a:pt x="16625" y="9226"/>
                      <a:pt x="17091" y="8979"/>
                      <a:pt x="17304" y="8552"/>
                    </a:cubicBezTo>
                    <a:cubicBezTo>
                      <a:pt x="17421" y="8348"/>
                      <a:pt x="17243" y="8154"/>
                      <a:pt x="17068" y="8154"/>
                    </a:cubicBezTo>
                    <a:cubicBezTo>
                      <a:pt x="16991" y="8154"/>
                      <a:pt x="16916" y="8191"/>
                      <a:pt x="16865" y="8280"/>
                    </a:cubicBezTo>
                    <a:cubicBezTo>
                      <a:pt x="16720" y="8555"/>
                      <a:pt x="16425" y="8710"/>
                      <a:pt x="16125" y="8710"/>
                    </a:cubicBezTo>
                    <a:cubicBezTo>
                      <a:pt x="15992" y="8710"/>
                      <a:pt x="15857" y="8679"/>
                      <a:pt x="15735" y="8615"/>
                    </a:cubicBezTo>
                    <a:cubicBezTo>
                      <a:pt x="15379" y="8406"/>
                      <a:pt x="15254" y="7903"/>
                      <a:pt x="15003" y="7590"/>
                    </a:cubicBezTo>
                    <a:cubicBezTo>
                      <a:pt x="14788" y="7293"/>
                      <a:pt x="14509" y="7165"/>
                      <a:pt x="14185" y="7165"/>
                    </a:cubicBezTo>
                    <a:cubicBezTo>
                      <a:pt x="14098" y="7165"/>
                      <a:pt x="14008" y="7174"/>
                      <a:pt x="13914" y="7192"/>
                    </a:cubicBezTo>
                    <a:cubicBezTo>
                      <a:pt x="13806" y="7209"/>
                      <a:pt x="13704" y="7219"/>
                      <a:pt x="13609" y="7219"/>
                    </a:cubicBezTo>
                    <a:cubicBezTo>
                      <a:pt x="13244" y="7219"/>
                      <a:pt x="12962" y="7084"/>
                      <a:pt x="12680" y="6753"/>
                    </a:cubicBezTo>
                    <a:cubicBezTo>
                      <a:pt x="12345" y="6397"/>
                      <a:pt x="12115" y="5978"/>
                      <a:pt x="11864" y="5581"/>
                    </a:cubicBezTo>
                    <a:cubicBezTo>
                      <a:pt x="11640" y="5194"/>
                      <a:pt x="11356" y="4827"/>
                      <a:pt x="10878" y="4827"/>
                    </a:cubicBezTo>
                    <a:cubicBezTo>
                      <a:pt x="10865" y="4827"/>
                      <a:pt x="10852" y="4827"/>
                      <a:pt x="10839" y="4828"/>
                    </a:cubicBezTo>
                    <a:cubicBezTo>
                      <a:pt x="10525" y="4849"/>
                      <a:pt x="10253" y="4995"/>
                      <a:pt x="9960" y="5100"/>
                    </a:cubicBezTo>
                    <a:cubicBezTo>
                      <a:pt x="9667" y="5204"/>
                      <a:pt x="9353" y="5267"/>
                      <a:pt x="9039" y="5330"/>
                    </a:cubicBezTo>
                    <a:cubicBezTo>
                      <a:pt x="8725" y="5393"/>
                      <a:pt x="8412" y="5434"/>
                      <a:pt x="8098" y="5434"/>
                    </a:cubicBezTo>
                    <a:cubicBezTo>
                      <a:pt x="7951" y="5455"/>
                      <a:pt x="7784" y="5455"/>
                      <a:pt x="7637" y="5455"/>
                    </a:cubicBezTo>
                    <a:cubicBezTo>
                      <a:pt x="7365" y="5434"/>
                      <a:pt x="7365" y="5288"/>
                      <a:pt x="7428" y="5079"/>
                    </a:cubicBezTo>
                    <a:cubicBezTo>
                      <a:pt x="7700" y="4116"/>
                      <a:pt x="6947" y="3426"/>
                      <a:pt x="6152" y="3028"/>
                    </a:cubicBezTo>
                    <a:cubicBezTo>
                      <a:pt x="5900" y="2895"/>
                      <a:pt x="5563" y="2709"/>
                      <a:pt x="5247" y="2709"/>
                    </a:cubicBezTo>
                    <a:cubicBezTo>
                      <a:pt x="5117" y="2709"/>
                      <a:pt x="4991" y="2740"/>
                      <a:pt x="4875" y="2819"/>
                    </a:cubicBezTo>
                    <a:cubicBezTo>
                      <a:pt x="4541" y="3028"/>
                      <a:pt x="4499" y="3489"/>
                      <a:pt x="4520" y="3844"/>
                    </a:cubicBezTo>
                    <a:cubicBezTo>
                      <a:pt x="4562" y="4598"/>
                      <a:pt x="4666" y="5937"/>
                      <a:pt x="3808" y="6313"/>
                    </a:cubicBezTo>
                    <a:cubicBezTo>
                      <a:pt x="3741" y="6347"/>
                      <a:pt x="3688" y="6367"/>
                      <a:pt x="3646" y="6367"/>
                    </a:cubicBezTo>
                    <a:cubicBezTo>
                      <a:pt x="3584" y="6367"/>
                      <a:pt x="3549" y="6322"/>
                      <a:pt x="3536" y="6209"/>
                    </a:cubicBezTo>
                    <a:cubicBezTo>
                      <a:pt x="3536" y="6104"/>
                      <a:pt x="3536" y="5978"/>
                      <a:pt x="3536" y="5853"/>
                    </a:cubicBezTo>
                    <a:cubicBezTo>
                      <a:pt x="3536" y="5602"/>
                      <a:pt x="3536" y="5351"/>
                      <a:pt x="3515" y="5100"/>
                    </a:cubicBezTo>
                    <a:cubicBezTo>
                      <a:pt x="3474" y="4702"/>
                      <a:pt x="3348" y="4305"/>
                      <a:pt x="3013" y="4074"/>
                    </a:cubicBezTo>
                    <a:cubicBezTo>
                      <a:pt x="2783" y="3928"/>
                      <a:pt x="2511" y="3886"/>
                      <a:pt x="2281" y="3761"/>
                    </a:cubicBezTo>
                    <a:cubicBezTo>
                      <a:pt x="2030" y="3635"/>
                      <a:pt x="2030" y="3342"/>
                      <a:pt x="1988" y="3091"/>
                    </a:cubicBezTo>
                    <a:cubicBezTo>
                      <a:pt x="1883" y="2547"/>
                      <a:pt x="1611" y="2275"/>
                      <a:pt x="1109" y="2087"/>
                    </a:cubicBezTo>
                    <a:cubicBezTo>
                      <a:pt x="900" y="2003"/>
                      <a:pt x="565" y="1898"/>
                      <a:pt x="502" y="1647"/>
                    </a:cubicBezTo>
                    <a:cubicBezTo>
                      <a:pt x="461" y="1354"/>
                      <a:pt x="795" y="1061"/>
                      <a:pt x="1026" y="957"/>
                    </a:cubicBezTo>
                    <a:cubicBezTo>
                      <a:pt x="1590" y="706"/>
                      <a:pt x="2239" y="810"/>
                      <a:pt x="2783" y="496"/>
                    </a:cubicBezTo>
                    <a:cubicBezTo>
                      <a:pt x="3032" y="354"/>
                      <a:pt x="2888" y="0"/>
                      <a:pt x="2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9"/>
              <p:cNvSpPr/>
              <p:nvPr/>
            </p:nvSpPr>
            <p:spPr>
              <a:xfrm>
                <a:off x="-3778900" y="3100125"/>
                <a:ext cx="288400" cy="132950"/>
              </a:xfrm>
              <a:custGeom>
                <a:rect b="b" l="l" r="r" t="t"/>
                <a:pathLst>
                  <a:path extrusionOk="0" h="5318" w="11536">
                    <a:moveTo>
                      <a:pt x="11031" y="0"/>
                    </a:moveTo>
                    <a:cubicBezTo>
                      <a:pt x="10797" y="0"/>
                      <a:pt x="10638" y="354"/>
                      <a:pt x="10887" y="497"/>
                    </a:cubicBezTo>
                    <a:cubicBezTo>
                      <a:pt x="11201" y="664"/>
                      <a:pt x="10301" y="1187"/>
                      <a:pt x="10197" y="1292"/>
                    </a:cubicBezTo>
                    <a:cubicBezTo>
                      <a:pt x="9946" y="1564"/>
                      <a:pt x="9799" y="1920"/>
                      <a:pt x="9799" y="2275"/>
                    </a:cubicBezTo>
                    <a:cubicBezTo>
                      <a:pt x="9799" y="2464"/>
                      <a:pt x="9841" y="2652"/>
                      <a:pt x="9904" y="2819"/>
                    </a:cubicBezTo>
                    <a:cubicBezTo>
                      <a:pt x="9987" y="3028"/>
                      <a:pt x="10218" y="3280"/>
                      <a:pt x="10113" y="3531"/>
                    </a:cubicBezTo>
                    <a:cubicBezTo>
                      <a:pt x="10029" y="3740"/>
                      <a:pt x="9799" y="3907"/>
                      <a:pt x="9653" y="4075"/>
                    </a:cubicBezTo>
                    <a:cubicBezTo>
                      <a:pt x="9526" y="4215"/>
                      <a:pt x="9390" y="4356"/>
                      <a:pt x="9258" y="4496"/>
                    </a:cubicBezTo>
                    <a:lnTo>
                      <a:pt x="9258" y="4496"/>
                    </a:lnTo>
                    <a:cubicBezTo>
                      <a:pt x="9059" y="4344"/>
                      <a:pt x="8818" y="4289"/>
                      <a:pt x="8565" y="4289"/>
                    </a:cubicBezTo>
                    <a:cubicBezTo>
                      <a:pt x="8222" y="4289"/>
                      <a:pt x="7856" y="4391"/>
                      <a:pt x="7539" y="4493"/>
                    </a:cubicBezTo>
                    <a:cubicBezTo>
                      <a:pt x="6989" y="4672"/>
                      <a:pt x="6439" y="4781"/>
                      <a:pt x="5879" y="4781"/>
                    </a:cubicBezTo>
                    <a:cubicBezTo>
                      <a:pt x="5524" y="4781"/>
                      <a:pt x="5164" y="4737"/>
                      <a:pt x="4798" y="4640"/>
                    </a:cubicBezTo>
                    <a:cubicBezTo>
                      <a:pt x="4359" y="4535"/>
                      <a:pt x="3920" y="4347"/>
                      <a:pt x="3543" y="4117"/>
                    </a:cubicBezTo>
                    <a:cubicBezTo>
                      <a:pt x="3104" y="3845"/>
                      <a:pt x="2790" y="3489"/>
                      <a:pt x="2413" y="3175"/>
                    </a:cubicBezTo>
                    <a:cubicBezTo>
                      <a:pt x="2029" y="2843"/>
                      <a:pt x="1535" y="2579"/>
                      <a:pt x="1044" y="2579"/>
                    </a:cubicBezTo>
                    <a:cubicBezTo>
                      <a:pt x="760" y="2579"/>
                      <a:pt x="477" y="2667"/>
                      <a:pt x="216" y="2882"/>
                    </a:cubicBezTo>
                    <a:cubicBezTo>
                      <a:pt x="0" y="3048"/>
                      <a:pt x="193" y="3320"/>
                      <a:pt x="408" y="3320"/>
                    </a:cubicBezTo>
                    <a:cubicBezTo>
                      <a:pt x="463" y="3320"/>
                      <a:pt x="520" y="3302"/>
                      <a:pt x="572" y="3259"/>
                    </a:cubicBezTo>
                    <a:cubicBezTo>
                      <a:pt x="730" y="3127"/>
                      <a:pt x="894" y="3073"/>
                      <a:pt x="1059" y="3073"/>
                    </a:cubicBezTo>
                    <a:cubicBezTo>
                      <a:pt x="1684" y="3073"/>
                      <a:pt x="2330" y="3848"/>
                      <a:pt x="2727" y="4179"/>
                    </a:cubicBezTo>
                    <a:cubicBezTo>
                      <a:pt x="3313" y="4661"/>
                      <a:pt x="4024" y="5016"/>
                      <a:pt x="4757" y="5184"/>
                    </a:cubicBezTo>
                    <a:cubicBezTo>
                      <a:pt x="5144" y="5270"/>
                      <a:pt x="5537" y="5317"/>
                      <a:pt x="5930" y="5317"/>
                    </a:cubicBezTo>
                    <a:cubicBezTo>
                      <a:pt x="6301" y="5317"/>
                      <a:pt x="6672" y="5275"/>
                      <a:pt x="7037" y="5184"/>
                    </a:cubicBezTo>
                    <a:cubicBezTo>
                      <a:pt x="7373" y="5111"/>
                      <a:pt x="8034" y="4783"/>
                      <a:pt x="8524" y="4783"/>
                    </a:cubicBezTo>
                    <a:cubicBezTo>
                      <a:pt x="8737" y="4783"/>
                      <a:pt x="8917" y="4845"/>
                      <a:pt x="9025" y="5016"/>
                    </a:cubicBezTo>
                    <a:cubicBezTo>
                      <a:pt x="9075" y="5103"/>
                      <a:pt x="9169" y="5153"/>
                      <a:pt x="9263" y="5153"/>
                    </a:cubicBezTo>
                    <a:cubicBezTo>
                      <a:pt x="9328" y="5153"/>
                      <a:pt x="9392" y="5130"/>
                      <a:pt x="9443" y="5079"/>
                    </a:cubicBezTo>
                    <a:cubicBezTo>
                      <a:pt x="9653" y="4828"/>
                      <a:pt x="9883" y="4598"/>
                      <a:pt x="10113" y="4347"/>
                    </a:cubicBezTo>
                    <a:cubicBezTo>
                      <a:pt x="10301" y="4158"/>
                      <a:pt x="10511" y="3970"/>
                      <a:pt x="10615" y="3698"/>
                    </a:cubicBezTo>
                    <a:cubicBezTo>
                      <a:pt x="10845" y="3133"/>
                      <a:pt x="10259" y="2736"/>
                      <a:pt x="10322" y="2171"/>
                    </a:cubicBezTo>
                    <a:cubicBezTo>
                      <a:pt x="10406" y="1564"/>
                      <a:pt x="11034" y="1501"/>
                      <a:pt x="11327" y="1041"/>
                    </a:cubicBezTo>
                    <a:cubicBezTo>
                      <a:pt x="11536" y="706"/>
                      <a:pt x="11515" y="246"/>
                      <a:pt x="11159" y="36"/>
                    </a:cubicBezTo>
                    <a:cubicBezTo>
                      <a:pt x="11115" y="11"/>
                      <a:pt x="11072" y="0"/>
                      <a:pt x="110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 name="Google Shape;565;p19"/>
            <p:cNvSpPr/>
            <p:nvPr/>
          </p:nvSpPr>
          <p:spPr>
            <a:xfrm>
              <a:off x="187508" y="1158424"/>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9"/>
            <p:cNvSpPr/>
            <p:nvPr/>
          </p:nvSpPr>
          <p:spPr>
            <a:xfrm>
              <a:off x="1314258" y="24564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9"/>
            <p:cNvSpPr/>
            <p:nvPr/>
          </p:nvSpPr>
          <p:spPr>
            <a:xfrm>
              <a:off x="100308" y="31624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9"/>
            <p:cNvSpPr/>
            <p:nvPr/>
          </p:nvSpPr>
          <p:spPr>
            <a:xfrm>
              <a:off x="152425" y="1751324"/>
              <a:ext cx="377436" cy="427501"/>
            </a:xfrm>
            <a:custGeom>
              <a:rect b="b" l="l" r="r" t="t"/>
              <a:pathLst>
                <a:path extrusionOk="0" h="25668" w="22662">
                  <a:moveTo>
                    <a:pt x="10254" y="771"/>
                  </a:moveTo>
                  <a:cubicBezTo>
                    <a:pt x="10337" y="1420"/>
                    <a:pt x="10379" y="2068"/>
                    <a:pt x="10526" y="2717"/>
                  </a:cubicBezTo>
                  <a:cubicBezTo>
                    <a:pt x="10777" y="3763"/>
                    <a:pt x="11258" y="4663"/>
                    <a:pt x="11237" y="5772"/>
                  </a:cubicBezTo>
                  <a:cubicBezTo>
                    <a:pt x="11195" y="7759"/>
                    <a:pt x="10107" y="9412"/>
                    <a:pt x="8789" y="10814"/>
                  </a:cubicBezTo>
                  <a:cubicBezTo>
                    <a:pt x="8893" y="9956"/>
                    <a:pt x="8893" y="9119"/>
                    <a:pt x="9061" y="8262"/>
                  </a:cubicBezTo>
                  <a:cubicBezTo>
                    <a:pt x="9249" y="7320"/>
                    <a:pt x="9479" y="6399"/>
                    <a:pt x="9689" y="5458"/>
                  </a:cubicBezTo>
                  <a:cubicBezTo>
                    <a:pt x="9701" y="5409"/>
                    <a:pt x="9657" y="5375"/>
                    <a:pt x="9613" y="5375"/>
                  </a:cubicBezTo>
                  <a:cubicBezTo>
                    <a:pt x="9582" y="5375"/>
                    <a:pt x="9551" y="5393"/>
                    <a:pt x="9542" y="5437"/>
                  </a:cubicBezTo>
                  <a:cubicBezTo>
                    <a:pt x="8935" y="7090"/>
                    <a:pt x="7952" y="9308"/>
                    <a:pt x="8412" y="11128"/>
                  </a:cubicBezTo>
                  <a:cubicBezTo>
                    <a:pt x="8412" y="11149"/>
                    <a:pt x="8433" y="11170"/>
                    <a:pt x="8433" y="11191"/>
                  </a:cubicBezTo>
                  <a:cubicBezTo>
                    <a:pt x="8412" y="11233"/>
                    <a:pt x="8370" y="11275"/>
                    <a:pt x="8329" y="11296"/>
                  </a:cubicBezTo>
                  <a:cubicBezTo>
                    <a:pt x="7282" y="7320"/>
                    <a:pt x="7638" y="4014"/>
                    <a:pt x="10254" y="771"/>
                  </a:cubicBezTo>
                  <a:close/>
                  <a:moveTo>
                    <a:pt x="14569" y="9002"/>
                  </a:moveTo>
                  <a:cubicBezTo>
                    <a:pt x="15991" y="9002"/>
                    <a:pt x="17387" y="9607"/>
                    <a:pt x="18497" y="11065"/>
                  </a:cubicBezTo>
                  <a:cubicBezTo>
                    <a:pt x="21866" y="15459"/>
                    <a:pt x="18079" y="21862"/>
                    <a:pt x="13622" y="23724"/>
                  </a:cubicBezTo>
                  <a:cubicBezTo>
                    <a:pt x="12246" y="24290"/>
                    <a:pt x="10738" y="24591"/>
                    <a:pt x="9253" y="24591"/>
                  </a:cubicBezTo>
                  <a:cubicBezTo>
                    <a:pt x="6021" y="24591"/>
                    <a:pt x="2905" y="23163"/>
                    <a:pt x="1528" y="19937"/>
                  </a:cubicBezTo>
                  <a:cubicBezTo>
                    <a:pt x="629" y="17845"/>
                    <a:pt x="629" y="15606"/>
                    <a:pt x="2135" y="13785"/>
                  </a:cubicBezTo>
                  <a:cubicBezTo>
                    <a:pt x="2637" y="13179"/>
                    <a:pt x="3370" y="12467"/>
                    <a:pt x="4165" y="12007"/>
                  </a:cubicBezTo>
                  <a:cubicBezTo>
                    <a:pt x="4513" y="11936"/>
                    <a:pt x="4878" y="11905"/>
                    <a:pt x="5248" y="11905"/>
                  </a:cubicBezTo>
                  <a:cubicBezTo>
                    <a:pt x="6304" y="11905"/>
                    <a:pt x="7404" y="12158"/>
                    <a:pt x="8287" y="12467"/>
                  </a:cubicBezTo>
                  <a:cubicBezTo>
                    <a:pt x="8342" y="12488"/>
                    <a:pt x="8405" y="12500"/>
                    <a:pt x="8469" y="12500"/>
                  </a:cubicBezTo>
                  <a:cubicBezTo>
                    <a:pt x="8596" y="12500"/>
                    <a:pt x="8726" y="12453"/>
                    <a:pt x="8810" y="12342"/>
                  </a:cubicBezTo>
                  <a:cubicBezTo>
                    <a:pt x="10174" y="10408"/>
                    <a:pt x="12401" y="9002"/>
                    <a:pt x="14569" y="9002"/>
                  </a:cubicBezTo>
                  <a:close/>
                  <a:moveTo>
                    <a:pt x="10374" y="1"/>
                  </a:moveTo>
                  <a:cubicBezTo>
                    <a:pt x="10311" y="1"/>
                    <a:pt x="10245" y="26"/>
                    <a:pt x="10191" y="80"/>
                  </a:cubicBezTo>
                  <a:cubicBezTo>
                    <a:pt x="7785" y="2738"/>
                    <a:pt x="6550" y="6106"/>
                    <a:pt x="7324" y="9475"/>
                  </a:cubicBezTo>
                  <a:cubicBezTo>
                    <a:pt x="7052" y="9078"/>
                    <a:pt x="6759" y="8722"/>
                    <a:pt x="6508" y="8471"/>
                  </a:cubicBezTo>
                  <a:cubicBezTo>
                    <a:pt x="5703" y="7665"/>
                    <a:pt x="4658" y="7358"/>
                    <a:pt x="3546" y="7358"/>
                  </a:cubicBezTo>
                  <a:cubicBezTo>
                    <a:pt x="3474" y="7358"/>
                    <a:pt x="3401" y="7359"/>
                    <a:pt x="3328" y="7362"/>
                  </a:cubicBezTo>
                  <a:cubicBezTo>
                    <a:pt x="3160" y="7362"/>
                    <a:pt x="3181" y="7613"/>
                    <a:pt x="3328" y="7655"/>
                  </a:cubicBezTo>
                  <a:cubicBezTo>
                    <a:pt x="4520" y="7906"/>
                    <a:pt x="5567" y="8387"/>
                    <a:pt x="6320" y="9391"/>
                  </a:cubicBezTo>
                  <a:cubicBezTo>
                    <a:pt x="6717" y="9956"/>
                    <a:pt x="6906" y="10752"/>
                    <a:pt x="7303" y="11337"/>
                  </a:cubicBezTo>
                  <a:cubicBezTo>
                    <a:pt x="7157" y="11296"/>
                    <a:pt x="7010" y="11275"/>
                    <a:pt x="6906" y="11254"/>
                  </a:cubicBezTo>
                  <a:cubicBezTo>
                    <a:pt x="6843" y="11233"/>
                    <a:pt x="6780" y="11233"/>
                    <a:pt x="6717" y="11233"/>
                  </a:cubicBezTo>
                  <a:cubicBezTo>
                    <a:pt x="6258" y="11060"/>
                    <a:pt x="5808" y="10947"/>
                    <a:pt x="5335" y="10947"/>
                  </a:cubicBezTo>
                  <a:cubicBezTo>
                    <a:pt x="5118" y="10947"/>
                    <a:pt x="4897" y="10971"/>
                    <a:pt x="4667" y="11024"/>
                  </a:cubicBezTo>
                  <a:cubicBezTo>
                    <a:pt x="4583" y="11044"/>
                    <a:pt x="4479" y="11086"/>
                    <a:pt x="4374" y="11128"/>
                  </a:cubicBezTo>
                  <a:cubicBezTo>
                    <a:pt x="3767" y="11191"/>
                    <a:pt x="3181" y="11358"/>
                    <a:pt x="2679" y="11672"/>
                  </a:cubicBezTo>
                  <a:cubicBezTo>
                    <a:pt x="1528" y="12425"/>
                    <a:pt x="817" y="13702"/>
                    <a:pt x="482" y="15104"/>
                  </a:cubicBezTo>
                  <a:cubicBezTo>
                    <a:pt x="1" y="16464"/>
                    <a:pt x="22" y="17907"/>
                    <a:pt x="461" y="19351"/>
                  </a:cubicBezTo>
                  <a:cubicBezTo>
                    <a:pt x="503" y="19539"/>
                    <a:pt x="545" y="19707"/>
                    <a:pt x="587" y="19874"/>
                  </a:cubicBezTo>
                  <a:cubicBezTo>
                    <a:pt x="1047" y="21381"/>
                    <a:pt x="1968" y="22887"/>
                    <a:pt x="3244" y="23850"/>
                  </a:cubicBezTo>
                  <a:cubicBezTo>
                    <a:pt x="4102" y="24498"/>
                    <a:pt x="5169" y="24791"/>
                    <a:pt x="6215" y="25063"/>
                  </a:cubicBezTo>
                  <a:cubicBezTo>
                    <a:pt x="6529" y="25147"/>
                    <a:pt x="6843" y="25231"/>
                    <a:pt x="7178" y="25293"/>
                  </a:cubicBezTo>
                  <a:cubicBezTo>
                    <a:pt x="7575" y="25398"/>
                    <a:pt x="7994" y="25524"/>
                    <a:pt x="8391" y="25649"/>
                  </a:cubicBezTo>
                  <a:cubicBezTo>
                    <a:pt x="8421" y="25662"/>
                    <a:pt x="8450" y="25668"/>
                    <a:pt x="8476" y="25668"/>
                  </a:cubicBezTo>
                  <a:cubicBezTo>
                    <a:pt x="8577" y="25668"/>
                    <a:pt x="8647" y="25581"/>
                    <a:pt x="8663" y="25482"/>
                  </a:cubicBezTo>
                  <a:cubicBezTo>
                    <a:pt x="8874" y="25493"/>
                    <a:pt x="9085" y="25499"/>
                    <a:pt x="9297" y="25499"/>
                  </a:cubicBezTo>
                  <a:cubicBezTo>
                    <a:pt x="12137" y="25499"/>
                    <a:pt x="15052" y="24461"/>
                    <a:pt x="17116" y="22552"/>
                  </a:cubicBezTo>
                  <a:cubicBezTo>
                    <a:pt x="21092" y="18870"/>
                    <a:pt x="22661" y="10228"/>
                    <a:pt x="16049" y="8262"/>
                  </a:cubicBezTo>
                  <a:cubicBezTo>
                    <a:pt x="15517" y="8101"/>
                    <a:pt x="14979" y="8027"/>
                    <a:pt x="14444" y="8027"/>
                  </a:cubicBezTo>
                  <a:cubicBezTo>
                    <a:pt x="13235" y="8027"/>
                    <a:pt x="12045" y="8405"/>
                    <a:pt x="10986" y="9015"/>
                  </a:cubicBezTo>
                  <a:cubicBezTo>
                    <a:pt x="11258" y="8408"/>
                    <a:pt x="11467" y="7801"/>
                    <a:pt x="11614" y="7257"/>
                  </a:cubicBezTo>
                  <a:cubicBezTo>
                    <a:pt x="11886" y="6211"/>
                    <a:pt x="11865" y="5228"/>
                    <a:pt x="11572" y="4202"/>
                  </a:cubicBezTo>
                  <a:cubicBezTo>
                    <a:pt x="11195" y="2842"/>
                    <a:pt x="10923" y="1545"/>
                    <a:pt x="10609" y="206"/>
                  </a:cubicBezTo>
                  <a:cubicBezTo>
                    <a:pt x="10583" y="74"/>
                    <a:pt x="10482" y="1"/>
                    <a:pt x="103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9"/>
            <p:cNvSpPr/>
            <p:nvPr/>
          </p:nvSpPr>
          <p:spPr>
            <a:xfrm>
              <a:off x="187508" y="367443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19"/>
            <p:cNvSpPr/>
            <p:nvPr/>
          </p:nvSpPr>
          <p:spPr>
            <a:xfrm>
              <a:off x="364583" y="482728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9"/>
            <p:cNvSpPr/>
            <p:nvPr/>
          </p:nvSpPr>
          <p:spPr>
            <a:xfrm rot="-568138">
              <a:off x="172537" y="3167171"/>
              <a:ext cx="502702" cy="225657"/>
            </a:xfrm>
            <a:custGeom>
              <a:rect b="b" l="l" r="r" t="t"/>
              <a:pathLst>
                <a:path extrusionOk="0" h="7958" w="17728">
                  <a:moveTo>
                    <a:pt x="8573" y="512"/>
                  </a:moveTo>
                  <a:cubicBezTo>
                    <a:pt x="9181" y="512"/>
                    <a:pt x="9787" y="717"/>
                    <a:pt x="10236" y="1139"/>
                  </a:cubicBezTo>
                  <a:cubicBezTo>
                    <a:pt x="10289" y="1191"/>
                    <a:pt x="10351" y="1217"/>
                    <a:pt x="10417" y="1217"/>
                  </a:cubicBezTo>
                  <a:cubicBezTo>
                    <a:pt x="10482" y="1217"/>
                    <a:pt x="10550" y="1191"/>
                    <a:pt x="10613" y="1139"/>
                  </a:cubicBezTo>
                  <a:cubicBezTo>
                    <a:pt x="11083" y="767"/>
                    <a:pt x="11685" y="578"/>
                    <a:pt x="12290" y="578"/>
                  </a:cubicBezTo>
                  <a:cubicBezTo>
                    <a:pt x="12842" y="578"/>
                    <a:pt x="13397" y="736"/>
                    <a:pt x="13856" y="1055"/>
                  </a:cubicBezTo>
                  <a:cubicBezTo>
                    <a:pt x="14337" y="1390"/>
                    <a:pt x="14651" y="1871"/>
                    <a:pt x="15237" y="2018"/>
                  </a:cubicBezTo>
                  <a:cubicBezTo>
                    <a:pt x="15551" y="2101"/>
                    <a:pt x="15865" y="2122"/>
                    <a:pt x="16116" y="2332"/>
                  </a:cubicBezTo>
                  <a:cubicBezTo>
                    <a:pt x="16367" y="2520"/>
                    <a:pt x="16555" y="2813"/>
                    <a:pt x="16702" y="3106"/>
                  </a:cubicBezTo>
                  <a:cubicBezTo>
                    <a:pt x="16995" y="3650"/>
                    <a:pt x="17267" y="4403"/>
                    <a:pt x="16890" y="4968"/>
                  </a:cubicBezTo>
                  <a:cubicBezTo>
                    <a:pt x="16699" y="5268"/>
                    <a:pt x="16469" y="5347"/>
                    <a:pt x="16219" y="5347"/>
                  </a:cubicBezTo>
                  <a:cubicBezTo>
                    <a:pt x="15944" y="5347"/>
                    <a:pt x="15645" y="5251"/>
                    <a:pt x="15351" y="5251"/>
                  </a:cubicBezTo>
                  <a:cubicBezTo>
                    <a:pt x="15299" y="5251"/>
                    <a:pt x="15247" y="5254"/>
                    <a:pt x="15195" y="5261"/>
                  </a:cubicBezTo>
                  <a:cubicBezTo>
                    <a:pt x="14609" y="5345"/>
                    <a:pt x="14442" y="5889"/>
                    <a:pt x="14128" y="6286"/>
                  </a:cubicBezTo>
                  <a:cubicBezTo>
                    <a:pt x="13814" y="6663"/>
                    <a:pt x="13396" y="6956"/>
                    <a:pt x="12936" y="7144"/>
                  </a:cubicBezTo>
                  <a:cubicBezTo>
                    <a:pt x="12503" y="7334"/>
                    <a:pt x="12032" y="7432"/>
                    <a:pt x="11562" y="7432"/>
                  </a:cubicBezTo>
                  <a:cubicBezTo>
                    <a:pt x="10895" y="7432"/>
                    <a:pt x="10233" y="7235"/>
                    <a:pt x="9692" y="6830"/>
                  </a:cubicBezTo>
                  <a:cubicBezTo>
                    <a:pt x="9652" y="6798"/>
                    <a:pt x="9606" y="6785"/>
                    <a:pt x="9561" y="6785"/>
                  </a:cubicBezTo>
                  <a:cubicBezTo>
                    <a:pt x="9488" y="6785"/>
                    <a:pt x="9417" y="6820"/>
                    <a:pt x="9379" y="6872"/>
                  </a:cubicBezTo>
                  <a:cubicBezTo>
                    <a:pt x="8982" y="7240"/>
                    <a:pt x="8460" y="7420"/>
                    <a:pt x="7938" y="7420"/>
                  </a:cubicBezTo>
                  <a:cubicBezTo>
                    <a:pt x="7333" y="7420"/>
                    <a:pt x="6729" y="7177"/>
                    <a:pt x="6324" y="6705"/>
                  </a:cubicBezTo>
                  <a:cubicBezTo>
                    <a:pt x="6275" y="6656"/>
                    <a:pt x="6204" y="6635"/>
                    <a:pt x="6133" y="6635"/>
                  </a:cubicBezTo>
                  <a:cubicBezTo>
                    <a:pt x="6083" y="6635"/>
                    <a:pt x="6032" y="6645"/>
                    <a:pt x="5989" y="6663"/>
                  </a:cubicBezTo>
                  <a:cubicBezTo>
                    <a:pt x="5746" y="6769"/>
                    <a:pt x="5487" y="6819"/>
                    <a:pt x="5230" y="6819"/>
                  </a:cubicBezTo>
                  <a:cubicBezTo>
                    <a:pt x="4624" y="6819"/>
                    <a:pt x="4021" y="6541"/>
                    <a:pt x="3625" y="6056"/>
                  </a:cubicBezTo>
                  <a:cubicBezTo>
                    <a:pt x="3577" y="5997"/>
                    <a:pt x="3510" y="5971"/>
                    <a:pt x="3446" y="5971"/>
                  </a:cubicBezTo>
                  <a:cubicBezTo>
                    <a:pt x="3396" y="5971"/>
                    <a:pt x="3347" y="5987"/>
                    <a:pt x="3311" y="6014"/>
                  </a:cubicBezTo>
                  <a:cubicBezTo>
                    <a:pt x="2952" y="6202"/>
                    <a:pt x="2580" y="6403"/>
                    <a:pt x="2183" y="6403"/>
                  </a:cubicBezTo>
                  <a:cubicBezTo>
                    <a:pt x="2093" y="6403"/>
                    <a:pt x="2002" y="6393"/>
                    <a:pt x="1909" y="6370"/>
                  </a:cubicBezTo>
                  <a:cubicBezTo>
                    <a:pt x="1511" y="6265"/>
                    <a:pt x="1176" y="6014"/>
                    <a:pt x="967" y="5658"/>
                  </a:cubicBezTo>
                  <a:cubicBezTo>
                    <a:pt x="528" y="4884"/>
                    <a:pt x="946" y="3922"/>
                    <a:pt x="1679" y="3482"/>
                  </a:cubicBezTo>
                  <a:cubicBezTo>
                    <a:pt x="1900" y="3356"/>
                    <a:pt x="1799" y="3062"/>
                    <a:pt x="1609" y="2998"/>
                  </a:cubicBezTo>
                  <a:lnTo>
                    <a:pt x="1609" y="2998"/>
                  </a:lnTo>
                  <a:cubicBezTo>
                    <a:pt x="1357" y="2065"/>
                    <a:pt x="2125" y="1178"/>
                    <a:pt x="2976" y="909"/>
                  </a:cubicBezTo>
                  <a:cubicBezTo>
                    <a:pt x="3230" y="832"/>
                    <a:pt x="3488" y="798"/>
                    <a:pt x="3746" y="798"/>
                  </a:cubicBezTo>
                  <a:cubicBezTo>
                    <a:pt x="4610" y="798"/>
                    <a:pt x="5473" y="1180"/>
                    <a:pt x="6198" y="1599"/>
                  </a:cubicBezTo>
                  <a:cubicBezTo>
                    <a:pt x="6238" y="1626"/>
                    <a:pt x="6279" y="1637"/>
                    <a:pt x="6320" y="1637"/>
                  </a:cubicBezTo>
                  <a:cubicBezTo>
                    <a:pt x="6409" y="1637"/>
                    <a:pt x="6496" y="1581"/>
                    <a:pt x="6554" y="1495"/>
                  </a:cubicBezTo>
                  <a:cubicBezTo>
                    <a:pt x="7012" y="848"/>
                    <a:pt x="7794" y="512"/>
                    <a:pt x="8573" y="512"/>
                  </a:cubicBezTo>
                  <a:close/>
                  <a:moveTo>
                    <a:pt x="8588" y="0"/>
                  </a:moveTo>
                  <a:cubicBezTo>
                    <a:pt x="7722" y="0"/>
                    <a:pt x="6854" y="354"/>
                    <a:pt x="6278" y="1031"/>
                  </a:cubicBezTo>
                  <a:lnTo>
                    <a:pt x="6278" y="1031"/>
                  </a:lnTo>
                  <a:cubicBezTo>
                    <a:pt x="5514" y="615"/>
                    <a:pt x="4626" y="268"/>
                    <a:pt x="3750" y="268"/>
                  </a:cubicBezTo>
                  <a:cubicBezTo>
                    <a:pt x="3367" y="268"/>
                    <a:pt x="2987" y="334"/>
                    <a:pt x="2620" y="490"/>
                  </a:cubicBezTo>
                  <a:cubicBezTo>
                    <a:pt x="1595" y="930"/>
                    <a:pt x="800" y="2039"/>
                    <a:pt x="1114" y="3169"/>
                  </a:cubicBezTo>
                  <a:cubicBezTo>
                    <a:pt x="1119" y="3187"/>
                    <a:pt x="1125" y="3203"/>
                    <a:pt x="1132" y="3218"/>
                  </a:cubicBezTo>
                  <a:lnTo>
                    <a:pt x="1132" y="3218"/>
                  </a:lnTo>
                  <a:cubicBezTo>
                    <a:pt x="355" y="3865"/>
                    <a:pt x="1" y="5008"/>
                    <a:pt x="528" y="5930"/>
                  </a:cubicBezTo>
                  <a:cubicBezTo>
                    <a:pt x="779" y="6391"/>
                    <a:pt x="1260" y="6746"/>
                    <a:pt x="1762" y="6872"/>
                  </a:cubicBezTo>
                  <a:cubicBezTo>
                    <a:pt x="1899" y="6907"/>
                    <a:pt x="2034" y="6923"/>
                    <a:pt x="2166" y="6923"/>
                  </a:cubicBezTo>
                  <a:cubicBezTo>
                    <a:pt x="2593" y="6923"/>
                    <a:pt x="2998" y="6760"/>
                    <a:pt x="3376" y="6557"/>
                  </a:cubicBezTo>
                  <a:lnTo>
                    <a:pt x="3376" y="6557"/>
                  </a:lnTo>
                  <a:cubicBezTo>
                    <a:pt x="3867" y="7072"/>
                    <a:pt x="4544" y="7334"/>
                    <a:pt x="5226" y="7334"/>
                  </a:cubicBezTo>
                  <a:cubicBezTo>
                    <a:pt x="5507" y="7334"/>
                    <a:pt x="5789" y="7290"/>
                    <a:pt x="6059" y="7200"/>
                  </a:cubicBezTo>
                  <a:lnTo>
                    <a:pt x="6059" y="7200"/>
                  </a:lnTo>
                  <a:cubicBezTo>
                    <a:pt x="6558" y="7692"/>
                    <a:pt x="7241" y="7941"/>
                    <a:pt x="7922" y="7941"/>
                  </a:cubicBezTo>
                  <a:cubicBezTo>
                    <a:pt x="8514" y="7941"/>
                    <a:pt x="9104" y="7753"/>
                    <a:pt x="9570" y="7374"/>
                  </a:cubicBezTo>
                  <a:lnTo>
                    <a:pt x="9570" y="7374"/>
                  </a:lnTo>
                  <a:cubicBezTo>
                    <a:pt x="10168" y="7768"/>
                    <a:pt x="10872" y="7958"/>
                    <a:pt x="11575" y="7958"/>
                  </a:cubicBezTo>
                  <a:cubicBezTo>
                    <a:pt x="11979" y="7958"/>
                    <a:pt x="12384" y="7895"/>
                    <a:pt x="12768" y="7772"/>
                  </a:cubicBezTo>
                  <a:cubicBezTo>
                    <a:pt x="13312" y="7604"/>
                    <a:pt x="13856" y="7311"/>
                    <a:pt x="14275" y="6893"/>
                  </a:cubicBezTo>
                  <a:cubicBezTo>
                    <a:pt x="14463" y="6705"/>
                    <a:pt x="14630" y="6495"/>
                    <a:pt x="14777" y="6265"/>
                  </a:cubicBezTo>
                  <a:cubicBezTo>
                    <a:pt x="14861" y="6140"/>
                    <a:pt x="14923" y="5972"/>
                    <a:pt x="15049" y="5868"/>
                  </a:cubicBezTo>
                  <a:cubicBezTo>
                    <a:pt x="15148" y="5798"/>
                    <a:pt x="15251" y="5776"/>
                    <a:pt x="15358" y="5776"/>
                  </a:cubicBezTo>
                  <a:cubicBezTo>
                    <a:pt x="15476" y="5776"/>
                    <a:pt x="15597" y="5804"/>
                    <a:pt x="15718" y="5826"/>
                  </a:cubicBezTo>
                  <a:cubicBezTo>
                    <a:pt x="15878" y="5856"/>
                    <a:pt x="16034" y="5873"/>
                    <a:pt x="16182" y="5873"/>
                  </a:cubicBezTo>
                  <a:cubicBezTo>
                    <a:pt x="16656" y="5873"/>
                    <a:pt x="17064" y="5702"/>
                    <a:pt x="17350" y="5240"/>
                  </a:cubicBezTo>
                  <a:cubicBezTo>
                    <a:pt x="17727" y="4633"/>
                    <a:pt x="17622" y="3901"/>
                    <a:pt x="17371" y="3294"/>
                  </a:cubicBezTo>
                  <a:cubicBezTo>
                    <a:pt x="17120" y="2687"/>
                    <a:pt x="16744" y="1997"/>
                    <a:pt x="16137" y="1704"/>
                  </a:cubicBezTo>
                  <a:cubicBezTo>
                    <a:pt x="15802" y="1557"/>
                    <a:pt x="15425" y="1578"/>
                    <a:pt x="15112" y="1411"/>
                  </a:cubicBezTo>
                  <a:cubicBezTo>
                    <a:pt x="14798" y="1244"/>
                    <a:pt x="14568" y="930"/>
                    <a:pt x="14275" y="720"/>
                  </a:cubicBezTo>
                  <a:cubicBezTo>
                    <a:pt x="13709" y="276"/>
                    <a:pt x="13016" y="61"/>
                    <a:pt x="12324" y="61"/>
                  </a:cubicBezTo>
                  <a:cubicBezTo>
                    <a:pt x="11661" y="61"/>
                    <a:pt x="10999" y="258"/>
                    <a:pt x="10449" y="639"/>
                  </a:cubicBezTo>
                  <a:lnTo>
                    <a:pt x="10449" y="639"/>
                  </a:lnTo>
                  <a:cubicBezTo>
                    <a:pt x="9917" y="208"/>
                    <a:pt x="9253" y="0"/>
                    <a:pt x="85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9"/>
            <p:cNvSpPr/>
            <p:nvPr/>
          </p:nvSpPr>
          <p:spPr>
            <a:xfrm>
              <a:off x="1027750" y="3411474"/>
              <a:ext cx="377436" cy="427501"/>
            </a:xfrm>
            <a:custGeom>
              <a:rect b="b" l="l" r="r" t="t"/>
              <a:pathLst>
                <a:path extrusionOk="0" h="25668" w="22662">
                  <a:moveTo>
                    <a:pt x="10254" y="771"/>
                  </a:moveTo>
                  <a:cubicBezTo>
                    <a:pt x="10337" y="1420"/>
                    <a:pt x="10379" y="2068"/>
                    <a:pt x="10526" y="2717"/>
                  </a:cubicBezTo>
                  <a:cubicBezTo>
                    <a:pt x="10777" y="3763"/>
                    <a:pt x="11258" y="4663"/>
                    <a:pt x="11237" y="5772"/>
                  </a:cubicBezTo>
                  <a:cubicBezTo>
                    <a:pt x="11195" y="7759"/>
                    <a:pt x="10107" y="9412"/>
                    <a:pt x="8789" y="10814"/>
                  </a:cubicBezTo>
                  <a:cubicBezTo>
                    <a:pt x="8893" y="9956"/>
                    <a:pt x="8893" y="9119"/>
                    <a:pt x="9061" y="8262"/>
                  </a:cubicBezTo>
                  <a:cubicBezTo>
                    <a:pt x="9249" y="7320"/>
                    <a:pt x="9479" y="6399"/>
                    <a:pt x="9689" y="5458"/>
                  </a:cubicBezTo>
                  <a:cubicBezTo>
                    <a:pt x="9701" y="5409"/>
                    <a:pt x="9657" y="5375"/>
                    <a:pt x="9613" y="5375"/>
                  </a:cubicBezTo>
                  <a:cubicBezTo>
                    <a:pt x="9582" y="5375"/>
                    <a:pt x="9551" y="5393"/>
                    <a:pt x="9542" y="5437"/>
                  </a:cubicBezTo>
                  <a:cubicBezTo>
                    <a:pt x="8935" y="7090"/>
                    <a:pt x="7952" y="9308"/>
                    <a:pt x="8412" y="11128"/>
                  </a:cubicBezTo>
                  <a:cubicBezTo>
                    <a:pt x="8412" y="11149"/>
                    <a:pt x="8433" y="11170"/>
                    <a:pt x="8433" y="11191"/>
                  </a:cubicBezTo>
                  <a:cubicBezTo>
                    <a:pt x="8412" y="11233"/>
                    <a:pt x="8370" y="11275"/>
                    <a:pt x="8329" y="11296"/>
                  </a:cubicBezTo>
                  <a:cubicBezTo>
                    <a:pt x="7282" y="7320"/>
                    <a:pt x="7638" y="4014"/>
                    <a:pt x="10254" y="771"/>
                  </a:cubicBezTo>
                  <a:close/>
                  <a:moveTo>
                    <a:pt x="14569" y="9002"/>
                  </a:moveTo>
                  <a:cubicBezTo>
                    <a:pt x="15991" y="9002"/>
                    <a:pt x="17387" y="9607"/>
                    <a:pt x="18497" y="11065"/>
                  </a:cubicBezTo>
                  <a:cubicBezTo>
                    <a:pt x="21866" y="15459"/>
                    <a:pt x="18079" y="21862"/>
                    <a:pt x="13622" y="23724"/>
                  </a:cubicBezTo>
                  <a:cubicBezTo>
                    <a:pt x="12246" y="24290"/>
                    <a:pt x="10738" y="24591"/>
                    <a:pt x="9253" y="24591"/>
                  </a:cubicBezTo>
                  <a:cubicBezTo>
                    <a:pt x="6021" y="24591"/>
                    <a:pt x="2905" y="23163"/>
                    <a:pt x="1528" y="19937"/>
                  </a:cubicBezTo>
                  <a:cubicBezTo>
                    <a:pt x="629" y="17845"/>
                    <a:pt x="629" y="15606"/>
                    <a:pt x="2135" y="13785"/>
                  </a:cubicBezTo>
                  <a:cubicBezTo>
                    <a:pt x="2637" y="13179"/>
                    <a:pt x="3370" y="12467"/>
                    <a:pt x="4165" y="12007"/>
                  </a:cubicBezTo>
                  <a:cubicBezTo>
                    <a:pt x="4513" y="11936"/>
                    <a:pt x="4878" y="11905"/>
                    <a:pt x="5248" y="11905"/>
                  </a:cubicBezTo>
                  <a:cubicBezTo>
                    <a:pt x="6304" y="11905"/>
                    <a:pt x="7404" y="12158"/>
                    <a:pt x="8287" y="12467"/>
                  </a:cubicBezTo>
                  <a:cubicBezTo>
                    <a:pt x="8342" y="12488"/>
                    <a:pt x="8405" y="12500"/>
                    <a:pt x="8469" y="12500"/>
                  </a:cubicBezTo>
                  <a:cubicBezTo>
                    <a:pt x="8596" y="12500"/>
                    <a:pt x="8726" y="12453"/>
                    <a:pt x="8810" y="12342"/>
                  </a:cubicBezTo>
                  <a:cubicBezTo>
                    <a:pt x="10174" y="10408"/>
                    <a:pt x="12401" y="9002"/>
                    <a:pt x="14569" y="9002"/>
                  </a:cubicBezTo>
                  <a:close/>
                  <a:moveTo>
                    <a:pt x="10374" y="1"/>
                  </a:moveTo>
                  <a:cubicBezTo>
                    <a:pt x="10311" y="1"/>
                    <a:pt x="10245" y="26"/>
                    <a:pt x="10191" y="80"/>
                  </a:cubicBezTo>
                  <a:cubicBezTo>
                    <a:pt x="7785" y="2738"/>
                    <a:pt x="6550" y="6106"/>
                    <a:pt x="7324" y="9475"/>
                  </a:cubicBezTo>
                  <a:cubicBezTo>
                    <a:pt x="7052" y="9078"/>
                    <a:pt x="6759" y="8722"/>
                    <a:pt x="6508" y="8471"/>
                  </a:cubicBezTo>
                  <a:cubicBezTo>
                    <a:pt x="5703" y="7665"/>
                    <a:pt x="4658" y="7358"/>
                    <a:pt x="3546" y="7358"/>
                  </a:cubicBezTo>
                  <a:cubicBezTo>
                    <a:pt x="3474" y="7358"/>
                    <a:pt x="3401" y="7359"/>
                    <a:pt x="3328" y="7362"/>
                  </a:cubicBezTo>
                  <a:cubicBezTo>
                    <a:pt x="3160" y="7362"/>
                    <a:pt x="3181" y="7613"/>
                    <a:pt x="3328" y="7655"/>
                  </a:cubicBezTo>
                  <a:cubicBezTo>
                    <a:pt x="4520" y="7906"/>
                    <a:pt x="5567" y="8387"/>
                    <a:pt x="6320" y="9391"/>
                  </a:cubicBezTo>
                  <a:cubicBezTo>
                    <a:pt x="6717" y="9956"/>
                    <a:pt x="6906" y="10752"/>
                    <a:pt x="7303" y="11337"/>
                  </a:cubicBezTo>
                  <a:cubicBezTo>
                    <a:pt x="7157" y="11296"/>
                    <a:pt x="7010" y="11275"/>
                    <a:pt x="6906" y="11254"/>
                  </a:cubicBezTo>
                  <a:cubicBezTo>
                    <a:pt x="6843" y="11233"/>
                    <a:pt x="6780" y="11233"/>
                    <a:pt x="6717" y="11233"/>
                  </a:cubicBezTo>
                  <a:cubicBezTo>
                    <a:pt x="6258" y="11060"/>
                    <a:pt x="5808" y="10947"/>
                    <a:pt x="5335" y="10947"/>
                  </a:cubicBezTo>
                  <a:cubicBezTo>
                    <a:pt x="5118" y="10947"/>
                    <a:pt x="4897" y="10971"/>
                    <a:pt x="4667" y="11024"/>
                  </a:cubicBezTo>
                  <a:cubicBezTo>
                    <a:pt x="4583" y="11044"/>
                    <a:pt x="4479" y="11086"/>
                    <a:pt x="4374" y="11128"/>
                  </a:cubicBezTo>
                  <a:cubicBezTo>
                    <a:pt x="3767" y="11191"/>
                    <a:pt x="3181" y="11358"/>
                    <a:pt x="2679" y="11672"/>
                  </a:cubicBezTo>
                  <a:cubicBezTo>
                    <a:pt x="1528" y="12425"/>
                    <a:pt x="817" y="13702"/>
                    <a:pt x="482" y="15104"/>
                  </a:cubicBezTo>
                  <a:cubicBezTo>
                    <a:pt x="1" y="16464"/>
                    <a:pt x="22" y="17907"/>
                    <a:pt x="461" y="19351"/>
                  </a:cubicBezTo>
                  <a:cubicBezTo>
                    <a:pt x="503" y="19539"/>
                    <a:pt x="545" y="19707"/>
                    <a:pt x="587" y="19874"/>
                  </a:cubicBezTo>
                  <a:cubicBezTo>
                    <a:pt x="1047" y="21381"/>
                    <a:pt x="1968" y="22887"/>
                    <a:pt x="3244" y="23850"/>
                  </a:cubicBezTo>
                  <a:cubicBezTo>
                    <a:pt x="4102" y="24498"/>
                    <a:pt x="5169" y="24791"/>
                    <a:pt x="6215" y="25063"/>
                  </a:cubicBezTo>
                  <a:cubicBezTo>
                    <a:pt x="6529" y="25147"/>
                    <a:pt x="6843" y="25231"/>
                    <a:pt x="7178" y="25293"/>
                  </a:cubicBezTo>
                  <a:cubicBezTo>
                    <a:pt x="7575" y="25398"/>
                    <a:pt x="7994" y="25524"/>
                    <a:pt x="8391" y="25649"/>
                  </a:cubicBezTo>
                  <a:cubicBezTo>
                    <a:pt x="8421" y="25662"/>
                    <a:pt x="8450" y="25668"/>
                    <a:pt x="8476" y="25668"/>
                  </a:cubicBezTo>
                  <a:cubicBezTo>
                    <a:pt x="8577" y="25668"/>
                    <a:pt x="8647" y="25581"/>
                    <a:pt x="8663" y="25482"/>
                  </a:cubicBezTo>
                  <a:cubicBezTo>
                    <a:pt x="8874" y="25493"/>
                    <a:pt x="9085" y="25499"/>
                    <a:pt x="9297" y="25499"/>
                  </a:cubicBezTo>
                  <a:cubicBezTo>
                    <a:pt x="12137" y="25499"/>
                    <a:pt x="15052" y="24461"/>
                    <a:pt x="17116" y="22552"/>
                  </a:cubicBezTo>
                  <a:cubicBezTo>
                    <a:pt x="21092" y="18870"/>
                    <a:pt x="22661" y="10228"/>
                    <a:pt x="16049" y="8262"/>
                  </a:cubicBezTo>
                  <a:cubicBezTo>
                    <a:pt x="15517" y="8101"/>
                    <a:pt x="14979" y="8027"/>
                    <a:pt x="14444" y="8027"/>
                  </a:cubicBezTo>
                  <a:cubicBezTo>
                    <a:pt x="13235" y="8027"/>
                    <a:pt x="12045" y="8405"/>
                    <a:pt x="10986" y="9015"/>
                  </a:cubicBezTo>
                  <a:cubicBezTo>
                    <a:pt x="11258" y="8408"/>
                    <a:pt x="11467" y="7801"/>
                    <a:pt x="11614" y="7257"/>
                  </a:cubicBezTo>
                  <a:cubicBezTo>
                    <a:pt x="11886" y="6211"/>
                    <a:pt x="11865" y="5228"/>
                    <a:pt x="11572" y="4202"/>
                  </a:cubicBezTo>
                  <a:cubicBezTo>
                    <a:pt x="11195" y="2842"/>
                    <a:pt x="10923" y="1545"/>
                    <a:pt x="10609" y="206"/>
                  </a:cubicBezTo>
                  <a:cubicBezTo>
                    <a:pt x="10583" y="74"/>
                    <a:pt x="10482" y="1"/>
                    <a:pt x="103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 name="Google Shape;573;p19"/>
          <p:cNvGrpSpPr/>
          <p:nvPr/>
        </p:nvGrpSpPr>
        <p:grpSpPr>
          <a:xfrm>
            <a:off x="6985735" y="245649"/>
            <a:ext cx="1981996" cy="4652215"/>
            <a:chOff x="6985735" y="245649"/>
            <a:chExt cx="1981996" cy="4652215"/>
          </a:xfrm>
        </p:grpSpPr>
        <p:grpSp>
          <p:nvGrpSpPr>
            <p:cNvPr id="574" name="Google Shape;574;p19"/>
            <p:cNvGrpSpPr/>
            <p:nvPr/>
          </p:nvGrpSpPr>
          <p:grpSpPr>
            <a:xfrm>
              <a:off x="7766162" y="286176"/>
              <a:ext cx="697632" cy="799030"/>
              <a:chOff x="-4043050" y="2932200"/>
              <a:chExt cx="794750" cy="833625"/>
            </a:xfrm>
          </p:grpSpPr>
          <p:sp>
            <p:nvSpPr>
              <p:cNvPr id="575" name="Google Shape;575;p19"/>
              <p:cNvSpPr/>
              <p:nvPr/>
            </p:nvSpPr>
            <p:spPr>
              <a:xfrm>
                <a:off x="-4043050" y="3033100"/>
                <a:ext cx="683325" cy="547675"/>
              </a:xfrm>
              <a:custGeom>
                <a:rect b="b" l="l" r="r" t="t"/>
                <a:pathLst>
                  <a:path extrusionOk="0" h="21907" w="27333">
                    <a:moveTo>
                      <a:pt x="13655" y="521"/>
                    </a:moveTo>
                    <a:cubicBezTo>
                      <a:pt x="16557" y="521"/>
                      <a:pt x="19453" y="1306"/>
                      <a:pt x="21893" y="2906"/>
                    </a:cubicBezTo>
                    <a:cubicBezTo>
                      <a:pt x="23922" y="4245"/>
                      <a:pt x="25617" y="6170"/>
                      <a:pt x="26328" y="8513"/>
                    </a:cubicBezTo>
                    <a:cubicBezTo>
                      <a:pt x="27082" y="10940"/>
                      <a:pt x="26810" y="13640"/>
                      <a:pt x="25261" y="15711"/>
                    </a:cubicBezTo>
                    <a:cubicBezTo>
                      <a:pt x="24487" y="16736"/>
                      <a:pt x="23483" y="17573"/>
                      <a:pt x="22416" y="18306"/>
                    </a:cubicBezTo>
                    <a:cubicBezTo>
                      <a:pt x="21328" y="19017"/>
                      <a:pt x="20177" y="19645"/>
                      <a:pt x="18984" y="20126"/>
                    </a:cubicBezTo>
                    <a:cubicBezTo>
                      <a:pt x="17021" y="20918"/>
                      <a:pt x="14915" y="21384"/>
                      <a:pt x="12796" y="21384"/>
                    </a:cubicBezTo>
                    <a:cubicBezTo>
                      <a:pt x="12341" y="21384"/>
                      <a:pt x="11886" y="21363"/>
                      <a:pt x="11431" y="21319"/>
                    </a:cubicBezTo>
                    <a:cubicBezTo>
                      <a:pt x="6953" y="20879"/>
                      <a:pt x="2622" y="17866"/>
                      <a:pt x="1283" y="13451"/>
                    </a:cubicBezTo>
                    <a:cubicBezTo>
                      <a:pt x="69" y="9434"/>
                      <a:pt x="2015" y="4621"/>
                      <a:pt x="5907" y="2864"/>
                    </a:cubicBezTo>
                    <a:cubicBezTo>
                      <a:pt x="6367" y="2655"/>
                      <a:pt x="6848" y="2508"/>
                      <a:pt x="7330" y="2404"/>
                    </a:cubicBezTo>
                    <a:cubicBezTo>
                      <a:pt x="7645" y="2344"/>
                      <a:pt x="7552" y="1896"/>
                      <a:pt x="7261" y="1896"/>
                    </a:cubicBezTo>
                    <a:cubicBezTo>
                      <a:pt x="7243" y="1896"/>
                      <a:pt x="7224" y="1898"/>
                      <a:pt x="7204" y="1901"/>
                    </a:cubicBezTo>
                    <a:cubicBezTo>
                      <a:pt x="7173" y="1908"/>
                      <a:pt x="7142" y="1915"/>
                      <a:pt x="7111" y="1922"/>
                    </a:cubicBezTo>
                    <a:lnTo>
                      <a:pt x="7111" y="1922"/>
                    </a:lnTo>
                    <a:cubicBezTo>
                      <a:pt x="9156" y="993"/>
                      <a:pt x="11407" y="521"/>
                      <a:pt x="13655" y="521"/>
                    </a:cubicBezTo>
                    <a:close/>
                    <a:moveTo>
                      <a:pt x="13643" y="0"/>
                    </a:moveTo>
                    <a:cubicBezTo>
                      <a:pt x="11923" y="0"/>
                      <a:pt x="10205" y="266"/>
                      <a:pt x="8585" y="792"/>
                    </a:cubicBezTo>
                    <a:cubicBezTo>
                      <a:pt x="7937" y="1002"/>
                      <a:pt x="7309" y="1253"/>
                      <a:pt x="6702" y="1546"/>
                    </a:cubicBezTo>
                    <a:cubicBezTo>
                      <a:pt x="6456" y="1644"/>
                      <a:pt x="6570" y="1949"/>
                      <a:pt x="6783" y="2005"/>
                    </a:cubicBezTo>
                    <a:lnTo>
                      <a:pt x="6783" y="2005"/>
                    </a:lnTo>
                    <a:cubicBezTo>
                      <a:pt x="2650" y="3147"/>
                      <a:pt x="0" y="7670"/>
                      <a:pt x="446" y="11840"/>
                    </a:cubicBezTo>
                    <a:cubicBezTo>
                      <a:pt x="927" y="16548"/>
                      <a:pt x="4924" y="20335"/>
                      <a:pt x="9380" y="21486"/>
                    </a:cubicBezTo>
                    <a:cubicBezTo>
                      <a:pt x="10505" y="21774"/>
                      <a:pt x="11661" y="21907"/>
                      <a:pt x="12818" y="21907"/>
                    </a:cubicBezTo>
                    <a:cubicBezTo>
                      <a:pt x="14351" y="21907"/>
                      <a:pt x="15885" y="21673"/>
                      <a:pt x="17352" y="21256"/>
                    </a:cubicBezTo>
                    <a:cubicBezTo>
                      <a:pt x="19947" y="20502"/>
                      <a:pt x="22499" y="19163"/>
                      <a:pt x="24487" y="17343"/>
                    </a:cubicBezTo>
                    <a:cubicBezTo>
                      <a:pt x="25450" y="16443"/>
                      <a:pt x="26245" y="15376"/>
                      <a:pt x="26726" y="14142"/>
                    </a:cubicBezTo>
                    <a:cubicBezTo>
                      <a:pt x="27186" y="12949"/>
                      <a:pt x="27333" y="11610"/>
                      <a:pt x="27228" y="10313"/>
                    </a:cubicBezTo>
                    <a:cubicBezTo>
                      <a:pt x="26977" y="7718"/>
                      <a:pt x="25659" y="5396"/>
                      <a:pt x="23755" y="3680"/>
                    </a:cubicBezTo>
                    <a:cubicBezTo>
                      <a:pt x="21003" y="1214"/>
                      <a:pt x="17319" y="0"/>
                      <a:pt x="136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9"/>
              <p:cNvSpPr/>
              <p:nvPr/>
            </p:nvSpPr>
            <p:spPr>
              <a:xfrm>
                <a:off x="-3742675" y="2958050"/>
                <a:ext cx="64925" cy="69625"/>
              </a:xfrm>
              <a:custGeom>
                <a:rect b="b" l="l" r="r" t="t"/>
                <a:pathLst>
                  <a:path extrusionOk="0" h="2785" w="2597">
                    <a:moveTo>
                      <a:pt x="2030" y="0"/>
                    </a:moveTo>
                    <a:cubicBezTo>
                      <a:pt x="1693" y="0"/>
                      <a:pt x="1357" y="45"/>
                      <a:pt x="1031" y="131"/>
                    </a:cubicBezTo>
                    <a:lnTo>
                      <a:pt x="1031" y="131"/>
                    </a:lnTo>
                    <a:cubicBezTo>
                      <a:pt x="1024" y="131"/>
                      <a:pt x="1016" y="131"/>
                      <a:pt x="1009" y="131"/>
                    </a:cubicBezTo>
                    <a:cubicBezTo>
                      <a:pt x="927" y="131"/>
                      <a:pt x="843" y="151"/>
                      <a:pt x="759" y="196"/>
                    </a:cubicBezTo>
                    <a:lnTo>
                      <a:pt x="629" y="196"/>
                    </a:lnTo>
                    <a:cubicBezTo>
                      <a:pt x="524" y="196"/>
                      <a:pt x="419" y="269"/>
                      <a:pt x="375" y="367"/>
                    </a:cubicBezTo>
                    <a:lnTo>
                      <a:pt x="375" y="367"/>
                    </a:lnTo>
                    <a:cubicBezTo>
                      <a:pt x="334" y="386"/>
                      <a:pt x="293" y="405"/>
                      <a:pt x="253" y="426"/>
                    </a:cubicBezTo>
                    <a:cubicBezTo>
                      <a:pt x="1" y="570"/>
                      <a:pt x="167" y="915"/>
                      <a:pt x="405" y="915"/>
                    </a:cubicBezTo>
                    <a:cubicBezTo>
                      <a:pt x="444" y="915"/>
                      <a:pt x="484" y="906"/>
                      <a:pt x="525" y="886"/>
                    </a:cubicBezTo>
                    <a:cubicBezTo>
                      <a:pt x="628" y="831"/>
                      <a:pt x="732" y="782"/>
                      <a:pt x="837" y="740"/>
                    </a:cubicBezTo>
                    <a:lnTo>
                      <a:pt x="837" y="740"/>
                    </a:lnTo>
                    <a:cubicBezTo>
                      <a:pt x="907" y="743"/>
                      <a:pt x="976" y="745"/>
                      <a:pt x="1046" y="745"/>
                    </a:cubicBezTo>
                    <a:cubicBezTo>
                      <a:pt x="1078" y="745"/>
                      <a:pt x="1109" y="745"/>
                      <a:pt x="1141" y="744"/>
                    </a:cubicBezTo>
                    <a:lnTo>
                      <a:pt x="1141" y="744"/>
                    </a:lnTo>
                    <a:lnTo>
                      <a:pt x="1152" y="761"/>
                    </a:lnTo>
                    <a:cubicBezTo>
                      <a:pt x="1152" y="761"/>
                      <a:pt x="1165" y="774"/>
                      <a:pt x="1173" y="781"/>
                    </a:cubicBezTo>
                    <a:lnTo>
                      <a:pt x="1173" y="781"/>
                    </a:lnTo>
                    <a:cubicBezTo>
                      <a:pt x="1257" y="886"/>
                      <a:pt x="1278" y="949"/>
                      <a:pt x="1299" y="1053"/>
                    </a:cubicBezTo>
                    <a:cubicBezTo>
                      <a:pt x="1320" y="1137"/>
                      <a:pt x="1320" y="1200"/>
                      <a:pt x="1320" y="1325"/>
                    </a:cubicBezTo>
                    <a:cubicBezTo>
                      <a:pt x="1278" y="1807"/>
                      <a:pt x="1173" y="2372"/>
                      <a:pt x="1571" y="2706"/>
                    </a:cubicBezTo>
                    <a:cubicBezTo>
                      <a:pt x="1623" y="2759"/>
                      <a:pt x="1691" y="2785"/>
                      <a:pt x="1759" y="2785"/>
                    </a:cubicBezTo>
                    <a:cubicBezTo>
                      <a:pt x="1827" y="2785"/>
                      <a:pt x="1895" y="2759"/>
                      <a:pt x="1948" y="2706"/>
                    </a:cubicBezTo>
                    <a:cubicBezTo>
                      <a:pt x="2052" y="2602"/>
                      <a:pt x="2052" y="2413"/>
                      <a:pt x="1948" y="2330"/>
                    </a:cubicBezTo>
                    <a:cubicBezTo>
                      <a:pt x="1864" y="2267"/>
                      <a:pt x="1843" y="2204"/>
                      <a:pt x="1801" y="2100"/>
                    </a:cubicBezTo>
                    <a:cubicBezTo>
                      <a:pt x="1801" y="2058"/>
                      <a:pt x="1801" y="2016"/>
                      <a:pt x="1801" y="1953"/>
                    </a:cubicBezTo>
                    <a:cubicBezTo>
                      <a:pt x="1801" y="1890"/>
                      <a:pt x="1801" y="1828"/>
                      <a:pt x="1801" y="1765"/>
                    </a:cubicBezTo>
                    <a:cubicBezTo>
                      <a:pt x="1822" y="1493"/>
                      <a:pt x="1885" y="1221"/>
                      <a:pt x="1822" y="970"/>
                    </a:cubicBezTo>
                    <a:cubicBezTo>
                      <a:pt x="1808" y="888"/>
                      <a:pt x="1780" y="803"/>
                      <a:pt x="1742" y="719"/>
                    </a:cubicBezTo>
                    <a:lnTo>
                      <a:pt x="1742" y="719"/>
                    </a:lnTo>
                    <a:cubicBezTo>
                      <a:pt x="1839" y="719"/>
                      <a:pt x="1936" y="719"/>
                      <a:pt x="2031" y="719"/>
                    </a:cubicBezTo>
                    <a:cubicBezTo>
                      <a:pt x="2167" y="719"/>
                      <a:pt x="2248" y="632"/>
                      <a:pt x="2274" y="530"/>
                    </a:cubicBezTo>
                    <a:lnTo>
                      <a:pt x="2274" y="530"/>
                    </a:lnTo>
                    <a:cubicBezTo>
                      <a:pt x="2290" y="523"/>
                      <a:pt x="2307" y="516"/>
                      <a:pt x="2324" y="509"/>
                    </a:cubicBezTo>
                    <a:cubicBezTo>
                      <a:pt x="2596" y="405"/>
                      <a:pt x="2575" y="28"/>
                      <a:pt x="2261" y="7"/>
                    </a:cubicBezTo>
                    <a:cubicBezTo>
                      <a:pt x="2184" y="3"/>
                      <a:pt x="2107" y="0"/>
                      <a:pt x="2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9"/>
              <p:cNvSpPr/>
              <p:nvPr/>
            </p:nvSpPr>
            <p:spPr>
              <a:xfrm>
                <a:off x="-3687975" y="3588225"/>
                <a:ext cx="33150" cy="84325"/>
              </a:xfrm>
              <a:custGeom>
                <a:rect b="b" l="l" r="r" t="t"/>
                <a:pathLst>
                  <a:path extrusionOk="0" h="3373" w="1326">
                    <a:moveTo>
                      <a:pt x="250" y="0"/>
                    </a:moveTo>
                    <a:cubicBezTo>
                      <a:pt x="122" y="0"/>
                      <a:pt x="0" y="79"/>
                      <a:pt x="11" y="243"/>
                    </a:cubicBezTo>
                    <a:cubicBezTo>
                      <a:pt x="26" y="492"/>
                      <a:pt x="52" y="738"/>
                      <a:pt x="90" y="981"/>
                    </a:cubicBezTo>
                    <a:lnTo>
                      <a:pt x="90" y="981"/>
                    </a:lnTo>
                    <a:cubicBezTo>
                      <a:pt x="124" y="1441"/>
                      <a:pt x="231" y="1896"/>
                      <a:pt x="409" y="2324"/>
                    </a:cubicBezTo>
                    <a:lnTo>
                      <a:pt x="409" y="2324"/>
                    </a:lnTo>
                    <a:cubicBezTo>
                      <a:pt x="409" y="2328"/>
                      <a:pt x="408" y="2332"/>
                      <a:pt x="408" y="2336"/>
                    </a:cubicBezTo>
                    <a:cubicBezTo>
                      <a:pt x="408" y="2420"/>
                      <a:pt x="437" y="2484"/>
                      <a:pt x="482" y="2529"/>
                    </a:cubicBezTo>
                    <a:lnTo>
                      <a:pt x="482" y="2529"/>
                    </a:lnTo>
                    <a:cubicBezTo>
                      <a:pt x="567" y="2768"/>
                      <a:pt x="661" y="3004"/>
                      <a:pt x="764" y="3235"/>
                    </a:cubicBezTo>
                    <a:cubicBezTo>
                      <a:pt x="804" y="3331"/>
                      <a:pt x="887" y="3372"/>
                      <a:pt x="972" y="3372"/>
                    </a:cubicBezTo>
                    <a:cubicBezTo>
                      <a:pt x="1111" y="3372"/>
                      <a:pt x="1258" y="3265"/>
                      <a:pt x="1245" y="3110"/>
                    </a:cubicBezTo>
                    <a:cubicBezTo>
                      <a:pt x="1244" y="3098"/>
                      <a:pt x="1244" y="3086"/>
                      <a:pt x="1243" y="3074"/>
                    </a:cubicBezTo>
                    <a:lnTo>
                      <a:pt x="1243" y="3074"/>
                    </a:lnTo>
                    <a:cubicBezTo>
                      <a:pt x="1267" y="3037"/>
                      <a:pt x="1283" y="2993"/>
                      <a:pt x="1287" y="2943"/>
                    </a:cubicBezTo>
                    <a:cubicBezTo>
                      <a:pt x="1325" y="2385"/>
                      <a:pt x="1222" y="1844"/>
                      <a:pt x="994" y="1338"/>
                    </a:cubicBezTo>
                    <a:lnTo>
                      <a:pt x="994" y="1338"/>
                    </a:lnTo>
                    <a:cubicBezTo>
                      <a:pt x="946" y="1139"/>
                      <a:pt x="890" y="942"/>
                      <a:pt x="827" y="746"/>
                    </a:cubicBezTo>
                    <a:cubicBezTo>
                      <a:pt x="796" y="654"/>
                      <a:pt x="732" y="596"/>
                      <a:pt x="659" y="571"/>
                    </a:cubicBezTo>
                    <a:lnTo>
                      <a:pt x="659" y="571"/>
                    </a:lnTo>
                    <a:cubicBezTo>
                      <a:pt x="645" y="493"/>
                      <a:pt x="630" y="415"/>
                      <a:pt x="615" y="337"/>
                    </a:cubicBezTo>
                    <a:lnTo>
                      <a:pt x="615" y="337"/>
                    </a:lnTo>
                    <a:cubicBezTo>
                      <a:pt x="615" y="327"/>
                      <a:pt x="616" y="316"/>
                      <a:pt x="617" y="306"/>
                    </a:cubicBezTo>
                    <a:lnTo>
                      <a:pt x="617" y="306"/>
                    </a:lnTo>
                    <a:cubicBezTo>
                      <a:pt x="615" y="307"/>
                      <a:pt x="612" y="307"/>
                      <a:pt x="609" y="307"/>
                    </a:cubicBezTo>
                    <a:lnTo>
                      <a:pt x="609" y="307"/>
                    </a:lnTo>
                    <a:cubicBezTo>
                      <a:pt x="605" y="286"/>
                      <a:pt x="601" y="265"/>
                      <a:pt x="596" y="243"/>
                    </a:cubicBezTo>
                    <a:cubicBezTo>
                      <a:pt x="583" y="164"/>
                      <a:pt x="521" y="102"/>
                      <a:pt x="450" y="72"/>
                    </a:cubicBezTo>
                    <a:lnTo>
                      <a:pt x="450" y="72"/>
                    </a:lnTo>
                    <a:cubicBezTo>
                      <a:pt x="395" y="24"/>
                      <a:pt x="322" y="0"/>
                      <a:pt x="2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19"/>
              <p:cNvSpPr/>
              <p:nvPr/>
            </p:nvSpPr>
            <p:spPr>
              <a:xfrm>
                <a:off x="-3694525" y="3654400"/>
                <a:ext cx="57575" cy="29575"/>
              </a:xfrm>
              <a:custGeom>
                <a:rect b="b" l="l" r="r" t="t"/>
                <a:pathLst>
                  <a:path extrusionOk="0" h="1183" w="2303">
                    <a:moveTo>
                      <a:pt x="2062" y="0"/>
                    </a:moveTo>
                    <a:cubicBezTo>
                      <a:pt x="2052" y="0"/>
                      <a:pt x="2041" y="1"/>
                      <a:pt x="2030" y="3"/>
                    </a:cubicBezTo>
                    <a:cubicBezTo>
                      <a:pt x="2010" y="5"/>
                      <a:pt x="1989" y="8"/>
                      <a:pt x="1968" y="10"/>
                    </a:cubicBezTo>
                    <a:lnTo>
                      <a:pt x="1968" y="10"/>
                    </a:lnTo>
                    <a:cubicBezTo>
                      <a:pt x="1968" y="8"/>
                      <a:pt x="1968" y="5"/>
                      <a:pt x="1967" y="3"/>
                    </a:cubicBezTo>
                    <a:cubicBezTo>
                      <a:pt x="1921" y="10"/>
                      <a:pt x="1875" y="19"/>
                      <a:pt x="1828" y="28"/>
                    </a:cubicBezTo>
                    <a:lnTo>
                      <a:pt x="1828" y="28"/>
                    </a:lnTo>
                    <a:cubicBezTo>
                      <a:pt x="1394" y="82"/>
                      <a:pt x="959" y="137"/>
                      <a:pt x="524" y="191"/>
                    </a:cubicBezTo>
                    <a:cubicBezTo>
                      <a:pt x="398" y="212"/>
                      <a:pt x="294" y="275"/>
                      <a:pt x="273" y="400"/>
                    </a:cubicBezTo>
                    <a:cubicBezTo>
                      <a:pt x="245" y="470"/>
                      <a:pt x="254" y="550"/>
                      <a:pt x="295" y="613"/>
                    </a:cubicBezTo>
                    <a:lnTo>
                      <a:pt x="295" y="613"/>
                    </a:lnTo>
                    <a:cubicBezTo>
                      <a:pt x="252" y="639"/>
                      <a:pt x="210" y="666"/>
                      <a:pt x="168" y="693"/>
                    </a:cubicBezTo>
                    <a:cubicBezTo>
                      <a:pt x="42" y="777"/>
                      <a:pt x="1" y="923"/>
                      <a:pt x="63" y="1049"/>
                    </a:cubicBezTo>
                    <a:cubicBezTo>
                      <a:pt x="107" y="1135"/>
                      <a:pt x="210" y="1182"/>
                      <a:pt x="304" y="1182"/>
                    </a:cubicBezTo>
                    <a:cubicBezTo>
                      <a:pt x="346" y="1182"/>
                      <a:pt x="387" y="1173"/>
                      <a:pt x="419" y="1153"/>
                    </a:cubicBezTo>
                    <a:cubicBezTo>
                      <a:pt x="574" y="1054"/>
                      <a:pt x="731" y="966"/>
                      <a:pt x="892" y="889"/>
                    </a:cubicBezTo>
                    <a:lnTo>
                      <a:pt x="892" y="889"/>
                    </a:lnTo>
                    <a:cubicBezTo>
                      <a:pt x="1005" y="912"/>
                      <a:pt x="1121" y="924"/>
                      <a:pt x="1237" y="924"/>
                    </a:cubicBezTo>
                    <a:cubicBezTo>
                      <a:pt x="1517" y="924"/>
                      <a:pt x="1799" y="855"/>
                      <a:pt x="2051" y="714"/>
                    </a:cubicBezTo>
                    <a:cubicBezTo>
                      <a:pt x="2128" y="663"/>
                      <a:pt x="2173" y="580"/>
                      <a:pt x="2178" y="500"/>
                    </a:cubicBezTo>
                    <a:lnTo>
                      <a:pt x="2178" y="500"/>
                    </a:lnTo>
                    <a:cubicBezTo>
                      <a:pt x="2261" y="444"/>
                      <a:pt x="2302" y="318"/>
                      <a:pt x="2302" y="233"/>
                    </a:cubicBezTo>
                    <a:cubicBezTo>
                      <a:pt x="2283" y="117"/>
                      <a:pt x="2192" y="0"/>
                      <a:pt x="20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9"/>
              <p:cNvSpPr/>
              <p:nvPr/>
            </p:nvSpPr>
            <p:spPr>
              <a:xfrm>
                <a:off x="-3783450" y="2932200"/>
                <a:ext cx="535150" cy="833625"/>
              </a:xfrm>
              <a:custGeom>
                <a:rect b="b" l="l" r="r" t="t"/>
                <a:pathLst>
                  <a:path extrusionOk="0" h="33345" w="21406">
                    <a:moveTo>
                      <a:pt x="5779" y="29636"/>
                    </a:moveTo>
                    <a:lnTo>
                      <a:pt x="5779" y="29636"/>
                    </a:lnTo>
                    <a:cubicBezTo>
                      <a:pt x="5775" y="29647"/>
                      <a:pt x="5771" y="29658"/>
                      <a:pt x="5767" y="29668"/>
                    </a:cubicBezTo>
                    <a:lnTo>
                      <a:pt x="5767" y="29668"/>
                    </a:lnTo>
                    <a:cubicBezTo>
                      <a:pt x="5747" y="29667"/>
                      <a:pt x="5727" y="29665"/>
                      <a:pt x="5707" y="29664"/>
                    </a:cubicBezTo>
                    <a:lnTo>
                      <a:pt x="5707" y="29664"/>
                    </a:lnTo>
                    <a:cubicBezTo>
                      <a:pt x="5731" y="29654"/>
                      <a:pt x="5755" y="29645"/>
                      <a:pt x="5779" y="29636"/>
                    </a:cubicBezTo>
                    <a:close/>
                    <a:moveTo>
                      <a:pt x="7271" y="29373"/>
                    </a:moveTo>
                    <a:cubicBezTo>
                      <a:pt x="7996" y="29373"/>
                      <a:pt x="8723" y="29554"/>
                      <a:pt x="9372" y="29921"/>
                    </a:cubicBezTo>
                    <a:lnTo>
                      <a:pt x="9372" y="29921"/>
                    </a:lnTo>
                    <a:cubicBezTo>
                      <a:pt x="7473" y="31775"/>
                      <a:pt x="4857" y="32833"/>
                      <a:pt x="2208" y="32833"/>
                    </a:cubicBezTo>
                    <a:cubicBezTo>
                      <a:pt x="1712" y="32833"/>
                      <a:pt x="1214" y="32796"/>
                      <a:pt x="720" y="32720"/>
                    </a:cubicBezTo>
                    <a:lnTo>
                      <a:pt x="720" y="32720"/>
                    </a:lnTo>
                    <a:cubicBezTo>
                      <a:pt x="1558" y="31403"/>
                      <a:pt x="2944" y="30506"/>
                      <a:pt x="4456" y="30250"/>
                    </a:cubicBezTo>
                    <a:lnTo>
                      <a:pt x="4456" y="30250"/>
                    </a:lnTo>
                    <a:cubicBezTo>
                      <a:pt x="4486" y="30266"/>
                      <a:pt x="4518" y="30276"/>
                      <a:pt x="4553" y="30276"/>
                    </a:cubicBezTo>
                    <a:cubicBezTo>
                      <a:pt x="4596" y="30276"/>
                      <a:pt x="4641" y="30262"/>
                      <a:pt x="4687" y="30230"/>
                    </a:cubicBezTo>
                    <a:cubicBezTo>
                      <a:pt x="4695" y="30224"/>
                      <a:pt x="4702" y="30219"/>
                      <a:pt x="4710" y="30213"/>
                    </a:cubicBezTo>
                    <a:lnTo>
                      <a:pt x="4710" y="30213"/>
                    </a:lnTo>
                    <a:cubicBezTo>
                      <a:pt x="4920" y="30188"/>
                      <a:pt x="5133" y="30175"/>
                      <a:pt x="5347" y="30175"/>
                    </a:cubicBezTo>
                    <a:cubicBezTo>
                      <a:pt x="5545" y="30175"/>
                      <a:pt x="5744" y="30186"/>
                      <a:pt x="5943" y="30209"/>
                    </a:cubicBezTo>
                    <a:cubicBezTo>
                      <a:pt x="5954" y="30211"/>
                      <a:pt x="5964" y="30211"/>
                      <a:pt x="5975" y="30211"/>
                    </a:cubicBezTo>
                    <a:cubicBezTo>
                      <a:pt x="6083" y="30211"/>
                      <a:pt x="6156" y="30116"/>
                      <a:pt x="6194" y="30020"/>
                    </a:cubicBezTo>
                    <a:cubicBezTo>
                      <a:pt x="6262" y="29824"/>
                      <a:pt x="6340" y="29636"/>
                      <a:pt x="6428" y="29455"/>
                    </a:cubicBezTo>
                    <a:lnTo>
                      <a:pt x="6428" y="29455"/>
                    </a:lnTo>
                    <a:cubicBezTo>
                      <a:pt x="6705" y="29400"/>
                      <a:pt x="6988" y="29373"/>
                      <a:pt x="7271" y="29373"/>
                    </a:cubicBezTo>
                    <a:close/>
                    <a:moveTo>
                      <a:pt x="8511" y="0"/>
                    </a:moveTo>
                    <a:cubicBezTo>
                      <a:pt x="7120" y="0"/>
                      <a:pt x="5730" y="223"/>
                      <a:pt x="4415" y="686"/>
                    </a:cubicBezTo>
                    <a:cubicBezTo>
                      <a:pt x="4039" y="811"/>
                      <a:pt x="3683" y="958"/>
                      <a:pt x="3327" y="1125"/>
                    </a:cubicBezTo>
                    <a:cubicBezTo>
                      <a:pt x="3074" y="1234"/>
                      <a:pt x="3228" y="1593"/>
                      <a:pt x="3477" y="1593"/>
                    </a:cubicBezTo>
                    <a:cubicBezTo>
                      <a:pt x="3516" y="1593"/>
                      <a:pt x="3557" y="1584"/>
                      <a:pt x="3599" y="1564"/>
                    </a:cubicBezTo>
                    <a:cubicBezTo>
                      <a:pt x="5131" y="854"/>
                      <a:pt x="6809" y="515"/>
                      <a:pt x="8490" y="515"/>
                    </a:cubicBezTo>
                    <a:cubicBezTo>
                      <a:pt x="9980" y="515"/>
                      <a:pt x="11473" y="781"/>
                      <a:pt x="12869" y="1292"/>
                    </a:cubicBezTo>
                    <a:cubicBezTo>
                      <a:pt x="15861" y="2380"/>
                      <a:pt x="18267" y="4619"/>
                      <a:pt x="19543" y="7549"/>
                    </a:cubicBezTo>
                    <a:cubicBezTo>
                      <a:pt x="20799" y="10415"/>
                      <a:pt x="20945" y="13784"/>
                      <a:pt x="19836" y="16734"/>
                    </a:cubicBezTo>
                    <a:cubicBezTo>
                      <a:pt x="18664" y="19914"/>
                      <a:pt x="16049" y="22404"/>
                      <a:pt x="13120" y="23994"/>
                    </a:cubicBezTo>
                    <a:cubicBezTo>
                      <a:pt x="10647" y="25335"/>
                      <a:pt x="7494" y="26419"/>
                      <a:pt x="6086" y="28984"/>
                    </a:cubicBezTo>
                    <a:lnTo>
                      <a:pt x="6086" y="28984"/>
                    </a:lnTo>
                    <a:cubicBezTo>
                      <a:pt x="5521" y="29123"/>
                      <a:pt x="4980" y="29364"/>
                      <a:pt x="4499" y="29708"/>
                    </a:cubicBezTo>
                    <a:lnTo>
                      <a:pt x="4499" y="29708"/>
                    </a:lnTo>
                    <a:cubicBezTo>
                      <a:pt x="2663" y="29974"/>
                      <a:pt x="961" y="31121"/>
                      <a:pt x="63" y="32782"/>
                    </a:cubicBezTo>
                    <a:cubicBezTo>
                      <a:pt x="1" y="32929"/>
                      <a:pt x="63" y="33138"/>
                      <a:pt x="231" y="33159"/>
                    </a:cubicBezTo>
                    <a:cubicBezTo>
                      <a:pt x="884" y="33283"/>
                      <a:pt x="1545" y="33344"/>
                      <a:pt x="2206" y="33344"/>
                    </a:cubicBezTo>
                    <a:cubicBezTo>
                      <a:pt x="5100" y="33344"/>
                      <a:pt x="7971" y="32175"/>
                      <a:pt x="9981" y="30062"/>
                    </a:cubicBezTo>
                    <a:cubicBezTo>
                      <a:pt x="10107" y="29937"/>
                      <a:pt x="10065" y="29748"/>
                      <a:pt x="9918" y="29644"/>
                    </a:cubicBezTo>
                    <a:cubicBezTo>
                      <a:pt x="9132" y="29110"/>
                      <a:pt x="8195" y="28842"/>
                      <a:pt x="7257" y="28842"/>
                    </a:cubicBezTo>
                    <a:cubicBezTo>
                      <a:pt x="7092" y="28842"/>
                      <a:pt x="6926" y="28851"/>
                      <a:pt x="6761" y="28867"/>
                    </a:cubicBezTo>
                    <a:lnTo>
                      <a:pt x="6761" y="28867"/>
                    </a:lnTo>
                    <a:cubicBezTo>
                      <a:pt x="8168" y="26721"/>
                      <a:pt x="11007" y="25710"/>
                      <a:pt x="13182" y="24559"/>
                    </a:cubicBezTo>
                    <a:cubicBezTo>
                      <a:pt x="16216" y="22948"/>
                      <a:pt x="18853" y="20479"/>
                      <a:pt x="20192" y="17278"/>
                    </a:cubicBezTo>
                    <a:cubicBezTo>
                      <a:pt x="21405" y="14307"/>
                      <a:pt x="21385" y="10854"/>
                      <a:pt x="20234" y="7883"/>
                    </a:cubicBezTo>
                    <a:cubicBezTo>
                      <a:pt x="19083" y="4849"/>
                      <a:pt x="16802" y="2422"/>
                      <a:pt x="13810" y="1104"/>
                    </a:cubicBezTo>
                    <a:cubicBezTo>
                      <a:pt x="12151" y="381"/>
                      <a:pt x="10330" y="0"/>
                      <a:pt x="8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9"/>
              <p:cNvSpPr/>
              <p:nvPr/>
            </p:nvSpPr>
            <p:spPr>
              <a:xfrm>
                <a:off x="-3849350" y="3056375"/>
                <a:ext cx="322900" cy="88650"/>
              </a:xfrm>
              <a:custGeom>
                <a:rect b="b" l="l" r="r" t="t"/>
                <a:pathLst>
                  <a:path extrusionOk="0" h="3546" w="12916">
                    <a:moveTo>
                      <a:pt x="2320" y="0"/>
                    </a:moveTo>
                    <a:cubicBezTo>
                      <a:pt x="2281" y="0"/>
                      <a:pt x="2239" y="9"/>
                      <a:pt x="2197" y="29"/>
                    </a:cubicBezTo>
                    <a:cubicBezTo>
                      <a:pt x="1632" y="322"/>
                      <a:pt x="1109" y="698"/>
                      <a:pt x="712" y="1201"/>
                    </a:cubicBezTo>
                    <a:cubicBezTo>
                      <a:pt x="377" y="1619"/>
                      <a:pt x="0" y="2205"/>
                      <a:pt x="314" y="2728"/>
                    </a:cubicBezTo>
                    <a:cubicBezTo>
                      <a:pt x="545" y="3115"/>
                      <a:pt x="937" y="3243"/>
                      <a:pt x="1375" y="3243"/>
                    </a:cubicBezTo>
                    <a:cubicBezTo>
                      <a:pt x="2051" y="3243"/>
                      <a:pt x="2836" y="2939"/>
                      <a:pt x="3306" y="2812"/>
                    </a:cubicBezTo>
                    <a:cubicBezTo>
                      <a:pt x="3683" y="2707"/>
                      <a:pt x="4059" y="2602"/>
                      <a:pt x="4436" y="2477"/>
                    </a:cubicBezTo>
                    <a:cubicBezTo>
                      <a:pt x="4524" y="2462"/>
                      <a:pt x="4694" y="2376"/>
                      <a:pt x="4824" y="2376"/>
                    </a:cubicBezTo>
                    <a:cubicBezTo>
                      <a:pt x="4880" y="2376"/>
                      <a:pt x="4928" y="2391"/>
                      <a:pt x="4959" y="2435"/>
                    </a:cubicBezTo>
                    <a:cubicBezTo>
                      <a:pt x="5022" y="2519"/>
                      <a:pt x="5022" y="2707"/>
                      <a:pt x="5085" y="2791"/>
                    </a:cubicBezTo>
                    <a:cubicBezTo>
                      <a:pt x="5315" y="3209"/>
                      <a:pt x="5796" y="3377"/>
                      <a:pt x="6256" y="3377"/>
                    </a:cubicBezTo>
                    <a:cubicBezTo>
                      <a:pt x="6821" y="3377"/>
                      <a:pt x="7323" y="3105"/>
                      <a:pt x="7867" y="2958"/>
                    </a:cubicBezTo>
                    <a:cubicBezTo>
                      <a:pt x="8005" y="2924"/>
                      <a:pt x="8147" y="2900"/>
                      <a:pt x="8286" y="2900"/>
                    </a:cubicBezTo>
                    <a:cubicBezTo>
                      <a:pt x="8485" y="2900"/>
                      <a:pt x="8679" y="2948"/>
                      <a:pt x="8851" y="3084"/>
                    </a:cubicBezTo>
                    <a:cubicBezTo>
                      <a:pt x="9060" y="3251"/>
                      <a:pt x="9248" y="3460"/>
                      <a:pt x="9541" y="3523"/>
                    </a:cubicBezTo>
                    <a:cubicBezTo>
                      <a:pt x="9605" y="3538"/>
                      <a:pt x="9670" y="3545"/>
                      <a:pt x="9736" y="3545"/>
                    </a:cubicBezTo>
                    <a:cubicBezTo>
                      <a:pt x="10302" y="3545"/>
                      <a:pt x="10950" y="3026"/>
                      <a:pt x="11362" y="2707"/>
                    </a:cubicBezTo>
                    <a:cubicBezTo>
                      <a:pt x="11927" y="2268"/>
                      <a:pt x="12408" y="1724"/>
                      <a:pt x="12785" y="1096"/>
                    </a:cubicBezTo>
                    <a:cubicBezTo>
                      <a:pt x="12915" y="907"/>
                      <a:pt x="12734" y="718"/>
                      <a:pt x="12554" y="718"/>
                    </a:cubicBezTo>
                    <a:cubicBezTo>
                      <a:pt x="12475" y="718"/>
                      <a:pt x="12396" y="755"/>
                      <a:pt x="12345" y="845"/>
                    </a:cubicBezTo>
                    <a:cubicBezTo>
                      <a:pt x="12031" y="1326"/>
                      <a:pt x="11655" y="1765"/>
                      <a:pt x="11236" y="2142"/>
                    </a:cubicBezTo>
                    <a:cubicBezTo>
                      <a:pt x="11027" y="2310"/>
                      <a:pt x="10797" y="2477"/>
                      <a:pt x="10567" y="2623"/>
                    </a:cubicBezTo>
                    <a:cubicBezTo>
                      <a:pt x="10345" y="2764"/>
                      <a:pt x="10007" y="3022"/>
                      <a:pt x="9739" y="3022"/>
                    </a:cubicBezTo>
                    <a:cubicBezTo>
                      <a:pt x="9729" y="3022"/>
                      <a:pt x="9719" y="3022"/>
                      <a:pt x="9709" y="3021"/>
                    </a:cubicBezTo>
                    <a:cubicBezTo>
                      <a:pt x="9479" y="3021"/>
                      <a:pt x="9290" y="2770"/>
                      <a:pt x="9123" y="2644"/>
                    </a:cubicBezTo>
                    <a:cubicBezTo>
                      <a:pt x="8914" y="2477"/>
                      <a:pt x="8663" y="2393"/>
                      <a:pt x="8411" y="2372"/>
                    </a:cubicBezTo>
                    <a:cubicBezTo>
                      <a:pt x="8371" y="2369"/>
                      <a:pt x="8330" y="2368"/>
                      <a:pt x="8290" y="2368"/>
                    </a:cubicBezTo>
                    <a:cubicBezTo>
                      <a:pt x="7792" y="2368"/>
                      <a:pt x="7328" y="2594"/>
                      <a:pt x="6863" y="2749"/>
                    </a:cubicBezTo>
                    <a:cubicBezTo>
                      <a:pt x="6685" y="2801"/>
                      <a:pt x="6460" y="2848"/>
                      <a:pt x="6241" y="2848"/>
                    </a:cubicBezTo>
                    <a:cubicBezTo>
                      <a:pt x="6021" y="2848"/>
                      <a:pt x="5806" y="2801"/>
                      <a:pt x="5650" y="2665"/>
                    </a:cubicBezTo>
                    <a:cubicBezTo>
                      <a:pt x="5482" y="2540"/>
                      <a:pt x="5503" y="2330"/>
                      <a:pt x="5419" y="2163"/>
                    </a:cubicBezTo>
                    <a:cubicBezTo>
                      <a:pt x="5336" y="1975"/>
                      <a:pt x="5168" y="1849"/>
                      <a:pt x="4959" y="1849"/>
                    </a:cubicBezTo>
                    <a:cubicBezTo>
                      <a:pt x="4937" y="1848"/>
                      <a:pt x="4915" y="1847"/>
                      <a:pt x="4893" y="1847"/>
                    </a:cubicBezTo>
                    <a:cubicBezTo>
                      <a:pt x="4622" y="1847"/>
                      <a:pt x="4353" y="1960"/>
                      <a:pt x="4101" y="2037"/>
                    </a:cubicBezTo>
                    <a:cubicBezTo>
                      <a:pt x="3787" y="2121"/>
                      <a:pt x="3453" y="2226"/>
                      <a:pt x="3118" y="2310"/>
                    </a:cubicBezTo>
                    <a:cubicBezTo>
                      <a:pt x="2574" y="2456"/>
                      <a:pt x="2030" y="2686"/>
                      <a:pt x="1465" y="2686"/>
                    </a:cubicBezTo>
                    <a:cubicBezTo>
                      <a:pt x="1256" y="2686"/>
                      <a:pt x="984" y="2686"/>
                      <a:pt x="837" y="2540"/>
                    </a:cubicBezTo>
                    <a:cubicBezTo>
                      <a:pt x="565" y="2289"/>
                      <a:pt x="816" y="1912"/>
                      <a:pt x="984" y="1682"/>
                    </a:cubicBezTo>
                    <a:cubicBezTo>
                      <a:pt x="1381" y="1159"/>
                      <a:pt x="1883" y="761"/>
                      <a:pt x="2469" y="489"/>
                    </a:cubicBezTo>
                    <a:cubicBezTo>
                      <a:pt x="2741" y="362"/>
                      <a:pt x="2574" y="0"/>
                      <a:pt x="23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9"/>
              <p:cNvSpPr/>
              <p:nvPr/>
            </p:nvSpPr>
            <p:spPr>
              <a:xfrm>
                <a:off x="-3791500" y="3501050"/>
                <a:ext cx="275150" cy="66200"/>
              </a:xfrm>
              <a:custGeom>
                <a:rect b="b" l="l" r="r" t="t"/>
                <a:pathLst>
                  <a:path extrusionOk="0" h="2648" w="11006">
                    <a:moveTo>
                      <a:pt x="5397" y="1"/>
                    </a:moveTo>
                    <a:cubicBezTo>
                      <a:pt x="4684" y="1"/>
                      <a:pt x="4003" y="473"/>
                      <a:pt x="3336" y="717"/>
                    </a:cubicBezTo>
                    <a:cubicBezTo>
                      <a:pt x="2959" y="851"/>
                      <a:pt x="2562" y="918"/>
                      <a:pt x="2164" y="918"/>
                    </a:cubicBezTo>
                    <a:cubicBezTo>
                      <a:pt x="1567" y="918"/>
                      <a:pt x="967" y="768"/>
                      <a:pt x="427" y="466"/>
                    </a:cubicBezTo>
                    <a:cubicBezTo>
                      <a:pt x="390" y="446"/>
                      <a:pt x="351" y="436"/>
                      <a:pt x="312" y="436"/>
                    </a:cubicBezTo>
                    <a:cubicBezTo>
                      <a:pt x="152" y="436"/>
                      <a:pt x="0" y="591"/>
                      <a:pt x="51" y="759"/>
                    </a:cubicBezTo>
                    <a:cubicBezTo>
                      <a:pt x="197" y="1303"/>
                      <a:pt x="239" y="1847"/>
                      <a:pt x="176" y="2412"/>
                    </a:cubicBezTo>
                    <a:cubicBezTo>
                      <a:pt x="145" y="2569"/>
                      <a:pt x="260" y="2648"/>
                      <a:pt x="388" y="2648"/>
                    </a:cubicBezTo>
                    <a:cubicBezTo>
                      <a:pt x="516" y="2648"/>
                      <a:pt x="657" y="2569"/>
                      <a:pt x="678" y="2412"/>
                    </a:cubicBezTo>
                    <a:cubicBezTo>
                      <a:pt x="737" y="1990"/>
                      <a:pt x="734" y="1577"/>
                      <a:pt x="670" y="1168"/>
                    </a:cubicBezTo>
                    <a:lnTo>
                      <a:pt x="670" y="1168"/>
                    </a:lnTo>
                    <a:cubicBezTo>
                      <a:pt x="1149" y="1354"/>
                      <a:pt x="1655" y="1448"/>
                      <a:pt x="2168" y="1448"/>
                    </a:cubicBezTo>
                    <a:cubicBezTo>
                      <a:pt x="2361" y="1448"/>
                      <a:pt x="2555" y="1435"/>
                      <a:pt x="2750" y="1408"/>
                    </a:cubicBezTo>
                    <a:cubicBezTo>
                      <a:pt x="3210" y="1324"/>
                      <a:pt x="3629" y="1178"/>
                      <a:pt x="4047" y="968"/>
                    </a:cubicBezTo>
                    <a:cubicBezTo>
                      <a:pt x="4458" y="792"/>
                      <a:pt x="4905" y="525"/>
                      <a:pt x="5372" y="525"/>
                    </a:cubicBezTo>
                    <a:cubicBezTo>
                      <a:pt x="5404" y="525"/>
                      <a:pt x="5437" y="526"/>
                      <a:pt x="5470" y="529"/>
                    </a:cubicBezTo>
                    <a:cubicBezTo>
                      <a:pt x="5972" y="550"/>
                      <a:pt x="6328" y="989"/>
                      <a:pt x="6809" y="1073"/>
                    </a:cubicBezTo>
                    <a:cubicBezTo>
                      <a:pt x="6937" y="1096"/>
                      <a:pt x="7068" y="1107"/>
                      <a:pt x="7198" y="1107"/>
                    </a:cubicBezTo>
                    <a:cubicBezTo>
                      <a:pt x="7535" y="1107"/>
                      <a:pt x="7873" y="1038"/>
                      <a:pt x="8190" y="948"/>
                    </a:cubicBezTo>
                    <a:cubicBezTo>
                      <a:pt x="8552" y="846"/>
                      <a:pt x="9049" y="689"/>
                      <a:pt x="9499" y="689"/>
                    </a:cubicBezTo>
                    <a:cubicBezTo>
                      <a:pt x="9880" y="689"/>
                      <a:pt x="10227" y="802"/>
                      <a:pt x="10429" y="1157"/>
                    </a:cubicBezTo>
                    <a:cubicBezTo>
                      <a:pt x="10480" y="1246"/>
                      <a:pt x="10557" y="1283"/>
                      <a:pt x="10636" y="1283"/>
                    </a:cubicBezTo>
                    <a:cubicBezTo>
                      <a:pt x="10818" y="1283"/>
                      <a:pt x="11006" y="1089"/>
                      <a:pt x="10889" y="885"/>
                    </a:cubicBezTo>
                    <a:cubicBezTo>
                      <a:pt x="10579" y="363"/>
                      <a:pt x="10016" y="172"/>
                      <a:pt x="9446" y="172"/>
                    </a:cubicBezTo>
                    <a:cubicBezTo>
                      <a:pt x="9284" y="172"/>
                      <a:pt x="9122" y="187"/>
                      <a:pt x="8964" y="215"/>
                    </a:cubicBezTo>
                    <a:cubicBezTo>
                      <a:pt x="8462" y="278"/>
                      <a:pt x="8002" y="487"/>
                      <a:pt x="7520" y="571"/>
                    </a:cubicBezTo>
                    <a:cubicBezTo>
                      <a:pt x="7409" y="579"/>
                      <a:pt x="7298" y="588"/>
                      <a:pt x="7189" y="588"/>
                    </a:cubicBezTo>
                    <a:cubicBezTo>
                      <a:pt x="7030" y="588"/>
                      <a:pt x="6874" y="570"/>
                      <a:pt x="6725" y="508"/>
                    </a:cubicBezTo>
                    <a:cubicBezTo>
                      <a:pt x="6474" y="424"/>
                      <a:pt x="6265" y="236"/>
                      <a:pt x="6014" y="132"/>
                    </a:cubicBezTo>
                    <a:cubicBezTo>
                      <a:pt x="5805" y="39"/>
                      <a:pt x="5600" y="1"/>
                      <a:pt x="53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9"/>
              <p:cNvSpPr/>
              <p:nvPr/>
            </p:nvSpPr>
            <p:spPr>
              <a:xfrm>
                <a:off x="-3989550" y="3141850"/>
                <a:ext cx="142500" cy="400900"/>
              </a:xfrm>
              <a:custGeom>
                <a:rect b="b" l="l" r="r" t="t"/>
                <a:pathLst>
                  <a:path extrusionOk="0" h="16036" w="5700">
                    <a:moveTo>
                      <a:pt x="1576" y="0"/>
                    </a:moveTo>
                    <a:cubicBezTo>
                      <a:pt x="1517" y="0"/>
                      <a:pt x="1456" y="24"/>
                      <a:pt x="1403" y="83"/>
                    </a:cubicBezTo>
                    <a:cubicBezTo>
                      <a:pt x="838" y="690"/>
                      <a:pt x="356" y="1422"/>
                      <a:pt x="147" y="2238"/>
                    </a:cubicBezTo>
                    <a:cubicBezTo>
                      <a:pt x="1" y="2782"/>
                      <a:pt x="1" y="3494"/>
                      <a:pt x="398" y="3954"/>
                    </a:cubicBezTo>
                    <a:cubicBezTo>
                      <a:pt x="587" y="4163"/>
                      <a:pt x="838" y="4289"/>
                      <a:pt x="1110" y="4331"/>
                    </a:cubicBezTo>
                    <a:cubicBezTo>
                      <a:pt x="1340" y="4372"/>
                      <a:pt x="1863" y="4310"/>
                      <a:pt x="2009" y="4519"/>
                    </a:cubicBezTo>
                    <a:cubicBezTo>
                      <a:pt x="2093" y="4645"/>
                      <a:pt x="1988" y="4854"/>
                      <a:pt x="1947" y="4979"/>
                    </a:cubicBezTo>
                    <a:cubicBezTo>
                      <a:pt x="1884" y="5147"/>
                      <a:pt x="1842" y="5314"/>
                      <a:pt x="1842" y="5481"/>
                    </a:cubicBezTo>
                    <a:cubicBezTo>
                      <a:pt x="1842" y="5733"/>
                      <a:pt x="1967" y="5963"/>
                      <a:pt x="2177" y="6088"/>
                    </a:cubicBezTo>
                    <a:cubicBezTo>
                      <a:pt x="2423" y="6241"/>
                      <a:pt x="2703" y="6262"/>
                      <a:pt x="2986" y="6262"/>
                    </a:cubicBezTo>
                    <a:cubicBezTo>
                      <a:pt x="3092" y="6262"/>
                      <a:pt x="3199" y="6259"/>
                      <a:pt x="3305" y="6259"/>
                    </a:cubicBezTo>
                    <a:cubicBezTo>
                      <a:pt x="3419" y="6259"/>
                      <a:pt x="3532" y="6262"/>
                      <a:pt x="3641" y="6277"/>
                    </a:cubicBezTo>
                    <a:cubicBezTo>
                      <a:pt x="3913" y="6318"/>
                      <a:pt x="4164" y="6423"/>
                      <a:pt x="4123" y="6758"/>
                    </a:cubicBezTo>
                    <a:cubicBezTo>
                      <a:pt x="4060" y="7197"/>
                      <a:pt x="3600" y="7490"/>
                      <a:pt x="3265" y="7720"/>
                    </a:cubicBezTo>
                    <a:cubicBezTo>
                      <a:pt x="2616" y="8139"/>
                      <a:pt x="1905" y="8536"/>
                      <a:pt x="1570" y="9290"/>
                    </a:cubicBezTo>
                    <a:cubicBezTo>
                      <a:pt x="1235" y="10064"/>
                      <a:pt x="1570" y="10650"/>
                      <a:pt x="1905" y="11340"/>
                    </a:cubicBezTo>
                    <a:cubicBezTo>
                      <a:pt x="1988" y="11528"/>
                      <a:pt x="2072" y="11717"/>
                      <a:pt x="2072" y="11926"/>
                    </a:cubicBezTo>
                    <a:cubicBezTo>
                      <a:pt x="2093" y="12177"/>
                      <a:pt x="1988" y="12428"/>
                      <a:pt x="1988" y="12679"/>
                    </a:cubicBezTo>
                    <a:cubicBezTo>
                      <a:pt x="2009" y="13139"/>
                      <a:pt x="2386" y="13432"/>
                      <a:pt x="2700" y="13725"/>
                    </a:cubicBezTo>
                    <a:cubicBezTo>
                      <a:pt x="3516" y="14458"/>
                      <a:pt x="4332" y="15211"/>
                      <a:pt x="5148" y="15964"/>
                    </a:cubicBezTo>
                    <a:cubicBezTo>
                      <a:pt x="5203" y="16015"/>
                      <a:pt x="5263" y="16036"/>
                      <a:pt x="5321" y="16036"/>
                    </a:cubicBezTo>
                    <a:cubicBezTo>
                      <a:pt x="5526" y="16036"/>
                      <a:pt x="5700" y="15767"/>
                      <a:pt x="5504" y="15588"/>
                    </a:cubicBezTo>
                    <a:cubicBezTo>
                      <a:pt x="4813" y="14960"/>
                      <a:pt x="4123" y="14332"/>
                      <a:pt x="3432" y="13704"/>
                    </a:cubicBezTo>
                    <a:cubicBezTo>
                      <a:pt x="3160" y="13453"/>
                      <a:pt x="2574" y="13077"/>
                      <a:pt x="2512" y="12679"/>
                    </a:cubicBezTo>
                    <a:cubicBezTo>
                      <a:pt x="2491" y="12491"/>
                      <a:pt x="2574" y="12303"/>
                      <a:pt x="2595" y="12135"/>
                    </a:cubicBezTo>
                    <a:cubicBezTo>
                      <a:pt x="2616" y="11947"/>
                      <a:pt x="2595" y="11759"/>
                      <a:pt x="2553" y="11591"/>
                    </a:cubicBezTo>
                    <a:cubicBezTo>
                      <a:pt x="2386" y="10901"/>
                      <a:pt x="1716" y="10294"/>
                      <a:pt x="2009" y="9541"/>
                    </a:cubicBezTo>
                    <a:cubicBezTo>
                      <a:pt x="2323" y="8787"/>
                      <a:pt x="3181" y="8432"/>
                      <a:pt x="3809" y="7971"/>
                    </a:cubicBezTo>
                    <a:cubicBezTo>
                      <a:pt x="4290" y="7616"/>
                      <a:pt x="4876" y="6988"/>
                      <a:pt x="4583" y="6318"/>
                    </a:cubicBezTo>
                    <a:cubicBezTo>
                      <a:pt x="4374" y="5837"/>
                      <a:pt x="3830" y="5753"/>
                      <a:pt x="3369" y="5733"/>
                    </a:cubicBezTo>
                    <a:cubicBezTo>
                      <a:pt x="3269" y="5733"/>
                      <a:pt x="3169" y="5736"/>
                      <a:pt x="3069" y="5736"/>
                    </a:cubicBezTo>
                    <a:cubicBezTo>
                      <a:pt x="2921" y="5736"/>
                      <a:pt x="2775" y="5728"/>
                      <a:pt x="2637" y="5691"/>
                    </a:cubicBezTo>
                    <a:cubicBezTo>
                      <a:pt x="2365" y="5649"/>
                      <a:pt x="2344" y="5461"/>
                      <a:pt x="2428" y="5189"/>
                    </a:cubicBezTo>
                    <a:cubicBezTo>
                      <a:pt x="2512" y="4896"/>
                      <a:pt x="2637" y="4624"/>
                      <a:pt x="2491" y="4310"/>
                    </a:cubicBezTo>
                    <a:cubicBezTo>
                      <a:pt x="2386" y="4080"/>
                      <a:pt x="2156" y="3954"/>
                      <a:pt x="1884" y="3891"/>
                    </a:cubicBezTo>
                    <a:cubicBezTo>
                      <a:pt x="1570" y="3828"/>
                      <a:pt x="1151" y="3891"/>
                      <a:pt x="879" y="3682"/>
                    </a:cubicBezTo>
                    <a:cubicBezTo>
                      <a:pt x="607" y="3473"/>
                      <a:pt x="587" y="3096"/>
                      <a:pt x="587" y="2782"/>
                    </a:cubicBezTo>
                    <a:cubicBezTo>
                      <a:pt x="628" y="1924"/>
                      <a:pt x="1193" y="1067"/>
                      <a:pt x="1779" y="439"/>
                    </a:cubicBezTo>
                    <a:cubicBezTo>
                      <a:pt x="1940" y="262"/>
                      <a:pt x="1768" y="0"/>
                      <a:pt x="15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9"/>
              <p:cNvSpPr/>
              <p:nvPr/>
            </p:nvSpPr>
            <p:spPr>
              <a:xfrm>
                <a:off x="-3829475" y="3170225"/>
                <a:ext cx="435525" cy="230675"/>
              </a:xfrm>
              <a:custGeom>
                <a:rect b="b" l="l" r="r" t="t"/>
                <a:pathLst>
                  <a:path extrusionOk="0" h="9227" w="17421">
                    <a:moveTo>
                      <a:pt x="2659" y="0"/>
                    </a:moveTo>
                    <a:cubicBezTo>
                      <a:pt x="2619" y="0"/>
                      <a:pt x="2576" y="11"/>
                      <a:pt x="2532" y="36"/>
                    </a:cubicBezTo>
                    <a:cubicBezTo>
                      <a:pt x="2009" y="329"/>
                      <a:pt x="1402" y="245"/>
                      <a:pt x="858" y="476"/>
                    </a:cubicBezTo>
                    <a:cubicBezTo>
                      <a:pt x="419" y="664"/>
                      <a:pt x="0" y="1082"/>
                      <a:pt x="0" y="1585"/>
                    </a:cubicBezTo>
                    <a:cubicBezTo>
                      <a:pt x="0" y="2087"/>
                      <a:pt x="377" y="2338"/>
                      <a:pt x="795" y="2505"/>
                    </a:cubicBezTo>
                    <a:cubicBezTo>
                      <a:pt x="1005" y="2589"/>
                      <a:pt x="1277" y="2673"/>
                      <a:pt x="1402" y="2882"/>
                    </a:cubicBezTo>
                    <a:cubicBezTo>
                      <a:pt x="1528" y="3112"/>
                      <a:pt x="1507" y="3405"/>
                      <a:pt x="1570" y="3656"/>
                    </a:cubicBezTo>
                    <a:cubicBezTo>
                      <a:pt x="1632" y="3844"/>
                      <a:pt x="1737" y="4033"/>
                      <a:pt x="1925" y="4158"/>
                    </a:cubicBezTo>
                    <a:cubicBezTo>
                      <a:pt x="2135" y="4305"/>
                      <a:pt x="2407" y="4326"/>
                      <a:pt x="2637" y="4451"/>
                    </a:cubicBezTo>
                    <a:cubicBezTo>
                      <a:pt x="3118" y="4702"/>
                      <a:pt x="3013" y="5372"/>
                      <a:pt x="3013" y="5811"/>
                    </a:cubicBezTo>
                    <a:cubicBezTo>
                      <a:pt x="3013" y="6230"/>
                      <a:pt x="2992" y="6899"/>
                      <a:pt x="3557" y="6920"/>
                    </a:cubicBezTo>
                    <a:cubicBezTo>
                      <a:pt x="3568" y="6921"/>
                      <a:pt x="3580" y="6921"/>
                      <a:pt x="3591" y="6921"/>
                    </a:cubicBezTo>
                    <a:cubicBezTo>
                      <a:pt x="4039" y="6921"/>
                      <a:pt x="4463" y="6514"/>
                      <a:pt x="4687" y="6167"/>
                    </a:cubicBezTo>
                    <a:cubicBezTo>
                      <a:pt x="4938" y="5769"/>
                      <a:pt x="5022" y="5288"/>
                      <a:pt x="5064" y="4828"/>
                    </a:cubicBezTo>
                    <a:cubicBezTo>
                      <a:pt x="5085" y="4577"/>
                      <a:pt x="5085" y="4326"/>
                      <a:pt x="5064" y="4095"/>
                    </a:cubicBezTo>
                    <a:cubicBezTo>
                      <a:pt x="5043" y="3865"/>
                      <a:pt x="5001" y="3572"/>
                      <a:pt x="5085" y="3363"/>
                    </a:cubicBezTo>
                    <a:cubicBezTo>
                      <a:pt x="5125" y="3279"/>
                      <a:pt x="5203" y="3244"/>
                      <a:pt x="5302" y="3244"/>
                    </a:cubicBezTo>
                    <a:cubicBezTo>
                      <a:pt x="5672" y="3244"/>
                      <a:pt x="6343" y="3717"/>
                      <a:pt x="6508" y="3865"/>
                    </a:cubicBezTo>
                    <a:cubicBezTo>
                      <a:pt x="6696" y="4012"/>
                      <a:pt x="6863" y="4179"/>
                      <a:pt x="6947" y="4409"/>
                    </a:cubicBezTo>
                    <a:cubicBezTo>
                      <a:pt x="7052" y="4702"/>
                      <a:pt x="6884" y="4932"/>
                      <a:pt x="6842" y="5225"/>
                    </a:cubicBezTo>
                    <a:cubicBezTo>
                      <a:pt x="6738" y="5853"/>
                      <a:pt x="7324" y="5978"/>
                      <a:pt x="7805" y="5978"/>
                    </a:cubicBezTo>
                    <a:cubicBezTo>
                      <a:pt x="8474" y="5958"/>
                      <a:pt x="9123" y="5874"/>
                      <a:pt x="9772" y="5706"/>
                    </a:cubicBezTo>
                    <a:cubicBezTo>
                      <a:pt x="10085" y="5602"/>
                      <a:pt x="10399" y="5455"/>
                      <a:pt x="10734" y="5372"/>
                    </a:cubicBezTo>
                    <a:cubicBezTo>
                      <a:pt x="10776" y="5363"/>
                      <a:pt x="10816" y="5359"/>
                      <a:pt x="10853" y="5359"/>
                    </a:cubicBezTo>
                    <a:cubicBezTo>
                      <a:pt x="11163" y="5359"/>
                      <a:pt x="11298" y="5654"/>
                      <a:pt x="11466" y="5916"/>
                    </a:cubicBezTo>
                    <a:cubicBezTo>
                      <a:pt x="11718" y="6334"/>
                      <a:pt x="11969" y="6753"/>
                      <a:pt x="12303" y="7129"/>
                    </a:cubicBezTo>
                    <a:cubicBezTo>
                      <a:pt x="12626" y="7492"/>
                      <a:pt x="13065" y="7758"/>
                      <a:pt x="13565" y="7758"/>
                    </a:cubicBezTo>
                    <a:cubicBezTo>
                      <a:pt x="13584" y="7758"/>
                      <a:pt x="13603" y="7758"/>
                      <a:pt x="13622" y="7757"/>
                    </a:cubicBezTo>
                    <a:cubicBezTo>
                      <a:pt x="13792" y="7745"/>
                      <a:pt x="13977" y="7683"/>
                      <a:pt x="14155" y="7683"/>
                    </a:cubicBezTo>
                    <a:cubicBezTo>
                      <a:pt x="14283" y="7683"/>
                      <a:pt x="14408" y="7715"/>
                      <a:pt x="14521" y="7820"/>
                    </a:cubicBezTo>
                    <a:cubicBezTo>
                      <a:pt x="14689" y="7987"/>
                      <a:pt x="14793" y="8238"/>
                      <a:pt x="14919" y="8447"/>
                    </a:cubicBezTo>
                    <a:cubicBezTo>
                      <a:pt x="15170" y="8887"/>
                      <a:pt x="15526" y="9201"/>
                      <a:pt x="16049" y="9222"/>
                    </a:cubicBezTo>
                    <a:cubicBezTo>
                      <a:pt x="16085" y="9225"/>
                      <a:pt x="16121" y="9226"/>
                      <a:pt x="16158" y="9226"/>
                    </a:cubicBezTo>
                    <a:cubicBezTo>
                      <a:pt x="16625" y="9226"/>
                      <a:pt x="17091" y="8979"/>
                      <a:pt x="17304" y="8552"/>
                    </a:cubicBezTo>
                    <a:cubicBezTo>
                      <a:pt x="17421" y="8348"/>
                      <a:pt x="17243" y="8154"/>
                      <a:pt x="17068" y="8154"/>
                    </a:cubicBezTo>
                    <a:cubicBezTo>
                      <a:pt x="16991" y="8154"/>
                      <a:pt x="16916" y="8191"/>
                      <a:pt x="16865" y="8280"/>
                    </a:cubicBezTo>
                    <a:cubicBezTo>
                      <a:pt x="16720" y="8555"/>
                      <a:pt x="16425" y="8710"/>
                      <a:pt x="16125" y="8710"/>
                    </a:cubicBezTo>
                    <a:cubicBezTo>
                      <a:pt x="15992" y="8710"/>
                      <a:pt x="15857" y="8679"/>
                      <a:pt x="15735" y="8615"/>
                    </a:cubicBezTo>
                    <a:cubicBezTo>
                      <a:pt x="15379" y="8406"/>
                      <a:pt x="15254" y="7903"/>
                      <a:pt x="15003" y="7590"/>
                    </a:cubicBezTo>
                    <a:cubicBezTo>
                      <a:pt x="14788" y="7293"/>
                      <a:pt x="14509" y="7165"/>
                      <a:pt x="14185" y="7165"/>
                    </a:cubicBezTo>
                    <a:cubicBezTo>
                      <a:pt x="14098" y="7165"/>
                      <a:pt x="14008" y="7174"/>
                      <a:pt x="13914" y="7192"/>
                    </a:cubicBezTo>
                    <a:cubicBezTo>
                      <a:pt x="13806" y="7209"/>
                      <a:pt x="13704" y="7219"/>
                      <a:pt x="13609" y="7219"/>
                    </a:cubicBezTo>
                    <a:cubicBezTo>
                      <a:pt x="13244" y="7219"/>
                      <a:pt x="12962" y="7084"/>
                      <a:pt x="12680" y="6753"/>
                    </a:cubicBezTo>
                    <a:cubicBezTo>
                      <a:pt x="12345" y="6397"/>
                      <a:pt x="12115" y="5978"/>
                      <a:pt x="11864" y="5581"/>
                    </a:cubicBezTo>
                    <a:cubicBezTo>
                      <a:pt x="11640" y="5194"/>
                      <a:pt x="11356" y="4827"/>
                      <a:pt x="10878" y="4827"/>
                    </a:cubicBezTo>
                    <a:cubicBezTo>
                      <a:pt x="10865" y="4827"/>
                      <a:pt x="10852" y="4827"/>
                      <a:pt x="10839" y="4828"/>
                    </a:cubicBezTo>
                    <a:cubicBezTo>
                      <a:pt x="10525" y="4849"/>
                      <a:pt x="10253" y="4995"/>
                      <a:pt x="9960" y="5100"/>
                    </a:cubicBezTo>
                    <a:cubicBezTo>
                      <a:pt x="9667" y="5204"/>
                      <a:pt x="9353" y="5267"/>
                      <a:pt x="9039" y="5330"/>
                    </a:cubicBezTo>
                    <a:cubicBezTo>
                      <a:pt x="8725" y="5393"/>
                      <a:pt x="8412" y="5434"/>
                      <a:pt x="8098" y="5434"/>
                    </a:cubicBezTo>
                    <a:cubicBezTo>
                      <a:pt x="7951" y="5455"/>
                      <a:pt x="7784" y="5455"/>
                      <a:pt x="7637" y="5455"/>
                    </a:cubicBezTo>
                    <a:cubicBezTo>
                      <a:pt x="7365" y="5434"/>
                      <a:pt x="7365" y="5288"/>
                      <a:pt x="7428" y="5079"/>
                    </a:cubicBezTo>
                    <a:cubicBezTo>
                      <a:pt x="7700" y="4116"/>
                      <a:pt x="6947" y="3426"/>
                      <a:pt x="6152" y="3028"/>
                    </a:cubicBezTo>
                    <a:cubicBezTo>
                      <a:pt x="5900" y="2895"/>
                      <a:pt x="5563" y="2709"/>
                      <a:pt x="5247" y="2709"/>
                    </a:cubicBezTo>
                    <a:cubicBezTo>
                      <a:pt x="5117" y="2709"/>
                      <a:pt x="4991" y="2740"/>
                      <a:pt x="4875" y="2819"/>
                    </a:cubicBezTo>
                    <a:cubicBezTo>
                      <a:pt x="4541" y="3028"/>
                      <a:pt x="4499" y="3489"/>
                      <a:pt x="4520" y="3844"/>
                    </a:cubicBezTo>
                    <a:cubicBezTo>
                      <a:pt x="4562" y="4598"/>
                      <a:pt x="4666" y="5937"/>
                      <a:pt x="3808" y="6313"/>
                    </a:cubicBezTo>
                    <a:cubicBezTo>
                      <a:pt x="3741" y="6347"/>
                      <a:pt x="3688" y="6367"/>
                      <a:pt x="3646" y="6367"/>
                    </a:cubicBezTo>
                    <a:cubicBezTo>
                      <a:pt x="3584" y="6367"/>
                      <a:pt x="3549" y="6322"/>
                      <a:pt x="3536" y="6209"/>
                    </a:cubicBezTo>
                    <a:cubicBezTo>
                      <a:pt x="3536" y="6104"/>
                      <a:pt x="3536" y="5978"/>
                      <a:pt x="3536" y="5853"/>
                    </a:cubicBezTo>
                    <a:cubicBezTo>
                      <a:pt x="3536" y="5602"/>
                      <a:pt x="3536" y="5351"/>
                      <a:pt x="3515" y="5100"/>
                    </a:cubicBezTo>
                    <a:cubicBezTo>
                      <a:pt x="3474" y="4702"/>
                      <a:pt x="3348" y="4305"/>
                      <a:pt x="3013" y="4074"/>
                    </a:cubicBezTo>
                    <a:cubicBezTo>
                      <a:pt x="2783" y="3928"/>
                      <a:pt x="2511" y="3886"/>
                      <a:pt x="2281" y="3761"/>
                    </a:cubicBezTo>
                    <a:cubicBezTo>
                      <a:pt x="2030" y="3635"/>
                      <a:pt x="2030" y="3342"/>
                      <a:pt x="1988" y="3091"/>
                    </a:cubicBezTo>
                    <a:cubicBezTo>
                      <a:pt x="1883" y="2547"/>
                      <a:pt x="1611" y="2275"/>
                      <a:pt x="1109" y="2087"/>
                    </a:cubicBezTo>
                    <a:cubicBezTo>
                      <a:pt x="900" y="2003"/>
                      <a:pt x="565" y="1898"/>
                      <a:pt x="502" y="1647"/>
                    </a:cubicBezTo>
                    <a:cubicBezTo>
                      <a:pt x="461" y="1354"/>
                      <a:pt x="795" y="1061"/>
                      <a:pt x="1026" y="957"/>
                    </a:cubicBezTo>
                    <a:cubicBezTo>
                      <a:pt x="1590" y="706"/>
                      <a:pt x="2239" y="810"/>
                      <a:pt x="2783" y="496"/>
                    </a:cubicBezTo>
                    <a:cubicBezTo>
                      <a:pt x="3032" y="354"/>
                      <a:pt x="2888" y="0"/>
                      <a:pt x="2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9"/>
              <p:cNvSpPr/>
              <p:nvPr/>
            </p:nvSpPr>
            <p:spPr>
              <a:xfrm>
                <a:off x="-3778900" y="3100125"/>
                <a:ext cx="288400" cy="132950"/>
              </a:xfrm>
              <a:custGeom>
                <a:rect b="b" l="l" r="r" t="t"/>
                <a:pathLst>
                  <a:path extrusionOk="0" h="5318" w="11536">
                    <a:moveTo>
                      <a:pt x="11031" y="0"/>
                    </a:moveTo>
                    <a:cubicBezTo>
                      <a:pt x="10797" y="0"/>
                      <a:pt x="10638" y="354"/>
                      <a:pt x="10887" y="497"/>
                    </a:cubicBezTo>
                    <a:cubicBezTo>
                      <a:pt x="11201" y="664"/>
                      <a:pt x="10301" y="1187"/>
                      <a:pt x="10197" y="1292"/>
                    </a:cubicBezTo>
                    <a:cubicBezTo>
                      <a:pt x="9946" y="1564"/>
                      <a:pt x="9799" y="1920"/>
                      <a:pt x="9799" y="2275"/>
                    </a:cubicBezTo>
                    <a:cubicBezTo>
                      <a:pt x="9799" y="2464"/>
                      <a:pt x="9841" y="2652"/>
                      <a:pt x="9904" y="2819"/>
                    </a:cubicBezTo>
                    <a:cubicBezTo>
                      <a:pt x="9987" y="3028"/>
                      <a:pt x="10218" y="3280"/>
                      <a:pt x="10113" y="3531"/>
                    </a:cubicBezTo>
                    <a:cubicBezTo>
                      <a:pt x="10029" y="3740"/>
                      <a:pt x="9799" y="3907"/>
                      <a:pt x="9653" y="4075"/>
                    </a:cubicBezTo>
                    <a:cubicBezTo>
                      <a:pt x="9526" y="4215"/>
                      <a:pt x="9390" y="4356"/>
                      <a:pt x="9258" y="4496"/>
                    </a:cubicBezTo>
                    <a:lnTo>
                      <a:pt x="9258" y="4496"/>
                    </a:lnTo>
                    <a:cubicBezTo>
                      <a:pt x="9059" y="4344"/>
                      <a:pt x="8818" y="4289"/>
                      <a:pt x="8565" y="4289"/>
                    </a:cubicBezTo>
                    <a:cubicBezTo>
                      <a:pt x="8222" y="4289"/>
                      <a:pt x="7856" y="4391"/>
                      <a:pt x="7539" y="4493"/>
                    </a:cubicBezTo>
                    <a:cubicBezTo>
                      <a:pt x="6989" y="4672"/>
                      <a:pt x="6439" y="4781"/>
                      <a:pt x="5879" y="4781"/>
                    </a:cubicBezTo>
                    <a:cubicBezTo>
                      <a:pt x="5524" y="4781"/>
                      <a:pt x="5164" y="4737"/>
                      <a:pt x="4798" y="4640"/>
                    </a:cubicBezTo>
                    <a:cubicBezTo>
                      <a:pt x="4359" y="4535"/>
                      <a:pt x="3920" y="4347"/>
                      <a:pt x="3543" y="4117"/>
                    </a:cubicBezTo>
                    <a:cubicBezTo>
                      <a:pt x="3104" y="3845"/>
                      <a:pt x="2790" y="3489"/>
                      <a:pt x="2413" y="3175"/>
                    </a:cubicBezTo>
                    <a:cubicBezTo>
                      <a:pt x="2029" y="2843"/>
                      <a:pt x="1535" y="2579"/>
                      <a:pt x="1044" y="2579"/>
                    </a:cubicBezTo>
                    <a:cubicBezTo>
                      <a:pt x="760" y="2579"/>
                      <a:pt x="477" y="2667"/>
                      <a:pt x="216" y="2882"/>
                    </a:cubicBezTo>
                    <a:cubicBezTo>
                      <a:pt x="0" y="3048"/>
                      <a:pt x="193" y="3320"/>
                      <a:pt x="408" y="3320"/>
                    </a:cubicBezTo>
                    <a:cubicBezTo>
                      <a:pt x="463" y="3320"/>
                      <a:pt x="520" y="3302"/>
                      <a:pt x="572" y="3259"/>
                    </a:cubicBezTo>
                    <a:cubicBezTo>
                      <a:pt x="730" y="3127"/>
                      <a:pt x="894" y="3073"/>
                      <a:pt x="1059" y="3073"/>
                    </a:cubicBezTo>
                    <a:cubicBezTo>
                      <a:pt x="1684" y="3073"/>
                      <a:pt x="2330" y="3848"/>
                      <a:pt x="2727" y="4179"/>
                    </a:cubicBezTo>
                    <a:cubicBezTo>
                      <a:pt x="3313" y="4661"/>
                      <a:pt x="4024" y="5016"/>
                      <a:pt x="4757" y="5184"/>
                    </a:cubicBezTo>
                    <a:cubicBezTo>
                      <a:pt x="5144" y="5270"/>
                      <a:pt x="5537" y="5317"/>
                      <a:pt x="5930" y="5317"/>
                    </a:cubicBezTo>
                    <a:cubicBezTo>
                      <a:pt x="6301" y="5317"/>
                      <a:pt x="6672" y="5275"/>
                      <a:pt x="7037" y="5184"/>
                    </a:cubicBezTo>
                    <a:cubicBezTo>
                      <a:pt x="7373" y="5111"/>
                      <a:pt x="8034" y="4783"/>
                      <a:pt x="8524" y="4783"/>
                    </a:cubicBezTo>
                    <a:cubicBezTo>
                      <a:pt x="8737" y="4783"/>
                      <a:pt x="8917" y="4845"/>
                      <a:pt x="9025" y="5016"/>
                    </a:cubicBezTo>
                    <a:cubicBezTo>
                      <a:pt x="9075" y="5103"/>
                      <a:pt x="9169" y="5153"/>
                      <a:pt x="9263" y="5153"/>
                    </a:cubicBezTo>
                    <a:cubicBezTo>
                      <a:pt x="9328" y="5153"/>
                      <a:pt x="9392" y="5130"/>
                      <a:pt x="9443" y="5079"/>
                    </a:cubicBezTo>
                    <a:cubicBezTo>
                      <a:pt x="9653" y="4828"/>
                      <a:pt x="9883" y="4598"/>
                      <a:pt x="10113" y="4347"/>
                    </a:cubicBezTo>
                    <a:cubicBezTo>
                      <a:pt x="10301" y="4158"/>
                      <a:pt x="10511" y="3970"/>
                      <a:pt x="10615" y="3698"/>
                    </a:cubicBezTo>
                    <a:cubicBezTo>
                      <a:pt x="10845" y="3133"/>
                      <a:pt x="10259" y="2736"/>
                      <a:pt x="10322" y="2171"/>
                    </a:cubicBezTo>
                    <a:cubicBezTo>
                      <a:pt x="10406" y="1564"/>
                      <a:pt x="11034" y="1501"/>
                      <a:pt x="11327" y="1041"/>
                    </a:cubicBezTo>
                    <a:cubicBezTo>
                      <a:pt x="11536" y="706"/>
                      <a:pt x="11515" y="246"/>
                      <a:pt x="11159" y="36"/>
                    </a:cubicBezTo>
                    <a:cubicBezTo>
                      <a:pt x="11115" y="11"/>
                      <a:pt x="11072" y="0"/>
                      <a:pt x="110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 name="Google Shape;585;p19"/>
            <p:cNvSpPr/>
            <p:nvPr/>
          </p:nvSpPr>
          <p:spPr>
            <a:xfrm rot="-2237347">
              <a:off x="8373933" y="2950665"/>
              <a:ext cx="410119" cy="165210"/>
            </a:xfrm>
            <a:custGeom>
              <a:rect b="b" l="l" r="r" t="t"/>
              <a:pathLst>
                <a:path extrusionOk="0" h="9407" w="23352">
                  <a:moveTo>
                    <a:pt x="4133" y="693"/>
                  </a:moveTo>
                  <a:cubicBezTo>
                    <a:pt x="6175" y="693"/>
                    <a:pt x="8760" y="2618"/>
                    <a:pt x="9124" y="4739"/>
                  </a:cubicBezTo>
                  <a:cubicBezTo>
                    <a:pt x="9040" y="6057"/>
                    <a:pt x="8057" y="7249"/>
                    <a:pt x="7010" y="8024"/>
                  </a:cubicBezTo>
                  <a:cubicBezTo>
                    <a:pt x="6410" y="8242"/>
                    <a:pt x="5735" y="8341"/>
                    <a:pt x="5070" y="8341"/>
                  </a:cubicBezTo>
                  <a:cubicBezTo>
                    <a:pt x="4206" y="8341"/>
                    <a:pt x="3360" y="8173"/>
                    <a:pt x="2721" y="7877"/>
                  </a:cubicBezTo>
                  <a:cubicBezTo>
                    <a:pt x="1445" y="7270"/>
                    <a:pt x="691" y="5408"/>
                    <a:pt x="859" y="3818"/>
                  </a:cubicBezTo>
                  <a:cubicBezTo>
                    <a:pt x="1194" y="2897"/>
                    <a:pt x="1759" y="2060"/>
                    <a:pt x="2491" y="1474"/>
                  </a:cubicBezTo>
                  <a:cubicBezTo>
                    <a:pt x="2512" y="1454"/>
                    <a:pt x="2554" y="1433"/>
                    <a:pt x="2575" y="1433"/>
                  </a:cubicBezTo>
                  <a:cubicBezTo>
                    <a:pt x="2616" y="1412"/>
                    <a:pt x="2637" y="1391"/>
                    <a:pt x="2637" y="1349"/>
                  </a:cubicBezTo>
                  <a:cubicBezTo>
                    <a:pt x="3035" y="1056"/>
                    <a:pt x="3453" y="826"/>
                    <a:pt x="3914" y="700"/>
                  </a:cubicBezTo>
                  <a:cubicBezTo>
                    <a:pt x="3986" y="695"/>
                    <a:pt x="4059" y="693"/>
                    <a:pt x="4133" y="693"/>
                  </a:cubicBezTo>
                  <a:close/>
                  <a:moveTo>
                    <a:pt x="17670" y="693"/>
                  </a:moveTo>
                  <a:cubicBezTo>
                    <a:pt x="19712" y="693"/>
                    <a:pt x="22298" y="2618"/>
                    <a:pt x="22661" y="4739"/>
                  </a:cubicBezTo>
                  <a:cubicBezTo>
                    <a:pt x="22578" y="6057"/>
                    <a:pt x="21594" y="7249"/>
                    <a:pt x="20569" y="8024"/>
                  </a:cubicBezTo>
                  <a:cubicBezTo>
                    <a:pt x="19960" y="8242"/>
                    <a:pt x="19279" y="8341"/>
                    <a:pt x="18612" y="8341"/>
                  </a:cubicBezTo>
                  <a:cubicBezTo>
                    <a:pt x="17744" y="8341"/>
                    <a:pt x="16897" y="8173"/>
                    <a:pt x="16259" y="7877"/>
                  </a:cubicBezTo>
                  <a:cubicBezTo>
                    <a:pt x="15003" y="7270"/>
                    <a:pt x="14229" y="5408"/>
                    <a:pt x="14396" y="3818"/>
                  </a:cubicBezTo>
                  <a:cubicBezTo>
                    <a:pt x="14731" y="2897"/>
                    <a:pt x="15296" y="2060"/>
                    <a:pt x="16028" y="1474"/>
                  </a:cubicBezTo>
                  <a:cubicBezTo>
                    <a:pt x="16070" y="1454"/>
                    <a:pt x="16091" y="1433"/>
                    <a:pt x="16133" y="1433"/>
                  </a:cubicBezTo>
                  <a:cubicBezTo>
                    <a:pt x="16154" y="1412"/>
                    <a:pt x="16175" y="1391"/>
                    <a:pt x="16175" y="1349"/>
                  </a:cubicBezTo>
                  <a:cubicBezTo>
                    <a:pt x="16572" y="1056"/>
                    <a:pt x="16991" y="826"/>
                    <a:pt x="17451" y="700"/>
                  </a:cubicBezTo>
                  <a:cubicBezTo>
                    <a:pt x="17523" y="695"/>
                    <a:pt x="17597" y="693"/>
                    <a:pt x="17670" y="693"/>
                  </a:cubicBezTo>
                  <a:close/>
                  <a:moveTo>
                    <a:pt x="4818" y="0"/>
                  </a:moveTo>
                  <a:cubicBezTo>
                    <a:pt x="4443" y="0"/>
                    <a:pt x="4077" y="63"/>
                    <a:pt x="3725" y="177"/>
                  </a:cubicBezTo>
                  <a:cubicBezTo>
                    <a:pt x="1382" y="386"/>
                    <a:pt x="210" y="2270"/>
                    <a:pt x="189" y="4299"/>
                  </a:cubicBezTo>
                  <a:cubicBezTo>
                    <a:pt x="126" y="4550"/>
                    <a:pt x="106" y="4801"/>
                    <a:pt x="85" y="5052"/>
                  </a:cubicBezTo>
                  <a:cubicBezTo>
                    <a:pt x="1" y="6852"/>
                    <a:pt x="1319" y="8421"/>
                    <a:pt x="2951" y="9028"/>
                  </a:cubicBezTo>
                  <a:cubicBezTo>
                    <a:pt x="3489" y="9289"/>
                    <a:pt x="4038" y="9407"/>
                    <a:pt x="4580" y="9407"/>
                  </a:cubicBezTo>
                  <a:cubicBezTo>
                    <a:pt x="5556" y="9407"/>
                    <a:pt x="6511" y="9026"/>
                    <a:pt x="7345" y="8421"/>
                  </a:cubicBezTo>
                  <a:cubicBezTo>
                    <a:pt x="7366" y="8421"/>
                    <a:pt x="7408" y="8400"/>
                    <a:pt x="7429" y="8400"/>
                  </a:cubicBezTo>
                  <a:cubicBezTo>
                    <a:pt x="9249" y="7668"/>
                    <a:pt x="9814" y="6308"/>
                    <a:pt x="9584" y="4906"/>
                  </a:cubicBezTo>
                  <a:cubicBezTo>
                    <a:pt x="9584" y="4759"/>
                    <a:pt x="9584" y="4613"/>
                    <a:pt x="9584" y="4487"/>
                  </a:cubicBezTo>
                  <a:cubicBezTo>
                    <a:pt x="9626" y="4487"/>
                    <a:pt x="9668" y="4467"/>
                    <a:pt x="9710" y="4404"/>
                  </a:cubicBezTo>
                  <a:cubicBezTo>
                    <a:pt x="9940" y="4111"/>
                    <a:pt x="10233" y="3902"/>
                    <a:pt x="10567" y="3734"/>
                  </a:cubicBezTo>
                  <a:cubicBezTo>
                    <a:pt x="10923" y="3609"/>
                    <a:pt x="11300" y="3525"/>
                    <a:pt x="11655" y="3525"/>
                  </a:cubicBezTo>
                  <a:cubicBezTo>
                    <a:pt x="12367" y="3609"/>
                    <a:pt x="13099" y="3985"/>
                    <a:pt x="13559" y="4467"/>
                  </a:cubicBezTo>
                  <a:cubicBezTo>
                    <a:pt x="13601" y="4508"/>
                    <a:pt x="13643" y="4508"/>
                    <a:pt x="13685" y="4529"/>
                  </a:cubicBezTo>
                  <a:cubicBezTo>
                    <a:pt x="13643" y="4697"/>
                    <a:pt x="13622" y="4864"/>
                    <a:pt x="13622" y="5052"/>
                  </a:cubicBezTo>
                  <a:cubicBezTo>
                    <a:pt x="13539" y="6852"/>
                    <a:pt x="14857" y="8421"/>
                    <a:pt x="16489" y="9028"/>
                  </a:cubicBezTo>
                  <a:cubicBezTo>
                    <a:pt x="17027" y="9289"/>
                    <a:pt x="17576" y="9407"/>
                    <a:pt x="18118" y="9407"/>
                  </a:cubicBezTo>
                  <a:cubicBezTo>
                    <a:pt x="19094" y="9407"/>
                    <a:pt x="20049" y="9026"/>
                    <a:pt x="20883" y="8421"/>
                  </a:cubicBezTo>
                  <a:cubicBezTo>
                    <a:pt x="20904" y="8421"/>
                    <a:pt x="20945" y="8400"/>
                    <a:pt x="20966" y="8379"/>
                  </a:cubicBezTo>
                  <a:cubicBezTo>
                    <a:pt x="22808" y="7668"/>
                    <a:pt x="23352" y="6308"/>
                    <a:pt x="23122" y="4906"/>
                  </a:cubicBezTo>
                  <a:cubicBezTo>
                    <a:pt x="23247" y="3065"/>
                    <a:pt x="21908" y="1370"/>
                    <a:pt x="19941" y="386"/>
                  </a:cubicBezTo>
                  <a:cubicBezTo>
                    <a:pt x="19407" y="120"/>
                    <a:pt x="18873" y="0"/>
                    <a:pt x="18356" y="0"/>
                  </a:cubicBezTo>
                  <a:cubicBezTo>
                    <a:pt x="17981" y="0"/>
                    <a:pt x="17615" y="63"/>
                    <a:pt x="17263" y="177"/>
                  </a:cubicBezTo>
                  <a:cubicBezTo>
                    <a:pt x="15066" y="386"/>
                    <a:pt x="13894" y="2039"/>
                    <a:pt x="13748" y="3923"/>
                  </a:cubicBezTo>
                  <a:cubicBezTo>
                    <a:pt x="13337" y="3272"/>
                    <a:pt x="12644" y="3019"/>
                    <a:pt x="11905" y="3019"/>
                  </a:cubicBezTo>
                  <a:cubicBezTo>
                    <a:pt x="11099" y="3019"/>
                    <a:pt x="10237" y="3320"/>
                    <a:pt x="9626" y="3734"/>
                  </a:cubicBezTo>
                  <a:cubicBezTo>
                    <a:pt x="9500" y="3818"/>
                    <a:pt x="9521" y="3943"/>
                    <a:pt x="9584" y="4027"/>
                  </a:cubicBezTo>
                  <a:lnTo>
                    <a:pt x="9542" y="4111"/>
                  </a:lnTo>
                  <a:cubicBezTo>
                    <a:pt x="9291" y="2583"/>
                    <a:pt x="8077" y="1223"/>
                    <a:pt x="6404" y="386"/>
                  </a:cubicBezTo>
                  <a:cubicBezTo>
                    <a:pt x="5870" y="120"/>
                    <a:pt x="5336" y="0"/>
                    <a:pt x="4818"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 name="Google Shape;586;p19"/>
            <p:cNvGrpSpPr/>
            <p:nvPr/>
          </p:nvGrpSpPr>
          <p:grpSpPr>
            <a:xfrm flipH="1">
              <a:off x="8230177" y="4070365"/>
              <a:ext cx="697632" cy="799030"/>
              <a:chOff x="-4043050" y="2932200"/>
              <a:chExt cx="794750" cy="833625"/>
            </a:xfrm>
          </p:grpSpPr>
          <p:sp>
            <p:nvSpPr>
              <p:cNvPr id="587" name="Google Shape;587;p19"/>
              <p:cNvSpPr/>
              <p:nvPr/>
            </p:nvSpPr>
            <p:spPr>
              <a:xfrm>
                <a:off x="-4043050" y="3033100"/>
                <a:ext cx="683325" cy="547675"/>
              </a:xfrm>
              <a:custGeom>
                <a:rect b="b" l="l" r="r" t="t"/>
                <a:pathLst>
                  <a:path extrusionOk="0" h="21907" w="27333">
                    <a:moveTo>
                      <a:pt x="13655" y="521"/>
                    </a:moveTo>
                    <a:cubicBezTo>
                      <a:pt x="16557" y="521"/>
                      <a:pt x="19453" y="1306"/>
                      <a:pt x="21893" y="2906"/>
                    </a:cubicBezTo>
                    <a:cubicBezTo>
                      <a:pt x="23922" y="4245"/>
                      <a:pt x="25617" y="6170"/>
                      <a:pt x="26328" y="8513"/>
                    </a:cubicBezTo>
                    <a:cubicBezTo>
                      <a:pt x="27082" y="10940"/>
                      <a:pt x="26810" y="13640"/>
                      <a:pt x="25261" y="15711"/>
                    </a:cubicBezTo>
                    <a:cubicBezTo>
                      <a:pt x="24487" y="16736"/>
                      <a:pt x="23483" y="17573"/>
                      <a:pt x="22416" y="18306"/>
                    </a:cubicBezTo>
                    <a:cubicBezTo>
                      <a:pt x="21328" y="19017"/>
                      <a:pt x="20177" y="19645"/>
                      <a:pt x="18984" y="20126"/>
                    </a:cubicBezTo>
                    <a:cubicBezTo>
                      <a:pt x="17021" y="20918"/>
                      <a:pt x="14915" y="21384"/>
                      <a:pt x="12796" y="21384"/>
                    </a:cubicBezTo>
                    <a:cubicBezTo>
                      <a:pt x="12341" y="21384"/>
                      <a:pt x="11886" y="21363"/>
                      <a:pt x="11431" y="21319"/>
                    </a:cubicBezTo>
                    <a:cubicBezTo>
                      <a:pt x="6953" y="20879"/>
                      <a:pt x="2622" y="17866"/>
                      <a:pt x="1283" y="13451"/>
                    </a:cubicBezTo>
                    <a:cubicBezTo>
                      <a:pt x="69" y="9434"/>
                      <a:pt x="2015" y="4621"/>
                      <a:pt x="5907" y="2864"/>
                    </a:cubicBezTo>
                    <a:cubicBezTo>
                      <a:pt x="6367" y="2655"/>
                      <a:pt x="6848" y="2508"/>
                      <a:pt x="7330" y="2404"/>
                    </a:cubicBezTo>
                    <a:cubicBezTo>
                      <a:pt x="7645" y="2344"/>
                      <a:pt x="7552" y="1896"/>
                      <a:pt x="7261" y="1896"/>
                    </a:cubicBezTo>
                    <a:cubicBezTo>
                      <a:pt x="7243" y="1896"/>
                      <a:pt x="7224" y="1898"/>
                      <a:pt x="7204" y="1901"/>
                    </a:cubicBezTo>
                    <a:cubicBezTo>
                      <a:pt x="7173" y="1908"/>
                      <a:pt x="7142" y="1915"/>
                      <a:pt x="7111" y="1922"/>
                    </a:cubicBezTo>
                    <a:lnTo>
                      <a:pt x="7111" y="1922"/>
                    </a:lnTo>
                    <a:cubicBezTo>
                      <a:pt x="9156" y="993"/>
                      <a:pt x="11407" y="521"/>
                      <a:pt x="13655" y="521"/>
                    </a:cubicBezTo>
                    <a:close/>
                    <a:moveTo>
                      <a:pt x="13643" y="0"/>
                    </a:moveTo>
                    <a:cubicBezTo>
                      <a:pt x="11923" y="0"/>
                      <a:pt x="10205" y="266"/>
                      <a:pt x="8585" y="792"/>
                    </a:cubicBezTo>
                    <a:cubicBezTo>
                      <a:pt x="7937" y="1002"/>
                      <a:pt x="7309" y="1253"/>
                      <a:pt x="6702" y="1546"/>
                    </a:cubicBezTo>
                    <a:cubicBezTo>
                      <a:pt x="6456" y="1644"/>
                      <a:pt x="6570" y="1949"/>
                      <a:pt x="6783" y="2005"/>
                    </a:cubicBezTo>
                    <a:lnTo>
                      <a:pt x="6783" y="2005"/>
                    </a:lnTo>
                    <a:cubicBezTo>
                      <a:pt x="2650" y="3147"/>
                      <a:pt x="0" y="7670"/>
                      <a:pt x="446" y="11840"/>
                    </a:cubicBezTo>
                    <a:cubicBezTo>
                      <a:pt x="927" y="16548"/>
                      <a:pt x="4924" y="20335"/>
                      <a:pt x="9380" y="21486"/>
                    </a:cubicBezTo>
                    <a:cubicBezTo>
                      <a:pt x="10505" y="21774"/>
                      <a:pt x="11661" y="21907"/>
                      <a:pt x="12818" y="21907"/>
                    </a:cubicBezTo>
                    <a:cubicBezTo>
                      <a:pt x="14351" y="21907"/>
                      <a:pt x="15885" y="21673"/>
                      <a:pt x="17352" y="21256"/>
                    </a:cubicBezTo>
                    <a:cubicBezTo>
                      <a:pt x="19947" y="20502"/>
                      <a:pt x="22499" y="19163"/>
                      <a:pt x="24487" y="17343"/>
                    </a:cubicBezTo>
                    <a:cubicBezTo>
                      <a:pt x="25450" y="16443"/>
                      <a:pt x="26245" y="15376"/>
                      <a:pt x="26726" y="14142"/>
                    </a:cubicBezTo>
                    <a:cubicBezTo>
                      <a:pt x="27186" y="12949"/>
                      <a:pt x="27333" y="11610"/>
                      <a:pt x="27228" y="10313"/>
                    </a:cubicBezTo>
                    <a:cubicBezTo>
                      <a:pt x="26977" y="7718"/>
                      <a:pt x="25659" y="5396"/>
                      <a:pt x="23755" y="3680"/>
                    </a:cubicBezTo>
                    <a:cubicBezTo>
                      <a:pt x="21003" y="1214"/>
                      <a:pt x="17319" y="0"/>
                      <a:pt x="136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9"/>
              <p:cNvSpPr/>
              <p:nvPr/>
            </p:nvSpPr>
            <p:spPr>
              <a:xfrm>
                <a:off x="-3742675" y="2958050"/>
                <a:ext cx="64925" cy="69625"/>
              </a:xfrm>
              <a:custGeom>
                <a:rect b="b" l="l" r="r" t="t"/>
                <a:pathLst>
                  <a:path extrusionOk="0" h="2785" w="2597">
                    <a:moveTo>
                      <a:pt x="2030" y="0"/>
                    </a:moveTo>
                    <a:cubicBezTo>
                      <a:pt x="1693" y="0"/>
                      <a:pt x="1357" y="45"/>
                      <a:pt x="1031" y="131"/>
                    </a:cubicBezTo>
                    <a:lnTo>
                      <a:pt x="1031" y="131"/>
                    </a:lnTo>
                    <a:cubicBezTo>
                      <a:pt x="1024" y="131"/>
                      <a:pt x="1016" y="131"/>
                      <a:pt x="1009" y="131"/>
                    </a:cubicBezTo>
                    <a:cubicBezTo>
                      <a:pt x="927" y="131"/>
                      <a:pt x="843" y="151"/>
                      <a:pt x="759" y="196"/>
                    </a:cubicBezTo>
                    <a:lnTo>
                      <a:pt x="629" y="196"/>
                    </a:lnTo>
                    <a:cubicBezTo>
                      <a:pt x="524" y="196"/>
                      <a:pt x="419" y="269"/>
                      <a:pt x="375" y="367"/>
                    </a:cubicBezTo>
                    <a:lnTo>
                      <a:pt x="375" y="367"/>
                    </a:lnTo>
                    <a:cubicBezTo>
                      <a:pt x="334" y="386"/>
                      <a:pt x="293" y="405"/>
                      <a:pt x="253" y="426"/>
                    </a:cubicBezTo>
                    <a:cubicBezTo>
                      <a:pt x="1" y="570"/>
                      <a:pt x="167" y="915"/>
                      <a:pt x="405" y="915"/>
                    </a:cubicBezTo>
                    <a:cubicBezTo>
                      <a:pt x="444" y="915"/>
                      <a:pt x="484" y="906"/>
                      <a:pt x="525" y="886"/>
                    </a:cubicBezTo>
                    <a:cubicBezTo>
                      <a:pt x="628" y="831"/>
                      <a:pt x="732" y="782"/>
                      <a:pt x="837" y="740"/>
                    </a:cubicBezTo>
                    <a:lnTo>
                      <a:pt x="837" y="740"/>
                    </a:lnTo>
                    <a:cubicBezTo>
                      <a:pt x="907" y="743"/>
                      <a:pt x="976" y="745"/>
                      <a:pt x="1046" y="745"/>
                    </a:cubicBezTo>
                    <a:cubicBezTo>
                      <a:pt x="1078" y="745"/>
                      <a:pt x="1109" y="745"/>
                      <a:pt x="1141" y="744"/>
                    </a:cubicBezTo>
                    <a:lnTo>
                      <a:pt x="1141" y="744"/>
                    </a:lnTo>
                    <a:lnTo>
                      <a:pt x="1152" y="761"/>
                    </a:lnTo>
                    <a:cubicBezTo>
                      <a:pt x="1152" y="761"/>
                      <a:pt x="1165" y="774"/>
                      <a:pt x="1173" y="781"/>
                    </a:cubicBezTo>
                    <a:lnTo>
                      <a:pt x="1173" y="781"/>
                    </a:lnTo>
                    <a:cubicBezTo>
                      <a:pt x="1257" y="886"/>
                      <a:pt x="1278" y="949"/>
                      <a:pt x="1299" y="1053"/>
                    </a:cubicBezTo>
                    <a:cubicBezTo>
                      <a:pt x="1320" y="1137"/>
                      <a:pt x="1320" y="1200"/>
                      <a:pt x="1320" y="1325"/>
                    </a:cubicBezTo>
                    <a:cubicBezTo>
                      <a:pt x="1278" y="1807"/>
                      <a:pt x="1173" y="2372"/>
                      <a:pt x="1571" y="2706"/>
                    </a:cubicBezTo>
                    <a:cubicBezTo>
                      <a:pt x="1623" y="2759"/>
                      <a:pt x="1691" y="2785"/>
                      <a:pt x="1759" y="2785"/>
                    </a:cubicBezTo>
                    <a:cubicBezTo>
                      <a:pt x="1827" y="2785"/>
                      <a:pt x="1895" y="2759"/>
                      <a:pt x="1948" y="2706"/>
                    </a:cubicBezTo>
                    <a:cubicBezTo>
                      <a:pt x="2052" y="2602"/>
                      <a:pt x="2052" y="2413"/>
                      <a:pt x="1948" y="2330"/>
                    </a:cubicBezTo>
                    <a:cubicBezTo>
                      <a:pt x="1864" y="2267"/>
                      <a:pt x="1843" y="2204"/>
                      <a:pt x="1801" y="2100"/>
                    </a:cubicBezTo>
                    <a:cubicBezTo>
                      <a:pt x="1801" y="2058"/>
                      <a:pt x="1801" y="2016"/>
                      <a:pt x="1801" y="1953"/>
                    </a:cubicBezTo>
                    <a:cubicBezTo>
                      <a:pt x="1801" y="1890"/>
                      <a:pt x="1801" y="1828"/>
                      <a:pt x="1801" y="1765"/>
                    </a:cubicBezTo>
                    <a:cubicBezTo>
                      <a:pt x="1822" y="1493"/>
                      <a:pt x="1885" y="1221"/>
                      <a:pt x="1822" y="970"/>
                    </a:cubicBezTo>
                    <a:cubicBezTo>
                      <a:pt x="1808" y="888"/>
                      <a:pt x="1780" y="803"/>
                      <a:pt x="1742" y="719"/>
                    </a:cubicBezTo>
                    <a:lnTo>
                      <a:pt x="1742" y="719"/>
                    </a:lnTo>
                    <a:cubicBezTo>
                      <a:pt x="1839" y="719"/>
                      <a:pt x="1936" y="719"/>
                      <a:pt x="2031" y="719"/>
                    </a:cubicBezTo>
                    <a:cubicBezTo>
                      <a:pt x="2167" y="719"/>
                      <a:pt x="2248" y="632"/>
                      <a:pt x="2274" y="530"/>
                    </a:cubicBezTo>
                    <a:lnTo>
                      <a:pt x="2274" y="530"/>
                    </a:lnTo>
                    <a:cubicBezTo>
                      <a:pt x="2290" y="523"/>
                      <a:pt x="2307" y="516"/>
                      <a:pt x="2324" y="509"/>
                    </a:cubicBezTo>
                    <a:cubicBezTo>
                      <a:pt x="2596" y="405"/>
                      <a:pt x="2575" y="28"/>
                      <a:pt x="2261" y="7"/>
                    </a:cubicBezTo>
                    <a:cubicBezTo>
                      <a:pt x="2184" y="3"/>
                      <a:pt x="2107" y="0"/>
                      <a:pt x="2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9"/>
              <p:cNvSpPr/>
              <p:nvPr/>
            </p:nvSpPr>
            <p:spPr>
              <a:xfrm>
                <a:off x="-3687975" y="3588225"/>
                <a:ext cx="33150" cy="84325"/>
              </a:xfrm>
              <a:custGeom>
                <a:rect b="b" l="l" r="r" t="t"/>
                <a:pathLst>
                  <a:path extrusionOk="0" h="3373" w="1326">
                    <a:moveTo>
                      <a:pt x="250" y="0"/>
                    </a:moveTo>
                    <a:cubicBezTo>
                      <a:pt x="122" y="0"/>
                      <a:pt x="0" y="79"/>
                      <a:pt x="11" y="243"/>
                    </a:cubicBezTo>
                    <a:cubicBezTo>
                      <a:pt x="26" y="492"/>
                      <a:pt x="52" y="738"/>
                      <a:pt x="90" y="981"/>
                    </a:cubicBezTo>
                    <a:lnTo>
                      <a:pt x="90" y="981"/>
                    </a:lnTo>
                    <a:cubicBezTo>
                      <a:pt x="124" y="1441"/>
                      <a:pt x="231" y="1896"/>
                      <a:pt x="409" y="2324"/>
                    </a:cubicBezTo>
                    <a:lnTo>
                      <a:pt x="409" y="2324"/>
                    </a:lnTo>
                    <a:cubicBezTo>
                      <a:pt x="409" y="2328"/>
                      <a:pt x="408" y="2332"/>
                      <a:pt x="408" y="2336"/>
                    </a:cubicBezTo>
                    <a:cubicBezTo>
                      <a:pt x="408" y="2420"/>
                      <a:pt x="437" y="2484"/>
                      <a:pt x="482" y="2529"/>
                    </a:cubicBezTo>
                    <a:lnTo>
                      <a:pt x="482" y="2529"/>
                    </a:lnTo>
                    <a:cubicBezTo>
                      <a:pt x="567" y="2768"/>
                      <a:pt x="661" y="3004"/>
                      <a:pt x="764" y="3235"/>
                    </a:cubicBezTo>
                    <a:cubicBezTo>
                      <a:pt x="804" y="3331"/>
                      <a:pt x="887" y="3372"/>
                      <a:pt x="972" y="3372"/>
                    </a:cubicBezTo>
                    <a:cubicBezTo>
                      <a:pt x="1111" y="3372"/>
                      <a:pt x="1258" y="3265"/>
                      <a:pt x="1245" y="3110"/>
                    </a:cubicBezTo>
                    <a:cubicBezTo>
                      <a:pt x="1244" y="3098"/>
                      <a:pt x="1244" y="3086"/>
                      <a:pt x="1243" y="3074"/>
                    </a:cubicBezTo>
                    <a:lnTo>
                      <a:pt x="1243" y="3074"/>
                    </a:lnTo>
                    <a:cubicBezTo>
                      <a:pt x="1267" y="3037"/>
                      <a:pt x="1283" y="2993"/>
                      <a:pt x="1287" y="2943"/>
                    </a:cubicBezTo>
                    <a:cubicBezTo>
                      <a:pt x="1325" y="2385"/>
                      <a:pt x="1222" y="1844"/>
                      <a:pt x="994" y="1338"/>
                    </a:cubicBezTo>
                    <a:lnTo>
                      <a:pt x="994" y="1338"/>
                    </a:lnTo>
                    <a:cubicBezTo>
                      <a:pt x="946" y="1139"/>
                      <a:pt x="890" y="942"/>
                      <a:pt x="827" y="746"/>
                    </a:cubicBezTo>
                    <a:cubicBezTo>
                      <a:pt x="796" y="654"/>
                      <a:pt x="732" y="596"/>
                      <a:pt x="659" y="571"/>
                    </a:cubicBezTo>
                    <a:lnTo>
                      <a:pt x="659" y="571"/>
                    </a:lnTo>
                    <a:cubicBezTo>
                      <a:pt x="645" y="493"/>
                      <a:pt x="630" y="415"/>
                      <a:pt x="615" y="337"/>
                    </a:cubicBezTo>
                    <a:lnTo>
                      <a:pt x="615" y="337"/>
                    </a:lnTo>
                    <a:cubicBezTo>
                      <a:pt x="615" y="327"/>
                      <a:pt x="616" y="316"/>
                      <a:pt x="617" y="306"/>
                    </a:cubicBezTo>
                    <a:lnTo>
                      <a:pt x="617" y="306"/>
                    </a:lnTo>
                    <a:cubicBezTo>
                      <a:pt x="615" y="307"/>
                      <a:pt x="612" y="307"/>
                      <a:pt x="609" y="307"/>
                    </a:cubicBezTo>
                    <a:lnTo>
                      <a:pt x="609" y="307"/>
                    </a:lnTo>
                    <a:cubicBezTo>
                      <a:pt x="605" y="286"/>
                      <a:pt x="601" y="265"/>
                      <a:pt x="596" y="243"/>
                    </a:cubicBezTo>
                    <a:cubicBezTo>
                      <a:pt x="583" y="164"/>
                      <a:pt x="521" y="102"/>
                      <a:pt x="450" y="72"/>
                    </a:cubicBezTo>
                    <a:lnTo>
                      <a:pt x="450" y="72"/>
                    </a:lnTo>
                    <a:cubicBezTo>
                      <a:pt x="395" y="24"/>
                      <a:pt x="322" y="0"/>
                      <a:pt x="2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9"/>
              <p:cNvSpPr/>
              <p:nvPr/>
            </p:nvSpPr>
            <p:spPr>
              <a:xfrm>
                <a:off x="-3694525" y="3654400"/>
                <a:ext cx="57575" cy="29575"/>
              </a:xfrm>
              <a:custGeom>
                <a:rect b="b" l="l" r="r" t="t"/>
                <a:pathLst>
                  <a:path extrusionOk="0" h="1183" w="2303">
                    <a:moveTo>
                      <a:pt x="2062" y="0"/>
                    </a:moveTo>
                    <a:cubicBezTo>
                      <a:pt x="2052" y="0"/>
                      <a:pt x="2041" y="1"/>
                      <a:pt x="2030" y="3"/>
                    </a:cubicBezTo>
                    <a:cubicBezTo>
                      <a:pt x="2010" y="5"/>
                      <a:pt x="1989" y="8"/>
                      <a:pt x="1968" y="10"/>
                    </a:cubicBezTo>
                    <a:lnTo>
                      <a:pt x="1968" y="10"/>
                    </a:lnTo>
                    <a:cubicBezTo>
                      <a:pt x="1968" y="8"/>
                      <a:pt x="1968" y="5"/>
                      <a:pt x="1967" y="3"/>
                    </a:cubicBezTo>
                    <a:cubicBezTo>
                      <a:pt x="1921" y="10"/>
                      <a:pt x="1875" y="19"/>
                      <a:pt x="1828" y="28"/>
                    </a:cubicBezTo>
                    <a:lnTo>
                      <a:pt x="1828" y="28"/>
                    </a:lnTo>
                    <a:cubicBezTo>
                      <a:pt x="1394" y="82"/>
                      <a:pt x="959" y="137"/>
                      <a:pt x="524" y="191"/>
                    </a:cubicBezTo>
                    <a:cubicBezTo>
                      <a:pt x="398" y="212"/>
                      <a:pt x="294" y="275"/>
                      <a:pt x="273" y="400"/>
                    </a:cubicBezTo>
                    <a:cubicBezTo>
                      <a:pt x="245" y="470"/>
                      <a:pt x="254" y="550"/>
                      <a:pt x="295" y="613"/>
                    </a:cubicBezTo>
                    <a:lnTo>
                      <a:pt x="295" y="613"/>
                    </a:lnTo>
                    <a:cubicBezTo>
                      <a:pt x="252" y="639"/>
                      <a:pt x="210" y="666"/>
                      <a:pt x="168" y="693"/>
                    </a:cubicBezTo>
                    <a:cubicBezTo>
                      <a:pt x="42" y="777"/>
                      <a:pt x="1" y="923"/>
                      <a:pt x="63" y="1049"/>
                    </a:cubicBezTo>
                    <a:cubicBezTo>
                      <a:pt x="107" y="1135"/>
                      <a:pt x="210" y="1182"/>
                      <a:pt x="304" y="1182"/>
                    </a:cubicBezTo>
                    <a:cubicBezTo>
                      <a:pt x="346" y="1182"/>
                      <a:pt x="387" y="1173"/>
                      <a:pt x="419" y="1153"/>
                    </a:cubicBezTo>
                    <a:cubicBezTo>
                      <a:pt x="574" y="1054"/>
                      <a:pt x="731" y="966"/>
                      <a:pt x="892" y="889"/>
                    </a:cubicBezTo>
                    <a:lnTo>
                      <a:pt x="892" y="889"/>
                    </a:lnTo>
                    <a:cubicBezTo>
                      <a:pt x="1005" y="912"/>
                      <a:pt x="1121" y="924"/>
                      <a:pt x="1237" y="924"/>
                    </a:cubicBezTo>
                    <a:cubicBezTo>
                      <a:pt x="1517" y="924"/>
                      <a:pt x="1799" y="855"/>
                      <a:pt x="2051" y="714"/>
                    </a:cubicBezTo>
                    <a:cubicBezTo>
                      <a:pt x="2128" y="663"/>
                      <a:pt x="2173" y="580"/>
                      <a:pt x="2178" y="500"/>
                    </a:cubicBezTo>
                    <a:lnTo>
                      <a:pt x="2178" y="500"/>
                    </a:lnTo>
                    <a:cubicBezTo>
                      <a:pt x="2261" y="444"/>
                      <a:pt x="2302" y="318"/>
                      <a:pt x="2302" y="233"/>
                    </a:cubicBezTo>
                    <a:cubicBezTo>
                      <a:pt x="2283" y="117"/>
                      <a:pt x="2192" y="0"/>
                      <a:pt x="20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19"/>
              <p:cNvSpPr/>
              <p:nvPr/>
            </p:nvSpPr>
            <p:spPr>
              <a:xfrm>
                <a:off x="-3783450" y="2932200"/>
                <a:ext cx="535150" cy="833625"/>
              </a:xfrm>
              <a:custGeom>
                <a:rect b="b" l="l" r="r" t="t"/>
                <a:pathLst>
                  <a:path extrusionOk="0" h="33345" w="21406">
                    <a:moveTo>
                      <a:pt x="5779" y="29636"/>
                    </a:moveTo>
                    <a:lnTo>
                      <a:pt x="5779" y="29636"/>
                    </a:lnTo>
                    <a:cubicBezTo>
                      <a:pt x="5775" y="29647"/>
                      <a:pt x="5771" y="29658"/>
                      <a:pt x="5767" y="29668"/>
                    </a:cubicBezTo>
                    <a:lnTo>
                      <a:pt x="5767" y="29668"/>
                    </a:lnTo>
                    <a:cubicBezTo>
                      <a:pt x="5747" y="29667"/>
                      <a:pt x="5727" y="29665"/>
                      <a:pt x="5707" y="29664"/>
                    </a:cubicBezTo>
                    <a:lnTo>
                      <a:pt x="5707" y="29664"/>
                    </a:lnTo>
                    <a:cubicBezTo>
                      <a:pt x="5731" y="29654"/>
                      <a:pt x="5755" y="29645"/>
                      <a:pt x="5779" y="29636"/>
                    </a:cubicBezTo>
                    <a:close/>
                    <a:moveTo>
                      <a:pt x="7271" y="29373"/>
                    </a:moveTo>
                    <a:cubicBezTo>
                      <a:pt x="7996" y="29373"/>
                      <a:pt x="8723" y="29554"/>
                      <a:pt x="9372" y="29921"/>
                    </a:cubicBezTo>
                    <a:lnTo>
                      <a:pt x="9372" y="29921"/>
                    </a:lnTo>
                    <a:cubicBezTo>
                      <a:pt x="7473" y="31775"/>
                      <a:pt x="4857" y="32833"/>
                      <a:pt x="2208" y="32833"/>
                    </a:cubicBezTo>
                    <a:cubicBezTo>
                      <a:pt x="1712" y="32833"/>
                      <a:pt x="1214" y="32796"/>
                      <a:pt x="720" y="32720"/>
                    </a:cubicBezTo>
                    <a:lnTo>
                      <a:pt x="720" y="32720"/>
                    </a:lnTo>
                    <a:cubicBezTo>
                      <a:pt x="1558" y="31403"/>
                      <a:pt x="2944" y="30506"/>
                      <a:pt x="4456" y="30250"/>
                    </a:cubicBezTo>
                    <a:lnTo>
                      <a:pt x="4456" y="30250"/>
                    </a:lnTo>
                    <a:cubicBezTo>
                      <a:pt x="4486" y="30266"/>
                      <a:pt x="4518" y="30276"/>
                      <a:pt x="4553" y="30276"/>
                    </a:cubicBezTo>
                    <a:cubicBezTo>
                      <a:pt x="4596" y="30276"/>
                      <a:pt x="4641" y="30262"/>
                      <a:pt x="4687" y="30230"/>
                    </a:cubicBezTo>
                    <a:cubicBezTo>
                      <a:pt x="4695" y="30224"/>
                      <a:pt x="4702" y="30219"/>
                      <a:pt x="4710" y="30213"/>
                    </a:cubicBezTo>
                    <a:lnTo>
                      <a:pt x="4710" y="30213"/>
                    </a:lnTo>
                    <a:cubicBezTo>
                      <a:pt x="4920" y="30188"/>
                      <a:pt x="5133" y="30175"/>
                      <a:pt x="5347" y="30175"/>
                    </a:cubicBezTo>
                    <a:cubicBezTo>
                      <a:pt x="5545" y="30175"/>
                      <a:pt x="5744" y="30186"/>
                      <a:pt x="5943" y="30209"/>
                    </a:cubicBezTo>
                    <a:cubicBezTo>
                      <a:pt x="5954" y="30211"/>
                      <a:pt x="5964" y="30211"/>
                      <a:pt x="5975" y="30211"/>
                    </a:cubicBezTo>
                    <a:cubicBezTo>
                      <a:pt x="6083" y="30211"/>
                      <a:pt x="6156" y="30116"/>
                      <a:pt x="6194" y="30020"/>
                    </a:cubicBezTo>
                    <a:cubicBezTo>
                      <a:pt x="6262" y="29824"/>
                      <a:pt x="6340" y="29636"/>
                      <a:pt x="6428" y="29455"/>
                    </a:cubicBezTo>
                    <a:lnTo>
                      <a:pt x="6428" y="29455"/>
                    </a:lnTo>
                    <a:cubicBezTo>
                      <a:pt x="6705" y="29400"/>
                      <a:pt x="6988" y="29373"/>
                      <a:pt x="7271" y="29373"/>
                    </a:cubicBezTo>
                    <a:close/>
                    <a:moveTo>
                      <a:pt x="8511" y="0"/>
                    </a:moveTo>
                    <a:cubicBezTo>
                      <a:pt x="7120" y="0"/>
                      <a:pt x="5730" y="223"/>
                      <a:pt x="4415" y="686"/>
                    </a:cubicBezTo>
                    <a:cubicBezTo>
                      <a:pt x="4039" y="811"/>
                      <a:pt x="3683" y="958"/>
                      <a:pt x="3327" y="1125"/>
                    </a:cubicBezTo>
                    <a:cubicBezTo>
                      <a:pt x="3074" y="1234"/>
                      <a:pt x="3228" y="1593"/>
                      <a:pt x="3477" y="1593"/>
                    </a:cubicBezTo>
                    <a:cubicBezTo>
                      <a:pt x="3516" y="1593"/>
                      <a:pt x="3557" y="1584"/>
                      <a:pt x="3599" y="1564"/>
                    </a:cubicBezTo>
                    <a:cubicBezTo>
                      <a:pt x="5131" y="854"/>
                      <a:pt x="6809" y="515"/>
                      <a:pt x="8490" y="515"/>
                    </a:cubicBezTo>
                    <a:cubicBezTo>
                      <a:pt x="9980" y="515"/>
                      <a:pt x="11473" y="781"/>
                      <a:pt x="12869" y="1292"/>
                    </a:cubicBezTo>
                    <a:cubicBezTo>
                      <a:pt x="15861" y="2380"/>
                      <a:pt x="18267" y="4619"/>
                      <a:pt x="19543" y="7549"/>
                    </a:cubicBezTo>
                    <a:cubicBezTo>
                      <a:pt x="20799" y="10415"/>
                      <a:pt x="20945" y="13784"/>
                      <a:pt x="19836" y="16734"/>
                    </a:cubicBezTo>
                    <a:cubicBezTo>
                      <a:pt x="18664" y="19914"/>
                      <a:pt x="16049" y="22404"/>
                      <a:pt x="13120" y="23994"/>
                    </a:cubicBezTo>
                    <a:cubicBezTo>
                      <a:pt x="10647" y="25335"/>
                      <a:pt x="7494" y="26419"/>
                      <a:pt x="6086" y="28984"/>
                    </a:cubicBezTo>
                    <a:lnTo>
                      <a:pt x="6086" y="28984"/>
                    </a:lnTo>
                    <a:cubicBezTo>
                      <a:pt x="5521" y="29123"/>
                      <a:pt x="4980" y="29364"/>
                      <a:pt x="4499" y="29708"/>
                    </a:cubicBezTo>
                    <a:lnTo>
                      <a:pt x="4499" y="29708"/>
                    </a:lnTo>
                    <a:cubicBezTo>
                      <a:pt x="2663" y="29974"/>
                      <a:pt x="961" y="31121"/>
                      <a:pt x="63" y="32782"/>
                    </a:cubicBezTo>
                    <a:cubicBezTo>
                      <a:pt x="1" y="32929"/>
                      <a:pt x="63" y="33138"/>
                      <a:pt x="231" y="33159"/>
                    </a:cubicBezTo>
                    <a:cubicBezTo>
                      <a:pt x="884" y="33283"/>
                      <a:pt x="1545" y="33344"/>
                      <a:pt x="2206" y="33344"/>
                    </a:cubicBezTo>
                    <a:cubicBezTo>
                      <a:pt x="5100" y="33344"/>
                      <a:pt x="7971" y="32175"/>
                      <a:pt x="9981" y="30062"/>
                    </a:cubicBezTo>
                    <a:cubicBezTo>
                      <a:pt x="10107" y="29937"/>
                      <a:pt x="10065" y="29748"/>
                      <a:pt x="9918" y="29644"/>
                    </a:cubicBezTo>
                    <a:cubicBezTo>
                      <a:pt x="9132" y="29110"/>
                      <a:pt x="8195" y="28842"/>
                      <a:pt x="7257" y="28842"/>
                    </a:cubicBezTo>
                    <a:cubicBezTo>
                      <a:pt x="7092" y="28842"/>
                      <a:pt x="6926" y="28851"/>
                      <a:pt x="6761" y="28867"/>
                    </a:cubicBezTo>
                    <a:lnTo>
                      <a:pt x="6761" y="28867"/>
                    </a:lnTo>
                    <a:cubicBezTo>
                      <a:pt x="8168" y="26721"/>
                      <a:pt x="11007" y="25710"/>
                      <a:pt x="13182" y="24559"/>
                    </a:cubicBezTo>
                    <a:cubicBezTo>
                      <a:pt x="16216" y="22948"/>
                      <a:pt x="18853" y="20479"/>
                      <a:pt x="20192" y="17278"/>
                    </a:cubicBezTo>
                    <a:cubicBezTo>
                      <a:pt x="21405" y="14307"/>
                      <a:pt x="21385" y="10854"/>
                      <a:pt x="20234" y="7883"/>
                    </a:cubicBezTo>
                    <a:cubicBezTo>
                      <a:pt x="19083" y="4849"/>
                      <a:pt x="16802" y="2422"/>
                      <a:pt x="13810" y="1104"/>
                    </a:cubicBezTo>
                    <a:cubicBezTo>
                      <a:pt x="12151" y="381"/>
                      <a:pt x="10330" y="0"/>
                      <a:pt x="8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19"/>
              <p:cNvSpPr/>
              <p:nvPr/>
            </p:nvSpPr>
            <p:spPr>
              <a:xfrm>
                <a:off x="-3849350" y="3056375"/>
                <a:ext cx="322900" cy="88650"/>
              </a:xfrm>
              <a:custGeom>
                <a:rect b="b" l="l" r="r" t="t"/>
                <a:pathLst>
                  <a:path extrusionOk="0" h="3546" w="12916">
                    <a:moveTo>
                      <a:pt x="2320" y="0"/>
                    </a:moveTo>
                    <a:cubicBezTo>
                      <a:pt x="2281" y="0"/>
                      <a:pt x="2239" y="9"/>
                      <a:pt x="2197" y="29"/>
                    </a:cubicBezTo>
                    <a:cubicBezTo>
                      <a:pt x="1632" y="322"/>
                      <a:pt x="1109" y="698"/>
                      <a:pt x="712" y="1201"/>
                    </a:cubicBezTo>
                    <a:cubicBezTo>
                      <a:pt x="377" y="1619"/>
                      <a:pt x="0" y="2205"/>
                      <a:pt x="314" y="2728"/>
                    </a:cubicBezTo>
                    <a:cubicBezTo>
                      <a:pt x="545" y="3115"/>
                      <a:pt x="937" y="3243"/>
                      <a:pt x="1375" y="3243"/>
                    </a:cubicBezTo>
                    <a:cubicBezTo>
                      <a:pt x="2051" y="3243"/>
                      <a:pt x="2836" y="2939"/>
                      <a:pt x="3306" y="2812"/>
                    </a:cubicBezTo>
                    <a:cubicBezTo>
                      <a:pt x="3683" y="2707"/>
                      <a:pt x="4059" y="2602"/>
                      <a:pt x="4436" y="2477"/>
                    </a:cubicBezTo>
                    <a:cubicBezTo>
                      <a:pt x="4524" y="2462"/>
                      <a:pt x="4694" y="2376"/>
                      <a:pt x="4824" y="2376"/>
                    </a:cubicBezTo>
                    <a:cubicBezTo>
                      <a:pt x="4880" y="2376"/>
                      <a:pt x="4928" y="2391"/>
                      <a:pt x="4959" y="2435"/>
                    </a:cubicBezTo>
                    <a:cubicBezTo>
                      <a:pt x="5022" y="2519"/>
                      <a:pt x="5022" y="2707"/>
                      <a:pt x="5085" y="2791"/>
                    </a:cubicBezTo>
                    <a:cubicBezTo>
                      <a:pt x="5315" y="3209"/>
                      <a:pt x="5796" y="3377"/>
                      <a:pt x="6256" y="3377"/>
                    </a:cubicBezTo>
                    <a:cubicBezTo>
                      <a:pt x="6821" y="3377"/>
                      <a:pt x="7323" y="3105"/>
                      <a:pt x="7867" y="2958"/>
                    </a:cubicBezTo>
                    <a:cubicBezTo>
                      <a:pt x="8005" y="2924"/>
                      <a:pt x="8147" y="2900"/>
                      <a:pt x="8286" y="2900"/>
                    </a:cubicBezTo>
                    <a:cubicBezTo>
                      <a:pt x="8485" y="2900"/>
                      <a:pt x="8679" y="2948"/>
                      <a:pt x="8851" y="3084"/>
                    </a:cubicBezTo>
                    <a:cubicBezTo>
                      <a:pt x="9060" y="3251"/>
                      <a:pt x="9248" y="3460"/>
                      <a:pt x="9541" y="3523"/>
                    </a:cubicBezTo>
                    <a:cubicBezTo>
                      <a:pt x="9605" y="3538"/>
                      <a:pt x="9670" y="3545"/>
                      <a:pt x="9736" y="3545"/>
                    </a:cubicBezTo>
                    <a:cubicBezTo>
                      <a:pt x="10302" y="3545"/>
                      <a:pt x="10950" y="3026"/>
                      <a:pt x="11362" y="2707"/>
                    </a:cubicBezTo>
                    <a:cubicBezTo>
                      <a:pt x="11927" y="2268"/>
                      <a:pt x="12408" y="1724"/>
                      <a:pt x="12785" y="1096"/>
                    </a:cubicBezTo>
                    <a:cubicBezTo>
                      <a:pt x="12915" y="907"/>
                      <a:pt x="12734" y="718"/>
                      <a:pt x="12554" y="718"/>
                    </a:cubicBezTo>
                    <a:cubicBezTo>
                      <a:pt x="12475" y="718"/>
                      <a:pt x="12396" y="755"/>
                      <a:pt x="12345" y="845"/>
                    </a:cubicBezTo>
                    <a:cubicBezTo>
                      <a:pt x="12031" y="1326"/>
                      <a:pt x="11655" y="1765"/>
                      <a:pt x="11236" y="2142"/>
                    </a:cubicBezTo>
                    <a:cubicBezTo>
                      <a:pt x="11027" y="2310"/>
                      <a:pt x="10797" y="2477"/>
                      <a:pt x="10567" y="2623"/>
                    </a:cubicBezTo>
                    <a:cubicBezTo>
                      <a:pt x="10345" y="2764"/>
                      <a:pt x="10007" y="3022"/>
                      <a:pt x="9739" y="3022"/>
                    </a:cubicBezTo>
                    <a:cubicBezTo>
                      <a:pt x="9729" y="3022"/>
                      <a:pt x="9719" y="3022"/>
                      <a:pt x="9709" y="3021"/>
                    </a:cubicBezTo>
                    <a:cubicBezTo>
                      <a:pt x="9479" y="3021"/>
                      <a:pt x="9290" y="2770"/>
                      <a:pt x="9123" y="2644"/>
                    </a:cubicBezTo>
                    <a:cubicBezTo>
                      <a:pt x="8914" y="2477"/>
                      <a:pt x="8663" y="2393"/>
                      <a:pt x="8411" y="2372"/>
                    </a:cubicBezTo>
                    <a:cubicBezTo>
                      <a:pt x="8371" y="2369"/>
                      <a:pt x="8330" y="2368"/>
                      <a:pt x="8290" y="2368"/>
                    </a:cubicBezTo>
                    <a:cubicBezTo>
                      <a:pt x="7792" y="2368"/>
                      <a:pt x="7328" y="2594"/>
                      <a:pt x="6863" y="2749"/>
                    </a:cubicBezTo>
                    <a:cubicBezTo>
                      <a:pt x="6685" y="2801"/>
                      <a:pt x="6460" y="2848"/>
                      <a:pt x="6241" y="2848"/>
                    </a:cubicBezTo>
                    <a:cubicBezTo>
                      <a:pt x="6021" y="2848"/>
                      <a:pt x="5806" y="2801"/>
                      <a:pt x="5650" y="2665"/>
                    </a:cubicBezTo>
                    <a:cubicBezTo>
                      <a:pt x="5482" y="2540"/>
                      <a:pt x="5503" y="2330"/>
                      <a:pt x="5419" y="2163"/>
                    </a:cubicBezTo>
                    <a:cubicBezTo>
                      <a:pt x="5336" y="1975"/>
                      <a:pt x="5168" y="1849"/>
                      <a:pt x="4959" y="1849"/>
                    </a:cubicBezTo>
                    <a:cubicBezTo>
                      <a:pt x="4937" y="1848"/>
                      <a:pt x="4915" y="1847"/>
                      <a:pt x="4893" y="1847"/>
                    </a:cubicBezTo>
                    <a:cubicBezTo>
                      <a:pt x="4622" y="1847"/>
                      <a:pt x="4353" y="1960"/>
                      <a:pt x="4101" y="2037"/>
                    </a:cubicBezTo>
                    <a:cubicBezTo>
                      <a:pt x="3787" y="2121"/>
                      <a:pt x="3453" y="2226"/>
                      <a:pt x="3118" y="2310"/>
                    </a:cubicBezTo>
                    <a:cubicBezTo>
                      <a:pt x="2574" y="2456"/>
                      <a:pt x="2030" y="2686"/>
                      <a:pt x="1465" y="2686"/>
                    </a:cubicBezTo>
                    <a:cubicBezTo>
                      <a:pt x="1256" y="2686"/>
                      <a:pt x="984" y="2686"/>
                      <a:pt x="837" y="2540"/>
                    </a:cubicBezTo>
                    <a:cubicBezTo>
                      <a:pt x="565" y="2289"/>
                      <a:pt x="816" y="1912"/>
                      <a:pt x="984" y="1682"/>
                    </a:cubicBezTo>
                    <a:cubicBezTo>
                      <a:pt x="1381" y="1159"/>
                      <a:pt x="1883" y="761"/>
                      <a:pt x="2469" y="489"/>
                    </a:cubicBezTo>
                    <a:cubicBezTo>
                      <a:pt x="2741" y="362"/>
                      <a:pt x="2574" y="0"/>
                      <a:pt x="23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19"/>
              <p:cNvSpPr/>
              <p:nvPr/>
            </p:nvSpPr>
            <p:spPr>
              <a:xfrm>
                <a:off x="-3791500" y="3501050"/>
                <a:ext cx="275150" cy="66200"/>
              </a:xfrm>
              <a:custGeom>
                <a:rect b="b" l="l" r="r" t="t"/>
                <a:pathLst>
                  <a:path extrusionOk="0" h="2648" w="11006">
                    <a:moveTo>
                      <a:pt x="5397" y="1"/>
                    </a:moveTo>
                    <a:cubicBezTo>
                      <a:pt x="4684" y="1"/>
                      <a:pt x="4003" y="473"/>
                      <a:pt x="3336" y="717"/>
                    </a:cubicBezTo>
                    <a:cubicBezTo>
                      <a:pt x="2959" y="851"/>
                      <a:pt x="2562" y="918"/>
                      <a:pt x="2164" y="918"/>
                    </a:cubicBezTo>
                    <a:cubicBezTo>
                      <a:pt x="1567" y="918"/>
                      <a:pt x="967" y="768"/>
                      <a:pt x="427" y="466"/>
                    </a:cubicBezTo>
                    <a:cubicBezTo>
                      <a:pt x="390" y="446"/>
                      <a:pt x="351" y="436"/>
                      <a:pt x="312" y="436"/>
                    </a:cubicBezTo>
                    <a:cubicBezTo>
                      <a:pt x="152" y="436"/>
                      <a:pt x="0" y="591"/>
                      <a:pt x="51" y="759"/>
                    </a:cubicBezTo>
                    <a:cubicBezTo>
                      <a:pt x="197" y="1303"/>
                      <a:pt x="239" y="1847"/>
                      <a:pt x="176" y="2412"/>
                    </a:cubicBezTo>
                    <a:cubicBezTo>
                      <a:pt x="145" y="2569"/>
                      <a:pt x="260" y="2648"/>
                      <a:pt x="388" y="2648"/>
                    </a:cubicBezTo>
                    <a:cubicBezTo>
                      <a:pt x="516" y="2648"/>
                      <a:pt x="657" y="2569"/>
                      <a:pt x="678" y="2412"/>
                    </a:cubicBezTo>
                    <a:cubicBezTo>
                      <a:pt x="737" y="1990"/>
                      <a:pt x="734" y="1577"/>
                      <a:pt x="670" y="1168"/>
                    </a:cubicBezTo>
                    <a:lnTo>
                      <a:pt x="670" y="1168"/>
                    </a:lnTo>
                    <a:cubicBezTo>
                      <a:pt x="1149" y="1354"/>
                      <a:pt x="1655" y="1448"/>
                      <a:pt x="2168" y="1448"/>
                    </a:cubicBezTo>
                    <a:cubicBezTo>
                      <a:pt x="2361" y="1448"/>
                      <a:pt x="2555" y="1435"/>
                      <a:pt x="2750" y="1408"/>
                    </a:cubicBezTo>
                    <a:cubicBezTo>
                      <a:pt x="3210" y="1324"/>
                      <a:pt x="3629" y="1178"/>
                      <a:pt x="4047" y="968"/>
                    </a:cubicBezTo>
                    <a:cubicBezTo>
                      <a:pt x="4458" y="792"/>
                      <a:pt x="4905" y="525"/>
                      <a:pt x="5372" y="525"/>
                    </a:cubicBezTo>
                    <a:cubicBezTo>
                      <a:pt x="5404" y="525"/>
                      <a:pt x="5437" y="526"/>
                      <a:pt x="5470" y="529"/>
                    </a:cubicBezTo>
                    <a:cubicBezTo>
                      <a:pt x="5972" y="550"/>
                      <a:pt x="6328" y="989"/>
                      <a:pt x="6809" y="1073"/>
                    </a:cubicBezTo>
                    <a:cubicBezTo>
                      <a:pt x="6937" y="1096"/>
                      <a:pt x="7068" y="1107"/>
                      <a:pt x="7198" y="1107"/>
                    </a:cubicBezTo>
                    <a:cubicBezTo>
                      <a:pt x="7535" y="1107"/>
                      <a:pt x="7873" y="1038"/>
                      <a:pt x="8190" y="948"/>
                    </a:cubicBezTo>
                    <a:cubicBezTo>
                      <a:pt x="8552" y="846"/>
                      <a:pt x="9049" y="689"/>
                      <a:pt x="9499" y="689"/>
                    </a:cubicBezTo>
                    <a:cubicBezTo>
                      <a:pt x="9880" y="689"/>
                      <a:pt x="10227" y="802"/>
                      <a:pt x="10429" y="1157"/>
                    </a:cubicBezTo>
                    <a:cubicBezTo>
                      <a:pt x="10480" y="1246"/>
                      <a:pt x="10557" y="1283"/>
                      <a:pt x="10636" y="1283"/>
                    </a:cubicBezTo>
                    <a:cubicBezTo>
                      <a:pt x="10818" y="1283"/>
                      <a:pt x="11006" y="1089"/>
                      <a:pt x="10889" y="885"/>
                    </a:cubicBezTo>
                    <a:cubicBezTo>
                      <a:pt x="10579" y="363"/>
                      <a:pt x="10016" y="172"/>
                      <a:pt x="9446" y="172"/>
                    </a:cubicBezTo>
                    <a:cubicBezTo>
                      <a:pt x="9284" y="172"/>
                      <a:pt x="9122" y="187"/>
                      <a:pt x="8964" y="215"/>
                    </a:cubicBezTo>
                    <a:cubicBezTo>
                      <a:pt x="8462" y="278"/>
                      <a:pt x="8002" y="487"/>
                      <a:pt x="7520" y="571"/>
                    </a:cubicBezTo>
                    <a:cubicBezTo>
                      <a:pt x="7409" y="579"/>
                      <a:pt x="7298" y="588"/>
                      <a:pt x="7189" y="588"/>
                    </a:cubicBezTo>
                    <a:cubicBezTo>
                      <a:pt x="7030" y="588"/>
                      <a:pt x="6874" y="570"/>
                      <a:pt x="6725" y="508"/>
                    </a:cubicBezTo>
                    <a:cubicBezTo>
                      <a:pt x="6474" y="424"/>
                      <a:pt x="6265" y="236"/>
                      <a:pt x="6014" y="132"/>
                    </a:cubicBezTo>
                    <a:cubicBezTo>
                      <a:pt x="5805" y="39"/>
                      <a:pt x="5600" y="1"/>
                      <a:pt x="53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9"/>
              <p:cNvSpPr/>
              <p:nvPr/>
            </p:nvSpPr>
            <p:spPr>
              <a:xfrm>
                <a:off x="-3989550" y="3141850"/>
                <a:ext cx="142500" cy="400900"/>
              </a:xfrm>
              <a:custGeom>
                <a:rect b="b" l="l" r="r" t="t"/>
                <a:pathLst>
                  <a:path extrusionOk="0" h="16036" w="5700">
                    <a:moveTo>
                      <a:pt x="1576" y="0"/>
                    </a:moveTo>
                    <a:cubicBezTo>
                      <a:pt x="1517" y="0"/>
                      <a:pt x="1456" y="24"/>
                      <a:pt x="1403" y="83"/>
                    </a:cubicBezTo>
                    <a:cubicBezTo>
                      <a:pt x="838" y="690"/>
                      <a:pt x="356" y="1422"/>
                      <a:pt x="147" y="2238"/>
                    </a:cubicBezTo>
                    <a:cubicBezTo>
                      <a:pt x="1" y="2782"/>
                      <a:pt x="1" y="3494"/>
                      <a:pt x="398" y="3954"/>
                    </a:cubicBezTo>
                    <a:cubicBezTo>
                      <a:pt x="587" y="4163"/>
                      <a:pt x="838" y="4289"/>
                      <a:pt x="1110" y="4331"/>
                    </a:cubicBezTo>
                    <a:cubicBezTo>
                      <a:pt x="1340" y="4372"/>
                      <a:pt x="1863" y="4310"/>
                      <a:pt x="2009" y="4519"/>
                    </a:cubicBezTo>
                    <a:cubicBezTo>
                      <a:pt x="2093" y="4645"/>
                      <a:pt x="1988" y="4854"/>
                      <a:pt x="1947" y="4979"/>
                    </a:cubicBezTo>
                    <a:cubicBezTo>
                      <a:pt x="1884" y="5147"/>
                      <a:pt x="1842" y="5314"/>
                      <a:pt x="1842" y="5481"/>
                    </a:cubicBezTo>
                    <a:cubicBezTo>
                      <a:pt x="1842" y="5733"/>
                      <a:pt x="1967" y="5963"/>
                      <a:pt x="2177" y="6088"/>
                    </a:cubicBezTo>
                    <a:cubicBezTo>
                      <a:pt x="2423" y="6241"/>
                      <a:pt x="2703" y="6262"/>
                      <a:pt x="2986" y="6262"/>
                    </a:cubicBezTo>
                    <a:cubicBezTo>
                      <a:pt x="3092" y="6262"/>
                      <a:pt x="3199" y="6259"/>
                      <a:pt x="3305" y="6259"/>
                    </a:cubicBezTo>
                    <a:cubicBezTo>
                      <a:pt x="3419" y="6259"/>
                      <a:pt x="3532" y="6262"/>
                      <a:pt x="3641" y="6277"/>
                    </a:cubicBezTo>
                    <a:cubicBezTo>
                      <a:pt x="3913" y="6318"/>
                      <a:pt x="4164" y="6423"/>
                      <a:pt x="4123" y="6758"/>
                    </a:cubicBezTo>
                    <a:cubicBezTo>
                      <a:pt x="4060" y="7197"/>
                      <a:pt x="3600" y="7490"/>
                      <a:pt x="3265" y="7720"/>
                    </a:cubicBezTo>
                    <a:cubicBezTo>
                      <a:pt x="2616" y="8139"/>
                      <a:pt x="1905" y="8536"/>
                      <a:pt x="1570" y="9290"/>
                    </a:cubicBezTo>
                    <a:cubicBezTo>
                      <a:pt x="1235" y="10064"/>
                      <a:pt x="1570" y="10650"/>
                      <a:pt x="1905" y="11340"/>
                    </a:cubicBezTo>
                    <a:cubicBezTo>
                      <a:pt x="1988" y="11528"/>
                      <a:pt x="2072" y="11717"/>
                      <a:pt x="2072" y="11926"/>
                    </a:cubicBezTo>
                    <a:cubicBezTo>
                      <a:pt x="2093" y="12177"/>
                      <a:pt x="1988" y="12428"/>
                      <a:pt x="1988" y="12679"/>
                    </a:cubicBezTo>
                    <a:cubicBezTo>
                      <a:pt x="2009" y="13139"/>
                      <a:pt x="2386" y="13432"/>
                      <a:pt x="2700" y="13725"/>
                    </a:cubicBezTo>
                    <a:cubicBezTo>
                      <a:pt x="3516" y="14458"/>
                      <a:pt x="4332" y="15211"/>
                      <a:pt x="5148" y="15964"/>
                    </a:cubicBezTo>
                    <a:cubicBezTo>
                      <a:pt x="5203" y="16015"/>
                      <a:pt x="5263" y="16036"/>
                      <a:pt x="5321" y="16036"/>
                    </a:cubicBezTo>
                    <a:cubicBezTo>
                      <a:pt x="5526" y="16036"/>
                      <a:pt x="5700" y="15767"/>
                      <a:pt x="5504" y="15588"/>
                    </a:cubicBezTo>
                    <a:cubicBezTo>
                      <a:pt x="4813" y="14960"/>
                      <a:pt x="4123" y="14332"/>
                      <a:pt x="3432" y="13704"/>
                    </a:cubicBezTo>
                    <a:cubicBezTo>
                      <a:pt x="3160" y="13453"/>
                      <a:pt x="2574" y="13077"/>
                      <a:pt x="2512" y="12679"/>
                    </a:cubicBezTo>
                    <a:cubicBezTo>
                      <a:pt x="2491" y="12491"/>
                      <a:pt x="2574" y="12303"/>
                      <a:pt x="2595" y="12135"/>
                    </a:cubicBezTo>
                    <a:cubicBezTo>
                      <a:pt x="2616" y="11947"/>
                      <a:pt x="2595" y="11759"/>
                      <a:pt x="2553" y="11591"/>
                    </a:cubicBezTo>
                    <a:cubicBezTo>
                      <a:pt x="2386" y="10901"/>
                      <a:pt x="1716" y="10294"/>
                      <a:pt x="2009" y="9541"/>
                    </a:cubicBezTo>
                    <a:cubicBezTo>
                      <a:pt x="2323" y="8787"/>
                      <a:pt x="3181" y="8432"/>
                      <a:pt x="3809" y="7971"/>
                    </a:cubicBezTo>
                    <a:cubicBezTo>
                      <a:pt x="4290" y="7616"/>
                      <a:pt x="4876" y="6988"/>
                      <a:pt x="4583" y="6318"/>
                    </a:cubicBezTo>
                    <a:cubicBezTo>
                      <a:pt x="4374" y="5837"/>
                      <a:pt x="3830" y="5753"/>
                      <a:pt x="3369" y="5733"/>
                    </a:cubicBezTo>
                    <a:cubicBezTo>
                      <a:pt x="3269" y="5733"/>
                      <a:pt x="3169" y="5736"/>
                      <a:pt x="3069" y="5736"/>
                    </a:cubicBezTo>
                    <a:cubicBezTo>
                      <a:pt x="2921" y="5736"/>
                      <a:pt x="2775" y="5728"/>
                      <a:pt x="2637" y="5691"/>
                    </a:cubicBezTo>
                    <a:cubicBezTo>
                      <a:pt x="2365" y="5649"/>
                      <a:pt x="2344" y="5461"/>
                      <a:pt x="2428" y="5189"/>
                    </a:cubicBezTo>
                    <a:cubicBezTo>
                      <a:pt x="2512" y="4896"/>
                      <a:pt x="2637" y="4624"/>
                      <a:pt x="2491" y="4310"/>
                    </a:cubicBezTo>
                    <a:cubicBezTo>
                      <a:pt x="2386" y="4080"/>
                      <a:pt x="2156" y="3954"/>
                      <a:pt x="1884" y="3891"/>
                    </a:cubicBezTo>
                    <a:cubicBezTo>
                      <a:pt x="1570" y="3828"/>
                      <a:pt x="1151" y="3891"/>
                      <a:pt x="879" y="3682"/>
                    </a:cubicBezTo>
                    <a:cubicBezTo>
                      <a:pt x="607" y="3473"/>
                      <a:pt x="587" y="3096"/>
                      <a:pt x="587" y="2782"/>
                    </a:cubicBezTo>
                    <a:cubicBezTo>
                      <a:pt x="628" y="1924"/>
                      <a:pt x="1193" y="1067"/>
                      <a:pt x="1779" y="439"/>
                    </a:cubicBezTo>
                    <a:cubicBezTo>
                      <a:pt x="1940" y="262"/>
                      <a:pt x="1768" y="0"/>
                      <a:pt x="15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9"/>
              <p:cNvSpPr/>
              <p:nvPr/>
            </p:nvSpPr>
            <p:spPr>
              <a:xfrm>
                <a:off x="-3829475" y="3170225"/>
                <a:ext cx="435525" cy="230675"/>
              </a:xfrm>
              <a:custGeom>
                <a:rect b="b" l="l" r="r" t="t"/>
                <a:pathLst>
                  <a:path extrusionOk="0" h="9227" w="17421">
                    <a:moveTo>
                      <a:pt x="2659" y="0"/>
                    </a:moveTo>
                    <a:cubicBezTo>
                      <a:pt x="2619" y="0"/>
                      <a:pt x="2576" y="11"/>
                      <a:pt x="2532" y="36"/>
                    </a:cubicBezTo>
                    <a:cubicBezTo>
                      <a:pt x="2009" y="329"/>
                      <a:pt x="1402" y="245"/>
                      <a:pt x="858" y="476"/>
                    </a:cubicBezTo>
                    <a:cubicBezTo>
                      <a:pt x="419" y="664"/>
                      <a:pt x="0" y="1082"/>
                      <a:pt x="0" y="1585"/>
                    </a:cubicBezTo>
                    <a:cubicBezTo>
                      <a:pt x="0" y="2087"/>
                      <a:pt x="377" y="2338"/>
                      <a:pt x="795" y="2505"/>
                    </a:cubicBezTo>
                    <a:cubicBezTo>
                      <a:pt x="1005" y="2589"/>
                      <a:pt x="1277" y="2673"/>
                      <a:pt x="1402" y="2882"/>
                    </a:cubicBezTo>
                    <a:cubicBezTo>
                      <a:pt x="1528" y="3112"/>
                      <a:pt x="1507" y="3405"/>
                      <a:pt x="1570" y="3656"/>
                    </a:cubicBezTo>
                    <a:cubicBezTo>
                      <a:pt x="1632" y="3844"/>
                      <a:pt x="1737" y="4033"/>
                      <a:pt x="1925" y="4158"/>
                    </a:cubicBezTo>
                    <a:cubicBezTo>
                      <a:pt x="2135" y="4305"/>
                      <a:pt x="2407" y="4326"/>
                      <a:pt x="2637" y="4451"/>
                    </a:cubicBezTo>
                    <a:cubicBezTo>
                      <a:pt x="3118" y="4702"/>
                      <a:pt x="3013" y="5372"/>
                      <a:pt x="3013" y="5811"/>
                    </a:cubicBezTo>
                    <a:cubicBezTo>
                      <a:pt x="3013" y="6230"/>
                      <a:pt x="2992" y="6899"/>
                      <a:pt x="3557" y="6920"/>
                    </a:cubicBezTo>
                    <a:cubicBezTo>
                      <a:pt x="3568" y="6921"/>
                      <a:pt x="3580" y="6921"/>
                      <a:pt x="3591" y="6921"/>
                    </a:cubicBezTo>
                    <a:cubicBezTo>
                      <a:pt x="4039" y="6921"/>
                      <a:pt x="4463" y="6514"/>
                      <a:pt x="4687" y="6167"/>
                    </a:cubicBezTo>
                    <a:cubicBezTo>
                      <a:pt x="4938" y="5769"/>
                      <a:pt x="5022" y="5288"/>
                      <a:pt x="5064" y="4828"/>
                    </a:cubicBezTo>
                    <a:cubicBezTo>
                      <a:pt x="5085" y="4577"/>
                      <a:pt x="5085" y="4326"/>
                      <a:pt x="5064" y="4095"/>
                    </a:cubicBezTo>
                    <a:cubicBezTo>
                      <a:pt x="5043" y="3865"/>
                      <a:pt x="5001" y="3572"/>
                      <a:pt x="5085" y="3363"/>
                    </a:cubicBezTo>
                    <a:cubicBezTo>
                      <a:pt x="5125" y="3279"/>
                      <a:pt x="5203" y="3244"/>
                      <a:pt x="5302" y="3244"/>
                    </a:cubicBezTo>
                    <a:cubicBezTo>
                      <a:pt x="5672" y="3244"/>
                      <a:pt x="6343" y="3717"/>
                      <a:pt x="6508" y="3865"/>
                    </a:cubicBezTo>
                    <a:cubicBezTo>
                      <a:pt x="6696" y="4012"/>
                      <a:pt x="6863" y="4179"/>
                      <a:pt x="6947" y="4409"/>
                    </a:cubicBezTo>
                    <a:cubicBezTo>
                      <a:pt x="7052" y="4702"/>
                      <a:pt x="6884" y="4932"/>
                      <a:pt x="6842" y="5225"/>
                    </a:cubicBezTo>
                    <a:cubicBezTo>
                      <a:pt x="6738" y="5853"/>
                      <a:pt x="7324" y="5978"/>
                      <a:pt x="7805" y="5978"/>
                    </a:cubicBezTo>
                    <a:cubicBezTo>
                      <a:pt x="8474" y="5958"/>
                      <a:pt x="9123" y="5874"/>
                      <a:pt x="9772" y="5706"/>
                    </a:cubicBezTo>
                    <a:cubicBezTo>
                      <a:pt x="10085" y="5602"/>
                      <a:pt x="10399" y="5455"/>
                      <a:pt x="10734" y="5372"/>
                    </a:cubicBezTo>
                    <a:cubicBezTo>
                      <a:pt x="10776" y="5363"/>
                      <a:pt x="10816" y="5359"/>
                      <a:pt x="10853" y="5359"/>
                    </a:cubicBezTo>
                    <a:cubicBezTo>
                      <a:pt x="11163" y="5359"/>
                      <a:pt x="11298" y="5654"/>
                      <a:pt x="11466" y="5916"/>
                    </a:cubicBezTo>
                    <a:cubicBezTo>
                      <a:pt x="11718" y="6334"/>
                      <a:pt x="11969" y="6753"/>
                      <a:pt x="12303" y="7129"/>
                    </a:cubicBezTo>
                    <a:cubicBezTo>
                      <a:pt x="12626" y="7492"/>
                      <a:pt x="13065" y="7758"/>
                      <a:pt x="13565" y="7758"/>
                    </a:cubicBezTo>
                    <a:cubicBezTo>
                      <a:pt x="13584" y="7758"/>
                      <a:pt x="13603" y="7758"/>
                      <a:pt x="13622" y="7757"/>
                    </a:cubicBezTo>
                    <a:cubicBezTo>
                      <a:pt x="13792" y="7745"/>
                      <a:pt x="13977" y="7683"/>
                      <a:pt x="14155" y="7683"/>
                    </a:cubicBezTo>
                    <a:cubicBezTo>
                      <a:pt x="14283" y="7683"/>
                      <a:pt x="14408" y="7715"/>
                      <a:pt x="14521" y="7820"/>
                    </a:cubicBezTo>
                    <a:cubicBezTo>
                      <a:pt x="14689" y="7987"/>
                      <a:pt x="14793" y="8238"/>
                      <a:pt x="14919" y="8447"/>
                    </a:cubicBezTo>
                    <a:cubicBezTo>
                      <a:pt x="15170" y="8887"/>
                      <a:pt x="15526" y="9201"/>
                      <a:pt x="16049" y="9222"/>
                    </a:cubicBezTo>
                    <a:cubicBezTo>
                      <a:pt x="16085" y="9225"/>
                      <a:pt x="16121" y="9226"/>
                      <a:pt x="16158" y="9226"/>
                    </a:cubicBezTo>
                    <a:cubicBezTo>
                      <a:pt x="16625" y="9226"/>
                      <a:pt x="17091" y="8979"/>
                      <a:pt x="17304" y="8552"/>
                    </a:cubicBezTo>
                    <a:cubicBezTo>
                      <a:pt x="17421" y="8348"/>
                      <a:pt x="17243" y="8154"/>
                      <a:pt x="17068" y="8154"/>
                    </a:cubicBezTo>
                    <a:cubicBezTo>
                      <a:pt x="16991" y="8154"/>
                      <a:pt x="16916" y="8191"/>
                      <a:pt x="16865" y="8280"/>
                    </a:cubicBezTo>
                    <a:cubicBezTo>
                      <a:pt x="16720" y="8555"/>
                      <a:pt x="16425" y="8710"/>
                      <a:pt x="16125" y="8710"/>
                    </a:cubicBezTo>
                    <a:cubicBezTo>
                      <a:pt x="15992" y="8710"/>
                      <a:pt x="15857" y="8679"/>
                      <a:pt x="15735" y="8615"/>
                    </a:cubicBezTo>
                    <a:cubicBezTo>
                      <a:pt x="15379" y="8406"/>
                      <a:pt x="15254" y="7903"/>
                      <a:pt x="15003" y="7590"/>
                    </a:cubicBezTo>
                    <a:cubicBezTo>
                      <a:pt x="14788" y="7293"/>
                      <a:pt x="14509" y="7165"/>
                      <a:pt x="14185" y="7165"/>
                    </a:cubicBezTo>
                    <a:cubicBezTo>
                      <a:pt x="14098" y="7165"/>
                      <a:pt x="14008" y="7174"/>
                      <a:pt x="13914" y="7192"/>
                    </a:cubicBezTo>
                    <a:cubicBezTo>
                      <a:pt x="13806" y="7209"/>
                      <a:pt x="13704" y="7219"/>
                      <a:pt x="13609" y="7219"/>
                    </a:cubicBezTo>
                    <a:cubicBezTo>
                      <a:pt x="13244" y="7219"/>
                      <a:pt x="12962" y="7084"/>
                      <a:pt x="12680" y="6753"/>
                    </a:cubicBezTo>
                    <a:cubicBezTo>
                      <a:pt x="12345" y="6397"/>
                      <a:pt x="12115" y="5978"/>
                      <a:pt x="11864" y="5581"/>
                    </a:cubicBezTo>
                    <a:cubicBezTo>
                      <a:pt x="11640" y="5194"/>
                      <a:pt x="11356" y="4827"/>
                      <a:pt x="10878" y="4827"/>
                    </a:cubicBezTo>
                    <a:cubicBezTo>
                      <a:pt x="10865" y="4827"/>
                      <a:pt x="10852" y="4827"/>
                      <a:pt x="10839" y="4828"/>
                    </a:cubicBezTo>
                    <a:cubicBezTo>
                      <a:pt x="10525" y="4849"/>
                      <a:pt x="10253" y="4995"/>
                      <a:pt x="9960" y="5100"/>
                    </a:cubicBezTo>
                    <a:cubicBezTo>
                      <a:pt x="9667" y="5204"/>
                      <a:pt x="9353" y="5267"/>
                      <a:pt x="9039" y="5330"/>
                    </a:cubicBezTo>
                    <a:cubicBezTo>
                      <a:pt x="8725" y="5393"/>
                      <a:pt x="8412" y="5434"/>
                      <a:pt x="8098" y="5434"/>
                    </a:cubicBezTo>
                    <a:cubicBezTo>
                      <a:pt x="7951" y="5455"/>
                      <a:pt x="7784" y="5455"/>
                      <a:pt x="7637" y="5455"/>
                    </a:cubicBezTo>
                    <a:cubicBezTo>
                      <a:pt x="7365" y="5434"/>
                      <a:pt x="7365" y="5288"/>
                      <a:pt x="7428" y="5079"/>
                    </a:cubicBezTo>
                    <a:cubicBezTo>
                      <a:pt x="7700" y="4116"/>
                      <a:pt x="6947" y="3426"/>
                      <a:pt x="6152" y="3028"/>
                    </a:cubicBezTo>
                    <a:cubicBezTo>
                      <a:pt x="5900" y="2895"/>
                      <a:pt x="5563" y="2709"/>
                      <a:pt x="5247" y="2709"/>
                    </a:cubicBezTo>
                    <a:cubicBezTo>
                      <a:pt x="5117" y="2709"/>
                      <a:pt x="4991" y="2740"/>
                      <a:pt x="4875" y="2819"/>
                    </a:cubicBezTo>
                    <a:cubicBezTo>
                      <a:pt x="4541" y="3028"/>
                      <a:pt x="4499" y="3489"/>
                      <a:pt x="4520" y="3844"/>
                    </a:cubicBezTo>
                    <a:cubicBezTo>
                      <a:pt x="4562" y="4598"/>
                      <a:pt x="4666" y="5937"/>
                      <a:pt x="3808" y="6313"/>
                    </a:cubicBezTo>
                    <a:cubicBezTo>
                      <a:pt x="3741" y="6347"/>
                      <a:pt x="3688" y="6367"/>
                      <a:pt x="3646" y="6367"/>
                    </a:cubicBezTo>
                    <a:cubicBezTo>
                      <a:pt x="3584" y="6367"/>
                      <a:pt x="3549" y="6322"/>
                      <a:pt x="3536" y="6209"/>
                    </a:cubicBezTo>
                    <a:cubicBezTo>
                      <a:pt x="3536" y="6104"/>
                      <a:pt x="3536" y="5978"/>
                      <a:pt x="3536" y="5853"/>
                    </a:cubicBezTo>
                    <a:cubicBezTo>
                      <a:pt x="3536" y="5602"/>
                      <a:pt x="3536" y="5351"/>
                      <a:pt x="3515" y="5100"/>
                    </a:cubicBezTo>
                    <a:cubicBezTo>
                      <a:pt x="3474" y="4702"/>
                      <a:pt x="3348" y="4305"/>
                      <a:pt x="3013" y="4074"/>
                    </a:cubicBezTo>
                    <a:cubicBezTo>
                      <a:pt x="2783" y="3928"/>
                      <a:pt x="2511" y="3886"/>
                      <a:pt x="2281" y="3761"/>
                    </a:cubicBezTo>
                    <a:cubicBezTo>
                      <a:pt x="2030" y="3635"/>
                      <a:pt x="2030" y="3342"/>
                      <a:pt x="1988" y="3091"/>
                    </a:cubicBezTo>
                    <a:cubicBezTo>
                      <a:pt x="1883" y="2547"/>
                      <a:pt x="1611" y="2275"/>
                      <a:pt x="1109" y="2087"/>
                    </a:cubicBezTo>
                    <a:cubicBezTo>
                      <a:pt x="900" y="2003"/>
                      <a:pt x="565" y="1898"/>
                      <a:pt x="502" y="1647"/>
                    </a:cubicBezTo>
                    <a:cubicBezTo>
                      <a:pt x="461" y="1354"/>
                      <a:pt x="795" y="1061"/>
                      <a:pt x="1026" y="957"/>
                    </a:cubicBezTo>
                    <a:cubicBezTo>
                      <a:pt x="1590" y="706"/>
                      <a:pt x="2239" y="810"/>
                      <a:pt x="2783" y="496"/>
                    </a:cubicBezTo>
                    <a:cubicBezTo>
                      <a:pt x="3032" y="354"/>
                      <a:pt x="2888" y="0"/>
                      <a:pt x="2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9"/>
              <p:cNvSpPr/>
              <p:nvPr/>
            </p:nvSpPr>
            <p:spPr>
              <a:xfrm>
                <a:off x="-3778900" y="3100125"/>
                <a:ext cx="288400" cy="132950"/>
              </a:xfrm>
              <a:custGeom>
                <a:rect b="b" l="l" r="r" t="t"/>
                <a:pathLst>
                  <a:path extrusionOk="0" h="5318" w="11536">
                    <a:moveTo>
                      <a:pt x="11031" y="0"/>
                    </a:moveTo>
                    <a:cubicBezTo>
                      <a:pt x="10797" y="0"/>
                      <a:pt x="10638" y="354"/>
                      <a:pt x="10887" y="497"/>
                    </a:cubicBezTo>
                    <a:cubicBezTo>
                      <a:pt x="11201" y="664"/>
                      <a:pt x="10301" y="1187"/>
                      <a:pt x="10197" y="1292"/>
                    </a:cubicBezTo>
                    <a:cubicBezTo>
                      <a:pt x="9946" y="1564"/>
                      <a:pt x="9799" y="1920"/>
                      <a:pt x="9799" y="2275"/>
                    </a:cubicBezTo>
                    <a:cubicBezTo>
                      <a:pt x="9799" y="2464"/>
                      <a:pt x="9841" y="2652"/>
                      <a:pt x="9904" y="2819"/>
                    </a:cubicBezTo>
                    <a:cubicBezTo>
                      <a:pt x="9987" y="3028"/>
                      <a:pt x="10218" y="3280"/>
                      <a:pt x="10113" y="3531"/>
                    </a:cubicBezTo>
                    <a:cubicBezTo>
                      <a:pt x="10029" y="3740"/>
                      <a:pt x="9799" y="3907"/>
                      <a:pt x="9653" y="4075"/>
                    </a:cubicBezTo>
                    <a:cubicBezTo>
                      <a:pt x="9526" y="4215"/>
                      <a:pt x="9390" y="4356"/>
                      <a:pt x="9258" y="4496"/>
                    </a:cubicBezTo>
                    <a:lnTo>
                      <a:pt x="9258" y="4496"/>
                    </a:lnTo>
                    <a:cubicBezTo>
                      <a:pt x="9059" y="4344"/>
                      <a:pt x="8818" y="4289"/>
                      <a:pt x="8565" y="4289"/>
                    </a:cubicBezTo>
                    <a:cubicBezTo>
                      <a:pt x="8222" y="4289"/>
                      <a:pt x="7856" y="4391"/>
                      <a:pt x="7539" y="4493"/>
                    </a:cubicBezTo>
                    <a:cubicBezTo>
                      <a:pt x="6989" y="4672"/>
                      <a:pt x="6439" y="4781"/>
                      <a:pt x="5879" y="4781"/>
                    </a:cubicBezTo>
                    <a:cubicBezTo>
                      <a:pt x="5524" y="4781"/>
                      <a:pt x="5164" y="4737"/>
                      <a:pt x="4798" y="4640"/>
                    </a:cubicBezTo>
                    <a:cubicBezTo>
                      <a:pt x="4359" y="4535"/>
                      <a:pt x="3920" y="4347"/>
                      <a:pt x="3543" y="4117"/>
                    </a:cubicBezTo>
                    <a:cubicBezTo>
                      <a:pt x="3104" y="3845"/>
                      <a:pt x="2790" y="3489"/>
                      <a:pt x="2413" y="3175"/>
                    </a:cubicBezTo>
                    <a:cubicBezTo>
                      <a:pt x="2029" y="2843"/>
                      <a:pt x="1535" y="2579"/>
                      <a:pt x="1044" y="2579"/>
                    </a:cubicBezTo>
                    <a:cubicBezTo>
                      <a:pt x="760" y="2579"/>
                      <a:pt x="477" y="2667"/>
                      <a:pt x="216" y="2882"/>
                    </a:cubicBezTo>
                    <a:cubicBezTo>
                      <a:pt x="0" y="3048"/>
                      <a:pt x="193" y="3320"/>
                      <a:pt x="408" y="3320"/>
                    </a:cubicBezTo>
                    <a:cubicBezTo>
                      <a:pt x="463" y="3320"/>
                      <a:pt x="520" y="3302"/>
                      <a:pt x="572" y="3259"/>
                    </a:cubicBezTo>
                    <a:cubicBezTo>
                      <a:pt x="730" y="3127"/>
                      <a:pt x="894" y="3073"/>
                      <a:pt x="1059" y="3073"/>
                    </a:cubicBezTo>
                    <a:cubicBezTo>
                      <a:pt x="1684" y="3073"/>
                      <a:pt x="2330" y="3848"/>
                      <a:pt x="2727" y="4179"/>
                    </a:cubicBezTo>
                    <a:cubicBezTo>
                      <a:pt x="3313" y="4661"/>
                      <a:pt x="4024" y="5016"/>
                      <a:pt x="4757" y="5184"/>
                    </a:cubicBezTo>
                    <a:cubicBezTo>
                      <a:pt x="5144" y="5270"/>
                      <a:pt x="5537" y="5317"/>
                      <a:pt x="5930" y="5317"/>
                    </a:cubicBezTo>
                    <a:cubicBezTo>
                      <a:pt x="6301" y="5317"/>
                      <a:pt x="6672" y="5275"/>
                      <a:pt x="7037" y="5184"/>
                    </a:cubicBezTo>
                    <a:cubicBezTo>
                      <a:pt x="7373" y="5111"/>
                      <a:pt x="8034" y="4783"/>
                      <a:pt x="8524" y="4783"/>
                    </a:cubicBezTo>
                    <a:cubicBezTo>
                      <a:pt x="8737" y="4783"/>
                      <a:pt x="8917" y="4845"/>
                      <a:pt x="9025" y="5016"/>
                    </a:cubicBezTo>
                    <a:cubicBezTo>
                      <a:pt x="9075" y="5103"/>
                      <a:pt x="9169" y="5153"/>
                      <a:pt x="9263" y="5153"/>
                    </a:cubicBezTo>
                    <a:cubicBezTo>
                      <a:pt x="9328" y="5153"/>
                      <a:pt x="9392" y="5130"/>
                      <a:pt x="9443" y="5079"/>
                    </a:cubicBezTo>
                    <a:cubicBezTo>
                      <a:pt x="9653" y="4828"/>
                      <a:pt x="9883" y="4598"/>
                      <a:pt x="10113" y="4347"/>
                    </a:cubicBezTo>
                    <a:cubicBezTo>
                      <a:pt x="10301" y="4158"/>
                      <a:pt x="10511" y="3970"/>
                      <a:pt x="10615" y="3698"/>
                    </a:cubicBezTo>
                    <a:cubicBezTo>
                      <a:pt x="10845" y="3133"/>
                      <a:pt x="10259" y="2736"/>
                      <a:pt x="10322" y="2171"/>
                    </a:cubicBezTo>
                    <a:cubicBezTo>
                      <a:pt x="10406" y="1564"/>
                      <a:pt x="11034" y="1501"/>
                      <a:pt x="11327" y="1041"/>
                    </a:cubicBezTo>
                    <a:cubicBezTo>
                      <a:pt x="11536" y="706"/>
                      <a:pt x="11515" y="246"/>
                      <a:pt x="11159" y="36"/>
                    </a:cubicBezTo>
                    <a:cubicBezTo>
                      <a:pt x="11115" y="11"/>
                      <a:pt x="11072" y="0"/>
                      <a:pt x="110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 name="Google Shape;597;p19"/>
            <p:cNvSpPr/>
            <p:nvPr/>
          </p:nvSpPr>
          <p:spPr>
            <a:xfrm rot="-613433">
              <a:off x="7721997" y="3733389"/>
              <a:ext cx="534346" cy="373356"/>
            </a:xfrm>
            <a:custGeom>
              <a:rect b="b" l="l" r="r" t="t"/>
              <a:pathLst>
                <a:path extrusionOk="0" h="21260" w="30423">
                  <a:moveTo>
                    <a:pt x="20045" y="586"/>
                  </a:moveTo>
                  <a:cubicBezTo>
                    <a:pt x="20024" y="586"/>
                    <a:pt x="19982" y="607"/>
                    <a:pt x="19940" y="607"/>
                  </a:cubicBezTo>
                  <a:cubicBezTo>
                    <a:pt x="19982" y="607"/>
                    <a:pt x="20003" y="586"/>
                    <a:pt x="20045" y="586"/>
                  </a:cubicBezTo>
                  <a:close/>
                  <a:moveTo>
                    <a:pt x="19857" y="607"/>
                  </a:moveTo>
                  <a:lnTo>
                    <a:pt x="19857" y="607"/>
                  </a:lnTo>
                  <a:cubicBezTo>
                    <a:pt x="18706" y="858"/>
                    <a:pt x="17597" y="1297"/>
                    <a:pt x="16655" y="1988"/>
                  </a:cubicBezTo>
                  <a:cubicBezTo>
                    <a:pt x="17597" y="1297"/>
                    <a:pt x="18706" y="816"/>
                    <a:pt x="19857" y="607"/>
                  </a:cubicBezTo>
                  <a:close/>
                  <a:moveTo>
                    <a:pt x="15965" y="5336"/>
                  </a:moveTo>
                  <a:lnTo>
                    <a:pt x="15965" y="5336"/>
                  </a:lnTo>
                  <a:cubicBezTo>
                    <a:pt x="15735" y="5901"/>
                    <a:pt x="15567" y="6528"/>
                    <a:pt x="15525" y="7219"/>
                  </a:cubicBezTo>
                  <a:cubicBezTo>
                    <a:pt x="15442" y="8558"/>
                    <a:pt x="15776" y="9751"/>
                    <a:pt x="16425" y="10713"/>
                  </a:cubicBezTo>
                  <a:cubicBezTo>
                    <a:pt x="15212" y="9165"/>
                    <a:pt x="14793" y="7072"/>
                    <a:pt x="15965" y="5336"/>
                  </a:cubicBezTo>
                  <a:close/>
                  <a:moveTo>
                    <a:pt x="22500" y="2083"/>
                  </a:moveTo>
                  <a:cubicBezTo>
                    <a:pt x="23043" y="2083"/>
                    <a:pt x="23576" y="2147"/>
                    <a:pt x="24083" y="2281"/>
                  </a:cubicBezTo>
                  <a:cubicBezTo>
                    <a:pt x="25548" y="2888"/>
                    <a:pt x="26803" y="3976"/>
                    <a:pt x="27536" y="5378"/>
                  </a:cubicBezTo>
                  <a:cubicBezTo>
                    <a:pt x="28456" y="7637"/>
                    <a:pt x="28268" y="10253"/>
                    <a:pt x="25987" y="11613"/>
                  </a:cubicBezTo>
                  <a:cubicBezTo>
                    <a:pt x="24627" y="12415"/>
                    <a:pt x="22917" y="12956"/>
                    <a:pt x="21246" y="12956"/>
                  </a:cubicBezTo>
                  <a:cubicBezTo>
                    <a:pt x="20913" y="12956"/>
                    <a:pt x="20581" y="12934"/>
                    <a:pt x="20254" y="12889"/>
                  </a:cubicBezTo>
                  <a:cubicBezTo>
                    <a:pt x="18183" y="12303"/>
                    <a:pt x="16446" y="10776"/>
                    <a:pt x="16132" y="8474"/>
                  </a:cubicBezTo>
                  <a:cubicBezTo>
                    <a:pt x="15714" y="5378"/>
                    <a:pt x="17680" y="3097"/>
                    <a:pt x="20547" y="2344"/>
                  </a:cubicBezTo>
                  <a:cubicBezTo>
                    <a:pt x="21195" y="2173"/>
                    <a:pt x="21854" y="2083"/>
                    <a:pt x="22500" y="2083"/>
                  </a:cubicBezTo>
                  <a:close/>
                  <a:moveTo>
                    <a:pt x="21900" y="737"/>
                  </a:moveTo>
                  <a:cubicBezTo>
                    <a:pt x="22555" y="737"/>
                    <a:pt x="23212" y="805"/>
                    <a:pt x="23853" y="942"/>
                  </a:cubicBezTo>
                  <a:cubicBezTo>
                    <a:pt x="24188" y="1067"/>
                    <a:pt x="24523" y="1214"/>
                    <a:pt x="24857" y="1381"/>
                  </a:cubicBezTo>
                  <a:cubicBezTo>
                    <a:pt x="26008" y="1988"/>
                    <a:pt x="26908" y="2909"/>
                    <a:pt x="27515" y="3976"/>
                  </a:cubicBezTo>
                  <a:cubicBezTo>
                    <a:pt x="27326" y="3683"/>
                    <a:pt x="27096" y="3411"/>
                    <a:pt x="26845" y="3160"/>
                  </a:cubicBezTo>
                  <a:cubicBezTo>
                    <a:pt x="26040" y="1839"/>
                    <a:pt x="24620" y="1315"/>
                    <a:pt x="23036" y="1315"/>
                  </a:cubicBezTo>
                  <a:cubicBezTo>
                    <a:pt x="20376" y="1315"/>
                    <a:pt x="17253" y="2792"/>
                    <a:pt x="15797" y="4457"/>
                  </a:cubicBezTo>
                  <a:cubicBezTo>
                    <a:pt x="13851" y="6696"/>
                    <a:pt x="14458" y="9855"/>
                    <a:pt x="16488" y="11822"/>
                  </a:cubicBezTo>
                  <a:cubicBezTo>
                    <a:pt x="17824" y="13077"/>
                    <a:pt x="19516" y="13595"/>
                    <a:pt x="21256" y="13595"/>
                  </a:cubicBezTo>
                  <a:cubicBezTo>
                    <a:pt x="21751" y="13595"/>
                    <a:pt x="22249" y="13554"/>
                    <a:pt x="22744" y="13475"/>
                  </a:cubicBezTo>
                  <a:cubicBezTo>
                    <a:pt x="23811" y="13349"/>
                    <a:pt x="24899" y="13015"/>
                    <a:pt x="25841" y="12450"/>
                  </a:cubicBezTo>
                  <a:cubicBezTo>
                    <a:pt x="26427" y="12136"/>
                    <a:pt x="26971" y="11780"/>
                    <a:pt x="27431" y="11341"/>
                  </a:cubicBezTo>
                  <a:lnTo>
                    <a:pt x="27431" y="11341"/>
                  </a:lnTo>
                  <a:cubicBezTo>
                    <a:pt x="27075" y="11864"/>
                    <a:pt x="26636" y="12345"/>
                    <a:pt x="26092" y="12743"/>
                  </a:cubicBezTo>
                  <a:cubicBezTo>
                    <a:pt x="24768" y="13729"/>
                    <a:pt x="23137" y="14160"/>
                    <a:pt x="21506" y="14160"/>
                  </a:cubicBezTo>
                  <a:cubicBezTo>
                    <a:pt x="20508" y="14160"/>
                    <a:pt x="19509" y="13999"/>
                    <a:pt x="18580" y="13705"/>
                  </a:cubicBezTo>
                  <a:cubicBezTo>
                    <a:pt x="17304" y="13308"/>
                    <a:pt x="16007" y="12638"/>
                    <a:pt x="15149" y="11592"/>
                  </a:cubicBezTo>
                  <a:cubicBezTo>
                    <a:pt x="14165" y="10420"/>
                    <a:pt x="14019" y="8767"/>
                    <a:pt x="14186" y="7302"/>
                  </a:cubicBezTo>
                  <a:cubicBezTo>
                    <a:pt x="14500" y="4478"/>
                    <a:pt x="16111" y="2239"/>
                    <a:pt x="18810" y="1276"/>
                  </a:cubicBezTo>
                  <a:cubicBezTo>
                    <a:pt x="19791" y="915"/>
                    <a:pt x="20844" y="737"/>
                    <a:pt x="21900" y="737"/>
                  </a:cubicBezTo>
                  <a:close/>
                  <a:moveTo>
                    <a:pt x="5126" y="19417"/>
                  </a:moveTo>
                  <a:cubicBezTo>
                    <a:pt x="5126" y="19417"/>
                    <a:pt x="5147" y="19438"/>
                    <a:pt x="5147" y="19438"/>
                  </a:cubicBezTo>
                  <a:cubicBezTo>
                    <a:pt x="5147" y="19438"/>
                    <a:pt x="5126" y="19459"/>
                    <a:pt x="5105" y="19459"/>
                  </a:cubicBezTo>
                  <a:cubicBezTo>
                    <a:pt x="5126" y="19438"/>
                    <a:pt x="5126" y="19438"/>
                    <a:pt x="5126" y="19417"/>
                  </a:cubicBezTo>
                  <a:close/>
                  <a:moveTo>
                    <a:pt x="13621" y="10023"/>
                  </a:moveTo>
                  <a:cubicBezTo>
                    <a:pt x="13705" y="10295"/>
                    <a:pt x="13810" y="10587"/>
                    <a:pt x="13935" y="10860"/>
                  </a:cubicBezTo>
                  <a:cubicBezTo>
                    <a:pt x="14061" y="11111"/>
                    <a:pt x="14207" y="11362"/>
                    <a:pt x="14354" y="11613"/>
                  </a:cubicBezTo>
                  <a:cubicBezTo>
                    <a:pt x="14144" y="11927"/>
                    <a:pt x="13914" y="12220"/>
                    <a:pt x="13684" y="12512"/>
                  </a:cubicBezTo>
                  <a:cubicBezTo>
                    <a:pt x="13433" y="12157"/>
                    <a:pt x="13077" y="11864"/>
                    <a:pt x="12701" y="11613"/>
                  </a:cubicBezTo>
                  <a:cubicBezTo>
                    <a:pt x="12689" y="11605"/>
                    <a:pt x="12677" y="11601"/>
                    <a:pt x="12666" y="11601"/>
                  </a:cubicBezTo>
                  <a:cubicBezTo>
                    <a:pt x="12618" y="11601"/>
                    <a:pt x="12583" y="11666"/>
                    <a:pt x="12617" y="11717"/>
                  </a:cubicBezTo>
                  <a:cubicBezTo>
                    <a:pt x="12910" y="12073"/>
                    <a:pt x="13182" y="12408"/>
                    <a:pt x="13433" y="12784"/>
                  </a:cubicBezTo>
                  <a:cubicBezTo>
                    <a:pt x="13349" y="12889"/>
                    <a:pt x="13245" y="12994"/>
                    <a:pt x="13140" y="13119"/>
                  </a:cubicBezTo>
                  <a:cubicBezTo>
                    <a:pt x="13015" y="12847"/>
                    <a:pt x="12847" y="12575"/>
                    <a:pt x="12680" y="12345"/>
                  </a:cubicBezTo>
                  <a:cubicBezTo>
                    <a:pt x="12667" y="12321"/>
                    <a:pt x="12646" y="12310"/>
                    <a:pt x="12623" y="12310"/>
                  </a:cubicBezTo>
                  <a:cubicBezTo>
                    <a:pt x="12566" y="12310"/>
                    <a:pt x="12498" y="12370"/>
                    <a:pt x="12512" y="12429"/>
                  </a:cubicBezTo>
                  <a:cubicBezTo>
                    <a:pt x="12617" y="12722"/>
                    <a:pt x="12743" y="13056"/>
                    <a:pt x="12910" y="13328"/>
                  </a:cubicBezTo>
                  <a:cubicBezTo>
                    <a:pt x="12491" y="13747"/>
                    <a:pt x="12052" y="14145"/>
                    <a:pt x="11592" y="14542"/>
                  </a:cubicBezTo>
                  <a:cubicBezTo>
                    <a:pt x="11571" y="14186"/>
                    <a:pt x="11257" y="13747"/>
                    <a:pt x="11090" y="13538"/>
                  </a:cubicBezTo>
                  <a:cubicBezTo>
                    <a:pt x="11062" y="13510"/>
                    <a:pt x="11031" y="13499"/>
                    <a:pt x="11000" y="13499"/>
                  </a:cubicBezTo>
                  <a:cubicBezTo>
                    <a:pt x="10913" y="13499"/>
                    <a:pt x="10834" y="13591"/>
                    <a:pt x="10880" y="13684"/>
                  </a:cubicBezTo>
                  <a:cubicBezTo>
                    <a:pt x="10985" y="13873"/>
                    <a:pt x="11090" y="14082"/>
                    <a:pt x="11152" y="14291"/>
                  </a:cubicBezTo>
                  <a:cubicBezTo>
                    <a:pt x="11215" y="14500"/>
                    <a:pt x="11194" y="14647"/>
                    <a:pt x="11173" y="14835"/>
                  </a:cubicBezTo>
                  <a:cubicBezTo>
                    <a:pt x="11173" y="14856"/>
                    <a:pt x="11194" y="14856"/>
                    <a:pt x="11194" y="14877"/>
                  </a:cubicBezTo>
                  <a:cubicBezTo>
                    <a:pt x="11110" y="14940"/>
                    <a:pt x="11027" y="15002"/>
                    <a:pt x="10943" y="15065"/>
                  </a:cubicBezTo>
                  <a:cubicBezTo>
                    <a:pt x="11006" y="14793"/>
                    <a:pt x="10713" y="14375"/>
                    <a:pt x="10566" y="14207"/>
                  </a:cubicBezTo>
                  <a:cubicBezTo>
                    <a:pt x="10545" y="14180"/>
                    <a:pt x="10517" y="14168"/>
                    <a:pt x="10489" y="14168"/>
                  </a:cubicBezTo>
                  <a:cubicBezTo>
                    <a:pt x="10411" y="14168"/>
                    <a:pt x="10332" y="14261"/>
                    <a:pt x="10378" y="14354"/>
                  </a:cubicBezTo>
                  <a:cubicBezTo>
                    <a:pt x="10462" y="14500"/>
                    <a:pt x="10525" y="14668"/>
                    <a:pt x="10566" y="14856"/>
                  </a:cubicBezTo>
                  <a:cubicBezTo>
                    <a:pt x="10587" y="14981"/>
                    <a:pt x="10566" y="15149"/>
                    <a:pt x="10692" y="15233"/>
                  </a:cubicBezTo>
                  <a:lnTo>
                    <a:pt x="10713" y="15233"/>
                  </a:lnTo>
                  <a:cubicBezTo>
                    <a:pt x="10629" y="15316"/>
                    <a:pt x="10546" y="15379"/>
                    <a:pt x="10441" y="15463"/>
                  </a:cubicBezTo>
                  <a:cubicBezTo>
                    <a:pt x="10420" y="15400"/>
                    <a:pt x="10399" y="15337"/>
                    <a:pt x="10378" y="15295"/>
                  </a:cubicBezTo>
                  <a:cubicBezTo>
                    <a:pt x="10253" y="15044"/>
                    <a:pt x="10064" y="14835"/>
                    <a:pt x="9834" y="14668"/>
                  </a:cubicBezTo>
                  <a:cubicBezTo>
                    <a:pt x="9813" y="14653"/>
                    <a:pt x="9790" y="14647"/>
                    <a:pt x="9767" y="14647"/>
                  </a:cubicBezTo>
                  <a:cubicBezTo>
                    <a:pt x="9659" y="14647"/>
                    <a:pt x="9559" y="14794"/>
                    <a:pt x="9646" y="14898"/>
                  </a:cubicBezTo>
                  <a:cubicBezTo>
                    <a:pt x="9813" y="15065"/>
                    <a:pt x="9939" y="15253"/>
                    <a:pt x="10022" y="15484"/>
                  </a:cubicBezTo>
                  <a:cubicBezTo>
                    <a:pt x="10064" y="15567"/>
                    <a:pt x="10064" y="15651"/>
                    <a:pt x="10085" y="15714"/>
                  </a:cubicBezTo>
                  <a:cubicBezTo>
                    <a:pt x="9960" y="15818"/>
                    <a:pt x="9834" y="15923"/>
                    <a:pt x="9709" y="16007"/>
                  </a:cubicBezTo>
                  <a:cubicBezTo>
                    <a:pt x="9625" y="15735"/>
                    <a:pt x="9395" y="15484"/>
                    <a:pt x="9186" y="15316"/>
                  </a:cubicBezTo>
                  <a:cubicBezTo>
                    <a:pt x="9155" y="15285"/>
                    <a:pt x="9120" y="15272"/>
                    <a:pt x="9086" y="15272"/>
                  </a:cubicBezTo>
                  <a:cubicBezTo>
                    <a:pt x="8985" y="15272"/>
                    <a:pt x="8897" y="15394"/>
                    <a:pt x="8976" y="15505"/>
                  </a:cubicBezTo>
                  <a:cubicBezTo>
                    <a:pt x="9102" y="15672"/>
                    <a:pt x="9248" y="15860"/>
                    <a:pt x="9311" y="16049"/>
                  </a:cubicBezTo>
                  <a:cubicBezTo>
                    <a:pt x="9353" y="16111"/>
                    <a:pt x="9353" y="16195"/>
                    <a:pt x="9374" y="16258"/>
                  </a:cubicBezTo>
                  <a:cubicBezTo>
                    <a:pt x="9269" y="16321"/>
                    <a:pt x="9186" y="16404"/>
                    <a:pt x="9081" y="16467"/>
                  </a:cubicBezTo>
                  <a:cubicBezTo>
                    <a:pt x="9039" y="16237"/>
                    <a:pt x="8893" y="15986"/>
                    <a:pt x="8746" y="15818"/>
                  </a:cubicBezTo>
                  <a:cubicBezTo>
                    <a:pt x="8718" y="15784"/>
                    <a:pt x="8684" y="15770"/>
                    <a:pt x="8650" y="15770"/>
                  </a:cubicBezTo>
                  <a:cubicBezTo>
                    <a:pt x="8558" y="15770"/>
                    <a:pt x="8470" y="15873"/>
                    <a:pt x="8516" y="15965"/>
                  </a:cubicBezTo>
                  <a:cubicBezTo>
                    <a:pt x="8641" y="16216"/>
                    <a:pt x="8704" y="16467"/>
                    <a:pt x="8746" y="16718"/>
                  </a:cubicBezTo>
                  <a:cubicBezTo>
                    <a:pt x="8641" y="16802"/>
                    <a:pt x="8516" y="16886"/>
                    <a:pt x="8411" y="16990"/>
                  </a:cubicBezTo>
                  <a:cubicBezTo>
                    <a:pt x="8411" y="16655"/>
                    <a:pt x="8118" y="16279"/>
                    <a:pt x="7867" y="16090"/>
                  </a:cubicBezTo>
                  <a:cubicBezTo>
                    <a:pt x="7850" y="16080"/>
                    <a:pt x="7831" y="16075"/>
                    <a:pt x="7814" y="16075"/>
                  </a:cubicBezTo>
                  <a:cubicBezTo>
                    <a:pt x="7726" y="16075"/>
                    <a:pt x="7651" y="16188"/>
                    <a:pt x="7721" y="16258"/>
                  </a:cubicBezTo>
                  <a:cubicBezTo>
                    <a:pt x="7846" y="16404"/>
                    <a:pt x="7972" y="16593"/>
                    <a:pt x="8014" y="16781"/>
                  </a:cubicBezTo>
                  <a:cubicBezTo>
                    <a:pt x="8056" y="16927"/>
                    <a:pt x="8035" y="17074"/>
                    <a:pt x="8077" y="17220"/>
                  </a:cubicBezTo>
                  <a:cubicBezTo>
                    <a:pt x="7993" y="17304"/>
                    <a:pt x="7888" y="17367"/>
                    <a:pt x="7805" y="17450"/>
                  </a:cubicBezTo>
                  <a:lnTo>
                    <a:pt x="7805" y="17430"/>
                  </a:lnTo>
                  <a:cubicBezTo>
                    <a:pt x="7742" y="17158"/>
                    <a:pt x="7595" y="16927"/>
                    <a:pt x="7407" y="16760"/>
                  </a:cubicBezTo>
                  <a:cubicBezTo>
                    <a:pt x="7377" y="16724"/>
                    <a:pt x="7336" y="16709"/>
                    <a:pt x="7294" y="16709"/>
                  </a:cubicBezTo>
                  <a:cubicBezTo>
                    <a:pt x="7189" y="16709"/>
                    <a:pt x="7081" y="16807"/>
                    <a:pt x="7156" y="16927"/>
                  </a:cubicBezTo>
                  <a:cubicBezTo>
                    <a:pt x="7261" y="17074"/>
                    <a:pt x="7365" y="17262"/>
                    <a:pt x="7386" y="17450"/>
                  </a:cubicBezTo>
                  <a:cubicBezTo>
                    <a:pt x="7407" y="17513"/>
                    <a:pt x="7407" y="17597"/>
                    <a:pt x="7407" y="17660"/>
                  </a:cubicBezTo>
                  <a:cubicBezTo>
                    <a:pt x="7407" y="17681"/>
                    <a:pt x="7407" y="17722"/>
                    <a:pt x="7407" y="17743"/>
                  </a:cubicBezTo>
                  <a:cubicBezTo>
                    <a:pt x="7219" y="17911"/>
                    <a:pt x="7009" y="18057"/>
                    <a:pt x="6800" y="18225"/>
                  </a:cubicBezTo>
                  <a:cubicBezTo>
                    <a:pt x="6989" y="17806"/>
                    <a:pt x="6654" y="17304"/>
                    <a:pt x="6382" y="17011"/>
                  </a:cubicBezTo>
                  <a:cubicBezTo>
                    <a:pt x="6357" y="16980"/>
                    <a:pt x="6327" y="16968"/>
                    <a:pt x="6298" y="16968"/>
                  </a:cubicBezTo>
                  <a:cubicBezTo>
                    <a:pt x="6228" y="16968"/>
                    <a:pt x="6164" y="17042"/>
                    <a:pt x="6193" y="17116"/>
                  </a:cubicBezTo>
                  <a:cubicBezTo>
                    <a:pt x="6298" y="17325"/>
                    <a:pt x="6403" y="17534"/>
                    <a:pt x="6445" y="17764"/>
                  </a:cubicBezTo>
                  <a:cubicBezTo>
                    <a:pt x="6507" y="17932"/>
                    <a:pt x="6486" y="18141"/>
                    <a:pt x="6528" y="18329"/>
                  </a:cubicBezTo>
                  <a:cubicBezTo>
                    <a:pt x="6528" y="18350"/>
                    <a:pt x="6549" y="18371"/>
                    <a:pt x="6570" y="18392"/>
                  </a:cubicBezTo>
                  <a:cubicBezTo>
                    <a:pt x="6549" y="18413"/>
                    <a:pt x="6528" y="18434"/>
                    <a:pt x="6507" y="18455"/>
                  </a:cubicBezTo>
                  <a:cubicBezTo>
                    <a:pt x="6382" y="18162"/>
                    <a:pt x="6193" y="17848"/>
                    <a:pt x="6068" y="17702"/>
                  </a:cubicBezTo>
                  <a:cubicBezTo>
                    <a:pt x="6040" y="17668"/>
                    <a:pt x="6006" y="17654"/>
                    <a:pt x="5973" y="17654"/>
                  </a:cubicBezTo>
                  <a:cubicBezTo>
                    <a:pt x="5881" y="17654"/>
                    <a:pt x="5792" y="17761"/>
                    <a:pt x="5838" y="17869"/>
                  </a:cubicBezTo>
                  <a:cubicBezTo>
                    <a:pt x="5942" y="18099"/>
                    <a:pt x="6047" y="18329"/>
                    <a:pt x="6110" y="18580"/>
                  </a:cubicBezTo>
                  <a:cubicBezTo>
                    <a:pt x="6131" y="18622"/>
                    <a:pt x="6131" y="18685"/>
                    <a:pt x="6131" y="18727"/>
                  </a:cubicBezTo>
                  <a:cubicBezTo>
                    <a:pt x="6005" y="18831"/>
                    <a:pt x="5901" y="18915"/>
                    <a:pt x="5754" y="18999"/>
                  </a:cubicBezTo>
                  <a:cubicBezTo>
                    <a:pt x="5754" y="18999"/>
                    <a:pt x="5754" y="18978"/>
                    <a:pt x="5754" y="18978"/>
                  </a:cubicBezTo>
                  <a:cubicBezTo>
                    <a:pt x="5691" y="18769"/>
                    <a:pt x="5566" y="18601"/>
                    <a:pt x="5419" y="18455"/>
                  </a:cubicBezTo>
                  <a:cubicBezTo>
                    <a:pt x="5398" y="18433"/>
                    <a:pt x="5373" y="18424"/>
                    <a:pt x="5349" y="18424"/>
                  </a:cubicBezTo>
                  <a:cubicBezTo>
                    <a:pt x="5282" y="18424"/>
                    <a:pt x="5221" y="18497"/>
                    <a:pt x="5252" y="18559"/>
                  </a:cubicBezTo>
                  <a:cubicBezTo>
                    <a:pt x="5336" y="18727"/>
                    <a:pt x="5377" y="18894"/>
                    <a:pt x="5419" y="19062"/>
                  </a:cubicBezTo>
                  <a:cubicBezTo>
                    <a:pt x="5419" y="19124"/>
                    <a:pt x="5419" y="19187"/>
                    <a:pt x="5440" y="19229"/>
                  </a:cubicBezTo>
                  <a:cubicBezTo>
                    <a:pt x="5419" y="19250"/>
                    <a:pt x="5419" y="19250"/>
                    <a:pt x="5398" y="19250"/>
                  </a:cubicBezTo>
                  <a:cubicBezTo>
                    <a:pt x="5419" y="19208"/>
                    <a:pt x="5398" y="19124"/>
                    <a:pt x="5356" y="19062"/>
                  </a:cubicBezTo>
                  <a:cubicBezTo>
                    <a:pt x="5329" y="19014"/>
                    <a:pt x="5284" y="18993"/>
                    <a:pt x="5237" y="18993"/>
                  </a:cubicBezTo>
                  <a:cubicBezTo>
                    <a:pt x="5142" y="18993"/>
                    <a:pt x="5042" y="19081"/>
                    <a:pt x="5084" y="19208"/>
                  </a:cubicBezTo>
                  <a:cubicBezTo>
                    <a:pt x="5064" y="19229"/>
                    <a:pt x="5064" y="19250"/>
                    <a:pt x="5064" y="19292"/>
                  </a:cubicBezTo>
                  <a:cubicBezTo>
                    <a:pt x="5022" y="19292"/>
                    <a:pt x="5001" y="19292"/>
                    <a:pt x="4980" y="19334"/>
                  </a:cubicBezTo>
                  <a:cubicBezTo>
                    <a:pt x="4980" y="19396"/>
                    <a:pt x="4959" y="19480"/>
                    <a:pt x="4875" y="19480"/>
                  </a:cubicBezTo>
                  <a:cubicBezTo>
                    <a:pt x="4792" y="19501"/>
                    <a:pt x="4792" y="19585"/>
                    <a:pt x="4812" y="19626"/>
                  </a:cubicBezTo>
                  <a:cubicBezTo>
                    <a:pt x="4059" y="20108"/>
                    <a:pt x="3264" y="20484"/>
                    <a:pt x="2427" y="20673"/>
                  </a:cubicBezTo>
                  <a:cubicBezTo>
                    <a:pt x="2297" y="20701"/>
                    <a:pt x="2127" y="20719"/>
                    <a:pt x="1944" y="20719"/>
                  </a:cubicBezTo>
                  <a:cubicBezTo>
                    <a:pt x="1185" y="20719"/>
                    <a:pt x="181" y="20408"/>
                    <a:pt x="670" y="19229"/>
                  </a:cubicBezTo>
                  <a:cubicBezTo>
                    <a:pt x="795" y="18915"/>
                    <a:pt x="1339" y="18580"/>
                    <a:pt x="1590" y="18434"/>
                  </a:cubicBezTo>
                  <a:cubicBezTo>
                    <a:pt x="2071" y="18120"/>
                    <a:pt x="2574" y="17890"/>
                    <a:pt x="3034" y="17597"/>
                  </a:cubicBezTo>
                  <a:cubicBezTo>
                    <a:pt x="5482" y="16007"/>
                    <a:pt x="7553" y="13935"/>
                    <a:pt x="10106" y="12450"/>
                  </a:cubicBezTo>
                  <a:cubicBezTo>
                    <a:pt x="10943" y="11968"/>
                    <a:pt x="12910" y="11111"/>
                    <a:pt x="13621" y="10023"/>
                  </a:cubicBezTo>
                  <a:close/>
                  <a:moveTo>
                    <a:pt x="21325" y="1"/>
                  </a:moveTo>
                  <a:cubicBezTo>
                    <a:pt x="18624" y="1"/>
                    <a:pt x="15902" y="1245"/>
                    <a:pt x="14500" y="3578"/>
                  </a:cubicBezTo>
                  <a:cubicBezTo>
                    <a:pt x="13433" y="5357"/>
                    <a:pt x="13015" y="7533"/>
                    <a:pt x="13475" y="9520"/>
                  </a:cubicBezTo>
                  <a:cubicBezTo>
                    <a:pt x="12973" y="10399"/>
                    <a:pt x="11341" y="11069"/>
                    <a:pt x="10566" y="11508"/>
                  </a:cubicBezTo>
                  <a:cubicBezTo>
                    <a:pt x="9562" y="12115"/>
                    <a:pt x="8495" y="12659"/>
                    <a:pt x="7533" y="13370"/>
                  </a:cubicBezTo>
                  <a:cubicBezTo>
                    <a:pt x="5712" y="14689"/>
                    <a:pt x="4080" y="16341"/>
                    <a:pt x="2113" y="17471"/>
                  </a:cubicBezTo>
                  <a:cubicBezTo>
                    <a:pt x="1255" y="17974"/>
                    <a:pt x="0" y="18538"/>
                    <a:pt x="0" y="19689"/>
                  </a:cubicBezTo>
                  <a:cubicBezTo>
                    <a:pt x="0" y="20736"/>
                    <a:pt x="966" y="21259"/>
                    <a:pt x="1911" y="21259"/>
                  </a:cubicBezTo>
                  <a:cubicBezTo>
                    <a:pt x="1930" y="21259"/>
                    <a:pt x="1948" y="21259"/>
                    <a:pt x="1967" y="21259"/>
                  </a:cubicBezTo>
                  <a:cubicBezTo>
                    <a:pt x="3452" y="21238"/>
                    <a:pt x="5022" y="20150"/>
                    <a:pt x="6277" y="19250"/>
                  </a:cubicBezTo>
                  <a:cubicBezTo>
                    <a:pt x="6298" y="19271"/>
                    <a:pt x="6324" y="19281"/>
                    <a:pt x="6350" y="19281"/>
                  </a:cubicBezTo>
                  <a:cubicBezTo>
                    <a:pt x="6377" y="19281"/>
                    <a:pt x="6403" y="19271"/>
                    <a:pt x="6424" y="19250"/>
                  </a:cubicBezTo>
                  <a:cubicBezTo>
                    <a:pt x="6507" y="19187"/>
                    <a:pt x="6549" y="19103"/>
                    <a:pt x="6570" y="19041"/>
                  </a:cubicBezTo>
                  <a:cubicBezTo>
                    <a:pt x="6612" y="18999"/>
                    <a:pt x="6654" y="18978"/>
                    <a:pt x="6696" y="18936"/>
                  </a:cubicBezTo>
                  <a:cubicBezTo>
                    <a:pt x="8223" y="17827"/>
                    <a:pt x="9709" y="16593"/>
                    <a:pt x="11194" y="15421"/>
                  </a:cubicBezTo>
                  <a:cubicBezTo>
                    <a:pt x="12471" y="14417"/>
                    <a:pt x="13726" y="13370"/>
                    <a:pt x="14667" y="12052"/>
                  </a:cubicBezTo>
                  <a:cubicBezTo>
                    <a:pt x="15818" y="13496"/>
                    <a:pt x="17618" y="14333"/>
                    <a:pt x="19480" y="14437"/>
                  </a:cubicBezTo>
                  <a:cubicBezTo>
                    <a:pt x="20133" y="14571"/>
                    <a:pt x="20802" y="14638"/>
                    <a:pt x="21467" y="14638"/>
                  </a:cubicBezTo>
                  <a:cubicBezTo>
                    <a:pt x="22464" y="14638"/>
                    <a:pt x="23451" y="14488"/>
                    <a:pt x="24355" y="14186"/>
                  </a:cubicBezTo>
                  <a:cubicBezTo>
                    <a:pt x="29440" y="12471"/>
                    <a:pt x="30423" y="6110"/>
                    <a:pt x="26950" y="2323"/>
                  </a:cubicBezTo>
                  <a:cubicBezTo>
                    <a:pt x="25505" y="750"/>
                    <a:pt x="23422" y="1"/>
                    <a:pt x="213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 name="Google Shape;598;p19"/>
            <p:cNvGrpSpPr/>
            <p:nvPr/>
          </p:nvGrpSpPr>
          <p:grpSpPr>
            <a:xfrm rot="1704252">
              <a:off x="8279061" y="1792084"/>
              <a:ext cx="599881" cy="524933"/>
              <a:chOff x="-4043050" y="3033100"/>
              <a:chExt cx="683325" cy="547675"/>
            </a:xfrm>
          </p:grpSpPr>
          <p:sp>
            <p:nvSpPr>
              <p:cNvPr id="599" name="Google Shape;599;p19"/>
              <p:cNvSpPr/>
              <p:nvPr/>
            </p:nvSpPr>
            <p:spPr>
              <a:xfrm>
                <a:off x="-4043050" y="3033100"/>
                <a:ext cx="683325" cy="547675"/>
              </a:xfrm>
              <a:custGeom>
                <a:rect b="b" l="l" r="r" t="t"/>
                <a:pathLst>
                  <a:path extrusionOk="0" h="21907" w="27333">
                    <a:moveTo>
                      <a:pt x="13655" y="521"/>
                    </a:moveTo>
                    <a:cubicBezTo>
                      <a:pt x="16557" y="521"/>
                      <a:pt x="19453" y="1306"/>
                      <a:pt x="21893" y="2906"/>
                    </a:cubicBezTo>
                    <a:cubicBezTo>
                      <a:pt x="23922" y="4245"/>
                      <a:pt x="25617" y="6170"/>
                      <a:pt x="26328" y="8513"/>
                    </a:cubicBezTo>
                    <a:cubicBezTo>
                      <a:pt x="27082" y="10940"/>
                      <a:pt x="26810" y="13640"/>
                      <a:pt x="25261" y="15711"/>
                    </a:cubicBezTo>
                    <a:cubicBezTo>
                      <a:pt x="24487" y="16736"/>
                      <a:pt x="23483" y="17573"/>
                      <a:pt x="22416" y="18306"/>
                    </a:cubicBezTo>
                    <a:cubicBezTo>
                      <a:pt x="21328" y="19017"/>
                      <a:pt x="20177" y="19645"/>
                      <a:pt x="18984" y="20126"/>
                    </a:cubicBezTo>
                    <a:cubicBezTo>
                      <a:pt x="17021" y="20918"/>
                      <a:pt x="14915" y="21384"/>
                      <a:pt x="12796" y="21384"/>
                    </a:cubicBezTo>
                    <a:cubicBezTo>
                      <a:pt x="12341" y="21384"/>
                      <a:pt x="11886" y="21363"/>
                      <a:pt x="11431" y="21319"/>
                    </a:cubicBezTo>
                    <a:cubicBezTo>
                      <a:pt x="6953" y="20879"/>
                      <a:pt x="2622" y="17866"/>
                      <a:pt x="1283" y="13451"/>
                    </a:cubicBezTo>
                    <a:cubicBezTo>
                      <a:pt x="69" y="9434"/>
                      <a:pt x="2015" y="4621"/>
                      <a:pt x="5907" y="2864"/>
                    </a:cubicBezTo>
                    <a:cubicBezTo>
                      <a:pt x="6367" y="2655"/>
                      <a:pt x="6848" y="2508"/>
                      <a:pt x="7330" y="2404"/>
                    </a:cubicBezTo>
                    <a:cubicBezTo>
                      <a:pt x="7645" y="2344"/>
                      <a:pt x="7552" y="1896"/>
                      <a:pt x="7261" y="1896"/>
                    </a:cubicBezTo>
                    <a:cubicBezTo>
                      <a:pt x="7243" y="1896"/>
                      <a:pt x="7224" y="1898"/>
                      <a:pt x="7204" y="1901"/>
                    </a:cubicBezTo>
                    <a:cubicBezTo>
                      <a:pt x="7173" y="1908"/>
                      <a:pt x="7142" y="1915"/>
                      <a:pt x="7111" y="1922"/>
                    </a:cubicBezTo>
                    <a:lnTo>
                      <a:pt x="7111" y="1922"/>
                    </a:lnTo>
                    <a:cubicBezTo>
                      <a:pt x="9156" y="993"/>
                      <a:pt x="11407" y="521"/>
                      <a:pt x="13655" y="521"/>
                    </a:cubicBezTo>
                    <a:close/>
                    <a:moveTo>
                      <a:pt x="13643" y="0"/>
                    </a:moveTo>
                    <a:cubicBezTo>
                      <a:pt x="11923" y="0"/>
                      <a:pt x="10205" y="266"/>
                      <a:pt x="8585" y="792"/>
                    </a:cubicBezTo>
                    <a:cubicBezTo>
                      <a:pt x="7937" y="1002"/>
                      <a:pt x="7309" y="1253"/>
                      <a:pt x="6702" y="1546"/>
                    </a:cubicBezTo>
                    <a:cubicBezTo>
                      <a:pt x="6456" y="1644"/>
                      <a:pt x="6570" y="1949"/>
                      <a:pt x="6783" y="2005"/>
                    </a:cubicBezTo>
                    <a:lnTo>
                      <a:pt x="6783" y="2005"/>
                    </a:lnTo>
                    <a:cubicBezTo>
                      <a:pt x="2650" y="3147"/>
                      <a:pt x="0" y="7670"/>
                      <a:pt x="446" y="11840"/>
                    </a:cubicBezTo>
                    <a:cubicBezTo>
                      <a:pt x="927" y="16548"/>
                      <a:pt x="4924" y="20335"/>
                      <a:pt x="9380" y="21486"/>
                    </a:cubicBezTo>
                    <a:cubicBezTo>
                      <a:pt x="10505" y="21774"/>
                      <a:pt x="11661" y="21907"/>
                      <a:pt x="12818" y="21907"/>
                    </a:cubicBezTo>
                    <a:cubicBezTo>
                      <a:pt x="14351" y="21907"/>
                      <a:pt x="15885" y="21673"/>
                      <a:pt x="17352" y="21256"/>
                    </a:cubicBezTo>
                    <a:cubicBezTo>
                      <a:pt x="19947" y="20502"/>
                      <a:pt x="22499" y="19163"/>
                      <a:pt x="24487" y="17343"/>
                    </a:cubicBezTo>
                    <a:cubicBezTo>
                      <a:pt x="25450" y="16443"/>
                      <a:pt x="26245" y="15376"/>
                      <a:pt x="26726" y="14142"/>
                    </a:cubicBezTo>
                    <a:cubicBezTo>
                      <a:pt x="27186" y="12949"/>
                      <a:pt x="27333" y="11610"/>
                      <a:pt x="27228" y="10313"/>
                    </a:cubicBezTo>
                    <a:cubicBezTo>
                      <a:pt x="26977" y="7718"/>
                      <a:pt x="25659" y="5396"/>
                      <a:pt x="23755" y="3680"/>
                    </a:cubicBezTo>
                    <a:cubicBezTo>
                      <a:pt x="21003" y="1214"/>
                      <a:pt x="17319" y="0"/>
                      <a:pt x="136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19"/>
              <p:cNvSpPr/>
              <p:nvPr/>
            </p:nvSpPr>
            <p:spPr>
              <a:xfrm>
                <a:off x="-3849350" y="3056375"/>
                <a:ext cx="322900" cy="88650"/>
              </a:xfrm>
              <a:custGeom>
                <a:rect b="b" l="l" r="r" t="t"/>
                <a:pathLst>
                  <a:path extrusionOk="0" h="3546" w="12916">
                    <a:moveTo>
                      <a:pt x="2320" y="0"/>
                    </a:moveTo>
                    <a:cubicBezTo>
                      <a:pt x="2281" y="0"/>
                      <a:pt x="2239" y="9"/>
                      <a:pt x="2197" y="29"/>
                    </a:cubicBezTo>
                    <a:cubicBezTo>
                      <a:pt x="1632" y="322"/>
                      <a:pt x="1109" y="698"/>
                      <a:pt x="712" y="1201"/>
                    </a:cubicBezTo>
                    <a:cubicBezTo>
                      <a:pt x="377" y="1619"/>
                      <a:pt x="0" y="2205"/>
                      <a:pt x="314" y="2728"/>
                    </a:cubicBezTo>
                    <a:cubicBezTo>
                      <a:pt x="545" y="3115"/>
                      <a:pt x="937" y="3243"/>
                      <a:pt x="1375" y="3243"/>
                    </a:cubicBezTo>
                    <a:cubicBezTo>
                      <a:pt x="2051" y="3243"/>
                      <a:pt x="2836" y="2939"/>
                      <a:pt x="3306" y="2812"/>
                    </a:cubicBezTo>
                    <a:cubicBezTo>
                      <a:pt x="3683" y="2707"/>
                      <a:pt x="4059" y="2602"/>
                      <a:pt x="4436" y="2477"/>
                    </a:cubicBezTo>
                    <a:cubicBezTo>
                      <a:pt x="4524" y="2462"/>
                      <a:pt x="4694" y="2376"/>
                      <a:pt x="4824" y="2376"/>
                    </a:cubicBezTo>
                    <a:cubicBezTo>
                      <a:pt x="4880" y="2376"/>
                      <a:pt x="4928" y="2391"/>
                      <a:pt x="4959" y="2435"/>
                    </a:cubicBezTo>
                    <a:cubicBezTo>
                      <a:pt x="5022" y="2519"/>
                      <a:pt x="5022" y="2707"/>
                      <a:pt x="5085" y="2791"/>
                    </a:cubicBezTo>
                    <a:cubicBezTo>
                      <a:pt x="5315" y="3209"/>
                      <a:pt x="5796" y="3377"/>
                      <a:pt x="6256" y="3377"/>
                    </a:cubicBezTo>
                    <a:cubicBezTo>
                      <a:pt x="6821" y="3377"/>
                      <a:pt x="7323" y="3105"/>
                      <a:pt x="7867" y="2958"/>
                    </a:cubicBezTo>
                    <a:cubicBezTo>
                      <a:pt x="8005" y="2924"/>
                      <a:pt x="8147" y="2900"/>
                      <a:pt x="8286" y="2900"/>
                    </a:cubicBezTo>
                    <a:cubicBezTo>
                      <a:pt x="8485" y="2900"/>
                      <a:pt x="8679" y="2948"/>
                      <a:pt x="8851" y="3084"/>
                    </a:cubicBezTo>
                    <a:cubicBezTo>
                      <a:pt x="9060" y="3251"/>
                      <a:pt x="9248" y="3460"/>
                      <a:pt x="9541" y="3523"/>
                    </a:cubicBezTo>
                    <a:cubicBezTo>
                      <a:pt x="9605" y="3538"/>
                      <a:pt x="9670" y="3545"/>
                      <a:pt x="9736" y="3545"/>
                    </a:cubicBezTo>
                    <a:cubicBezTo>
                      <a:pt x="10302" y="3545"/>
                      <a:pt x="10950" y="3026"/>
                      <a:pt x="11362" y="2707"/>
                    </a:cubicBezTo>
                    <a:cubicBezTo>
                      <a:pt x="11927" y="2268"/>
                      <a:pt x="12408" y="1724"/>
                      <a:pt x="12785" y="1096"/>
                    </a:cubicBezTo>
                    <a:cubicBezTo>
                      <a:pt x="12915" y="907"/>
                      <a:pt x="12734" y="718"/>
                      <a:pt x="12554" y="718"/>
                    </a:cubicBezTo>
                    <a:cubicBezTo>
                      <a:pt x="12475" y="718"/>
                      <a:pt x="12396" y="755"/>
                      <a:pt x="12345" y="845"/>
                    </a:cubicBezTo>
                    <a:cubicBezTo>
                      <a:pt x="12031" y="1326"/>
                      <a:pt x="11655" y="1765"/>
                      <a:pt x="11236" y="2142"/>
                    </a:cubicBezTo>
                    <a:cubicBezTo>
                      <a:pt x="11027" y="2310"/>
                      <a:pt x="10797" y="2477"/>
                      <a:pt x="10567" y="2623"/>
                    </a:cubicBezTo>
                    <a:cubicBezTo>
                      <a:pt x="10345" y="2764"/>
                      <a:pt x="10007" y="3022"/>
                      <a:pt x="9739" y="3022"/>
                    </a:cubicBezTo>
                    <a:cubicBezTo>
                      <a:pt x="9729" y="3022"/>
                      <a:pt x="9719" y="3022"/>
                      <a:pt x="9709" y="3021"/>
                    </a:cubicBezTo>
                    <a:cubicBezTo>
                      <a:pt x="9479" y="3021"/>
                      <a:pt x="9290" y="2770"/>
                      <a:pt x="9123" y="2644"/>
                    </a:cubicBezTo>
                    <a:cubicBezTo>
                      <a:pt x="8914" y="2477"/>
                      <a:pt x="8663" y="2393"/>
                      <a:pt x="8411" y="2372"/>
                    </a:cubicBezTo>
                    <a:cubicBezTo>
                      <a:pt x="8371" y="2369"/>
                      <a:pt x="8330" y="2368"/>
                      <a:pt x="8290" y="2368"/>
                    </a:cubicBezTo>
                    <a:cubicBezTo>
                      <a:pt x="7792" y="2368"/>
                      <a:pt x="7328" y="2594"/>
                      <a:pt x="6863" y="2749"/>
                    </a:cubicBezTo>
                    <a:cubicBezTo>
                      <a:pt x="6685" y="2801"/>
                      <a:pt x="6460" y="2848"/>
                      <a:pt x="6241" y="2848"/>
                    </a:cubicBezTo>
                    <a:cubicBezTo>
                      <a:pt x="6021" y="2848"/>
                      <a:pt x="5806" y="2801"/>
                      <a:pt x="5650" y="2665"/>
                    </a:cubicBezTo>
                    <a:cubicBezTo>
                      <a:pt x="5482" y="2540"/>
                      <a:pt x="5503" y="2330"/>
                      <a:pt x="5419" y="2163"/>
                    </a:cubicBezTo>
                    <a:cubicBezTo>
                      <a:pt x="5336" y="1975"/>
                      <a:pt x="5168" y="1849"/>
                      <a:pt x="4959" y="1849"/>
                    </a:cubicBezTo>
                    <a:cubicBezTo>
                      <a:pt x="4937" y="1848"/>
                      <a:pt x="4915" y="1847"/>
                      <a:pt x="4893" y="1847"/>
                    </a:cubicBezTo>
                    <a:cubicBezTo>
                      <a:pt x="4622" y="1847"/>
                      <a:pt x="4353" y="1960"/>
                      <a:pt x="4101" y="2037"/>
                    </a:cubicBezTo>
                    <a:cubicBezTo>
                      <a:pt x="3787" y="2121"/>
                      <a:pt x="3453" y="2226"/>
                      <a:pt x="3118" y="2310"/>
                    </a:cubicBezTo>
                    <a:cubicBezTo>
                      <a:pt x="2574" y="2456"/>
                      <a:pt x="2030" y="2686"/>
                      <a:pt x="1465" y="2686"/>
                    </a:cubicBezTo>
                    <a:cubicBezTo>
                      <a:pt x="1256" y="2686"/>
                      <a:pt x="984" y="2686"/>
                      <a:pt x="837" y="2540"/>
                    </a:cubicBezTo>
                    <a:cubicBezTo>
                      <a:pt x="565" y="2289"/>
                      <a:pt x="816" y="1912"/>
                      <a:pt x="984" y="1682"/>
                    </a:cubicBezTo>
                    <a:cubicBezTo>
                      <a:pt x="1381" y="1159"/>
                      <a:pt x="1883" y="761"/>
                      <a:pt x="2469" y="489"/>
                    </a:cubicBezTo>
                    <a:cubicBezTo>
                      <a:pt x="2741" y="362"/>
                      <a:pt x="2574" y="0"/>
                      <a:pt x="23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19"/>
              <p:cNvSpPr/>
              <p:nvPr/>
            </p:nvSpPr>
            <p:spPr>
              <a:xfrm>
                <a:off x="-3791500" y="3501050"/>
                <a:ext cx="275150" cy="66200"/>
              </a:xfrm>
              <a:custGeom>
                <a:rect b="b" l="l" r="r" t="t"/>
                <a:pathLst>
                  <a:path extrusionOk="0" h="2648" w="11006">
                    <a:moveTo>
                      <a:pt x="5397" y="1"/>
                    </a:moveTo>
                    <a:cubicBezTo>
                      <a:pt x="4684" y="1"/>
                      <a:pt x="4003" y="473"/>
                      <a:pt x="3336" y="717"/>
                    </a:cubicBezTo>
                    <a:cubicBezTo>
                      <a:pt x="2959" y="851"/>
                      <a:pt x="2562" y="918"/>
                      <a:pt x="2164" y="918"/>
                    </a:cubicBezTo>
                    <a:cubicBezTo>
                      <a:pt x="1567" y="918"/>
                      <a:pt x="967" y="768"/>
                      <a:pt x="427" y="466"/>
                    </a:cubicBezTo>
                    <a:cubicBezTo>
                      <a:pt x="390" y="446"/>
                      <a:pt x="351" y="436"/>
                      <a:pt x="312" y="436"/>
                    </a:cubicBezTo>
                    <a:cubicBezTo>
                      <a:pt x="152" y="436"/>
                      <a:pt x="0" y="591"/>
                      <a:pt x="51" y="759"/>
                    </a:cubicBezTo>
                    <a:cubicBezTo>
                      <a:pt x="197" y="1303"/>
                      <a:pt x="239" y="1847"/>
                      <a:pt x="176" y="2412"/>
                    </a:cubicBezTo>
                    <a:cubicBezTo>
                      <a:pt x="145" y="2569"/>
                      <a:pt x="260" y="2648"/>
                      <a:pt x="388" y="2648"/>
                    </a:cubicBezTo>
                    <a:cubicBezTo>
                      <a:pt x="516" y="2648"/>
                      <a:pt x="657" y="2569"/>
                      <a:pt x="678" y="2412"/>
                    </a:cubicBezTo>
                    <a:cubicBezTo>
                      <a:pt x="737" y="1990"/>
                      <a:pt x="734" y="1577"/>
                      <a:pt x="670" y="1168"/>
                    </a:cubicBezTo>
                    <a:lnTo>
                      <a:pt x="670" y="1168"/>
                    </a:lnTo>
                    <a:cubicBezTo>
                      <a:pt x="1149" y="1354"/>
                      <a:pt x="1655" y="1448"/>
                      <a:pt x="2168" y="1448"/>
                    </a:cubicBezTo>
                    <a:cubicBezTo>
                      <a:pt x="2361" y="1448"/>
                      <a:pt x="2555" y="1435"/>
                      <a:pt x="2750" y="1408"/>
                    </a:cubicBezTo>
                    <a:cubicBezTo>
                      <a:pt x="3210" y="1324"/>
                      <a:pt x="3629" y="1178"/>
                      <a:pt x="4047" y="968"/>
                    </a:cubicBezTo>
                    <a:cubicBezTo>
                      <a:pt x="4458" y="792"/>
                      <a:pt x="4905" y="525"/>
                      <a:pt x="5372" y="525"/>
                    </a:cubicBezTo>
                    <a:cubicBezTo>
                      <a:pt x="5404" y="525"/>
                      <a:pt x="5437" y="526"/>
                      <a:pt x="5470" y="529"/>
                    </a:cubicBezTo>
                    <a:cubicBezTo>
                      <a:pt x="5972" y="550"/>
                      <a:pt x="6328" y="989"/>
                      <a:pt x="6809" y="1073"/>
                    </a:cubicBezTo>
                    <a:cubicBezTo>
                      <a:pt x="6937" y="1096"/>
                      <a:pt x="7068" y="1107"/>
                      <a:pt x="7198" y="1107"/>
                    </a:cubicBezTo>
                    <a:cubicBezTo>
                      <a:pt x="7535" y="1107"/>
                      <a:pt x="7873" y="1038"/>
                      <a:pt x="8190" y="948"/>
                    </a:cubicBezTo>
                    <a:cubicBezTo>
                      <a:pt x="8552" y="846"/>
                      <a:pt x="9049" y="689"/>
                      <a:pt x="9499" y="689"/>
                    </a:cubicBezTo>
                    <a:cubicBezTo>
                      <a:pt x="9880" y="689"/>
                      <a:pt x="10227" y="802"/>
                      <a:pt x="10429" y="1157"/>
                    </a:cubicBezTo>
                    <a:cubicBezTo>
                      <a:pt x="10480" y="1246"/>
                      <a:pt x="10557" y="1283"/>
                      <a:pt x="10636" y="1283"/>
                    </a:cubicBezTo>
                    <a:cubicBezTo>
                      <a:pt x="10818" y="1283"/>
                      <a:pt x="11006" y="1089"/>
                      <a:pt x="10889" y="885"/>
                    </a:cubicBezTo>
                    <a:cubicBezTo>
                      <a:pt x="10579" y="363"/>
                      <a:pt x="10016" y="172"/>
                      <a:pt x="9446" y="172"/>
                    </a:cubicBezTo>
                    <a:cubicBezTo>
                      <a:pt x="9284" y="172"/>
                      <a:pt x="9122" y="187"/>
                      <a:pt x="8964" y="215"/>
                    </a:cubicBezTo>
                    <a:cubicBezTo>
                      <a:pt x="8462" y="278"/>
                      <a:pt x="8002" y="487"/>
                      <a:pt x="7520" y="571"/>
                    </a:cubicBezTo>
                    <a:cubicBezTo>
                      <a:pt x="7409" y="579"/>
                      <a:pt x="7298" y="588"/>
                      <a:pt x="7189" y="588"/>
                    </a:cubicBezTo>
                    <a:cubicBezTo>
                      <a:pt x="7030" y="588"/>
                      <a:pt x="6874" y="570"/>
                      <a:pt x="6725" y="508"/>
                    </a:cubicBezTo>
                    <a:cubicBezTo>
                      <a:pt x="6474" y="424"/>
                      <a:pt x="6265" y="236"/>
                      <a:pt x="6014" y="132"/>
                    </a:cubicBezTo>
                    <a:cubicBezTo>
                      <a:pt x="5805" y="39"/>
                      <a:pt x="5600" y="1"/>
                      <a:pt x="53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19"/>
              <p:cNvSpPr/>
              <p:nvPr/>
            </p:nvSpPr>
            <p:spPr>
              <a:xfrm>
                <a:off x="-3989550" y="3141850"/>
                <a:ext cx="142500" cy="400900"/>
              </a:xfrm>
              <a:custGeom>
                <a:rect b="b" l="l" r="r" t="t"/>
                <a:pathLst>
                  <a:path extrusionOk="0" h="16036" w="5700">
                    <a:moveTo>
                      <a:pt x="1576" y="0"/>
                    </a:moveTo>
                    <a:cubicBezTo>
                      <a:pt x="1517" y="0"/>
                      <a:pt x="1456" y="24"/>
                      <a:pt x="1403" y="83"/>
                    </a:cubicBezTo>
                    <a:cubicBezTo>
                      <a:pt x="838" y="690"/>
                      <a:pt x="356" y="1422"/>
                      <a:pt x="147" y="2238"/>
                    </a:cubicBezTo>
                    <a:cubicBezTo>
                      <a:pt x="1" y="2782"/>
                      <a:pt x="1" y="3494"/>
                      <a:pt x="398" y="3954"/>
                    </a:cubicBezTo>
                    <a:cubicBezTo>
                      <a:pt x="587" y="4163"/>
                      <a:pt x="838" y="4289"/>
                      <a:pt x="1110" y="4331"/>
                    </a:cubicBezTo>
                    <a:cubicBezTo>
                      <a:pt x="1340" y="4372"/>
                      <a:pt x="1863" y="4310"/>
                      <a:pt x="2009" y="4519"/>
                    </a:cubicBezTo>
                    <a:cubicBezTo>
                      <a:pt x="2093" y="4645"/>
                      <a:pt x="1988" y="4854"/>
                      <a:pt x="1947" y="4979"/>
                    </a:cubicBezTo>
                    <a:cubicBezTo>
                      <a:pt x="1884" y="5147"/>
                      <a:pt x="1842" y="5314"/>
                      <a:pt x="1842" y="5481"/>
                    </a:cubicBezTo>
                    <a:cubicBezTo>
                      <a:pt x="1842" y="5733"/>
                      <a:pt x="1967" y="5963"/>
                      <a:pt x="2177" y="6088"/>
                    </a:cubicBezTo>
                    <a:cubicBezTo>
                      <a:pt x="2423" y="6241"/>
                      <a:pt x="2703" y="6262"/>
                      <a:pt x="2986" y="6262"/>
                    </a:cubicBezTo>
                    <a:cubicBezTo>
                      <a:pt x="3092" y="6262"/>
                      <a:pt x="3199" y="6259"/>
                      <a:pt x="3305" y="6259"/>
                    </a:cubicBezTo>
                    <a:cubicBezTo>
                      <a:pt x="3419" y="6259"/>
                      <a:pt x="3532" y="6262"/>
                      <a:pt x="3641" y="6277"/>
                    </a:cubicBezTo>
                    <a:cubicBezTo>
                      <a:pt x="3913" y="6318"/>
                      <a:pt x="4164" y="6423"/>
                      <a:pt x="4123" y="6758"/>
                    </a:cubicBezTo>
                    <a:cubicBezTo>
                      <a:pt x="4060" y="7197"/>
                      <a:pt x="3600" y="7490"/>
                      <a:pt x="3265" y="7720"/>
                    </a:cubicBezTo>
                    <a:cubicBezTo>
                      <a:pt x="2616" y="8139"/>
                      <a:pt x="1905" y="8536"/>
                      <a:pt x="1570" y="9290"/>
                    </a:cubicBezTo>
                    <a:cubicBezTo>
                      <a:pt x="1235" y="10064"/>
                      <a:pt x="1570" y="10650"/>
                      <a:pt x="1905" y="11340"/>
                    </a:cubicBezTo>
                    <a:cubicBezTo>
                      <a:pt x="1988" y="11528"/>
                      <a:pt x="2072" y="11717"/>
                      <a:pt x="2072" y="11926"/>
                    </a:cubicBezTo>
                    <a:cubicBezTo>
                      <a:pt x="2093" y="12177"/>
                      <a:pt x="1988" y="12428"/>
                      <a:pt x="1988" y="12679"/>
                    </a:cubicBezTo>
                    <a:cubicBezTo>
                      <a:pt x="2009" y="13139"/>
                      <a:pt x="2386" y="13432"/>
                      <a:pt x="2700" y="13725"/>
                    </a:cubicBezTo>
                    <a:cubicBezTo>
                      <a:pt x="3516" y="14458"/>
                      <a:pt x="4332" y="15211"/>
                      <a:pt x="5148" y="15964"/>
                    </a:cubicBezTo>
                    <a:cubicBezTo>
                      <a:pt x="5203" y="16015"/>
                      <a:pt x="5263" y="16036"/>
                      <a:pt x="5321" y="16036"/>
                    </a:cubicBezTo>
                    <a:cubicBezTo>
                      <a:pt x="5526" y="16036"/>
                      <a:pt x="5700" y="15767"/>
                      <a:pt x="5504" y="15588"/>
                    </a:cubicBezTo>
                    <a:cubicBezTo>
                      <a:pt x="4813" y="14960"/>
                      <a:pt x="4123" y="14332"/>
                      <a:pt x="3432" y="13704"/>
                    </a:cubicBezTo>
                    <a:cubicBezTo>
                      <a:pt x="3160" y="13453"/>
                      <a:pt x="2574" y="13077"/>
                      <a:pt x="2512" y="12679"/>
                    </a:cubicBezTo>
                    <a:cubicBezTo>
                      <a:pt x="2491" y="12491"/>
                      <a:pt x="2574" y="12303"/>
                      <a:pt x="2595" y="12135"/>
                    </a:cubicBezTo>
                    <a:cubicBezTo>
                      <a:pt x="2616" y="11947"/>
                      <a:pt x="2595" y="11759"/>
                      <a:pt x="2553" y="11591"/>
                    </a:cubicBezTo>
                    <a:cubicBezTo>
                      <a:pt x="2386" y="10901"/>
                      <a:pt x="1716" y="10294"/>
                      <a:pt x="2009" y="9541"/>
                    </a:cubicBezTo>
                    <a:cubicBezTo>
                      <a:pt x="2323" y="8787"/>
                      <a:pt x="3181" y="8432"/>
                      <a:pt x="3809" y="7971"/>
                    </a:cubicBezTo>
                    <a:cubicBezTo>
                      <a:pt x="4290" y="7616"/>
                      <a:pt x="4876" y="6988"/>
                      <a:pt x="4583" y="6318"/>
                    </a:cubicBezTo>
                    <a:cubicBezTo>
                      <a:pt x="4374" y="5837"/>
                      <a:pt x="3830" y="5753"/>
                      <a:pt x="3369" y="5733"/>
                    </a:cubicBezTo>
                    <a:cubicBezTo>
                      <a:pt x="3269" y="5733"/>
                      <a:pt x="3169" y="5736"/>
                      <a:pt x="3069" y="5736"/>
                    </a:cubicBezTo>
                    <a:cubicBezTo>
                      <a:pt x="2921" y="5736"/>
                      <a:pt x="2775" y="5728"/>
                      <a:pt x="2637" y="5691"/>
                    </a:cubicBezTo>
                    <a:cubicBezTo>
                      <a:pt x="2365" y="5649"/>
                      <a:pt x="2344" y="5461"/>
                      <a:pt x="2428" y="5189"/>
                    </a:cubicBezTo>
                    <a:cubicBezTo>
                      <a:pt x="2512" y="4896"/>
                      <a:pt x="2637" y="4624"/>
                      <a:pt x="2491" y="4310"/>
                    </a:cubicBezTo>
                    <a:cubicBezTo>
                      <a:pt x="2386" y="4080"/>
                      <a:pt x="2156" y="3954"/>
                      <a:pt x="1884" y="3891"/>
                    </a:cubicBezTo>
                    <a:cubicBezTo>
                      <a:pt x="1570" y="3828"/>
                      <a:pt x="1151" y="3891"/>
                      <a:pt x="879" y="3682"/>
                    </a:cubicBezTo>
                    <a:cubicBezTo>
                      <a:pt x="607" y="3473"/>
                      <a:pt x="587" y="3096"/>
                      <a:pt x="587" y="2782"/>
                    </a:cubicBezTo>
                    <a:cubicBezTo>
                      <a:pt x="628" y="1924"/>
                      <a:pt x="1193" y="1067"/>
                      <a:pt x="1779" y="439"/>
                    </a:cubicBezTo>
                    <a:cubicBezTo>
                      <a:pt x="1940" y="262"/>
                      <a:pt x="1768" y="0"/>
                      <a:pt x="15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9"/>
              <p:cNvSpPr/>
              <p:nvPr/>
            </p:nvSpPr>
            <p:spPr>
              <a:xfrm>
                <a:off x="-3829475" y="3170225"/>
                <a:ext cx="435525" cy="230675"/>
              </a:xfrm>
              <a:custGeom>
                <a:rect b="b" l="l" r="r" t="t"/>
                <a:pathLst>
                  <a:path extrusionOk="0" h="9227" w="17421">
                    <a:moveTo>
                      <a:pt x="2659" y="0"/>
                    </a:moveTo>
                    <a:cubicBezTo>
                      <a:pt x="2619" y="0"/>
                      <a:pt x="2576" y="11"/>
                      <a:pt x="2532" y="36"/>
                    </a:cubicBezTo>
                    <a:cubicBezTo>
                      <a:pt x="2009" y="329"/>
                      <a:pt x="1402" y="245"/>
                      <a:pt x="858" y="476"/>
                    </a:cubicBezTo>
                    <a:cubicBezTo>
                      <a:pt x="419" y="664"/>
                      <a:pt x="0" y="1082"/>
                      <a:pt x="0" y="1585"/>
                    </a:cubicBezTo>
                    <a:cubicBezTo>
                      <a:pt x="0" y="2087"/>
                      <a:pt x="377" y="2338"/>
                      <a:pt x="795" y="2505"/>
                    </a:cubicBezTo>
                    <a:cubicBezTo>
                      <a:pt x="1005" y="2589"/>
                      <a:pt x="1277" y="2673"/>
                      <a:pt x="1402" y="2882"/>
                    </a:cubicBezTo>
                    <a:cubicBezTo>
                      <a:pt x="1528" y="3112"/>
                      <a:pt x="1507" y="3405"/>
                      <a:pt x="1570" y="3656"/>
                    </a:cubicBezTo>
                    <a:cubicBezTo>
                      <a:pt x="1632" y="3844"/>
                      <a:pt x="1737" y="4033"/>
                      <a:pt x="1925" y="4158"/>
                    </a:cubicBezTo>
                    <a:cubicBezTo>
                      <a:pt x="2135" y="4305"/>
                      <a:pt x="2407" y="4326"/>
                      <a:pt x="2637" y="4451"/>
                    </a:cubicBezTo>
                    <a:cubicBezTo>
                      <a:pt x="3118" y="4702"/>
                      <a:pt x="3013" y="5372"/>
                      <a:pt x="3013" y="5811"/>
                    </a:cubicBezTo>
                    <a:cubicBezTo>
                      <a:pt x="3013" y="6230"/>
                      <a:pt x="2992" y="6899"/>
                      <a:pt x="3557" y="6920"/>
                    </a:cubicBezTo>
                    <a:cubicBezTo>
                      <a:pt x="3568" y="6921"/>
                      <a:pt x="3580" y="6921"/>
                      <a:pt x="3591" y="6921"/>
                    </a:cubicBezTo>
                    <a:cubicBezTo>
                      <a:pt x="4039" y="6921"/>
                      <a:pt x="4463" y="6514"/>
                      <a:pt x="4687" y="6167"/>
                    </a:cubicBezTo>
                    <a:cubicBezTo>
                      <a:pt x="4938" y="5769"/>
                      <a:pt x="5022" y="5288"/>
                      <a:pt x="5064" y="4828"/>
                    </a:cubicBezTo>
                    <a:cubicBezTo>
                      <a:pt x="5085" y="4577"/>
                      <a:pt x="5085" y="4326"/>
                      <a:pt x="5064" y="4095"/>
                    </a:cubicBezTo>
                    <a:cubicBezTo>
                      <a:pt x="5043" y="3865"/>
                      <a:pt x="5001" y="3572"/>
                      <a:pt x="5085" y="3363"/>
                    </a:cubicBezTo>
                    <a:cubicBezTo>
                      <a:pt x="5125" y="3279"/>
                      <a:pt x="5203" y="3244"/>
                      <a:pt x="5302" y="3244"/>
                    </a:cubicBezTo>
                    <a:cubicBezTo>
                      <a:pt x="5672" y="3244"/>
                      <a:pt x="6343" y="3717"/>
                      <a:pt x="6508" y="3865"/>
                    </a:cubicBezTo>
                    <a:cubicBezTo>
                      <a:pt x="6696" y="4012"/>
                      <a:pt x="6863" y="4179"/>
                      <a:pt x="6947" y="4409"/>
                    </a:cubicBezTo>
                    <a:cubicBezTo>
                      <a:pt x="7052" y="4702"/>
                      <a:pt x="6884" y="4932"/>
                      <a:pt x="6842" y="5225"/>
                    </a:cubicBezTo>
                    <a:cubicBezTo>
                      <a:pt x="6738" y="5853"/>
                      <a:pt x="7324" y="5978"/>
                      <a:pt x="7805" y="5978"/>
                    </a:cubicBezTo>
                    <a:cubicBezTo>
                      <a:pt x="8474" y="5958"/>
                      <a:pt x="9123" y="5874"/>
                      <a:pt x="9772" y="5706"/>
                    </a:cubicBezTo>
                    <a:cubicBezTo>
                      <a:pt x="10085" y="5602"/>
                      <a:pt x="10399" y="5455"/>
                      <a:pt x="10734" y="5372"/>
                    </a:cubicBezTo>
                    <a:cubicBezTo>
                      <a:pt x="10776" y="5363"/>
                      <a:pt x="10816" y="5359"/>
                      <a:pt x="10853" y="5359"/>
                    </a:cubicBezTo>
                    <a:cubicBezTo>
                      <a:pt x="11163" y="5359"/>
                      <a:pt x="11298" y="5654"/>
                      <a:pt x="11466" y="5916"/>
                    </a:cubicBezTo>
                    <a:cubicBezTo>
                      <a:pt x="11718" y="6334"/>
                      <a:pt x="11969" y="6753"/>
                      <a:pt x="12303" y="7129"/>
                    </a:cubicBezTo>
                    <a:cubicBezTo>
                      <a:pt x="12626" y="7492"/>
                      <a:pt x="13065" y="7758"/>
                      <a:pt x="13565" y="7758"/>
                    </a:cubicBezTo>
                    <a:cubicBezTo>
                      <a:pt x="13584" y="7758"/>
                      <a:pt x="13603" y="7758"/>
                      <a:pt x="13622" y="7757"/>
                    </a:cubicBezTo>
                    <a:cubicBezTo>
                      <a:pt x="13792" y="7745"/>
                      <a:pt x="13977" y="7683"/>
                      <a:pt x="14155" y="7683"/>
                    </a:cubicBezTo>
                    <a:cubicBezTo>
                      <a:pt x="14283" y="7683"/>
                      <a:pt x="14408" y="7715"/>
                      <a:pt x="14521" y="7820"/>
                    </a:cubicBezTo>
                    <a:cubicBezTo>
                      <a:pt x="14689" y="7987"/>
                      <a:pt x="14793" y="8238"/>
                      <a:pt x="14919" y="8447"/>
                    </a:cubicBezTo>
                    <a:cubicBezTo>
                      <a:pt x="15170" y="8887"/>
                      <a:pt x="15526" y="9201"/>
                      <a:pt x="16049" y="9222"/>
                    </a:cubicBezTo>
                    <a:cubicBezTo>
                      <a:pt x="16085" y="9225"/>
                      <a:pt x="16121" y="9226"/>
                      <a:pt x="16158" y="9226"/>
                    </a:cubicBezTo>
                    <a:cubicBezTo>
                      <a:pt x="16625" y="9226"/>
                      <a:pt x="17091" y="8979"/>
                      <a:pt x="17304" y="8552"/>
                    </a:cubicBezTo>
                    <a:cubicBezTo>
                      <a:pt x="17421" y="8348"/>
                      <a:pt x="17243" y="8154"/>
                      <a:pt x="17068" y="8154"/>
                    </a:cubicBezTo>
                    <a:cubicBezTo>
                      <a:pt x="16991" y="8154"/>
                      <a:pt x="16916" y="8191"/>
                      <a:pt x="16865" y="8280"/>
                    </a:cubicBezTo>
                    <a:cubicBezTo>
                      <a:pt x="16720" y="8555"/>
                      <a:pt x="16425" y="8710"/>
                      <a:pt x="16125" y="8710"/>
                    </a:cubicBezTo>
                    <a:cubicBezTo>
                      <a:pt x="15992" y="8710"/>
                      <a:pt x="15857" y="8679"/>
                      <a:pt x="15735" y="8615"/>
                    </a:cubicBezTo>
                    <a:cubicBezTo>
                      <a:pt x="15379" y="8406"/>
                      <a:pt x="15254" y="7903"/>
                      <a:pt x="15003" y="7590"/>
                    </a:cubicBezTo>
                    <a:cubicBezTo>
                      <a:pt x="14788" y="7293"/>
                      <a:pt x="14509" y="7165"/>
                      <a:pt x="14185" y="7165"/>
                    </a:cubicBezTo>
                    <a:cubicBezTo>
                      <a:pt x="14098" y="7165"/>
                      <a:pt x="14008" y="7174"/>
                      <a:pt x="13914" y="7192"/>
                    </a:cubicBezTo>
                    <a:cubicBezTo>
                      <a:pt x="13806" y="7209"/>
                      <a:pt x="13704" y="7219"/>
                      <a:pt x="13609" y="7219"/>
                    </a:cubicBezTo>
                    <a:cubicBezTo>
                      <a:pt x="13244" y="7219"/>
                      <a:pt x="12962" y="7084"/>
                      <a:pt x="12680" y="6753"/>
                    </a:cubicBezTo>
                    <a:cubicBezTo>
                      <a:pt x="12345" y="6397"/>
                      <a:pt x="12115" y="5978"/>
                      <a:pt x="11864" y="5581"/>
                    </a:cubicBezTo>
                    <a:cubicBezTo>
                      <a:pt x="11640" y="5194"/>
                      <a:pt x="11356" y="4827"/>
                      <a:pt x="10878" y="4827"/>
                    </a:cubicBezTo>
                    <a:cubicBezTo>
                      <a:pt x="10865" y="4827"/>
                      <a:pt x="10852" y="4827"/>
                      <a:pt x="10839" y="4828"/>
                    </a:cubicBezTo>
                    <a:cubicBezTo>
                      <a:pt x="10525" y="4849"/>
                      <a:pt x="10253" y="4995"/>
                      <a:pt x="9960" y="5100"/>
                    </a:cubicBezTo>
                    <a:cubicBezTo>
                      <a:pt x="9667" y="5204"/>
                      <a:pt x="9353" y="5267"/>
                      <a:pt x="9039" y="5330"/>
                    </a:cubicBezTo>
                    <a:cubicBezTo>
                      <a:pt x="8725" y="5393"/>
                      <a:pt x="8412" y="5434"/>
                      <a:pt x="8098" y="5434"/>
                    </a:cubicBezTo>
                    <a:cubicBezTo>
                      <a:pt x="7951" y="5455"/>
                      <a:pt x="7784" y="5455"/>
                      <a:pt x="7637" y="5455"/>
                    </a:cubicBezTo>
                    <a:cubicBezTo>
                      <a:pt x="7365" y="5434"/>
                      <a:pt x="7365" y="5288"/>
                      <a:pt x="7428" y="5079"/>
                    </a:cubicBezTo>
                    <a:cubicBezTo>
                      <a:pt x="7700" y="4116"/>
                      <a:pt x="6947" y="3426"/>
                      <a:pt x="6152" y="3028"/>
                    </a:cubicBezTo>
                    <a:cubicBezTo>
                      <a:pt x="5900" y="2895"/>
                      <a:pt x="5563" y="2709"/>
                      <a:pt x="5247" y="2709"/>
                    </a:cubicBezTo>
                    <a:cubicBezTo>
                      <a:pt x="5117" y="2709"/>
                      <a:pt x="4991" y="2740"/>
                      <a:pt x="4875" y="2819"/>
                    </a:cubicBezTo>
                    <a:cubicBezTo>
                      <a:pt x="4541" y="3028"/>
                      <a:pt x="4499" y="3489"/>
                      <a:pt x="4520" y="3844"/>
                    </a:cubicBezTo>
                    <a:cubicBezTo>
                      <a:pt x="4562" y="4598"/>
                      <a:pt x="4666" y="5937"/>
                      <a:pt x="3808" y="6313"/>
                    </a:cubicBezTo>
                    <a:cubicBezTo>
                      <a:pt x="3741" y="6347"/>
                      <a:pt x="3688" y="6367"/>
                      <a:pt x="3646" y="6367"/>
                    </a:cubicBezTo>
                    <a:cubicBezTo>
                      <a:pt x="3584" y="6367"/>
                      <a:pt x="3549" y="6322"/>
                      <a:pt x="3536" y="6209"/>
                    </a:cubicBezTo>
                    <a:cubicBezTo>
                      <a:pt x="3536" y="6104"/>
                      <a:pt x="3536" y="5978"/>
                      <a:pt x="3536" y="5853"/>
                    </a:cubicBezTo>
                    <a:cubicBezTo>
                      <a:pt x="3536" y="5602"/>
                      <a:pt x="3536" y="5351"/>
                      <a:pt x="3515" y="5100"/>
                    </a:cubicBezTo>
                    <a:cubicBezTo>
                      <a:pt x="3474" y="4702"/>
                      <a:pt x="3348" y="4305"/>
                      <a:pt x="3013" y="4074"/>
                    </a:cubicBezTo>
                    <a:cubicBezTo>
                      <a:pt x="2783" y="3928"/>
                      <a:pt x="2511" y="3886"/>
                      <a:pt x="2281" y="3761"/>
                    </a:cubicBezTo>
                    <a:cubicBezTo>
                      <a:pt x="2030" y="3635"/>
                      <a:pt x="2030" y="3342"/>
                      <a:pt x="1988" y="3091"/>
                    </a:cubicBezTo>
                    <a:cubicBezTo>
                      <a:pt x="1883" y="2547"/>
                      <a:pt x="1611" y="2275"/>
                      <a:pt x="1109" y="2087"/>
                    </a:cubicBezTo>
                    <a:cubicBezTo>
                      <a:pt x="900" y="2003"/>
                      <a:pt x="565" y="1898"/>
                      <a:pt x="502" y="1647"/>
                    </a:cubicBezTo>
                    <a:cubicBezTo>
                      <a:pt x="461" y="1354"/>
                      <a:pt x="795" y="1061"/>
                      <a:pt x="1026" y="957"/>
                    </a:cubicBezTo>
                    <a:cubicBezTo>
                      <a:pt x="1590" y="706"/>
                      <a:pt x="2239" y="810"/>
                      <a:pt x="2783" y="496"/>
                    </a:cubicBezTo>
                    <a:cubicBezTo>
                      <a:pt x="3032" y="354"/>
                      <a:pt x="2888" y="0"/>
                      <a:pt x="2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9"/>
              <p:cNvSpPr/>
              <p:nvPr/>
            </p:nvSpPr>
            <p:spPr>
              <a:xfrm>
                <a:off x="-3778900" y="3100125"/>
                <a:ext cx="288400" cy="132950"/>
              </a:xfrm>
              <a:custGeom>
                <a:rect b="b" l="l" r="r" t="t"/>
                <a:pathLst>
                  <a:path extrusionOk="0" h="5318" w="11536">
                    <a:moveTo>
                      <a:pt x="11031" y="0"/>
                    </a:moveTo>
                    <a:cubicBezTo>
                      <a:pt x="10797" y="0"/>
                      <a:pt x="10638" y="354"/>
                      <a:pt x="10887" y="497"/>
                    </a:cubicBezTo>
                    <a:cubicBezTo>
                      <a:pt x="11201" y="664"/>
                      <a:pt x="10301" y="1187"/>
                      <a:pt x="10197" y="1292"/>
                    </a:cubicBezTo>
                    <a:cubicBezTo>
                      <a:pt x="9946" y="1564"/>
                      <a:pt x="9799" y="1920"/>
                      <a:pt x="9799" y="2275"/>
                    </a:cubicBezTo>
                    <a:cubicBezTo>
                      <a:pt x="9799" y="2464"/>
                      <a:pt x="9841" y="2652"/>
                      <a:pt x="9904" y="2819"/>
                    </a:cubicBezTo>
                    <a:cubicBezTo>
                      <a:pt x="9987" y="3028"/>
                      <a:pt x="10218" y="3280"/>
                      <a:pt x="10113" y="3531"/>
                    </a:cubicBezTo>
                    <a:cubicBezTo>
                      <a:pt x="10029" y="3740"/>
                      <a:pt x="9799" y="3907"/>
                      <a:pt x="9653" y="4075"/>
                    </a:cubicBezTo>
                    <a:cubicBezTo>
                      <a:pt x="9526" y="4215"/>
                      <a:pt x="9390" y="4356"/>
                      <a:pt x="9258" y="4496"/>
                    </a:cubicBezTo>
                    <a:lnTo>
                      <a:pt x="9258" y="4496"/>
                    </a:lnTo>
                    <a:cubicBezTo>
                      <a:pt x="9059" y="4344"/>
                      <a:pt x="8818" y="4289"/>
                      <a:pt x="8565" y="4289"/>
                    </a:cubicBezTo>
                    <a:cubicBezTo>
                      <a:pt x="8222" y="4289"/>
                      <a:pt x="7856" y="4391"/>
                      <a:pt x="7539" y="4493"/>
                    </a:cubicBezTo>
                    <a:cubicBezTo>
                      <a:pt x="6989" y="4672"/>
                      <a:pt x="6439" y="4781"/>
                      <a:pt x="5879" y="4781"/>
                    </a:cubicBezTo>
                    <a:cubicBezTo>
                      <a:pt x="5524" y="4781"/>
                      <a:pt x="5164" y="4737"/>
                      <a:pt x="4798" y="4640"/>
                    </a:cubicBezTo>
                    <a:cubicBezTo>
                      <a:pt x="4359" y="4535"/>
                      <a:pt x="3920" y="4347"/>
                      <a:pt x="3543" y="4117"/>
                    </a:cubicBezTo>
                    <a:cubicBezTo>
                      <a:pt x="3104" y="3845"/>
                      <a:pt x="2790" y="3489"/>
                      <a:pt x="2413" y="3175"/>
                    </a:cubicBezTo>
                    <a:cubicBezTo>
                      <a:pt x="2029" y="2843"/>
                      <a:pt x="1535" y="2579"/>
                      <a:pt x="1044" y="2579"/>
                    </a:cubicBezTo>
                    <a:cubicBezTo>
                      <a:pt x="760" y="2579"/>
                      <a:pt x="477" y="2667"/>
                      <a:pt x="216" y="2882"/>
                    </a:cubicBezTo>
                    <a:cubicBezTo>
                      <a:pt x="0" y="3048"/>
                      <a:pt x="193" y="3320"/>
                      <a:pt x="408" y="3320"/>
                    </a:cubicBezTo>
                    <a:cubicBezTo>
                      <a:pt x="463" y="3320"/>
                      <a:pt x="520" y="3302"/>
                      <a:pt x="572" y="3259"/>
                    </a:cubicBezTo>
                    <a:cubicBezTo>
                      <a:pt x="730" y="3127"/>
                      <a:pt x="894" y="3073"/>
                      <a:pt x="1059" y="3073"/>
                    </a:cubicBezTo>
                    <a:cubicBezTo>
                      <a:pt x="1684" y="3073"/>
                      <a:pt x="2330" y="3848"/>
                      <a:pt x="2727" y="4179"/>
                    </a:cubicBezTo>
                    <a:cubicBezTo>
                      <a:pt x="3313" y="4661"/>
                      <a:pt x="4024" y="5016"/>
                      <a:pt x="4757" y="5184"/>
                    </a:cubicBezTo>
                    <a:cubicBezTo>
                      <a:pt x="5144" y="5270"/>
                      <a:pt x="5537" y="5317"/>
                      <a:pt x="5930" y="5317"/>
                    </a:cubicBezTo>
                    <a:cubicBezTo>
                      <a:pt x="6301" y="5317"/>
                      <a:pt x="6672" y="5275"/>
                      <a:pt x="7037" y="5184"/>
                    </a:cubicBezTo>
                    <a:cubicBezTo>
                      <a:pt x="7373" y="5111"/>
                      <a:pt x="8034" y="4783"/>
                      <a:pt x="8524" y="4783"/>
                    </a:cubicBezTo>
                    <a:cubicBezTo>
                      <a:pt x="8737" y="4783"/>
                      <a:pt x="8917" y="4845"/>
                      <a:pt x="9025" y="5016"/>
                    </a:cubicBezTo>
                    <a:cubicBezTo>
                      <a:pt x="9075" y="5103"/>
                      <a:pt x="9169" y="5153"/>
                      <a:pt x="9263" y="5153"/>
                    </a:cubicBezTo>
                    <a:cubicBezTo>
                      <a:pt x="9328" y="5153"/>
                      <a:pt x="9392" y="5130"/>
                      <a:pt x="9443" y="5079"/>
                    </a:cubicBezTo>
                    <a:cubicBezTo>
                      <a:pt x="9653" y="4828"/>
                      <a:pt x="9883" y="4598"/>
                      <a:pt x="10113" y="4347"/>
                    </a:cubicBezTo>
                    <a:cubicBezTo>
                      <a:pt x="10301" y="4158"/>
                      <a:pt x="10511" y="3970"/>
                      <a:pt x="10615" y="3698"/>
                    </a:cubicBezTo>
                    <a:cubicBezTo>
                      <a:pt x="10845" y="3133"/>
                      <a:pt x="10259" y="2736"/>
                      <a:pt x="10322" y="2171"/>
                    </a:cubicBezTo>
                    <a:cubicBezTo>
                      <a:pt x="10406" y="1564"/>
                      <a:pt x="11034" y="1501"/>
                      <a:pt x="11327" y="1041"/>
                    </a:cubicBezTo>
                    <a:cubicBezTo>
                      <a:pt x="11536" y="706"/>
                      <a:pt x="11515" y="246"/>
                      <a:pt x="11159" y="36"/>
                    </a:cubicBezTo>
                    <a:cubicBezTo>
                      <a:pt x="11115" y="11"/>
                      <a:pt x="11072" y="0"/>
                      <a:pt x="110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 name="Google Shape;605;p19"/>
            <p:cNvSpPr/>
            <p:nvPr/>
          </p:nvSpPr>
          <p:spPr>
            <a:xfrm rot="1115228">
              <a:off x="7621519" y="4467624"/>
              <a:ext cx="410084" cy="165196"/>
            </a:xfrm>
            <a:custGeom>
              <a:rect b="b" l="l" r="r" t="t"/>
              <a:pathLst>
                <a:path extrusionOk="0" h="9407" w="23352">
                  <a:moveTo>
                    <a:pt x="4133" y="693"/>
                  </a:moveTo>
                  <a:cubicBezTo>
                    <a:pt x="6175" y="693"/>
                    <a:pt x="8760" y="2618"/>
                    <a:pt x="9124" y="4739"/>
                  </a:cubicBezTo>
                  <a:cubicBezTo>
                    <a:pt x="9040" y="6057"/>
                    <a:pt x="8057" y="7249"/>
                    <a:pt x="7010" y="8024"/>
                  </a:cubicBezTo>
                  <a:cubicBezTo>
                    <a:pt x="6410" y="8242"/>
                    <a:pt x="5735" y="8341"/>
                    <a:pt x="5070" y="8341"/>
                  </a:cubicBezTo>
                  <a:cubicBezTo>
                    <a:pt x="4206" y="8341"/>
                    <a:pt x="3360" y="8173"/>
                    <a:pt x="2721" y="7877"/>
                  </a:cubicBezTo>
                  <a:cubicBezTo>
                    <a:pt x="1445" y="7270"/>
                    <a:pt x="691" y="5408"/>
                    <a:pt x="859" y="3818"/>
                  </a:cubicBezTo>
                  <a:cubicBezTo>
                    <a:pt x="1194" y="2897"/>
                    <a:pt x="1759" y="2060"/>
                    <a:pt x="2491" y="1474"/>
                  </a:cubicBezTo>
                  <a:cubicBezTo>
                    <a:pt x="2512" y="1454"/>
                    <a:pt x="2554" y="1433"/>
                    <a:pt x="2575" y="1433"/>
                  </a:cubicBezTo>
                  <a:cubicBezTo>
                    <a:pt x="2616" y="1412"/>
                    <a:pt x="2637" y="1391"/>
                    <a:pt x="2637" y="1349"/>
                  </a:cubicBezTo>
                  <a:cubicBezTo>
                    <a:pt x="3035" y="1056"/>
                    <a:pt x="3453" y="826"/>
                    <a:pt x="3914" y="700"/>
                  </a:cubicBezTo>
                  <a:cubicBezTo>
                    <a:pt x="3986" y="695"/>
                    <a:pt x="4059" y="693"/>
                    <a:pt x="4133" y="693"/>
                  </a:cubicBezTo>
                  <a:close/>
                  <a:moveTo>
                    <a:pt x="17670" y="693"/>
                  </a:moveTo>
                  <a:cubicBezTo>
                    <a:pt x="19712" y="693"/>
                    <a:pt x="22298" y="2618"/>
                    <a:pt x="22661" y="4739"/>
                  </a:cubicBezTo>
                  <a:cubicBezTo>
                    <a:pt x="22578" y="6057"/>
                    <a:pt x="21594" y="7249"/>
                    <a:pt x="20569" y="8024"/>
                  </a:cubicBezTo>
                  <a:cubicBezTo>
                    <a:pt x="19960" y="8242"/>
                    <a:pt x="19279" y="8341"/>
                    <a:pt x="18612" y="8341"/>
                  </a:cubicBezTo>
                  <a:cubicBezTo>
                    <a:pt x="17744" y="8341"/>
                    <a:pt x="16897" y="8173"/>
                    <a:pt x="16259" y="7877"/>
                  </a:cubicBezTo>
                  <a:cubicBezTo>
                    <a:pt x="15003" y="7270"/>
                    <a:pt x="14229" y="5408"/>
                    <a:pt x="14396" y="3818"/>
                  </a:cubicBezTo>
                  <a:cubicBezTo>
                    <a:pt x="14731" y="2897"/>
                    <a:pt x="15296" y="2060"/>
                    <a:pt x="16028" y="1474"/>
                  </a:cubicBezTo>
                  <a:cubicBezTo>
                    <a:pt x="16070" y="1454"/>
                    <a:pt x="16091" y="1433"/>
                    <a:pt x="16133" y="1433"/>
                  </a:cubicBezTo>
                  <a:cubicBezTo>
                    <a:pt x="16154" y="1412"/>
                    <a:pt x="16175" y="1391"/>
                    <a:pt x="16175" y="1349"/>
                  </a:cubicBezTo>
                  <a:cubicBezTo>
                    <a:pt x="16572" y="1056"/>
                    <a:pt x="16991" y="826"/>
                    <a:pt x="17451" y="700"/>
                  </a:cubicBezTo>
                  <a:cubicBezTo>
                    <a:pt x="17523" y="695"/>
                    <a:pt x="17597" y="693"/>
                    <a:pt x="17670" y="693"/>
                  </a:cubicBezTo>
                  <a:close/>
                  <a:moveTo>
                    <a:pt x="4818" y="0"/>
                  </a:moveTo>
                  <a:cubicBezTo>
                    <a:pt x="4443" y="0"/>
                    <a:pt x="4077" y="63"/>
                    <a:pt x="3725" y="177"/>
                  </a:cubicBezTo>
                  <a:cubicBezTo>
                    <a:pt x="1382" y="386"/>
                    <a:pt x="210" y="2270"/>
                    <a:pt x="189" y="4299"/>
                  </a:cubicBezTo>
                  <a:cubicBezTo>
                    <a:pt x="126" y="4550"/>
                    <a:pt x="106" y="4801"/>
                    <a:pt x="85" y="5052"/>
                  </a:cubicBezTo>
                  <a:cubicBezTo>
                    <a:pt x="1" y="6852"/>
                    <a:pt x="1319" y="8421"/>
                    <a:pt x="2951" y="9028"/>
                  </a:cubicBezTo>
                  <a:cubicBezTo>
                    <a:pt x="3489" y="9289"/>
                    <a:pt x="4038" y="9407"/>
                    <a:pt x="4580" y="9407"/>
                  </a:cubicBezTo>
                  <a:cubicBezTo>
                    <a:pt x="5556" y="9407"/>
                    <a:pt x="6511" y="9026"/>
                    <a:pt x="7345" y="8421"/>
                  </a:cubicBezTo>
                  <a:cubicBezTo>
                    <a:pt x="7366" y="8421"/>
                    <a:pt x="7408" y="8400"/>
                    <a:pt x="7429" y="8400"/>
                  </a:cubicBezTo>
                  <a:cubicBezTo>
                    <a:pt x="9249" y="7668"/>
                    <a:pt x="9814" y="6308"/>
                    <a:pt x="9584" y="4906"/>
                  </a:cubicBezTo>
                  <a:cubicBezTo>
                    <a:pt x="9584" y="4759"/>
                    <a:pt x="9584" y="4613"/>
                    <a:pt x="9584" y="4487"/>
                  </a:cubicBezTo>
                  <a:cubicBezTo>
                    <a:pt x="9626" y="4487"/>
                    <a:pt x="9668" y="4467"/>
                    <a:pt x="9710" y="4404"/>
                  </a:cubicBezTo>
                  <a:cubicBezTo>
                    <a:pt x="9940" y="4111"/>
                    <a:pt x="10233" y="3902"/>
                    <a:pt x="10567" y="3734"/>
                  </a:cubicBezTo>
                  <a:cubicBezTo>
                    <a:pt x="10923" y="3609"/>
                    <a:pt x="11300" y="3525"/>
                    <a:pt x="11655" y="3525"/>
                  </a:cubicBezTo>
                  <a:cubicBezTo>
                    <a:pt x="12367" y="3609"/>
                    <a:pt x="13099" y="3985"/>
                    <a:pt x="13559" y="4467"/>
                  </a:cubicBezTo>
                  <a:cubicBezTo>
                    <a:pt x="13601" y="4508"/>
                    <a:pt x="13643" y="4508"/>
                    <a:pt x="13685" y="4529"/>
                  </a:cubicBezTo>
                  <a:cubicBezTo>
                    <a:pt x="13643" y="4697"/>
                    <a:pt x="13622" y="4864"/>
                    <a:pt x="13622" y="5052"/>
                  </a:cubicBezTo>
                  <a:cubicBezTo>
                    <a:pt x="13539" y="6852"/>
                    <a:pt x="14857" y="8421"/>
                    <a:pt x="16489" y="9028"/>
                  </a:cubicBezTo>
                  <a:cubicBezTo>
                    <a:pt x="17027" y="9289"/>
                    <a:pt x="17576" y="9407"/>
                    <a:pt x="18118" y="9407"/>
                  </a:cubicBezTo>
                  <a:cubicBezTo>
                    <a:pt x="19094" y="9407"/>
                    <a:pt x="20049" y="9026"/>
                    <a:pt x="20883" y="8421"/>
                  </a:cubicBezTo>
                  <a:cubicBezTo>
                    <a:pt x="20904" y="8421"/>
                    <a:pt x="20945" y="8400"/>
                    <a:pt x="20966" y="8379"/>
                  </a:cubicBezTo>
                  <a:cubicBezTo>
                    <a:pt x="22808" y="7668"/>
                    <a:pt x="23352" y="6308"/>
                    <a:pt x="23122" y="4906"/>
                  </a:cubicBezTo>
                  <a:cubicBezTo>
                    <a:pt x="23247" y="3065"/>
                    <a:pt x="21908" y="1370"/>
                    <a:pt x="19941" y="386"/>
                  </a:cubicBezTo>
                  <a:cubicBezTo>
                    <a:pt x="19407" y="120"/>
                    <a:pt x="18873" y="0"/>
                    <a:pt x="18356" y="0"/>
                  </a:cubicBezTo>
                  <a:cubicBezTo>
                    <a:pt x="17981" y="0"/>
                    <a:pt x="17615" y="63"/>
                    <a:pt x="17263" y="177"/>
                  </a:cubicBezTo>
                  <a:cubicBezTo>
                    <a:pt x="15066" y="386"/>
                    <a:pt x="13894" y="2039"/>
                    <a:pt x="13748" y="3923"/>
                  </a:cubicBezTo>
                  <a:cubicBezTo>
                    <a:pt x="13337" y="3272"/>
                    <a:pt x="12644" y="3019"/>
                    <a:pt x="11905" y="3019"/>
                  </a:cubicBezTo>
                  <a:cubicBezTo>
                    <a:pt x="11099" y="3019"/>
                    <a:pt x="10237" y="3320"/>
                    <a:pt x="9626" y="3734"/>
                  </a:cubicBezTo>
                  <a:cubicBezTo>
                    <a:pt x="9500" y="3818"/>
                    <a:pt x="9521" y="3943"/>
                    <a:pt x="9584" y="4027"/>
                  </a:cubicBezTo>
                  <a:lnTo>
                    <a:pt x="9542" y="4111"/>
                  </a:lnTo>
                  <a:cubicBezTo>
                    <a:pt x="9291" y="2583"/>
                    <a:pt x="8077" y="1223"/>
                    <a:pt x="6404" y="386"/>
                  </a:cubicBezTo>
                  <a:cubicBezTo>
                    <a:pt x="5870" y="120"/>
                    <a:pt x="5336" y="0"/>
                    <a:pt x="48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9"/>
            <p:cNvSpPr/>
            <p:nvPr/>
          </p:nvSpPr>
          <p:spPr>
            <a:xfrm>
              <a:off x="7605908" y="1158424"/>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19"/>
            <p:cNvSpPr/>
            <p:nvPr/>
          </p:nvSpPr>
          <p:spPr>
            <a:xfrm>
              <a:off x="8732658" y="24564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19"/>
            <p:cNvSpPr/>
            <p:nvPr/>
          </p:nvSpPr>
          <p:spPr>
            <a:xfrm>
              <a:off x="7518708" y="31624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19"/>
            <p:cNvSpPr/>
            <p:nvPr/>
          </p:nvSpPr>
          <p:spPr>
            <a:xfrm>
              <a:off x="8215508" y="344583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19"/>
            <p:cNvSpPr/>
            <p:nvPr/>
          </p:nvSpPr>
          <p:spPr>
            <a:xfrm>
              <a:off x="8732658" y="26004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9"/>
            <p:cNvSpPr/>
            <p:nvPr/>
          </p:nvSpPr>
          <p:spPr>
            <a:xfrm>
              <a:off x="7782983" y="482728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9"/>
            <p:cNvSpPr/>
            <p:nvPr/>
          </p:nvSpPr>
          <p:spPr>
            <a:xfrm>
              <a:off x="8501900" y="3414311"/>
              <a:ext cx="377436" cy="427501"/>
            </a:xfrm>
            <a:custGeom>
              <a:rect b="b" l="l" r="r" t="t"/>
              <a:pathLst>
                <a:path extrusionOk="0" h="25668" w="22662">
                  <a:moveTo>
                    <a:pt x="10254" y="771"/>
                  </a:moveTo>
                  <a:cubicBezTo>
                    <a:pt x="10337" y="1420"/>
                    <a:pt x="10379" y="2068"/>
                    <a:pt x="10526" y="2717"/>
                  </a:cubicBezTo>
                  <a:cubicBezTo>
                    <a:pt x="10777" y="3763"/>
                    <a:pt x="11258" y="4663"/>
                    <a:pt x="11237" y="5772"/>
                  </a:cubicBezTo>
                  <a:cubicBezTo>
                    <a:pt x="11195" y="7759"/>
                    <a:pt x="10107" y="9412"/>
                    <a:pt x="8789" y="10814"/>
                  </a:cubicBezTo>
                  <a:cubicBezTo>
                    <a:pt x="8893" y="9956"/>
                    <a:pt x="8893" y="9119"/>
                    <a:pt x="9061" y="8262"/>
                  </a:cubicBezTo>
                  <a:cubicBezTo>
                    <a:pt x="9249" y="7320"/>
                    <a:pt x="9479" y="6399"/>
                    <a:pt x="9689" y="5458"/>
                  </a:cubicBezTo>
                  <a:cubicBezTo>
                    <a:pt x="9701" y="5409"/>
                    <a:pt x="9657" y="5375"/>
                    <a:pt x="9613" y="5375"/>
                  </a:cubicBezTo>
                  <a:cubicBezTo>
                    <a:pt x="9582" y="5375"/>
                    <a:pt x="9551" y="5393"/>
                    <a:pt x="9542" y="5437"/>
                  </a:cubicBezTo>
                  <a:cubicBezTo>
                    <a:pt x="8935" y="7090"/>
                    <a:pt x="7952" y="9308"/>
                    <a:pt x="8412" y="11128"/>
                  </a:cubicBezTo>
                  <a:cubicBezTo>
                    <a:pt x="8412" y="11149"/>
                    <a:pt x="8433" y="11170"/>
                    <a:pt x="8433" y="11191"/>
                  </a:cubicBezTo>
                  <a:cubicBezTo>
                    <a:pt x="8412" y="11233"/>
                    <a:pt x="8370" y="11275"/>
                    <a:pt x="8329" y="11296"/>
                  </a:cubicBezTo>
                  <a:cubicBezTo>
                    <a:pt x="7282" y="7320"/>
                    <a:pt x="7638" y="4014"/>
                    <a:pt x="10254" y="771"/>
                  </a:cubicBezTo>
                  <a:close/>
                  <a:moveTo>
                    <a:pt x="14569" y="9002"/>
                  </a:moveTo>
                  <a:cubicBezTo>
                    <a:pt x="15991" y="9002"/>
                    <a:pt x="17387" y="9607"/>
                    <a:pt x="18497" y="11065"/>
                  </a:cubicBezTo>
                  <a:cubicBezTo>
                    <a:pt x="21866" y="15459"/>
                    <a:pt x="18079" y="21862"/>
                    <a:pt x="13622" y="23724"/>
                  </a:cubicBezTo>
                  <a:cubicBezTo>
                    <a:pt x="12246" y="24290"/>
                    <a:pt x="10738" y="24591"/>
                    <a:pt x="9253" y="24591"/>
                  </a:cubicBezTo>
                  <a:cubicBezTo>
                    <a:pt x="6021" y="24591"/>
                    <a:pt x="2905" y="23163"/>
                    <a:pt x="1528" y="19937"/>
                  </a:cubicBezTo>
                  <a:cubicBezTo>
                    <a:pt x="629" y="17845"/>
                    <a:pt x="629" y="15606"/>
                    <a:pt x="2135" y="13785"/>
                  </a:cubicBezTo>
                  <a:cubicBezTo>
                    <a:pt x="2637" y="13179"/>
                    <a:pt x="3370" y="12467"/>
                    <a:pt x="4165" y="12007"/>
                  </a:cubicBezTo>
                  <a:cubicBezTo>
                    <a:pt x="4513" y="11936"/>
                    <a:pt x="4878" y="11905"/>
                    <a:pt x="5248" y="11905"/>
                  </a:cubicBezTo>
                  <a:cubicBezTo>
                    <a:pt x="6304" y="11905"/>
                    <a:pt x="7404" y="12158"/>
                    <a:pt x="8287" y="12467"/>
                  </a:cubicBezTo>
                  <a:cubicBezTo>
                    <a:pt x="8342" y="12488"/>
                    <a:pt x="8405" y="12500"/>
                    <a:pt x="8469" y="12500"/>
                  </a:cubicBezTo>
                  <a:cubicBezTo>
                    <a:pt x="8596" y="12500"/>
                    <a:pt x="8726" y="12453"/>
                    <a:pt x="8810" y="12342"/>
                  </a:cubicBezTo>
                  <a:cubicBezTo>
                    <a:pt x="10174" y="10408"/>
                    <a:pt x="12401" y="9002"/>
                    <a:pt x="14569" y="9002"/>
                  </a:cubicBezTo>
                  <a:close/>
                  <a:moveTo>
                    <a:pt x="10374" y="1"/>
                  </a:moveTo>
                  <a:cubicBezTo>
                    <a:pt x="10311" y="1"/>
                    <a:pt x="10245" y="26"/>
                    <a:pt x="10191" y="80"/>
                  </a:cubicBezTo>
                  <a:cubicBezTo>
                    <a:pt x="7785" y="2738"/>
                    <a:pt x="6550" y="6106"/>
                    <a:pt x="7324" y="9475"/>
                  </a:cubicBezTo>
                  <a:cubicBezTo>
                    <a:pt x="7052" y="9078"/>
                    <a:pt x="6759" y="8722"/>
                    <a:pt x="6508" y="8471"/>
                  </a:cubicBezTo>
                  <a:cubicBezTo>
                    <a:pt x="5703" y="7665"/>
                    <a:pt x="4658" y="7358"/>
                    <a:pt x="3546" y="7358"/>
                  </a:cubicBezTo>
                  <a:cubicBezTo>
                    <a:pt x="3474" y="7358"/>
                    <a:pt x="3401" y="7359"/>
                    <a:pt x="3328" y="7362"/>
                  </a:cubicBezTo>
                  <a:cubicBezTo>
                    <a:pt x="3160" y="7362"/>
                    <a:pt x="3181" y="7613"/>
                    <a:pt x="3328" y="7655"/>
                  </a:cubicBezTo>
                  <a:cubicBezTo>
                    <a:pt x="4520" y="7906"/>
                    <a:pt x="5567" y="8387"/>
                    <a:pt x="6320" y="9391"/>
                  </a:cubicBezTo>
                  <a:cubicBezTo>
                    <a:pt x="6717" y="9956"/>
                    <a:pt x="6906" y="10752"/>
                    <a:pt x="7303" y="11337"/>
                  </a:cubicBezTo>
                  <a:cubicBezTo>
                    <a:pt x="7157" y="11296"/>
                    <a:pt x="7010" y="11275"/>
                    <a:pt x="6906" y="11254"/>
                  </a:cubicBezTo>
                  <a:cubicBezTo>
                    <a:pt x="6843" y="11233"/>
                    <a:pt x="6780" y="11233"/>
                    <a:pt x="6717" y="11233"/>
                  </a:cubicBezTo>
                  <a:cubicBezTo>
                    <a:pt x="6258" y="11060"/>
                    <a:pt x="5808" y="10947"/>
                    <a:pt x="5335" y="10947"/>
                  </a:cubicBezTo>
                  <a:cubicBezTo>
                    <a:pt x="5118" y="10947"/>
                    <a:pt x="4897" y="10971"/>
                    <a:pt x="4667" y="11024"/>
                  </a:cubicBezTo>
                  <a:cubicBezTo>
                    <a:pt x="4583" y="11044"/>
                    <a:pt x="4479" y="11086"/>
                    <a:pt x="4374" y="11128"/>
                  </a:cubicBezTo>
                  <a:cubicBezTo>
                    <a:pt x="3767" y="11191"/>
                    <a:pt x="3181" y="11358"/>
                    <a:pt x="2679" y="11672"/>
                  </a:cubicBezTo>
                  <a:cubicBezTo>
                    <a:pt x="1528" y="12425"/>
                    <a:pt x="817" y="13702"/>
                    <a:pt x="482" y="15104"/>
                  </a:cubicBezTo>
                  <a:cubicBezTo>
                    <a:pt x="1" y="16464"/>
                    <a:pt x="22" y="17907"/>
                    <a:pt x="461" y="19351"/>
                  </a:cubicBezTo>
                  <a:cubicBezTo>
                    <a:pt x="503" y="19539"/>
                    <a:pt x="545" y="19707"/>
                    <a:pt x="587" y="19874"/>
                  </a:cubicBezTo>
                  <a:cubicBezTo>
                    <a:pt x="1047" y="21381"/>
                    <a:pt x="1968" y="22887"/>
                    <a:pt x="3244" y="23850"/>
                  </a:cubicBezTo>
                  <a:cubicBezTo>
                    <a:pt x="4102" y="24498"/>
                    <a:pt x="5169" y="24791"/>
                    <a:pt x="6215" y="25063"/>
                  </a:cubicBezTo>
                  <a:cubicBezTo>
                    <a:pt x="6529" y="25147"/>
                    <a:pt x="6843" y="25231"/>
                    <a:pt x="7178" y="25293"/>
                  </a:cubicBezTo>
                  <a:cubicBezTo>
                    <a:pt x="7575" y="25398"/>
                    <a:pt x="7994" y="25524"/>
                    <a:pt x="8391" y="25649"/>
                  </a:cubicBezTo>
                  <a:cubicBezTo>
                    <a:pt x="8421" y="25662"/>
                    <a:pt x="8450" y="25668"/>
                    <a:pt x="8476" y="25668"/>
                  </a:cubicBezTo>
                  <a:cubicBezTo>
                    <a:pt x="8577" y="25668"/>
                    <a:pt x="8647" y="25581"/>
                    <a:pt x="8663" y="25482"/>
                  </a:cubicBezTo>
                  <a:cubicBezTo>
                    <a:pt x="8874" y="25493"/>
                    <a:pt x="9085" y="25499"/>
                    <a:pt x="9297" y="25499"/>
                  </a:cubicBezTo>
                  <a:cubicBezTo>
                    <a:pt x="12137" y="25499"/>
                    <a:pt x="15052" y="24461"/>
                    <a:pt x="17116" y="22552"/>
                  </a:cubicBezTo>
                  <a:cubicBezTo>
                    <a:pt x="21092" y="18870"/>
                    <a:pt x="22661" y="10228"/>
                    <a:pt x="16049" y="8262"/>
                  </a:cubicBezTo>
                  <a:cubicBezTo>
                    <a:pt x="15517" y="8101"/>
                    <a:pt x="14979" y="8027"/>
                    <a:pt x="14444" y="8027"/>
                  </a:cubicBezTo>
                  <a:cubicBezTo>
                    <a:pt x="13235" y="8027"/>
                    <a:pt x="12045" y="8405"/>
                    <a:pt x="10986" y="9015"/>
                  </a:cubicBezTo>
                  <a:cubicBezTo>
                    <a:pt x="11258" y="8408"/>
                    <a:pt x="11467" y="7801"/>
                    <a:pt x="11614" y="7257"/>
                  </a:cubicBezTo>
                  <a:cubicBezTo>
                    <a:pt x="11886" y="6211"/>
                    <a:pt x="11865" y="5228"/>
                    <a:pt x="11572" y="4202"/>
                  </a:cubicBezTo>
                  <a:cubicBezTo>
                    <a:pt x="11195" y="2842"/>
                    <a:pt x="10923" y="1545"/>
                    <a:pt x="10609" y="206"/>
                  </a:cubicBezTo>
                  <a:cubicBezTo>
                    <a:pt x="10583" y="74"/>
                    <a:pt x="10482" y="1"/>
                    <a:pt x="103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19"/>
            <p:cNvSpPr/>
            <p:nvPr/>
          </p:nvSpPr>
          <p:spPr>
            <a:xfrm flipH="1">
              <a:off x="8463800" y="784874"/>
              <a:ext cx="377436" cy="427501"/>
            </a:xfrm>
            <a:custGeom>
              <a:rect b="b" l="l" r="r" t="t"/>
              <a:pathLst>
                <a:path extrusionOk="0" h="25668" w="22662">
                  <a:moveTo>
                    <a:pt x="10254" y="771"/>
                  </a:moveTo>
                  <a:cubicBezTo>
                    <a:pt x="10337" y="1420"/>
                    <a:pt x="10379" y="2068"/>
                    <a:pt x="10526" y="2717"/>
                  </a:cubicBezTo>
                  <a:cubicBezTo>
                    <a:pt x="10777" y="3763"/>
                    <a:pt x="11258" y="4663"/>
                    <a:pt x="11237" y="5772"/>
                  </a:cubicBezTo>
                  <a:cubicBezTo>
                    <a:pt x="11195" y="7759"/>
                    <a:pt x="10107" y="9412"/>
                    <a:pt x="8789" y="10814"/>
                  </a:cubicBezTo>
                  <a:cubicBezTo>
                    <a:pt x="8893" y="9956"/>
                    <a:pt x="8893" y="9119"/>
                    <a:pt x="9061" y="8262"/>
                  </a:cubicBezTo>
                  <a:cubicBezTo>
                    <a:pt x="9249" y="7320"/>
                    <a:pt x="9479" y="6399"/>
                    <a:pt x="9689" y="5458"/>
                  </a:cubicBezTo>
                  <a:cubicBezTo>
                    <a:pt x="9701" y="5409"/>
                    <a:pt x="9657" y="5375"/>
                    <a:pt x="9613" y="5375"/>
                  </a:cubicBezTo>
                  <a:cubicBezTo>
                    <a:pt x="9582" y="5375"/>
                    <a:pt x="9551" y="5393"/>
                    <a:pt x="9542" y="5437"/>
                  </a:cubicBezTo>
                  <a:cubicBezTo>
                    <a:pt x="8935" y="7090"/>
                    <a:pt x="7952" y="9308"/>
                    <a:pt x="8412" y="11128"/>
                  </a:cubicBezTo>
                  <a:cubicBezTo>
                    <a:pt x="8412" y="11149"/>
                    <a:pt x="8433" y="11170"/>
                    <a:pt x="8433" y="11191"/>
                  </a:cubicBezTo>
                  <a:cubicBezTo>
                    <a:pt x="8412" y="11233"/>
                    <a:pt x="8370" y="11275"/>
                    <a:pt x="8329" y="11296"/>
                  </a:cubicBezTo>
                  <a:cubicBezTo>
                    <a:pt x="7282" y="7320"/>
                    <a:pt x="7638" y="4014"/>
                    <a:pt x="10254" y="771"/>
                  </a:cubicBezTo>
                  <a:close/>
                  <a:moveTo>
                    <a:pt x="14569" y="9002"/>
                  </a:moveTo>
                  <a:cubicBezTo>
                    <a:pt x="15991" y="9002"/>
                    <a:pt x="17387" y="9607"/>
                    <a:pt x="18497" y="11065"/>
                  </a:cubicBezTo>
                  <a:cubicBezTo>
                    <a:pt x="21866" y="15459"/>
                    <a:pt x="18079" y="21862"/>
                    <a:pt x="13622" y="23724"/>
                  </a:cubicBezTo>
                  <a:cubicBezTo>
                    <a:pt x="12246" y="24290"/>
                    <a:pt x="10738" y="24591"/>
                    <a:pt x="9253" y="24591"/>
                  </a:cubicBezTo>
                  <a:cubicBezTo>
                    <a:pt x="6021" y="24591"/>
                    <a:pt x="2905" y="23163"/>
                    <a:pt x="1528" y="19937"/>
                  </a:cubicBezTo>
                  <a:cubicBezTo>
                    <a:pt x="629" y="17845"/>
                    <a:pt x="629" y="15606"/>
                    <a:pt x="2135" y="13785"/>
                  </a:cubicBezTo>
                  <a:cubicBezTo>
                    <a:pt x="2637" y="13179"/>
                    <a:pt x="3370" y="12467"/>
                    <a:pt x="4165" y="12007"/>
                  </a:cubicBezTo>
                  <a:cubicBezTo>
                    <a:pt x="4513" y="11936"/>
                    <a:pt x="4878" y="11905"/>
                    <a:pt x="5248" y="11905"/>
                  </a:cubicBezTo>
                  <a:cubicBezTo>
                    <a:pt x="6304" y="11905"/>
                    <a:pt x="7404" y="12158"/>
                    <a:pt x="8287" y="12467"/>
                  </a:cubicBezTo>
                  <a:cubicBezTo>
                    <a:pt x="8342" y="12488"/>
                    <a:pt x="8405" y="12500"/>
                    <a:pt x="8469" y="12500"/>
                  </a:cubicBezTo>
                  <a:cubicBezTo>
                    <a:pt x="8596" y="12500"/>
                    <a:pt x="8726" y="12453"/>
                    <a:pt x="8810" y="12342"/>
                  </a:cubicBezTo>
                  <a:cubicBezTo>
                    <a:pt x="10174" y="10408"/>
                    <a:pt x="12401" y="9002"/>
                    <a:pt x="14569" y="9002"/>
                  </a:cubicBezTo>
                  <a:close/>
                  <a:moveTo>
                    <a:pt x="10374" y="1"/>
                  </a:moveTo>
                  <a:cubicBezTo>
                    <a:pt x="10311" y="1"/>
                    <a:pt x="10245" y="26"/>
                    <a:pt x="10191" y="80"/>
                  </a:cubicBezTo>
                  <a:cubicBezTo>
                    <a:pt x="7785" y="2738"/>
                    <a:pt x="6550" y="6106"/>
                    <a:pt x="7324" y="9475"/>
                  </a:cubicBezTo>
                  <a:cubicBezTo>
                    <a:pt x="7052" y="9078"/>
                    <a:pt x="6759" y="8722"/>
                    <a:pt x="6508" y="8471"/>
                  </a:cubicBezTo>
                  <a:cubicBezTo>
                    <a:pt x="5703" y="7665"/>
                    <a:pt x="4658" y="7358"/>
                    <a:pt x="3546" y="7358"/>
                  </a:cubicBezTo>
                  <a:cubicBezTo>
                    <a:pt x="3474" y="7358"/>
                    <a:pt x="3401" y="7359"/>
                    <a:pt x="3328" y="7362"/>
                  </a:cubicBezTo>
                  <a:cubicBezTo>
                    <a:pt x="3160" y="7362"/>
                    <a:pt x="3181" y="7613"/>
                    <a:pt x="3328" y="7655"/>
                  </a:cubicBezTo>
                  <a:cubicBezTo>
                    <a:pt x="4520" y="7906"/>
                    <a:pt x="5567" y="8387"/>
                    <a:pt x="6320" y="9391"/>
                  </a:cubicBezTo>
                  <a:cubicBezTo>
                    <a:pt x="6717" y="9956"/>
                    <a:pt x="6906" y="10752"/>
                    <a:pt x="7303" y="11337"/>
                  </a:cubicBezTo>
                  <a:cubicBezTo>
                    <a:pt x="7157" y="11296"/>
                    <a:pt x="7010" y="11275"/>
                    <a:pt x="6906" y="11254"/>
                  </a:cubicBezTo>
                  <a:cubicBezTo>
                    <a:pt x="6843" y="11233"/>
                    <a:pt x="6780" y="11233"/>
                    <a:pt x="6717" y="11233"/>
                  </a:cubicBezTo>
                  <a:cubicBezTo>
                    <a:pt x="6258" y="11060"/>
                    <a:pt x="5808" y="10947"/>
                    <a:pt x="5335" y="10947"/>
                  </a:cubicBezTo>
                  <a:cubicBezTo>
                    <a:pt x="5118" y="10947"/>
                    <a:pt x="4897" y="10971"/>
                    <a:pt x="4667" y="11024"/>
                  </a:cubicBezTo>
                  <a:cubicBezTo>
                    <a:pt x="4583" y="11044"/>
                    <a:pt x="4479" y="11086"/>
                    <a:pt x="4374" y="11128"/>
                  </a:cubicBezTo>
                  <a:cubicBezTo>
                    <a:pt x="3767" y="11191"/>
                    <a:pt x="3181" y="11358"/>
                    <a:pt x="2679" y="11672"/>
                  </a:cubicBezTo>
                  <a:cubicBezTo>
                    <a:pt x="1528" y="12425"/>
                    <a:pt x="817" y="13702"/>
                    <a:pt x="482" y="15104"/>
                  </a:cubicBezTo>
                  <a:cubicBezTo>
                    <a:pt x="1" y="16464"/>
                    <a:pt x="22" y="17907"/>
                    <a:pt x="461" y="19351"/>
                  </a:cubicBezTo>
                  <a:cubicBezTo>
                    <a:pt x="503" y="19539"/>
                    <a:pt x="545" y="19707"/>
                    <a:pt x="587" y="19874"/>
                  </a:cubicBezTo>
                  <a:cubicBezTo>
                    <a:pt x="1047" y="21381"/>
                    <a:pt x="1968" y="22887"/>
                    <a:pt x="3244" y="23850"/>
                  </a:cubicBezTo>
                  <a:cubicBezTo>
                    <a:pt x="4102" y="24498"/>
                    <a:pt x="5169" y="24791"/>
                    <a:pt x="6215" y="25063"/>
                  </a:cubicBezTo>
                  <a:cubicBezTo>
                    <a:pt x="6529" y="25147"/>
                    <a:pt x="6843" y="25231"/>
                    <a:pt x="7178" y="25293"/>
                  </a:cubicBezTo>
                  <a:cubicBezTo>
                    <a:pt x="7575" y="25398"/>
                    <a:pt x="7994" y="25524"/>
                    <a:pt x="8391" y="25649"/>
                  </a:cubicBezTo>
                  <a:cubicBezTo>
                    <a:pt x="8421" y="25662"/>
                    <a:pt x="8450" y="25668"/>
                    <a:pt x="8476" y="25668"/>
                  </a:cubicBezTo>
                  <a:cubicBezTo>
                    <a:pt x="8577" y="25668"/>
                    <a:pt x="8647" y="25581"/>
                    <a:pt x="8663" y="25482"/>
                  </a:cubicBezTo>
                  <a:cubicBezTo>
                    <a:pt x="8874" y="25493"/>
                    <a:pt x="9085" y="25499"/>
                    <a:pt x="9297" y="25499"/>
                  </a:cubicBezTo>
                  <a:cubicBezTo>
                    <a:pt x="12137" y="25499"/>
                    <a:pt x="15052" y="24461"/>
                    <a:pt x="17116" y="22552"/>
                  </a:cubicBezTo>
                  <a:cubicBezTo>
                    <a:pt x="21092" y="18870"/>
                    <a:pt x="22661" y="10228"/>
                    <a:pt x="16049" y="8262"/>
                  </a:cubicBezTo>
                  <a:cubicBezTo>
                    <a:pt x="15517" y="8101"/>
                    <a:pt x="14979" y="8027"/>
                    <a:pt x="14444" y="8027"/>
                  </a:cubicBezTo>
                  <a:cubicBezTo>
                    <a:pt x="13235" y="8027"/>
                    <a:pt x="12045" y="8405"/>
                    <a:pt x="10986" y="9015"/>
                  </a:cubicBezTo>
                  <a:cubicBezTo>
                    <a:pt x="11258" y="8408"/>
                    <a:pt x="11467" y="7801"/>
                    <a:pt x="11614" y="7257"/>
                  </a:cubicBezTo>
                  <a:cubicBezTo>
                    <a:pt x="11886" y="6211"/>
                    <a:pt x="11865" y="5228"/>
                    <a:pt x="11572" y="4202"/>
                  </a:cubicBezTo>
                  <a:cubicBezTo>
                    <a:pt x="11195" y="2842"/>
                    <a:pt x="10923" y="1545"/>
                    <a:pt x="10609" y="206"/>
                  </a:cubicBezTo>
                  <a:cubicBezTo>
                    <a:pt x="10583" y="74"/>
                    <a:pt x="10482" y="1"/>
                    <a:pt x="103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9"/>
            <p:cNvSpPr/>
            <p:nvPr/>
          </p:nvSpPr>
          <p:spPr>
            <a:xfrm rot="-568138">
              <a:off x="7000862" y="572859"/>
              <a:ext cx="502702" cy="225657"/>
            </a:xfrm>
            <a:custGeom>
              <a:rect b="b" l="l" r="r" t="t"/>
              <a:pathLst>
                <a:path extrusionOk="0" h="7958" w="17728">
                  <a:moveTo>
                    <a:pt x="8573" y="512"/>
                  </a:moveTo>
                  <a:cubicBezTo>
                    <a:pt x="9181" y="512"/>
                    <a:pt x="9787" y="717"/>
                    <a:pt x="10236" y="1139"/>
                  </a:cubicBezTo>
                  <a:cubicBezTo>
                    <a:pt x="10289" y="1191"/>
                    <a:pt x="10351" y="1217"/>
                    <a:pt x="10417" y="1217"/>
                  </a:cubicBezTo>
                  <a:cubicBezTo>
                    <a:pt x="10482" y="1217"/>
                    <a:pt x="10550" y="1191"/>
                    <a:pt x="10613" y="1139"/>
                  </a:cubicBezTo>
                  <a:cubicBezTo>
                    <a:pt x="11083" y="767"/>
                    <a:pt x="11685" y="578"/>
                    <a:pt x="12290" y="578"/>
                  </a:cubicBezTo>
                  <a:cubicBezTo>
                    <a:pt x="12842" y="578"/>
                    <a:pt x="13397" y="736"/>
                    <a:pt x="13856" y="1055"/>
                  </a:cubicBezTo>
                  <a:cubicBezTo>
                    <a:pt x="14337" y="1390"/>
                    <a:pt x="14651" y="1871"/>
                    <a:pt x="15237" y="2018"/>
                  </a:cubicBezTo>
                  <a:cubicBezTo>
                    <a:pt x="15551" y="2101"/>
                    <a:pt x="15865" y="2122"/>
                    <a:pt x="16116" y="2332"/>
                  </a:cubicBezTo>
                  <a:cubicBezTo>
                    <a:pt x="16367" y="2520"/>
                    <a:pt x="16555" y="2813"/>
                    <a:pt x="16702" y="3106"/>
                  </a:cubicBezTo>
                  <a:cubicBezTo>
                    <a:pt x="16995" y="3650"/>
                    <a:pt x="17267" y="4403"/>
                    <a:pt x="16890" y="4968"/>
                  </a:cubicBezTo>
                  <a:cubicBezTo>
                    <a:pt x="16699" y="5268"/>
                    <a:pt x="16469" y="5347"/>
                    <a:pt x="16219" y="5347"/>
                  </a:cubicBezTo>
                  <a:cubicBezTo>
                    <a:pt x="15944" y="5347"/>
                    <a:pt x="15645" y="5251"/>
                    <a:pt x="15351" y="5251"/>
                  </a:cubicBezTo>
                  <a:cubicBezTo>
                    <a:pt x="15299" y="5251"/>
                    <a:pt x="15247" y="5254"/>
                    <a:pt x="15195" y="5261"/>
                  </a:cubicBezTo>
                  <a:cubicBezTo>
                    <a:pt x="14609" y="5345"/>
                    <a:pt x="14442" y="5889"/>
                    <a:pt x="14128" y="6286"/>
                  </a:cubicBezTo>
                  <a:cubicBezTo>
                    <a:pt x="13814" y="6663"/>
                    <a:pt x="13396" y="6956"/>
                    <a:pt x="12936" y="7144"/>
                  </a:cubicBezTo>
                  <a:cubicBezTo>
                    <a:pt x="12503" y="7334"/>
                    <a:pt x="12032" y="7432"/>
                    <a:pt x="11562" y="7432"/>
                  </a:cubicBezTo>
                  <a:cubicBezTo>
                    <a:pt x="10895" y="7432"/>
                    <a:pt x="10233" y="7235"/>
                    <a:pt x="9692" y="6830"/>
                  </a:cubicBezTo>
                  <a:cubicBezTo>
                    <a:pt x="9652" y="6798"/>
                    <a:pt x="9606" y="6785"/>
                    <a:pt x="9561" y="6785"/>
                  </a:cubicBezTo>
                  <a:cubicBezTo>
                    <a:pt x="9488" y="6785"/>
                    <a:pt x="9417" y="6820"/>
                    <a:pt x="9379" y="6872"/>
                  </a:cubicBezTo>
                  <a:cubicBezTo>
                    <a:pt x="8982" y="7240"/>
                    <a:pt x="8460" y="7420"/>
                    <a:pt x="7938" y="7420"/>
                  </a:cubicBezTo>
                  <a:cubicBezTo>
                    <a:pt x="7333" y="7420"/>
                    <a:pt x="6729" y="7177"/>
                    <a:pt x="6324" y="6705"/>
                  </a:cubicBezTo>
                  <a:cubicBezTo>
                    <a:pt x="6275" y="6656"/>
                    <a:pt x="6204" y="6635"/>
                    <a:pt x="6133" y="6635"/>
                  </a:cubicBezTo>
                  <a:cubicBezTo>
                    <a:pt x="6083" y="6635"/>
                    <a:pt x="6032" y="6645"/>
                    <a:pt x="5989" y="6663"/>
                  </a:cubicBezTo>
                  <a:cubicBezTo>
                    <a:pt x="5746" y="6769"/>
                    <a:pt x="5487" y="6819"/>
                    <a:pt x="5230" y="6819"/>
                  </a:cubicBezTo>
                  <a:cubicBezTo>
                    <a:pt x="4624" y="6819"/>
                    <a:pt x="4021" y="6541"/>
                    <a:pt x="3625" y="6056"/>
                  </a:cubicBezTo>
                  <a:cubicBezTo>
                    <a:pt x="3577" y="5997"/>
                    <a:pt x="3510" y="5971"/>
                    <a:pt x="3446" y="5971"/>
                  </a:cubicBezTo>
                  <a:cubicBezTo>
                    <a:pt x="3396" y="5971"/>
                    <a:pt x="3347" y="5987"/>
                    <a:pt x="3311" y="6014"/>
                  </a:cubicBezTo>
                  <a:cubicBezTo>
                    <a:pt x="2952" y="6202"/>
                    <a:pt x="2580" y="6403"/>
                    <a:pt x="2183" y="6403"/>
                  </a:cubicBezTo>
                  <a:cubicBezTo>
                    <a:pt x="2093" y="6403"/>
                    <a:pt x="2002" y="6393"/>
                    <a:pt x="1909" y="6370"/>
                  </a:cubicBezTo>
                  <a:cubicBezTo>
                    <a:pt x="1511" y="6265"/>
                    <a:pt x="1176" y="6014"/>
                    <a:pt x="967" y="5658"/>
                  </a:cubicBezTo>
                  <a:cubicBezTo>
                    <a:pt x="528" y="4884"/>
                    <a:pt x="946" y="3922"/>
                    <a:pt x="1679" y="3482"/>
                  </a:cubicBezTo>
                  <a:cubicBezTo>
                    <a:pt x="1900" y="3356"/>
                    <a:pt x="1799" y="3062"/>
                    <a:pt x="1609" y="2998"/>
                  </a:cubicBezTo>
                  <a:lnTo>
                    <a:pt x="1609" y="2998"/>
                  </a:lnTo>
                  <a:cubicBezTo>
                    <a:pt x="1357" y="2065"/>
                    <a:pt x="2125" y="1178"/>
                    <a:pt x="2976" y="909"/>
                  </a:cubicBezTo>
                  <a:cubicBezTo>
                    <a:pt x="3230" y="832"/>
                    <a:pt x="3488" y="798"/>
                    <a:pt x="3746" y="798"/>
                  </a:cubicBezTo>
                  <a:cubicBezTo>
                    <a:pt x="4610" y="798"/>
                    <a:pt x="5473" y="1180"/>
                    <a:pt x="6198" y="1599"/>
                  </a:cubicBezTo>
                  <a:cubicBezTo>
                    <a:pt x="6238" y="1626"/>
                    <a:pt x="6279" y="1637"/>
                    <a:pt x="6320" y="1637"/>
                  </a:cubicBezTo>
                  <a:cubicBezTo>
                    <a:pt x="6409" y="1637"/>
                    <a:pt x="6496" y="1581"/>
                    <a:pt x="6554" y="1495"/>
                  </a:cubicBezTo>
                  <a:cubicBezTo>
                    <a:pt x="7012" y="848"/>
                    <a:pt x="7794" y="512"/>
                    <a:pt x="8573" y="512"/>
                  </a:cubicBezTo>
                  <a:close/>
                  <a:moveTo>
                    <a:pt x="8588" y="0"/>
                  </a:moveTo>
                  <a:cubicBezTo>
                    <a:pt x="7722" y="0"/>
                    <a:pt x="6854" y="354"/>
                    <a:pt x="6278" y="1031"/>
                  </a:cubicBezTo>
                  <a:lnTo>
                    <a:pt x="6278" y="1031"/>
                  </a:lnTo>
                  <a:cubicBezTo>
                    <a:pt x="5514" y="615"/>
                    <a:pt x="4626" y="268"/>
                    <a:pt x="3750" y="268"/>
                  </a:cubicBezTo>
                  <a:cubicBezTo>
                    <a:pt x="3367" y="268"/>
                    <a:pt x="2987" y="334"/>
                    <a:pt x="2620" y="490"/>
                  </a:cubicBezTo>
                  <a:cubicBezTo>
                    <a:pt x="1595" y="930"/>
                    <a:pt x="800" y="2039"/>
                    <a:pt x="1114" y="3169"/>
                  </a:cubicBezTo>
                  <a:cubicBezTo>
                    <a:pt x="1119" y="3187"/>
                    <a:pt x="1125" y="3203"/>
                    <a:pt x="1132" y="3218"/>
                  </a:cubicBezTo>
                  <a:lnTo>
                    <a:pt x="1132" y="3218"/>
                  </a:lnTo>
                  <a:cubicBezTo>
                    <a:pt x="355" y="3865"/>
                    <a:pt x="1" y="5008"/>
                    <a:pt x="528" y="5930"/>
                  </a:cubicBezTo>
                  <a:cubicBezTo>
                    <a:pt x="779" y="6391"/>
                    <a:pt x="1260" y="6746"/>
                    <a:pt x="1762" y="6872"/>
                  </a:cubicBezTo>
                  <a:cubicBezTo>
                    <a:pt x="1899" y="6907"/>
                    <a:pt x="2034" y="6923"/>
                    <a:pt x="2166" y="6923"/>
                  </a:cubicBezTo>
                  <a:cubicBezTo>
                    <a:pt x="2593" y="6923"/>
                    <a:pt x="2998" y="6760"/>
                    <a:pt x="3376" y="6557"/>
                  </a:cubicBezTo>
                  <a:lnTo>
                    <a:pt x="3376" y="6557"/>
                  </a:lnTo>
                  <a:cubicBezTo>
                    <a:pt x="3867" y="7072"/>
                    <a:pt x="4544" y="7334"/>
                    <a:pt x="5226" y="7334"/>
                  </a:cubicBezTo>
                  <a:cubicBezTo>
                    <a:pt x="5507" y="7334"/>
                    <a:pt x="5789" y="7290"/>
                    <a:pt x="6059" y="7200"/>
                  </a:cubicBezTo>
                  <a:lnTo>
                    <a:pt x="6059" y="7200"/>
                  </a:lnTo>
                  <a:cubicBezTo>
                    <a:pt x="6558" y="7692"/>
                    <a:pt x="7241" y="7941"/>
                    <a:pt x="7922" y="7941"/>
                  </a:cubicBezTo>
                  <a:cubicBezTo>
                    <a:pt x="8514" y="7941"/>
                    <a:pt x="9104" y="7753"/>
                    <a:pt x="9570" y="7374"/>
                  </a:cubicBezTo>
                  <a:lnTo>
                    <a:pt x="9570" y="7374"/>
                  </a:lnTo>
                  <a:cubicBezTo>
                    <a:pt x="10168" y="7768"/>
                    <a:pt x="10872" y="7958"/>
                    <a:pt x="11575" y="7958"/>
                  </a:cubicBezTo>
                  <a:cubicBezTo>
                    <a:pt x="11979" y="7958"/>
                    <a:pt x="12384" y="7895"/>
                    <a:pt x="12768" y="7772"/>
                  </a:cubicBezTo>
                  <a:cubicBezTo>
                    <a:pt x="13312" y="7604"/>
                    <a:pt x="13856" y="7311"/>
                    <a:pt x="14275" y="6893"/>
                  </a:cubicBezTo>
                  <a:cubicBezTo>
                    <a:pt x="14463" y="6705"/>
                    <a:pt x="14630" y="6495"/>
                    <a:pt x="14777" y="6265"/>
                  </a:cubicBezTo>
                  <a:cubicBezTo>
                    <a:pt x="14861" y="6140"/>
                    <a:pt x="14923" y="5972"/>
                    <a:pt x="15049" y="5868"/>
                  </a:cubicBezTo>
                  <a:cubicBezTo>
                    <a:pt x="15148" y="5798"/>
                    <a:pt x="15251" y="5776"/>
                    <a:pt x="15358" y="5776"/>
                  </a:cubicBezTo>
                  <a:cubicBezTo>
                    <a:pt x="15476" y="5776"/>
                    <a:pt x="15597" y="5804"/>
                    <a:pt x="15718" y="5826"/>
                  </a:cubicBezTo>
                  <a:cubicBezTo>
                    <a:pt x="15878" y="5856"/>
                    <a:pt x="16034" y="5873"/>
                    <a:pt x="16182" y="5873"/>
                  </a:cubicBezTo>
                  <a:cubicBezTo>
                    <a:pt x="16656" y="5873"/>
                    <a:pt x="17064" y="5702"/>
                    <a:pt x="17350" y="5240"/>
                  </a:cubicBezTo>
                  <a:cubicBezTo>
                    <a:pt x="17727" y="4633"/>
                    <a:pt x="17622" y="3901"/>
                    <a:pt x="17371" y="3294"/>
                  </a:cubicBezTo>
                  <a:cubicBezTo>
                    <a:pt x="17120" y="2687"/>
                    <a:pt x="16744" y="1997"/>
                    <a:pt x="16137" y="1704"/>
                  </a:cubicBezTo>
                  <a:cubicBezTo>
                    <a:pt x="15802" y="1557"/>
                    <a:pt x="15425" y="1578"/>
                    <a:pt x="15112" y="1411"/>
                  </a:cubicBezTo>
                  <a:cubicBezTo>
                    <a:pt x="14798" y="1244"/>
                    <a:pt x="14568" y="930"/>
                    <a:pt x="14275" y="720"/>
                  </a:cubicBezTo>
                  <a:cubicBezTo>
                    <a:pt x="13709" y="276"/>
                    <a:pt x="13016" y="61"/>
                    <a:pt x="12324" y="61"/>
                  </a:cubicBezTo>
                  <a:cubicBezTo>
                    <a:pt x="11661" y="61"/>
                    <a:pt x="10999" y="258"/>
                    <a:pt x="10449" y="639"/>
                  </a:cubicBezTo>
                  <a:lnTo>
                    <a:pt x="10449" y="639"/>
                  </a:lnTo>
                  <a:cubicBezTo>
                    <a:pt x="9917" y="208"/>
                    <a:pt x="9253" y="0"/>
                    <a:pt x="85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19"/>
            <p:cNvSpPr/>
            <p:nvPr/>
          </p:nvSpPr>
          <p:spPr>
            <a:xfrm rot="860159">
              <a:off x="8248173" y="1377882"/>
              <a:ext cx="449988" cy="201997"/>
            </a:xfrm>
            <a:custGeom>
              <a:rect b="b" l="l" r="r" t="t"/>
              <a:pathLst>
                <a:path extrusionOk="0" h="7958" w="17728">
                  <a:moveTo>
                    <a:pt x="8573" y="512"/>
                  </a:moveTo>
                  <a:cubicBezTo>
                    <a:pt x="9181" y="512"/>
                    <a:pt x="9787" y="717"/>
                    <a:pt x="10236" y="1139"/>
                  </a:cubicBezTo>
                  <a:cubicBezTo>
                    <a:pt x="10289" y="1191"/>
                    <a:pt x="10351" y="1217"/>
                    <a:pt x="10417" y="1217"/>
                  </a:cubicBezTo>
                  <a:cubicBezTo>
                    <a:pt x="10482" y="1217"/>
                    <a:pt x="10550" y="1191"/>
                    <a:pt x="10613" y="1139"/>
                  </a:cubicBezTo>
                  <a:cubicBezTo>
                    <a:pt x="11083" y="767"/>
                    <a:pt x="11685" y="578"/>
                    <a:pt x="12290" y="578"/>
                  </a:cubicBezTo>
                  <a:cubicBezTo>
                    <a:pt x="12842" y="578"/>
                    <a:pt x="13397" y="736"/>
                    <a:pt x="13856" y="1055"/>
                  </a:cubicBezTo>
                  <a:cubicBezTo>
                    <a:pt x="14337" y="1390"/>
                    <a:pt x="14651" y="1871"/>
                    <a:pt x="15237" y="2018"/>
                  </a:cubicBezTo>
                  <a:cubicBezTo>
                    <a:pt x="15551" y="2101"/>
                    <a:pt x="15865" y="2122"/>
                    <a:pt x="16116" y="2332"/>
                  </a:cubicBezTo>
                  <a:cubicBezTo>
                    <a:pt x="16367" y="2520"/>
                    <a:pt x="16555" y="2813"/>
                    <a:pt x="16702" y="3106"/>
                  </a:cubicBezTo>
                  <a:cubicBezTo>
                    <a:pt x="16995" y="3650"/>
                    <a:pt x="17267" y="4403"/>
                    <a:pt x="16890" y="4968"/>
                  </a:cubicBezTo>
                  <a:cubicBezTo>
                    <a:pt x="16699" y="5268"/>
                    <a:pt x="16469" y="5347"/>
                    <a:pt x="16219" y="5347"/>
                  </a:cubicBezTo>
                  <a:cubicBezTo>
                    <a:pt x="15944" y="5347"/>
                    <a:pt x="15645" y="5251"/>
                    <a:pt x="15351" y="5251"/>
                  </a:cubicBezTo>
                  <a:cubicBezTo>
                    <a:pt x="15299" y="5251"/>
                    <a:pt x="15247" y="5254"/>
                    <a:pt x="15195" y="5261"/>
                  </a:cubicBezTo>
                  <a:cubicBezTo>
                    <a:pt x="14609" y="5345"/>
                    <a:pt x="14442" y="5889"/>
                    <a:pt x="14128" y="6286"/>
                  </a:cubicBezTo>
                  <a:cubicBezTo>
                    <a:pt x="13814" y="6663"/>
                    <a:pt x="13396" y="6956"/>
                    <a:pt x="12936" y="7144"/>
                  </a:cubicBezTo>
                  <a:cubicBezTo>
                    <a:pt x="12503" y="7334"/>
                    <a:pt x="12032" y="7432"/>
                    <a:pt x="11562" y="7432"/>
                  </a:cubicBezTo>
                  <a:cubicBezTo>
                    <a:pt x="10895" y="7432"/>
                    <a:pt x="10233" y="7235"/>
                    <a:pt x="9692" y="6830"/>
                  </a:cubicBezTo>
                  <a:cubicBezTo>
                    <a:pt x="9652" y="6798"/>
                    <a:pt x="9606" y="6785"/>
                    <a:pt x="9561" y="6785"/>
                  </a:cubicBezTo>
                  <a:cubicBezTo>
                    <a:pt x="9488" y="6785"/>
                    <a:pt x="9417" y="6820"/>
                    <a:pt x="9379" y="6872"/>
                  </a:cubicBezTo>
                  <a:cubicBezTo>
                    <a:pt x="8982" y="7240"/>
                    <a:pt x="8460" y="7420"/>
                    <a:pt x="7938" y="7420"/>
                  </a:cubicBezTo>
                  <a:cubicBezTo>
                    <a:pt x="7333" y="7420"/>
                    <a:pt x="6729" y="7177"/>
                    <a:pt x="6324" y="6705"/>
                  </a:cubicBezTo>
                  <a:cubicBezTo>
                    <a:pt x="6275" y="6656"/>
                    <a:pt x="6204" y="6635"/>
                    <a:pt x="6133" y="6635"/>
                  </a:cubicBezTo>
                  <a:cubicBezTo>
                    <a:pt x="6083" y="6635"/>
                    <a:pt x="6032" y="6645"/>
                    <a:pt x="5989" y="6663"/>
                  </a:cubicBezTo>
                  <a:cubicBezTo>
                    <a:pt x="5746" y="6769"/>
                    <a:pt x="5487" y="6819"/>
                    <a:pt x="5230" y="6819"/>
                  </a:cubicBezTo>
                  <a:cubicBezTo>
                    <a:pt x="4624" y="6819"/>
                    <a:pt x="4021" y="6541"/>
                    <a:pt x="3625" y="6056"/>
                  </a:cubicBezTo>
                  <a:cubicBezTo>
                    <a:pt x="3577" y="5997"/>
                    <a:pt x="3510" y="5971"/>
                    <a:pt x="3446" y="5971"/>
                  </a:cubicBezTo>
                  <a:cubicBezTo>
                    <a:pt x="3396" y="5971"/>
                    <a:pt x="3347" y="5987"/>
                    <a:pt x="3311" y="6014"/>
                  </a:cubicBezTo>
                  <a:cubicBezTo>
                    <a:pt x="2952" y="6202"/>
                    <a:pt x="2580" y="6403"/>
                    <a:pt x="2183" y="6403"/>
                  </a:cubicBezTo>
                  <a:cubicBezTo>
                    <a:pt x="2093" y="6403"/>
                    <a:pt x="2002" y="6393"/>
                    <a:pt x="1909" y="6370"/>
                  </a:cubicBezTo>
                  <a:cubicBezTo>
                    <a:pt x="1511" y="6265"/>
                    <a:pt x="1176" y="6014"/>
                    <a:pt x="967" y="5658"/>
                  </a:cubicBezTo>
                  <a:cubicBezTo>
                    <a:pt x="528" y="4884"/>
                    <a:pt x="946" y="3922"/>
                    <a:pt x="1679" y="3482"/>
                  </a:cubicBezTo>
                  <a:cubicBezTo>
                    <a:pt x="1900" y="3356"/>
                    <a:pt x="1799" y="3062"/>
                    <a:pt x="1609" y="2998"/>
                  </a:cubicBezTo>
                  <a:lnTo>
                    <a:pt x="1609" y="2998"/>
                  </a:lnTo>
                  <a:cubicBezTo>
                    <a:pt x="1357" y="2065"/>
                    <a:pt x="2125" y="1178"/>
                    <a:pt x="2976" y="909"/>
                  </a:cubicBezTo>
                  <a:cubicBezTo>
                    <a:pt x="3230" y="832"/>
                    <a:pt x="3488" y="798"/>
                    <a:pt x="3746" y="798"/>
                  </a:cubicBezTo>
                  <a:cubicBezTo>
                    <a:pt x="4610" y="798"/>
                    <a:pt x="5473" y="1180"/>
                    <a:pt x="6198" y="1599"/>
                  </a:cubicBezTo>
                  <a:cubicBezTo>
                    <a:pt x="6238" y="1626"/>
                    <a:pt x="6279" y="1637"/>
                    <a:pt x="6320" y="1637"/>
                  </a:cubicBezTo>
                  <a:cubicBezTo>
                    <a:pt x="6409" y="1637"/>
                    <a:pt x="6496" y="1581"/>
                    <a:pt x="6554" y="1495"/>
                  </a:cubicBezTo>
                  <a:cubicBezTo>
                    <a:pt x="7012" y="848"/>
                    <a:pt x="7794" y="512"/>
                    <a:pt x="8573" y="512"/>
                  </a:cubicBezTo>
                  <a:close/>
                  <a:moveTo>
                    <a:pt x="8588" y="0"/>
                  </a:moveTo>
                  <a:cubicBezTo>
                    <a:pt x="7722" y="0"/>
                    <a:pt x="6854" y="354"/>
                    <a:pt x="6278" y="1031"/>
                  </a:cubicBezTo>
                  <a:lnTo>
                    <a:pt x="6278" y="1031"/>
                  </a:lnTo>
                  <a:cubicBezTo>
                    <a:pt x="5514" y="615"/>
                    <a:pt x="4626" y="268"/>
                    <a:pt x="3750" y="268"/>
                  </a:cubicBezTo>
                  <a:cubicBezTo>
                    <a:pt x="3367" y="268"/>
                    <a:pt x="2987" y="334"/>
                    <a:pt x="2620" y="490"/>
                  </a:cubicBezTo>
                  <a:cubicBezTo>
                    <a:pt x="1595" y="930"/>
                    <a:pt x="800" y="2039"/>
                    <a:pt x="1114" y="3169"/>
                  </a:cubicBezTo>
                  <a:cubicBezTo>
                    <a:pt x="1119" y="3187"/>
                    <a:pt x="1125" y="3203"/>
                    <a:pt x="1132" y="3218"/>
                  </a:cubicBezTo>
                  <a:lnTo>
                    <a:pt x="1132" y="3218"/>
                  </a:lnTo>
                  <a:cubicBezTo>
                    <a:pt x="355" y="3865"/>
                    <a:pt x="1" y="5008"/>
                    <a:pt x="528" y="5930"/>
                  </a:cubicBezTo>
                  <a:cubicBezTo>
                    <a:pt x="779" y="6391"/>
                    <a:pt x="1260" y="6746"/>
                    <a:pt x="1762" y="6872"/>
                  </a:cubicBezTo>
                  <a:cubicBezTo>
                    <a:pt x="1899" y="6907"/>
                    <a:pt x="2034" y="6923"/>
                    <a:pt x="2166" y="6923"/>
                  </a:cubicBezTo>
                  <a:cubicBezTo>
                    <a:pt x="2593" y="6923"/>
                    <a:pt x="2998" y="6760"/>
                    <a:pt x="3376" y="6557"/>
                  </a:cubicBezTo>
                  <a:lnTo>
                    <a:pt x="3376" y="6557"/>
                  </a:lnTo>
                  <a:cubicBezTo>
                    <a:pt x="3867" y="7072"/>
                    <a:pt x="4544" y="7334"/>
                    <a:pt x="5226" y="7334"/>
                  </a:cubicBezTo>
                  <a:cubicBezTo>
                    <a:pt x="5507" y="7334"/>
                    <a:pt x="5789" y="7290"/>
                    <a:pt x="6059" y="7200"/>
                  </a:cubicBezTo>
                  <a:lnTo>
                    <a:pt x="6059" y="7200"/>
                  </a:lnTo>
                  <a:cubicBezTo>
                    <a:pt x="6558" y="7692"/>
                    <a:pt x="7241" y="7941"/>
                    <a:pt x="7922" y="7941"/>
                  </a:cubicBezTo>
                  <a:cubicBezTo>
                    <a:pt x="8514" y="7941"/>
                    <a:pt x="9104" y="7753"/>
                    <a:pt x="9570" y="7374"/>
                  </a:cubicBezTo>
                  <a:lnTo>
                    <a:pt x="9570" y="7374"/>
                  </a:lnTo>
                  <a:cubicBezTo>
                    <a:pt x="10168" y="7768"/>
                    <a:pt x="10872" y="7958"/>
                    <a:pt x="11575" y="7958"/>
                  </a:cubicBezTo>
                  <a:cubicBezTo>
                    <a:pt x="11979" y="7958"/>
                    <a:pt x="12384" y="7895"/>
                    <a:pt x="12768" y="7772"/>
                  </a:cubicBezTo>
                  <a:cubicBezTo>
                    <a:pt x="13312" y="7604"/>
                    <a:pt x="13856" y="7311"/>
                    <a:pt x="14275" y="6893"/>
                  </a:cubicBezTo>
                  <a:cubicBezTo>
                    <a:pt x="14463" y="6705"/>
                    <a:pt x="14630" y="6495"/>
                    <a:pt x="14777" y="6265"/>
                  </a:cubicBezTo>
                  <a:cubicBezTo>
                    <a:pt x="14861" y="6140"/>
                    <a:pt x="14923" y="5972"/>
                    <a:pt x="15049" y="5868"/>
                  </a:cubicBezTo>
                  <a:cubicBezTo>
                    <a:pt x="15148" y="5798"/>
                    <a:pt x="15251" y="5776"/>
                    <a:pt x="15358" y="5776"/>
                  </a:cubicBezTo>
                  <a:cubicBezTo>
                    <a:pt x="15476" y="5776"/>
                    <a:pt x="15597" y="5804"/>
                    <a:pt x="15718" y="5826"/>
                  </a:cubicBezTo>
                  <a:cubicBezTo>
                    <a:pt x="15878" y="5856"/>
                    <a:pt x="16034" y="5873"/>
                    <a:pt x="16182" y="5873"/>
                  </a:cubicBezTo>
                  <a:cubicBezTo>
                    <a:pt x="16656" y="5873"/>
                    <a:pt x="17064" y="5702"/>
                    <a:pt x="17350" y="5240"/>
                  </a:cubicBezTo>
                  <a:cubicBezTo>
                    <a:pt x="17727" y="4633"/>
                    <a:pt x="17622" y="3901"/>
                    <a:pt x="17371" y="3294"/>
                  </a:cubicBezTo>
                  <a:cubicBezTo>
                    <a:pt x="17120" y="2687"/>
                    <a:pt x="16744" y="1997"/>
                    <a:pt x="16137" y="1704"/>
                  </a:cubicBezTo>
                  <a:cubicBezTo>
                    <a:pt x="15802" y="1557"/>
                    <a:pt x="15425" y="1578"/>
                    <a:pt x="15112" y="1411"/>
                  </a:cubicBezTo>
                  <a:cubicBezTo>
                    <a:pt x="14798" y="1244"/>
                    <a:pt x="14568" y="930"/>
                    <a:pt x="14275" y="720"/>
                  </a:cubicBezTo>
                  <a:cubicBezTo>
                    <a:pt x="13709" y="276"/>
                    <a:pt x="13016" y="61"/>
                    <a:pt x="12324" y="61"/>
                  </a:cubicBezTo>
                  <a:cubicBezTo>
                    <a:pt x="11661" y="61"/>
                    <a:pt x="10999" y="258"/>
                    <a:pt x="10449" y="639"/>
                  </a:cubicBezTo>
                  <a:lnTo>
                    <a:pt x="10449" y="639"/>
                  </a:lnTo>
                  <a:cubicBezTo>
                    <a:pt x="9917" y="208"/>
                    <a:pt x="9253" y="0"/>
                    <a:pt x="85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sign 5">
  <p:cSld name="CUSTOM_9_1_1_1_1_1_1">
    <p:spTree>
      <p:nvGrpSpPr>
        <p:cNvPr id="616" name="Shape 616"/>
        <p:cNvGrpSpPr/>
        <p:nvPr/>
      </p:nvGrpSpPr>
      <p:grpSpPr>
        <a:xfrm>
          <a:off x="0" y="0"/>
          <a:ext cx="0" cy="0"/>
          <a:chOff x="0" y="0"/>
          <a:chExt cx="0" cy="0"/>
        </a:xfrm>
      </p:grpSpPr>
      <p:sp>
        <p:nvSpPr>
          <p:cNvPr id="617" name="Google Shape;617;p20"/>
          <p:cNvSpPr txBox="1"/>
          <p:nvPr>
            <p:ph type="title"/>
          </p:nvPr>
        </p:nvSpPr>
        <p:spPr>
          <a:xfrm>
            <a:off x="1946014" y="1639479"/>
            <a:ext cx="5257500" cy="624000"/>
          </a:xfrm>
          <a:prstGeom prst="rect">
            <a:avLst/>
          </a:prstGeom>
        </p:spPr>
        <p:txBody>
          <a:bodyPr anchorCtr="0" anchor="ctr" bIns="91425" lIns="91425" spcFirstLastPara="1" rIns="91425" wrap="square" tIns="91425">
            <a:noAutofit/>
          </a:bodyPr>
          <a:lstStyle>
            <a:lvl1pPr lvl="0" rtl="0" algn="ctr">
              <a:lnSpc>
                <a:spcPct val="90000"/>
              </a:lnSpc>
              <a:spcBef>
                <a:spcPts val="0"/>
              </a:spcBef>
              <a:spcAft>
                <a:spcPts val="0"/>
              </a:spcAft>
              <a:buSzPts val="4200"/>
              <a:buNone/>
              <a:defRPr sz="4000">
                <a:solidFill>
                  <a:schemeClr val="accent2"/>
                </a:solidFill>
              </a:defRPr>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sp>
        <p:nvSpPr>
          <p:cNvPr id="618" name="Google Shape;618;p20"/>
          <p:cNvSpPr txBox="1"/>
          <p:nvPr>
            <p:ph idx="1" type="subTitle"/>
          </p:nvPr>
        </p:nvSpPr>
        <p:spPr>
          <a:xfrm>
            <a:off x="2452125" y="2994674"/>
            <a:ext cx="4245300" cy="5733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000000"/>
              </a:buClr>
              <a:buSzPts val="2100"/>
              <a:buNone/>
              <a:defRPr sz="1200">
                <a:solidFill>
                  <a:schemeClr val="dk1"/>
                </a:solidFill>
              </a:defRPr>
            </a:lvl1pPr>
            <a:lvl2pPr lvl="1" rtl="0" algn="ctr">
              <a:lnSpc>
                <a:spcPct val="100000"/>
              </a:lnSpc>
              <a:spcBef>
                <a:spcPts val="0"/>
              </a:spcBef>
              <a:spcAft>
                <a:spcPts val="0"/>
              </a:spcAft>
              <a:buClr>
                <a:srgbClr val="000000"/>
              </a:buClr>
              <a:buSzPts val="2100"/>
              <a:buNone/>
              <a:defRPr sz="2100">
                <a:solidFill>
                  <a:srgbClr val="000000"/>
                </a:solidFill>
              </a:defRPr>
            </a:lvl2pPr>
            <a:lvl3pPr lvl="2" rtl="0" algn="ctr">
              <a:lnSpc>
                <a:spcPct val="100000"/>
              </a:lnSpc>
              <a:spcBef>
                <a:spcPts val="0"/>
              </a:spcBef>
              <a:spcAft>
                <a:spcPts val="0"/>
              </a:spcAft>
              <a:buClr>
                <a:srgbClr val="000000"/>
              </a:buClr>
              <a:buSzPts val="2100"/>
              <a:buNone/>
              <a:defRPr sz="2100">
                <a:solidFill>
                  <a:srgbClr val="000000"/>
                </a:solidFill>
              </a:defRPr>
            </a:lvl3pPr>
            <a:lvl4pPr lvl="3" rtl="0" algn="ctr">
              <a:lnSpc>
                <a:spcPct val="100000"/>
              </a:lnSpc>
              <a:spcBef>
                <a:spcPts val="0"/>
              </a:spcBef>
              <a:spcAft>
                <a:spcPts val="0"/>
              </a:spcAft>
              <a:buClr>
                <a:srgbClr val="000000"/>
              </a:buClr>
              <a:buSzPts val="2100"/>
              <a:buNone/>
              <a:defRPr sz="2100">
                <a:solidFill>
                  <a:srgbClr val="000000"/>
                </a:solidFill>
              </a:defRPr>
            </a:lvl4pPr>
            <a:lvl5pPr lvl="4" rtl="0" algn="ctr">
              <a:lnSpc>
                <a:spcPct val="100000"/>
              </a:lnSpc>
              <a:spcBef>
                <a:spcPts val="0"/>
              </a:spcBef>
              <a:spcAft>
                <a:spcPts val="0"/>
              </a:spcAft>
              <a:buClr>
                <a:srgbClr val="000000"/>
              </a:buClr>
              <a:buSzPts val="2100"/>
              <a:buNone/>
              <a:defRPr sz="2100">
                <a:solidFill>
                  <a:srgbClr val="000000"/>
                </a:solidFill>
              </a:defRPr>
            </a:lvl5pPr>
            <a:lvl6pPr lvl="5" rtl="0" algn="ctr">
              <a:lnSpc>
                <a:spcPct val="100000"/>
              </a:lnSpc>
              <a:spcBef>
                <a:spcPts val="0"/>
              </a:spcBef>
              <a:spcAft>
                <a:spcPts val="0"/>
              </a:spcAft>
              <a:buClr>
                <a:srgbClr val="000000"/>
              </a:buClr>
              <a:buSzPts val="2100"/>
              <a:buNone/>
              <a:defRPr sz="2100">
                <a:solidFill>
                  <a:srgbClr val="000000"/>
                </a:solidFill>
              </a:defRPr>
            </a:lvl6pPr>
            <a:lvl7pPr lvl="6" rtl="0" algn="ctr">
              <a:lnSpc>
                <a:spcPct val="100000"/>
              </a:lnSpc>
              <a:spcBef>
                <a:spcPts val="0"/>
              </a:spcBef>
              <a:spcAft>
                <a:spcPts val="0"/>
              </a:spcAft>
              <a:buClr>
                <a:srgbClr val="000000"/>
              </a:buClr>
              <a:buSzPts val="2100"/>
              <a:buNone/>
              <a:defRPr sz="2100">
                <a:solidFill>
                  <a:srgbClr val="000000"/>
                </a:solidFill>
              </a:defRPr>
            </a:lvl7pPr>
            <a:lvl8pPr lvl="7" rtl="0" algn="ctr">
              <a:lnSpc>
                <a:spcPct val="100000"/>
              </a:lnSpc>
              <a:spcBef>
                <a:spcPts val="0"/>
              </a:spcBef>
              <a:spcAft>
                <a:spcPts val="0"/>
              </a:spcAft>
              <a:buClr>
                <a:srgbClr val="000000"/>
              </a:buClr>
              <a:buSzPts val="2100"/>
              <a:buNone/>
              <a:defRPr sz="2100">
                <a:solidFill>
                  <a:srgbClr val="000000"/>
                </a:solidFill>
              </a:defRPr>
            </a:lvl8pPr>
            <a:lvl9pPr lvl="8" rtl="0" algn="ctr">
              <a:lnSpc>
                <a:spcPct val="100000"/>
              </a:lnSpc>
              <a:spcBef>
                <a:spcPts val="0"/>
              </a:spcBef>
              <a:spcAft>
                <a:spcPts val="0"/>
              </a:spcAft>
              <a:buClr>
                <a:srgbClr val="000000"/>
              </a:buClr>
              <a:buSzPts val="2100"/>
              <a:buNone/>
              <a:defRPr sz="2100">
                <a:solidFill>
                  <a:srgbClr val="000000"/>
                </a:solidFill>
              </a:defRPr>
            </a:lvl9pPr>
          </a:lstStyle>
          <a:p/>
        </p:txBody>
      </p:sp>
      <p:sp>
        <p:nvSpPr>
          <p:cNvPr id="619" name="Google Shape;619;p20"/>
          <p:cNvSpPr txBox="1"/>
          <p:nvPr>
            <p:ph idx="2" type="title"/>
          </p:nvPr>
        </p:nvSpPr>
        <p:spPr>
          <a:xfrm>
            <a:off x="2821564" y="2416700"/>
            <a:ext cx="3506400" cy="402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200"/>
              <a:buNone/>
              <a:defRPr sz="2500">
                <a:solidFill>
                  <a:schemeClr val="accent1"/>
                </a:solidFill>
              </a:defRPr>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grpSp>
        <p:nvGrpSpPr>
          <p:cNvPr id="620" name="Google Shape;620;p20"/>
          <p:cNvGrpSpPr/>
          <p:nvPr/>
        </p:nvGrpSpPr>
        <p:grpSpPr>
          <a:xfrm>
            <a:off x="147828" y="86315"/>
            <a:ext cx="2185556" cy="4894970"/>
            <a:chOff x="147828" y="86315"/>
            <a:chExt cx="2185556" cy="4894970"/>
          </a:xfrm>
        </p:grpSpPr>
        <p:grpSp>
          <p:nvGrpSpPr>
            <p:cNvPr id="621" name="Google Shape;621;p20"/>
            <p:cNvGrpSpPr/>
            <p:nvPr/>
          </p:nvGrpSpPr>
          <p:grpSpPr>
            <a:xfrm flipH="1">
              <a:off x="242557" y="1098615"/>
              <a:ext cx="809161" cy="779597"/>
              <a:chOff x="10531563" y="1832413"/>
              <a:chExt cx="812900" cy="783200"/>
            </a:xfrm>
          </p:grpSpPr>
          <p:sp>
            <p:nvSpPr>
              <p:cNvPr id="622" name="Google Shape;622;p20"/>
              <p:cNvSpPr/>
              <p:nvPr/>
            </p:nvSpPr>
            <p:spPr>
              <a:xfrm>
                <a:off x="10531563" y="1832413"/>
                <a:ext cx="750675" cy="522100"/>
              </a:xfrm>
              <a:custGeom>
                <a:rect b="b" l="l" r="r" t="t"/>
                <a:pathLst>
                  <a:path extrusionOk="0" h="20884" w="30027">
                    <a:moveTo>
                      <a:pt x="16472" y="564"/>
                    </a:moveTo>
                    <a:cubicBezTo>
                      <a:pt x="17839" y="564"/>
                      <a:pt x="19163" y="957"/>
                      <a:pt x="20234" y="1982"/>
                    </a:cubicBezTo>
                    <a:cubicBezTo>
                      <a:pt x="21113" y="2840"/>
                      <a:pt x="21678" y="4054"/>
                      <a:pt x="21468" y="5288"/>
                    </a:cubicBezTo>
                    <a:cubicBezTo>
                      <a:pt x="21429" y="5484"/>
                      <a:pt x="21555" y="5625"/>
                      <a:pt x="21743" y="5625"/>
                    </a:cubicBezTo>
                    <a:cubicBezTo>
                      <a:pt x="21756" y="5625"/>
                      <a:pt x="21769" y="5624"/>
                      <a:pt x="21782" y="5623"/>
                    </a:cubicBezTo>
                    <a:cubicBezTo>
                      <a:pt x="22169" y="5547"/>
                      <a:pt x="22562" y="5510"/>
                      <a:pt x="22955" y="5510"/>
                    </a:cubicBezTo>
                    <a:cubicBezTo>
                      <a:pt x="24414" y="5510"/>
                      <a:pt x="25876" y="6018"/>
                      <a:pt x="27013" y="6941"/>
                    </a:cubicBezTo>
                    <a:cubicBezTo>
                      <a:pt x="27704" y="7485"/>
                      <a:pt x="28289" y="8196"/>
                      <a:pt x="28582" y="9033"/>
                    </a:cubicBezTo>
                    <a:cubicBezTo>
                      <a:pt x="28854" y="9808"/>
                      <a:pt x="28896" y="10749"/>
                      <a:pt x="28289" y="11356"/>
                    </a:cubicBezTo>
                    <a:cubicBezTo>
                      <a:pt x="27996" y="11670"/>
                      <a:pt x="27578" y="11879"/>
                      <a:pt x="27432" y="12297"/>
                    </a:cubicBezTo>
                    <a:cubicBezTo>
                      <a:pt x="27285" y="12758"/>
                      <a:pt x="27515" y="13218"/>
                      <a:pt x="27578" y="13658"/>
                    </a:cubicBezTo>
                    <a:cubicBezTo>
                      <a:pt x="27683" y="14494"/>
                      <a:pt x="27515" y="15373"/>
                      <a:pt x="27139" y="16126"/>
                    </a:cubicBezTo>
                    <a:cubicBezTo>
                      <a:pt x="26344" y="17759"/>
                      <a:pt x="24795" y="18867"/>
                      <a:pt x="23017" y="19139"/>
                    </a:cubicBezTo>
                    <a:cubicBezTo>
                      <a:pt x="22657" y="19200"/>
                      <a:pt x="22296" y="19229"/>
                      <a:pt x="21937" y="19229"/>
                    </a:cubicBezTo>
                    <a:cubicBezTo>
                      <a:pt x="20058" y="19229"/>
                      <a:pt x="18211" y="18447"/>
                      <a:pt x="16719" y="17340"/>
                    </a:cubicBezTo>
                    <a:cubicBezTo>
                      <a:pt x="16685" y="17318"/>
                      <a:pt x="16644" y="17307"/>
                      <a:pt x="16601" y="17307"/>
                    </a:cubicBezTo>
                    <a:cubicBezTo>
                      <a:pt x="16483" y="17307"/>
                      <a:pt x="16352" y="17385"/>
                      <a:pt x="16321" y="17507"/>
                    </a:cubicBezTo>
                    <a:cubicBezTo>
                      <a:pt x="15944" y="19621"/>
                      <a:pt x="13664" y="20332"/>
                      <a:pt x="11802" y="20353"/>
                    </a:cubicBezTo>
                    <a:cubicBezTo>
                      <a:pt x="10755" y="20353"/>
                      <a:pt x="9605" y="20311"/>
                      <a:pt x="8642" y="19893"/>
                    </a:cubicBezTo>
                    <a:cubicBezTo>
                      <a:pt x="7784" y="19516"/>
                      <a:pt x="7031" y="18763"/>
                      <a:pt x="6989" y="17779"/>
                    </a:cubicBezTo>
                    <a:cubicBezTo>
                      <a:pt x="6971" y="17650"/>
                      <a:pt x="6855" y="17521"/>
                      <a:pt x="6713" y="17521"/>
                    </a:cubicBezTo>
                    <a:cubicBezTo>
                      <a:pt x="6694" y="17521"/>
                      <a:pt x="6674" y="17523"/>
                      <a:pt x="6654" y="17528"/>
                    </a:cubicBezTo>
                    <a:cubicBezTo>
                      <a:pt x="5767" y="17800"/>
                      <a:pt x="4863" y="18072"/>
                      <a:pt x="3930" y="18072"/>
                    </a:cubicBezTo>
                    <a:cubicBezTo>
                      <a:pt x="3786" y="18072"/>
                      <a:pt x="3641" y="18065"/>
                      <a:pt x="3495" y="18051"/>
                    </a:cubicBezTo>
                    <a:cubicBezTo>
                      <a:pt x="2658" y="17989"/>
                      <a:pt x="1737" y="17591"/>
                      <a:pt x="1277" y="16838"/>
                    </a:cubicBezTo>
                    <a:cubicBezTo>
                      <a:pt x="796" y="16022"/>
                      <a:pt x="900" y="14976"/>
                      <a:pt x="1382" y="14181"/>
                    </a:cubicBezTo>
                    <a:cubicBezTo>
                      <a:pt x="1842" y="13427"/>
                      <a:pt x="2637" y="12904"/>
                      <a:pt x="3474" y="12632"/>
                    </a:cubicBezTo>
                    <a:cubicBezTo>
                      <a:pt x="3620" y="12569"/>
                      <a:pt x="3683" y="12444"/>
                      <a:pt x="3662" y="12297"/>
                    </a:cubicBezTo>
                    <a:cubicBezTo>
                      <a:pt x="3652" y="12287"/>
                      <a:pt x="3646" y="12271"/>
                      <a:pt x="3644" y="12254"/>
                    </a:cubicBezTo>
                    <a:lnTo>
                      <a:pt x="3644" y="12254"/>
                    </a:lnTo>
                    <a:cubicBezTo>
                      <a:pt x="3645" y="12198"/>
                      <a:pt x="3629" y="12143"/>
                      <a:pt x="3593" y="12100"/>
                    </a:cubicBezTo>
                    <a:lnTo>
                      <a:pt x="3593" y="12100"/>
                    </a:lnTo>
                    <a:cubicBezTo>
                      <a:pt x="3548" y="12043"/>
                      <a:pt x="3481" y="12017"/>
                      <a:pt x="3412" y="12017"/>
                    </a:cubicBezTo>
                    <a:cubicBezTo>
                      <a:pt x="3412" y="12017"/>
                      <a:pt x="3411" y="12017"/>
                      <a:pt x="3411" y="12017"/>
                    </a:cubicBezTo>
                    <a:lnTo>
                      <a:pt x="3411" y="12017"/>
                    </a:lnTo>
                    <a:cubicBezTo>
                      <a:pt x="1845" y="11683"/>
                      <a:pt x="838" y="10087"/>
                      <a:pt x="859" y="8531"/>
                    </a:cubicBezTo>
                    <a:cubicBezTo>
                      <a:pt x="879" y="6815"/>
                      <a:pt x="2302" y="5581"/>
                      <a:pt x="3934" y="5267"/>
                    </a:cubicBezTo>
                    <a:cubicBezTo>
                      <a:pt x="4178" y="5223"/>
                      <a:pt x="4424" y="5201"/>
                      <a:pt x="4670" y="5201"/>
                    </a:cubicBezTo>
                    <a:cubicBezTo>
                      <a:pt x="5354" y="5201"/>
                      <a:pt x="6033" y="5373"/>
                      <a:pt x="6633" y="5727"/>
                    </a:cubicBezTo>
                    <a:cubicBezTo>
                      <a:pt x="6672" y="5747"/>
                      <a:pt x="6713" y="5756"/>
                      <a:pt x="6754" y="5756"/>
                    </a:cubicBezTo>
                    <a:cubicBezTo>
                      <a:pt x="6844" y="5756"/>
                      <a:pt x="6931" y="5710"/>
                      <a:pt x="6989" y="5623"/>
                    </a:cubicBezTo>
                    <a:cubicBezTo>
                      <a:pt x="7638" y="4556"/>
                      <a:pt x="8579" y="3719"/>
                      <a:pt x="9605" y="3049"/>
                    </a:cubicBezTo>
                    <a:cubicBezTo>
                      <a:pt x="10693" y="2338"/>
                      <a:pt x="11864" y="1731"/>
                      <a:pt x="13078" y="1250"/>
                    </a:cubicBezTo>
                    <a:cubicBezTo>
                      <a:pt x="14155" y="840"/>
                      <a:pt x="15329" y="564"/>
                      <a:pt x="16472" y="564"/>
                    </a:cubicBezTo>
                    <a:close/>
                    <a:moveTo>
                      <a:pt x="16451" y="1"/>
                    </a:moveTo>
                    <a:cubicBezTo>
                      <a:pt x="14104" y="1"/>
                      <a:pt x="11723" y="1128"/>
                      <a:pt x="9793" y="2296"/>
                    </a:cubicBezTo>
                    <a:cubicBezTo>
                      <a:pt x="8564" y="3049"/>
                      <a:pt x="7449" y="3952"/>
                      <a:pt x="6658" y="5147"/>
                    </a:cubicBezTo>
                    <a:lnTo>
                      <a:pt x="6658" y="5147"/>
                    </a:lnTo>
                    <a:cubicBezTo>
                      <a:pt x="6034" y="4840"/>
                      <a:pt x="5344" y="4690"/>
                      <a:pt x="4653" y="4690"/>
                    </a:cubicBezTo>
                    <a:cubicBezTo>
                      <a:pt x="3548" y="4690"/>
                      <a:pt x="2439" y="5073"/>
                      <a:pt x="1591" y="5811"/>
                    </a:cubicBezTo>
                    <a:cubicBezTo>
                      <a:pt x="168" y="7067"/>
                      <a:pt x="1" y="9159"/>
                      <a:pt x="942" y="10749"/>
                    </a:cubicBezTo>
                    <a:cubicBezTo>
                      <a:pt x="1362" y="11454"/>
                      <a:pt x="1983" y="12038"/>
                      <a:pt x="2742" y="12349"/>
                    </a:cubicBezTo>
                    <a:lnTo>
                      <a:pt x="2742" y="12349"/>
                    </a:lnTo>
                    <a:cubicBezTo>
                      <a:pt x="2009" y="12699"/>
                      <a:pt x="1353" y="13216"/>
                      <a:pt x="921" y="13930"/>
                    </a:cubicBezTo>
                    <a:cubicBezTo>
                      <a:pt x="377" y="14808"/>
                      <a:pt x="252" y="15980"/>
                      <a:pt x="733" y="16922"/>
                    </a:cubicBezTo>
                    <a:cubicBezTo>
                      <a:pt x="1193" y="17821"/>
                      <a:pt x="2156" y="18365"/>
                      <a:pt x="3139" y="18533"/>
                    </a:cubicBezTo>
                    <a:cubicBezTo>
                      <a:pt x="3394" y="18576"/>
                      <a:pt x="3649" y="18595"/>
                      <a:pt x="3903" y="18595"/>
                    </a:cubicBezTo>
                    <a:cubicBezTo>
                      <a:pt x="4784" y="18595"/>
                      <a:pt x="5657" y="18366"/>
                      <a:pt x="6501" y="18115"/>
                    </a:cubicBezTo>
                    <a:lnTo>
                      <a:pt x="6501" y="18115"/>
                    </a:lnTo>
                    <a:cubicBezTo>
                      <a:pt x="6772" y="19751"/>
                      <a:pt x="8450" y="20556"/>
                      <a:pt x="9981" y="20772"/>
                    </a:cubicBezTo>
                    <a:cubicBezTo>
                      <a:pt x="10510" y="20839"/>
                      <a:pt x="11067" y="20883"/>
                      <a:pt x="11629" y="20883"/>
                    </a:cubicBezTo>
                    <a:cubicBezTo>
                      <a:pt x="12980" y="20883"/>
                      <a:pt x="14357" y="20628"/>
                      <a:pt x="15421" y="19830"/>
                    </a:cubicBezTo>
                    <a:cubicBezTo>
                      <a:pt x="16033" y="19362"/>
                      <a:pt x="16521" y="18740"/>
                      <a:pt x="16739" y="18004"/>
                    </a:cubicBezTo>
                    <a:lnTo>
                      <a:pt x="16739" y="18004"/>
                    </a:lnTo>
                    <a:cubicBezTo>
                      <a:pt x="18269" y="19035"/>
                      <a:pt x="20111" y="19742"/>
                      <a:pt x="21964" y="19742"/>
                    </a:cubicBezTo>
                    <a:cubicBezTo>
                      <a:pt x="22126" y="19742"/>
                      <a:pt x="22289" y="19737"/>
                      <a:pt x="22452" y="19725"/>
                    </a:cubicBezTo>
                    <a:cubicBezTo>
                      <a:pt x="24419" y="19600"/>
                      <a:pt x="26197" y="18616"/>
                      <a:pt x="27264" y="16963"/>
                    </a:cubicBezTo>
                    <a:cubicBezTo>
                      <a:pt x="27766" y="16210"/>
                      <a:pt x="28080" y="15331"/>
                      <a:pt x="28122" y="14432"/>
                    </a:cubicBezTo>
                    <a:cubicBezTo>
                      <a:pt x="28143" y="13950"/>
                      <a:pt x="28080" y="13490"/>
                      <a:pt x="27976" y="13030"/>
                    </a:cubicBezTo>
                    <a:cubicBezTo>
                      <a:pt x="27892" y="12716"/>
                      <a:pt x="27871" y="12444"/>
                      <a:pt x="28101" y="12193"/>
                    </a:cubicBezTo>
                    <a:cubicBezTo>
                      <a:pt x="28289" y="12025"/>
                      <a:pt x="28499" y="11879"/>
                      <a:pt x="28687" y="11691"/>
                    </a:cubicBezTo>
                    <a:cubicBezTo>
                      <a:pt x="30026" y="10268"/>
                      <a:pt x="28959" y="8050"/>
                      <a:pt x="27787" y="6920"/>
                    </a:cubicBezTo>
                    <a:cubicBezTo>
                      <a:pt x="26487" y="5670"/>
                      <a:pt x="24710" y="4980"/>
                      <a:pt x="22928" y="4980"/>
                    </a:cubicBezTo>
                    <a:cubicBezTo>
                      <a:pt x="22624" y="4980"/>
                      <a:pt x="22320" y="5000"/>
                      <a:pt x="22019" y="5040"/>
                    </a:cubicBezTo>
                    <a:lnTo>
                      <a:pt x="22019" y="5040"/>
                    </a:lnTo>
                    <a:cubicBezTo>
                      <a:pt x="22202" y="2747"/>
                      <a:pt x="20264" y="760"/>
                      <a:pt x="18100" y="204"/>
                    </a:cubicBezTo>
                    <a:cubicBezTo>
                      <a:pt x="17556" y="64"/>
                      <a:pt x="17004" y="1"/>
                      <a:pt x="164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0"/>
              <p:cNvSpPr/>
              <p:nvPr/>
            </p:nvSpPr>
            <p:spPr>
              <a:xfrm>
                <a:off x="11147763" y="2330438"/>
                <a:ext cx="76400" cy="58050"/>
              </a:xfrm>
              <a:custGeom>
                <a:rect b="b" l="l" r="r" t="t"/>
                <a:pathLst>
                  <a:path extrusionOk="0" h="2322" w="3056">
                    <a:moveTo>
                      <a:pt x="1259" y="523"/>
                    </a:moveTo>
                    <a:cubicBezTo>
                      <a:pt x="1628" y="584"/>
                      <a:pt x="2081" y="654"/>
                      <a:pt x="2302" y="976"/>
                    </a:cubicBezTo>
                    <a:cubicBezTo>
                      <a:pt x="2407" y="1123"/>
                      <a:pt x="2428" y="1248"/>
                      <a:pt x="2386" y="1395"/>
                    </a:cubicBezTo>
                    <a:cubicBezTo>
                      <a:pt x="2344" y="1499"/>
                      <a:pt x="2240" y="1604"/>
                      <a:pt x="2114" y="1687"/>
                    </a:cubicBezTo>
                    <a:cubicBezTo>
                      <a:pt x="1967" y="1767"/>
                      <a:pt x="1801" y="1803"/>
                      <a:pt x="1630" y="1803"/>
                    </a:cubicBezTo>
                    <a:cubicBezTo>
                      <a:pt x="1485" y="1803"/>
                      <a:pt x="1337" y="1777"/>
                      <a:pt x="1193" y="1729"/>
                    </a:cubicBezTo>
                    <a:cubicBezTo>
                      <a:pt x="1047" y="1687"/>
                      <a:pt x="900" y="1604"/>
                      <a:pt x="796" y="1499"/>
                    </a:cubicBezTo>
                    <a:cubicBezTo>
                      <a:pt x="733" y="1436"/>
                      <a:pt x="712" y="1395"/>
                      <a:pt x="670" y="1311"/>
                    </a:cubicBezTo>
                    <a:cubicBezTo>
                      <a:pt x="649" y="1290"/>
                      <a:pt x="649" y="1269"/>
                      <a:pt x="628" y="1227"/>
                    </a:cubicBezTo>
                    <a:cubicBezTo>
                      <a:pt x="628" y="1206"/>
                      <a:pt x="607" y="1185"/>
                      <a:pt x="607" y="1164"/>
                    </a:cubicBezTo>
                    <a:cubicBezTo>
                      <a:pt x="607" y="1164"/>
                      <a:pt x="607" y="1143"/>
                      <a:pt x="607" y="1143"/>
                    </a:cubicBezTo>
                    <a:cubicBezTo>
                      <a:pt x="607" y="976"/>
                      <a:pt x="649" y="830"/>
                      <a:pt x="733" y="725"/>
                    </a:cubicBezTo>
                    <a:cubicBezTo>
                      <a:pt x="796" y="641"/>
                      <a:pt x="838" y="620"/>
                      <a:pt x="921" y="579"/>
                    </a:cubicBezTo>
                    <a:lnTo>
                      <a:pt x="921" y="579"/>
                    </a:lnTo>
                    <a:cubicBezTo>
                      <a:pt x="900" y="589"/>
                      <a:pt x="895" y="594"/>
                      <a:pt x="898" y="594"/>
                    </a:cubicBezTo>
                    <a:cubicBezTo>
                      <a:pt x="900" y="594"/>
                      <a:pt x="911" y="589"/>
                      <a:pt x="921" y="579"/>
                    </a:cubicBezTo>
                    <a:lnTo>
                      <a:pt x="921" y="579"/>
                    </a:lnTo>
                    <a:cubicBezTo>
                      <a:pt x="921" y="579"/>
                      <a:pt x="921" y="579"/>
                      <a:pt x="921" y="579"/>
                    </a:cubicBezTo>
                    <a:cubicBezTo>
                      <a:pt x="942" y="579"/>
                      <a:pt x="963" y="558"/>
                      <a:pt x="984" y="558"/>
                    </a:cubicBezTo>
                    <a:lnTo>
                      <a:pt x="1047" y="558"/>
                    </a:lnTo>
                    <a:cubicBezTo>
                      <a:pt x="1065" y="560"/>
                      <a:pt x="1084" y="562"/>
                      <a:pt x="1102" y="562"/>
                    </a:cubicBezTo>
                    <a:cubicBezTo>
                      <a:pt x="1158" y="562"/>
                      <a:pt x="1213" y="549"/>
                      <a:pt x="1259" y="523"/>
                    </a:cubicBezTo>
                    <a:close/>
                    <a:moveTo>
                      <a:pt x="1261" y="1"/>
                    </a:moveTo>
                    <a:cubicBezTo>
                      <a:pt x="1210" y="1"/>
                      <a:pt x="1160" y="17"/>
                      <a:pt x="1119" y="47"/>
                    </a:cubicBezTo>
                    <a:lnTo>
                      <a:pt x="1119" y="47"/>
                    </a:lnTo>
                    <a:cubicBezTo>
                      <a:pt x="1090" y="44"/>
                      <a:pt x="1061" y="43"/>
                      <a:pt x="1033" y="43"/>
                    </a:cubicBezTo>
                    <a:cubicBezTo>
                      <a:pt x="823" y="43"/>
                      <a:pt x="628" y="110"/>
                      <a:pt x="461" y="244"/>
                    </a:cubicBezTo>
                    <a:cubicBezTo>
                      <a:pt x="294" y="390"/>
                      <a:pt x="168" y="620"/>
                      <a:pt x="105" y="851"/>
                    </a:cubicBezTo>
                    <a:cubicBezTo>
                      <a:pt x="1" y="1374"/>
                      <a:pt x="294" y="1855"/>
                      <a:pt x="754" y="2106"/>
                    </a:cubicBezTo>
                    <a:cubicBezTo>
                      <a:pt x="1017" y="2244"/>
                      <a:pt x="1317" y="2321"/>
                      <a:pt x="1614" y="2321"/>
                    </a:cubicBezTo>
                    <a:cubicBezTo>
                      <a:pt x="1814" y="2321"/>
                      <a:pt x="2013" y="2286"/>
                      <a:pt x="2198" y="2211"/>
                    </a:cubicBezTo>
                    <a:cubicBezTo>
                      <a:pt x="2679" y="2022"/>
                      <a:pt x="3056" y="1562"/>
                      <a:pt x="2888" y="1018"/>
                    </a:cubicBezTo>
                    <a:cubicBezTo>
                      <a:pt x="2700" y="327"/>
                      <a:pt x="1968" y="118"/>
                      <a:pt x="1340" y="14"/>
                    </a:cubicBezTo>
                    <a:cubicBezTo>
                      <a:pt x="1314" y="5"/>
                      <a:pt x="1288" y="1"/>
                      <a:pt x="12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0"/>
              <p:cNvSpPr/>
              <p:nvPr/>
            </p:nvSpPr>
            <p:spPr>
              <a:xfrm>
                <a:off x="11221013" y="2442663"/>
                <a:ext cx="75350" cy="61000"/>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0"/>
              <p:cNvSpPr/>
              <p:nvPr/>
            </p:nvSpPr>
            <p:spPr>
              <a:xfrm>
                <a:off x="11288488" y="2558213"/>
                <a:ext cx="55975" cy="57400"/>
              </a:xfrm>
              <a:custGeom>
                <a:rect b="b" l="l" r="r" t="t"/>
                <a:pathLst>
                  <a:path extrusionOk="0" h="2296" w="2239">
                    <a:moveTo>
                      <a:pt x="1109" y="653"/>
                    </a:moveTo>
                    <a:cubicBezTo>
                      <a:pt x="1151" y="674"/>
                      <a:pt x="1214" y="695"/>
                      <a:pt x="1256" y="695"/>
                    </a:cubicBezTo>
                    <a:cubicBezTo>
                      <a:pt x="1277" y="716"/>
                      <a:pt x="1277" y="716"/>
                      <a:pt x="1297" y="716"/>
                    </a:cubicBezTo>
                    <a:cubicBezTo>
                      <a:pt x="1339" y="737"/>
                      <a:pt x="1360" y="758"/>
                      <a:pt x="1402" y="779"/>
                    </a:cubicBezTo>
                    <a:cubicBezTo>
                      <a:pt x="1423" y="799"/>
                      <a:pt x="1423" y="820"/>
                      <a:pt x="1444" y="820"/>
                    </a:cubicBezTo>
                    <a:cubicBezTo>
                      <a:pt x="1486" y="862"/>
                      <a:pt x="1507" y="883"/>
                      <a:pt x="1528" y="904"/>
                    </a:cubicBezTo>
                    <a:cubicBezTo>
                      <a:pt x="1523" y="902"/>
                      <a:pt x="1520" y="901"/>
                      <a:pt x="1517" y="901"/>
                    </a:cubicBezTo>
                    <a:cubicBezTo>
                      <a:pt x="1499" y="901"/>
                      <a:pt x="1551" y="967"/>
                      <a:pt x="1569" y="967"/>
                    </a:cubicBezTo>
                    <a:cubicBezTo>
                      <a:pt x="1569" y="983"/>
                      <a:pt x="1581" y="998"/>
                      <a:pt x="1587" y="1014"/>
                    </a:cubicBezTo>
                    <a:lnTo>
                      <a:pt x="1587" y="1014"/>
                    </a:lnTo>
                    <a:cubicBezTo>
                      <a:pt x="1586" y="1011"/>
                      <a:pt x="1585" y="1009"/>
                      <a:pt x="1584" y="1009"/>
                    </a:cubicBezTo>
                    <a:cubicBezTo>
                      <a:pt x="1584" y="1009"/>
                      <a:pt x="1585" y="1014"/>
                      <a:pt x="1590" y="1030"/>
                    </a:cubicBezTo>
                    <a:cubicBezTo>
                      <a:pt x="1590" y="1071"/>
                      <a:pt x="1611" y="1113"/>
                      <a:pt x="1611" y="1134"/>
                    </a:cubicBezTo>
                    <a:cubicBezTo>
                      <a:pt x="1611" y="1135"/>
                      <a:pt x="1612" y="1135"/>
                      <a:pt x="1612" y="1135"/>
                    </a:cubicBezTo>
                    <a:lnTo>
                      <a:pt x="1612" y="1135"/>
                    </a:lnTo>
                    <a:cubicBezTo>
                      <a:pt x="1611" y="1140"/>
                      <a:pt x="1611" y="1147"/>
                      <a:pt x="1611" y="1155"/>
                    </a:cubicBezTo>
                    <a:cubicBezTo>
                      <a:pt x="1611" y="1176"/>
                      <a:pt x="1611" y="1197"/>
                      <a:pt x="1611" y="1239"/>
                    </a:cubicBezTo>
                    <a:cubicBezTo>
                      <a:pt x="1611" y="1239"/>
                      <a:pt x="1611" y="1260"/>
                      <a:pt x="1611" y="1281"/>
                    </a:cubicBezTo>
                    <a:cubicBezTo>
                      <a:pt x="1617" y="1264"/>
                      <a:pt x="1620" y="1257"/>
                      <a:pt x="1620" y="1257"/>
                    </a:cubicBezTo>
                    <a:cubicBezTo>
                      <a:pt x="1622" y="1257"/>
                      <a:pt x="1611" y="1302"/>
                      <a:pt x="1611" y="1302"/>
                    </a:cubicBezTo>
                    <a:cubicBezTo>
                      <a:pt x="1590" y="1323"/>
                      <a:pt x="1590" y="1364"/>
                      <a:pt x="1569" y="1385"/>
                    </a:cubicBezTo>
                    <a:cubicBezTo>
                      <a:pt x="1563" y="1412"/>
                      <a:pt x="1565" y="1419"/>
                      <a:pt x="1569" y="1419"/>
                    </a:cubicBezTo>
                    <a:cubicBezTo>
                      <a:pt x="1573" y="1419"/>
                      <a:pt x="1579" y="1413"/>
                      <a:pt x="1582" y="1409"/>
                    </a:cubicBezTo>
                    <a:lnTo>
                      <a:pt x="1582" y="1409"/>
                    </a:lnTo>
                    <a:cubicBezTo>
                      <a:pt x="1580" y="1412"/>
                      <a:pt x="1576" y="1418"/>
                      <a:pt x="1569" y="1427"/>
                    </a:cubicBezTo>
                    <a:cubicBezTo>
                      <a:pt x="1549" y="1427"/>
                      <a:pt x="1549" y="1448"/>
                      <a:pt x="1549" y="1469"/>
                    </a:cubicBezTo>
                    <a:cubicBezTo>
                      <a:pt x="1528" y="1469"/>
                      <a:pt x="1528" y="1490"/>
                      <a:pt x="1507" y="1511"/>
                    </a:cubicBezTo>
                    <a:cubicBezTo>
                      <a:pt x="1507" y="1511"/>
                      <a:pt x="1507" y="1532"/>
                      <a:pt x="1486" y="1532"/>
                    </a:cubicBezTo>
                    <a:cubicBezTo>
                      <a:pt x="1465" y="1574"/>
                      <a:pt x="1444" y="1595"/>
                      <a:pt x="1423" y="1615"/>
                    </a:cubicBezTo>
                    <a:cubicBezTo>
                      <a:pt x="1402" y="1636"/>
                      <a:pt x="1381" y="1636"/>
                      <a:pt x="1360" y="1657"/>
                    </a:cubicBezTo>
                    <a:cubicBezTo>
                      <a:pt x="1355" y="1662"/>
                      <a:pt x="1356" y="1664"/>
                      <a:pt x="1359" y="1664"/>
                    </a:cubicBezTo>
                    <a:cubicBezTo>
                      <a:pt x="1365" y="1664"/>
                      <a:pt x="1378" y="1659"/>
                      <a:pt x="1382" y="1659"/>
                    </a:cubicBezTo>
                    <a:cubicBezTo>
                      <a:pt x="1387" y="1659"/>
                      <a:pt x="1383" y="1663"/>
                      <a:pt x="1360" y="1678"/>
                    </a:cubicBezTo>
                    <a:cubicBezTo>
                      <a:pt x="1318" y="1678"/>
                      <a:pt x="1297" y="1699"/>
                      <a:pt x="1256" y="1720"/>
                    </a:cubicBezTo>
                    <a:cubicBezTo>
                      <a:pt x="1256" y="1720"/>
                      <a:pt x="1193" y="1741"/>
                      <a:pt x="1235" y="1741"/>
                    </a:cubicBezTo>
                    <a:cubicBezTo>
                      <a:pt x="1214" y="1741"/>
                      <a:pt x="1193" y="1741"/>
                      <a:pt x="1172" y="1762"/>
                    </a:cubicBezTo>
                    <a:lnTo>
                      <a:pt x="1109" y="1762"/>
                    </a:lnTo>
                    <a:cubicBezTo>
                      <a:pt x="1088" y="1772"/>
                      <a:pt x="1104" y="1772"/>
                      <a:pt x="1117" y="1772"/>
                    </a:cubicBezTo>
                    <a:cubicBezTo>
                      <a:pt x="1130" y="1772"/>
                      <a:pt x="1140" y="1772"/>
                      <a:pt x="1109" y="1783"/>
                    </a:cubicBezTo>
                    <a:cubicBezTo>
                      <a:pt x="1067" y="1783"/>
                      <a:pt x="1025" y="1783"/>
                      <a:pt x="984" y="1762"/>
                    </a:cubicBezTo>
                    <a:cubicBezTo>
                      <a:pt x="973" y="1762"/>
                      <a:pt x="970" y="1763"/>
                      <a:pt x="972" y="1765"/>
                    </a:cubicBezTo>
                    <a:lnTo>
                      <a:pt x="972" y="1765"/>
                    </a:lnTo>
                    <a:cubicBezTo>
                      <a:pt x="969" y="1764"/>
                      <a:pt x="966" y="1763"/>
                      <a:pt x="963" y="1762"/>
                    </a:cubicBezTo>
                    <a:cubicBezTo>
                      <a:pt x="942" y="1762"/>
                      <a:pt x="921" y="1762"/>
                      <a:pt x="900" y="1741"/>
                    </a:cubicBezTo>
                    <a:cubicBezTo>
                      <a:pt x="837" y="1741"/>
                      <a:pt x="858" y="1741"/>
                      <a:pt x="795" y="1699"/>
                    </a:cubicBezTo>
                    <a:cubicBezTo>
                      <a:pt x="753" y="1678"/>
                      <a:pt x="691" y="1636"/>
                      <a:pt x="670" y="1595"/>
                    </a:cubicBezTo>
                    <a:cubicBezTo>
                      <a:pt x="670" y="1574"/>
                      <a:pt x="649" y="1574"/>
                      <a:pt x="649" y="1553"/>
                    </a:cubicBezTo>
                    <a:cubicBezTo>
                      <a:pt x="649" y="1553"/>
                      <a:pt x="625" y="1517"/>
                      <a:pt x="622" y="1517"/>
                    </a:cubicBezTo>
                    <a:cubicBezTo>
                      <a:pt x="622" y="1517"/>
                      <a:pt x="622" y="1518"/>
                      <a:pt x="623" y="1520"/>
                    </a:cubicBezTo>
                    <a:lnTo>
                      <a:pt x="623" y="1520"/>
                    </a:lnTo>
                    <a:cubicBezTo>
                      <a:pt x="607" y="1482"/>
                      <a:pt x="607" y="1444"/>
                      <a:pt x="607" y="1406"/>
                    </a:cubicBezTo>
                    <a:cubicBezTo>
                      <a:pt x="602" y="1391"/>
                      <a:pt x="599" y="1386"/>
                      <a:pt x="598" y="1386"/>
                    </a:cubicBezTo>
                    <a:cubicBezTo>
                      <a:pt x="595" y="1386"/>
                      <a:pt x="599" y="1416"/>
                      <a:pt x="594" y="1416"/>
                    </a:cubicBezTo>
                    <a:cubicBezTo>
                      <a:pt x="592" y="1416"/>
                      <a:pt x="590" y="1414"/>
                      <a:pt x="586" y="1406"/>
                    </a:cubicBezTo>
                    <a:cubicBezTo>
                      <a:pt x="586" y="1385"/>
                      <a:pt x="586" y="1364"/>
                      <a:pt x="586" y="1343"/>
                    </a:cubicBezTo>
                    <a:lnTo>
                      <a:pt x="586" y="1281"/>
                    </a:lnTo>
                    <a:cubicBezTo>
                      <a:pt x="586" y="1281"/>
                      <a:pt x="593" y="1255"/>
                      <a:pt x="595" y="1239"/>
                    </a:cubicBezTo>
                    <a:lnTo>
                      <a:pt x="595" y="1239"/>
                    </a:lnTo>
                    <a:cubicBezTo>
                      <a:pt x="600" y="1223"/>
                      <a:pt x="607" y="1197"/>
                      <a:pt x="607" y="1197"/>
                    </a:cubicBezTo>
                    <a:cubicBezTo>
                      <a:pt x="607" y="1197"/>
                      <a:pt x="607" y="1176"/>
                      <a:pt x="607" y="1155"/>
                    </a:cubicBezTo>
                    <a:cubicBezTo>
                      <a:pt x="628" y="1134"/>
                      <a:pt x="628" y="1113"/>
                      <a:pt x="628" y="1092"/>
                    </a:cubicBezTo>
                    <a:cubicBezTo>
                      <a:pt x="649" y="1071"/>
                      <a:pt x="649" y="1071"/>
                      <a:pt x="649" y="1051"/>
                    </a:cubicBezTo>
                    <a:cubicBezTo>
                      <a:pt x="670" y="1009"/>
                      <a:pt x="691" y="967"/>
                      <a:pt x="712" y="946"/>
                    </a:cubicBezTo>
                    <a:cubicBezTo>
                      <a:pt x="724" y="927"/>
                      <a:pt x="729" y="922"/>
                      <a:pt x="731" y="922"/>
                    </a:cubicBezTo>
                    <a:cubicBezTo>
                      <a:pt x="733" y="922"/>
                      <a:pt x="726" y="937"/>
                      <a:pt x="726" y="937"/>
                    </a:cubicBezTo>
                    <a:cubicBezTo>
                      <a:pt x="726" y="937"/>
                      <a:pt x="728" y="934"/>
                      <a:pt x="732" y="925"/>
                    </a:cubicBezTo>
                    <a:cubicBezTo>
                      <a:pt x="753" y="904"/>
                      <a:pt x="774" y="862"/>
                      <a:pt x="795" y="841"/>
                    </a:cubicBezTo>
                    <a:cubicBezTo>
                      <a:pt x="879" y="779"/>
                      <a:pt x="900" y="758"/>
                      <a:pt x="1004" y="695"/>
                    </a:cubicBezTo>
                    <a:cubicBezTo>
                      <a:pt x="1030" y="680"/>
                      <a:pt x="1057" y="666"/>
                      <a:pt x="1085" y="653"/>
                    </a:cubicBezTo>
                    <a:close/>
                    <a:moveTo>
                      <a:pt x="1471" y="0"/>
                    </a:moveTo>
                    <a:cubicBezTo>
                      <a:pt x="1455" y="0"/>
                      <a:pt x="1439" y="2"/>
                      <a:pt x="1423" y="4"/>
                    </a:cubicBezTo>
                    <a:cubicBezTo>
                      <a:pt x="1261" y="32"/>
                      <a:pt x="1097" y="77"/>
                      <a:pt x="942" y="141"/>
                    </a:cubicBezTo>
                    <a:lnTo>
                      <a:pt x="942" y="141"/>
                    </a:lnTo>
                    <a:cubicBezTo>
                      <a:pt x="878" y="145"/>
                      <a:pt x="815" y="156"/>
                      <a:pt x="753" y="172"/>
                    </a:cubicBezTo>
                    <a:cubicBezTo>
                      <a:pt x="659" y="199"/>
                      <a:pt x="590" y="270"/>
                      <a:pt x="565" y="350"/>
                    </a:cubicBezTo>
                    <a:lnTo>
                      <a:pt x="565" y="350"/>
                    </a:lnTo>
                    <a:cubicBezTo>
                      <a:pt x="419" y="459"/>
                      <a:pt x="295" y="594"/>
                      <a:pt x="209" y="758"/>
                    </a:cubicBezTo>
                    <a:cubicBezTo>
                      <a:pt x="0" y="1176"/>
                      <a:pt x="21" y="1762"/>
                      <a:pt x="419" y="2076"/>
                    </a:cubicBezTo>
                    <a:cubicBezTo>
                      <a:pt x="596" y="2226"/>
                      <a:pt x="812" y="2296"/>
                      <a:pt x="1030" y="2296"/>
                    </a:cubicBezTo>
                    <a:cubicBezTo>
                      <a:pt x="1299" y="2296"/>
                      <a:pt x="1571" y="2189"/>
                      <a:pt x="1779" y="1992"/>
                    </a:cubicBezTo>
                    <a:cubicBezTo>
                      <a:pt x="2134" y="1678"/>
                      <a:pt x="2239" y="1155"/>
                      <a:pt x="2030" y="737"/>
                    </a:cubicBezTo>
                    <a:cubicBezTo>
                      <a:pt x="1957" y="590"/>
                      <a:pt x="1850" y="467"/>
                      <a:pt x="1722" y="372"/>
                    </a:cubicBezTo>
                    <a:lnTo>
                      <a:pt x="1722" y="372"/>
                    </a:lnTo>
                    <a:cubicBezTo>
                      <a:pt x="1749" y="315"/>
                      <a:pt x="1756" y="250"/>
                      <a:pt x="1737" y="193"/>
                    </a:cubicBezTo>
                    <a:cubicBezTo>
                      <a:pt x="1700" y="65"/>
                      <a:pt x="1583" y="0"/>
                      <a:pt x="14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0"/>
              <p:cNvSpPr/>
              <p:nvPr/>
            </p:nvSpPr>
            <p:spPr>
              <a:xfrm>
                <a:off x="10815088" y="1991738"/>
                <a:ext cx="147525" cy="227250"/>
              </a:xfrm>
              <a:custGeom>
                <a:rect b="b" l="l" r="r" t="t"/>
                <a:pathLst>
                  <a:path extrusionOk="0" h="9090" w="5901">
                    <a:moveTo>
                      <a:pt x="3514" y="537"/>
                    </a:moveTo>
                    <a:cubicBezTo>
                      <a:pt x="3655" y="537"/>
                      <a:pt x="3795" y="553"/>
                      <a:pt x="3934" y="589"/>
                    </a:cubicBezTo>
                    <a:cubicBezTo>
                      <a:pt x="4457" y="714"/>
                      <a:pt x="4771" y="1154"/>
                      <a:pt x="4875" y="1677"/>
                    </a:cubicBezTo>
                    <a:cubicBezTo>
                      <a:pt x="5106" y="2786"/>
                      <a:pt x="4603" y="3853"/>
                      <a:pt x="4080" y="4816"/>
                    </a:cubicBezTo>
                    <a:cubicBezTo>
                      <a:pt x="3987" y="5001"/>
                      <a:pt x="4158" y="5222"/>
                      <a:pt x="4330" y="5222"/>
                    </a:cubicBezTo>
                    <a:cubicBezTo>
                      <a:pt x="4353" y="5222"/>
                      <a:pt x="4376" y="5218"/>
                      <a:pt x="4398" y="5209"/>
                    </a:cubicBezTo>
                    <a:lnTo>
                      <a:pt x="4398" y="5209"/>
                    </a:lnTo>
                    <a:cubicBezTo>
                      <a:pt x="4400" y="5210"/>
                      <a:pt x="4402" y="5210"/>
                      <a:pt x="4404" y="5210"/>
                    </a:cubicBezTo>
                    <a:cubicBezTo>
                      <a:pt x="4414" y="5210"/>
                      <a:pt x="4430" y="5203"/>
                      <a:pt x="4451" y="5183"/>
                    </a:cubicBezTo>
                    <a:lnTo>
                      <a:pt x="4451" y="5183"/>
                    </a:lnTo>
                    <a:cubicBezTo>
                      <a:pt x="4449" y="5183"/>
                      <a:pt x="4448" y="5182"/>
                      <a:pt x="4447" y="5182"/>
                    </a:cubicBezTo>
                    <a:lnTo>
                      <a:pt x="4447" y="5182"/>
                    </a:lnTo>
                    <a:cubicBezTo>
                      <a:pt x="4431" y="5194"/>
                      <a:pt x="4415" y="5203"/>
                      <a:pt x="4398" y="5209"/>
                    </a:cubicBezTo>
                    <a:lnTo>
                      <a:pt x="4398" y="5209"/>
                    </a:lnTo>
                    <a:cubicBezTo>
                      <a:pt x="4377" y="5203"/>
                      <a:pt x="4383" y="5159"/>
                      <a:pt x="4399" y="5159"/>
                    </a:cubicBezTo>
                    <a:cubicBezTo>
                      <a:pt x="4404" y="5159"/>
                      <a:pt x="4409" y="5162"/>
                      <a:pt x="4415" y="5171"/>
                    </a:cubicBezTo>
                    <a:cubicBezTo>
                      <a:pt x="4415" y="5171"/>
                      <a:pt x="4429" y="5176"/>
                      <a:pt x="4447" y="5182"/>
                    </a:cubicBezTo>
                    <a:lnTo>
                      <a:pt x="4447" y="5182"/>
                    </a:lnTo>
                    <a:cubicBezTo>
                      <a:pt x="4461" y="5172"/>
                      <a:pt x="4474" y="5159"/>
                      <a:pt x="4487" y="5144"/>
                    </a:cubicBezTo>
                    <a:lnTo>
                      <a:pt x="4487" y="5144"/>
                    </a:lnTo>
                    <a:cubicBezTo>
                      <a:pt x="4474" y="5161"/>
                      <a:pt x="4461" y="5174"/>
                      <a:pt x="4451" y="5183"/>
                    </a:cubicBezTo>
                    <a:lnTo>
                      <a:pt x="4451" y="5183"/>
                    </a:lnTo>
                    <a:cubicBezTo>
                      <a:pt x="4486" y="5196"/>
                      <a:pt x="4533" y="5213"/>
                      <a:pt x="4520" y="5213"/>
                    </a:cubicBezTo>
                    <a:cubicBezTo>
                      <a:pt x="4603" y="5255"/>
                      <a:pt x="4687" y="5318"/>
                      <a:pt x="4750" y="5380"/>
                    </a:cubicBezTo>
                    <a:cubicBezTo>
                      <a:pt x="4917" y="5527"/>
                      <a:pt x="4959" y="5590"/>
                      <a:pt x="4729" y="5694"/>
                    </a:cubicBezTo>
                    <a:cubicBezTo>
                      <a:pt x="4500" y="5809"/>
                      <a:pt x="4637" y="6186"/>
                      <a:pt x="4870" y="6186"/>
                    </a:cubicBezTo>
                    <a:cubicBezTo>
                      <a:pt x="4892" y="6186"/>
                      <a:pt x="4915" y="6183"/>
                      <a:pt x="4938" y="6176"/>
                    </a:cubicBezTo>
                    <a:cubicBezTo>
                      <a:pt x="4968" y="6166"/>
                      <a:pt x="4996" y="6161"/>
                      <a:pt x="5021" y="6161"/>
                    </a:cubicBezTo>
                    <a:cubicBezTo>
                      <a:pt x="5204" y="6161"/>
                      <a:pt x="5257" y="6410"/>
                      <a:pt x="5294" y="6594"/>
                    </a:cubicBezTo>
                    <a:cubicBezTo>
                      <a:pt x="5336" y="6699"/>
                      <a:pt x="5336" y="6824"/>
                      <a:pt x="5357" y="6950"/>
                    </a:cubicBezTo>
                    <a:cubicBezTo>
                      <a:pt x="5357" y="6992"/>
                      <a:pt x="5378" y="7054"/>
                      <a:pt x="5378" y="7096"/>
                    </a:cubicBezTo>
                    <a:cubicBezTo>
                      <a:pt x="5369" y="7142"/>
                      <a:pt x="5367" y="7152"/>
                      <a:pt x="5365" y="7152"/>
                    </a:cubicBezTo>
                    <a:cubicBezTo>
                      <a:pt x="5364" y="7152"/>
                      <a:pt x="5362" y="7146"/>
                      <a:pt x="5356" y="7146"/>
                    </a:cubicBezTo>
                    <a:cubicBezTo>
                      <a:pt x="5352" y="7146"/>
                      <a:pt x="5346" y="7149"/>
                      <a:pt x="5336" y="7159"/>
                    </a:cubicBezTo>
                    <a:cubicBezTo>
                      <a:pt x="5252" y="7264"/>
                      <a:pt x="5127" y="7285"/>
                      <a:pt x="5106" y="7431"/>
                    </a:cubicBezTo>
                    <a:cubicBezTo>
                      <a:pt x="5064" y="7577"/>
                      <a:pt x="5127" y="7724"/>
                      <a:pt x="5189" y="7829"/>
                    </a:cubicBezTo>
                    <a:cubicBezTo>
                      <a:pt x="5273" y="7996"/>
                      <a:pt x="5273" y="8038"/>
                      <a:pt x="5231" y="8205"/>
                    </a:cubicBezTo>
                    <a:cubicBezTo>
                      <a:pt x="5207" y="8327"/>
                      <a:pt x="5197" y="8420"/>
                      <a:pt x="5147" y="8485"/>
                    </a:cubicBezTo>
                    <a:lnTo>
                      <a:pt x="5147" y="8485"/>
                    </a:lnTo>
                    <a:cubicBezTo>
                      <a:pt x="5046" y="8257"/>
                      <a:pt x="4959" y="8017"/>
                      <a:pt x="4896" y="7766"/>
                    </a:cubicBezTo>
                    <a:cubicBezTo>
                      <a:pt x="4863" y="7633"/>
                      <a:pt x="4768" y="7576"/>
                      <a:pt x="4669" y="7576"/>
                    </a:cubicBezTo>
                    <a:cubicBezTo>
                      <a:pt x="4551" y="7576"/>
                      <a:pt x="4428" y="7656"/>
                      <a:pt x="4396" y="7787"/>
                    </a:cubicBezTo>
                    <a:lnTo>
                      <a:pt x="4373" y="7787"/>
                    </a:lnTo>
                    <a:cubicBezTo>
                      <a:pt x="4311" y="7745"/>
                      <a:pt x="4206" y="7745"/>
                      <a:pt x="4143" y="7703"/>
                    </a:cubicBezTo>
                    <a:cubicBezTo>
                      <a:pt x="4039" y="7661"/>
                      <a:pt x="3850" y="7619"/>
                      <a:pt x="3767" y="7536"/>
                    </a:cubicBezTo>
                    <a:cubicBezTo>
                      <a:pt x="3746" y="7525"/>
                      <a:pt x="3735" y="7520"/>
                      <a:pt x="3738" y="7520"/>
                    </a:cubicBezTo>
                    <a:cubicBezTo>
                      <a:pt x="3740" y="7520"/>
                      <a:pt x="3756" y="7525"/>
                      <a:pt x="3787" y="7536"/>
                    </a:cubicBezTo>
                    <a:cubicBezTo>
                      <a:pt x="3787" y="7473"/>
                      <a:pt x="3787" y="7431"/>
                      <a:pt x="3787" y="7389"/>
                    </a:cubicBezTo>
                    <a:cubicBezTo>
                      <a:pt x="3787" y="7285"/>
                      <a:pt x="3808" y="7180"/>
                      <a:pt x="3787" y="7096"/>
                    </a:cubicBezTo>
                    <a:cubicBezTo>
                      <a:pt x="3767" y="6971"/>
                      <a:pt x="3683" y="6866"/>
                      <a:pt x="3599" y="6782"/>
                    </a:cubicBezTo>
                    <a:cubicBezTo>
                      <a:pt x="3411" y="6552"/>
                      <a:pt x="3139" y="6364"/>
                      <a:pt x="2930" y="6134"/>
                    </a:cubicBezTo>
                    <a:cubicBezTo>
                      <a:pt x="2846" y="6071"/>
                      <a:pt x="2679" y="5924"/>
                      <a:pt x="2679" y="5820"/>
                    </a:cubicBezTo>
                    <a:cubicBezTo>
                      <a:pt x="2669" y="5763"/>
                      <a:pt x="2677" y="5732"/>
                      <a:pt x="2699" y="5711"/>
                    </a:cubicBezTo>
                    <a:lnTo>
                      <a:pt x="2699" y="5711"/>
                    </a:lnTo>
                    <a:cubicBezTo>
                      <a:pt x="2718" y="5705"/>
                      <a:pt x="2736" y="5695"/>
                      <a:pt x="2752" y="5683"/>
                    </a:cubicBezTo>
                    <a:lnTo>
                      <a:pt x="2752" y="5683"/>
                    </a:lnTo>
                    <a:cubicBezTo>
                      <a:pt x="2777" y="5674"/>
                      <a:pt x="2809" y="5665"/>
                      <a:pt x="2846" y="5652"/>
                    </a:cubicBezTo>
                    <a:cubicBezTo>
                      <a:pt x="3099" y="5526"/>
                      <a:pt x="2930" y="5164"/>
                      <a:pt x="2690" y="5164"/>
                    </a:cubicBezTo>
                    <a:cubicBezTo>
                      <a:pt x="2657" y="5164"/>
                      <a:pt x="2624" y="5170"/>
                      <a:pt x="2590" y="5185"/>
                    </a:cubicBezTo>
                    <a:lnTo>
                      <a:pt x="2590" y="5185"/>
                    </a:lnTo>
                    <a:cubicBezTo>
                      <a:pt x="1679" y="4794"/>
                      <a:pt x="937" y="3933"/>
                      <a:pt x="733" y="2953"/>
                    </a:cubicBezTo>
                    <a:cubicBezTo>
                      <a:pt x="523" y="1823"/>
                      <a:pt x="1570" y="1070"/>
                      <a:pt x="2490" y="735"/>
                    </a:cubicBezTo>
                    <a:cubicBezTo>
                      <a:pt x="2818" y="631"/>
                      <a:pt x="3167" y="537"/>
                      <a:pt x="3514" y="537"/>
                    </a:cubicBezTo>
                    <a:close/>
                    <a:moveTo>
                      <a:pt x="3514" y="1"/>
                    </a:moveTo>
                    <a:cubicBezTo>
                      <a:pt x="2677" y="1"/>
                      <a:pt x="1813" y="367"/>
                      <a:pt x="1172" y="861"/>
                    </a:cubicBezTo>
                    <a:cubicBezTo>
                      <a:pt x="356" y="1489"/>
                      <a:pt x="0" y="2409"/>
                      <a:pt x="335" y="3414"/>
                    </a:cubicBezTo>
                    <a:cubicBezTo>
                      <a:pt x="651" y="4363"/>
                      <a:pt x="1332" y="5113"/>
                      <a:pt x="2199" y="5547"/>
                    </a:cubicBezTo>
                    <a:lnTo>
                      <a:pt x="2199" y="5547"/>
                    </a:lnTo>
                    <a:cubicBezTo>
                      <a:pt x="2113" y="5762"/>
                      <a:pt x="2169" y="6022"/>
                      <a:pt x="2344" y="6259"/>
                    </a:cubicBezTo>
                    <a:cubicBezTo>
                      <a:pt x="2490" y="6468"/>
                      <a:pt x="2699" y="6636"/>
                      <a:pt x="2888" y="6803"/>
                    </a:cubicBezTo>
                    <a:cubicBezTo>
                      <a:pt x="2992" y="6908"/>
                      <a:pt x="3243" y="7054"/>
                      <a:pt x="3285" y="7201"/>
                    </a:cubicBezTo>
                    <a:cubicBezTo>
                      <a:pt x="3327" y="7305"/>
                      <a:pt x="3243" y="7473"/>
                      <a:pt x="3264" y="7598"/>
                    </a:cubicBezTo>
                    <a:cubicBezTo>
                      <a:pt x="3285" y="7724"/>
                      <a:pt x="3327" y="7808"/>
                      <a:pt x="3411" y="7891"/>
                    </a:cubicBezTo>
                    <a:cubicBezTo>
                      <a:pt x="3536" y="8038"/>
                      <a:pt x="3767" y="8121"/>
                      <a:pt x="3955" y="8184"/>
                    </a:cubicBezTo>
                    <a:cubicBezTo>
                      <a:pt x="4103" y="8239"/>
                      <a:pt x="4286" y="8282"/>
                      <a:pt x="4452" y="8282"/>
                    </a:cubicBezTo>
                    <a:cubicBezTo>
                      <a:pt x="4473" y="8282"/>
                      <a:pt x="4493" y="8281"/>
                      <a:pt x="4514" y="8280"/>
                    </a:cubicBezTo>
                    <a:lnTo>
                      <a:pt x="4514" y="8280"/>
                    </a:lnTo>
                    <a:cubicBezTo>
                      <a:pt x="4595" y="8515"/>
                      <a:pt x="4690" y="8741"/>
                      <a:pt x="4813" y="8958"/>
                    </a:cubicBezTo>
                    <a:cubicBezTo>
                      <a:pt x="4865" y="9046"/>
                      <a:pt x="4961" y="9089"/>
                      <a:pt x="5052" y="9089"/>
                    </a:cubicBezTo>
                    <a:cubicBezTo>
                      <a:pt x="5070" y="9089"/>
                      <a:pt x="5088" y="9087"/>
                      <a:pt x="5106" y="9084"/>
                    </a:cubicBezTo>
                    <a:cubicBezTo>
                      <a:pt x="5608" y="8958"/>
                      <a:pt x="5733" y="8540"/>
                      <a:pt x="5796" y="8059"/>
                    </a:cubicBezTo>
                    <a:cubicBezTo>
                      <a:pt x="5817" y="7975"/>
                      <a:pt x="5817" y="7891"/>
                      <a:pt x="5775" y="7787"/>
                    </a:cubicBezTo>
                    <a:cubicBezTo>
                      <a:pt x="5754" y="7745"/>
                      <a:pt x="5733" y="7661"/>
                      <a:pt x="5692" y="7619"/>
                    </a:cubicBezTo>
                    <a:cubicBezTo>
                      <a:pt x="5671" y="7599"/>
                      <a:pt x="5671" y="7579"/>
                      <a:pt x="5651" y="7558"/>
                    </a:cubicBezTo>
                    <a:lnTo>
                      <a:pt x="5651" y="7558"/>
                    </a:lnTo>
                    <a:cubicBezTo>
                      <a:pt x="5782" y="7445"/>
                      <a:pt x="5901" y="7404"/>
                      <a:pt x="5901" y="7159"/>
                    </a:cubicBezTo>
                    <a:cubicBezTo>
                      <a:pt x="5901" y="6732"/>
                      <a:pt x="5776" y="6014"/>
                      <a:pt x="5410" y="5729"/>
                    </a:cubicBezTo>
                    <a:lnTo>
                      <a:pt x="5410" y="5729"/>
                    </a:lnTo>
                    <a:cubicBezTo>
                      <a:pt x="5523" y="5342"/>
                      <a:pt x="5125" y="4884"/>
                      <a:pt x="4731" y="4705"/>
                    </a:cubicBezTo>
                    <a:lnTo>
                      <a:pt x="4731" y="4705"/>
                    </a:lnTo>
                    <a:cubicBezTo>
                      <a:pt x="5165" y="3852"/>
                      <a:pt x="5495" y="2962"/>
                      <a:pt x="5440" y="1991"/>
                    </a:cubicBezTo>
                    <a:cubicBezTo>
                      <a:pt x="5378" y="1028"/>
                      <a:pt x="4875" y="170"/>
                      <a:pt x="3871" y="24"/>
                    </a:cubicBezTo>
                    <a:cubicBezTo>
                      <a:pt x="3753" y="8"/>
                      <a:pt x="3634" y="1"/>
                      <a:pt x="35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0"/>
              <p:cNvSpPr/>
              <p:nvPr/>
            </p:nvSpPr>
            <p:spPr>
              <a:xfrm>
                <a:off x="10842813" y="2057838"/>
                <a:ext cx="39250" cy="36850"/>
              </a:xfrm>
              <a:custGeom>
                <a:rect b="b" l="l" r="r" t="t"/>
                <a:pathLst>
                  <a:path extrusionOk="0" h="1474" w="1570">
                    <a:moveTo>
                      <a:pt x="301" y="1"/>
                    </a:moveTo>
                    <a:cubicBezTo>
                      <a:pt x="230" y="1"/>
                      <a:pt x="157" y="27"/>
                      <a:pt x="105" y="79"/>
                    </a:cubicBezTo>
                    <a:cubicBezTo>
                      <a:pt x="0" y="184"/>
                      <a:pt x="21" y="330"/>
                      <a:pt x="105" y="456"/>
                    </a:cubicBezTo>
                    <a:cubicBezTo>
                      <a:pt x="419" y="811"/>
                      <a:pt x="774" y="1146"/>
                      <a:pt x="1172" y="1439"/>
                    </a:cubicBezTo>
                    <a:cubicBezTo>
                      <a:pt x="1196" y="1464"/>
                      <a:pt x="1235" y="1474"/>
                      <a:pt x="1276" y="1474"/>
                    </a:cubicBezTo>
                    <a:cubicBezTo>
                      <a:pt x="1305" y="1474"/>
                      <a:pt x="1334" y="1469"/>
                      <a:pt x="1360" y="1460"/>
                    </a:cubicBezTo>
                    <a:cubicBezTo>
                      <a:pt x="1423" y="1439"/>
                      <a:pt x="1486" y="1397"/>
                      <a:pt x="1528" y="1335"/>
                    </a:cubicBezTo>
                    <a:cubicBezTo>
                      <a:pt x="1549" y="1293"/>
                      <a:pt x="1570" y="1209"/>
                      <a:pt x="1549" y="1146"/>
                    </a:cubicBezTo>
                    <a:cubicBezTo>
                      <a:pt x="1528" y="1063"/>
                      <a:pt x="1486" y="1021"/>
                      <a:pt x="1423" y="979"/>
                    </a:cubicBezTo>
                    <a:cubicBezTo>
                      <a:pt x="1402" y="958"/>
                      <a:pt x="1381" y="958"/>
                      <a:pt x="1360" y="937"/>
                    </a:cubicBezTo>
                    <a:cubicBezTo>
                      <a:pt x="1360" y="937"/>
                      <a:pt x="1339" y="916"/>
                      <a:pt x="1339" y="916"/>
                    </a:cubicBezTo>
                    <a:cubicBezTo>
                      <a:pt x="1298" y="874"/>
                      <a:pt x="1256" y="853"/>
                      <a:pt x="1193" y="811"/>
                    </a:cubicBezTo>
                    <a:cubicBezTo>
                      <a:pt x="1109" y="728"/>
                      <a:pt x="1025" y="665"/>
                      <a:pt x="942" y="581"/>
                    </a:cubicBezTo>
                    <a:cubicBezTo>
                      <a:pt x="774" y="414"/>
                      <a:pt x="628" y="247"/>
                      <a:pt x="481" y="79"/>
                    </a:cubicBezTo>
                    <a:cubicBezTo>
                      <a:pt x="440" y="27"/>
                      <a:pt x="372" y="1"/>
                      <a:pt x="3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0"/>
              <p:cNvSpPr/>
              <p:nvPr/>
            </p:nvSpPr>
            <p:spPr>
              <a:xfrm>
                <a:off x="10895638" y="2038838"/>
                <a:ext cx="13100" cy="55000"/>
              </a:xfrm>
              <a:custGeom>
                <a:rect b="b" l="l" r="r" t="t"/>
                <a:pathLst>
                  <a:path extrusionOk="0" h="2200" w="524">
                    <a:moveTo>
                      <a:pt x="297" y="0"/>
                    </a:moveTo>
                    <a:cubicBezTo>
                      <a:pt x="289" y="0"/>
                      <a:pt x="281" y="1"/>
                      <a:pt x="273" y="2"/>
                    </a:cubicBezTo>
                    <a:cubicBezTo>
                      <a:pt x="126" y="2"/>
                      <a:pt x="1" y="107"/>
                      <a:pt x="1" y="253"/>
                    </a:cubicBezTo>
                    <a:lnTo>
                      <a:pt x="1" y="1927"/>
                    </a:lnTo>
                    <a:cubicBezTo>
                      <a:pt x="1" y="2074"/>
                      <a:pt x="126" y="2199"/>
                      <a:pt x="273" y="2199"/>
                    </a:cubicBezTo>
                    <a:cubicBezTo>
                      <a:pt x="398" y="2199"/>
                      <a:pt x="524" y="2074"/>
                      <a:pt x="524" y="1927"/>
                    </a:cubicBezTo>
                    <a:lnTo>
                      <a:pt x="524" y="253"/>
                    </a:lnTo>
                    <a:cubicBezTo>
                      <a:pt x="524" y="136"/>
                      <a:pt x="414" y="0"/>
                      <a:pt x="2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0"/>
              <p:cNvSpPr/>
              <p:nvPr/>
            </p:nvSpPr>
            <p:spPr>
              <a:xfrm>
                <a:off x="10839138" y="2038363"/>
                <a:ext cx="63325" cy="30775"/>
              </a:xfrm>
              <a:custGeom>
                <a:rect b="b" l="l" r="r" t="t"/>
                <a:pathLst>
                  <a:path extrusionOk="0" h="1231" w="2533">
                    <a:moveTo>
                      <a:pt x="2261" y="0"/>
                    </a:moveTo>
                    <a:cubicBezTo>
                      <a:pt x="1507" y="63"/>
                      <a:pt x="775" y="293"/>
                      <a:pt x="168" y="733"/>
                    </a:cubicBezTo>
                    <a:cubicBezTo>
                      <a:pt x="64" y="816"/>
                      <a:pt x="1" y="963"/>
                      <a:pt x="84" y="1088"/>
                    </a:cubicBezTo>
                    <a:cubicBezTo>
                      <a:pt x="128" y="1174"/>
                      <a:pt x="220" y="1231"/>
                      <a:pt x="314" y="1231"/>
                    </a:cubicBezTo>
                    <a:cubicBezTo>
                      <a:pt x="357" y="1231"/>
                      <a:pt x="401" y="1219"/>
                      <a:pt x="440" y="1193"/>
                    </a:cubicBezTo>
                    <a:cubicBezTo>
                      <a:pt x="984" y="795"/>
                      <a:pt x="1612" y="565"/>
                      <a:pt x="2261" y="523"/>
                    </a:cubicBezTo>
                    <a:cubicBezTo>
                      <a:pt x="2407" y="523"/>
                      <a:pt x="2533" y="419"/>
                      <a:pt x="2533" y="272"/>
                    </a:cubicBezTo>
                    <a:cubicBezTo>
                      <a:pt x="2533" y="126"/>
                      <a:pt x="2407" y="0"/>
                      <a:pt x="22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0"/>
              <p:cNvSpPr/>
              <p:nvPr/>
            </p:nvSpPr>
            <p:spPr>
              <a:xfrm>
                <a:off x="10745513" y="2021088"/>
                <a:ext cx="53375" cy="17575"/>
              </a:xfrm>
              <a:custGeom>
                <a:rect b="b" l="l" r="r" t="t"/>
                <a:pathLst>
                  <a:path extrusionOk="0" h="703" w="2135">
                    <a:moveTo>
                      <a:pt x="272" y="1"/>
                    </a:moveTo>
                    <a:cubicBezTo>
                      <a:pt x="126" y="1"/>
                      <a:pt x="0" y="126"/>
                      <a:pt x="0" y="252"/>
                    </a:cubicBezTo>
                    <a:cubicBezTo>
                      <a:pt x="0" y="398"/>
                      <a:pt x="126" y="524"/>
                      <a:pt x="272" y="524"/>
                    </a:cubicBezTo>
                    <a:cubicBezTo>
                      <a:pt x="796" y="524"/>
                      <a:pt x="1277" y="587"/>
                      <a:pt x="1779" y="691"/>
                    </a:cubicBezTo>
                    <a:cubicBezTo>
                      <a:pt x="1805" y="699"/>
                      <a:pt x="1831" y="702"/>
                      <a:pt x="1856" y="702"/>
                    </a:cubicBezTo>
                    <a:cubicBezTo>
                      <a:pt x="1974" y="702"/>
                      <a:pt x="2079" y="627"/>
                      <a:pt x="2114" y="524"/>
                    </a:cubicBezTo>
                    <a:cubicBezTo>
                      <a:pt x="2135" y="377"/>
                      <a:pt x="2072" y="231"/>
                      <a:pt x="1925" y="189"/>
                    </a:cubicBezTo>
                    <a:cubicBezTo>
                      <a:pt x="1381" y="85"/>
                      <a:pt x="816" y="1"/>
                      <a:pt x="2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0"/>
              <p:cNvSpPr/>
              <p:nvPr/>
            </p:nvSpPr>
            <p:spPr>
              <a:xfrm>
                <a:off x="10824488" y="1945913"/>
                <a:ext cx="34025" cy="33050"/>
              </a:xfrm>
              <a:custGeom>
                <a:rect b="b" l="l" r="r" t="t"/>
                <a:pathLst>
                  <a:path extrusionOk="0" h="1322" w="1361">
                    <a:moveTo>
                      <a:pt x="294" y="0"/>
                    </a:moveTo>
                    <a:cubicBezTo>
                      <a:pt x="226" y="0"/>
                      <a:pt x="158" y="26"/>
                      <a:pt x="106" y="79"/>
                    </a:cubicBezTo>
                    <a:cubicBezTo>
                      <a:pt x="22" y="183"/>
                      <a:pt x="1" y="330"/>
                      <a:pt x="106" y="434"/>
                    </a:cubicBezTo>
                    <a:cubicBezTo>
                      <a:pt x="378" y="706"/>
                      <a:pt x="629" y="978"/>
                      <a:pt x="901" y="1250"/>
                    </a:cubicBezTo>
                    <a:cubicBezTo>
                      <a:pt x="956" y="1294"/>
                      <a:pt x="1028" y="1321"/>
                      <a:pt x="1100" y="1321"/>
                    </a:cubicBezTo>
                    <a:cubicBezTo>
                      <a:pt x="1164" y="1321"/>
                      <a:pt x="1228" y="1300"/>
                      <a:pt x="1277" y="1250"/>
                    </a:cubicBezTo>
                    <a:cubicBezTo>
                      <a:pt x="1361" y="1146"/>
                      <a:pt x="1361" y="978"/>
                      <a:pt x="1277" y="874"/>
                    </a:cubicBezTo>
                    <a:cubicBezTo>
                      <a:pt x="1005" y="602"/>
                      <a:pt x="733" y="330"/>
                      <a:pt x="482" y="79"/>
                    </a:cubicBezTo>
                    <a:cubicBezTo>
                      <a:pt x="430" y="26"/>
                      <a:pt x="362" y="0"/>
                      <a:pt x="2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0"/>
              <p:cNvSpPr/>
              <p:nvPr/>
            </p:nvSpPr>
            <p:spPr>
              <a:xfrm>
                <a:off x="10914988" y="1926113"/>
                <a:ext cx="18350" cy="37475"/>
              </a:xfrm>
              <a:custGeom>
                <a:rect b="b" l="l" r="r" t="t"/>
                <a:pathLst>
                  <a:path extrusionOk="0" h="1499" w="734">
                    <a:moveTo>
                      <a:pt x="564" y="827"/>
                    </a:moveTo>
                    <a:cubicBezTo>
                      <a:pt x="563" y="827"/>
                      <a:pt x="560" y="837"/>
                      <a:pt x="553" y="854"/>
                    </a:cubicBezTo>
                    <a:lnTo>
                      <a:pt x="553" y="854"/>
                    </a:lnTo>
                    <a:cubicBezTo>
                      <a:pt x="558" y="850"/>
                      <a:pt x="566" y="850"/>
                      <a:pt x="566" y="850"/>
                    </a:cubicBezTo>
                    <a:cubicBezTo>
                      <a:pt x="566" y="834"/>
                      <a:pt x="566" y="827"/>
                      <a:pt x="564" y="827"/>
                    </a:cubicBezTo>
                    <a:close/>
                    <a:moveTo>
                      <a:pt x="553" y="854"/>
                    </a:moveTo>
                    <a:cubicBezTo>
                      <a:pt x="551" y="855"/>
                      <a:pt x="550" y="856"/>
                      <a:pt x="549" y="857"/>
                    </a:cubicBezTo>
                    <a:lnTo>
                      <a:pt x="549" y="857"/>
                    </a:lnTo>
                    <a:cubicBezTo>
                      <a:pt x="547" y="865"/>
                      <a:pt x="545" y="871"/>
                      <a:pt x="545" y="871"/>
                    </a:cubicBezTo>
                    <a:cubicBezTo>
                      <a:pt x="548" y="864"/>
                      <a:pt x="550" y="859"/>
                      <a:pt x="553" y="854"/>
                    </a:cubicBezTo>
                    <a:close/>
                    <a:moveTo>
                      <a:pt x="463" y="0"/>
                    </a:moveTo>
                    <a:cubicBezTo>
                      <a:pt x="367" y="0"/>
                      <a:pt x="272" y="42"/>
                      <a:pt x="231" y="138"/>
                    </a:cubicBezTo>
                    <a:cubicBezTo>
                      <a:pt x="84" y="473"/>
                      <a:pt x="1" y="850"/>
                      <a:pt x="22" y="1226"/>
                    </a:cubicBezTo>
                    <a:cubicBezTo>
                      <a:pt x="43" y="1373"/>
                      <a:pt x="147" y="1498"/>
                      <a:pt x="294" y="1498"/>
                    </a:cubicBezTo>
                    <a:cubicBezTo>
                      <a:pt x="419" y="1477"/>
                      <a:pt x="566" y="1373"/>
                      <a:pt x="545" y="1226"/>
                    </a:cubicBezTo>
                    <a:cubicBezTo>
                      <a:pt x="545" y="1143"/>
                      <a:pt x="545" y="1080"/>
                      <a:pt x="545" y="975"/>
                    </a:cubicBezTo>
                    <a:cubicBezTo>
                      <a:pt x="545" y="933"/>
                      <a:pt x="545" y="912"/>
                      <a:pt x="545" y="871"/>
                    </a:cubicBezTo>
                    <a:cubicBezTo>
                      <a:pt x="545" y="864"/>
                      <a:pt x="547" y="860"/>
                      <a:pt x="549" y="857"/>
                    </a:cubicBezTo>
                    <a:lnTo>
                      <a:pt x="549" y="857"/>
                    </a:lnTo>
                    <a:cubicBezTo>
                      <a:pt x="555" y="838"/>
                      <a:pt x="566" y="808"/>
                      <a:pt x="566" y="808"/>
                    </a:cubicBezTo>
                    <a:cubicBezTo>
                      <a:pt x="587" y="724"/>
                      <a:pt x="607" y="640"/>
                      <a:pt x="628" y="578"/>
                    </a:cubicBezTo>
                    <a:cubicBezTo>
                      <a:pt x="628" y="536"/>
                      <a:pt x="649" y="494"/>
                      <a:pt x="670" y="452"/>
                    </a:cubicBezTo>
                    <a:cubicBezTo>
                      <a:pt x="670" y="452"/>
                      <a:pt x="670" y="431"/>
                      <a:pt x="670" y="431"/>
                    </a:cubicBezTo>
                    <a:cubicBezTo>
                      <a:pt x="676" y="425"/>
                      <a:pt x="679" y="422"/>
                      <a:pt x="679" y="422"/>
                    </a:cubicBezTo>
                    <a:cubicBezTo>
                      <a:pt x="681" y="422"/>
                      <a:pt x="670" y="437"/>
                      <a:pt x="670" y="452"/>
                    </a:cubicBezTo>
                    <a:cubicBezTo>
                      <a:pt x="670" y="431"/>
                      <a:pt x="691" y="410"/>
                      <a:pt x="691" y="389"/>
                    </a:cubicBezTo>
                    <a:cubicBezTo>
                      <a:pt x="733" y="326"/>
                      <a:pt x="733" y="264"/>
                      <a:pt x="712" y="180"/>
                    </a:cubicBezTo>
                    <a:cubicBezTo>
                      <a:pt x="712" y="138"/>
                      <a:pt x="649" y="54"/>
                      <a:pt x="607" y="34"/>
                    </a:cubicBezTo>
                    <a:cubicBezTo>
                      <a:pt x="564" y="12"/>
                      <a:pt x="513" y="0"/>
                      <a:pt x="4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0"/>
              <p:cNvSpPr/>
              <p:nvPr/>
            </p:nvSpPr>
            <p:spPr>
              <a:xfrm>
                <a:off x="10947938" y="1952163"/>
                <a:ext cx="30900" cy="42375"/>
              </a:xfrm>
              <a:custGeom>
                <a:rect b="b" l="l" r="r" t="t"/>
                <a:pathLst>
                  <a:path extrusionOk="0" h="1695" w="1236">
                    <a:moveTo>
                      <a:pt x="954" y="0"/>
                    </a:moveTo>
                    <a:cubicBezTo>
                      <a:pt x="893" y="0"/>
                      <a:pt x="834" y="23"/>
                      <a:pt x="796" y="80"/>
                    </a:cubicBezTo>
                    <a:cubicBezTo>
                      <a:pt x="482" y="477"/>
                      <a:pt x="231" y="896"/>
                      <a:pt x="43" y="1356"/>
                    </a:cubicBezTo>
                    <a:cubicBezTo>
                      <a:pt x="1" y="1481"/>
                      <a:pt x="106" y="1649"/>
                      <a:pt x="231" y="1691"/>
                    </a:cubicBezTo>
                    <a:cubicBezTo>
                      <a:pt x="249" y="1693"/>
                      <a:pt x="267" y="1695"/>
                      <a:pt x="285" y="1695"/>
                    </a:cubicBezTo>
                    <a:cubicBezTo>
                      <a:pt x="408" y="1695"/>
                      <a:pt x="511" y="1631"/>
                      <a:pt x="566" y="1502"/>
                    </a:cubicBezTo>
                    <a:cubicBezTo>
                      <a:pt x="566" y="1481"/>
                      <a:pt x="587" y="1440"/>
                      <a:pt x="587" y="1419"/>
                    </a:cubicBezTo>
                    <a:cubicBezTo>
                      <a:pt x="587" y="1419"/>
                      <a:pt x="601" y="1389"/>
                      <a:pt x="609" y="1379"/>
                    </a:cubicBezTo>
                    <a:lnTo>
                      <a:pt x="609" y="1379"/>
                    </a:lnTo>
                    <a:cubicBezTo>
                      <a:pt x="608" y="1385"/>
                      <a:pt x="608" y="1391"/>
                      <a:pt x="608" y="1398"/>
                    </a:cubicBezTo>
                    <a:cubicBezTo>
                      <a:pt x="613" y="1381"/>
                      <a:pt x="614" y="1374"/>
                      <a:pt x="613" y="1374"/>
                    </a:cubicBezTo>
                    <a:cubicBezTo>
                      <a:pt x="612" y="1374"/>
                      <a:pt x="611" y="1376"/>
                      <a:pt x="609" y="1379"/>
                    </a:cubicBezTo>
                    <a:lnTo>
                      <a:pt x="609" y="1379"/>
                    </a:lnTo>
                    <a:cubicBezTo>
                      <a:pt x="616" y="1326"/>
                      <a:pt x="652" y="1289"/>
                      <a:pt x="670" y="1251"/>
                    </a:cubicBezTo>
                    <a:cubicBezTo>
                      <a:pt x="712" y="1147"/>
                      <a:pt x="754" y="1042"/>
                      <a:pt x="817" y="958"/>
                    </a:cubicBezTo>
                    <a:cubicBezTo>
                      <a:pt x="880" y="854"/>
                      <a:pt x="922" y="770"/>
                      <a:pt x="984" y="665"/>
                    </a:cubicBezTo>
                    <a:lnTo>
                      <a:pt x="1089" y="540"/>
                    </a:lnTo>
                    <a:cubicBezTo>
                      <a:pt x="1110" y="519"/>
                      <a:pt x="1110" y="498"/>
                      <a:pt x="1131" y="477"/>
                    </a:cubicBezTo>
                    <a:lnTo>
                      <a:pt x="1131" y="477"/>
                    </a:lnTo>
                    <a:cubicBezTo>
                      <a:pt x="1121" y="487"/>
                      <a:pt x="1117" y="491"/>
                      <a:pt x="1116" y="491"/>
                    </a:cubicBezTo>
                    <a:cubicBezTo>
                      <a:pt x="1115" y="491"/>
                      <a:pt x="1152" y="451"/>
                      <a:pt x="1152" y="435"/>
                    </a:cubicBezTo>
                    <a:cubicBezTo>
                      <a:pt x="1214" y="393"/>
                      <a:pt x="1235" y="331"/>
                      <a:pt x="1235" y="268"/>
                    </a:cubicBezTo>
                    <a:cubicBezTo>
                      <a:pt x="1235" y="184"/>
                      <a:pt x="1214" y="121"/>
                      <a:pt x="1152" y="80"/>
                    </a:cubicBezTo>
                    <a:cubicBezTo>
                      <a:pt x="1106" y="34"/>
                      <a:pt x="1028" y="0"/>
                      <a:pt x="9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 name="Google Shape;634;p20"/>
            <p:cNvGrpSpPr/>
            <p:nvPr/>
          </p:nvGrpSpPr>
          <p:grpSpPr>
            <a:xfrm rot="-1561298">
              <a:off x="166691" y="4113351"/>
              <a:ext cx="479320" cy="196735"/>
              <a:chOff x="9228713" y="2170688"/>
              <a:chExt cx="498300" cy="204525"/>
            </a:xfrm>
          </p:grpSpPr>
          <p:sp>
            <p:nvSpPr>
              <p:cNvPr id="635" name="Google Shape;635;p20"/>
              <p:cNvSpPr/>
              <p:nvPr/>
            </p:nvSpPr>
            <p:spPr>
              <a:xfrm>
                <a:off x="9228713" y="2170688"/>
                <a:ext cx="498300" cy="148825"/>
              </a:xfrm>
              <a:custGeom>
                <a:rect b="b" l="l" r="r" t="t"/>
                <a:pathLst>
                  <a:path extrusionOk="0" h="5953" w="19932">
                    <a:moveTo>
                      <a:pt x="705" y="1"/>
                    </a:moveTo>
                    <a:cubicBezTo>
                      <a:pt x="575" y="1"/>
                      <a:pt x="433" y="85"/>
                      <a:pt x="412" y="252"/>
                    </a:cubicBezTo>
                    <a:cubicBezTo>
                      <a:pt x="287" y="1591"/>
                      <a:pt x="140" y="2930"/>
                      <a:pt x="15" y="4269"/>
                    </a:cubicBezTo>
                    <a:cubicBezTo>
                      <a:pt x="1" y="4427"/>
                      <a:pt x="143" y="4525"/>
                      <a:pt x="281" y="4525"/>
                    </a:cubicBezTo>
                    <a:cubicBezTo>
                      <a:pt x="345" y="4525"/>
                      <a:pt x="408" y="4504"/>
                      <a:pt x="454" y="4458"/>
                    </a:cubicBezTo>
                    <a:cubicBezTo>
                      <a:pt x="1396" y="3391"/>
                      <a:pt x="2337" y="2344"/>
                      <a:pt x="3300" y="1298"/>
                    </a:cubicBezTo>
                    <a:cubicBezTo>
                      <a:pt x="3384" y="1173"/>
                      <a:pt x="3488" y="1047"/>
                      <a:pt x="3593" y="963"/>
                    </a:cubicBezTo>
                    <a:cubicBezTo>
                      <a:pt x="3681" y="897"/>
                      <a:pt x="3764" y="872"/>
                      <a:pt x="3850" y="872"/>
                    </a:cubicBezTo>
                    <a:cubicBezTo>
                      <a:pt x="3927" y="872"/>
                      <a:pt x="4006" y="892"/>
                      <a:pt x="4095" y="922"/>
                    </a:cubicBezTo>
                    <a:cubicBezTo>
                      <a:pt x="4430" y="1026"/>
                      <a:pt x="4744" y="1173"/>
                      <a:pt x="5078" y="1277"/>
                    </a:cubicBezTo>
                    <a:cubicBezTo>
                      <a:pt x="5727" y="1528"/>
                      <a:pt x="6397" y="1759"/>
                      <a:pt x="7045" y="2010"/>
                    </a:cubicBezTo>
                    <a:cubicBezTo>
                      <a:pt x="9682" y="2930"/>
                      <a:pt x="12318" y="3809"/>
                      <a:pt x="14996" y="4625"/>
                    </a:cubicBezTo>
                    <a:cubicBezTo>
                      <a:pt x="16482" y="5085"/>
                      <a:pt x="17988" y="5525"/>
                      <a:pt x="19495" y="5943"/>
                    </a:cubicBezTo>
                    <a:cubicBezTo>
                      <a:pt x="19519" y="5950"/>
                      <a:pt x="19542" y="5953"/>
                      <a:pt x="19564" y="5953"/>
                    </a:cubicBezTo>
                    <a:cubicBezTo>
                      <a:pt x="19828" y="5953"/>
                      <a:pt x="19931" y="5518"/>
                      <a:pt x="19641" y="5441"/>
                    </a:cubicBezTo>
                    <a:cubicBezTo>
                      <a:pt x="16817" y="4667"/>
                      <a:pt x="14034" y="3809"/>
                      <a:pt x="11251" y="2888"/>
                    </a:cubicBezTo>
                    <a:cubicBezTo>
                      <a:pt x="9870" y="2428"/>
                      <a:pt x="8489" y="1968"/>
                      <a:pt x="7129" y="1466"/>
                    </a:cubicBezTo>
                    <a:cubicBezTo>
                      <a:pt x="6418" y="1215"/>
                      <a:pt x="5727" y="963"/>
                      <a:pt x="5037" y="712"/>
                    </a:cubicBezTo>
                    <a:cubicBezTo>
                      <a:pt x="4680" y="579"/>
                      <a:pt x="4239" y="339"/>
                      <a:pt x="3833" y="339"/>
                    </a:cubicBezTo>
                    <a:cubicBezTo>
                      <a:pt x="3668" y="339"/>
                      <a:pt x="3508" y="379"/>
                      <a:pt x="3363" y="482"/>
                    </a:cubicBezTo>
                    <a:cubicBezTo>
                      <a:pt x="3070" y="671"/>
                      <a:pt x="2840" y="1005"/>
                      <a:pt x="2630" y="1256"/>
                    </a:cubicBezTo>
                    <a:cubicBezTo>
                      <a:pt x="2358" y="1549"/>
                      <a:pt x="2086" y="1863"/>
                      <a:pt x="1793" y="2156"/>
                    </a:cubicBezTo>
                    <a:cubicBezTo>
                      <a:pt x="1402" y="2605"/>
                      <a:pt x="1011" y="3044"/>
                      <a:pt x="613" y="3487"/>
                    </a:cubicBezTo>
                    <a:lnTo>
                      <a:pt x="613" y="3487"/>
                    </a:lnTo>
                    <a:cubicBezTo>
                      <a:pt x="720" y="2408"/>
                      <a:pt x="834" y="1330"/>
                      <a:pt x="936" y="252"/>
                    </a:cubicBezTo>
                    <a:cubicBezTo>
                      <a:pt x="956" y="85"/>
                      <a:pt x="836" y="1"/>
                      <a:pt x="7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0"/>
              <p:cNvSpPr/>
              <p:nvPr/>
            </p:nvSpPr>
            <p:spPr>
              <a:xfrm>
                <a:off x="9346863" y="2256113"/>
                <a:ext cx="106650" cy="104000"/>
              </a:xfrm>
              <a:custGeom>
                <a:rect b="b" l="l" r="r" t="t"/>
                <a:pathLst>
                  <a:path extrusionOk="0" h="4160" w="4266">
                    <a:moveTo>
                      <a:pt x="2627" y="1"/>
                    </a:moveTo>
                    <a:cubicBezTo>
                      <a:pt x="2378" y="1"/>
                      <a:pt x="2124" y="36"/>
                      <a:pt x="1880" y="78"/>
                    </a:cubicBezTo>
                    <a:cubicBezTo>
                      <a:pt x="1565" y="157"/>
                      <a:pt x="1676" y="607"/>
                      <a:pt x="1970" y="607"/>
                    </a:cubicBezTo>
                    <a:cubicBezTo>
                      <a:pt x="1988" y="607"/>
                      <a:pt x="2007" y="605"/>
                      <a:pt x="2026" y="601"/>
                    </a:cubicBezTo>
                    <a:cubicBezTo>
                      <a:pt x="2218" y="563"/>
                      <a:pt x="2437" y="524"/>
                      <a:pt x="2651" y="524"/>
                    </a:cubicBezTo>
                    <a:cubicBezTo>
                      <a:pt x="2904" y="524"/>
                      <a:pt x="3152" y="578"/>
                      <a:pt x="3344" y="748"/>
                    </a:cubicBezTo>
                    <a:cubicBezTo>
                      <a:pt x="3658" y="1020"/>
                      <a:pt x="3596" y="1417"/>
                      <a:pt x="3303" y="1647"/>
                    </a:cubicBezTo>
                    <a:cubicBezTo>
                      <a:pt x="3069" y="1854"/>
                      <a:pt x="2763" y="1906"/>
                      <a:pt x="2456" y="1906"/>
                    </a:cubicBezTo>
                    <a:cubicBezTo>
                      <a:pt x="2296" y="1906"/>
                      <a:pt x="2135" y="1892"/>
                      <a:pt x="1984" y="1878"/>
                    </a:cubicBezTo>
                    <a:cubicBezTo>
                      <a:pt x="1440" y="1836"/>
                      <a:pt x="875" y="1773"/>
                      <a:pt x="331" y="1731"/>
                    </a:cubicBezTo>
                    <a:cubicBezTo>
                      <a:pt x="323" y="1730"/>
                      <a:pt x="315" y="1730"/>
                      <a:pt x="307" y="1730"/>
                    </a:cubicBezTo>
                    <a:cubicBezTo>
                      <a:pt x="113" y="1730"/>
                      <a:pt x="1" y="1967"/>
                      <a:pt x="101" y="2108"/>
                    </a:cubicBezTo>
                    <a:cubicBezTo>
                      <a:pt x="897" y="3372"/>
                      <a:pt x="2329" y="4160"/>
                      <a:pt x="3815" y="4160"/>
                    </a:cubicBezTo>
                    <a:cubicBezTo>
                      <a:pt x="3854" y="4160"/>
                      <a:pt x="3892" y="4159"/>
                      <a:pt x="3930" y="4158"/>
                    </a:cubicBezTo>
                    <a:cubicBezTo>
                      <a:pt x="4265" y="4158"/>
                      <a:pt x="4265" y="3635"/>
                      <a:pt x="3930" y="3635"/>
                    </a:cubicBezTo>
                    <a:cubicBezTo>
                      <a:pt x="3892" y="3636"/>
                      <a:pt x="3853" y="3637"/>
                      <a:pt x="3815" y="3637"/>
                    </a:cubicBezTo>
                    <a:cubicBezTo>
                      <a:pt x="2697" y="3637"/>
                      <a:pt x="1606" y="3132"/>
                      <a:pt x="883" y="2291"/>
                    </a:cubicBezTo>
                    <a:lnTo>
                      <a:pt x="883" y="2291"/>
                    </a:lnTo>
                    <a:cubicBezTo>
                      <a:pt x="1376" y="2347"/>
                      <a:pt x="1874" y="2406"/>
                      <a:pt x="2361" y="2422"/>
                    </a:cubicBezTo>
                    <a:cubicBezTo>
                      <a:pt x="2968" y="2422"/>
                      <a:pt x="3575" y="2254"/>
                      <a:pt x="3909" y="1752"/>
                    </a:cubicBezTo>
                    <a:cubicBezTo>
                      <a:pt x="4223" y="1271"/>
                      <a:pt x="4098" y="685"/>
                      <a:pt x="3658" y="329"/>
                    </a:cubicBezTo>
                    <a:cubicBezTo>
                      <a:pt x="3358" y="79"/>
                      <a:pt x="2998" y="1"/>
                      <a:pt x="26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0"/>
              <p:cNvSpPr/>
              <p:nvPr/>
            </p:nvSpPr>
            <p:spPr>
              <a:xfrm>
                <a:off x="9456613" y="2275538"/>
                <a:ext cx="99200" cy="99675"/>
              </a:xfrm>
              <a:custGeom>
                <a:rect b="b" l="l" r="r" t="t"/>
                <a:pathLst>
                  <a:path extrusionOk="0" h="3987" w="3968">
                    <a:moveTo>
                      <a:pt x="1033" y="1"/>
                    </a:moveTo>
                    <a:cubicBezTo>
                      <a:pt x="770" y="1"/>
                      <a:pt x="501" y="77"/>
                      <a:pt x="315" y="264"/>
                    </a:cubicBezTo>
                    <a:cubicBezTo>
                      <a:pt x="63" y="494"/>
                      <a:pt x="1" y="850"/>
                      <a:pt x="105" y="1163"/>
                    </a:cubicBezTo>
                    <a:cubicBezTo>
                      <a:pt x="210" y="1477"/>
                      <a:pt x="461" y="1749"/>
                      <a:pt x="754" y="1896"/>
                    </a:cubicBezTo>
                    <a:cubicBezTo>
                      <a:pt x="1110" y="2063"/>
                      <a:pt x="1528" y="2084"/>
                      <a:pt x="1947" y="2084"/>
                    </a:cubicBezTo>
                    <a:cubicBezTo>
                      <a:pt x="2281" y="2084"/>
                      <a:pt x="2616" y="2084"/>
                      <a:pt x="2930" y="2231"/>
                    </a:cubicBezTo>
                    <a:cubicBezTo>
                      <a:pt x="3181" y="2356"/>
                      <a:pt x="3390" y="2565"/>
                      <a:pt x="3328" y="2858"/>
                    </a:cubicBezTo>
                    <a:cubicBezTo>
                      <a:pt x="3244" y="3214"/>
                      <a:pt x="2867" y="3444"/>
                      <a:pt x="2532" y="3465"/>
                    </a:cubicBezTo>
                    <a:cubicBezTo>
                      <a:pt x="2510" y="3466"/>
                      <a:pt x="2488" y="3466"/>
                      <a:pt x="2465" y="3466"/>
                    </a:cubicBezTo>
                    <a:cubicBezTo>
                      <a:pt x="2008" y="3466"/>
                      <a:pt x="1571" y="3268"/>
                      <a:pt x="1172" y="3088"/>
                    </a:cubicBezTo>
                    <a:cubicBezTo>
                      <a:pt x="1129" y="3067"/>
                      <a:pt x="1083" y="3055"/>
                      <a:pt x="1038" y="3055"/>
                    </a:cubicBezTo>
                    <a:cubicBezTo>
                      <a:pt x="953" y="3055"/>
                      <a:pt x="871" y="3097"/>
                      <a:pt x="817" y="3193"/>
                    </a:cubicBezTo>
                    <a:cubicBezTo>
                      <a:pt x="754" y="3298"/>
                      <a:pt x="775" y="3486"/>
                      <a:pt x="900" y="3549"/>
                    </a:cubicBezTo>
                    <a:cubicBezTo>
                      <a:pt x="1370" y="3763"/>
                      <a:pt x="1909" y="3987"/>
                      <a:pt x="2428" y="3987"/>
                    </a:cubicBezTo>
                    <a:cubicBezTo>
                      <a:pt x="2718" y="3987"/>
                      <a:pt x="3002" y="3917"/>
                      <a:pt x="3265" y="3737"/>
                    </a:cubicBezTo>
                    <a:cubicBezTo>
                      <a:pt x="3558" y="3549"/>
                      <a:pt x="3788" y="3256"/>
                      <a:pt x="3851" y="2921"/>
                    </a:cubicBezTo>
                    <a:cubicBezTo>
                      <a:pt x="3892" y="2565"/>
                      <a:pt x="3767" y="2210"/>
                      <a:pt x="3495" y="1979"/>
                    </a:cubicBezTo>
                    <a:cubicBezTo>
                      <a:pt x="3223" y="1749"/>
                      <a:pt x="2888" y="1624"/>
                      <a:pt x="2553" y="1582"/>
                    </a:cubicBezTo>
                    <a:cubicBezTo>
                      <a:pt x="2355" y="1561"/>
                      <a:pt x="2156" y="1561"/>
                      <a:pt x="1957" y="1561"/>
                    </a:cubicBezTo>
                    <a:cubicBezTo>
                      <a:pt x="1758" y="1561"/>
                      <a:pt x="1559" y="1561"/>
                      <a:pt x="1361" y="1540"/>
                    </a:cubicBezTo>
                    <a:cubicBezTo>
                      <a:pt x="1047" y="1498"/>
                      <a:pt x="754" y="1352"/>
                      <a:pt x="628" y="1038"/>
                    </a:cubicBezTo>
                    <a:cubicBezTo>
                      <a:pt x="524" y="787"/>
                      <a:pt x="670" y="578"/>
                      <a:pt x="921" y="536"/>
                    </a:cubicBezTo>
                    <a:cubicBezTo>
                      <a:pt x="983" y="525"/>
                      <a:pt x="1046" y="521"/>
                      <a:pt x="1108" y="521"/>
                    </a:cubicBezTo>
                    <a:cubicBezTo>
                      <a:pt x="1422" y="521"/>
                      <a:pt x="1733" y="640"/>
                      <a:pt x="2030" y="745"/>
                    </a:cubicBezTo>
                    <a:lnTo>
                      <a:pt x="3537" y="1205"/>
                    </a:lnTo>
                    <a:cubicBezTo>
                      <a:pt x="3568" y="1215"/>
                      <a:pt x="3597" y="1220"/>
                      <a:pt x="3625" y="1220"/>
                    </a:cubicBezTo>
                    <a:cubicBezTo>
                      <a:pt x="3891" y="1220"/>
                      <a:pt x="3968" y="798"/>
                      <a:pt x="3683" y="703"/>
                    </a:cubicBezTo>
                    <a:cubicBezTo>
                      <a:pt x="3223" y="557"/>
                      <a:pt x="2763" y="431"/>
                      <a:pt x="2323" y="285"/>
                    </a:cubicBezTo>
                    <a:cubicBezTo>
                      <a:pt x="1947" y="180"/>
                      <a:pt x="1591" y="34"/>
                      <a:pt x="1214" y="13"/>
                    </a:cubicBezTo>
                    <a:cubicBezTo>
                      <a:pt x="1155" y="5"/>
                      <a:pt x="1094" y="1"/>
                      <a:pt x="10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 name="Google Shape;638;p20"/>
            <p:cNvGrpSpPr/>
            <p:nvPr/>
          </p:nvGrpSpPr>
          <p:grpSpPr>
            <a:xfrm flipH="1" rot="1370878">
              <a:off x="343819" y="324402"/>
              <a:ext cx="367360" cy="488226"/>
              <a:chOff x="6206138" y="1768288"/>
              <a:chExt cx="511075" cy="679225"/>
            </a:xfrm>
          </p:grpSpPr>
          <p:sp>
            <p:nvSpPr>
              <p:cNvPr id="639" name="Google Shape;639;p20"/>
              <p:cNvSpPr/>
              <p:nvPr/>
            </p:nvSpPr>
            <p:spPr>
              <a:xfrm>
                <a:off x="6206138" y="1768288"/>
                <a:ext cx="511075" cy="679225"/>
              </a:xfrm>
              <a:custGeom>
                <a:rect b="b" l="l" r="r" t="t"/>
                <a:pathLst>
                  <a:path extrusionOk="0" h="27169" w="20443">
                    <a:moveTo>
                      <a:pt x="14429" y="565"/>
                    </a:moveTo>
                    <a:cubicBezTo>
                      <a:pt x="15419" y="565"/>
                      <a:pt x="16410" y="649"/>
                      <a:pt x="17304" y="906"/>
                    </a:cubicBezTo>
                    <a:cubicBezTo>
                      <a:pt x="19857" y="1660"/>
                      <a:pt x="19208" y="4819"/>
                      <a:pt x="19292" y="6932"/>
                    </a:cubicBezTo>
                    <a:cubicBezTo>
                      <a:pt x="19480" y="11305"/>
                      <a:pt x="19501" y="15678"/>
                      <a:pt x="19731" y="20052"/>
                    </a:cubicBezTo>
                    <a:cubicBezTo>
                      <a:pt x="19815" y="21600"/>
                      <a:pt x="20213" y="23588"/>
                      <a:pt x="19648" y="25052"/>
                    </a:cubicBezTo>
                    <a:cubicBezTo>
                      <a:pt x="19501" y="25450"/>
                      <a:pt x="19250" y="25722"/>
                      <a:pt x="18957" y="25931"/>
                    </a:cubicBezTo>
                    <a:cubicBezTo>
                      <a:pt x="17430" y="25994"/>
                      <a:pt x="15923" y="26245"/>
                      <a:pt x="14438" y="26433"/>
                    </a:cubicBezTo>
                    <a:cubicBezTo>
                      <a:pt x="12476" y="26344"/>
                      <a:pt x="10560" y="26118"/>
                      <a:pt x="8598" y="26118"/>
                    </a:cubicBezTo>
                    <a:cubicBezTo>
                      <a:pt x="8259" y="26118"/>
                      <a:pt x="7918" y="26125"/>
                      <a:pt x="7575" y="26140"/>
                    </a:cubicBezTo>
                    <a:cubicBezTo>
                      <a:pt x="6835" y="26175"/>
                      <a:pt x="5725" y="26325"/>
                      <a:pt x="4636" y="26325"/>
                    </a:cubicBezTo>
                    <a:cubicBezTo>
                      <a:pt x="3754" y="26325"/>
                      <a:pt x="2885" y="26226"/>
                      <a:pt x="2239" y="25889"/>
                    </a:cubicBezTo>
                    <a:cubicBezTo>
                      <a:pt x="1800" y="25617"/>
                      <a:pt x="1465" y="25199"/>
                      <a:pt x="1298" y="24550"/>
                    </a:cubicBezTo>
                    <a:cubicBezTo>
                      <a:pt x="837" y="22834"/>
                      <a:pt x="1256" y="20868"/>
                      <a:pt x="1214" y="19110"/>
                    </a:cubicBezTo>
                    <a:cubicBezTo>
                      <a:pt x="1067" y="14486"/>
                      <a:pt x="984" y="9841"/>
                      <a:pt x="837" y="5217"/>
                    </a:cubicBezTo>
                    <a:cubicBezTo>
                      <a:pt x="816" y="4526"/>
                      <a:pt x="691" y="3731"/>
                      <a:pt x="921" y="3062"/>
                    </a:cubicBezTo>
                    <a:cubicBezTo>
                      <a:pt x="1444" y="1597"/>
                      <a:pt x="3495" y="1555"/>
                      <a:pt x="4792" y="1450"/>
                    </a:cubicBezTo>
                    <a:cubicBezTo>
                      <a:pt x="7177" y="1283"/>
                      <a:pt x="9541" y="906"/>
                      <a:pt x="11906" y="697"/>
                    </a:cubicBezTo>
                    <a:cubicBezTo>
                      <a:pt x="12705" y="629"/>
                      <a:pt x="13567" y="565"/>
                      <a:pt x="14429" y="565"/>
                    </a:cubicBezTo>
                    <a:close/>
                    <a:moveTo>
                      <a:pt x="17827" y="26370"/>
                    </a:moveTo>
                    <a:lnTo>
                      <a:pt x="17827" y="26370"/>
                    </a:lnTo>
                    <a:cubicBezTo>
                      <a:pt x="17409" y="26454"/>
                      <a:pt x="16969" y="26475"/>
                      <a:pt x="16530" y="26496"/>
                    </a:cubicBezTo>
                    <a:cubicBezTo>
                      <a:pt x="16969" y="26433"/>
                      <a:pt x="17409" y="26412"/>
                      <a:pt x="17827" y="26370"/>
                    </a:cubicBezTo>
                    <a:close/>
                    <a:moveTo>
                      <a:pt x="14120" y="0"/>
                    </a:moveTo>
                    <a:cubicBezTo>
                      <a:pt x="11746" y="0"/>
                      <a:pt x="9420" y="392"/>
                      <a:pt x="7031" y="593"/>
                    </a:cubicBezTo>
                    <a:cubicBezTo>
                      <a:pt x="5189" y="760"/>
                      <a:pt x="2260" y="425"/>
                      <a:pt x="837" y="1890"/>
                    </a:cubicBezTo>
                    <a:cubicBezTo>
                      <a:pt x="147" y="2601"/>
                      <a:pt x="105" y="3626"/>
                      <a:pt x="147" y="4610"/>
                    </a:cubicBezTo>
                    <a:cubicBezTo>
                      <a:pt x="63" y="6242"/>
                      <a:pt x="189" y="7874"/>
                      <a:pt x="272" y="9506"/>
                    </a:cubicBezTo>
                    <a:cubicBezTo>
                      <a:pt x="314" y="10741"/>
                      <a:pt x="335" y="11975"/>
                      <a:pt x="398" y="13230"/>
                    </a:cubicBezTo>
                    <a:cubicBezTo>
                      <a:pt x="398" y="15448"/>
                      <a:pt x="272" y="17666"/>
                      <a:pt x="293" y="19884"/>
                    </a:cubicBezTo>
                    <a:cubicBezTo>
                      <a:pt x="293" y="21579"/>
                      <a:pt x="0" y="23901"/>
                      <a:pt x="795" y="25492"/>
                    </a:cubicBezTo>
                    <a:cubicBezTo>
                      <a:pt x="1423" y="26768"/>
                      <a:pt x="2825" y="26873"/>
                      <a:pt x="4101" y="26914"/>
                    </a:cubicBezTo>
                    <a:lnTo>
                      <a:pt x="4980" y="26914"/>
                    </a:lnTo>
                    <a:cubicBezTo>
                      <a:pt x="6300" y="27073"/>
                      <a:pt x="7691" y="27112"/>
                      <a:pt x="8991" y="27112"/>
                    </a:cubicBezTo>
                    <a:cubicBezTo>
                      <a:pt x="9401" y="27112"/>
                      <a:pt x="9803" y="27108"/>
                      <a:pt x="10190" y="27103"/>
                    </a:cubicBezTo>
                    <a:cubicBezTo>
                      <a:pt x="10943" y="27082"/>
                      <a:pt x="11697" y="27040"/>
                      <a:pt x="12450" y="26977"/>
                    </a:cubicBezTo>
                    <a:cubicBezTo>
                      <a:pt x="13462" y="27073"/>
                      <a:pt x="14492" y="27168"/>
                      <a:pt x="15523" y="27168"/>
                    </a:cubicBezTo>
                    <a:cubicBezTo>
                      <a:pt x="15622" y="27168"/>
                      <a:pt x="15720" y="27167"/>
                      <a:pt x="15819" y="27166"/>
                    </a:cubicBezTo>
                    <a:cubicBezTo>
                      <a:pt x="16990" y="27166"/>
                      <a:pt x="18476" y="27124"/>
                      <a:pt x="19438" y="26350"/>
                    </a:cubicBezTo>
                    <a:cubicBezTo>
                      <a:pt x="19459" y="26329"/>
                      <a:pt x="19480" y="26308"/>
                      <a:pt x="19501" y="26287"/>
                    </a:cubicBezTo>
                    <a:cubicBezTo>
                      <a:pt x="19606" y="26287"/>
                      <a:pt x="19648" y="26203"/>
                      <a:pt x="19669" y="26119"/>
                    </a:cubicBezTo>
                    <a:cubicBezTo>
                      <a:pt x="20443" y="25262"/>
                      <a:pt x="20380" y="23797"/>
                      <a:pt x="20380" y="22709"/>
                    </a:cubicBezTo>
                    <a:cubicBezTo>
                      <a:pt x="20338" y="17457"/>
                      <a:pt x="20087" y="12184"/>
                      <a:pt x="19878" y="6932"/>
                    </a:cubicBezTo>
                    <a:cubicBezTo>
                      <a:pt x="19815" y="5259"/>
                      <a:pt x="20296" y="2664"/>
                      <a:pt x="19104" y="1262"/>
                    </a:cubicBezTo>
                    <a:cubicBezTo>
                      <a:pt x="18162" y="174"/>
                      <a:pt x="16509" y="111"/>
                      <a:pt x="15170" y="28"/>
                    </a:cubicBezTo>
                    <a:cubicBezTo>
                      <a:pt x="14819" y="9"/>
                      <a:pt x="14469" y="0"/>
                      <a:pt x="141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0"/>
              <p:cNvSpPr/>
              <p:nvPr/>
            </p:nvSpPr>
            <p:spPr>
              <a:xfrm>
                <a:off x="6255838" y="1817988"/>
                <a:ext cx="394425" cy="166075"/>
              </a:xfrm>
              <a:custGeom>
                <a:rect b="b" l="l" r="r" t="t"/>
                <a:pathLst>
                  <a:path extrusionOk="0" h="6643" w="15777">
                    <a:moveTo>
                      <a:pt x="11890" y="506"/>
                    </a:moveTo>
                    <a:cubicBezTo>
                      <a:pt x="12565" y="506"/>
                      <a:pt x="13230" y="550"/>
                      <a:pt x="13872" y="676"/>
                    </a:cubicBezTo>
                    <a:cubicBezTo>
                      <a:pt x="13914" y="697"/>
                      <a:pt x="13935" y="697"/>
                      <a:pt x="13977" y="718"/>
                    </a:cubicBezTo>
                    <a:cubicBezTo>
                      <a:pt x="14165" y="739"/>
                      <a:pt x="14354" y="781"/>
                      <a:pt x="14500" y="864"/>
                    </a:cubicBezTo>
                    <a:cubicBezTo>
                      <a:pt x="14563" y="906"/>
                      <a:pt x="14835" y="1283"/>
                      <a:pt x="14856" y="1346"/>
                    </a:cubicBezTo>
                    <a:cubicBezTo>
                      <a:pt x="14877" y="1408"/>
                      <a:pt x="15065" y="2287"/>
                      <a:pt x="14960" y="2622"/>
                    </a:cubicBezTo>
                    <a:cubicBezTo>
                      <a:pt x="14793" y="3124"/>
                      <a:pt x="14605" y="3626"/>
                      <a:pt x="14375" y="4045"/>
                    </a:cubicBezTo>
                    <a:cubicBezTo>
                      <a:pt x="14270" y="4317"/>
                      <a:pt x="14124" y="4526"/>
                      <a:pt x="13935" y="4693"/>
                    </a:cubicBezTo>
                    <a:cubicBezTo>
                      <a:pt x="13663" y="5007"/>
                      <a:pt x="13307" y="5258"/>
                      <a:pt x="12868" y="5384"/>
                    </a:cubicBezTo>
                    <a:cubicBezTo>
                      <a:pt x="12826" y="5405"/>
                      <a:pt x="12784" y="5405"/>
                      <a:pt x="12743" y="5426"/>
                    </a:cubicBezTo>
                    <a:cubicBezTo>
                      <a:pt x="12659" y="5447"/>
                      <a:pt x="12596" y="5468"/>
                      <a:pt x="12512" y="5468"/>
                    </a:cubicBezTo>
                    <a:cubicBezTo>
                      <a:pt x="12471" y="5488"/>
                      <a:pt x="12450" y="5488"/>
                      <a:pt x="12408" y="5488"/>
                    </a:cubicBezTo>
                    <a:cubicBezTo>
                      <a:pt x="12282" y="5488"/>
                      <a:pt x="9206" y="5886"/>
                      <a:pt x="7846" y="5928"/>
                    </a:cubicBezTo>
                    <a:cubicBezTo>
                      <a:pt x="6800" y="5949"/>
                      <a:pt x="5733" y="5970"/>
                      <a:pt x="4666" y="5991"/>
                    </a:cubicBezTo>
                    <a:cubicBezTo>
                      <a:pt x="4582" y="5994"/>
                      <a:pt x="4481" y="5995"/>
                      <a:pt x="4368" y="5995"/>
                    </a:cubicBezTo>
                    <a:cubicBezTo>
                      <a:pt x="3689" y="5995"/>
                      <a:pt x="2601" y="5949"/>
                      <a:pt x="2511" y="5949"/>
                    </a:cubicBezTo>
                    <a:cubicBezTo>
                      <a:pt x="2344" y="5949"/>
                      <a:pt x="2197" y="5928"/>
                      <a:pt x="2072" y="5886"/>
                    </a:cubicBezTo>
                    <a:cubicBezTo>
                      <a:pt x="1841" y="5886"/>
                      <a:pt x="921" y="5844"/>
                      <a:pt x="1004" y="4484"/>
                    </a:cubicBezTo>
                    <a:cubicBezTo>
                      <a:pt x="963" y="4233"/>
                      <a:pt x="691" y="1848"/>
                      <a:pt x="1716" y="1178"/>
                    </a:cubicBezTo>
                    <a:cubicBezTo>
                      <a:pt x="2386" y="738"/>
                      <a:pt x="3310" y="623"/>
                      <a:pt x="4264" y="623"/>
                    </a:cubicBezTo>
                    <a:cubicBezTo>
                      <a:pt x="5304" y="623"/>
                      <a:pt x="6379" y="760"/>
                      <a:pt x="7198" y="760"/>
                    </a:cubicBezTo>
                    <a:cubicBezTo>
                      <a:pt x="8704" y="745"/>
                      <a:pt x="10323" y="506"/>
                      <a:pt x="11890" y="506"/>
                    </a:cubicBezTo>
                    <a:close/>
                    <a:moveTo>
                      <a:pt x="13863" y="1"/>
                    </a:moveTo>
                    <a:cubicBezTo>
                      <a:pt x="13260" y="1"/>
                      <a:pt x="12622" y="133"/>
                      <a:pt x="12178" y="174"/>
                    </a:cubicBezTo>
                    <a:cubicBezTo>
                      <a:pt x="11522" y="234"/>
                      <a:pt x="10865" y="254"/>
                      <a:pt x="10208" y="254"/>
                    </a:cubicBezTo>
                    <a:cubicBezTo>
                      <a:pt x="8932" y="254"/>
                      <a:pt x="7654" y="179"/>
                      <a:pt x="6380" y="179"/>
                    </a:cubicBezTo>
                    <a:cubicBezTo>
                      <a:pt x="5815" y="179"/>
                      <a:pt x="5250" y="194"/>
                      <a:pt x="4687" y="237"/>
                    </a:cubicBezTo>
                    <a:cubicBezTo>
                      <a:pt x="4206" y="278"/>
                      <a:pt x="3432" y="258"/>
                      <a:pt x="2699" y="341"/>
                    </a:cubicBezTo>
                    <a:cubicBezTo>
                      <a:pt x="2218" y="341"/>
                      <a:pt x="1758" y="341"/>
                      <a:pt x="1276" y="362"/>
                    </a:cubicBezTo>
                    <a:cubicBezTo>
                      <a:pt x="1151" y="362"/>
                      <a:pt x="1088" y="446"/>
                      <a:pt x="1067" y="571"/>
                    </a:cubicBezTo>
                    <a:cubicBezTo>
                      <a:pt x="1067" y="697"/>
                      <a:pt x="1046" y="843"/>
                      <a:pt x="1046" y="969"/>
                    </a:cubicBezTo>
                    <a:cubicBezTo>
                      <a:pt x="0" y="2141"/>
                      <a:pt x="544" y="4944"/>
                      <a:pt x="628" y="6263"/>
                    </a:cubicBezTo>
                    <a:cubicBezTo>
                      <a:pt x="649" y="6430"/>
                      <a:pt x="774" y="6597"/>
                      <a:pt x="963" y="6597"/>
                    </a:cubicBezTo>
                    <a:cubicBezTo>
                      <a:pt x="1001" y="6627"/>
                      <a:pt x="1054" y="6642"/>
                      <a:pt x="1107" y="6642"/>
                    </a:cubicBezTo>
                    <a:cubicBezTo>
                      <a:pt x="1169" y="6642"/>
                      <a:pt x="1232" y="6621"/>
                      <a:pt x="1276" y="6576"/>
                    </a:cubicBezTo>
                    <a:cubicBezTo>
                      <a:pt x="5189" y="6451"/>
                      <a:pt x="9248" y="6493"/>
                      <a:pt x="13140" y="5970"/>
                    </a:cubicBezTo>
                    <a:cubicBezTo>
                      <a:pt x="13684" y="5886"/>
                      <a:pt x="14082" y="5635"/>
                      <a:pt x="14354" y="5258"/>
                    </a:cubicBezTo>
                    <a:cubicBezTo>
                      <a:pt x="14772" y="4944"/>
                      <a:pt x="15002" y="4505"/>
                      <a:pt x="15128" y="3877"/>
                    </a:cubicBezTo>
                    <a:cubicBezTo>
                      <a:pt x="15295" y="3082"/>
                      <a:pt x="15776" y="1513"/>
                      <a:pt x="15400" y="739"/>
                    </a:cubicBezTo>
                    <a:cubicBezTo>
                      <a:pt x="15118" y="154"/>
                      <a:pt x="14511" y="1"/>
                      <a:pt x="138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0"/>
              <p:cNvSpPr/>
              <p:nvPr/>
            </p:nvSpPr>
            <p:spPr>
              <a:xfrm>
                <a:off x="6263663" y="2007788"/>
                <a:ext cx="91575" cy="86150"/>
              </a:xfrm>
              <a:custGeom>
                <a:rect b="b" l="l" r="r" t="t"/>
                <a:pathLst>
                  <a:path extrusionOk="0" h="3446" w="3663">
                    <a:moveTo>
                      <a:pt x="2826" y="909"/>
                    </a:moveTo>
                    <a:cubicBezTo>
                      <a:pt x="2805" y="930"/>
                      <a:pt x="2805" y="930"/>
                      <a:pt x="2805" y="951"/>
                    </a:cubicBezTo>
                    <a:cubicBezTo>
                      <a:pt x="2805" y="930"/>
                      <a:pt x="2784" y="909"/>
                      <a:pt x="2784" y="909"/>
                    </a:cubicBezTo>
                    <a:close/>
                    <a:moveTo>
                      <a:pt x="984" y="784"/>
                    </a:moveTo>
                    <a:cubicBezTo>
                      <a:pt x="1319" y="826"/>
                      <a:pt x="1654" y="826"/>
                      <a:pt x="1989" y="847"/>
                    </a:cubicBezTo>
                    <a:cubicBezTo>
                      <a:pt x="2219" y="1014"/>
                      <a:pt x="2365" y="1286"/>
                      <a:pt x="2428" y="1516"/>
                    </a:cubicBezTo>
                    <a:cubicBezTo>
                      <a:pt x="2512" y="1956"/>
                      <a:pt x="2344" y="2541"/>
                      <a:pt x="1863" y="2709"/>
                    </a:cubicBezTo>
                    <a:cubicBezTo>
                      <a:pt x="1783" y="2733"/>
                      <a:pt x="1698" y="2744"/>
                      <a:pt x="1611" y="2744"/>
                    </a:cubicBezTo>
                    <a:cubicBezTo>
                      <a:pt x="1399" y="2744"/>
                      <a:pt x="1171" y="2684"/>
                      <a:pt x="963" y="2625"/>
                    </a:cubicBezTo>
                    <a:cubicBezTo>
                      <a:pt x="963" y="2102"/>
                      <a:pt x="922" y="1600"/>
                      <a:pt x="796" y="1098"/>
                    </a:cubicBezTo>
                    <a:cubicBezTo>
                      <a:pt x="838" y="993"/>
                      <a:pt x="901" y="868"/>
                      <a:pt x="984" y="784"/>
                    </a:cubicBezTo>
                    <a:close/>
                    <a:moveTo>
                      <a:pt x="1830" y="0"/>
                    </a:moveTo>
                    <a:cubicBezTo>
                      <a:pt x="1708" y="0"/>
                      <a:pt x="1586" y="11"/>
                      <a:pt x="1466" y="31"/>
                    </a:cubicBezTo>
                    <a:cubicBezTo>
                      <a:pt x="1419" y="25"/>
                      <a:pt x="1374" y="23"/>
                      <a:pt x="1330" y="23"/>
                    </a:cubicBezTo>
                    <a:cubicBezTo>
                      <a:pt x="862" y="23"/>
                      <a:pt x="548" y="321"/>
                      <a:pt x="357" y="742"/>
                    </a:cubicBezTo>
                    <a:cubicBezTo>
                      <a:pt x="294" y="847"/>
                      <a:pt x="252" y="951"/>
                      <a:pt x="231" y="1056"/>
                    </a:cubicBezTo>
                    <a:cubicBezTo>
                      <a:pt x="22" y="1684"/>
                      <a:pt x="1" y="2458"/>
                      <a:pt x="43" y="2960"/>
                    </a:cubicBezTo>
                    <a:cubicBezTo>
                      <a:pt x="43" y="3127"/>
                      <a:pt x="147" y="3253"/>
                      <a:pt x="315" y="3253"/>
                    </a:cubicBezTo>
                    <a:cubicBezTo>
                      <a:pt x="771" y="3281"/>
                      <a:pt x="1373" y="3445"/>
                      <a:pt x="1910" y="3445"/>
                    </a:cubicBezTo>
                    <a:cubicBezTo>
                      <a:pt x="2186" y="3445"/>
                      <a:pt x="2445" y="3402"/>
                      <a:pt x="2658" y="3274"/>
                    </a:cubicBezTo>
                    <a:cubicBezTo>
                      <a:pt x="3119" y="2981"/>
                      <a:pt x="3181" y="2311"/>
                      <a:pt x="3202" y="1684"/>
                    </a:cubicBezTo>
                    <a:cubicBezTo>
                      <a:pt x="3265" y="1391"/>
                      <a:pt x="3370" y="1098"/>
                      <a:pt x="3558" y="868"/>
                    </a:cubicBezTo>
                    <a:cubicBezTo>
                      <a:pt x="3663" y="721"/>
                      <a:pt x="3537" y="491"/>
                      <a:pt x="3370" y="449"/>
                    </a:cubicBezTo>
                    <a:cubicBezTo>
                      <a:pt x="3202" y="407"/>
                      <a:pt x="3035" y="365"/>
                      <a:pt x="2867" y="345"/>
                    </a:cubicBezTo>
                    <a:cubicBezTo>
                      <a:pt x="2597" y="106"/>
                      <a:pt x="2217" y="0"/>
                      <a:pt x="1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0"/>
              <p:cNvSpPr/>
              <p:nvPr/>
            </p:nvSpPr>
            <p:spPr>
              <a:xfrm>
                <a:off x="6364638" y="2008838"/>
                <a:ext cx="91550" cy="86400"/>
              </a:xfrm>
              <a:custGeom>
                <a:rect b="b" l="l" r="r" t="t"/>
                <a:pathLst>
                  <a:path extrusionOk="0" h="3456" w="3662">
                    <a:moveTo>
                      <a:pt x="2825" y="909"/>
                    </a:moveTo>
                    <a:cubicBezTo>
                      <a:pt x="2804" y="930"/>
                      <a:pt x="2804" y="951"/>
                      <a:pt x="2804" y="951"/>
                    </a:cubicBezTo>
                    <a:cubicBezTo>
                      <a:pt x="2804" y="951"/>
                      <a:pt x="2783" y="930"/>
                      <a:pt x="2783" y="909"/>
                    </a:cubicBezTo>
                    <a:close/>
                    <a:moveTo>
                      <a:pt x="984" y="805"/>
                    </a:moveTo>
                    <a:cubicBezTo>
                      <a:pt x="1318" y="826"/>
                      <a:pt x="1653" y="847"/>
                      <a:pt x="1988" y="847"/>
                    </a:cubicBezTo>
                    <a:cubicBezTo>
                      <a:pt x="2218" y="1035"/>
                      <a:pt x="2365" y="1286"/>
                      <a:pt x="2427" y="1516"/>
                    </a:cubicBezTo>
                    <a:cubicBezTo>
                      <a:pt x="2511" y="1955"/>
                      <a:pt x="2344" y="2562"/>
                      <a:pt x="1862" y="2709"/>
                    </a:cubicBezTo>
                    <a:cubicBezTo>
                      <a:pt x="1774" y="2743"/>
                      <a:pt x="1679" y="2757"/>
                      <a:pt x="1581" y="2757"/>
                    </a:cubicBezTo>
                    <a:cubicBezTo>
                      <a:pt x="1377" y="2757"/>
                      <a:pt x="1161" y="2696"/>
                      <a:pt x="963" y="2625"/>
                    </a:cubicBezTo>
                    <a:cubicBezTo>
                      <a:pt x="963" y="2123"/>
                      <a:pt x="921" y="1600"/>
                      <a:pt x="795" y="1119"/>
                    </a:cubicBezTo>
                    <a:cubicBezTo>
                      <a:pt x="837" y="993"/>
                      <a:pt x="900" y="888"/>
                      <a:pt x="984" y="805"/>
                    </a:cubicBezTo>
                    <a:close/>
                    <a:moveTo>
                      <a:pt x="1829" y="0"/>
                    </a:moveTo>
                    <a:cubicBezTo>
                      <a:pt x="1708" y="0"/>
                      <a:pt x="1585" y="10"/>
                      <a:pt x="1465" y="30"/>
                    </a:cubicBezTo>
                    <a:cubicBezTo>
                      <a:pt x="1418" y="25"/>
                      <a:pt x="1373" y="23"/>
                      <a:pt x="1329" y="23"/>
                    </a:cubicBezTo>
                    <a:cubicBezTo>
                      <a:pt x="861" y="23"/>
                      <a:pt x="547" y="321"/>
                      <a:pt x="356" y="742"/>
                    </a:cubicBezTo>
                    <a:cubicBezTo>
                      <a:pt x="293" y="847"/>
                      <a:pt x="251" y="951"/>
                      <a:pt x="230" y="1077"/>
                    </a:cubicBezTo>
                    <a:cubicBezTo>
                      <a:pt x="21" y="1704"/>
                      <a:pt x="0" y="2458"/>
                      <a:pt x="42" y="2981"/>
                    </a:cubicBezTo>
                    <a:cubicBezTo>
                      <a:pt x="42" y="3127"/>
                      <a:pt x="168" y="3253"/>
                      <a:pt x="335" y="3274"/>
                    </a:cubicBezTo>
                    <a:cubicBezTo>
                      <a:pt x="775" y="3287"/>
                      <a:pt x="1370" y="3455"/>
                      <a:pt x="1904" y="3455"/>
                    </a:cubicBezTo>
                    <a:cubicBezTo>
                      <a:pt x="2181" y="3455"/>
                      <a:pt x="2443" y="3410"/>
                      <a:pt x="2657" y="3274"/>
                    </a:cubicBezTo>
                    <a:cubicBezTo>
                      <a:pt x="3118" y="3002"/>
                      <a:pt x="3181" y="2311"/>
                      <a:pt x="3222" y="1704"/>
                    </a:cubicBezTo>
                    <a:cubicBezTo>
                      <a:pt x="3285" y="1391"/>
                      <a:pt x="3369" y="1098"/>
                      <a:pt x="3557" y="867"/>
                    </a:cubicBezTo>
                    <a:cubicBezTo>
                      <a:pt x="3662" y="721"/>
                      <a:pt x="3536" y="491"/>
                      <a:pt x="3369" y="449"/>
                    </a:cubicBezTo>
                    <a:cubicBezTo>
                      <a:pt x="3201" y="407"/>
                      <a:pt x="3034" y="386"/>
                      <a:pt x="2867" y="344"/>
                    </a:cubicBezTo>
                    <a:cubicBezTo>
                      <a:pt x="2596" y="106"/>
                      <a:pt x="2217" y="0"/>
                      <a:pt x="18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0"/>
              <p:cNvSpPr/>
              <p:nvPr/>
            </p:nvSpPr>
            <p:spPr>
              <a:xfrm>
                <a:off x="6465588" y="2010388"/>
                <a:ext cx="91575" cy="86150"/>
              </a:xfrm>
              <a:custGeom>
                <a:rect b="b" l="l" r="r" t="t"/>
                <a:pathLst>
                  <a:path extrusionOk="0" h="3446" w="3663">
                    <a:moveTo>
                      <a:pt x="2825" y="910"/>
                    </a:moveTo>
                    <a:cubicBezTo>
                      <a:pt x="2804" y="931"/>
                      <a:pt x="2804" y="931"/>
                      <a:pt x="2804" y="952"/>
                    </a:cubicBezTo>
                    <a:cubicBezTo>
                      <a:pt x="2804" y="931"/>
                      <a:pt x="2783" y="910"/>
                      <a:pt x="2783" y="910"/>
                    </a:cubicBezTo>
                    <a:close/>
                    <a:moveTo>
                      <a:pt x="984" y="785"/>
                    </a:moveTo>
                    <a:cubicBezTo>
                      <a:pt x="1319" y="826"/>
                      <a:pt x="1653" y="826"/>
                      <a:pt x="1988" y="847"/>
                    </a:cubicBezTo>
                    <a:cubicBezTo>
                      <a:pt x="2218" y="1015"/>
                      <a:pt x="2386" y="1287"/>
                      <a:pt x="2428" y="1517"/>
                    </a:cubicBezTo>
                    <a:cubicBezTo>
                      <a:pt x="2511" y="1956"/>
                      <a:pt x="2344" y="2542"/>
                      <a:pt x="1884" y="2709"/>
                    </a:cubicBezTo>
                    <a:cubicBezTo>
                      <a:pt x="1798" y="2734"/>
                      <a:pt x="1708" y="2744"/>
                      <a:pt x="1618" y="2744"/>
                    </a:cubicBezTo>
                    <a:cubicBezTo>
                      <a:pt x="1398" y="2744"/>
                      <a:pt x="1170" y="2685"/>
                      <a:pt x="963" y="2626"/>
                    </a:cubicBezTo>
                    <a:cubicBezTo>
                      <a:pt x="963" y="2103"/>
                      <a:pt x="921" y="1601"/>
                      <a:pt x="796" y="1098"/>
                    </a:cubicBezTo>
                    <a:cubicBezTo>
                      <a:pt x="837" y="994"/>
                      <a:pt x="900" y="868"/>
                      <a:pt x="984" y="785"/>
                    </a:cubicBezTo>
                    <a:close/>
                    <a:moveTo>
                      <a:pt x="1830" y="1"/>
                    </a:moveTo>
                    <a:cubicBezTo>
                      <a:pt x="1708" y="1"/>
                      <a:pt x="1585" y="11"/>
                      <a:pt x="1465" y="31"/>
                    </a:cubicBezTo>
                    <a:cubicBezTo>
                      <a:pt x="1419" y="26"/>
                      <a:pt x="1373" y="23"/>
                      <a:pt x="1330" y="23"/>
                    </a:cubicBezTo>
                    <a:cubicBezTo>
                      <a:pt x="861" y="23"/>
                      <a:pt x="547" y="322"/>
                      <a:pt x="356" y="743"/>
                    </a:cubicBezTo>
                    <a:cubicBezTo>
                      <a:pt x="293" y="847"/>
                      <a:pt x="252" y="952"/>
                      <a:pt x="231" y="1057"/>
                    </a:cubicBezTo>
                    <a:cubicBezTo>
                      <a:pt x="21" y="1684"/>
                      <a:pt x="0" y="2458"/>
                      <a:pt x="21" y="2961"/>
                    </a:cubicBezTo>
                    <a:cubicBezTo>
                      <a:pt x="42" y="3128"/>
                      <a:pt x="147" y="3254"/>
                      <a:pt x="314" y="3254"/>
                    </a:cubicBezTo>
                    <a:cubicBezTo>
                      <a:pt x="770" y="3281"/>
                      <a:pt x="1373" y="3446"/>
                      <a:pt x="1910" y="3446"/>
                    </a:cubicBezTo>
                    <a:cubicBezTo>
                      <a:pt x="2186" y="3446"/>
                      <a:pt x="2445" y="3402"/>
                      <a:pt x="2658" y="3274"/>
                    </a:cubicBezTo>
                    <a:cubicBezTo>
                      <a:pt x="3118" y="2981"/>
                      <a:pt x="3181" y="2312"/>
                      <a:pt x="3223" y="1684"/>
                    </a:cubicBezTo>
                    <a:cubicBezTo>
                      <a:pt x="3285" y="1391"/>
                      <a:pt x="3369" y="1098"/>
                      <a:pt x="3557" y="868"/>
                    </a:cubicBezTo>
                    <a:cubicBezTo>
                      <a:pt x="3662" y="722"/>
                      <a:pt x="3537" y="492"/>
                      <a:pt x="3369" y="450"/>
                    </a:cubicBezTo>
                    <a:cubicBezTo>
                      <a:pt x="3202" y="387"/>
                      <a:pt x="3034" y="366"/>
                      <a:pt x="2867" y="345"/>
                    </a:cubicBezTo>
                    <a:cubicBezTo>
                      <a:pt x="2596"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0"/>
              <p:cNvSpPr/>
              <p:nvPr/>
            </p:nvSpPr>
            <p:spPr>
              <a:xfrm>
                <a:off x="6566538" y="2011438"/>
                <a:ext cx="91575" cy="86400"/>
              </a:xfrm>
              <a:custGeom>
                <a:rect b="b" l="l" r="r" t="t"/>
                <a:pathLst>
                  <a:path extrusionOk="0" h="3456" w="3663">
                    <a:moveTo>
                      <a:pt x="2825" y="910"/>
                    </a:moveTo>
                    <a:cubicBezTo>
                      <a:pt x="2825" y="931"/>
                      <a:pt x="2804" y="952"/>
                      <a:pt x="2804" y="952"/>
                    </a:cubicBezTo>
                    <a:cubicBezTo>
                      <a:pt x="2804" y="931"/>
                      <a:pt x="2784" y="931"/>
                      <a:pt x="2784" y="910"/>
                    </a:cubicBezTo>
                    <a:close/>
                    <a:moveTo>
                      <a:pt x="984" y="805"/>
                    </a:moveTo>
                    <a:cubicBezTo>
                      <a:pt x="1319" y="826"/>
                      <a:pt x="1654" y="847"/>
                      <a:pt x="1988" y="847"/>
                    </a:cubicBezTo>
                    <a:cubicBezTo>
                      <a:pt x="2219" y="1035"/>
                      <a:pt x="2386" y="1287"/>
                      <a:pt x="2428" y="1517"/>
                    </a:cubicBezTo>
                    <a:cubicBezTo>
                      <a:pt x="2512" y="1956"/>
                      <a:pt x="2344" y="2563"/>
                      <a:pt x="1884" y="2709"/>
                    </a:cubicBezTo>
                    <a:cubicBezTo>
                      <a:pt x="1789" y="2743"/>
                      <a:pt x="1689" y="2757"/>
                      <a:pt x="1588" y="2757"/>
                    </a:cubicBezTo>
                    <a:cubicBezTo>
                      <a:pt x="1378" y="2757"/>
                      <a:pt x="1161" y="2696"/>
                      <a:pt x="963" y="2626"/>
                    </a:cubicBezTo>
                    <a:cubicBezTo>
                      <a:pt x="963" y="2123"/>
                      <a:pt x="921" y="1600"/>
                      <a:pt x="796" y="1119"/>
                    </a:cubicBezTo>
                    <a:cubicBezTo>
                      <a:pt x="838" y="994"/>
                      <a:pt x="900" y="889"/>
                      <a:pt x="984" y="805"/>
                    </a:cubicBezTo>
                    <a:close/>
                    <a:moveTo>
                      <a:pt x="1825" y="1"/>
                    </a:moveTo>
                    <a:cubicBezTo>
                      <a:pt x="1705" y="1"/>
                      <a:pt x="1584" y="11"/>
                      <a:pt x="1465" y="31"/>
                    </a:cubicBezTo>
                    <a:cubicBezTo>
                      <a:pt x="1419" y="26"/>
                      <a:pt x="1374" y="23"/>
                      <a:pt x="1330" y="23"/>
                    </a:cubicBezTo>
                    <a:cubicBezTo>
                      <a:pt x="862" y="23"/>
                      <a:pt x="548" y="322"/>
                      <a:pt x="356" y="743"/>
                    </a:cubicBezTo>
                    <a:cubicBezTo>
                      <a:pt x="294" y="847"/>
                      <a:pt x="252" y="952"/>
                      <a:pt x="231" y="1077"/>
                    </a:cubicBezTo>
                    <a:cubicBezTo>
                      <a:pt x="22" y="1705"/>
                      <a:pt x="1" y="2458"/>
                      <a:pt x="43" y="2981"/>
                    </a:cubicBezTo>
                    <a:cubicBezTo>
                      <a:pt x="43" y="3128"/>
                      <a:pt x="168" y="3253"/>
                      <a:pt x="335" y="3274"/>
                    </a:cubicBezTo>
                    <a:cubicBezTo>
                      <a:pt x="776" y="3288"/>
                      <a:pt x="1370" y="3456"/>
                      <a:pt x="1904" y="3456"/>
                    </a:cubicBezTo>
                    <a:cubicBezTo>
                      <a:pt x="2182" y="3456"/>
                      <a:pt x="2443" y="3410"/>
                      <a:pt x="2658" y="3274"/>
                    </a:cubicBezTo>
                    <a:cubicBezTo>
                      <a:pt x="3118" y="3002"/>
                      <a:pt x="3181" y="2312"/>
                      <a:pt x="3223" y="1705"/>
                    </a:cubicBezTo>
                    <a:cubicBezTo>
                      <a:pt x="3286" y="1391"/>
                      <a:pt x="3369" y="1098"/>
                      <a:pt x="3558" y="868"/>
                    </a:cubicBezTo>
                    <a:cubicBezTo>
                      <a:pt x="3662" y="722"/>
                      <a:pt x="3537" y="491"/>
                      <a:pt x="3390" y="450"/>
                    </a:cubicBezTo>
                    <a:cubicBezTo>
                      <a:pt x="3223" y="408"/>
                      <a:pt x="3056" y="387"/>
                      <a:pt x="2867" y="366"/>
                    </a:cubicBezTo>
                    <a:cubicBezTo>
                      <a:pt x="2596" y="110"/>
                      <a:pt x="2214" y="1"/>
                      <a:pt x="18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0"/>
              <p:cNvSpPr/>
              <p:nvPr/>
            </p:nvSpPr>
            <p:spPr>
              <a:xfrm>
                <a:off x="6263663" y="2105063"/>
                <a:ext cx="91575" cy="86150"/>
              </a:xfrm>
              <a:custGeom>
                <a:rect b="b" l="l" r="r" t="t"/>
                <a:pathLst>
                  <a:path extrusionOk="0" h="3446" w="3663">
                    <a:moveTo>
                      <a:pt x="2826" y="910"/>
                    </a:moveTo>
                    <a:cubicBezTo>
                      <a:pt x="2805" y="931"/>
                      <a:pt x="2805" y="931"/>
                      <a:pt x="2805" y="952"/>
                    </a:cubicBezTo>
                    <a:cubicBezTo>
                      <a:pt x="2805" y="931"/>
                      <a:pt x="2784" y="910"/>
                      <a:pt x="2784" y="910"/>
                    </a:cubicBezTo>
                    <a:close/>
                    <a:moveTo>
                      <a:pt x="984" y="806"/>
                    </a:moveTo>
                    <a:cubicBezTo>
                      <a:pt x="1319" y="827"/>
                      <a:pt x="1654" y="827"/>
                      <a:pt x="1989" y="847"/>
                    </a:cubicBezTo>
                    <a:cubicBezTo>
                      <a:pt x="2219" y="1015"/>
                      <a:pt x="2365" y="1287"/>
                      <a:pt x="2428" y="1517"/>
                    </a:cubicBezTo>
                    <a:cubicBezTo>
                      <a:pt x="2512" y="1956"/>
                      <a:pt x="2344" y="2542"/>
                      <a:pt x="1863" y="2710"/>
                    </a:cubicBezTo>
                    <a:cubicBezTo>
                      <a:pt x="1782" y="2741"/>
                      <a:pt x="1695" y="2754"/>
                      <a:pt x="1605" y="2754"/>
                    </a:cubicBezTo>
                    <a:cubicBezTo>
                      <a:pt x="1395" y="2754"/>
                      <a:pt x="1169" y="2685"/>
                      <a:pt x="963" y="2626"/>
                    </a:cubicBezTo>
                    <a:cubicBezTo>
                      <a:pt x="963" y="2103"/>
                      <a:pt x="922" y="1601"/>
                      <a:pt x="796" y="1099"/>
                    </a:cubicBezTo>
                    <a:cubicBezTo>
                      <a:pt x="838" y="994"/>
                      <a:pt x="901" y="868"/>
                      <a:pt x="984" y="806"/>
                    </a:cubicBezTo>
                    <a:close/>
                    <a:moveTo>
                      <a:pt x="1830" y="1"/>
                    </a:moveTo>
                    <a:cubicBezTo>
                      <a:pt x="1708" y="1"/>
                      <a:pt x="1586" y="11"/>
                      <a:pt x="1466" y="31"/>
                    </a:cubicBezTo>
                    <a:cubicBezTo>
                      <a:pt x="1419" y="26"/>
                      <a:pt x="1374" y="23"/>
                      <a:pt x="1330" y="23"/>
                    </a:cubicBezTo>
                    <a:cubicBezTo>
                      <a:pt x="862" y="23"/>
                      <a:pt x="548" y="322"/>
                      <a:pt x="357" y="743"/>
                    </a:cubicBezTo>
                    <a:cubicBezTo>
                      <a:pt x="294" y="847"/>
                      <a:pt x="252" y="952"/>
                      <a:pt x="231" y="1078"/>
                    </a:cubicBezTo>
                    <a:cubicBezTo>
                      <a:pt x="22" y="1684"/>
                      <a:pt x="1" y="2459"/>
                      <a:pt x="43" y="2961"/>
                    </a:cubicBezTo>
                    <a:cubicBezTo>
                      <a:pt x="43" y="3128"/>
                      <a:pt x="147" y="3254"/>
                      <a:pt x="315" y="3254"/>
                    </a:cubicBezTo>
                    <a:cubicBezTo>
                      <a:pt x="771" y="3281"/>
                      <a:pt x="1373" y="3446"/>
                      <a:pt x="1910" y="3446"/>
                    </a:cubicBezTo>
                    <a:cubicBezTo>
                      <a:pt x="2186" y="3446"/>
                      <a:pt x="2445" y="3402"/>
                      <a:pt x="2658" y="3275"/>
                    </a:cubicBezTo>
                    <a:cubicBezTo>
                      <a:pt x="3119" y="3003"/>
                      <a:pt x="3181" y="2312"/>
                      <a:pt x="3202" y="1684"/>
                    </a:cubicBezTo>
                    <a:cubicBezTo>
                      <a:pt x="3265" y="1391"/>
                      <a:pt x="3370" y="1099"/>
                      <a:pt x="3558" y="868"/>
                    </a:cubicBezTo>
                    <a:cubicBezTo>
                      <a:pt x="3663" y="722"/>
                      <a:pt x="3537" y="492"/>
                      <a:pt x="3370" y="450"/>
                    </a:cubicBezTo>
                    <a:cubicBezTo>
                      <a:pt x="3202" y="408"/>
                      <a:pt x="3035" y="366"/>
                      <a:pt x="2867" y="345"/>
                    </a:cubicBezTo>
                    <a:cubicBezTo>
                      <a:pt x="2597" y="107"/>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0"/>
              <p:cNvSpPr/>
              <p:nvPr/>
            </p:nvSpPr>
            <p:spPr>
              <a:xfrm>
                <a:off x="6364638" y="2106188"/>
                <a:ext cx="91550" cy="86325"/>
              </a:xfrm>
              <a:custGeom>
                <a:rect b="b" l="l" r="r" t="t"/>
                <a:pathLst>
                  <a:path extrusionOk="0" h="3453" w="3662">
                    <a:moveTo>
                      <a:pt x="2783" y="907"/>
                    </a:moveTo>
                    <a:cubicBezTo>
                      <a:pt x="2783" y="907"/>
                      <a:pt x="2804" y="907"/>
                      <a:pt x="2825" y="928"/>
                    </a:cubicBezTo>
                    <a:cubicBezTo>
                      <a:pt x="2804" y="928"/>
                      <a:pt x="2804" y="949"/>
                      <a:pt x="2804" y="949"/>
                    </a:cubicBezTo>
                    <a:cubicBezTo>
                      <a:pt x="2804" y="949"/>
                      <a:pt x="2783" y="928"/>
                      <a:pt x="2783" y="907"/>
                    </a:cubicBezTo>
                    <a:close/>
                    <a:moveTo>
                      <a:pt x="984" y="802"/>
                    </a:moveTo>
                    <a:cubicBezTo>
                      <a:pt x="1318" y="844"/>
                      <a:pt x="1653" y="844"/>
                      <a:pt x="1988" y="844"/>
                    </a:cubicBezTo>
                    <a:cubicBezTo>
                      <a:pt x="2218" y="1033"/>
                      <a:pt x="2365" y="1284"/>
                      <a:pt x="2427" y="1514"/>
                    </a:cubicBezTo>
                    <a:cubicBezTo>
                      <a:pt x="2511" y="1953"/>
                      <a:pt x="2344" y="2560"/>
                      <a:pt x="1862" y="2707"/>
                    </a:cubicBezTo>
                    <a:cubicBezTo>
                      <a:pt x="1774" y="2740"/>
                      <a:pt x="1679" y="2755"/>
                      <a:pt x="1581" y="2755"/>
                    </a:cubicBezTo>
                    <a:cubicBezTo>
                      <a:pt x="1377" y="2755"/>
                      <a:pt x="1161" y="2693"/>
                      <a:pt x="963" y="2623"/>
                    </a:cubicBezTo>
                    <a:cubicBezTo>
                      <a:pt x="963" y="2121"/>
                      <a:pt x="921" y="1598"/>
                      <a:pt x="795" y="1116"/>
                    </a:cubicBezTo>
                    <a:cubicBezTo>
                      <a:pt x="837" y="991"/>
                      <a:pt x="900" y="886"/>
                      <a:pt x="984" y="802"/>
                    </a:cubicBezTo>
                    <a:close/>
                    <a:moveTo>
                      <a:pt x="1799" y="1"/>
                    </a:moveTo>
                    <a:cubicBezTo>
                      <a:pt x="1687" y="1"/>
                      <a:pt x="1575" y="10"/>
                      <a:pt x="1465" y="28"/>
                    </a:cubicBezTo>
                    <a:cubicBezTo>
                      <a:pt x="1418" y="23"/>
                      <a:pt x="1373" y="20"/>
                      <a:pt x="1329" y="20"/>
                    </a:cubicBezTo>
                    <a:cubicBezTo>
                      <a:pt x="861" y="20"/>
                      <a:pt x="547" y="319"/>
                      <a:pt x="356" y="740"/>
                    </a:cubicBezTo>
                    <a:cubicBezTo>
                      <a:pt x="293" y="844"/>
                      <a:pt x="251" y="949"/>
                      <a:pt x="230" y="1074"/>
                    </a:cubicBezTo>
                    <a:cubicBezTo>
                      <a:pt x="21" y="1702"/>
                      <a:pt x="0" y="2455"/>
                      <a:pt x="42" y="2979"/>
                    </a:cubicBezTo>
                    <a:cubicBezTo>
                      <a:pt x="42" y="3146"/>
                      <a:pt x="168" y="3271"/>
                      <a:pt x="335" y="3271"/>
                    </a:cubicBezTo>
                    <a:cubicBezTo>
                      <a:pt x="775" y="3285"/>
                      <a:pt x="1370" y="3453"/>
                      <a:pt x="1904" y="3453"/>
                    </a:cubicBezTo>
                    <a:cubicBezTo>
                      <a:pt x="2181" y="3453"/>
                      <a:pt x="2443" y="3407"/>
                      <a:pt x="2657" y="3271"/>
                    </a:cubicBezTo>
                    <a:cubicBezTo>
                      <a:pt x="3118" y="2999"/>
                      <a:pt x="3181" y="2330"/>
                      <a:pt x="3222" y="1702"/>
                    </a:cubicBezTo>
                    <a:cubicBezTo>
                      <a:pt x="3285" y="1388"/>
                      <a:pt x="3369" y="1095"/>
                      <a:pt x="3557" y="865"/>
                    </a:cubicBezTo>
                    <a:cubicBezTo>
                      <a:pt x="3662" y="719"/>
                      <a:pt x="3536" y="489"/>
                      <a:pt x="3369" y="447"/>
                    </a:cubicBezTo>
                    <a:cubicBezTo>
                      <a:pt x="3201" y="405"/>
                      <a:pt x="3034" y="384"/>
                      <a:pt x="2867" y="363"/>
                    </a:cubicBezTo>
                    <a:cubicBezTo>
                      <a:pt x="2589" y="118"/>
                      <a:pt x="2197" y="1"/>
                      <a:pt x="17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0"/>
              <p:cNvSpPr/>
              <p:nvPr/>
            </p:nvSpPr>
            <p:spPr>
              <a:xfrm>
                <a:off x="6465588" y="2107688"/>
                <a:ext cx="91575" cy="86150"/>
              </a:xfrm>
              <a:custGeom>
                <a:rect b="b" l="l" r="r" t="t"/>
                <a:pathLst>
                  <a:path extrusionOk="0" h="3446" w="3663">
                    <a:moveTo>
                      <a:pt x="2825" y="910"/>
                    </a:moveTo>
                    <a:cubicBezTo>
                      <a:pt x="2804" y="931"/>
                      <a:pt x="2804" y="931"/>
                      <a:pt x="2804" y="952"/>
                    </a:cubicBezTo>
                    <a:cubicBezTo>
                      <a:pt x="2804" y="931"/>
                      <a:pt x="2783" y="910"/>
                      <a:pt x="2783" y="910"/>
                    </a:cubicBezTo>
                    <a:close/>
                    <a:moveTo>
                      <a:pt x="984" y="805"/>
                    </a:moveTo>
                    <a:cubicBezTo>
                      <a:pt x="1319" y="826"/>
                      <a:pt x="1653" y="826"/>
                      <a:pt x="1988" y="847"/>
                    </a:cubicBezTo>
                    <a:cubicBezTo>
                      <a:pt x="2218" y="1014"/>
                      <a:pt x="2386" y="1286"/>
                      <a:pt x="2428" y="1517"/>
                    </a:cubicBezTo>
                    <a:cubicBezTo>
                      <a:pt x="2511" y="1956"/>
                      <a:pt x="2344" y="2542"/>
                      <a:pt x="1884" y="2709"/>
                    </a:cubicBezTo>
                    <a:cubicBezTo>
                      <a:pt x="1796" y="2741"/>
                      <a:pt x="1704" y="2753"/>
                      <a:pt x="1612" y="2753"/>
                    </a:cubicBezTo>
                    <a:cubicBezTo>
                      <a:pt x="1394" y="2753"/>
                      <a:pt x="1168" y="2684"/>
                      <a:pt x="963" y="2626"/>
                    </a:cubicBezTo>
                    <a:cubicBezTo>
                      <a:pt x="963" y="2102"/>
                      <a:pt x="921" y="1600"/>
                      <a:pt x="796" y="1119"/>
                    </a:cubicBezTo>
                    <a:cubicBezTo>
                      <a:pt x="837" y="994"/>
                      <a:pt x="900" y="868"/>
                      <a:pt x="984" y="805"/>
                    </a:cubicBezTo>
                    <a:close/>
                    <a:moveTo>
                      <a:pt x="1830" y="1"/>
                    </a:moveTo>
                    <a:cubicBezTo>
                      <a:pt x="1708" y="1"/>
                      <a:pt x="1585" y="11"/>
                      <a:pt x="1465" y="31"/>
                    </a:cubicBezTo>
                    <a:cubicBezTo>
                      <a:pt x="1419" y="26"/>
                      <a:pt x="1373" y="23"/>
                      <a:pt x="1330" y="23"/>
                    </a:cubicBezTo>
                    <a:cubicBezTo>
                      <a:pt x="861" y="23"/>
                      <a:pt x="547" y="322"/>
                      <a:pt x="356" y="742"/>
                    </a:cubicBezTo>
                    <a:cubicBezTo>
                      <a:pt x="293" y="847"/>
                      <a:pt x="252" y="952"/>
                      <a:pt x="231" y="1056"/>
                    </a:cubicBezTo>
                    <a:cubicBezTo>
                      <a:pt x="21" y="1684"/>
                      <a:pt x="0" y="2458"/>
                      <a:pt x="21" y="2960"/>
                    </a:cubicBezTo>
                    <a:cubicBezTo>
                      <a:pt x="42" y="3128"/>
                      <a:pt x="147" y="3253"/>
                      <a:pt x="314" y="3253"/>
                    </a:cubicBezTo>
                    <a:cubicBezTo>
                      <a:pt x="770" y="3281"/>
                      <a:pt x="1373" y="3446"/>
                      <a:pt x="1910" y="3446"/>
                    </a:cubicBezTo>
                    <a:cubicBezTo>
                      <a:pt x="2186" y="3446"/>
                      <a:pt x="2445" y="3402"/>
                      <a:pt x="2658" y="3274"/>
                    </a:cubicBezTo>
                    <a:cubicBezTo>
                      <a:pt x="3118" y="3002"/>
                      <a:pt x="3181" y="2312"/>
                      <a:pt x="3223" y="1684"/>
                    </a:cubicBezTo>
                    <a:cubicBezTo>
                      <a:pt x="3285" y="1391"/>
                      <a:pt x="3369" y="1098"/>
                      <a:pt x="3557" y="868"/>
                    </a:cubicBezTo>
                    <a:cubicBezTo>
                      <a:pt x="3662" y="722"/>
                      <a:pt x="3537" y="491"/>
                      <a:pt x="3369" y="450"/>
                    </a:cubicBezTo>
                    <a:cubicBezTo>
                      <a:pt x="3202" y="408"/>
                      <a:pt x="3034" y="366"/>
                      <a:pt x="2867" y="345"/>
                    </a:cubicBezTo>
                    <a:cubicBezTo>
                      <a:pt x="2596"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0"/>
              <p:cNvSpPr/>
              <p:nvPr/>
            </p:nvSpPr>
            <p:spPr>
              <a:xfrm>
                <a:off x="6566538" y="2108813"/>
                <a:ext cx="91575" cy="86325"/>
              </a:xfrm>
              <a:custGeom>
                <a:rect b="b" l="l" r="r" t="t"/>
                <a:pathLst>
                  <a:path extrusionOk="0" h="3453" w="3663">
                    <a:moveTo>
                      <a:pt x="2784" y="907"/>
                    </a:moveTo>
                    <a:cubicBezTo>
                      <a:pt x="2804" y="907"/>
                      <a:pt x="2804" y="907"/>
                      <a:pt x="2825" y="928"/>
                    </a:cubicBezTo>
                    <a:cubicBezTo>
                      <a:pt x="2825" y="928"/>
                      <a:pt x="2804" y="949"/>
                      <a:pt x="2804" y="949"/>
                    </a:cubicBezTo>
                    <a:cubicBezTo>
                      <a:pt x="2804" y="949"/>
                      <a:pt x="2784" y="928"/>
                      <a:pt x="2784" y="907"/>
                    </a:cubicBezTo>
                    <a:close/>
                    <a:moveTo>
                      <a:pt x="984" y="802"/>
                    </a:moveTo>
                    <a:cubicBezTo>
                      <a:pt x="1319" y="823"/>
                      <a:pt x="1654" y="844"/>
                      <a:pt x="1988" y="844"/>
                    </a:cubicBezTo>
                    <a:cubicBezTo>
                      <a:pt x="2219" y="1032"/>
                      <a:pt x="2386" y="1283"/>
                      <a:pt x="2428" y="1513"/>
                    </a:cubicBezTo>
                    <a:cubicBezTo>
                      <a:pt x="2512" y="1953"/>
                      <a:pt x="2344" y="2560"/>
                      <a:pt x="1884" y="2706"/>
                    </a:cubicBezTo>
                    <a:cubicBezTo>
                      <a:pt x="1789" y="2740"/>
                      <a:pt x="1689" y="2754"/>
                      <a:pt x="1588" y="2754"/>
                    </a:cubicBezTo>
                    <a:cubicBezTo>
                      <a:pt x="1378" y="2754"/>
                      <a:pt x="1161" y="2693"/>
                      <a:pt x="963" y="2622"/>
                    </a:cubicBezTo>
                    <a:cubicBezTo>
                      <a:pt x="963" y="2120"/>
                      <a:pt x="921" y="1597"/>
                      <a:pt x="796" y="1116"/>
                    </a:cubicBezTo>
                    <a:cubicBezTo>
                      <a:pt x="838" y="990"/>
                      <a:pt x="900" y="886"/>
                      <a:pt x="984" y="802"/>
                    </a:cubicBezTo>
                    <a:close/>
                    <a:moveTo>
                      <a:pt x="1800" y="0"/>
                    </a:moveTo>
                    <a:cubicBezTo>
                      <a:pt x="1688" y="0"/>
                      <a:pt x="1576" y="10"/>
                      <a:pt x="1465" y="28"/>
                    </a:cubicBezTo>
                    <a:cubicBezTo>
                      <a:pt x="1419" y="23"/>
                      <a:pt x="1374" y="20"/>
                      <a:pt x="1330" y="20"/>
                    </a:cubicBezTo>
                    <a:cubicBezTo>
                      <a:pt x="862" y="20"/>
                      <a:pt x="548" y="318"/>
                      <a:pt x="356" y="739"/>
                    </a:cubicBezTo>
                    <a:cubicBezTo>
                      <a:pt x="294" y="844"/>
                      <a:pt x="252" y="949"/>
                      <a:pt x="231" y="1074"/>
                    </a:cubicBezTo>
                    <a:cubicBezTo>
                      <a:pt x="22" y="1702"/>
                      <a:pt x="1" y="2455"/>
                      <a:pt x="43" y="2978"/>
                    </a:cubicBezTo>
                    <a:cubicBezTo>
                      <a:pt x="43" y="3146"/>
                      <a:pt x="168" y="3250"/>
                      <a:pt x="335" y="3271"/>
                    </a:cubicBezTo>
                    <a:cubicBezTo>
                      <a:pt x="776" y="3285"/>
                      <a:pt x="1370" y="3452"/>
                      <a:pt x="1904" y="3452"/>
                    </a:cubicBezTo>
                    <a:cubicBezTo>
                      <a:pt x="2182" y="3452"/>
                      <a:pt x="2443" y="3407"/>
                      <a:pt x="2658" y="3271"/>
                    </a:cubicBezTo>
                    <a:cubicBezTo>
                      <a:pt x="3118" y="2999"/>
                      <a:pt x="3181" y="2330"/>
                      <a:pt x="3223" y="1702"/>
                    </a:cubicBezTo>
                    <a:cubicBezTo>
                      <a:pt x="3286" y="1388"/>
                      <a:pt x="3369" y="1095"/>
                      <a:pt x="3558" y="865"/>
                    </a:cubicBezTo>
                    <a:cubicBezTo>
                      <a:pt x="3662" y="718"/>
                      <a:pt x="3537" y="488"/>
                      <a:pt x="3390" y="446"/>
                    </a:cubicBezTo>
                    <a:cubicBezTo>
                      <a:pt x="3202" y="405"/>
                      <a:pt x="3035" y="384"/>
                      <a:pt x="2867" y="363"/>
                    </a:cubicBezTo>
                    <a:cubicBezTo>
                      <a:pt x="2590" y="118"/>
                      <a:pt x="21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0"/>
              <p:cNvSpPr/>
              <p:nvPr/>
            </p:nvSpPr>
            <p:spPr>
              <a:xfrm>
                <a:off x="6263663" y="2202363"/>
                <a:ext cx="91575" cy="86150"/>
              </a:xfrm>
              <a:custGeom>
                <a:rect b="b" l="l" r="r" t="t"/>
                <a:pathLst>
                  <a:path extrusionOk="0" h="3446" w="3663">
                    <a:moveTo>
                      <a:pt x="2826" y="910"/>
                    </a:moveTo>
                    <a:cubicBezTo>
                      <a:pt x="2805" y="931"/>
                      <a:pt x="2805" y="931"/>
                      <a:pt x="2805" y="952"/>
                    </a:cubicBezTo>
                    <a:cubicBezTo>
                      <a:pt x="2805" y="931"/>
                      <a:pt x="2784" y="931"/>
                      <a:pt x="2784" y="910"/>
                    </a:cubicBezTo>
                    <a:close/>
                    <a:moveTo>
                      <a:pt x="984" y="805"/>
                    </a:moveTo>
                    <a:cubicBezTo>
                      <a:pt x="1319" y="826"/>
                      <a:pt x="1654" y="847"/>
                      <a:pt x="1989" y="847"/>
                    </a:cubicBezTo>
                    <a:cubicBezTo>
                      <a:pt x="2219" y="1036"/>
                      <a:pt x="2365" y="1287"/>
                      <a:pt x="2428" y="1517"/>
                    </a:cubicBezTo>
                    <a:cubicBezTo>
                      <a:pt x="2512" y="1956"/>
                      <a:pt x="2344" y="2542"/>
                      <a:pt x="1863" y="2709"/>
                    </a:cubicBezTo>
                    <a:cubicBezTo>
                      <a:pt x="1782" y="2741"/>
                      <a:pt x="1695" y="2753"/>
                      <a:pt x="1605" y="2753"/>
                    </a:cubicBezTo>
                    <a:cubicBezTo>
                      <a:pt x="1395" y="2753"/>
                      <a:pt x="1169" y="2684"/>
                      <a:pt x="963" y="2626"/>
                    </a:cubicBezTo>
                    <a:cubicBezTo>
                      <a:pt x="963" y="2124"/>
                      <a:pt x="922" y="1601"/>
                      <a:pt x="796" y="1119"/>
                    </a:cubicBezTo>
                    <a:cubicBezTo>
                      <a:pt x="838" y="994"/>
                      <a:pt x="901" y="889"/>
                      <a:pt x="984" y="805"/>
                    </a:cubicBezTo>
                    <a:close/>
                    <a:moveTo>
                      <a:pt x="1830" y="1"/>
                    </a:moveTo>
                    <a:cubicBezTo>
                      <a:pt x="1708" y="1"/>
                      <a:pt x="1586" y="11"/>
                      <a:pt x="1466" y="31"/>
                    </a:cubicBezTo>
                    <a:cubicBezTo>
                      <a:pt x="1419" y="26"/>
                      <a:pt x="1374" y="23"/>
                      <a:pt x="1330" y="23"/>
                    </a:cubicBezTo>
                    <a:cubicBezTo>
                      <a:pt x="862" y="23"/>
                      <a:pt x="548" y="322"/>
                      <a:pt x="357" y="743"/>
                    </a:cubicBezTo>
                    <a:cubicBezTo>
                      <a:pt x="294" y="847"/>
                      <a:pt x="252" y="952"/>
                      <a:pt x="231" y="1077"/>
                    </a:cubicBezTo>
                    <a:cubicBezTo>
                      <a:pt x="22" y="1684"/>
                      <a:pt x="1" y="2458"/>
                      <a:pt x="43" y="2981"/>
                    </a:cubicBezTo>
                    <a:cubicBezTo>
                      <a:pt x="43" y="3128"/>
                      <a:pt x="147" y="3253"/>
                      <a:pt x="315" y="3253"/>
                    </a:cubicBezTo>
                    <a:cubicBezTo>
                      <a:pt x="771" y="3281"/>
                      <a:pt x="1373" y="3446"/>
                      <a:pt x="1910" y="3446"/>
                    </a:cubicBezTo>
                    <a:cubicBezTo>
                      <a:pt x="2186" y="3446"/>
                      <a:pt x="2445" y="3402"/>
                      <a:pt x="2658" y="3274"/>
                    </a:cubicBezTo>
                    <a:cubicBezTo>
                      <a:pt x="3119" y="3002"/>
                      <a:pt x="3181" y="2312"/>
                      <a:pt x="3202" y="1684"/>
                    </a:cubicBezTo>
                    <a:cubicBezTo>
                      <a:pt x="3265" y="1391"/>
                      <a:pt x="3370" y="1098"/>
                      <a:pt x="3558" y="868"/>
                    </a:cubicBezTo>
                    <a:cubicBezTo>
                      <a:pt x="3663" y="722"/>
                      <a:pt x="3537" y="492"/>
                      <a:pt x="3370" y="450"/>
                    </a:cubicBezTo>
                    <a:cubicBezTo>
                      <a:pt x="3202" y="408"/>
                      <a:pt x="3035" y="366"/>
                      <a:pt x="2867" y="345"/>
                    </a:cubicBezTo>
                    <a:cubicBezTo>
                      <a:pt x="2597"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0"/>
              <p:cNvSpPr/>
              <p:nvPr/>
            </p:nvSpPr>
            <p:spPr>
              <a:xfrm>
                <a:off x="6364638" y="2203488"/>
                <a:ext cx="91550" cy="86475"/>
              </a:xfrm>
              <a:custGeom>
                <a:rect b="b" l="l" r="r" t="t"/>
                <a:pathLst>
                  <a:path extrusionOk="0" h="3459" w="3662">
                    <a:moveTo>
                      <a:pt x="2783" y="907"/>
                    </a:moveTo>
                    <a:lnTo>
                      <a:pt x="2783" y="907"/>
                    </a:lnTo>
                    <a:cubicBezTo>
                      <a:pt x="2783" y="928"/>
                      <a:pt x="2804" y="928"/>
                      <a:pt x="2825" y="928"/>
                    </a:cubicBezTo>
                    <a:cubicBezTo>
                      <a:pt x="2804" y="928"/>
                      <a:pt x="2804" y="949"/>
                      <a:pt x="2804" y="970"/>
                    </a:cubicBezTo>
                    <a:cubicBezTo>
                      <a:pt x="2804" y="949"/>
                      <a:pt x="2783" y="928"/>
                      <a:pt x="2783" y="907"/>
                    </a:cubicBezTo>
                    <a:close/>
                    <a:moveTo>
                      <a:pt x="984" y="802"/>
                    </a:moveTo>
                    <a:cubicBezTo>
                      <a:pt x="1318" y="844"/>
                      <a:pt x="1653" y="844"/>
                      <a:pt x="1988" y="844"/>
                    </a:cubicBezTo>
                    <a:cubicBezTo>
                      <a:pt x="2218" y="1032"/>
                      <a:pt x="2365" y="1283"/>
                      <a:pt x="2427" y="1514"/>
                    </a:cubicBezTo>
                    <a:cubicBezTo>
                      <a:pt x="2511" y="1953"/>
                      <a:pt x="2344" y="2560"/>
                      <a:pt x="1862" y="2727"/>
                    </a:cubicBezTo>
                    <a:cubicBezTo>
                      <a:pt x="1785" y="2751"/>
                      <a:pt x="1702" y="2761"/>
                      <a:pt x="1616" y="2761"/>
                    </a:cubicBezTo>
                    <a:cubicBezTo>
                      <a:pt x="1402" y="2761"/>
                      <a:pt x="1172" y="2697"/>
                      <a:pt x="963" y="2623"/>
                    </a:cubicBezTo>
                    <a:cubicBezTo>
                      <a:pt x="963" y="2120"/>
                      <a:pt x="921" y="1597"/>
                      <a:pt x="795" y="1116"/>
                    </a:cubicBezTo>
                    <a:cubicBezTo>
                      <a:pt x="837" y="991"/>
                      <a:pt x="900" y="886"/>
                      <a:pt x="984" y="802"/>
                    </a:cubicBezTo>
                    <a:close/>
                    <a:moveTo>
                      <a:pt x="1799" y="0"/>
                    </a:moveTo>
                    <a:cubicBezTo>
                      <a:pt x="1687" y="0"/>
                      <a:pt x="1575" y="10"/>
                      <a:pt x="1465" y="28"/>
                    </a:cubicBezTo>
                    <a:cubicBezTo>
                      <a:pt x="1418" y="23"/>
                      <a:pt x="1373" y="20"/>
                      <a:pt x="1329" y="20"/>
                    </a:cubicBezTo>
                    <a:cubicBezTo>
                      <a:pt x="861" y="20"/>
                      <a:pt x="547" y="319"/>
                      <a:pt x="356" y="739"/>
                    </a:cubicBezTo>
                    <a:cubicBezTo>
                      <a:pt x="293" y="844"/>
                      <a:pt x="251" y="970"/>
                      <a:pt x="230" y="1074"/>
                    </a:cubicBezTo>
                    <a:cubicBezTo>
                      <a:pt x="21" y="1702"/>
                      <a:pt x="0" y="2455"/>
                      <a:pt x="42" y="2978"/>
                    </a:cubicBezTo>
                    <a:cubicBezTo>
                      <a:pt x="42" y="3146"/>
                      <a:pt x="168" y="3271"/>
                      <a:pt x="335" y="3271"/>
                    </a:cubicBezTo>
                    <a:cubicBezTo>
                      <a:pt x="783" y="3285"/>
                      <a:pt x="1391" y="3459"/>
                      <a:pt x="1932" y="3459"/>
                    </a:cubicBezTo>
                    <a:cubicBezTo>
                      <a:pt x="2199" y="3459"/>
                      <a:pt x="2450" y="3417"/>
                      <a:pt x="2657" y="3292"/>
                    </a:cubicBezTo>
                    <a:cubicBezTo>
                      <a:pt x="3118" y="2999"/>
                      <a:pt x="3181" y="2330"/>
                      <a:pt x="3222" y="1702"/>
                    </a:cubicBezTo>
                    <a:cubicBezTo>
                      <a:pt x="3285" y="1388"/>
                      <a:pt x="3369" y="1116"/>
                      <a:pt x="3557" y="865"/>
                    </a:cubicBezTo>
                    <a:cubicBezTo>
                      <a:pt x="3662" y="719"/>
                      <a:pt x="3536" y="488"/>
                      <a:pt x="3369" y="447"/>
                    </a:cubicBezTo>
                    <a:cubicBezTo>
                      <a:pt x="3201" y="405"/>
                      <a:pt x="3034" y="384"/>
                      <a:pt x="2867" y="363"/>
                    </a:cubicBezTo>
                    <a:cubicBezTo>
                      <a:pt x="2589" y="118"/>
                      <a:pt x="2197" y="0"/>
                      <a:pt x="17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0"/>
              <p:cNvSpPr/>
              <p:nvPr/>
            </p:nvSpPr>
            <p:spPr>
              <a:xfrm>
                <a:off x="6465588" y="2204988"/>
                <a:ext cx="91575" cy="86150"/>
              </a:xfrm>
              <a:custGeom>
                <a:rect b="b" l="l" r="r" t="t"/>
                <a:pathLst>
                  <a:path extrusionOk="0" h="3446" w="3663">
                    <a:moveTo>
                      <a:pt x="2825" y="910"/>
                    </a:moveTo>
                    <a:cubicBezTo>
                      <a:pt x="2804" y="931"/>
                      <a:pt x="2804" y="931"/>
                      <a:pt x="2804" y="951"/>
                    </a:cubicBezTo>
                    <a:cubicBezTo>
                      <a:pt x="2804" y="931"/>
                      <a:pt x="2783" y="931"/>
                      <a:pt x="2783" y="910"/>
                    </a:cubicBezTo>
                    <a:close/>
                    <a:moveTo>
                      <a:pt x="984" y="784"/>
                    </a:moveTo>
                    <a:cubicBezTo>
                      <a:pt x="1319" y="826"/>
                      <a:pt x="1653" y="826"/>
                      <a:pt x="1988" y="847"/>
                    </a:cubicBezTo>
                    <a:cubicBezTo>
                      <a:pt x="2218" y="1035"/>
                      <a:pt x="2386" y="1286"/>
                      <a:pt x="2428" y="1516"/>
                    </a:cubicBezTo>
                    <a:cubicBezTo>
                      <a:pt x="2511" y="1956"/>
                      <a:pt x="2344" y="2542"/>
                      <a:pt x="1884" y="2709"/>
                    </a:cubicBezTo>
                    <a:cubicBezTo>
                      <a:pt x="1796" y="2740"/>
                      <a:pt x="1704" y="2753"/>
                      <a:pt x="1612" y="2753"/>
                    </a:cubicBezTo>
                    <a:cubicBezTo>
                      <a:pt x="1394" y="2753"/>
                      <a:pt x="1168" y="2684"/>
                      <a:pt x="963" y="2625"/>
                    </a:cubicBezTo>
                    <a:cubicBezTo>
                      <a:pt x="963" y="2102"/>
                      <a:pt x="921" y="1600"/>
                      <a:pt x="796" y="1098"/>
                    </a:cubicBezTo>
                    <a:cubicBezTo>
                      <a:pt x="837" y="993"/>
                      <a:pt x="900" y="868"/>
                      <a:pt x="984" y="784"/>
                    </a:cubicBezTo>
                    <a:close/>
                    <a:moveTo>
                      <a:pt x="1830" y="0"/>
                    </a:moveTo>
                    <a:cubicBezTo>
                      <a:pt x="1708" y="0"/>
                      <a:pt x="1585" y="11"/>
                      <a:pt x="1465" y="31"/>
                    </a:cubicBezTo>
                    <a:cubicBezTo>
                      <a:pt x="1419" y="25"/>
                      <a:pt x="1373" y="23"/>
                      <a:pt x="1330" y="23"/>
                    </a:cubicBezTo>
                    <a:cubicBezTo>
                      <a:pt x="861" y="23"/>
                      <a:pt x="547" y="321"/>
                      <a:pt x="356" y="742"/>
                    </a:cubicBezTo>
                    <a:cubicBezTo>
                      <a:pt x="293" y="847"/>
                      <a:pt x="252" y="951"/>
                      <a:pt x="231" y="1077"/>
                    </a:cubicBezTo>
                    <a:cubicBezTo>
                      <a:pt x="21" y="1684"/>
                      <a:pt x="0" y="2458"/>
                      <a:pt x="21" y="2960"/>
                    </a:cubicBezTo>
                    <a:cubicBezTo>
                      <a:pt x="42" y="3128"/>
                      <a:pt x="147" y="3253"/>
                      <a:pt x="314" y="3253"/>
                    </a:cubicBezTo>
                    <a:cubicBezTo>
                      <a:pt x="770" y="3281"/>
                      <a:pt x="1373" y="3445"/>
                      <a:pt x="1910" y="3445"/>
                    </a:cubicBezTo>
                    <a:cubicBezTo>
                      <a:pt x="2186" y="3445"/>
                      <a:pt x="2445" y="3402"/>
                      <a:pt x="2658" y="3274"/>
                    </a:cubicBezTo>
                    <a:cubicBezTo>
                      <a:pt x="3118" y="3002"/>
                      <a:pt x="3181" y="2312"/>
                      <a:pt x="3223" y="1684"/>
                    </a:cubicBezTo>
                    <a:cubicBezTo>
                      <a:pt x="3285" y="1391"/>
                      <a:pt x="3369" y="1098"/>
                      <a:pt x="3557" y="868"/>
                    </a:cubicBezTo>
                    <a:cubicBezTo>
                      <a:pt x="3662" y="721"/>
                      <a:pt x="3537" y="491"/>
                      <a:pt x="3369" y="449"/>
                    </a:cubicBezTo>
                    <a:cubicBezTo>
                      <a:pt x="3202" y="407"/>
                      <a:pt x="3034" y="366"/>
                      <a:pt x="2867" y="345"/>
                    </a:cubicBezTo>
                    <a:cubicBezTo>
                      <a:pt x="2596" y="106"/>
                      <a:pt x="2217" y="0"/>
                      <a:pt x="1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0"/>
              <p:cNvSpPr/>
              <p:nvPr/>
            </p:nvSpPr>
            <p:spPr>
              <a:xfrm>
                <a:off x="6566538" y="2206113"/>
                <a:ext cx="91575" cy="86475"/>
              </a:xfrm>
              <a:custGeom>
                <a:rect b="b" l="l" r="r" t="t"/>
                <a:pathLst>
                  <a:path extrusionOk="0" h="3459" w="3663">
                    <a:moveTo>
                      <a:pt x="2784" y="906"/>
                    </a:moveTo>
                    <a:lnTo>
                      <a:pt x="2784" y="906"/>
                    </a:lnTo>
                    <a:cubicBezTo>
                      <a:pt x="2804" y="927"/>
                      <a:pt x="2804" y="927"/>
                      <a:pt x="2825" y="927"/>
                    </a:cubicBezTo>
                    <a:cubicBezTo>
                      <a:pt x="2825" y="927"/>
                      <a:pt x="2804" y="948"/>
                      <a:pt x="2804" y="969"/>
                    </a:cubicBezTo>
                    <a:cubicBezTo>
                      <a:pt x="2804" y="948"/>
                      <a:pt x="2784" y="927"/>
                      <a:pt x="2784" y="906"/>
                    </a:cubicBezTo>
                    <a:close/>
                    <a:moveTo>
                      <a:pt x="984" y="802"/>
                    </a:moveTo>
                    <a:cubicBezTo>
                      <a:pt x="1319" y="844"/>
                      <a:pt x="1654" y="844"/>
                      <a:pt x="1988" y="844"/>
                    </a:cubicBezTo>
                    <a:cubicBezTo>
                      <a:pt x="2219" y="1032"/>
                      <a:pt x="2386" y="1283"/>
                      <a:pt x="2428" y="1513"/>
                    </a:cubicBezTo>
                    <a:cubicBezTo>
                      <a:pt x="2512" y="1953"/>
                      <a:pt x="2344" y="2559"/>
                      <a:pt x="1884" y="2727"/>
                    </a:cubicBezTo>
                    <a:cubicBezTo>
                      <a:pt x="1800" y="2751"/>
                      <a:pt x="1713" y="2761"/>
                      <a:pt x="1624" y="2761"/>
                    </a:cubicBezTo>
                    <a:cubicBezTo>
                      <a:pt x="1403" y="2761"/>
                      <a:pt x="1172" y="2697"/>
                      <a:pt x="963" y="2622"/>
                    </a:cubicBezTo>
                    <a:cubicBezTo>
                      <a:pt x="963" y="2120"/>
                      <a:pt x="921" y="1597"/>
                      <a:pt x="796" y="1116"/>
                    </a:cubicBezTo>
                    <a:cubicBezTo>
                      <a:pt x="838" y="990"/>
                      <a:pt x="900" y="886"/>
                      <a:pt x="984" y="802"/>
                    </a:cubicBezTo>
                    <a:close/>
                    <a:moveTo>
                      <a:pt x="1800" y="0"/>
                    </a:moveTo>
                    <a:cubicBezTo>
                      <a:pt x="1688" y="0"/>
                      <a:pt x="1576" y="9"/>
                      <a:pt x="1465" y="28"/>
                    </a:cubicBezTo>
                    <a:cubicBezTo>
                      <a:pt x="1419" y="22"/>
                      <a:pt x="1374" y="20"/>
                      <a:pt x="1330" y="20"/>
                    </a:cubicBezTo>
                    <a:cubicBezTo>
                      <a:pt x="862" y="20"/>
                      <a:pt x="548" y="318"/>
                      <a:pt x="356" y="739"/>
                    </a:cubicBezTo>
                    <a:cubicBezTo>
                      <a:pt x="294" y="844"/>
                      <a:pt x="252" y="969"/>
                      <a:pt x="231" y="1074"/>
                    </a:cubicBezTo>
                    <a:cubicBezTo>
                      <a:pt x="22" y="1702"/>
                      <a:pt x="1" y="2455"/>
                      <a:pt x="43" y="2978"/>
                    </a:cubicBezTo>
                    <a:cubicBezTo>
                      <a:pt x="43" y="3145"/>
                      <a:pt x="168" y="3271"/>
                      <a:pt x="335" y="3271"/>
                    </a:cubicBezTo>
                    <a:cubicBezTo>
                      <a:pt x="784" y="3285"/>
                      <a:pt x="1392" y="3458"/>
                      <a:pt x="1933" y="3458"/>
                    </a:cubicBezTo>
                    <a:cubicBezTo>
                      <a:pt x="2200" y="3458"/>
                      <a:pt x="2451" y="3416"/>
                      <a:pt x="2658" y="3292"/>
                    </a:cubicBezTo>
                    <a:cubicBezTo>
                      <a:pt x="3118" y="2999"/>
                      <a:pt x="3181" y="2329"/>
                      <a:pt x="3223" y="1702"/>
                    </a:cubicBezTo>
                    <a:cubicBezTo>
                      <a:pt x="3286" y="1388"/>
                      <a:pt x="3369" y="1116"/>
                      <a:pt x="3558" y="865"/>
                    </a:cubicBezTo>
                    <a:cubicBezTo>
                      <a:pt x="3662" y="718"/>
                      <a:pt x="3537" y="488"/>
                      <a:pt x="3390" y="446"/>
                    </a:cubicBezTo>
                    <a:cubicBezTo>
                      <a:pt x="3202" y="404"/>
                      <a:pt x="3035" y="383"/>
                      <a:pt x="2867" y="362"/>
                    </a:cubicBezTo>
                    <a:cubicBezTo>
                      <a:pt x="2590" y="118"/>
                      <a:pt x="21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0"/>
              <p:cNvSpPr/>
              <p:nvPr/>
            </p:nvSpPr>
            <p:spPr>
              <a:xfrm>
                <a:off x="6263663" y="2299663"/>
                <a:ext cx="91575" cy="86175"/>
              </a:xfrm>
              <a:custGeom>
                <a:rect b="b" l="l" r="r" t="t"/>
                <a:pathLst>
                  <a:path extrusionOk="0" h="3447" w="3663">
                    <a:moveTo>
                      <a:pt x="2826" y="910"/>
                    </a:moveTo>
                    <a:cubicBezTo>
                      <a:pt x="2805" y="931"/>
                      <a:pt x="2805" y="952"/>
                      <a:pt x="2805" y="952"/>
                    </a:cubicBezTo>
                    <a:cubicBezTo>
                      <a:pt x="2805" y="931"/>
                      <a:pt x="2784" y="931"/>
                      <a:pt x="2784" y="910"/>
                    </a:cubicBezTo>
                    <a:close/>
                    <a:moveTo>
                      <a:pt x="984" y="805"/>
                    </a:moveTo>
                    <a:cubicBezTo>
                      <a:pt x="1319" y="826"/>
                      <a:pt x="1654" y="847"/>
                      <a:pt x="1989" y="847"/>
                    </a:cubicBezTo>
                    <a:cubicBezTo>
                      <a:pt x="2219" y="1035"/>
                      <a:pt x="2365" y="1286"/>
                      <a:pt x="2428" y="1517"/>
                    </a:cubicBezTo>
                    <a:cubicBezTo>
                      <a:pt x="2512" y="1956"/>
                      <a:pt x="2344" y="2563"/>
                      <a:pt x="1863" y="2709"/>
                    </a:cubicBezTo>
                    <a:cubicBezTo>
                      <a:pt x="1775" y="2743"/>
                      <a:pt x="1680" y="2757"/>
                      <a:pt x="1582" y="2757"/>
                    </a:cubicBezTo>
                    <a:cubicBezTo>
                      <a:pt x="1378" y="2757"/>
                      <a:pt x="1161" y="2696"/>
                      <a:pt x="963" y="2626"/>
                    </a:cubicBezTo>
                    <a:cubicBezTo>
                      <a:pt x="963" y="2123"/>
                      <a:pt x="922" y="1600"/>
                      <a:pt x="796" y="1119"/>
                    </a:cubicBezTo>
                    <a:cubicBezTo>
                      <a:pt x="838" y="994"/>
                      <a:pt x="901" y="889"/>
                      <a:pt x="984" y="805"/>
                    </a:cubicBezTo>
                    <a:close/>
                    <a:moveTo>
                      <a:pt x="1830" y="1"/>
                    </a:moveTo>
                    <a:cubicBezTo>
                      <a:pt x="1708" y="1"/>
                      <a:pt x="1586" y="11"/>
                      <a:pt x="1466" y="31"/>
                    </a:cubicBezTo>
                    <a:cubicBezTo>
                      <a:pt x="1419" y="26"/>
                      <a:pt x="1374" y="23"/>
                      <a:pt x="1330" y="23"/>
                    </a:cubicBezTo>
                    <a:cubicBezTo>
                      <a:pt x="862" y="23"/>
                      <a:pt x="548" y="321"/>
                      <a:pt x="357" y="742"/>
                    </a:cubicBezTo>
                    <a:cubicBezTo>
                      <a:pt x="294" y="847"/>
                      <a:pt x="252" y="952"/>
                      <a:pt x="231" y="1077"/>
                    </a:cubicBezTo>
                    <a:cubicBezTo>
                      <a:pt x="22" y="1705"/>
                      <a:pt x="1" y="2458"/>
                      <a:pt x="43" y="2981"/>
                    </a:cubicBezTo>
                    <a:cubicBezTo>
                      <a:pt x="43" y="3128"/>
                      <a:pt x="147" y="3253"/>
                      <a:pt x="315" y="3274"/>
                    </a:cubicBezTo>
                    <a:cubicBezTo>
                      <a:pt x="769" y="3288"/>
                      <a:pt x="1367" y="3446"/>
                      <a:pt x="1902" y="3446"/>
                    </a:cubicBezTo>
                    <a:cubicBezTo>
                      <a:pt x="2181" y="3446"/>
                      <a:pt x="2443" y="3403"/>
                      <a:pt x="2658" y="3274"/>
                    </a:cubicBezTo>
                    <a:cubicBezTo>
                      <a:pt x="3119" y="3002"/>
                      <a:pt x="3181" y="2312"/>
                      <a:pt x="3202" y="1684"/>
                    </a:cubicBezTo>
                    <a:cubicBezTo>
                      <a:pt x="3265" y="1391"/>
                      <a:pt x="3370" y="1098"/>
                      <a:pt x="3558" y="868"/>
                    </a:cubicBezTo>
                    <a:cubicBezTo>
                      <a:pt x="3663" y="722"/>
                      <a:pt x="3537" y="491"/>
                      <a:pt x="3370" y="449"/>
                    </a:cubicBezTo>
                    <a:cubicBezTo>
                      <a:pt x="3202" y="408"/>
                      <a:pt x="3035" y="387"/>
                      <a:pt x="2867" y="345"/>
                    </a:cubicBezTo>
                    <a:cubicBezTo>
                      <a:pt x="2597"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0"/>
              <p:cNvSpPr/>
              <p:nvPr/>
            </p:nvSpPr>
            <p:spPr>
              <a:xfrm>
                <a:off x="6364638" y="2300988"/>
                <a:ext cx="91550" cy="86275"/>
              </a:xfrm>
              <a:custGeom>
                <a:rect b="b" l="l" r="r" t="t"/>
                <a:pathLst>
                  <a:path extrusionOk="0" h="3451" w="3662">
                    <a:moveTo>
                      <a:pt x="2825" y="920"/>
                    </a:moveTo>
                    <a:cubicBezTo>
                      <a:pt x="2804" y="920"/>
                      <a:pt x="2804" y="941"/>
                      <a:pt x="2804" y="961"/>
                    </a:cubicBezTo>
                    <a:cubicBezTo>
                      <a:pt x="2804" y="941"/>
                      <a:pt x="2783" y="920"/>
                      <a:pt x="2783" y="920"/>
                    </a:cubicBezTo>
                    <a:close/>
                    <a:moveTo>
                      <a:pt x="984" y="794"/>
                    </a:moveTo>
                    <a:cubicBezTo>
                      <a:pt x="1318" y="836"/>
                      <a:pt x="1653" y="836"/>
                      <a:pt x="1988" y="857"/>
                    </a:cubicBezTo>
                    <a:cubicBezTo>
                      <a:pt x="2218" y="1024"/>
                      <a:pt x="2365" y="1296"/>
                      <a:pt x="2427" y="1505"/>
                    </a:cubicBezTo>
                    <a:cubicBezTo>
                      <a:pt x="2511" y="1966"/>
                      <a:pt x="2344" y="2552"/>
                      <a:pt x="1862" y="2719"/>
                    </a:cubicBezTo>
                    <a:cubicBezTo>
                      <a:pt x="1785" y="2743"/>
                      <a:pt x="1702" y="2753"/>
                      <a:pt x="1616" y="2753"/>
                    </a:cubicBezTo>
                    <a:cubicBezTo>
                      <a:pt x="1402" y="2753"/>
                      <a:pt x="1172" y="2689"/>
                      <a:pt x="963" y="2614"/>
                    </a:cubicBezTo>
                    <a:cubicBezTo>
                      <a:pt x="963" y="2112"/>
                      <a:pt x="921" y="1610"/>
                      <a:pt x="795" y="1108"/>
                    </a:cubicBezTo>
                    <a:cubicBezTo>
                      <a:pt x="837" y="982"/>
                      <a:pt x="900" y="878"/>
                      <a:pt x="984" y="794"/>
                    </a:cubicBezTo>
                    <a:close/>
                    <a:moveTo>
                      <a:pt x="1773" y="0"/>
                    </a:moveTo>
                    <a:cubicBezTo>
                      <a:pt x="1670" y="0"/>
                      <a:pt x="1567" y="7"/>
                      <a:pt x="1465" y="20"/>
                    </a:cubicBezTo>
                    <a:cubicBezTo>
                      <a:pt x="1430" y="17"/>
                      <a:pt x="1396" y="16"/>
                      <a:pt x="1363" y="16"/>
                    </a:cubicBezTo>
                    <a:cubicBezTo>
                      <a:pt x="876" y="16"/>
                      <a:pt x="552" y="300"/>
                      <a:pt x="356" y="731"/>
                    </a:cubicBezTo>
                    <a:cubicBezTo>
                      <a:pt x="293" y="836"/>
                      <a:pt x="251" y="961"/>
                      <a:pt x="230" y="1066"/>
                    </a:cubicBezTo>
                    <a:cubicBezTo>
                      <a:pt x="21" y="1694"/>
                      <a:pt x="0" y="2447"/>
                      <a:pt x="42" y="2970"/>
                    </a:cubicBezTo>
                    <a:cubicBezTo>
                      <a:pt x="42" y="3137"/>
                      <a:pt x="168" y="3263"/>
                      <a:pt x="335" y="3263"/>
                    </a:cubicBezTo>
                    <a:cubicBezTo>
                      <a:pt x="783" y="3277"/>
                      <a:pt x="1391" y="3451"/>
                      <a:pt x="1932" y="3451"/>
                    </a:cubicBezTo>
                    <a:cubicBezTo>
                      <a:pt x="2199" y="3451"/>
                      <a:pt x="2450" y="3408"/>
                      <a:pt x="2657" y="3284"/>
                    </a:cubicBezTo>
                    <a:cubicBezTo>
                      <a:pt x="3118" y="2991"/>
                      <a:pt x="3181" y="2321"/>
                      <a:pt x="3222" y="1694"/>
                    </a:cubicBezTo>
                    <a:cubicBezTo>
                      <a:pt x="3285" y="1401"/>
                      <a:pt x="3369" y="1108"/>
                      <a:pt x="3557" y="878"/>
                    </a:cubicBezTo>
                    <a:cubicBezTo>
                      <a:pt x="3662" y="710"/>
                      <a:pt x="3536" y="480"/>
                      <a:pt x="3369" y="438"/>
                    </a:cubicBezTo>
                    <a:cubicBezTo>
                      <a:pt x="3201" y="396"/>
                      <a:pt x="3034" y="376"/>
                      <a:pt x="2867" y="355"/>
                    </a:cubicBezTo>
                    <a:cubicBezTo>
                      <a:pt x="2583" y="104"/>
                      <a:pt x="2180" y="0"/>
                      <a:pt x="17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0"/>
              <p:cNvSpPr/>
              <p:nvPr/>
            </p:nvSpPr>
            <p:spPr>
              <a:xfrm>
                <a:off x="6465588" y="2302288"/>
                <a:ext cx="91575" cy="86150"/>
              </a:xfrm>
              <a:custGeom>
                <a:rect b="b" l="l" r="r" t="t"/>
                <a:pathLst>
                  <a:path extrusionOk="0" h="3446" w="3663">
                    <a:moveTo>
                      <a:pt x="2825" y="909"/>
                    </a:moveTo>
                    <a:cubicBezTo>
                      <a:pt x="2804" y="930"/>
                      <a:pt x="2804" y="930"/>
                      <a:pt x="2804" y="951"/>
                    </a:cubicBezTo>
                    <a:cubicBezTo>
                      <a:pt x="2804" y="930"/>
                      <a:pt x="2783" y="930"/>
                      <a:pt x="2783" y="909"/>
                    </a:cubicBezTo>
                    <a:close/>
                    <a:moveTo>
                      <a:pt x="984" y="805"/>
                    </a:moveTo>
                    <a:cubicBezTo>
                      <a:pt x="1319" y="826"/>
                      <a:pt x="1653" y="847"/>
                      <a:pt x="1988" y="847"/>
                    </a:cubicBezTo>
                    <a:cubicBezTo>
                      <a:pt x="2218" y="1035"/>
                      <a:pt x="2386" y="1286"/>
                      <a:pt x="2428" y="1516"/>
                    </a:cubicBezTo>
                    <a:cubicBezTo>
                      <a:pt x="2511" y="1956"/>
                      <a:pt x="2344" y="2562"/>
                      <a:pt x="1884" y="2709"/>
                    </a:cubicBezTo>
                    <a:cubicBezTo>
                      <a:pt x="1788" y="2743"/>
                      <a:pt x="1689" y="2757"/>
                      <a:pt x="1588" y="2757"/>
                    </a:cubicBezTo>
                    <a:cubicBezTo>
                      <a:pt x="1378" y="2757"/>
                      <a:pt x="1161" y="2696"/>
                      <a:pt x="963" y="2625"/>
                    </a:cubicBezTo>
                    <a:cubicBezTo>
                      <a:pt x="963" y="2123"/>
                      <a:pt x="921" y="1600"/>
                      <a:pt x="796" y="1119"/>
                    </a:cubicBezTo>
                    <a:cubicBezTo>
                      <a:pt x="837" y="993"/>
                      <a:pt x="900" y="889"/>
                      <a:pt x="984" y="805"/>
                    </a:cubicBezTo>
                    <a:close/>
                    <a:moveTo>
                      <a:pt x="1830" y="0"/>
                    </a:moveTo>
                    <a:cubicBezTo>
                      <a:pt x="1708" y="0"/>
                      <a:pt x="1585" y="11"/>
                      <a:pt x="1465" y="31"/>
                    </a:cubicBezTo>
                    <a:cubicBezTo>
                      <a:pt x="1419" y="25"/>
                      <a:pt x="1373" y="23"/>
                      <a:pt x="1330" y="23"/>
                    </a:cubicBezTo>
                    <a:cubicBezTo>
                      <a:pt x="861" y="23"/>
                      <a:pt x="547" y="321"/>
                      <a:pt x="356" y="742"/>
                    </a:cubicBezTo>
                    <a:cubicBezTo>
                      <a:pt x="293" y="847"/>
                      <a:pt x="252" y="951"/>
                      <a:pt x="231" y="1077"/>
                    </a:cubicBezTo>
                    <a:cubicBezTo>
                      <a:pt x="21" y="1684"/>
                      <a:pt x="0" y="2458"/>
                      <a:pt x="21" y="2981"/>
                    </a:cubicBezTo>
                    <a:cubicBezTo>
                      <a:pt x="42" y="3127"/>
                      <a:pt x="147" y="3253"/>
                      <a:pt x="314" y="3274"/>
                    </a:cubicBezTo>
                    <a:cubicBezTo>
                      <a:pt x="768" y="3288"/>
                      <a:pt x="1367" y="3446"/>
                      <a:pt x="1902" y="3446"/>
                    </a:cubicBezTo>
                    <a:cubicBezTo>
                      <a:pt x="2181" y="3446"/>
                      <a:pt x="2443" y="3403"/>
                      <a:pt x="2658" y="3274"/>
                    </a:cubicBezTo>
                    <a:cubicBezTo>
                      <a:pt x="3118" y="3002"/>
                      <a:pt x="3181" y="2311"/>
                      <a:pt x="3223" y="1684"/>
                    </a:cubicBezTo>
                    <a:cubicBezTo>
                      <a:pt x="3285" y="1391"/>
                      <a:pt x="3369" y="1098"/>
                      <a:pt x="3557" y="868"/>
                    </a:cubicBezTo>
                    <a:cubicBezTo>
                      <a:pt x="3662" y="721"/>
                      <a:pt x="3537" y="491"/>
                      <a:pt x="3369" y="449"/>
                    </a:cubicBezTo>
                    <a:cubicBezTo>
                      <a:pt x="3202" y="407"/>
                      <a:pt x="3034" y="365"/>
                      <a:pt x="2867" y="344"/>
                    </a:cubicBezTo>
                    <a:cubicBezTo>
                      <a:pt x="2596" y="106"/>
                      <a:pt x="2217" y="0"/>
                      <a:pt x="1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0"/>
              <p:cNvSpPr/>
              <p:nvPr/>
            </p:nvSpPr>
            <p:spPr>
              <a:xfrm>
                <a:off x="6566538" y="2303613"/>
                <a:ext cx="91575" cy="86275"/>
              </a:xfrm>
              <a:custGeom>
                <a:rect b="b" l="l" r="r" t="t"/>
                <a:pathLst>
                  <a:path extrusionOk="0" h="3451" w="3663">
                    <a:moveTo>
                      <a:pt x="2825" y="919"/>
                    </a:moveTo>
                    <a:cubicBezTo>
                      <a:pt x="2825" y="919"/>
                      <a:pt x="2804" y="940"/>
                      <a:pt x="2804" y="961"/>
                    </a:cubicBezTo>
                    <a:cubicBezTo>
                      <a:pt x="2804" y="940"/>
                      <a:pt x="2784" y="919"/>
                      <a:pt x="2784" y="919"/>
                    </a:cubicBezTo>
                    <a:close/>
                    <a:moveTo>
                      <a:pt x="984" y="794"/>
                    </a:moveTo>
                    <a:cubicBezTo>
                      <a:pt x="1319" y="836"/>
                      <a:pt x="1654" y="836"/>
                      <a:pt x="1988" y="856"/>
                    </a:cubicBezTo>
                    <a:cubicBezTo>
                      <a:pt x="2219" y="1024"/>
                      <a:pt x="2386" y="1296"/>
                      <a:pt x="2428" y="1505"/>
                    </a:cubicBezTo>
                    <a:cubicBezTo>
                      <a:pt x="2512" y="1965"/>
                      <a:pt x="2344" y="2551"/>
                      <a:pt x="1884" y="2719"/>
                    </a:cubicBezTo>
                    <a:cubicBezTo>
                      <a:pt x="1800" y="2743"/>
                      <a:pt x="1713" y="2753"/>
                      <a:pt x="1624" y="2753"/>
                    </a:cubicBezTo>
                    <a:cubicBezTo>
                      <a:pt x="1403" y="2753"/>
                      <a:pt x="1172" y="2689"/>
                      <a:pt x="963" y="2614"/>
                    </a:cubicBezTo>
                    <a:cubicBezTo>
                      <a:pt x="963" y="2112"/>
                      <a:pt x="921" y="1610"/>
                      <a:pt x="796" y="1108"/>
                    </a:cubicBezTo>
                    <a:cubicBezTo>
                      <a:pt x="838" y="982"/>
                      <a:pt x="900" y="877"/>
                      <a:pt x="984" y="794"/>
                    </a:cubicBezTo>
                    <a:close/>
                    <a:moveTo>
                      <a:pt x="1774" y="0"/>
                    </a:moveTo>
                    <a:cubicBezTo>
                      <a:pt x="1671" y="0"/>
                      <a:pt x="1567" y="7"/>
                      <a:pt x="1465" y="19"/>
                    </a:cubicBezTo>
                    <a:cubicBezTo>
                      <a:pt x="1431" y="17"/>
                      <a:pt x="1397" y="16"/>
                      <a:pt x="1364" y="16"/>
                    </a:cubicBezTo>
                    <a:cubicBezTo>
                      <a:pt x="877" y="16"/>
                      <a:pt x="552" y="300"/>
                      <a:pt x="356" y="731"/>
                    </a:cubicBezTo>
                    <a:cubicBezTo>
                      <a:pt x="294" y="836"/>
                      <a:pt x="252" y="961"/>
                      <a:pt x="231" y="1066"/>
                    </a:cubicBezTo>
                    <a:cubicBezTo>
                      <a:pt x="22" y="1693"/>
                      <a:pt x="1" y="2447"/>
                      <a:pt x="43" y="2970"/>
                    </a:cubicBezTo>
                    <a:cubicBezTo>
                      <a:pt x="43" y="3137"/>
                      <a:pt x="168" y="3263"/>
                      <a:pt x="335" y="3263"/>
                    </a:cubicBezTo>
                    <a:cubicBezTo>
                      <a:pt x="784" y="3277"/>
                      <a:pt x="1392" y="3450"/>
                      <a:pt x="1933" y="3450"/>
                    </a:cubicBezTo>
                    <a:cubicBezTo>
                      <a:pt x="2200" y="3450"/>
                      <a:pt x="2451" y="3408"/>
                      <a:pt x="2658" y="3284"/>
                    </a:cubicBezTo>
                    <a:cubicBezTo>
                      <a:pt x="3118" y="2991"/>
                      <a:pt x="3181" y="2321"/>
                      <a:pt x="3223" y="1693"/>
                    </a:cubicBezTo>
                    <a:cubicBezTo>
                      <a:pt x="3286" y="1400"/>
                      <a:pt x="3369" y="1108"/>
                      <a:pt x="3558" y="877"/>
                    </a:cubicBezTo>
                    <a:cubicBezTo>
                      <a:pt x="3662" y="710"/>
                      <a:pt x="3537" y="480"/>
                      <a:pt x="3390" y="438"/>
                    </a:cubicBezTo>
                    <a:cubicBezTo>
                      <a:pt x="3202" y="396"/>
                      <a:pt x="3035" y="375"/>
                      <a:pt x="2867" y="354"/>
                    </a:cubicBezTo>
                    <a:cubicBezTo>
                      <a:pt x="2584" y="104"/>
                      <a:pt x="2180" y="0"/>
                      <a:pt x="1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 name="Google Shape;657;p20"/>
            <p:cNvGrpSpPr/>
            <p:nvPr/>
          </p:nvGrpSpPr>
          <p:grpSpPr>
            <a:xfrm flipH="1" rot="256135">
              <a:off x="588939" y="4172603"/>
              <a:ext cx="809211" cy="779646"/>
              <a:chOff x="10531563" y="1832413"/>
              <a:chExt cx="812900" cy="783200"/>
            </a:xfrm>
          </p:grpSpPr>
          <p:sp>
            <p:nvSpPr>
              <p:cNvPr id="658" name="Google Shape;658;p20"/>
              <p:cNvSpPr/>
              <p:nvPr/>
            </p:nvSpPr>
            <p:spPr>
              <a:xfrm>
                <a:off x="10531563" y="1832413"/>
                <a:ext cx="750675" cy="522100"/>
              </a:xfrm>
              <a:custGeom>
                <a:rect b="b" l="l" r="r" t="t"/>
                <a:pathLst>
                  <a:path extrusionOk="0" h="20884" w="30027">
                    <a:moveTo>
                      <a:pt x="16472" y="564"/>
                    </a:moveTo>
                    <a:cubicBezTo>
                      <a:pt x="17839" y="564"/>
                      <a:pt x="19163" y="957"/>
                      <a:pt x="20234" y="1982"/>
                    </a:cubicBezTo>
                    <a:cubicBezTo>
                      <a:pt x="21113" y="2840"/>
                      <a:pt x="21678" y="4054"/>
                      <a:pt x="21468" y="5288"/>
                    </a:cubicBezTo>
                    <a:cubicBezTo>
                      <a:pt x="21429" y="5484"/>
                      <a:pt x="21555" y="5625"/>
                      <a:pt x="21743" y="5625"/>
                    </a:cubicBezTo>
                    <a:cubicBezTo>
                      <a:pt x="21756" y="5625"/>
                      <a:pt x="21769" y="5624"/>
                      <a:pt x="21782" y="5623"/>
                    </a:cubicBezTo>
                    <a:cubicBezTo>
                      <a:pt x="22169" y="5547"/>
                      <a:pt x="22562" y="5510"/>
                      <a:pt x="22955" y="5510"/>
                    </a:cubicBezTo>
                    <a:cubicBezTo>
                      <a:pt x="24414" y="5510"/>
                      <a:pt x="25876" y="6018"/>
                      <a:pt x="27013" y="6941"/>
                    </a:cubicBezTo>
                    <a:cubicBezTo>
                      <a:pt x="27704" y="7485"/>
                      <a:pt x="28289" y="8196"/>
                      <a:pt x="28582" y="9033"/>
                    </a:cubicBezTo>
                    <a:cubicBezTo>
                      <a:pt x="28854" y="9808"/>
                      <a:pt x="28896" y="10749"/>
                      <a:pt x="28289" y="11356"/>
                    </a:cubicBezTo>
                    <a:cubicBezTo>
                      <a:pt x="27996" y="11670"/>
                      <a:pt x="27578" y="11879"/>
                      <a:pt x="27432" y="12297"/>
                    </a:cubicBezTo>
                    <a:cubicBezTo>
                      <a:pt x="27285" y="12758"/>
                      <a:pt x="27515" y="13218"/>
                      <a:pt x="27578" y="13658"/>
                    </a:cubicBezTo>
                    <a:cubicBezTo>
                      <a:pt x="27683" y="14494"/>
                      <a:pt x="27515" y="15373"/>
                      <a:pt x="27139" y="16126"/>
                    </a:cubicBezTo>
                    <a:cubicBezTo>
                      <a:pt x="26344" y="17759"/>
                      <a:pt x="24795" y="18867"/>
                      <a:pt x="23017" y="19139"/>
                    </a:cubicBezTo>
                    <a:cubicBezTo>
                      <a:pt x="22657" y="19200"/>
                      <a:pt x="22296" y="19229"/>
                      <a:pt x="21937" y="19229"/>
                    </a:cubicBezTo>
                    <a:cubicBezTo>
                      <a:pt x="20058" y="19229"/>
                      <a:pt x="18211" y="18447"/>
                      <a:pt x="16719" y="17340"/>
                    </a:cubicBezTo>
                    <a:cubicBezTo>
                      <a:pt x="16685" y="17318"/>
                      <a:pt x="16644" y="17307"/>
                      <a:pt x="16601" y="17307"/>
                    </a:cubicBezTo>
                    <a:cubicBezTo>
                      <a:pt x="16483" y="17307"/>
                      <a:pt x="16352" y="17385"/>
                      <a:pt x="16321" y="17507"/>
                    </a:cubicBezTo>
                    <a:cubicBezTo>
                      <a:pt x="15944" y="19621"/>
                      <a:pt x="13664" y="20332"/>
                      <a:pt x="11802" y="20353"/>
                    </a:cubicBezTo>
                    <a:cubicBezTo>
                      <a:pt x="10755" y="20353"/>
                      <a:pt x="9605" y="20311"/>
                      <a:pt x="8642" y="19893"/>
                    </a:cubicBezTo>
                    <a:cubicBezTo>
                      <a:pt x="7784" y="19516"/>
                      <a:pt x="7031" y="18763"/>
                      <a:pt x="6989" y="17779"/>
                    </a:cubicBezTo>
                    <a:cubicBezTo>
                      <a:pt x="6971" y="17650"/>
                      <a:pt x="6855" y="17521"/>
                      <a:pt x="6713" y="17521"/>
                    </a:cubicBezTo>
                    <a:cubicBezTo>
                      <a:pt x="6694" y="17521"/>
                      <a:pt x="6674" y="17523"/>
                      <a:pt x="6654" y="17528"/>
                    </a:cubicBezTo>
                    <a:cubicBezTo>
                      <a:pt x="5767" y="17800"/>
                      <a:pt x="4863" y="18072"/>
                      <a:pt x="3930" y="18072"/>
                    </a:cubicBezTo>
                    <a:cubicBezTo>
                      <a:pt x="3786" y="18072"/>
                      <a:pt x="3641" y="18065"/>
                      <a:pt x="3495" y="18051"/>
                    </a:cubicBezTo>
                    <a:cubicBezTo>
                      <a:pt x="2658" y="17989"/>
                      <a:pt x="1737" y="17591"/>
                      <a:pt x="1277" y="16838"/>
                    </a:cubicBezTo>
                    <a:cubicBezTo>
                      <a:pt x="796" y="16022"/>
                      <a:pt x="900" y="14976"/>
                      <a:pt x="1382" y="14181"/>
                    </a:cubicBezTo>
                    <a:cubicBezTo>
                      <a:pt x="1842" y="13427"/>
                      <a:pt x="2637" y="12904"/>
                      <a:pt x="3474" y="12632"/>
                    </a:cubicBezTo>
                    <a:cubicBezTo>
                      <a:pt x="3620" y="12569"/>
                      <a:pt x="3683" y="12444"/>
                      <a:pt x="3662" y="12297"/>
                    </a:cubicBezTo>
                    <a:cubicBezTo>
                      <a:pt x="3652" y="12287"/>
                      <a:pt x="3646" y="12271"/>
                      <a:pt x="3644" y="12254"/>
                    </a:cubicBezTo>
                    <a:lnTo>
                      <a:pt x="3644" y="12254"/>
                    </a:lnTo>
                    <a:cubicBezTo>
                      <a:pt x="3645" y="12198"/>
                      <a:pt x="3629" y="12143"/>
                      <a:pt x="3593" y="12100"/>
                    </a:cubicBezTo>
                    <a:lnTo>
                      <a:pt x="3593" y="12100"/>
                    </a:lnTo>
                    <a:cubicBezTo>
                      <a:pt x="3548" y="12043"/>
                      <a:pt x="3481" y="12017"/>
                      <a:pt x="3412" y="12017"/>
                    </a:cubicBezTo>
                    <a:cubicBezTo>
                      <a:pt x="3412" y="12017"/>
                      <a:pt x="3411" y="12017"/>
                      <a:pt x="3411" y="12017"/>
                    </a:cubicBezTo>
                    <a:lnTo>
                      <a:pt x="3411" y="12017"/>
                    </a:lnTo>
                    <a:cubicBezTo>
                      <a:pt x="1845" y="11683"/>
                      <a:pt x="838" y="10087"/>
                      <a:pt x="859" y="8531"/>
                    </a:cubicBezTo>
                    <a:cubicBezTo>
                      <a:pt x="879" y="6815"/>
                      <a:pt x="2302" y="5581"/>
                      <a:pt x="3934" y="5267"/>
                    </a:cubicBezTo>
                    <a:cubicBezTo>
                      <a:pt x="4178" y="5223"/>
                      <a:pt x="4424" y="5201"/>
                      <a:pt x="4670" y="5201"/>
                    </a:cubicBezTo>
                    <a:cubicBezTo>
                      <a:pt x="5354" y="5201"/>
                      <a:pt x="6033" y="5373"/>
                      <a:pt x="6633" y="5727"/>
                    </a:cubicBezTo>
                    <a:cubicBezTo>
                      <a:pt x="6672" y="5747"/>
                      <a:pt x="6713" y="5756"/>
                      <a:pt x="6754" y="5756"/>
                    </a:cubicBezTo>
                    <a:cubicBezTo>
                      <a:pt x="6844" y="5756"/>
                      <a:pt x="6931" y="5710"/>
                      <a:pt x="6989" y="5623"/>
                    </a:cubicBezTo>
                    <a:cubicBezTo>
                      <a:pt x="7638" y="4556"/>
                      <a:pt x="8579" y="3719"/>
                      <a:pt x="9605" y="3049"/>
                    </a:cubicBezTo>
                    <a:cubicBezTo>
                      <a:pt x="10693" y="2338"/>
                      <a:pt x="11864" y="1731"/>
                      <a:pt x="13078" y="1250"/>
                    </a:cubicBezTo>
                    <a:cubicBezTo>
                      <a:pt x="14155" y="840"/>
                      <a:pt x="15329" y="564"/>
                      <a:pt x="16472" y="564"/>
                    </a:cubicBezTo>
                    <a:close/>
                    <a:moveTo>
                      <a:pt x="16451" y="1"/>
                    </a:moveTo>
                    <a:cubicBezTo>
                      <a:pt x="14104" y="1"/>
                      <a:pt x="11723" y="1128"/>
                      <a:pt x="9793" y="2296"/>
                    </a:cubicBezTo>
                    <a:cubicBezTo>
                      <a:pt x="8564" y="3049"/>
                      <a:pt x="7449" y="3952"/>
                      <a:pt x="6658" y="5147"/>
                    </a:cubicBezTo>
                    <a:lnTo>
                      <a:pt x="6658" y="5147"/>
                    </a:lnTo>
                    <a:cubicBezTo>
                      <a:pt x="6034" y="4840"/>
                      <a:pt x="5344" y="4690"/>
                      <a:pt x="4653" y="4690"/>
                    </a:cubicBezTo>
                    <a:cubicBezTo>
                      <a:pt x="3548" y="4690"/>
                      <a:pt x="2439" y="5073"/>
                      <a:pt x="1591" y="5811"/>
                    </a:cubicBezTo>
                    <a:cubicBezTo>
                      <a:pt x="168" y="7067"/>
                      <a:pt x="1" y="9159"/>
                      <a:pt x="942" y="10749"/>
                    </a:cubicBezTo>
                    <a:cubicBezTo>
                      <a:pt x="1362" y="11454"/>
                      <a:pt x="1983" y="12038"/>
                      <a:pt x="2742" y="12349"/>
                    </a:cubicBezTo>
                    <a:lnTo>
                      <a:pt x="2742" y="12349"/>
                    </a:lnTo>
                    <a:cubicBezTo>
                      <a:pt x="2009" y="12699"/>
                      <a:pt x="1353" y="13216"/>
                      <a:pt x="921" y="13930"/>
                    </a:cubicBezTo>
                    <a:cubicBezTo>
                      <a:pt x="377" y="14808"/>
                      <a:pt x="252" y="15980"/>
                      <a:pt x="733" y="16922"/>
                    </a:cubicBezTo>
                    <a:cubicBezTo>
                      <a:pt x="1193" y="17821"/>
                      <a:pt x="2156" y="18365"/>
                      <a:pt x="3139" y="18533"/>
                    </a:cubicBezTo>
                    <a:cubicBezTo>
                      <a:pt x="3394" y="18576"/>
                      <a:pt x="3649" y="18595"/>
                      <a:pt x="3903" y="18595"/>
                    </a:cubicBezTo>
                    <a:cubicBezTo>
                      <a:pt x="4784" y="18595"/>
                      <a:pt x="5657" y="18366"/>
                      <a:pt x="6501" y="18115"/>
                    </a:cubicBezTo>
                    <a:lnTo>
                      <a:pt x="6501" y="18115"/>
                    </a:lnTo>
                    <a:cubicBezTo>
                      <a:pt x="6772" y="19751"/>
                      <a:pt x="8450" y="20556"/>
                      <a:pt x="9981" y="20772"/>
                    </a:cubicBezTo>
                    <a:cubicBezTo>
                      <a:pt x="10510" y="20839"/>
                      <a:pt x="11067" y="20883"/>
                      <a:pt x="11629" y="20883"/>
                    </a:cubicBezTo>
                    <a:cubicBezTo>
                      <a:pt x="12980" y="20883"/>
                      <a:pt x="14357" y="20628"/>
                      <a:pt x="15421" y="19830"/>
                    </a:cubicBezTo>
                    <a:cubicBezTo>
                      <a:pt x="16033" y="19362"/>
                      <a:pt x="16521" y="18740"/>
                      <a:pt x="16739" y="18004"/>
                    </a:cubicBezTo>
                    <a:lnTo>
                      <a:pt x="16739" y="18004"/>
                    </a:lnTo>
                    <a:cubicBezTo>
                      <a:pt x="18269" y="19035"/>
                      <a:pt x="20111" y="19742"/>
                      <a:pt x="21964" y="19742"/>
                    </a:cubicBezTo>
                    <a:cubicBezTo>
                      <a:pt x="22126" y="19742"/>
                      <a:pt x="22289" y="19737"/>
                      <a:pt x="22452" y="19725"/>
                    </a:cubicBezTo>
                    <a:cubicBezTo>
                      <a:pt x="24419" y="19600"/>
                      <a:pt x="26197" y="18616"/>
                      <a:pt x="27264" y="16963"/>
                    </a:cubicBezTo>
                    <a:cubicBezTo>
                      <a:pt x="27766" y="16210"/>
                      <a:pt x="28080" y="15331"/>
                      <a:pt x="28122" y="14432"/>
                    </a:cubicBezTo>
                    <a:cubicBezTo>
                      <a:pt x="28143" y="13950"/>
                      <a:pt x="28080" y="13490"/>
                      <a:pt x="27976" y="13030"/>
                    </a:cubicBezTo>
                    <a:cubicBezTo>
                      <a:pt x="27892" y="12716"/>
                      <a:pt x="27871" y="12444"/>
                      <a:pt x="28101" y="12193"/>
                    </a:cubicBezTo>
                    <a:cubicBezTo>
                      <a:pt x="28289" y="12025"/>
                      <a:pt x="28499" y="11879"/>
                      <a:pt x="28687" y="11691"/>
                    </a:cubicBezTo>
                    <a:cubicBezTo>
                      <a:pt x="30026" y="10268"/>
                      <a:pt x="28959" y="8050"/>
                      <a:pt x="27787" y="6920"/>
                    </a:cubicBezTo>
                    <a:cubicBezTo>
                      <a:pt x="26487" y="5670"/>
                      <a:pt x="24710" y="4980"/>
                      <a:pt x="22928" y="4980"/>
                    </a:cubicBezTo>
                    <a:cubicBezTo>
                      <a:pt x="22624" y="4980"/>
                      <a:pt x="22320" y="5000"/>
                      <a:pt x="22019" y="5040"/>
                    </a:cubicBezTo>
                    <a:lnTo>
                      <a:pt x="22019" y="5040"/>
                    </a:lnTo>
                    <a:cubicBezTo>
                      <a:pt x="22202" y="2747"/>
                      <a:pt x="20264" y="760"/>
                      <a:pt x="18100" y="204"/>
                    </a:cubicBezTo>
                    <a:cubicBezTo>
                      <a:pt x="17556" y="64"/>
                      <a:pt x="17004" y="1"/>
                      <a:pt x="164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0"/>
              <p:cNvSpPr/>
              <p:nvPr/>
            </p:nvSpPr>
            <p:spPr>
              <a:xfrm>
                <a:off x="11147763" y="2330438"/>
                <a:ext cx="76400" cy="58050"/>
              </a:xfrm>
              <a:custGeom>
                <a:rect b="b" l="l" r="r" t="t"/>
                <a:pathLst>
                  <a:path extrusionOk="0" h="2322" w="3056">
                    <a:moveTo>
                      <a:pt x="1259" y="523"/>
                    </a:moveTo>
                    <a:cubicBezTo>
                      <a:pt x="1628" y="584"/>
                      <a:pt x="2081" y="654"/>
                      <a:pt x="2302" y="976"/>
                    </a:cubicBezTo>
                    <a:cubicBezTo>
                      <a:pt x="2407" y="1123"/>
                      <a:pt x="2428" y="1248"/>
                      <a:pt x="2386" y="1395"/>
                    </a:cubicBezTo>
                    <a:cubicBezTo>
                      <a:pt x="2344" y="1499"/>
                      <a:pt x="2240" y="1604"/>
                      <a:pt x="2114" y="1687"/>
                    </a:cubicBezTo>
                    <a:cubicBezTo>
                      <a:pt x="1967" y="1767"/>
                      <a:pt x="1801" y="1803"/>
                      <a:pt x="1630" y="1803"/>
                    </a:cubicBezTo>
                    <a:cubicBezTo>
                      <a:pt x="1485" y="1803"/>
                      <a:pt x="1337" y="1777"/>
                      <a:pt x="1193" y="1729"/>
                    </a:cubicBezTo>
                    <a:cubicBezTo>
                      <a:pt x="1047" y="1687"/>
                      <a:pt x="900" y="1604"/>
                      <a:pt x="796" y="1499"/>
                    </a:cubicBezTo>
                    <a:cubicBezTo>
                      <a:pt x="733" y="1436"/>
                      <a:pt x="712" y="1395"/>
                      <a:pt x="670" y="1311"/>
                    </a:cubicBezTo>
                    <a:cubicBezTo>
                      <a:pt x="649" y="1290"/>
                      <a:pt x="649" y="1269"/>
                      <a:pt x="628" y="1227"/>
                    </a:cubicBezTo>
                    <a:cubicBezTo>
                      <a:pt x="628" y="1206"/>
                      <a:pt x="607" y="1185"/>
                      <a:pt x="607" y="1164"/>
                    </a:cubicBezTo>
                    <a:cubicBezTo>
                      <a:pt x="607" y="1164"/>
                      <a:pt x="607" y="1143"/>
                      <a:pt x="607" y="1143"/>
                    </a:cubicBezTo>
                    <a:cubicBezTo>
                      <a:pt x="607" y="976"/>
                      <a:pt x="649" y="830"/>
                      <a:pt x="733" y="725"/>
                    </a:cubicBezTo>
                    <a:cubicBezTo>
                      <a:pt x="796" y="641"/>
                      <a:pt x="838" y="620"/>
                      <a:pt x="921" y="579"/>
                    </a:cubicBezTo>
                    <a:lnTo>
                      <a:pt x="921" y="579"/>
                    </a:lnTo>
                    <a:cubicBezTo>
                      <a:pt x="900" y="589"/>
                      <a:pt x="895" y="594"/>
                      <a:pt x="898" y="594"/>
                    </a:cubicBezTo>
                    <a:cubicBezTo>
                      <a:pt x="900" y="594"/>
                      <a:pt x="911" y="589"/>
                      <a:pt x="921" y="579"/>
                    </a:cubicBezTo>
                    <a:lnTo>
                      <a:pt x="921" y="579"/>
                    </a:lnTo>
                    <a:cubicBezTo>
                      <a:pt x="921" y="579"/>
                      <a:pt x="921" y="579"/>
                      <a:pt x="921" y="579"/>
                    </a:cubicBezTo>
                    <a:cubicBezTo>
                      <a:pt x="942" y="579"/>
                      <a:pt x="963" y="558"/>
                      <a:pt x="984" y="558"/>
                    </a:cubicBezTo>
                    <a:lnTo>
                      <a:pt x="1047" y="558"/>
                    </a:lnTo>
                    <a:cubicBezTo>
                      <a:pt x="1065" y="560"/>
                      <a:pt x="1084" y="562"/>
                      <a:pt x="1102" y="562"/>
                    </a:cubicBezTo>
                    <a:cubicBezTo>
                      <a:pt x="1158" y="562"/>
                      <a:pt x="1213" y="549"/>
                      <a:pt x="1259" y="523"/>
                    </a:cubicBezTo>
                    <a:close/>
                    <a:moveTo>
                      <a:pt x="1261" y="1"/>
                    </a:moveTo>
                    <a:cubicBezTo>
                      <a:pt x="1210" y="1"/>
                      <a:pt x="1160" y="17"/>
                      <a:pt x="1119" y="47"/>
                    </a:cubicBezTo>
                    <a:lnTo>
                      <a:pt x="1119" y="47"/>
                    </a:lnTo>
                    <a:cubicBezTo>
                      <a:pt x="1090" y="44"/>
                      <a:pt x="1061" y="43"/>
                      <a:pt x="1033" y="43"/>
                    </a:cubicBezTo>
                    <a:cubicBezTo>
                      <a:pt x="823" y="43"/>
                      <a:pt x="628" y="110"/>
                      <a:pt x="461" y="244"/>
                    </a:cubicBezTo>
                    <a:cubicBezTo>
                      <a:pt x="294" y="390"/>
                      <a:pt x="168" y="620"/>
                      <a:pt x="105" y="851"/>
                    </a:cubicBezTo>
                    <a:cubicBezTo>
                      <a:pt x="1" y="1374"/>
                      <a:pt x="294" y="1855"/>
                      <a:pt x="754" y="2106"/>
                    </a:cubicBezTo>
                    <a:cubicBezTo>
                      <a:pt x="1017" y="2244"/>
                      <a:pt x="1317" y="2321"/>
                      <a:pt x="1614" y="2321"/>
                    </a:cubicBezTo>
                    <a:cubicBezTo>
                      <a:pt x="1814" y="2321"/>
                      <a:pt x="2013" y="2286"/>
                      <a:pt x="2198" y="2211"/>
                    </a:cubicBezTo>
                    <a:cubicBezTo>
                      <a:pt x="2679" y="2022"/>
                      <a:pt x="3056" y="1562"/>
                      <a:pt x="2888" y="1018"/>
                    </a:cubicBezTo>
                    <a:cubicBezTo>
                      <a:pt x="2700" y="327"/>
                      <a:pt x="1968" y="118"/>
                      <a:pt x="1340" y="14"/>
                    </a:cubicBezTo>
                    <a:cubicBezTo>
                      <a:pt x="1314" y="5"/>
                      <a:pt x="1288" y="1"/>
                      <a:pt x="1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0"/>
              <p:cNvSpPr/>
              <p:nvPr/>
            </p:nvSpPr>
            <p:spPr>
              <a:xfrm>
                <a:off x="11221013" y="2442663"/>
                <a:ext cx="75350" cy="61000"/>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0"/>
              <p:cNvSpPr/>
              <p:nvPr/>
            </p:nvSpPr>
            <p:spPr>
              <a:xfrm>
                <a:off x="11288488" y="2558213"/>
                <a:ext cx="55975" cy="57400"/>
              </a:xfrm>
              <a:custGeom>
                <a:rect b="b" l="l" r="r" t="t"/>
                <a:pathLst>
                  <a:path extrusionOk="0" h="2296" w="2239">
                    <a:moveTo>
                      <a:pt x="1109" y="653"/>
                    </a:moveTo>
                    <a:cubicBezTo>
                      <a:pt x="1151" y="674"/>
                      <a:pt x="1214" y="695"/>
                      <a:pt x="1256" y="695"/>
                    </a:cubicBezTo>
                    <a:cubicBezTo>
                      <a:pt x="1277" y="716"/>
                      <a:pt x="1277" y="716"/>
                      <a:pt x="1297" y="716"/>
                    </a:cubicBezTo>
                    <a:cubicBezTo>
                      <a:pt x="1339" y="737"/>
                      <a:pt x="1360" y="758"/>
                      <a:pt x="1402" y="779"/>
                    </a:cubicBezTo>
                    <a:cubicBezTo>
                      <a:pt x="1423" y="799"/>
                      <a:pt x="1423" y="820"/>
                      <a:pt x="1444" y="820"/>
                    </a:cubicBezTo>
                    <a:cubicBezTo>
                      <a:pt x="1486" y="862"/>
                      <a:pt x="1507" y="883"/>
                      <a:pt x="1528" y="904"/>
                    </a:cubicBezTo>
                    <a:cubicBezTo>
                      <a:pt x="1523" y="902"/>
                      <a:pt x="1520" y="901"/>
                      <a:pt x="1517" y="901"/>
                    </a:cubicBezTo>
                    <a:cubicBezTo>
                      <a:pt x="1499" y="901"/>
                      <a:pt x="1551" y="967"/>
                      <a:pt x="1569" y="967"/>
                    </a:cubicBezTo>
                    <a:cubicBezTo>
                      <a:pt x="1569" y="983"/>
                      <a:pt x="1581" y="998"/>
                      <a:pt x="1587" y="1014"/>
                    </a:cubicBezTo>
                    <a:lnTo>
                      <a:pt x="1587" y="1014"/>
                    </a:lnTo>
                    <a:cubicBezTo>
                      <a:pt x="1586" y="1011"/>
                      <a:pt x="1585" y="1009"/>
                      <a:pt x="1584" y="1009"/>
                    </a:cubicBezTo>
                    <a:cubicBezTo>
                      <a:pt x="1584" y="1009"/>
                      <a:pt x="1585" y="1014"/>
                      <a:pt x="1590" y="1030"/>
                    </a:cubicBezTo>
                    <a:cubicBezTo>
                      <a:pt x="1590" y="1071"/>
                      <a:pt x="1611" y="1113"/>
                      <a:pt x="1611" y="1134"/>
                    </a:cubicBezTo>
                    <a:cubicBezTo>
                      <a:pt x="1611" y="1135"/>
                      <a:pt x="1612" y="1135"/>
                      <a:pt x="1612" y="1135"/>
                    </a:cubicBezTo>
                    <a:lnTo>
                      <a:pt x="1612" y="1135"/>
                    </a:lnTo>
                    <a:cubicBezTo>
                      <a:pt x="1611" y="1140"/>
                      <a:pt x="1611" y="1147"/>
                      <a:pt x="1611" y="1155"/>
                    </a:cubicBezTo>
                    <a:cubicBezTo>
                      <a:pt x="1611" y="1176"/>
                      <a:pt x="1611" y="1197"/>
                      <a:pt x="1611" y="1239"/>
                    </a:cubicBezTo>
                    <a:cubicBezTo>
                      <a:pt x="1611" y="1239"/>
                      <a:pt x="1611" y="1260"/>
                      <a:pt x="1611" y="1281"/>
                    </a:cubicBezTo>
                    <a:cubicBezTo>
                      <a:pt x="1617" y="1264"/>
                      <a:pt x="1620" y="1257"/>
                      <a:pt x="1620" y="1257"/>
                    </a:cubicBezTo>
                    <a:cubicBezTo>
                      <a:pt x="1622" y="1257"/>
                      <a:pt x="1611" y="1302"/>
                      <a:pt x="1611" y="1302"/>
                    </a:cubicBezTo>
                    <a:cubicBezTo>
                      <a:pt x="1590" y="1323"/>
                      <a:pt x="1590" y="1364"/>
                      <a:pt x="1569" y="1385"/>
                    </a:cubicBezTo>
                    <a:cubicBezTo>
                      <a:pt x="1563" y="1412"/>
                      <a:pt x="1565" y="1419"/>
                      <a:pt x="1569" y="1419"/>
                    </a:cubicBezTo>
                    <a:cubicBezTo>
                      <a:pt x="1573" y="1419"/>
                      <a:pt x="1579" y="1413"/>
                      <a:pt x="1582" y="1409"/>
                    </a:cubicBezTo>
                    <a:lnTo>
                      <a:pt x="1582" y="1409"/>
                    </a:lnTo>
                    <a:cubicBezTo>
                      <a:pt x="1580" y="1412"/>
                      <a:pt x="1576" y="1418"/>
                      <a:pt x="1569" y="1427"/>
                    </a:cubicBezTo>
                    <a:cubicBezTo>
                      <a:pt x="1549" y="1427"/>
                      <a:pt x="1549" y="1448"/>
                      <a:pt x="1549" y="1469"/>
                    </a:cubicBezTo>
                    <a:cubicBezTo>
                      <a:pt x="1528" y="1469"/>
                      <a:pt x="1528" y="1490"/>
                      <a:pt x="1507" y="1511"/>
                    </a:cubicBezTo>
                    <a:cubicBezTo>
                      <a:pt x="1507" y="1511"/>
                      <a:pt x="1507" y="1532"/>
                      <a:pt x="1486" y="1532"/>
                    </a:cubicBezTo>
                    <a:cubicBezTo>
                      <a:pt x="1465" y="1574"/>
                      <a:pt x="1444" y="1595"/>
                      <a:pt x="1423" y="1615"/>
                    </a:cubicBezTo>
                    <a:cubicBezTo>
                      <a:pt x="1402" y="1636"/>
                      <a:pt x="1381" y="1636"/>
                      <a:pt x="1360" y="1657"/>
                    </a:cubicBezTo>
                    <a:cubicBezTo>
                      <a:pt x="1355" y="1662"/>
                      <a:pt x="1356" y="1664"/>
                      <a:pt x="1359" y="1664"/>
                    </a:cubicBezTo>
                    <a:cubicBezTo>
                      <a:pt x="1365" y="1664"/>
                      <a:pt x="1378" y="1659"/>
                      <a:pt x="1382" y="1659"/>
                    </a:cubicBezTo>
                    <a:cubicBezTo>
                      <a:pt x="1387" y="1659"/>
                      <a:pt x="1383" y="1663"/>
                      <a:pt x="1360" y="1678"/>
                    </a:cubicBezTo>
                    <a:cubicBezTo>
                      <a:pt x="1318" y="1678"/>
                      <a:pt x="1297" y="1699"/>
                      <a:pt x="1256" y="1720"/>
                    </a:cubicBezTo>
                    <a:cubicBezTo>
                      <a:pt x="1256" y="1720"/>
                      <a:pt x="1193" y="1741"/>
                      <a:pt x="1235" y="1741"/>
                    </a:cubicBezTo>
                    <a:cubicBezTo>
                      <a:pt x="1214" y="1741"/>
                      <a:pt x="1193" y="1741"/>
                      <a:pt x="1172" y="1762"/>
                    </a:cubicBezTo>
                    <a:lnTo>
                      <a:pt x="1109" y="1762"/>
                    </a:lnTo>
                    <a:cubicBezTo>
                      <a:pt x="1088" y="1772"/>
                      <a:pt x="1104" y="1772"/>
                      <a:pt x="1117" y="1772"/>
                    </a:cubicBezTo>
                    <a:cubicBezTo>
                      <a:pt x="1130" y="1772"/>
                      <a:pt x="1140" y="1772"/>
                      <a:pt x="1109" y="1783"/>
                    </a:cubicBezTo>
                    <a:cubicBezTo>
                      <a:pt x="1067" y="1783"/>
                      <a:pt x="1025" y="1783"/>
                      <a:pt x="984" y="1762"/>
                    </a:cubicBezTo>
                    <a:cubicBezTo>
                      <a:pt x="973" y="1762"/>
                      <a:pt x="970" y="1763"/>
                      <a:pt x="972" y="1765"/>
                    </a:cubicBezTo>
                    <a:lnTo>
                      <a:pt x="972" y="1765"/>
                    </a:lnTo>
                    <a:cubicBezTo>
                      <a:pt x="969" y="1764"/>
                      <a:pt x="966" y="1763"/>
                      <a:pt x="963" y="1762"/>
                    </a:cubicBezTo>
                    <a:cubicBezTo>
                      <a:pt x="942" y="1762"/>
                      <a:pt x="921" y="1762"/>
                      <a:pt x="900" y="1741"/>
                    </a:cubicBezTo>
                    <a:cubicBezTo>
                      <a:pt x="837" y="1741"/>
                      <a:pt x="858" y="1741"/>
                      <a:pt x="795" y="1699"/>
                    </a:cubicBezTo>
                    <a:cubicBezTo>
                      <a:pt x="753" y="1678"/>
                      <a:pt x="691" y="1636"/>
                      <a:pt x="670" y="1595"/>
                    </a:cubicBezTo>
                    <a:cubicBezTo>
                      <a:pt x="670" y="1574"/>
                      <a:pt x="649" y="1574"/>
                      <a:pt x="649" y="1553"/>
                    </a:cubicBezTo>
                    <a:cubicBezTo>
                      <a:pt x="649" y="1553"/>
                      <a:pt x="625" y="1517"/>
                      <a:pt x="622" y="1517"/>
                    </a:cubicBezTo>
                    <a:cubicBezTo>
                      <a:pt x="622" y="1517"/>
                      <a:pt x="622" y="1518"/>
                      <a:pt x="623" y="1520"/>
                    </a:cubicBezTo>
                    <a:lnTo>
                      <a:pt x="623" y="1520"/>
                    </a:lnTo>
                    <a:cubicBezTo>
                      <a:pt x="607" y="1482"/>
                      <a:pt x="607" y="1444"/>
                      <a:pt x="607" y="1406"/>
                    </a:cubicBezTo>
                    <a:cubicBezTo>
                      <a:pt x="602" y="1391"/>
                      <a:pt x="599" y="1386"/>
                      <a:pt x="598" y="1386"/>
                    </a:cubicBezTo>
                    <a:cubicBezTo>
                      <a:pt x="595" y="1386"/>
                      <a:pt x="599" y="1416"/>
                      <a:pt x="594" y="1416"/>
                    </a:cubicBezTo>
                    <a:cubicBezTo>
                      <a:pt x="592" y="1416"/>
                      <a:pt x="590" y="1414"/>
                      <a:pt x="586" y="1406"/>
                    </a:cubicBezTo>
                    <a:cubicBezTo>
                      <a:pt x="586" y="1385"/>
                      <a:pt x="586" y="1364"/>
                      <a:pt x="586" y="1343"/>
                    </a:cubicBezTo>
                    <a:lnTo>
                      <a:pt x="586" y="1281"/>
                    </a:lnTo>
                    <a:cubicBezTo>
                      <a:pt x="586" y="1281"/>
                      <a:pt x="593" y="1255"/>
                      <a:pt x="595" y="1239"/>
                    </a:cubicBezTo>
                    <a:lnTo>
                      <a:pt x="595" y="1239"/>
                    </a:lnTo>
                    <a:cubicBezTo>
                      <a:pt x="600" y="1223"/>
                      <a:pt x="607" y="1197"/>
                      <a:pt x="607" y="1197"/>
                    </a:cubicBezTo>
                    <a:cubicBezTo>
                      <a:pt x="607" y="1197"/>
                      <a:pt x="607" y="1176"/>
                      <a:pt x="607" y="1155"/>
                    </a:cubicBezTo>
                    <a:cubicBezTo>
                      <a:pt x="628" y="1134"/>
                      <a:pt x="628" y="1113"/>
                      <a:pt x="628" y="1092"/>
                    </a:cubicBezTo>
                    <a:cubicBezTo>
                      <a:pt x="649" y="1071"/>
                      <a:pt x="649" y="1071"/>
                      <a:pt x="649" y="1051"/>
                    </a:cubicBezTo>
                    <a:cubicBezTo>
                      <a:pt x="670" y="1009"/>
                      <a:pt x="691" y="967"/>
                      <a:pt x="712" y="946"/>
                    </a:cubicBezTo>
                    <a:cubicBezTo>
                      <a:pt x="724" y="927"/>
                      <a:pt x="729" y="922"/>
                      <a:pt x="731" y="922"/>
                    </a:cubicBezTo>
                    <a:cubicBezTo>
                      <a:pt x="733" y="922"/>
                      <a:pt x="726" y="937"/>
                      <a:pt x="726" y="937"/>
                    </a:cubicBezTo>
                    <a:cubicBezTo>
                      <a:pt x="726" y="937"/>
                      <a:pt x="728" y="934"/>
                      <a:pt x="732" y="925"/>
                    </a:cubicBezTo>
                    <a:cubicBezTo>
                      <a:pt x="753" y="904"/>
                      <a:pt x="774" y="862"/>
                      <a:pt x="795" y="841"/>
                    </a:cubicBezTo>
                    <a:cubicBezTo>
                      <a:pt x="879" y="779"/>
                      <a:pt x="900" y="758"/>
                      <a:pt x="1004" y="695"/>
                    </a:cubicBezTo>
                    <a:cubicBezTo>
                      <a:pt x="1030" y="680"/>
                      <a:pt x="1057" y="666"/>
                      <a:pt x="1085" y="653"/>
                    </a:cubicBezTo>
                    <a:close/>
                    <a:moveTo>
                      <a:pt x="1471" y="0"/>
                    </a:moveTo>
                    <a:cubicBezTo>
                      <a:pt x="1455" y="0"/>
                      <a:pt x="1439" y="2"/>
                      <a:pt x="1423" y="4"/>
                    </a:cubicBezTo>
                    <a:cubicBezTo>
                      <a:pt x="1261" y="32"/>
                      <a:pt x="1097" y="77"/>
                      <a:pt x="942" y="141"/>
                    </a:cubicBezTo>
                    <a:lnTo>
                      <a:pt x="942" y="141"/>
                    </a:lnTo>
                    <a:cubicBezTo>
                      <a:pt x="878" y="145"/>
                      <a:pt x="815" y="156"/>
                      <a:pt x="753" y="172"/>
                    </a:cubicBezTo>
                    <a:cubicBezTo>
                      <a:pt x="659" y="199"/>
                      <a:pt x="590" y="270"/>
                      <a:pt x="565" y="350"/>
                    </a:cubicBezTo>
                    <a:lnTo>
                      <a:pt x="565" y="350"/>
                    </a:lnTo>
                    <a:cubicBezTo>
                      <a:pt x="419" y="459"/>
                      <a:pt x="295" y="594"/>
                      <a:pt x="209" y="758"/>
                    </a:cubicBezTo>
                    <a:cubicBezTo>
                      <a:pt x="0" y="1176"/>
                      <a:pt x="21" y="1762"/>
                      <a:pt x="419" y="2076"/>
                    </a:cubicBezTo>
                    <a:cubicBezTo>
                      <a:pt x="596" y="2226"/>
                      <a:pt x="812" y="2296"/>
                      <a:pt x="1030" y="2296"/>
                    </a:cubicBezTo>
                    <a:cubicBezTo>
                      <a:pt x="1299" y="2296"/>
                      <a:pt x="1571" y="2189"/>
                      <a:pt x="1779" y="1992"/>
                    </a:cubicBezTo>
                    <a:cubicBezTo>
                      <a:pt x="2134" y="1678"/>
                      <a:pt x="2239" y="1155"/>
                      <a:pt x="2030" y="737"/>
                    </a:cubicBezTo>
                    <a:cubicBezTo>
                      <a:pt x="1957" y="590"/>
                      <a:pt x="1850" y="467"/>
                      <a:pt x="1722" y="372"/>
                    </a:cubicBezTo>
                    <a:lnTo>
                      <a:pt x="1722" y="372"/>
                    </a:lnTo>
                    <a:cubicBezTo>
                      <a:pt x="1749" y="315"/>
                      <a:pt x="1756" y="250"/>
                      <a:pt x="1737" y="193"/>
                    </a:cubicBezTo>
                    <a:cubicBezTo>
                      <a:pt x="1700" y="65"/>
                      <a:pt x="1583" y="0"/>
                      <a:pt x="14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0"/>
              <p:cNvSpPr/>
              <p:nvPr/>
            </p:nvSpPr>
            <p:spPr>
              <a:xfrm>
                <a:off x="10815088" y="1991738"/>
                <a:ext cx="147525" cy="227250"/>
              </a:xfrm>
              <a:custGeom>
                <a:rect b="b" l="l" r="r" t="t"/>
                <a:pathLst>
                  <a:path extrusionOk="0" h="9090" w="5901">
                    <a:moveTo>
                      <a:pt x="3514" y="537"/>
                    </a:moveTo>
                    <a:cubicBezTo>
                      <a:pt x="3655" y="537"/>
                      <a:pt x="3795" y="553"/>
                      <a:pt x="3934" y="589"/>
                    </a:cubicBezTo>
                    <a:cubicBezTo>
                      <a:pt x="4457" y="714"/>
                      <a:pt x="4771" y="1154"/>
                      <a:pt x="4875" y="1677"/>
                    </a:cubicBezTo>
                    <a:cubicBezTo>
                      <a:pt x="5106" y="2786"/>
                      <a:pt x="4603" y="3853"/>
                      <a:pt x="4080" y="4816"/>
                    </a:cubicBezTo>
                    <a:cubicBezTo>
                      <a:pt x="3987" y="5001"/>
                      <a:pt x="4158" y="5222"/>
                      <a:pt x="4330" y="5222"/>
                    </a:cubicBezTo>
                    <a:cubicBezTo>
                      <a:pt x="4353" y="5222"/>
                      <a:pt x="4376" y="5218"/>
                      <a:pt x="4398" y="5209"/>
                    </a:cubicBezTo>
                    <a:lnTo>
                      <a:pt x="4398" y="5209"/>
                    </a:lnTo>
                    <a:cubicBezTo>
                      <a:pt x="4400" y="5210"/>
                      <a:pt x="4402" y="5210"/>
                      <a:pt x="4404" y="5210"/>
                    </a:cubicBezTo>
                    <a:cubicBezTo>
                      <a:pt x="4414" y="5210"/>
                      <a:pt x="4430" y="5203"/>
                      <a:pt x="4451" y="5183"/>
                    </a:cubicBezTo>
                    <a:lnTo>
                      <a:pt x="4451" y="5183"/>
                    </a:lnTo>
                    <a:cubicBezTo>
                      <a:pt x="4449" y="5183"/>
                      <a:pt x="4448" y="5182"/>
                      <a:pt x="4447" y="5182"/>
                    </a:cubicBezTo>
                    <a:lnTo>
                      <a:pt x="4447" y="5182"/>
                    </a:lnTo>
                    <a:cubicBezTo>
                      <a:pt x="4431" y="5194"/>
                      <a:pt x="4415" y="5203"/>
                      <a:pt x="4398" y="5209"/>
                    </a:cubicBezTo>
                    <a:lnTo>
                      <a:pt x="4398" y="5209"/>
                    </a:lnTo>
                    <a:cubicBezTo>
                      <a:pt x="4377" y="5203"/>
                      <a:pt x="4383" y="5159"/>
                      <a:pt x="4399" y="5159"/>
                    </a:cubicBezTo>
                    <a:cubicBezTo>
                      <a:pt x="4404" y="5159"/>
                      <a:pt x="4409" y="5162"/>
                      <a:pt x="4415" y="5171"/>
                    </a:cubicBezTo>
                    <a:cubicBezTo>
                      <a:pt x="4415" y="5171"/>
                      <a:pt x="4429" y="5176"/>
                      <a:pt x="4447" y="5182"/>
                    </a:cubicBezTo>
                    <a:lnTo>
                      <a:pt x="4447" y="5182"/>
                    </a:lnTo>
                    <a:cubicBezTo>
                      <a:pt x="4461" y="5172"/>
                      <a:pt x="4474" y="5159"/>
                      <a:pt x="4487" y="5144"/>
                    </a:cubicBezTo>
                    <a:lnTo>
                      <a:pt x="4487" y="5144"/>
                    </a:lnTo>
                    <a:cubicBezTo>
                      <a:pt x="4474" y="5161"/>
                      <a:pt x="4461" y="5174"/>
                      <a:pt x="4451" y="5183"/>
                    </a:cubicBezTo>
                    <a:lnTo>
                      <a:pt x="4451" y="5183"/>
                    </a:lnTo>
                    <a:cubicBezTo>
                      <a:pt x="4486" y="5196"/>
                      <a:pt x="4533" y="5213"/>
                      <a:pt x="4520" y="5213"/>
                    </a:cubicBezTo>
                    <a:cubicBezTo>
                      <a:pt x="4603" y="5255"/>
                      <a:pt x="4687" y="5318"/>
                      <a:pt x="4750" y="5380"/>
                    </a:cubicBezTo>
                    <a:cubicBezTo>
                      <a:pt x="4917" y="5527"/>
                      <a:pt x="4959" y="5590"/>
                      <a:pt x="4729" y="5694"/>
                    </a:cubicBezTo>
                    <a:cubicBezTo>
                      <a:pt x="4500" y="5809"/>
                      <a:pt x="4637" y="6186"/>
                      <a:pt x="4870" y="6186"/>
                    </a:cubicBezTo>
                    <a:cubicBezTo>
                      <a:pt x="4892" y="6186"/>
                      <a:pt x="4915" y="6183"/>
                      <a:pt x="4938" y="6176"/>
                    </a:cubicBezTo>
                    <a:cubicBezTo>
                      <a:pt x="4968" y="6166"/>
                      <a:pt x="4996" y="6161"/>
                      <a:pt x="5021" y="6161"/>
                    </a:cubicBezTo>
                    <a:cubicBezTo>
                      <a:pt x="5204" y="6161"/>
                      <a:pt x="5257" y="6410"/>
                      <a:pt x="5294" y="6594"/>
                    </a:cubicBezTo>
                    <a:cubicBezTo>
                      <a:pt x="5336" y="6699"/>
                      <a:pt x="5336" y="6824"/>
                      <a:pt x="5357" y="6950"/>
                    </a:cubicBezTo>
                    <a:cubicBezTo>
                      <a:pt x="5357" y="6992"/>
                      <a:pt x="5378" y="7054"/>
                      <a:pt x="5378" y="7096"/>
                    </a:cubicBezTo>
                    <a:cubicBezTo>
                      <a:pt x="5369" y="7142"/>
                      <a:pt x="5367" y="7152"/>
                      <a:pt x="5365" y="7152"/>
                    </a:cubicBezTo>
                    <a:cubicBezTo>
                      <a:pt x="5364" y="7152"/>
                      <a:pt x="5362" y="7146"/>
                      <a:pt x="5356" y="7146"/>
                    </a:cubicBezTo>
                    <a:cubicBezTo>
                      <a:pt x="5352" y="7146"/>
                      <a:pt x="5346" y="7149"/>
                      <a:pt x="5336" y="7159"/>
                    </a:cubicBezTo>
                    <a:cubicBezTo>
                      <a:pt x="5252" y="7264"/>
                      <a:pt x="5127" y="7285"/>
                      <a:pt x="5106" y="7431"/>
                    </a:cubicBezTo>
                    <a:cubicBezTo>
                      <a:pt x="5064" y="7577"/>
                      <a:pt x="5127" y="7724"/>
                      <a:pt x="5189" y="7829"/>
                    </a:cubicBezTo>
                    <a:cubicBezTo>
                      <a:pt x="5273" y="7996"/>
                      <a:pt x="5273" y="8038"/>
                      <a:pt x="5231" y="8205"/>
                    </a:cubicBezTo>
                    <a:cubicBezTo>
                      <a:pt x="5207" y="8327"/>
                      <a:pt x="5197" y="8420"/>
                      <a:pt x="5147" y="8485"/>
                    </a:cubicBezTo>
                    <a:lnTo>
                      <a:pt x="5147" y="8485"/>
                    </a:lnTo>
                    <a:cubicBezTo>
                      <a:pt x="5046" y="8257"/>
                      <a:pt x="4959" y="8017"/>
                      <a:pt x="4896" y="7766"/>
                    </a:cubicBezTo>
                    <a:cubicBezTo>
                      <a:pt x="4863" y="7633"/>
                      <a:pt x="4768" y="7576"/>
                      <a:pt x="4669" y="7576"/>
                    </a:cubicBezTo>
                    <a:cubicBezTo>
                      <a:pt x="4551" y="7576"/>
                      <a:pt x="4428" y="7656"/>
                      <a:pt x="4396" y="7787"/>
                    </a:cubicBezTo>
                    <a:lnTo>
                      <a:pt x="4373" y="7787"/>
                    </a:lnTo>
                    <a:cubicBezTo>
                      <a:pt x="4311" y="7745"/>
                      <a:pt x="4206" y="7745"/>
                      <a:pt x="4143" y="7703"/>
                    </a:cubicBezTo>
                    <a:cubicBezTo>
                      <a:pt x="4039" y="7661"/>
                      <a:pt x="3850" y="7619"/>
                      <a:pt x="3767" y="7536"/>
                    </a:cubicBezTo>
                    <a:cubicBezTo>
                      <a:pt x="3746" y="7525"/>
                      <a:pt x="3735" y="7520"/>
                      <a:pt x="3738" y="7520"/>
                    </a:cubicBezTo>
                    <a:cubicBezTo>
                      <a:pt x="3740" y="7520"/>
                      <a:pt x="3756" y="7525"/>
                      <a:pt x="3787" y="7536"/>
                    </a:cubicBezTo>
                    <a:cubicBezTo>
                      <a:pt x="3787" y="7473"/>
                      <a:pt x="3787" y="7431"/>
                      <a:pt x="3787" y="7389"/>
                    </a:cubicBezTo>
                    <a:cubicBezTo>
                      <a:pt x="3787" y="7285"/>
                      <a:pt x="3808" y="7180"/>
                      <a:pt x="3787" y="7096"/>
                    </a:cubicBezTo>
                    <a:cubicBezTo>
                      <a:pt x="3767" y="6971"/>
                      <a:pt x="3683" y="6866"/>
                      <a:pt x="3599" y="6782"/>
                    </a:cubicBezTo>
                    <a:cubicBezTo>
                      <a:pt x="3411" y="6552"/>
                      <a:pt x="3139" y="6364"/>
                      <a:pt x="2930" y="6134"/>
                    </a:cubicBezTo>
                    <a:cubicBezTo>
                      <a:pt x="2846" y="6071"/>
                      <a:pt x="2679" y="5924"/>
                      <a:pt x="2679" y="5820"/>
                    </a:cubicBezTo>
                    <a:cubicBezTo>
                      <a:pt x="2669" y="5763"/>
                      <a:pt x="2677" y="5732"/>
                      <a:pt x="2699" y="5711"/>
                    </a:cubicBezTo>
                    <a:lnTo>
                      <a:pt x="2699" y="5711"/>
                    </a:lnTo>
                    <a:cubicBezTo>
                      <a:pt x="2718" y="5705"/>
                      <a:pt x="2736" y="5695"/>
                      <a:pt x="2752" y="5683"/>
                    </a:cubicBezTo>
                    <a:lnTo>
                      <a:pt x="2752" y="5683"/>
                    </a:lnTo>
                    <a:cubicBezTo>
                      <a:pt x="2777" y="5674"/>
                      <a:pt x="2809" y="5665"/>
                      <a:pt x="2846" y="5652"/>
                    </a:cubicBezTo>
                    <a:cubicBezTo>
                      <a:pt x="3099" y="5526"/>
                      <a:pt x="2930" y="5164"/>
                      <a:pt x="2690" y="5164"/>
                    </a:cubicBezTo>
                    <a:cubicBezTo>
                      <a:pt x="2657" y="5164"/>
                      <a:pt x="2624" y="5170"/>
                      <a:pt x="2590" y="5185"/>
                    </a:cubicBezTo>
                    <a:lnTo>
                      <a:pt x="2590" y="5185"/>
                    </a:lnTo>
                    <a:cubicBezTo>
                      <a:pt x="1679" y="4794"/>
                      <a:pt x="937" y="3933"/>
                      <a:pt x="733" y="2953"/>
                    </a:cubicBezTo>
                    <a:cubicBezTo>
                      <a:pt x="523" y="1823"/>
                      <a:pt x="1570" y="1070"/>
                      <a:pt x="2490" y="735"/>
                    </a:cubicBezTo>
                    <a:cubicBezTo>
                      <a:pt x="2818" y="631"/>
                      <a:pt x="3167" y="537"/>
                      <a:pt x="3514" y="537"/>
                    </a:cubicBezTo>
                    <a:close/>
                    <a:moveTo>
                      <a:pt x="3514" y="1"/>
                    </a:moveTo>
                    <a:cubicBezTo>
                      <a:pt x="2677" y="1"/>
                      <a:pt x="1813" y="367"/>
                      <a:pt x="1172" y="861"/>
                    </a:cubicBezTo>
                    <a:cubicBezTo>
                      <a:pt x="356" y="1489"/>
                      <a:pt x="0" y="2409"/>
                      <a:pt x="335" y="3414"/>
                    </a:cubicBezTo>
                    <a:cubicBezTo>
                      <a:pt x="651" y="4363"/>
                      <a:pt x="1332" y="5113"/>
                      <a:pt x="2199" y="5547"/>
                    </a:cubicBezTo>
                    <a:lnTo>
                      <a:pt x="2199" y="5547"/>
                    </a:lnTo>
                    <a:cubicBezTo>
                      <a:pt x="2113" y="5762"/>
                      <a:pt x="2169" y="6022"/>
                      <a:pt x="2344" y="6259"/>
                    </a:cubicBezTo>
                    <a:cubicBezTo>
                      <a:pt x="2490" y="6468"/>
                      <a:pt x="2699" y="6636"/>
                      <a:pt x="2888" y="6803"/>
                    </a:cubicBezTo>
                    <a:cubicBezTo>
                      <a:pt x="2992" y="6908"/>
                      <a:pt x="3243" y="7054"/>
                      <a:pt x="3285" y="7201"/>
                    </a:cubicBezTo>
                    <a:cubicBezTo>
                      <a:pt x="3327" y="7305"/>
                      <a:pt x="3243" y="7473"/>
                      <a:pt x="3264" y="7598"/>
                    </a:cubicBezTo>
                    <a:cubicBezTo>
                      <a:pt x="3285" y="7724"/>
                      <a:pt x="3327" y="7808"/>
                      <a:pt x="3411" y="7891"/>
                    </a:cubicBezTo>
                    <a:cubicBezTo>
                      <a:pt x="3536" y="8038"/>
                      <a:pt x="3767" y="8121"/>
                      <a:pt x="3955" y="8184"/>
                    </a:cubicBezTo>
                    <a:cubicBezTo>
                      <a:pt x="4103" y="8239"/>
                      <a:pt x="4286" y="8282"/>
                      <a:pt x="4452" y="8282"/>
                    </a:cubicBezTo>
                    <a:cubicBezTo>
                      <a:pt x="4473" y="8282"/>
                      <a:pt x="4493" y="8281"/>
                      <a:pt x="4514" y="8280"/>
                    </a:cubicBezTo>
                    <a:lnTo>
                      <a:pt x="4514" y="8280"/>
                    </a:lnTo>
                    <a:cubicBezTo>
                      <a:pt x="4595" y="8515"/>
                      <a:pt x="4690" y="8741"/>
                      <a:pt x="4813" y="8958"/>
                    </a:cubicBezTo>
                    <a:cubicBezTo>
                      <a:pt x="4865" y="9046"/>
                      <a:pt x="4961" y="9089"/>
                      <a:pt x="5052" y="9089"/>
                    </a:cubicBezTo>
                    <a:cubicBezTo>
                      <a:pt x="5070" y="9089"/>
                      <a:pt x="5088" y="9087"/>
                      <a:pt x="5106" y="9084"/>
                    </a:cubicBezTo>
                    <a:cubicBezTo>
                      <a:pt x="5608" y="8958"/>
                      <a:pt x="5733" y="8540"/>
                      <a:pt x="5796" y="8059"/>
                    </a:cubicBezTo>
                    <a:cubicBezTo>
                      <a:pt x="5817" y="7975"/>
                      <a:pt x="5817" y="7891"/>
                      <a:pt x="5775" y="7787"/>
                    </a:cubicBezTo>
                    <a:cubicBezTo>
                      <a:pt x="5754" y="7745"/>
                      <a:pt x="5733" y="7661"/>
                      <a:pt x="5692" y="7619"/>
                    </a:cubicBezTo>
                    <a:cubicBezTo>
                      <a:pt x="5671" y="7599"/>
                      <a:pt x="5671" y="7579"/>
                      <a:pt x="5651" y="7558"/>
                    </a:cubicBezTo>
                    <a:lnTo>
                      <a:pt x="5651" y="7558"/>
                    </a:lnTo>
                    <a:cubicBezTo>
                      <a:pt x="5782" y="7445"/>
                      <a:pt x="5901" y="7404"/>
                      <a:pt x="5901" y="7159"/>
                    </a:cubicBezTo>
                    <a:cubicBezTo>
                      <a:pt x="5901" y="6732"/>
                      <a:pt x="5776" y="6014"/>
                      <a:pt x="5410" y="5729"/>
                    </a:cubicBezTo>
                    <a:lnTo>
                      <a:pt x="5410" y="5729"/>
                    </a:lnTo>
                    <a:cubicBezTo>
                      <a:pt x="5523" y="5342"/>
                      <a:pt x="5125" y="4884"/>
                      <a:pt x="4731" y="4705"/>
                    </a:cubicBezTo>
                    <a:lnTo>
                      <a:pt x="4731" y="4705"/>
                    </a:lnTo>
                    <a:cubicBezTo>
                      <a:pt x="5165" y="3852"/>
                      <a:pt x="5495" y="2962"/>
                      <a:pt x="5440" y="1991"/>
                    </a:cubicBezTo>
                    <a:cubicBezTo>
                      <a:pt x="5378" y="1028"/>
                      <a:pt x="4875" y="170"/>
                      <a:pt x="3871" y="24"/>
                    </a:cubicBezTo>
                    <a:cubicBezTo>
                      <a:pt x="3753" y="8"/>
                      <a:pt x="3634" y="1"/>
                      <a:pt x="35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0"/>
              <p:cNvSpPr/>
              <p:nvPr/>
            </p:nvSpPr>
            <p:spPr>
              <a:xfrm>
                <a:off x="10842813" y="2057838"/>
                <a:ext cx="39250" cy="36850"/>
              </a:xfrm>
              <a:custGeom>
                <a:rect b="b" l="l" r="r" t="t"/>
                <a:pathLst>
                  <a:path extrusionOk="0" h="1474" w="1570">
                    <a:moveTo>
                      <a:pt x="301" y="1"/>
                    </a:moveTo>
                    <a:cubicBezTo>
                      <a:pt x="230" y="1"/>
                      <a:pt x="157" y="27"/>
                      <a:pt x="105" y="79"/>
                    </a:cubicBezTo>
                    <a:cubicBezTo>
                      <a:pt x="0" y="184"/>
                      <a:pt x="21" y="330"/>
                      <a:pt x="105" y="456"/>
                    </a:cubicBezTo>
                    <a:cubicBezTo>
                      <a:pt x="419" y="811"/>
                      <a:pt x="774" y="1146"/>
                      <a:pt x="1172" y="1439"/>
                    </a:cubicBezTo>
                    <a:cubicBezTo>
                      <a:pt x="1196" y="1464"/>
                      <a:pt x="1235" y="1474"/>
                      <a:pt x="1276" y="1474"/>
                    </a:cubicBezTo>
                    <a:cubicBezTo>
                      <a:pt x="1305" y="1474"/>
                      <a:pt x="1334" y="1469"/>
                      <a:pt x="1360" y="1460"/>
                    </a:cubicBezTo>
                    <a:cubicBezTo>
                      <a:pt x="1423" y="1439"/>
                      <a:pt x="1486" y="1397"/>
                      <a:pt x="1528" y="1335"/>
                    </a:cubicBezTo>
                    <a:cubicBezTo>
                      <a:pt x="1549" y="1293"/>
                      <a:pt x="1570" y="1209"/>
                      <a:pt x="1549" y="1146"/>
                    </a:cubicBezTo>
                    <a:cubicBezTo>
                      <a:pt x="1528" y="1063"/>
                      <a:pt x="1486" y="1021"/>
                      <a:pt x="1423" y="979"/>
                    </a:cubicBezTo>
                    <a:cubicBezTo>
                      <a:pt x="1402" y="958"/>
                      <a:pt x="1381" y="958"/>
                      <a:pt x="1360" y="937"/>
                    </a:cubicBezTo>
                    <a:cubicBezTo>
                      <a:pt x="1360" y="937"/>
                      <a:pt x="1339" y="916"/>
                      <a:pt x="1339" y="916"/>
                    </a:cubicBezTo>
                    <a:cubicBezTo>
                      <a:pt x="1298" y="874"/>
                      <a:pt x="1256" y="853"/>
                      <a:pt x="1193" y="811"/>
                    </a:cubicBezTo>
                    <a:cubicBezTo>
                      <a:pt x="1109" y="728"/>
                      <a:pt x="1025" y="665"/>
                      <a:pt x="942" y="581"/>
                    </a:cubicBezTo>
                    <a:cubicBezTo>
                      <a:pt x="774" y="414"/>
                      <a:pt x="628" y="247"/>
                      <a:pt x="481" y="79"/>
                    </a:cubicBezTo>
                    <a:cubicBezTo>
                      <a:pt x="440" y="27"/>
                      <a:pt x="372" y="1"/>
                      <a:pt x="3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0"/>
              <p:cNvSpPr/>
              <p:nvPr/>
            </p:nvSpPr>
            <p:spPr>
              <a:xfrm>
                <a:off x="10895638" y="2038838"/>
                <a:ext cx="13100" cy="55000"/>
              </a:xfrm>
              <a:custGeom>
                <a:rect b="b" l="l" r="r" t="t"/>
                <a:pathLst>
                  <a:path extrusionOk="0" h="2200" w="524">
                    <a:moveTo>
                      <a:pt x="297" y="0"/>
                    </a:moveTo>
                    <a:cubicBezTo>
                      <a:pt x="289" y="0"/>
                      <a:pt x="281" y="1"/>
                      <a:pt x="273" y="2"/>
                    </a:cubicBezTo>
                    <a:cubicBezTo>
                      <a:pt x="126" y="2"/>
                      <a:pt x="1" y="107"/>
                      <a:pt x="1" y="253"/>
                    </a:cubicBezTo>
                    <a:lnTo>
                      <a:pt x="1" y="1927"/>
                    </a:lnTo>
                    <a:cubicBezTo>
                      <a:pt x="1" y="2074"/>
                      <a:pt x="126" y="2199"/>
                      <a:pt x="273" y="2199"/>
                    </a:cubicBezTo>
                    <a:cubicBezTo>
                      <a:pt x="398" y="2199"/>
                      <a:pt x="524" y="2074"/>
                      <a:pt x="524" y="1927"/>
                    </a:cubicBezTo>
                    <a:lnTo>
                      <a:pt x="524" y="253"/>
                    </a:lnTo>
                    <a:cubicBezTo>
                      <a:pt x="524" y="136"/>
                      <a:pt x="414"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0"/>
              <p:cNvSpPr/>
              <p:nvPr/>
            </p:nvSpPr>
            <p:spPr>
              <a:xfrm>
                <a:off x="10839138" y="2038363"/>
                <a:ext cx="63325" cy="30775"/>
              </a:xfrm>
              <a:custGeom>
                <a:rect b="b" l="l" r="r" t="t"/>
                <a:pathLst>
                  <a:path extrusionOk="0" h="1231" w="2533">
                    <a:moveTo>
                      <a:pt x="2261" y="0"/>
                    </a:moveTo>
                    <a:cubicBezTo>
                      <a:pt x="1507" y="63"/>
                      <a:pt x="775" y="293"/>
                      <a:pt x="168" y="733"/>
                    </a:cubicBezTo>
                    <a:cubicBezTo>
                      <a:pt x="64" y="816"/>
                      <a:pt x="1" y="963"/>
                      <a:pt x="84" y="1088"/>
                    </a:cubicBezTo>
                    <a:cubicBezTo>
                      <a:pt x="128" y="1174"/>
                      <a:pt x="220" y="1231"/>
                      <a:pt x="314" y="1231"/>
                    </a:cubicBezTo>
                    <a:cubicBezTo>
                      <a:pt x="357" y="1231"/>
                      <a:pt x="401" y="1219"/>
                      <a:pt x="440" y="1193"/>
                    </a:cubicBezTo>
                    <a:cubicBezTo>
                      <a:pt x="984" y="795"/>
                      <a:pt x="1612" y="565"/>
                      <a:pt x="2261" y="523"/>
                    </a:cubicBezTo>
                    <a:cubicBezTo>
                      <a:pt x="2407" y="523"/>
                      <a:pt x="2533" y="419"/>
                      <a:pt x="2533" y="272"/>
                    </a:cubicBezTo>
                    <a:cubicBezTo>
                      <a:pt x="2533" y="126"/>
                      <a:pt x="2407" y="0"/>
                      <a:pt x="2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0"/>
              <p:cNvSpPr/>
              <p:nvPr/>
            </p:nvSpPr>
            <p:spPr>
              <a:xfrm>
                <a:off x="10745513" y="2021088"/>
                <a:ext cx="53375" cy="17575"/>
              </a:xfrm>
              <a:custGeom>
                <a:rect b="b" l="l" r="r" t="t"/>
                <a:pathLst>
                  <a:path extrusionOk="0" h="703" w="2135">
                    <a:moveTo>
                      <a:pt x="272" y="1"/>
                    </a:moveTo>
                    <a:cubicBezTo>
                      <a:pt x="126" y="1"/>
                      <a:pt x="0" y="126"/>
                      <a:pt x="0" y="252"/>
                    </a:cubicBezTo>
                    <a:cubicBezTo>
                      <a:pt x="0" y="398"/>
                      <a:pt x="126" y="524"/>
                      <a:pt x="272" y="524"/>
                    </a:cubicBezTo>
                    <a:cubicBezTo>
                      <a:pt x="796" y="524"/>
                      <a:pt x="1277" y="587"/>
                      <a:pt x="1779" y="691"/>
                    </a:cubicBezTo>
                    <a:cubicBezTo>
                      <a:pt x="1805" y="699"/>
                      <a:pt x="1831" y="702"/>
                      <a:pt x="1856" y="702"/>
                    </a:cubicBezTo>
                    <a:cubicBezTo>
                      <a:pt x="1974" y="702"/>
                      <a:pt x="2079" y="627"/>
                      <a:pt x="2114" y="524"/>
                    </a:cubicBezTo>
                    <a:cubicBezTo>
                      <a:pt x="2135" y="377"/>
                      <a:pt x="2072" y="231"/>
                      <a:pt x="1925" y="189"/>
                    </a:cubicBezTo>
                    <a:cubicBezTo>
                      <a:pt x="1381" y="85"/>
                      <a:pt x="816" y="1"/>
                      <a:pt x="2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0"/>
              <p:cNvSpPr/>
              <p:nvPr/>
            </p:nvSpPr>
            <p:spPr>
              <a:xfrm>
                <a:off x="10824488" y="1945913"/>
                <a:ext cx="34025" cy="33050"/>
              </a:xfrm>
              <a:custGeom>
                <a:rect b="b" l="l" r="r" t="t"/>
                <a:pathLst>
                  <a:path extrusionOk="0" h="1322" w="1361">
                    <a:moveTo>
                      <a:pt x="294" y="0"/>
                    </a:moveTo>
                    <a:cubicBezTo>
                      <a:pt x="226" y="0"/>
                      <a:pt x="158" y="26"/>
                      <a:pt x="106" y="79"/>
                    </a:cubicBezTo>
                    <a:cubicBezTo>
                      <a:pt x="22" y="183"/>
                      <a:pt x="1" y="330"/>
                      <a:pt x="106" y="434"/>
                    </a:cubicBezTo>
                    <a:cubicBezTo>
                      <a:pt x="378" y="706"/>
                      <a:pt x="629" y="978"/>
                      <a:pt x="901" y="1250"/>
                    </a:cubicBezTo>
                    <a:cubicBezTo>
                      <a:pt x="956" y="1294"/>
                      <a:pt x="1028" y="1321"/>
                      <a:pt x="1100" y="1321"/>
                    </a:cubicBezTo>
                    <a:cubicBezTo>
                      <a:pt x="1164" y="1321"/>
                      <a:pt x="1228" y="1300"/>
                      <a:pt x="1277" y="1250"/>
                    </a:cubicBezTo>
                    <a:cubicBezTo>
                      <a:pt x="1361" y="1146"/>
                      <a:pt x="1361" y="978"/>
                      <a:pt x="1277" y="874"/>
                    </a:cubicBezTo>
                    <a:cubicBezTo>
                      <a:pt x="1005" y="602"/>
                      <a:pt x="733" y="330"/>
                      <a:pt x="482" y="79"/>
                    </a:cubicBezTo>
                    <a:cubicBezTo>
                      <a:pt x="430" y="26"/>
                      <a:pt x="362" y="0"/>
                      <a:pt x="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0"/>
              <p:cNvSpPr/>
              <p:nvPr/>
            </p:nvSpPr>
            <p:spPr>
              <a:xfrm>
                <a:off x="10914988" y="1926113"/>
                <a:ext cx="18350" cy="37475"/>
              </a:xfrm>
              <a:custGeom>
                <a:rect b="b" l="l" r="r" t="t"/>
                <a:pathLst>
                  <a:path extrusionOk="0" h="1499" w="734">
                    <a:moveTo>
                      <a:pt x="564" y="827"/>
                    </a:moveTo>
                    <a:cubicBezTo>
                      <a:pt x="563" y="827"/>
                      <a:pt x="560" y="837"/>
                      <a:pt x="553" y="854"/>
                    </a:cubicBezTo>
                    <a:lnTo>
                      <a:pt x="553" y="854"/>
                    </a:lnTo>
                    <a:cubicBezTo>
                      <a:pt x="558" y="850"/>
                      <a:pt x="566" y="850"/>
                      <a:pt x="566" y="850"/>
                    </a:cubicBezTo>
                    <a:cubicBezTo>
                      <a:pt x="566" y="834"/>
                      <a:pt x="566" y="827"/>
                      <a:pt x="564" y="827"/>
                    </a:cubicBezTo>
                    <a:close/>
                    <a:moveTo>
                      <a:pt x="553" y="854"/>
                    </a:moveTo>
                    <a:cubicBezTo>
                      <a:pt x="551" y="855"/>
                      <a:pt x="550" y="856"/>
                      <a:pt x="549" y="857"/>
                    </a:cubicBezTo>
                    <a:lnTo>
                      <a:pt x="549" y="857"/>
                    </a:lnTo>
                    <a:cubicBezTo>
                      <a:pt x="547" y="865"/>
                      <a:pt x="545" y="871"/>
                      <a:pt x="545" y="871"/>
                    </a:cubicBezTo>
                    <a:cubicBezTo>
                      <a:pt x="548" y="864"/>
                      <a:pt x="550" y="859"/>
                      <a:pt x="553" y="854"/>
                    </a:cubicBezTo>
                    <a:close/>
                    <a:moveTo>
                      <a:pt x="463" y="0"/>
                    </a:moveTo>
                    <a:cubicBezTo>
                      <a:pt x="367" y="0"/>
                      <a:pt x="272" y="42"/>
                      <a:pt x="231" y="138"/>
                    </a:cubicBezTo>
                    <a:cubicBezTo>
                      <a:pt x="84" y="473"/>
                      <a:pt x="1" y="850"/>
                      <a:pt x="22" y="1226"/>
                    </a:cubicBezTo>
                    <a:cubicBezTo>
                      <a:pt x="43" y="1373"/>
                      <a:pt x="147" y="1498"/>
                      <a:pt x="294" y="1498"/>
                    </a:cubicBezTo>
                    <a:cubicBezTo>
                      <a:pt x="419" y="1477"/>
                      <a:pt x="566" y="1373"/>
                      <a:pt x="545" y="1226"/>
                    </a:cubicBezTo>
                    <a:cubicBezTo>
                      <a:pt x="545" y="1143"/>
                      <a:pt x="545" y="1080"/>
                      <a:pt x="545" y="975"/>
                    </a:cubicBezTo>
                    <a:cubicBezTo>
                      <a:pt x="545" y="933"/>
                      <a:pt x="545" y="912"/>
                      <a:pt x="545" y="871"/>
                    </a:cubicBezTo>
                    <a:cubicBezTo>
                      <a:pt x="545" y="864"/>
                      <a:pt x="547" y="860"/>
                      <a:pt x="549" y="857"/>
                    </a:cubicBezTo>
                    <a:lnTo>
                      <a:pt x="549" y="857"/>
                    </a:lnTo>
                    <a:cubicBezTo>
                      <a:pt x="555" y="838"/>
                      <a:pt x="566" y="808"/>
                      <a:pt x="566" y="808"/>
                    </a:cubicBezTo>
                    <a:cubicBezTo>
                      <a:pt x="587" y="724"/>
                      <a:pt x="607" y="640"/>
                      <a:pt x="628" y="578"/>
                    </a:cubicBezTo>
                    <a:cubicBezTo>
                      <a:pt x="628" y="536"/>
                      <a:pt x="649" y="494"/>
                      <a:pt x="670" y="452"/>
                    </a:cubicBezTo>
                    <a:cubicBezTo>
                      <a:pt x="670" y="452"/>
                      <a:pt x="670" y="431"/>
                      <a:pt x="670" y="431"/>
                    </a:cubicBezTo>
                    <a:cubicBezTo>
                      <a:pt x="676" y="425"/>
                      <a:pt x="679" y="422"/>
                      <a:pt x="679" y="422"/>
                    </a:cubicBezTo>
                    <a:cubicBezTo>
                      <a:pt x="681" y="422"/>
                      <a:pt x="670" y="437"/>
                      <a:pt x="670" y="452"/>
                    </a:cubicBezTo>
                    <a:cubicBezTo>
                      <a:pt x="670" y="431"/>
                      <a:pt x="691" y="410"/>
                      <a:pt x="691" y="389"/>
                    </a:cubicBezTo>
                    <a:cubicBezTo>
                      <a:pt x="733" y="326"/>
                      <a:pt x="733" y="264"/>
                      <a:pt x="712" y="180"/>
                    </a:cubicBezTo>
                    <a:cubicBezTo>
                      <a:pt x="712" y="138"/>
                      <a:pt x="649" y="54"/>
                      <a:pt x="607" y="34"/>
                    </a:cubicBezTo>
                    <a:cubicBezTo>
                      <a:pt x="564" y="12"/>
                      <a:pt x="513" y="0"/>
                      <a:pt x="4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0"/>
              <p:cNvSpPr/>
              <p:nvPr/>
            </p:nvSpPr>
            <p:spPr>
              <a:xfrm>
                <a:off x="10947938" y="1952163"/>
                <a:ext cx="30900" cy="42375"/>
              </a:xfrm>
              <a:custGeom>
                <a:rect b="b" l="l" r="r" t="t"/>
                <a:pathLst>
                  <a:path extrusionOk="0" h="1695" w="1236">
                    <a:moveTo>
                      <a:pt x="954" y="0"/>
                    </a:moveTo>
                    <a:cubicBezTo>
                      <a:pt x="893" y="0"/>
                      <a:pt x="834" y="23"/>
                      <a:pt x="796" y="80"/>
                    </a:cubicBezTo>
                    <a:cubicBezTo>
                      <a:pt x="482" y="477"/>
                      <a:pt x="231" y="896"/>
                      <a:pt x="43" y="1356"/>
                    </a:cubicBezTo>
                    <a:cubicBezTo>
                      <a:pt x="1" y="1481"/>
                      <a:pt x="106" y="1649"/>
                      <a:pt x="231" y="1691"/>
                    </a:cubicBezTo>
                    <a:cubicBezTo>
                      <a:pt x="249" y="1693"/>
                      <a:pt x="267" y="1695"/>
                      <a:pt x="285" y="1695"/>
                    </a:cubicBezTo>
                    <a:cubicBezTo>
                      <a:pt x="408" y="1695"/>
                      <a:pt x="511" y="1631"/>
                      <a:pt x="566" y="1502"/>
                    </a:cubicBezTo>
                    <a:cubicBezTo>
                      <a:pt x="566" y="1481"/>
                      <a:pt x="587" y="1440"/>
                      <a:pt x="587" y="1419"/>
                    </a:cubicBezTo>
                    <a:cubicBezTo>
                      <a:pt x="587" y="1419"/>
                      <a:pt x="601" y="1389"/>
                      <a:pt x="609" y="1379"/>
                    </a:cubicBezTo>
                    <a:lnTo>
                      <a:pt x="609" y="1379"/>
                    </a:lnTo>
                    <a:cubicBezTo>
                      <a:pt x="608" y="1385"/>
                      <a:pt x="608" y="1391"/>
                      <a:pt x="608" y="1398"/>
                    </a:cubicBezTo>
                    <a:cubicBezTo>
                      <a:pt x="613" y="1381"/>
                      <a:pt x="614" y="1374"/>
                      <a:pt x="613" y="1374"/>
                    </a:cubicBezTo>
                    <a:cubicBezTo>
                      <a:pt x="612" y="1374"/>
                      <a:pt x="611" y="1376"/>
                      <a:pt x="609" y="1379"/>
                    </a:cubicBezTo>
                    <a:lnTo>
                      <a:pt x="609" y="1379"/>
                    </a:lnTo>
                    <a:cubicBezTo>
                      <a:pt x="616" y="1326"/>
                      <a:pt x="652" y="1289"/>
                      <a:pt x="670" y="1251"/>
                    </a:cubicBezTo>
                    <a:cubicBezTo>
                      <a:pt x="712" y="1147"/>
                      <a:pt x="754" y="1042"/>
                      <a:pt x="817" y="958"/>
                    </a:cubicBezTo>
                    <a:cubicBezTo>
                      <a:pt x="880" y="854"/>
                      <a:pt x="922" y="770"/>
                      <a:pt x="984" y="665"/>
                    </a:cubicBezTo>
                    <a:lnTo>
                      <a:pt x="1089" y="540"/>
                    </a:lnTo>
                    <a:cubicBezTo>
                      <a:pt x="1110" y="519"/>
                      <a:pt x="1110" y="498"/>
                      <a:pt x="1131" y="477"/>
                    </a:cubicBezTo>
                    <a:lnTo>
                      <a:pt x="1131" y="477"/>
                    </a:lnTo>
                    <a:cubicBezTo>
                      <a:pt x="1121" y="487"/>
                      <a:pt x="1117" y="491"/>
                      <a:pt x="1116" y="491"/>
                    </a:cubicBezTo>
                    <a:cubicBezTo>
                      <a:pt x="1115" y="491"/>
                      <a:pt x="1152" y="451"/>
                      <a:pt x="1152" y="435"/>
                    </a:cubicBezTo>
                    <a:cubicBezTo>
                      <a:pt x="1214" y="393"/>
                      <a:pt x="1235" y="331"/>
                      <a:pt x="1235" y="268"/>
                    </a:cubicBezTo>
                    <a:cubicBezTo>
                      <a:pt x="1235" y="184"/>
                      <a:pt x="1214" y="121"/>
                      <a:pt x="1152" y="80"/>
                    </a:cubicBezTo>
                    <a:cubicBezTo>
                      <a:pt x="1106" y="34"/>
                      <a:pt x="1028" y="0"/>
                      <a:pt x="9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 name="Google Shape;670;p20"/>
            <p:cNvGrpSpPr/>
            <p:nvPr/>
          </p:nvGrpSpPr>
          <p:grpSpPr>
            <a:xfrm flipH="1" rot="7509080">
              <a:off x="289346" y="3245365"/>
              <a:ext cx="877961" cy="518904"/>
              <a:chOff x="7555888" y="1846863"/>
              <a:chExt cx="1221250" cy="721800"/>
            </a:xfrm>
          </p:grpSpPr>
          <p:sp>
            <p:nvSpPr>
              <p:cNvPr id="671" name="Google Shape;671;p20"/>
              <p:cNvSpPr/>
              <p:nvPr/>
            </p:nvSpPr>
            <p:spPr>
              <a:xfrm>
                <a:off x="7555888" y="1846863"/>
                <a:ext cx="1221250" cy="721800"/>
              </a:xfrm>
              <a:custGeom>
                <a:rect b="b" l="l" r="r" t="t"/>
                <a:pathLst>
                  <a:path extrusionOk="0" h="28872" w="48850">
                    <a:moveTo>
                      <a:pt x="2044" y="881"/>
                    </a:moveTo>
                    <a:cubicBezTo>
                      <a:pt x="10371" y="5149"/>
                      <a:pt x="18385" y="9983"/>
                      <a:pt x="26378" y="14837"/>
                    </a:cubicBezTo>
                    <a:cubicBezTo>
                      <a:pt x="30500" y="17327"/>
                      <a:pt x="34664" y="19796"/>
                      <a:pt x="38765" y="22307"/>
                    </a:cubicBezTo>
                    <a:cubicBezTo>
                      <a:pt x="40648" y="23479"/>
                      <a:pt x="42447" y="24671"/>
                      <a:pt x="44163" y="26073"/>
                    </a:cubicBezTo>
                    <a:cubicBezTo>
                      <a:pt x="45063" y="26805"/>
                      <a:pt x="45942" y="27517"/>
                      <a:pt x="46946" y="28019"/>
                    </a:cubicBezTo>
                    <a:cubicBezTo>
                      <a:pt x="46172" y="27998"/>
                      <a:pt x="45397" y="27998"/>
                      <a:pt x="44623" y="27956"/>
                    </a:cubicBezTo>
                    <a:cubicBezTo>
                      <a:pt x="44665" y="27517"/>
                      <a:pt x="44644" y="27056"/>
                      <a:pt x="44602" y="26596"/>
                    </a:cubicBezTo>
                    <a:cubicBezTo>
                      <a:pt x="44591" y="26526"/>
                      <a:pt x="44527" y="26482"/>
                      <a:pt x="44470" y="26482"/>
                    </a:cubicBezTo>
                    <a:cubicBezTo>
                      <a:pt x="44424" y="26482"/>
                      <a:pt x="44382" y="26510"/>
                      <a:pt x="44372" y="26575"/>
                    </a:cubicBezTo>
                    <a:cubicBezTo>
                      <a:pt x="44289" y="26931"/>
                      <a:pt x="44268" y="27308"/>
                      <a:pt x="44247" y="27684"/>
                    </a:cubicBezTo>
                    <a:cubicBezTo>
                      <a:pt x="44247" y="27768"/>
                      <a:pt x="44226" y="27852"/>
                      <a:pt x="44205" y="27956"/>
                    </a:cubicBezTo>
                    <a:cubicBezTo>
                      <a:pt x="44017" y="27935"/>
                      <a:pt x="43807" y="27935"/>
                      <a:pt x="43619" y="27935"/>
                    </a:cubicBezTo>
                    <a:cubicBezTo>
                      <a:pt x="43619" y="27893"/>
                      <a:pt x="43619" y="27873"/>
                      <a:pt x="43619" y="27852"/>
                    </a:cubicBezTo>
                    <a:cubicBezTo>
                      <a:pt x="43598" y="27496"/>
                      <a:pt x="43556" y="27140"/>
                      <a:pt x="43514" y="26784"/>
                    </a:cubicBezTo>
                    <a:cubicBezTo>
                      <a:pt x="43504" y="26743"/>
                      <a:pt x="43462" y="26722"/>
                      <a:pt x="43420" y="26722"/>
                    </a:cubicBezTo>
                    <a:cubicBezTo>
                      <a:pt x="43378" y="26722"/>
                      <a:pt x="43337" y="26743"/>
                      <a:pt x="43326" y="26784"/>
                    </a:cubicBezTo>
                    <a:cubicBezTo>
                      <a:pt x="43284" y="27140"/>
                      <a:pt x="43242" y="27496"/>
                      <a:pt x="43221" y="27852"/>
                    </a:cubicBezTo>
                    <a:cubicBezTo>
                      <a:pt x="43221" y="27873"/>
                      <a:pt x="43221" y="27893"/>
                      <a:pt x="43221" y="27914"/>
                    </a:cubicBezTo>
                    <a:cubicBezTo>
                      <a:pt x="43054" y="27914"/>
                      <a:pt x="42887" y="27914"/>
                      <a:pt x="42740" y="27893"/>
                    </a:cubicBezTo>
                    <a:cubicBezTo>
                      <a:pt x="42740" y="27684"/>
                      <a:pt x="42698" y="27475"/>
                      <a:pt x="42657" y="27328"/>
                    </a:cubicBezTo>
                    <a:cubicBezTo>
                      <a:pt x="42647" y="27274"/>
                      <a:pt x="42611" y="27251"/>
                      <a:pt x="42572" y="27251"/>
                    </a:cubicBezTo>
                    <a:cubicBezTo>
                      <a:pt x="42522" y="27251"/>
                      <a:pt x="42468" y="27290"/>
                      <a:pt x="42468" y="27349"/>
                    </a:cubicBezTo>
                    <a:cubicBezTo>
                      <a:pt x="42468" y="27538"/>
                      <a:pt x="42447" y="27705"/>
                      <a:pt x="42426" y="27893"/>
                    </a:cubicBezTo>
                    <a:cubicBezTo>
                      <a:pt x="42259" y="27893"/>
                      <a:pt x="42092" y="27893"/>
                      <a:pt x="41924" y="27873"/>
                    </a:cubicBezTo>
                    <a:cubicBezTo>
                      <a:pt x="41924" y="27768"/>
                      <a:pt x="41924" y="27663"/>
                      <a:pt x="41924" y="27559"/>
                    </a:cubicBezTo>
                    <a:cubicBezTo>
                      <a:pt x="41924" y="27501"/>
                      <a:pt x="41874" y="27469"/>
                      <a:pt x="41825" y="27469"/>
                    </a:cubicBezTo>
                    <a:cubicBezTo>
                      <a:pt x="41784" y="27469"/>
                      <a:pt x="41745" y="27491"/>
                      <a:pt x="41736" y="27538"/>
                    </a:cubicBezTo>
                    <a:cubicBezTo>
                      <a:pt x="41694" y="27642"/>
                      <a:pt x="41652" y="27747"/>
                      <a:pt x="41631" y="27873"/>
                    </a:cubicBezTo>
                    <a:cubicBezTo>
                      <a:pt x="41401" y="27873"/>
                      <a:pt x="41171" y="27852"/>
                      <a:pt x="40962" y="27852"/>
                    </a:cubicBezTo>
                    <a:cubicBezTo>
                      <a:pt x="40962" y="27768"/>
                      <a:pt x="40962" y="27663"/>
                      <a:pt x="40983" y="27600"/>
                    </a:cubicBezTo>
                    <a:cubicBezTo>
                      <a:pt x="40983" y="27519"/>
                      <a:pt x="40920" y="27455"/>
                      <a:pt x="40860" y="27455"/>
                    </a:cubicBezTo>
                    <a:cubicBezTo>
                      <a:pt x="40827" y="27455"/>
                      <a:pt x="40795" y="27473"/>
                      <a:pt x="40773" y="27517"/>
                    </a:cubicBezTo>
                    <a:cubicBezTo>
                      <a:pt x="40732" y="27600"/>
                      <a:pt x="40669" y="27726"/>
                      <a:pt x="40627" y="27831"/>
                    </a:cubicBezTo>
                    <a:cubicBezTo>
                      <a:pt x="39246" y="27789"/>
                      <a:pt x="37844" y="27747"/>
                      <a:pt x="36463" y="27684"/>
                    </a:cubicBezTo>
                    <a:cubicBezTo>
                      <a:pt x="36484" y="27559"/>
                      <a:pt x="36484" y="27412"/>
                      <a:pt x="36484" y="27287"/>
                    </a:cubicBezTo>
                    <a:cubicBezTo>
                      <a:pt x="36505" y="26910"/>
                      <a:pt x="36484" y="26554"/>
                      <a:pt x="36526" y="26178"/>
                    </a:cubicBezTo>
                    <a:cubicBezTo>
                      <a:pt x="36526" y="26112"/>
                      <a:pt x="36474" y="26081"/>
                      <a:pt x="36422" y="26081"/>
                    </a:cubicBezTo>
                    <a:cubicBezTo>
                      <a:pt x="36375" y="26081"/>
                      <a:pt x="36327" y="26107"/>
                      <a:pt x="36317" y="26157"/>
                    </a:cubicBezTo>
                    <a:cubicBezTo>
                      <a:pt x="36233" y="26471"/>
                      <a:pt x="36212" y="26784"/>
                      <a:pt x="36191" y="27119"/>
                    </a:cubicBezTo>
                    <a:cubicBezTo>
                      <a:pt x="36170" y="27287"/>
                      <a:pt x="36128" y="27475"/>
                      <a:pt x="36107" y="27663"/>
                    </a:cubicBezTo>
                    <a:cubicBezTo>
                      <a:pt x="35940" y="27663"/>
                      <a:pt x="35773" y="27663"/>
                      <a:pt x="35626" y="27642"/>
                    </a:cubicBezTo>
                    <a:cubicBezTo>
                      <a:pt x="35626" y="27621"/>
                      <a:pt x="35626" y="27600"/>
                      <a:pt x="35626" y="27580"/>
                    </a:cubicBezTo>
                    <a:cubicBezTo>
                      <a:pt x="35647" y="27328"/>
                      <a:pt x="35605" y="27119"/>
                      <a:pt x="35542" y="26910"/>
                    </a:cubicBezTo>
                    <a:cubicBezTo>
                      <a:pt x="35524" y="26863"/>
                      <a:pt x="35488" y="26841"/>
                      <a:pt x="35454" y="26841"/>
                    </a:cubicBezTo>
                    <a:cubicBezTo>
                      <a:pt x="35413" y="26841"/>
                      <a:pt x="35375" y="26873"/>
                      <a:pt x="35375" y="26931"/>
                    </a:cubicBezTo>
                    <a:cubicBezTo>
                      <a:pt x="35354" y="27140"/>
                      <a:pt x="35312" y="27349"/>
                      <a:pt x="35270" y="27559"/>
                    </a:cubicBezTo>
                    <a:cubicBezTo>
                      <a:pt x="35270" y="27580"/>
                      <a:pt x="35250" y="27621"/>
                      <a:pt x="35250" y="27642"/>
                    </a:cubicBezTo>
                    <a:cubicBezTo>
                      <a:pt x="35145" y="27621"/>
                      <a:pt x="35019" y="27621"/>
                      <a:pt x="34915" y="27621"/>
                    </a:cubicBezTo>
                    <a:cubicBezTo>
                      <a:pt x="34957" y="27433"/>
                      <a:pt x="34915" y="27161"/>
                      <a:pt x="34894" y="27015"/>
                    </a:cubicBezTo>
                    <a:cubicBezTo>
                      <a:pt x="34885" y="26978"/>
                      <a:pt x="34859" y="26961"/>
                      <a:pt x="34832" y="26961"/>
                    </a:cubicBezTo>
                    <a:cubicBezTo>
                      <a:pt x="34797" y="26961"/>
                      <a:pt x="34759" y="26989"/>
                      <a:pt x="34747" y="27036"/>
                    </a:cubicBezTo>
                    <a:cubicBezTo>
                      <a:pt x="34747" y="27182"/>
                      <a:pt x="34726" y="27308"/>
                      <a:pt x="34685" y="27454"/>
                    </a:cubicBezTo>
                    <a:cubicBezTo>
                      <a:pt x="34685" y="27517"/>
                      <a:pt x="34664" y="27559"/>
                      <a:pt x="34643" y="27621"/>
                    </a:cubicBezTo>
                    <a:cubicBezTo>
                      <a:pt x="34350" y="27600"/>
                      <a:pt x="34078" y="27600"/>
                      <a:pt x="33806" y="27580"/>
                    </a:cubicBezTo>
                    <a:cubicBezTo>
                      <a:pt x="33869" y="27475"/>
                      <a:pt x="33931" y="27370"/>
                      <a:pt x="33973" y="27266"/>
                    </a:cubicBezTo>
                    <a:cubicBezTo>
                      <a:pt x="33987" y="27195"/>
                      <a:pt x="33915" y="27143"/>
                      <a:pt x="33854" y="27143"/>
                    </a:cubicBezTo>
                    <a:cubicBezTo>
                      <a:pt x="33825" y="27143"/>
                      <a:pt x="33798" y="27155"/>
                      <a:pt x="33785" y="27182"/>
                    </a:cubicBezTo>
                    <a:cubicBezTo>
                      <a:pt x="33743" y="27287"/>
                      <a:pt x="33680" y="27349"/>
                      <a:pt x="33597" y="27433"/>
                    </a:cubicBezTo>
                    <a:cubicBezTo>
                      <a:pt x="33534" y="27475"/>
                      <a:pt x="33471" y="27517"/>
                      <a:pt x="33408" y="27559"/>
                    </a:cubicBezTo>
                    <a:cubicBezTo>
                      <a:pt x="33178" y="27559"/>
                      <a:pt x="32927" y="27538"/>
                      <a:pt x="32697" y="27538"/>
                    </a:cubicBezTo>
                    <a:cubicBezTo>
                      <a:pt x="32697" y="27517"/>
                      <a:pt x="32697" y="27475"/>
                      <a:pt x="32697" y="27454"/>
                    </a:cubicBezTo>
                    <a:cubicBezTo>
                      <a:pt x="32697" y="27387"/>
                      <a:pt x="32637" y="27337"/>
                      <a:pt x="32583" y="27337"/>
                    </a:cubicBezTo>
                    <a:cubicBezTo>
                      <a:pt x="32552" y="27337"/>
                      <a:pt x="32524" y="27353"/>
                      <a:pt x="32509" y="27391"/>
                    </a:cubicBezTo>
                    <a:cubicBezTo>
                      <a:pt x="32488" y="27454"/>
                      <a:pt x="32446" y="27475"/>
                      <a:pt x="32425" y="27517"/>
                    </a:cubicBezTo>
                    <a:cubicBezTo>
                      <a:pt x="30584" y="27454"/>
                      <a:pt x="28763" y="27370"/>
                      <a:pt x="26922" y="27308"/>
                    </a:cubicBezTo>
                    <a:cubicBezTo>
                      <a:pt x="27152" y="26868"/>
                      <a:pt x="26985" y="26240"/>
                      <a:pt x="27152" y="25780"/>
                    </a:cubicBezTo>
                    <a:cubicBezTo>
                      <a:pt x="27182" y="25720"/>
                      <a:pt x="27126" y="25671"/>
                      <a:pt x="27069" y="25671"/>
                    </a:cubicBezTo>
                    <a:cubicBezTo>
                      <a:pt x="27046" y="25671"/>
                      <a:pt x="27023" y="25679"/>
                      <a:pt x="27006" y="25696"/>
                    </a:cubicBezTo>
                    <a:cubicBezTo>
                      <a:pt x="26817" y="25927"/>
                      <a:pt x="26734" y="26157"/>
                      <a:pt x="26692" y="26450"/>
                    </a:cubicBezTo>
                    <a:cubicBezTo>
                      <a:pt x="26650" y="26722"/>
                      <a:pt x="26587" y="27015"/>
                      <a:pt x="26608" y="27287"/>
                    </a:cubicBezTo>
                    <a:lnTo>
                      <a:pt x="26211" y="27287"/>
                    </a:lnTo>
                    <a:cubicBezTo>
                      <a:pt x="26273" y="27161"/>
                      <a:pt x="26294" y="27015"/>
                      <a:pt x="26294" y="26889"/>
                    </a:cubicBezTo>
                    <a:cubicBezTo>
                      <a:pt x="26315" y="26659"/>
                      <a:pt x="26294" y="26429"/>
                      <a:pt x="26294" y="26178"/>
                    </a:cubicBezTo>
                    <a:cubicBezTo>
                      <a:pt x="26294" y="26140"/>
                      <a:pt x="26249" y="26110"/>
                      <a:pt x="26208" y="26110"/>
                    </a:cubicBezTo>
                    <a:cubicBezTo>
                      <a:pt x="26181" y="26110"/>
                      <a:pt x="26156" y="26123"/>
                      <a:pt x="26148" y="26157"/>
                    </a:cubicBezTo>
                    <a:cubicBezTo>
                      <a:pt x="26127" y="26366"/>
                      <a:pt x="26064" y="26575"/>
                      <a:pt x="26022" y="26784"/>
                    </a:cubicBezTo>
                    <a:cubicBezTo>
                      <a:pt x="25980" y="26931"/>
                      <a:pt x="25876" y="27098"/>
                      <a:pt x="25876" y="27266"/>
                    </a:cubicBezTo>
                    <a:cubicBezTo>
                      <a:pt x="25708" y="27266"/>
                      <a:pt x="25541" y="27266"/>
                      <a:pt x="25395" y="27245"/>
                    </a:cubicBezTo>
                    <a:cubicBezTo>
                      <a:pt x="25395" y="27182"/>
                      <a:pt x="25415" y="27119"/>
                      <a:pt x="25436" y="27056"/>
                    </a:cubicBezTo>
                    <a:cubicBezTo>
                      <a:pt x="25457" y="26826"/>
                      <a:pt x="25478" y="26617"/>
                      <a:pt x="25478" y="26387"/>
                    </a:cubicBezTo>
                    <a:cubicBezTo>
                      <a:pt x="25468" y="26327"/>
                      <a:pt x="25425" y="26300"/>
                      <a:pt x="25380" y="26300"/>
                    </a:cubicBezTo>
                    <a:cubicBezTo>
                      <a:pt x="25331" y="26300"/>
                      <a:pt x="25280" y="26332"/>
                      <a:pt x="25269" y="26387"/>
                    </a:cubicBezTo>
                    <a:cubicBezTo>
                      <a:pt x="25248" y="26617"/>
                      <a:pt x="25206" y="26805"/>
                      <a:pt x="25143" y="27015"/>
                    </a:cubicBezTo>
                    <a:cubicBezTo>
                      <a:pt x="25123" y="27077"/>
                      <a:pt x="25102" y="27161"/>
                      <a:pt x="25081" y="27245"/>
                    </a:cubicBezTo>
                    <a:cubicBezTo>
                      <a:pt x="24830" y="27224"/>
                      <a:pt x="24578" y="27224"/>
                      <a:pt x="24327" y="27203"/>
                    </a:cubicBezTo>
                    <a:cubicBezTo>
                      <a:pt x="24390" y="27056"/>
                      <a:pt x="24411" y="26889"/>
                      <a:pt x="24390" y="26722"/>
                    </a:cubicBezTo>
                    <a:cubicBezTo>
                      <a:pt x="24390" y="26661"/>
                      <a:pt x="24340" y="26628"/>
                      <a:pt x="24295" y="26628"/>
                    </a:cubicBezTo>
                    <a:cubicBezTo>
                      <a:pt x="24262" y="26628"/>
                      <a:pt x="24232" y="26645"/>
                      <a:pt x="24223" y="26680"/>
                    </a:cubicBezTo>
                    <a:cubicBezTo>
                      <a:pt x="24181" y="26889"/>
                      <a:pt x="24097" y="27036"/>
                      <a:pt x="23993" y="27203"/>
                    </a:cubicBezTo>
                    <a:lnTo>
                      <a:pt x="23323" y="27182"/>
                    </a:lnTo>
                    <a:cubicBezTo>
                      <a:pt x="23323" y="27119"/>
                      <a:pt x="23323" y="27077"/>
                      <a:pt x="23323" y="27036"/>
                    </a:cubicBezTo>
                    <a:cubicBezTo>
                      <a:pt x="23323" y="26989"/>
                      <a:pt x="23277" y="26961"/>
                      <a:pt x="23236" y="26961"/>
                    </a:cubicBezTo>
                    <a:cubicBezTo>
                      <a:pt x="23205" y="26961"/>
                      <a:pt x="23177" y="26978"/>
                      <a:pt x="23177" y="27015"/>
                    </a:cubicBezTo>
                    <a:cubicBezTo>
                      <a:pt x="23156" y="27077"/>
                      <a:pt x="23156" y="27119"/>
                      <a:pt x="23135" y="27161"/>
                    </a:cubicBezTo>
                    <a:cubicBezTo>
                      <a:pt x="21314" y="27098"/>
                      <a:pt x="19494" y="27056"/>
                      <a:pt x="17695" y="26994"/>
                    </a:cubicBezTo>
                    <a:cubicBezTo>
                      <a:pt x="17988" y="26471"/>
                      <a:pt x="17820" y="25571"/>
                      <a:pt x="17757" y="25006"/>
                    </a:cubicBezTo>
                    <a:cubicBezTo>
                      <a:pt x="17747" y="24922"/>
                      <a:pt x="17684" y="24880"/>
                      <a:pt x="17621" y="24880"/>
                    </a:cubicBezTo>
                    <a:cubicBezTo>
                      <a:pt x="17559" y="24880"/>
                      <a:pt x="17496" y="24922"/>
                      <a:pt x="17485" y="25006"/>
                    </a:cubicBezTo>
                    <a:cubicBezTo>
                      <a:pt x="17464" y="25383"/>
                      <a:pt x="17464" y="25738"/>
                      <a:pt x="17444" y="26115"/>
                    </a:cubicBezTo>
                    <a:cubicBezTo>
                      <a:pt x="17444" y="26408"/>
                      <a:pt x="17360" y="26701"/>
                      <a:pt x="17381" y="26994"/>
                    </a:cubicBezTo>
                    <a:cubicBezTo>
                      <a:pt x="17213" y="26994"/>
                      <a:pt x="17025" y="26973"/>
                      <a:pt x="16858" y="26973"/>
                    </a:cubicBezTo>
                    <a:cubicBezTo>
                      <a:pt x="16983" y="26680"/>
                      <a:pt x="16962" y="26115"/>
                      <a:pt x="16962" y="25968"/>
                    </a:cubicBezTo>
                    <a:cubicBezTo>
                      <a:pt x="16962" y="25913"/>
                      <a:pt x="16927" y="25887"/>
                      <a:pt x="16888" y="25887"/>
                    </a:cubicBezTo>
                    <a:cubicBezTo>
                      <a:pt x="16853" y="25887"/>
                      <a:pt x="16815" y="25908"/>
                      <a:pt x="16795" y="25948"/>
                    </a:cubicBezTo>
                    <a:cubicBezTo>
                      <a:pt x="16690" y="26199"/>
                      <a:pt x="16648" y="26471"/>
                      <a:pt x="16544" y="26722"/>
                    </a:cubicBezTo>
                    <a:cubicBezTo>
                      <a:pt x="16523" y="26784"/>
                      <a:pt x="16460" y="26889"/>
                      <a:pt x="16460" y="26973"/>
                    </a:cubicBezTo>
                    <a:cubicBezTo>
                      <a:pt x="16314" y="26973"/>
                      <a:pt x="16167" y="26952"/>
                      <a:pt x="16021" y="26952"/>
                    </a:cubicBezTo>
                    <a:cubicBezTo>
                      <a:pt x="16104" y="26784"/>
                      <a:pt x="16167" y="26596"/>
                      <a:pt x="16209" y="26429"/>
                    </a:cubicBezTo>
                    <a:cubicBezTo>
                      <a:pt x="16223" y="26373"/>
                      <a:pt x="16172" y="26326"/>
                      <a:pt x="16124" y="26326"/>
                    </a:cubicBezTo>
                    <a:cubicBezTo>
                      <a:pt x="16100" y="26326"/>
                      <a:pt x="16077" y="26338"/>
                      <a:pt x="16063" y="26366"/>
                    </a:cubicBezTo>
                    <a:cubicBezTo>
                      <a:pt x="15979" y="26554"/>
                      <a:pt x="15853" y="26743"/>
                      <a:pt x="15791" y="26952"/>
                    </a:cubicBezTo>
                    <a:cubicBezTo>
                      <a:pt x="15539" y="26952"/>
                      <a:pt x="15288" y="26931"/>
                      <a:pt x="15037" y="26931"/>
                    </a:cubicBezTo>
                    <a:lnTo>
                      <a:pt x="15016" y="26931"/>
                    </a:lnTo>
                    <a:cubicBezTo>
                      <a:pt x="15037" y="26910"/>
                      <a:pt x="15037" y="26889"/>
                      <a:pt x="15037" y="26868"/>
                    </a:cubicBezTo>
                    <a:cubicBezTo>
                      <a:pt x="15079" y="26722"/>
                      <a:pt x="15121" y="26575"/>
                      <a:pt x="15142" y="26429"/>
                    </a:cubicBezTo>
                    <a:cubicBezTo>
                      <a:pt x="15154" y="26366"/>
                      <a:pt x="15107" y="26326"/>
                      <a:pt x="15063" y="26326"/>
                    </a:cubicBezTo>
                    <a:cubicBezTo>
                      <a:pt x="15033" y="26326"/>
                      <a:pt x="15004" y="26345"/>
                      <a:pt x="14995" y="26387"/>
                    </a:cubicBezTo>
                    <a:cubicBezTo>
                      <a:pt x="14954" y="26512"/>
                      <a:pt x="14912" y="26638"/>
                      <a:pt x="14849" y="26784"/>
                    </a:cubicBezTo>
                    <a:cubicBezTo>
                      <a:pt x="14828" y="26826"/>
                      <a:pt x="14807" y="26868"/>
                      <a:pt x="14786" y="26931"/>
                    </a:cubicBezTo>
                    <a:cubicBezTo>
                      <a:pt x="14577" y="26910"/>
                      <a:pt x="14368" y="26910"/>
                      <a:pt x="14159" y="26910"/>
                    </a:cubicBezTo>
                    <a:cubicBezTo>
                      <a:pt x="14200" y="26784"/>
                      <a:pt x="14221" y="26638"/>
                      <a:pt x="14200" y="26512"/>
                    </a:cubicBezTo>
                    <a:cubicBezTo>
                      <a:pt x="14200" y="26453"/>
                      <a:pt x="14147" y="26414"/>
                      <a:pt x="14096" y="26414"/>
                    </a:cubicBezTo>
                    <a:cubicBezTo>
                      <a:pt x="14058" y="26414"/>
                      <a:pt x="14021" y="26437"/>
                      <a:pt x="14012" y="26492"/>
                    </a:cubicBezTo>
                    <a:cubicBezTo>
                      <a:pt x="13991" y="26617"/>
                      <a:pt x="13949" y="26743"/>
                      <a:pt x="13866" y="26868"/>
                    </a:cubicBezTo>
                    <a:cubicBezTo>
                      <a:pt x="13845" y="26868"/>
                      <a:pt x="13824" y="26889"/>
                      <a:pt x="13824" y="26910"/>
                    </a:cubicBezTo>
                    <a:cubicBezTo>
                      <a:pt x="13573" y="26889"/>
                      <a:pt x="13322" y="26889"/>
                      <a:pt x="13091" y="26889"/>
                    </a:cubicBezTo>
                    <a:cubicBezTo>
                      <a:pt x="13133" y="26805"/>
                      <a:pt x="13154" y="26743"/>
                      <a:pt x="13217" y="26680"/>
                    </a:cubicBezTo>
                    <a:cubicBezTo>
                      <a:pt x="13270" y="26609"/>
                      <a:pt x="13219" y="26524"/>
                      <a:pt x="13151" y="26524"/>
                    </a:cubicBezTo>
                    <a:cubicBezTo>
                      <a:pt x="13139" y="26524"/>
                      <a:pt x="13125" y="26527"/>
                      <a:pt x="13112" y="26533"/>
                    </a:cubicBezTo>
                    <a:cubicBezTo>
                      <a:pt x="12987" y="26617"/>
                      <a:pt x="12861" y="26743"/>
                      <a:pt x="12861" y="26889"/>
                    </a:cubicBezTo>
                    <a:cubicBezTo>
                      <a:pt x="11878" y="26868"/>
                      <a:pt x="10915" y="26847"/>
                      <a:pt x="9953" y="26847"/>
                    </a:cubicBezTo>
                    <a:cubicBezTo>
                      <a:pt x="9953" y="26722"/>
                      <a:pt x="9932" y="26596"/>
                      <a:pt x="9932" y="26492"/>
                    </a:cubicBezTo>
                    <a:cubicBezTo>
                      <a:pt x="9911" y="26220"/>
                      <a:pt x="9932" y="25948"/>
                      <a:pt x="9974" y="25696"/>
                    </a:cubicBezTo>
                    <a:cubicBezTo>
                      <a:pt x="9988" y="25611"/>
                      <a:pt x="9915" y="25535"/>
                      <a:pt x="9847" y="25535"/>
                    </a:cubicBezTo>
                    <a:cubicBezTo>
                      <a:pt x="9815" y="25535"/>
                      <a:pt x="9785" y="25552"/>
                      <a:pt x="9765" y="25592"/>
                    </a:cubicBezTo>
                    <a:cubicBezTo>
                      <a:pt x="9639" y="25843"/>
                      <a:pt x="9597" y="26073"/>
                      <a:pt x="9576" y="26324"/>
                    </a:cubicBezTo>
                    <a:cubicBezTo>
                      <a:pt x="9555" y="26492"/>
                      <a:pt x="9555" y="26659"/>
                      <a:pt x="9555" y="26826"/>
                    </a:cubicBezTo>
                    <a:lnTo>
                      <a:pt x="8949" y="26826"/>
                    </a:lnTo>
                    <a:cubicBezTo>
                      <a:pt x="8969" y="26554"/>
                      <a:pt x="8928" y="26282"/>
                      <a:pt x="8990" y="26010"/>
                    </a:cubicBezTo>
                    <a:cubicBezTo>
                      <a:pt x="9016" y="25934"/>
                      <a:pt x="8964" y="25888"/>
                      <a:pt x="8909" y="25888"/>
                    </a:cubicBezTo>
                    <a:cubicBezTo>
                      <a:pt x="8875" y="25888"/>
                      <a:pt x="8839" y="25907"/>
                      <a:pt x="8823" y="25948"/>
                    </a:cubicBezTo>
                    <a:cubicBezTo>
                      <a:pt x="8739" y="26178"/>
                      <a:pt x="8718" y="26408"/>
                      <a:pt x="8677" y="26638"/>
                    </a:cubicBezTo>
                    <a:cubicBezTo>
                      <a:pt x="8677" y="26701"/>
                      <a:pt x="8656" y="26764"/>
                      <a:pt x="8635" y="26826"/>
                    </a:cubicBezTo>
                    <a:lnTo>
                      <a:pt x="7965" y="26826"/>
                    </a:lnTo>
                    <a:cubicBezTo>
                      <a:pt x="8049" y="26701"/>
                      <a:pt x="8112" y="26554"/>
                      <a:pt x="8153" y="26429"/>
                    </a:cubicBezTo>
                    <a:cubicBezTo>
                      <a:pt x="8182" y="26358"/>
                      <a:pt x="8114" y="26316"/>
                      <a:pt x="8054" y="26316"/>
                    </a:cubicBezTo>
                    <a:cubicBezTo>
                      <a:pt x="8026" y="26316"/>
                      <a:pt x="7999" y="26325"/>
                      <a:pt x="7986" y="26345"/>
                    </a:cubicBezTo>
                    <a:cubicBezTo>
                      <a:pt x="7881" y="26471"/>
                      <a:pt x="7777" y="26596"/>
                      <a:pt x="7693" y="26722"/>
                    </a:cubicBezTo>
                    <a:cubicBezTo>
                      <a:pt x="7672" y="26743"/>
                      <a:pt x="7630" y="26784"/>
                      <a:pt x="7609" y="26826"/>
                    </a:cubicBezTo>
                    <a:lnTo>
                      <a:pt x="6982" y="26826"/>
                    </a:lnTo>
                    <a:cubicBezTo>
                      <a:pt x="7045" y="26701"/>
                      <a:pt x="7065" y="26554"/>
                      <a:pt x="7086" y="26408"/>
                    </a:cubicBezTo>
                    <a:cubicBezTo>
                      <a:pt x="7086" y="26356"/>
                      <a:pt x="7038" y="26320"/>
                      <a:pt x="6992" y="26320"/>
                    </a:cubicBezTo>
                    <a:cubicBezTo>
                      <a:pt x="6963" y="26320"/>
                      <a:pt x="6935" y="26334"/>
                      <a:pt x="6919" y="26366"/>
                    </a:cubicBezTo>
                    <a:cubicBezTo>
                      <a:pt x="6856" y="26512"/>
                      <a:pt x="6752" y="26680"/>
                      <a:pt x="6626" y="26784"/>
                    </a:cubicBezTo>
                    <a:cubicBezTo>
                      <a:pt x="6626" y="26805"/>
                      <a:pt x="6605" y="26805"/>
                      <a:pt x="6584" y="26826"/>
                    </a:cubicBezTo>
                    <a:lnTo>
                      <a:pt x="6061" y="26826"/>
                    </a:lnTo>
                    <a:cubicBezTo>
                      <a:pt x="6082" y="26805"/>
                      <a:pt x="6103" y="26784"/>
                      <a:pt x="6103" y="26764"/>
                    </a:cubicBezTo>
                    <a:cubicBezTo>
                      <a:pt x="6137" y="26713"/>
                      <a:pt x="6088" y="26648"/>
                      <a:pt x="6035" y="26648"/>
                    </a:cubicBezTo>
                    <a:cubicBezTo>
                      <a:pt x="6023" y="26648"/>
                      <a:pt x="6010" y="26651"/>
                      <a:pt x="5998" y="26659"/>
                    </a:cubicBezTo>
                    <a:cubicBezTo>
                      <a:pt x="5936" y="26701"/>
                      <a:pt x="5852" y="26743"/>
                      <a:pt x="5768" y="26743"/>
                    </a:cubicBezTo>
                    <a:cubicBezTo>
                      <a:pt x="5684" y="26764"/>
                      <a:pt x="5622" y="26764"/>
                      <a:pt x="5559" y="26784"/>
                    </a:cubicBezTo>
                    <a:cubicBezTo>
                      <a:pt x="5517" y="26805"/>
                      <a:pt x="5496" y="26826"/>
                      <a:pt x="5475" y="26826"/>
                    </a:cubicBezTo>
                    <a:cubicBezTo>
                      <a:pt x="5350" y="26826"/>
                      <a:pt x="5224" y="26826"/>
                      <a:pt x="5099" y="26847"/>
                    </a:cubicBezTo>
                    <a:cubicBezTo>
                      <a:pt x="5120" y="26805"/>
                      <a:pt x="5161" y="26784"/>
                      <a:pt x="5203" y="26764"/>
                    </a:cubicBezTo>
                    <a:cubicBezTo>
                      <a:pt x="5266" y="26764"/>
                      <a:pt x="5266" y="26680"/>
                      <a:pt x="5203" y="26659"/>
                    </a:cubicBezTo>
                    <a:cubicBezTo>
                      <a:pt x="5152" y="26650"/>
                      <a:pt x="5104" y="26642"/>
                      <a:pt x="5059" y="26642"/>
                    </a:cubicBezTo>
                    <a:cubicBezTo>
                      <a:pt x="4992" y="26642"/>
                      <a:pt x="4930" y="26660"/>
                      <a:pt x="4868" y="26722"/>
                    </a:cubicBezTo>
                    <a:cubicBezTo>
                      <a:pt x="4827" y="26764"/>
                      <a:pt x="4785" y="26805"/>
                      <a:pt x="4764" y="26847"/>
                    </a:cubicBezTo>
                    <a:cubicBezTo>
                      <a:pt x="3739" y="26847"/>
                      <a:pt x="2692" y="26868"/>
                      <a:pt x="1646" y="26994"/>
                    </a:cubicBezTo>
                    <a:cubicBezTo>
                      <a:pt x="1458" y="27015"/>
                      <a:pt x="1186" y="27036"/>
                      <a:pt x="914" y="27098"/>
                    </a:cubicBezTo>
                    <a:cubicBezTo>
                      <a:pt x="1521" y="22872"/>
                      <a:pt x="1019" y="18499"/>
                      <a:pt x="1332" y="14251"/>
                    </a:cubicBezTo>
                    <a:cubicBezTo>
                      <a:pt x="1500" y="11740"/>
                      <a:pt x="1604" y="9209"/>
                      <a:pt x="1667" y="6698"/>
                    </a:cubicBezTo>
                    <a:cubicBezTo>
                      <a:pt x="1730" y="4752"/>
                      <a:pt x="1563" y="2785"/>
                      <a:pt x="2044" y="881"/>
                    </a:cubicBezTo>
                    <a:close/>
                    <a:moveTo>
                      <a:pt x="1824" y="0"/>
                    </a:moveTo>
                    <a:cubicBezTo>
                      <a:pt x="1674" y="0"/>
                      <a:pt x="1539" y="94"/>
                      <a:pt x="1479" y="274"/>
                    </a:cubicBezTo>
                    <a:cubicBezTo>
                      <a:pt x="914" y="2116"/>
                      <a:pt x="1019" y="4061"/>
                      <a:pt x="998" y="5986"/>
                    </a:cubicBezTo>
                    <a:cubicBezTo>
                      <a:pt x="977" y="8330"/>
                      <a:pt x="830" y="10673"/>
                      <a:pt x="705" y="13017"/>
                    </a:cubicBezTo>
                    <a:cubicBezTo>
                      <a:pt x="558" y="15486"/>
                      <a:pt x="328" y="17892"/>
                      <a:pt x="370" y="20361"/>
                    </a:cubicBezTo>
                    <a:cubicBezTo>
                      <a:pt x="412" y="22809"/>
                      <a:pt x="495" y="25236"/>
                      <a:pt x="56" y="27642"/>
                    </a:cubicBezTo>
                    <a:cubicBezTo>
                      <a:pt x="0" y="27906"/>
                      <a:pt x="250" y="28134"/>
                      <a:pt x="472" y="28134"/>
                    </a:cubicBezTo>
                    <a:cubicBezTo>
                      <a:pt x="585" y="28134"/>
                      <a:pt x="690" y="28076"/>
                      <a:pt x="747" y="27935"/>
                    </a:cubicBezTo>
                    <a:cubicBezTo>
                      <a:pt x="851" y="27705"/>
                      <a:pt x="2839" y="27705"/>
                      <a:pt x="3215" y="27684"/>
                    </a:cubicBezTo>
                    <a:cubicBezTo>
                      <a:pt x="4680" y="27621"/>
                      <a:pt x="6145" y="27621"/>
                      <a:pt x="7609" y="27621"/>
                    </a:cubicBezTo>
                    <a:cubicBezTo>
                      <a:pt x="10350" y="27642"/>
                      <a:pt x="13071" y="27726"/>
                      <a:pt x="15812" y="27789"/>
                    </a:cubicBezTo>
                    <a:cubicBezTo>
                      <a:pt x="24955" y="27977"/>
                      <a:pt x="34099" y="28605"/>
                      <a:pt x="43242" y="28689"/>
                    </a:cubicBezTo>
                    <a:cubicBezTo>
                      <a:pt x="43263" y="28730"/>
                      <a:pt x="43284" y="28772"/>
                      <a:pt x="43305" y="28793"/>
                    </a:cubicBezTo>
                    <a:cubicBezTo>
                      <a:pt x="43326" y="28845"/>
                      <a:pt x="43373" y="28872"/>
                      <a:pt x="43420" y="28872"/>
                    </a:cubicBezTo>
                    <a:cubicBezTo>
                      <a:pt x="43467" y="28872"/>
                      <a:pt x="43514" y="28845"/>
                      <a:pt x="43535" y="28793"/>
                    </a:cubicBezTo>
                    <a:cubicBezTo>
                      <a:pt x="43556" y="28772"/>
                      <a:pt x="43577" y="28730"/>
                      <a:pt x="43598" y="28689"/>
                    </a:cubicBezTo>
                    <a:cubicBezTo>
                      <a:pt x="43765" y="28709"/>
                      <a:pt x="43954" y="28709"/>
                      <a:pt x="44142" y="28709"/>
                    </a:cubicBezTo>
                    <a:cubicBezTo>
                      <a:pt x="44142" y="28730"/>
                      <a:pt x="44142" y="28751"/>
                      <a:pt x="44163" y="28772"/>
                    </a:cubicBezTo>
                    <a:cubicBezTo>
                      <a:pt x="44178" y="28817"/>
                      <a:pt x="44226" y="28852"/>
                      <a:pt x="44275" y="28852"/>
                    </a:cubicBezTo>
                    <a:cubicBezTo>
                      <a:pt x="44294" y="28852"/>
                      <a:pt x="44313" y="28847"/>
                      <a:pt x="44330" y="28835"/>
                    </a:cubicBezTo>
                    <a:cubicBezTo>
                      <a:pt x="44393" y="28793"/>
                      <a:pt x="44435" y="28751"/>
                      <a:pt x="44477" y="28709"/>
                    </a:cubicBezTo>
                    <a:cubicBezTo>
                      <a:pt x="45795" y="28709"/>
                      <a:pt x="47113" y="28709"/>
                      <a:pt x="48452" y="28689"/>
                    </a:cubicBezTo>
                    <a:cubicBezTo>
                      <a:pt x="48850" y="28689"/>
                      <a:pt x="48850" y="28082"/>
                      <a:pt x="48452" y="28061"/>
                    </a:cubicBezTo>
                    <a:lnTo>
                      <a:pt x="47950" y="28061"/>
                    </a:lnTo>
                    <a:cubicBezTo>
                      <a:pt x="46088" y="27224"/>
                      <a:pt x="44686" y="25655"/>
                      <a:pt x="43138" y="24378"/>
                    </a:cubicBezTo>
                    <a:cubicBezTo>
                      <a:pt x="41652" y="23186"/>
                      <a:pt x="39957" y="22223"/>
                      <a:pt x="38346" y="21219"/>
                    </a:cubicBezTo>
                    <a:cubicBezTo>
                      <a:pt x="34329" y="18729"/>
                      <a:pt x="30270" y="16344"/>
                      <a:pt x="26231" y="13875"/>
                    </a:cubicBezTo>
                    <a:cubicBezTo>
                      <a:pt x="18301" y="9041"/>
                      <a:pt x="10350" y="4145"/>
                      <a:pt x="2002" y="44"/>
                    </a:cubicBezTo>
                    <a:cubicBezTo>
                      <a:pt x="1943" y="15"/>
                      <a:pt x="1882" y="0"/>
                      <a:pt x="18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0"/>
              <p:cNvSpPr/>
              <p:nvPr/>
            </p:nvSpPr>
            <p:spPr>
              <a:xfrm>
                <a:off x="7719963" y="2093813"/>
                <a:ext cx="522575" cy="328925"/>
              </a:xfrm>
              <a:custGeom>
                <a:rect b="b" l="l" r="r" t="t"/>
                <a:pathLst>
                  <a:path extrusionOk="0" h="13157" w="20903">
                    <a:moveTo>
                      <a:pt x="461" y="481"/>
                    </a:moveTo>
                    <a:lnTo>
                      <a:pt x="461" y="481"/>
                    </a:lnTo>
                    <a:cubicBezTo>
                      <a:pt x="607" y="565"/>
                      <a:pt x="754" y="649"/>
                      <a:pt x="879" y="733"/>
                    </a:cubicBezTo>
                    <a:cubicBezTo>
                      <a:pt x="712" y="1046"/>
                      <a:pt x="628" y="1486"/>
                      <a:pt x="628" y="1967"/>
                    </a:cubicBezTo>
                    <a:cubicBezTo>
                      <a:pt x="565" y="1486"/>
                      <a:pt x="523" y="984"/>
                      <a:pt x="461" y="481"/>
                    </a:cubicBezTo>
                    <a:close/>
                    <a:moveTo>
                      <a:pt x="2155" y="1590"/>
                    </a:moveTo>
                    <a:lnTo>
                      <a:pt x="2155" y="1590"/>
                    </a:lnTo>
                    <a:cubicBezTo>
                      <a:pt x="2239" y="1653"/>
                      <a:pt x="2323" y="1716"/>
                      <a:pt x="2406" y="1779"/>
                    </a:cubicBezTo>
                    <a:cubicBezTo>
                      <a:pt x="2386" y="1883"/>
                      <a:pt x="2365" y="2009"/>
                      <a:pt x="2344" y="2113"/>
                    </a:cubicBezTo>
                    <a:cubicBezTo>
                      <a:pt x="2281" y="1946"/>
                      <a:pt x="2218" y="1779"/>
                      <a:pt x="2155" y="1590"/>
                    </a:cubicBezTo>
                    <a:close/>
                    <a:moveTo>
                      <a:pt x="1590" y="1193"/>
                    </a:moveTo>
                    <a:cubicBezTo>
                      <a:pt x="1695" y="1256"/>
                      <a:pt x="1779" y="1318"/>
                      <a:pt x="1862" y="1381"/>
                    </a:cubicBezTo>
                    <a:cubicBezTo>
                      <a:pt x="1904" y="1800"/>
                      <a:pt x="2030" y="2197"/>
                      <a:pt x="2176" y="2616"/>
                    </a:cubicBezTo>
                    <a:cubicBezTo>
                      <a:pt x="2197" y="2699"/>
                      <a:pt x="2218" y="2825"/>
                      <a:pt x="2260" y="2950"/>
                    </a:cubicBezTo>
                    <a:cubicBezTo>
                      <a:pt x="2239" y="3139"/>
                      <a:pt x="2239" y="3348"/>
                      <a:pt x="2218" y="3536"/>
                    </a:cubicBezTo>
                    <a:cubicBezTo>
                      <a:pt x="2155" y="3453"/>
                      <a:pt x="2093" y="3348"/>
                      <a:pt x="2051" y="3285"/>
                    </a:cubicBezTo>
                    <a:cubicBezTo>
                      <a:pt x="1883" y="2971"/>
                      <a:pt x="1716" y="2657"/>
                      <a:pt x="1570" y="2344"/>
                    </a:cubicBezTo>
                    <a:cubicBezTo>
                      <a:pt x="1590" y="1946"/>
                      <a:pt x="1590" y="1569"/>
                      <a:pt x="1590" y="1193"/>
                    </a:cubicBezTo>
                    <a:close/>
                    <a:moveTo>
                      <a:pt x="1528" y="3055"/>
                    </a:moveTo>
                    <a:cubicBezTo>
                      <a:pt x="1570" y="3118"/>
                      <a:pt x="1590" y="3181"/>
                      <a:pt x="1611" y="3243"/>
                    </a:cubicBezTo>
                    <a:cubicBezTo>
                      <a:pt x="1737" y="3494"/>
                      <a:pt x="1925" y="4059"/>
                      <a:pt x="2197" y="4373"/>
                    </a:cubicBezTo>
                    <a:lnTo>
                      <a:pt x="2176" y="5085"/>
                    </a:lnTo>
                    <a:cubicBezTo>
                      <a:pt x="2114" y="4896"/>
                      <a:pt x="2009" y="4729"/>
                      <a:pt x="1946" y="4582"/>
                    </a:cubicBezTo>
                    <a:cubicBezTo>
                      <a:pt x="1800" y="4290"/>
                      <a:pt x="1653" y="4018"/>
                      <a:pt x="1486" y="3746"/>
                    </a:cubicBezTo>
                    <a:cubicBezTo>
                      <a:pt x="1507" y="3515"/>
                      <a:pt x="1528" y="3285"/>
                      <a:pt x="1528" y="3055"/>
                    </a:cubicBezTo>
                    <a:close/>
                    <a:moveTo>
                      <a:pt x="1444" y="4436"/>
                    </a:moveTo>
                    <a:cubicBezTo>
                      <a:pt x="1611" y="4792"/>
                      <a:pt x="1716" y="5398"/>
                      <a:pt x="1988" y="5691"/>
                    </a:cubicBezTo>
                    <a:cubicBezTo>
                      <a:pt x="2009" y="5712"/>
                      <a:pt x="2040" y="5723"/>
                      <a:pt x="2072" y="5723"/>
                    </a:cubicBezTo>
                    <a:cubicBezTo>
                      <a:pt x="2103" y="5723"/>
                      <a:pt x="2134" y="5712"/>
                      <a:pt x="2155" y="5691"/>
                    </a:cubicBezTo>
                    <a:cubicBezTo>
                      <a:pt x="2155" y="5712"/>
                      <a:pt x="2155" y="5754"/>
                      <a:pt x="2155" y="5796"/>
                    </a:cubicBezTo>
                    <a:cubicBezTo>
                      <a:pt x="2155" y="5984"/>
                      <a:pt x="2134" y="6194"/>
                      <a:pt x="2134" y="6403"/>
                    </a:cubicBezTo>
                    <a:cubicBezTo>
                      <a:pt x="1988" y="5901"/>
                      <a:pt x="1716" y="5440"/>
                      <a:pt x="1423" y="5001"/>
                    </a:cubicBezTo>
                    <a:lnTo>
                      <a:pt x="1444" y="4436"/>
                    </a:lnTo>
                    <a:close/>
                    <a:moveTo>
                      <a:pt x="1381" y="5524"/>
                    </a:moveTo>
                    <a:cubicBezTo>
                      <a:pt x="1632" y="6005"/>
                      <a:pt x="1821" y="6507"/>
                      <a:pt x="1925" y="7072"/>
                    </a:cubicBezTo>
                    <a:cubicBezTo>
                      <a:pt x="1943" y="7142"/>
                      <a:pt x="2003" y="7182"/>
                      <a:pt x="2059" y="7182"/>
                    </a:cubicBezTo>
                    <a:cubicBezTo>
                      <a:pt x="2070" y="7182"/>
                      <a:pt x="2082" y="7181"/>
                      <a:pt x="2093" y="7177"/>
                    </a:cubicBezTo>
                    <a:cubicBezTo>
                      <a:pt x="2093" y="7261"/>
                      <a:pt x="2093" y="7344"/>
                      <a:pt x="2093" y="7428"/>
                    </a:cubicBezTo>
                    <a:cubicBezTo>
                      <a:pt x="2072" y="7407"/>
                      <a:pt x="2051" y="7386"/>
                      <a:pt x="2051" y="7365"/>
                    </a:cubicBezTo>
                    <a:cubicBezTo>
                      <a:pt x="1821" y="6989"/>
                      <a:pt x="1590" y="6612"/>
                      <a:pt x="1360" y="6235"/>
                    </a:cubicBezTo>
                    <a:cubicBezTo>
                      <a:pt x="1360" y="6005"/>
                      <a:pt x="1381" y="5754"/>
                      <a:pt x="1381" y="5524"/>
                    </a:cubicBezTo>
                    <a:close/>
                    <a:moveTo>
                      <a:pt x="1339" y="6717"/>
                    </a:moveTo>
                    <a:cubicBezTo>
                      <a:pt x="1486" y="7010"/>
                      <a:pt x="1632" y="7282"/>
                      <a:pt x="1779" y="7575"/>
                    </a:cubicBezTo>
                    <a:cubicBezTo>
                      <a:pt x="1862" y="7742"/>
                      <a:pt x="1946" y="7930"/>
                      <a:pt x="2051" y="8098"/>
                    </a:cubicBezTo>
                    <a:cubicBezTo>
                      <a:pt x="2051" y="8328"/>
                      <a:pt x="2051" y="8579"/>
                      <a:pt x="2030" y="8809"/>
                    </a:cubicBezTo>
                    <a:cubicBezTo>
                      <a:pt x="2009" y="8767"/>
                      <a:pt x="1988" y="8725"/>
                      <a:pt x="1967" y="8683"/>
                    </a:cubicBezTo>
                    <a:cubicBezTo>
                      <a:pt x="1779" y="8307"/>
                      <a:pt x="1590" y="7951"/>
                      <a:pt x="1423" y="7575"/>
                    </a:cubicBezTo>
                    <a:cubicBezTo>
                      <a:pt x="1402" y="7282"/>
                      <a:pt x="1360" y="7010"/>
                      <a:pt x="1339" y="6717"/>
                    </a:cubicBezTo>
                    <a:close/>
                    <a:moveTo>
                      <a:pt x="1486" y="8516"/>
                    </a:moveTo>
                    <a:lnTo>
                      <a:pt x="1486" y="8516"/>
                    </a:lnTo>
                    <a:cubicBezTo>
                      <a:pt x="1528" y="8600"/>
                      <a:pt x="1570" y="8683"/>
                      <a:pt x="1590" y="8767"/>
                    </a:cubicBezTo>
                    <a:cubicBezTo>
                      <a:pt x="1716" y="9018"/>
                      <a:pt x="1821" y="9332"/>
                      <a:pt x="2009" y="9562"/>
                    </a:cubicBezTo>
                    <a:cubicBezTo>
                      <a:pt x="2009" y="9583"/>
                      <a:pt x="2009" y="9604"/>
                      <a:pt x="2009" y="9625"/>
                    </a:cubicBezTo>
                    <a:cubicBezTo>
                      <a:pt x="1988" y="9583"/>
                      <a:pt x="1946" y="9562"/>
                      <a:pt x="1925" y="9520"/>
                    </a:cubicBezTo>
                    <a:cubicBezTo>
                      <a:pt x="1842" y="9395"/>
                      <a:pt x="1758" y="9228"/>
                      <a:pt x="1716" y="9081"/>
                    </a:cubicBezTo>
                    <a:cubicBezTo>
                      <a:pt x="1703" y="9017"/>
                      <a:pt x="1659" y="8992"/>
                      <a:pt x="1612" y="8992"/>
                    </a:cubicBezTo>
                    <a:cubicBezTo>
                      <a:pt x="1583" y="8992"/>
                      <a:pt x="1552" y="9002"/>
                      <a:pt x="1528" y="9018"/>
                    </a:cubicBezTo>
                    <a:cubicBezTo>
                      <a:pt x="1528" y="8851"/>
                      <a:pt x="1507" y="8683"/>
                      <a:pt x="1486" y="8516"/>
                    </a:cubicBezTo>
                    <a:close/>
                    <a:moveTo>
                      <a:pt x="1298" y="8809"/>
                    </a:moveTo>
                    <a:lnTo>
                      <a:pt x="1298" y="8809"/>
                    </a:lnTo>
                    <a:cubicBezTo>
                      <a:pt x="1318" y="8914"/>
                      <a:pt x="1339" y="9018"/>
                      <a:pt x="1339" y="9123"/>
                    </a:cubicBezTo>
                    <a:cubicBezTo>
                      <a:pt x="1352" y="9172"/>
                      <a:pt x="1385" y="9192"/>
                      <a:pt x="1420" y="9192"/>
                    </a:cubicBezTo>
                    <a:cubicBezTo>
                      <a:pt x="1444" y="9192"/>
                      <a:pt x="1469" y="9182"/>
                      <a:pt x="1486" y="9165"/>
                    </a:cubicBezTo>
                    <a:cubicBezTo>
                      <a:pt x="1528" y="9353"/>
                      <a:pt x="1590" y="9520"/>
                      <a:pt x="1674" y="9667"/>
                    </a:cubicBezTo>
                    <a:cubicBezTo>
                      <a:pt x="1758" y="9792"/>
                      <a:pt x="1862" y="9960"/>
                      <a:pt x="2009" y="10023"/>
                    </a:cubicBezTo>
                    <a:cubicBezTo>
                      <a:pt x="2009" y="10169"/>
                      <a:pt x="2009" y="10295"/>
                      <a:pt x="2009" y="10441"/>
                    </a:cubicBezTo>
                    <a:cubicBezTo>
                      <a:pt x="1967" y="10441"/>
                      <a:pt x="1946" y="10441"/>
                      <a:pt x="1925" y="10420"/>
                    </a:cubicBezTo>
                    <a:cubicBezTo>
                      <a:pt x="1130" y="10106"/>
                      <a:pt x="1277" y="9583"/>
                      <a:pt x="1298" y="8809"/>
                    </a:cubicBezTo>
                    <a:close/>
                    <a:moveTo>
                      <a:pt x="2699" y="2009"/>
                    </a:moveTo>
                    <a:cubicBezTo>
                      <a:pt x="3432" y="2574"/>
                      <a:pt x="4164" y="3139"/>
                      <a:pt x="4938" y="3641"/>
                    </a:cubicBezTo>
                    <a:cubicBezTo>
                      <a:pt x="6738" y="4771"/>
                      <a:pt x="8621" y="5712"/>
                      <a:pt x="10441" y="6738"/>
                    </a:cubicBezTo>
                    <a:cubicBezTo>
                      <a:pt x="12262" y="7784"/>
                      <a:pt x="13998" y="8956"/>
                      <a:pt x="15756" y="10106"/>
                    </a:cubicBezTo>
                    <a:cubicBezTo>
                      <a:pt x="16886" y="10839"/>
                      <a:pt x="18288" y="11445"/>
                      <a:pt x="19376" y="12345"/>
                    </a:cubicBezTo>
                    <a:cubicBezTo>
                      <a:pt x="17179" y="12220"/>
                      <a:pt x="15086" y="11445"/>
                      <a:pt x="12889" y="11278"/>
                    </a:cubicBezTo>
                    <a:cubicBezTo>
                      <a:pt x="10441" y="11090"/>
                      <a:pt x="7972" y="10985"/>
                      <a:pt x="5524" y="10901"/>
                    </a:cubicBezTo>
                    <a:cubicBezTo>
                      <a:pt x="4562" y="10860"/>
                      <a:pt x="3453" y="10860"/>
                      <a:pt x="2490" y="10608"/>
                    </a:cubicBezTo>
                    <a:cubicBezTo>
                      <a:pt x="2490" y="8997"/>
                      <a:pt x="2532" y="7407"/>
                      <a:pt x="2595" y="5796"/>
                    </a:cubicBezTo>
                    <a:cubicBezTo>
                      <a:pt x="2637" y="5147"/>
                      <a:pt x="2678" y="4478"/>
                      <a:pt x="2720" y="3808"/>
                    </a:cubicBezTo>
                    <a:cubicBezTo>
                      <a:pt x="2741" y="3808"/>
                      <a:pt x="2783" y="3787"/>
                      <a:pt x="2804" y="3766"/>
                    </a:cubicBezTo>
                    <a:cubicBezTo>
                      <a:pt x="2992" y="3599"/>
                      <a:pt x="2867" y="3285"/>
                      <a:pt x="2741" y="3034"/>
                    </a:cubicBezTo>
                    <a:cubicBezTo>
                      <a:pt x="2741" y="2699"/>
                      <a:pt x="2741" y="2344"/>
                      <a:pt x="2699" y="2009"/>
                    </a:cubicBezTo>
                    <a:close/>
                    <a:moveTo>
                      <a:pt x="338" y="0"/>
                    </a:moveTo>
                    <a:cubicBezTo>
                      <a:pt x="304" y="0"/>
                      <a:pt x="272" y="21"/>
                      <a:pt x="272" y="63"/>
                    </a:cubicBezTo>
                    <a:cubicBezTo>
                      <a:pt x="0" y="2637"/>
                      <a:pt x="586" y="5210"/>
                      <a:pt x="419" y="7784"/>
                    </a:cubicBezTo>
                    <a:cubicBezTo>
                      <a:pt x="377" y="8391"/>
                      <a:pt x="210" y="9625"/>
                      <a:pt x="649" y="10253"/>
                    </a:cubicBezTo>
                    <a:cubicBezTo>
                      <a:pt x="670" y="10504"/>
                      <a:pt x="774" y="10713"/>
                      <a:pt x="1026" y="10901"/>
                    </a:cubicBezTo>
                    <a:cubicBezTo>
                      <a:pt x="1779" y="11445"/>
                      <a:pt x="3285" y="11466"/>
                      <a:pt x="4206" y="11550"/>
                    </a:cubicBezTo>
                    <a:cubicBezTo>
                      <a:pt x="5922" y="11717"/>
                      <a:pt x="7658" y="11717"/>
                      <a:pt x="9395" y="11843"/>
                    </a:cubicBezTo>
                    <a:cubicBezTo>
                      <a:pt x="11362" y="11969"/>
                      <a:pt x="13329" y="12031"/>
                      <a:pt x="15275" y="12450"/>
                    </a:cubicBezTo>
                    <a:cubicBezTo>
                      <a:pt x="16790" y="12786"/>
                      <a:pt x="18271" y="13157"/>
                      <a:pt x="19824" y="13157"/>
                    </a:cubicBezTo>
                    <a:cubicBezTo>
                      <a:pt x="20008" y="13157"/>
                      <a:pt x="20193" y="13151"/>
                      <a:pt x="20380" y="13140"/>
                    </a:cubicBezTo>
                    <a:cubicBezTo>
                      <a:pt x="20736" y="13119"/>
                      <a:pt x="20903" y="12722"/>
                      <a:pt x="20673" y="12450"/>
                    </a:cubicBezTo>
                    <a:cubicBezTo>
                      <a:pt x="19606" y="11215"/>
                      <a:pt x="17995" y="10588"/>
                      <a:pt x="16635" y="9730"/>
                    </a:cubicBezTo>
                    <a:cubicBezTo>
                      <a:pt x="14793" y="8537"/>
                      <a:pt x="12994" y="7303"/>
                      <a:pt x="11069" y="6215"/>
                    </a:cubicBezTo>
                    <a:cubicBezTo>
                      <a:pt x="9165" y="5147"/>
                      <a:pt x="7177" y="4164"/>
                      <a:pt x="5294" y="3055"/>
                    </a:cubicBezTo>
                    <a:cubicBezTo>
                      <a:pt x="4185" y="2406"/>
                      <a:pt x="3139" y="1465"/>
                      <a:pt x="2009" y="837"/>
                    </a:cubicBezTo>
                    <a:lnTo>
                      <a:pt x="2009" y="816"/>
                    </a:lnTo>
                    <a:cubicBezTo>
                      <a:pt x="1993" y="769"/>
                      <a:pt x="1954" y="746"/>
                      <a:pt x="1918" y="746"/>
                    </a:cubicBezTo>
                    <a:cubicBezTo>
                      <a:pt x="1906" y="746"/>
                      <a:pt x="1894" y="748"/>
                      <a:pt x="1883" y="753"/>
                    </a:cubicBezTo>
                    <a:cubicBezTo>
                      <a:pt x="1779" y="712"/>
                      <a:pt x="1674" y="649"/>
                      <a:pt x="1590" y="607"/>
                    </a:cubicBezTo>
                    <a:cubicBezTo>
                      <a:pt x="1541" y="490"/>
                      <a:pt x="1424" y="427"/>
                      <a:pt x="1295" y="427"/>
                    </a:cubicBezTo>
                    <a:cubicBezTo>
                      <a:pt x="1261" y="427"/>
                      <a:pt x="1227" y="431"/>
                      <a:pt x="1193" y="440"/>
                    </a:cubicBezTo>
                    <a:cubicBezTo>
                      <a:pt x="984" y="356"/>
                      <a:pt x="754" y="272"/>
                      <a:pt x="523" y="209"/>
                    </a:cubicBezTo>
                    <a:cubicBezTo>
                      <a:pt x="482" y="209"/>
                      <a:pt x="461" y="209"/>
                      <a:pt x="440" y="230"/>
                    </a:cubicBezTo>
                    <a:cubicBezTo>
                      <a:pt x="419" y="168"/>
                      <a:pt x="419" y="126"/>
                      <a:pt x="419" y="63"/>
                    </a:cubicBezTo>
                    <a:cubicBezTo>
                      <a:pt x="408" y="21"/>
                      <a:pt x="372" y="0"/>
                      <a:pt x="3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 name="Google Shape;673;p20"/>
            <p:cNvGrpSpPr/>
            <p:nvPr/>
          </p:nvGrpSpPr>
          <p:grpSpPr>
            <a:xfrm flipH="1" rot="-1284019">
              <a:off x="259795" y="2529748"/>
              <a:ext cx="367393" cy="488270"/>
              <a:chOff x="6206138" y="1768288"/>
              <a:chExt cx="511075" cy="679225"/>
            </a:xfrm>
          </p:grpSpPr>
          <p:sp>
            <p:nvSpPr>
              <p:cNvPr id="674" name="Google Shape;674;p20"/>
              <p:cNvSpPr/>
              <p:nvPr/>
            </p:nvSpPr>
            <p:spPr>
              <a:xfrm>
                <a:off x="6206138" y="1768288"/>
                <a:ext cx="511075" cy="679225"/>
              </a:xfrm>
              <a:custGeom>
                <a:rect b="b" l="l" r="r" t="t"/>
                <a:pathLst>
                  <a:path extrusionOk="0" h="27169" w="20443">
                    <a:moveTo>
                      <a:pt x="14429" y="565"/>
                    </a:moveTo>
                    <a:cubicBezTo>
                      <a:pt x="15419" y="565"/>
                      <a:pt x="16410" y="649"/>
                      <a:pt x="17304" y="906"/>
                    </a:cubicBezTo>
                    <a:cubicBezTo>
                      <a:pt x="19857" y="1660"/>
                      <a:pt x="19208" y="4819"/>
                      <a:pt x="19292" y="6932"/>
                    </a:cubicBezTo>
                    <a:cubicBezTo>
                      <a:pt x="19480" y="11305"/>
                      <a:pt x="19501" y="15678"/>
                      <a:pt x="19731" y="20052"/>
                    </a:cubicBezTo>
                    <a:cubicBezTo>
                      <a:pt x="19815" y="21600"/>
                      <a:pt x="20213" y="23588"/>
                      <a:pt x="19648" y="25052"/>
                    </a:cubicBezTo>
                    <a:cubicBezTo>
                      <a:pt x="19501" y="25450"/>
                      <a:pt x="19250" y="25722"/>
                      <a:pt x="18957" y="25931"/>
                    </a:cubicBezTo>
                    <a:cubicBezTo>
                      <a:pt x="17430" y="25994"/>
                      <a:pt x="15923" y="26245"/>
                      <a:pt x="14438" y="26433"/>
                    </a:cubicBezTo>
                    <a:cubicBezTo>
                      <a:pt x="12476" y="26344"/>
                      <a:pt x="10560" y="26118"/>
                      <a:pt x="8598" y="26118"/>
                    </a:cubicBezTo>
                    <a:cubicBezTo>
                      <a:pt x="8259" y="26118"/>
                      <a:pt x="7918" y="26125"/>
                      <a:pt x="7575" y="26140"/>
                    </a:cubicBezTo>
                    <a:cubicBezTo>
                      <a:pt x="6835" y="26175"/>
                      <a:pt x="5725" y="26325"/>
                      <a:pt x="4636" y="26325"/>
                    </a:cubicBezTo>
                    <a:cubicBezTo>
                      <a:pt x="3754" y="26325"/>
                      <a:pt x="2885" y="26226"/>
                      <a:pt x="2239" y="25889"/>
                    </a:cubicBezTo>
                    <a:cubicBezTo>
                      <a:pt x="1800" y="25617"/>
                      <a:pt x="1465" y="25199"/>
                      <a:pt x="1298" y="24550"/>
                    </a:cubicBezTo>
                    <a:cubicBezTo>
                      <a:pt x="837" y="22834"/>
                      <a:pt x="1256" y="20868"/>
                      <a:pt x="1214" y="19110"/>
                    </a:cubicBezTo>
                    <a:cubicBezTo>
                      <a:pt x="1067" y="14486"/>
                      <a:pt x="984" y="9841"/>
                      <a:pt x="837" y="5217"/>
                    </a:cubicBezTo>
                    <a:cubicBezTo>
                      <a:pt x="816" y="4526"/>
                      <a:pt x="691" y="3731"/>
                      <a:pt x="921" y="3062"/>
                    </a:cubicBezTo>
                    <a:cubicBezTo>
                      <a:pt x="1444" y="1597"/>
                      <a:pt x="3495" y="1555"/>
                      <a:pt x="4792" y="1450"/>
                    </a:cubicBezTo>
                    <a:cubicBezTo>
                      <a:pt x="7177" y="1283"/>
                      <a:pt x="9541" y="906"/>
                      <a:pt x="11906" y="697"/>
                    </a:cubicBezTo>
                    <a:cubicBezTo>
                      <a:pt x="12705" y="629"/>
                      <a:pt x="13567" y="565"/>
                      <a:pt x="14429" y="565"/>
                    </a:cubicBezTo>
                    <a:close/>
                    <a:moveTo>
                      <a:pt x="17827" y="26370"/>
                    </a:moveTo>
                    <a:lnTo>
                      <a:pt x="17827" y="26370"/>
                    </a:lnTo>
                    <a:cubicBezTo>
                      <a:pt x="17409" y="26454"/>
                      <a:pt x="16969" y="26475"/>
                      <a:pt x="16530" y="26496"/>
                    </a:cubicBezTo>
                    <a:cubicBezTo>
                      <a:pt x="16969" y="26433"/>
                      <a:pt x="17409" y="26412"/>
                      <a:pt x="17827" y="26370"/>
                    </a:cubicBezTo>
                    <a:close/>
                    <a:moveTo>
                      <a:pt x="14120" y="0"/>
                    </a:moveTo>
                    <a:cubicBezTo>
                      <a:pt x="11746" y="0"/>
                      <a:pt x="9420" y="392"/>
                      <a:pt x="7031" y="593"/>
                    </a:cubicBezTo>
                    <a:cubicBezTo>
                      <a:pt x="5189" y="760"/>
                      <a:pt x="2260" y="425"/>
                      <a:pt x="837" y="1890"/>
                    </a:cubicBezTo>
                    <a:cubicBezTo>
                      <a:pt x="147" y="2601"/>
                      <a:pt x="105" y="3626"/>
                      <a:pt x="147" y="4610"/>
                    </a:cubicBezTo>
                    <a:cubicBezTo>
                      <a:pt x="63" y="6242"/>
                      <a:pt x="189" y="7874"/>
                      <a:pt x="272" y="9506"/>
                    </a:cubicBezTo>
                    <a:cubicBezTo>
                      <a:pt x="314" y="10741"/>
                      <a:pt x="335" y="11975"/>
                      <a:pt x="398" y="13230"/>
                    </a:cubicBezTo>
                    <a:cubicBezTo>
                      <a:pt x="398" y="15448"/>
                      <a:pt x="272" y="17666"/>
                      <a:pt x="293" y="19884"/>
                    </a:cubicBezTo>
                    <a:cubicBezTo>
                      <a:pt x="293" y="21579"/>
                      <a:pt x="0" y="23901"/>
                      <a:pt x="795" y="25492"/>
                    </a:cubicBezTo>
                    <a:cubicBezTo>
                      <a:pt x="1423" y="26768"/>
                      <a:pt x="2825" y="26873"/>
                      <a:pt x="4101" y="26914"/>
                    </a:cubicBezTo>
                    <a:lnTo>
                      <a:pt x="4980" y="26914"/>
                    </a:lnTo>
                    <a:cubicBezTo>
                      <a:pt x="6300" y="27073"/>
                      <a:pt x="7691" y="27112"/>
                      <a:pt x="8991" y="27112"/>
                    </a:cubicBezTo>
                    <a:cubicBezTo>
                      <a:pt x="9401" y="27112"/>
                      <a:pt x="9803" y="27108"/>
                      <a:pt x="10190" y="27103"/>
                    </a:cubicBezTo>
                    <a:cubicBezTo>
                      <a:pt x="10943" y="27082"/>
                      <a:pt x="11697" y="27040"/>
                      <a:pt x="12450" y="26977"/>
                    </a:cubicBezTo>
                    <a:cubicBezTo>
                      <a:pt x="13462" y="27073"/>
                      <a:pt x="14492" y="27168"/>
                      <a:pt x="15523" y="27168"/>
                    </a:cubicBezTo>
                    <a:cubicBezTo>
                      <a:pt x="15622" y="27168"/>
                      <a:pt x="15720" y="27167"/>
                      <a:pt x="15819" y="27166"/>
                    </a:cubicBezTo>
                    <a:cubicBezTo>
                      <a:pt x="16990" y="27166"/>
                      <a:pt x="18476" y="27124"/>
                      <a:pt x="19438" y="26350"/>
                    </a:cubicBezTo>
                    <a:cubicBezTo>
                      <a:pt x="19459" y="26329"/>
                      <a:pt x="19480" y="26308"/>
                      <a:pt x="19501" y="26287"/>
                    </a:cubicBezTo>
                    <a:cubicBezTo>
                      <a:pt x="19606" y="26287"/>
                      <a:pt x="19648" y="26203"/>
                      <a:pt x="19669" y="26119"/>
                    </a:cubicBezTo>
                    <a:cubicBezTo>
                      <a:pt x="20443" y="25262"/>
                      <a:pt x="20380" y="23797"/>
                      <a:pt x="20380" y="22709"/>
                    </a:cubicBezTo>
                    <a:cubicBezTo>
                      <a:pt x="20338" y="17457"/>
                      <a:pt x="20087" y="12184"/>
                      <a:pt x="19878" y="6932"/>
                    </a:cubicBezTo>
                    <a:cubicBezTo>
                      <a:pt x="19815" y="5259"/>
                      <a:pt x="20296" y="2664"/>
                      <a:pt x="19104" y="1262"/>
                    </a:cubicBezTo>
                    <a:cubicBezTo>
                      <a:pt x="18162" y="174"/>
                      <a:pt x="16509" y="111"/>
                      <a:pt x="15170" y="28"/>
                    </a:cubicBezTo>
                    <a:cubicBezTo>
                      <a:pt x="14819" y="9"/>
                      <a:pt x="14469" y="0"/>
                      <a:pt x="141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0"/>
              <p:cNvSpPr/>
              <p:nvPr/>
            </p:nvSpPr>
            <p:spPr>
              <a:xfrm>
                <a:off x="6255838" y="1817988"/>
                <a:ext cx="394425" cy="166075"/>
              </a:xfrm>
              <a:custGeom>
                <a:rect b="b" l="l" r="r" t="t"/>
                <a:pathLst>
                  <a:path extrusionOk="0" h="6643" w="15777">
                    <a:moveTo>
                      <a:pt x="11890" y="506"/>
                    </a:moveTo>
                    <a:cubicBezTo>
                      <a:pt x="12565" y="506"/>
                      <a:pt x="13230" y="550"/>
                      <a:pt x="13872" y="676"/>
                    </a:cubicBezTo>
                    <a:cubicBezTo>
                      <a:pt x="13914" y="697"/>
                      <a:pt x="13935" y="697"/>
                      <a:pt x="13977" y="718"/>
                    </a:cubicBezTo>
                    <a:cubicBezTo>
                      <a:pt x="14165" y="739"/>
                      <a:pt x="14354" y="781"/>
                      <a:pt x="14500" y="864"/>
                    </a:cubicBezTo>
                    <a:cubicBezTo>
                      <a:pt x="14563" y="906"/>
                      <a:pt x="14835" y="1283"/>
                      <a:pt x="14856" y="1346"/>
                    </a:cubicBezTo>
                    <a:cubicBezTo>
                      <a:pt x="14877" y="1408"/>
                      <a:pt x="15065" y="2287"/>
                      <a:pt x="14960" y="2622"/>
                    </a:cubicBezTo>
                    <a:cubicBezTo>
                      <a:pt x="14793" y="3124"/>
                      <a:pt x="14605" y="3626"/>
                      <a:pt x="14375" y="4045"/>
                    </a:cubicBezTo>
                    <a:cubicBezTo>
                      <a:pt x="14270" y="4317"/>
                      <a:pt x="14124" y="4526"/>
                      <a:pt x="13935" y="4693"/>
                    </a:cubicBezTo>
                    <a:cubicBezTo>
                      <a:pt x="13663" y="5007"/>
                      <a:pt x="13307" y="5258"/>
                      <a:pt x="12868" y="5384"/>
                    </a:cubicBezTo>
                    <a:cubicBezTo>
                      <a:pt x="12826" y="5405"/>
                      <a:pt x="12784" y="5405"/>
                      <a:pt x="12743" y="5426"/>
                    </a:cubicBezTo>
                    <a:cubicBezTo>
                      <a:pt x="12659" y="5447"/>
                      <a:pt x="12596" y="5468"/>
                      <a:pt x="12512" y="5468"/>
                    </a:cubicBezTo>
                    <a:cubicBezTo>
                      <a:pt x="12471" y="5488"/>
                      <a:pt x="12450" y="5488"/>
                      <a:pt x="12408" y="5488"/>
                    </a:cubicBezTo>
                    <a:cubicBezTo>
                      <a:pt x="12282" y="5488"/>
                      <a:pt x="9206" y="5886"/>
                      <a:pt x="7846" y="5928"/>
                    </a:cubicBezTo>
                    <a:cubicBezTo>
                      <a:pt x="6800" y="5949"/>
                      <a:pt x="5733" y="5970"/>
                      <a:pt x="4666" y="5991"/>
                    </a:cubicBezTo>
                    <a:cubicBezTo>
                      <a:pt x="4582" y="5994"/>
                      <a:pt x="4481" y="5995"/>
                      <a:pt x="4368" y="5995"/>
                    </a:cubicBezTo>
                    <a:cubicBezTo>
                      <a:pt x="3689" y="5995"/>
                      <a:pt x="2601" y="5949"/>
                      <a:pt x="2511" y="5949"/>
                    </a:cubicBezTo>
                    <a:cubicBezTo>
                      <a:pt x="2344" y="5949"/>
                      <a:pt x="2197" y="5928"/>
                      <a:pt x="2072" y="5886"/>
                    </a:cubicBezTo>
                    <a:cubicBezTo>
                      <a:pt x="1841" y="5886"/>
                      <a:pt x="921" y="5844"/>
                      <a:pt x="1004" y="4484"/>
                    </a:cubicBezTo>
                    <a:cubicBezTo>
                      <a:pt x="963" y="4233"/>
                      <a:pt x="691" y="1848"/>
                      <a:pt x="1716" y="1178"/>
                    </a:cubicBezTo>
                    <a:cubicBezTo>
                      <a:pt x="2386" y="738"/>
                      <a:pt x="3310" y="623"/>
                      <a:pt x="4264" y="623"/>
                    </a:cubicBezTo>
                    <a:cubicBezTo>
                      <a:pt x="5304" y="623"/>
                      <a:pt x="6379" y="760"/>
                      <a:pt x="7198" y="760"/>
                    </a:cubicBezTo>
                    <a:cubicBezTo>
                      <a:pt x="8704" y="745"/>
                      <a:pt x="10323" y="506"/>
                      <a:pt x="11890" y="506"/>
                    </a:cubicBezTo>
                    <a:close/>
                    <a:moveTo>
                      <a:pt x="13863" y="1"/>
                    </a:moveTo>
                    <a:cubicBezTo>
                      <a:pt x="13260" y="1"/>
                      <a:pt x="12622" y="133"/>
                      <a:pt x="12178" y="174"/>
                    </a:cubicBezTo>
                    <a:cubicBezTo>
                      <a:pt x="11522" y="234"/>
                      <a:pt x="10865" y="254"/>
                      <a:pt x="10208" y="254"/>
                    </a:cubicBezTo>
                    <a:cubicBezTo>
                      <a:pt x="8932" y="254"/>
                      <a:pt x="7654" y="179"/>
                      <a:pt x="6380" y="179"/>
                    </a:cubicBezTo>
                    <a:cubicBezTo>
                      <a:pt x="5815" y="179"/>
                      <a:pt x="5250" y="194"/>
                      <a:pt x="4687" y="237"/>
                    </a:cubicBezTo>
                    <a:cubicBezTo>
                      <a:pt x="4206" y="278"/>
                      <a:pt x="3432" y="258"/>
                      <a:pt x="2699" y="341"/>
                    </a:cubicBezTo>
                    <a:cubicBezTo>
                      <a:pt x="2218" y="341"/>
                      <a:pt x="1758" y="341"/>
                      <a:pt x="1276" y="362"/>
                    </a:cubicBezTo>
                    <a:cubicBezTo>
                      <a:pt x="1151" y="362"/>
                      <a:pt x="1088" y="446"/>
                      <a:pt x="1067" y="571"/>
                    </a:cubicBezTo>
                    <a:cubicBezTo>
                      <a:pt x="1067" y="697"/>
                      <a:pt x="1046" y="843"/>
                      <a:pt x="1046" y="969"/>
                    </a:cubicBezTo>
                    <a:cubicBezTo>
                      <a:pt x="0" y="2141"/>
                      <a:pt x="544" y="4944"/>
                      <a:pt x="628" y="6263"/>
                    </a:cubicBezTo>
                    <a:cubicBezTo>
                      <a:pt x="649" y="6430"/>
                      <a:pt x="774" y="6597"/>
                      <a:pt x="963" y="6597"/>
                    </a:cubicBezTo>
                    <a:cubicBezTo>
                      <a:pt x="1001" y="6627"/>
                      <a:pt x="1054" y="6642"/>
                      <a:pt x="1107" y="6642"/>
                    </a:cubicBezTo>
                    <a:cubicBezTo>
                      <a:pt x="1169" y="6642"/>
                      <a:pt x="1232" y="6621"/>
                      <a:pt x="1276" y="6576"/>
                    </a:cubicBezTo>
                    <a:cubicBezTo>
                      <a:pt x="5189" y="6451"/>
                      <a:pt x="9248" y="6493"/>
                      <a:pt x="13140" y="5970"/>
                    </a:cubicBezTo>
                    <a:cubicBezTo>
                      <a:pt x="13684" y="5886"/>
                      <a:pt x="14082" y="5635"/>
                      <a:pt x="14354" y="5258"/>
                    </a:cubicBezTo>
                    <a:cubicBezTo>
                      <a:pt x="14772" y="4944"/>
                      <a:pt x="15002" y="4505"/>
                      <a:pt x="15128" y="3877"/>
                    </a:cubicBezTo>
                    <a:cubicBezTo>
                      <a:pt x="15295" y="3082"/>
                      <a:pt x="15776" y="1513"/>
                      <a:pt x="15400" y="739"/>
                    </a:cubicBezTo>
                    <a:cubicBezTo>
                      <a:pt x="15118" y="154"/>
                      <a:pt x="14511" y="1"/>
                      <a:pt x="138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0"/>
              <p:cNvSpPr/>
              <p:nvPr/>
            </p:nvSpPr>
            <p:spPr>
              <a:xfrm>
                <a:off x="6263663" y="2007788"/>
                <a:ext cx="91575" cy="86150"/>
              </a:xfrm>
              <a:custGeom>
                <a:rect b="b" l="l" r="r" t="t"/>
                <a:pathLst>
                  <a:path extrusionOk="0" h="3446" w="3663">
                    <a:moveTo>
                      <a:pt x="2826" y="909"/>
                    </a:moveTo>
                    <a:cubicBezTo>
                      <a:pt x="2805" y="930"/>
                      <a:pt x="2805" y="930"/>
                      <a:pt x="2805" y="951"/>
                    </a:cubicBezTo>
                    <a:cubicBezTo>
                      <a:pt x="2805" y="930"/>
                      <a:pt x="2784" y="909"/>
                      <a:pt x="2784" y="909"/>
                    </a:cubicBezTo>
                    <a:close/>
                    <a:moveTo>
                      <a:pt x="984" y="784"/>
                    </a:moveTo>
                    <a:cubicBezTo>
                      <a:pt x="1319" y="826"/>
                      <a:pt x="1654" y="826"/>
                      <a:pt x="1989" y="847"/>
                    </a:cubicBezTo>
                    <a:cubicBezTo>
                      <a:pt x="2219" y="1014"/>
                      <a:pt x="2365" y="1286"/>
                      <a:pt x="2428" y="1516"/>
                    </a:cubicBezTo>
                    <a:cubicBezTo>
                      <a:pt x="2512" y="1956"/>
                      <a:pt x="2344" y="2541"/>
                      <a:pt x="1863" y="2709"/>
                    </a:cubicBezTo>
                    <a:cubicBezTo>
                      <a:pt x="1783" y="2733"/>
                      <a:pt x="1698" y="2744"/>
                      <a:pt x="1611" y="2744"/>
                    </a:cubicBezTo>
                    <a:cubicBezTo>
                      <a:pt x="1399" y="2744"/>
                      <a:pt x="1171" y="2684"/>
                      <a:pt x="963" y="2625"/>
                    </a:cubicBezTo>
                    <a:cubicBezTo>
                      <a:pt x="963" y="2102"/>
                      <a:pt x="922" y="1600"/>
                      <a:pt x="796" y="1098"/>
                    </a:cubicBezTo>
                    <a:cubicBezTo>
                      <a:pt x="838" y="993"/>
                      <a:pt x="901" y="868"/>
                      <a:pt x="984" y="784"/>
                    </a:cubicBezTo>
                    <a:close/>
                    <a:moveTo>
                      <a:pt x="1830" y="0"/>
                    </a:moveTo>
                    <a:cubicBezTo>
                      <a:pt x="1708" y="0"/>
                      <a:pt x="1586" y="11"/>
                      <a:pt x="1466" y="31"/>
                    </a:cubicBezTo>
                    <a:cubicBezTo>
                      <a:pt x="1419" y="25"/>
                      <a:pt x="1374" y="23"/>
                      <a:pt x="1330" y="23"/>
                    </a:cubicBezTo>
                    <a:cubicBezTo>
                      <a:pt x="862" y="23"/>
                      <a:pt x="548" y="321"/>
                      <a:pt x="357" y="742"/>
                    </a:cubicBezTo>
                    <a:cubicBezTo>
                      <a:pt x="294" y="847"/>
                      <a:pt x="252" y="951"/>
                      <a:pt x="231" y="1056"/>
                    </a:cubicBezTo>
                    <a:cubicBezTo>
                      <a:pt x="22" y="1684"/>
                      <a:pt x="1" y="2458"/>
                      <a:pt x="43" y="2960"/>
                    </a:cubicBezTo>
                    <a:cubicBezTo>
                      <a:pt x="43" y="3127"/>
                      <a:pt x="147" y="3253"/>
                      <a:pt x="315" y="3253"/>
                    </a:cubicBezTo>
                    <a:cubicBezTo>
                      <a:pt x="771" y="3281"/>
                      <a:pt x="1373" y="3445"/>
                      <a:pt x="1910" y="3445"/>
                    </a:cubicBezTo>
                    <a:cubicBezTo>
                      <a:pt x="2186" y="3445"/>
                      <a:pt x="2445" y="3402"/>
                      <a:pt x="2658" y="3274"/>
                    </a:cubicBezTo>
                    <a:cubicBezTo>
                      <a:pt x="3119" y="2981"/>
                      <a:pt x="3181" y="2311"/>
                      <a:pt x="3202" y="1684"/>
                    </a:cubicBezTo>
                    <a:cubicBezTo>
                      <a:pt x="3265" y="1391"/>
                      <a:pt x="3370" y="1098"/>
                      <a:pt x="3558" y="868"/>
                    </a:cubicBezTo>
                    <a:cubicBezTo>
                      <a:pt x="3663" y="721"/>
                      <a:pt x="3537" y="491"/>
                      <a:pt x="3370" y="449"/>
                    </a:cubicBezTo>
                    <a:cubicBezTo>
                      <a:pt x="3202" y="407"/>
                      <a:pt x="3035" y="365"/>
                      <a:pt x="2867" y="345"/>
                    </a:cubicBezTo>
                    <a:cubicBezTo>
                      <a:pt x="2597" y="106"/>
                      <a:pt x="2217" y="0"/>
                      <a:pt x="1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0"/>
              <p:cNvSpPr/>
              <p:nvPr/>
            </p:nvSpPr>
            <p:spPr>
              <a:xfrm>
                <a:off x="6364638" y="2008838"/>
                <a:ext cx="91550" cy="86400"/>
              </a:xfrm>
              <a:custGeom>
                <a:rect b="b" l="l" r="r" t="t"/>
                <a:pathLst>
                  <a:path extrusionOk="0" h="3456" w="3662">
                    <a:moveTo>
                      <a:pt x="2825" y="909"/>
                    </a:moveTo>
                    <a:cubicBezTo>
                      <a:pt x="2804" y="930"/>
                      <a:pt x="2804" y="951"/>
                      <a:pt x="2804" y="951"/>
                    </a:cubicBezTo>
                    <a:cubicBezTo>
                      <a:pt x="2804" y="951"/>
                      <a:pt x="2783" y="930"/>
                      <a:pt x="2783" y="909"/>
                    </a:cubicBezTo>
                    <a:close/>
                    <a:moveTo>
                      <a:pt x="984" y="805"/>
                    </a:moveTo>
                    <a:cubicBezTo>
                      <a:pt x="1318" y="826"/>
                      <a:pt x="1653" y="847"/>
                      <a:pt x="1988" y="847"/>
                    </a:cubicBezTo>
                    <a:cubicBezTo>
                      <a:pt x="2218" y="1035"/>
                      <a:pt x="2365" y="1286"/>
                      <a:pt x="2427" y="1516"/>
                    </a:cubicBezTo>
                    <a:cubicBezTo>
                      <a:pt x="2511" y="1955"/>
                      <a:pt x="2344" y="2562"/>
                      <a:pt x="1862" y="2709"/>
                    </a:cubicBezTo>
                    <a:cubicBezTo>
                      <a:pt x="1774" y="2743"/>
                      <a:pt x="1679" y="2757"/>
                      <a:pt x="1581" y="2757"/>
                    </a:cubicBezTo>
                    <a:cubicBezTo>
                      <a:pt x="1377" y="2757"/>
                      <a:pt x="1161" y="2696"/>
                      <a:pt x="963" y="2625"/>
                    </a:cubicBezTo>
                    <a:cubicBezTo>
                      <a:pt x="963" y="2123"/>
                      <a:pt x="921" y="1600"/>
                      <a:pt x="795" y="1119"/>
                    </a:cubicBezTo>
                    <a:cubicBezTo>
                      <a:pt x="837" y="993"/>
                      <a:pt x="900" y="888"/>
                      <a:pt x="984" y="805"/>
                    </a:cubicBezTo>
                    <a:close/>
                    <a:moveTo>
                      <a:pt x="1829" y="0"/>
                    </a:moveTo>
                    <a:cubicBezTo>
                      <a:pt x="1708" y="0"/>
                      <a:pt x="1585" y="10"/>
                      <a:pt x="1465" y="30"/>
                    </a:cubicBezTo>
                    <a:cubicBezTo>
                      <a:pt x="1418" y="25"/>
                      <a:pt x="1373" y="23"/>
                      <a:pt x="1329" y="23"/>
                    </a:cubicBezTo>
                    <a:cubicBezTo>
                      <a:pt x="861" y="23"/>
                      <a:pt x="547" y="321"/>
                      <a:pt x="356" y="742"/>
                    </a:cubicBezTo>
                    <a:cubicBezTo>
                      <a:pt x="293" y="847"/>
                      <a:pt x="251" y="951"/>
                      <a:pt x="230" y="1077"/>
                    </a:cubicBezTo>
                    <a:cubicBezTo>
                      <a:pt x="21" y="1704"/>
                      <a:pt x="0" y="2458"/>
                      <a:pt x="42" y="2981"/>
                    </a:cubicBezTo>
                    <a:cubicBezTo>
                      <a:pt x="42" y="3127"/>
                      <a:pt x="168" y="3253"/>
                      <a:pt x="335" y="3274"/>
                    </a:cubicBezTo>
                    <a:cubicBezTo>
                      <a:pt x="775" y="3287"/>
                      <a:pt x="1370" y="3455"/>
                      <a:pt x="1904" y="3455"/>
                    </a:cubicBezTo>
                    <a:cubicBezTo>
                      <a:pt x="2181" y="3455"/>
                      <a:pt x="2443" y="3410"/>
                      <a:pt x="2657" y="3274"/>
                    </a:cubicBezTo>
                    <a:cubicBezTo>
                      <a:pt x="3118" y="3002"/>
                      <a:pt x="3181" y="2311"/>
                      <a:pt x="3222" y="1704"/>
                    </a:cubicBezTo>
                    <a:cubicBezTo>
                      <a:pt x="3285" y="1391"/>
                      <a:pt x="3369" y="1098"/>
                      <a:pt x="3557" y="867"/>
                    </a:cubicBezTo>
                    <a:cubicBezTo>
                      <a:pt x="3662" y="721"/>
                      <a:pt x="3536" y="491"/>
                      <a:pt x="3369" y="449"/>
                    </a:cubicBezTo>
                    <a:cubicBezTo>
                      <a:pt x="3201" y="407"/>
                      <a:pt x="3034" y="386"/>
                      <a:pt x="2867" y="344"/>
                    </a:cubicBezTo>
                    <a:cubicBezTo>
                      <a:pt x="2596" y="106"/>
                      <a:pt x="2217" y="0"/>
                      <a:pt x="18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0"/>
              <p:cNvSpPr/>
              <p:nvPr/>
            </p:nvSpPr>
            <p:spPr>
              <a:xfrm>
                <a:off x="6465588" y="2010388"/>
                <a:ext cx="91575" cy="86150"/>
              </a:xfrm>
              <a:custGeom>
                <a:rect b="b" l="l" r="r" t="t"/>
                <a:pathLst>
                  <a:path extrusionOk="0" h="3446" w="3663">
                    <a:moveTo>
                      <a:pt x="2825" y="910"/>
                    </a:moveTo>
                    <a:cubicBezTo>
                      <a:pt x="2804" y="931"/>
                      <a:pt x="2804" y="931"/>
                      <a:pt x="2804" y="952"/>
                    </a:cubicBezTo>
                    <a:cubicBezTo>
                      <a:pt x="2804" y="931"/>
                      <a:pt x="2783" y="910"/>
                      <a:pt x="2783" y="910"/>
                    </a:cubicBezTo>
                    <a:close/>
                    <a:moveTo>
                      <a:pt x="984" y="785"/>
                    </a:moveTo>
                    <a:cubicBezTo>
                      <a:pt x="1319" y="826"/>
                      <a:pt x="1653" y="826"/>
                      <a:pt x="1988" y="847"/>
                    </a:cubicBezTo>
                    <a:cubicBezTo>
                      <a:pt x="2218" y="1015"/>
                      <a:pt x="2386" y="1287"/>
                      <a:pt x="2428" y="1517"/>
                    </a:cubicBezTo>
                    <a:cubicBezTo>
                      <a:pt x="2511" y="1956"/>
                      <a:pt x="2344" y="2542"/>
                      <a:pt x="1884" y="2709"/>
                    </a:cubicBezTo>
                    <a:cubicBezTo>
                      <a:pt x="1798" y="2734"/>
                      <a:pt x="1708" y="2744"/>
                      <a:pt x="1618" y="2744"/>
                    </a:cubicBezTo>
                    <a:cubicBezTo>
                      <a:pt x="1398" y="2744"/>
                      <a:pt x="1170" y="2685"/>
                      <a:pt x="963" y="2626"/>
                    </a:cubicBezTo>
                    <a:cubicBezTo>
                      <a:pt x="963" y="2103"/>
                      <a:pt x="921" y="1601"/>
                      <a:pt x="796" y="1098"/>
                    </a:cubicBezTo>
                    <a:cubicBezTo>
                      <a:pt x="837" y="994"/>
                      <a:pt x="900" y="868"/>
                      <a:pt x="984" y="785"/>
                    </a:cubicBezTo>
                    <a:close/>
                    <a:moveTo>
                      <a:pt x="1830" y="1"/>
                    </a:moveTo>
                    <a:cubicBezTo>
                      <a:pt x="1708" y="1"/>
                      <a:pt x="1585" y="11"/>
                      <a:pt x="1465" y="31"/>
                    </a:cubicBezTo>
                    <a:cubicBezTo>
                      <a:pt x="1419" y="26"/>
                      <a:pt x="1373" y="23"/>
                      <a:pt x="1330" y="23"/>
                    </a:cubicBezTo>
                    <a:cubicBezTo>
                      <a:pt x="861" y="23"/>
                      <a:pt x="547" y="322"/>
                      <a:pt x="356" y="743"/>
                    </a:cubicBezTo>
                    <a:cubicBezTo>
                      <a:pt x="293" y="847"/>
                      <a:pt x="252" y="952"/>
                      <a:pt x="231" y="1057"/>
                    </a:cubicBezTo>
                    <a:cubicBezTo>
                      <a:pt x="21" y="1684"/>
                      <a:pt x="0" y="2458"/>
                      <a:pt x="21" y="2961"/>
                    </a:cubicBezTo>
                    <a:cubicBezTo>
                      <a:pt x="42" y="3128"/>
                      <a:pt x="147" y="3254"/>
                      <a:pt x="314" y="3254"/>
                    </a:cubicBezTo>
                    <a:cubicBezTo>
                      <a:pt x="770" y="3281"/>
                      <a:pt x="1373" y="3446"/>
                      <a:pt x="1910" y="3446"/>
                    </a:cubicBezTo>
                    <a:cubicBezTo>
                      <a:pt x="2186" y="3446"/>
                      <a:pt x="2445" y="3402"/>
                      <a:pt x="2658" y="3274"/>
                    </a:cubicBezTo>
                    <a:cubicBezTo>
                      <a:pt x="3118" y="2981"/>
                      <a:pt x="3181" y="2312"/>
                      <a:pt x="3223" y="1684"/>
                    </a:cubicBezTo>
                    <a:cubicBezTo>
                      <a:pt x="3285" y="1391"/>
                      <a:pt x="3369" y="1098"/>
                      <a:pt x="3557" y="868"/>
                    </a:cubicBezTo>
                    <a:cubicBezTo>
                      <a:pt x="3662" y="722"/>
                      <a:pt x="3537" y="492"/>
                      <a:pt x="3369" y="450"/>
                    </a:cubicBezTo>
                    <a:cubicBezTo>
                      <a:pt x="3202" y="387"/>
                      <a:pt x="3034" y="366"/>
                      <a:pt x="2867" y="345"/>
                    </a:cubicBezTo>
                    <a:cubicBezTo>
                      <a:pt x="2596"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0"/>
              <p:cNvSpPr/>
              <p:nvPr/>
            </p:nvSpPr>
            <p:spPr>
              <a:xfrm>
                <a:off x="6566538" y="2011438"/>
                <a:ext cx="91575" cy="86400"/>
              </a:xfrm>
              <a:custGeom>
                <a:rect b="b" l="l" r="r" t="t"/>
                <a:pathLst>
                  <a:path extrusionOk="0" h="3456" w="3663">
                    <a:moveTo>
                      <a:pt x="2825" y="910"/>
                    </a:moveTo>
                    <a:cubicBezTo>
                      <a:pt x="2825" y="931"/>
                      <a:pt x="2804" y="952"/>
                      <a:pt x="2804" y="952"/>
                    </a:cubicBezTo>
                    <a:cubicBezTo>
                      <a:pt x="2804" y="931"/>
                      <a:pt x="2784" y="931"/>
                      <a:pt x="2784" y="910"/>
                    </a:cubicBezTo>
                    <a:close/>
                    <a:moveTo>
                      <a:pt x="984" y="805"/>
                    </a:moveTo>
                    <a:cubicBezTo>
                      <a:pt x="1319" y="826"/>
                      <a:pt x="1654" y="847"/>
                      <a:pt x="1988" y="847"/>
                    </a:cubicBezTo>
                    <a:cubicBezTo>
                      <a:pt x="2219" y="1035"/>
                      <a:pt x="2386" y="1287"/>
                      <a:pt x="2428" y="1517"/>
                    </a:cubicBezTo>
                    <a:cubicBezTo>
                      <a:pt x="2512" y="1956"/>
                      <a:pt x="2344" y="2563"/>
                      <a:pt x="1884" y="2709"/>
                    </a:cubicBezTo>
                    <a:cubicBezTo>
                      <a:pt x="1789" y="2743"/>
                      <a:pt x="1689" y="2757"/>
                      <a:pt x="1588" y="2757"/>
                    </a:cubicBezTo>
                    <a:cubicBezTo>
                      <a:pt x="1378" y="2757"/>
                      <a:pt x="1161" y="2696"/>
                      <a:pt x="963" y="2626"/>
                    </a:cubicBezTo>
                    <a:cubicBezTo>
                      <a:pt x="963" y="2123"/>
                      <a:pt x="921" y="1600"/>
                      <a:pt x="796" y="1119"/>
                    </a:cubicBezTo>
                    <a:cubicBezTo>
                      <a:pt x="838" y="994"/>
                      <a:pt x="900" y="889"/>
                      <a:pt x="984" y="805"/>
                    </a:cubicBezTo>
                    <a:close/>
                    <a:moveTo>
                      <a:pt x="1825" y="1"/>
                    </a:moveTo>
                    <a:cubicBezTo>
                      <a:pt x="1705" y="1"/>
                      <a:pt x="1584" y="11"/>
                      <a:pt x="1465" y="31"/>
                    </a:cubicBezTo>
                    <a:cubicBezTo>
                      <a:pt x="1419" y="26"/>
                      <a:pt x="1374" y="23"/>
                      <a:pt x="1330" y="23"/>
                    </a:cubicBezTo>
                    <a:cubicBezTo>
                      <a:pt x="862" y="23"/>
                      <a:pt x="548" y="322"/>
                      <a:pt x="356" y="743"/>
                    </a:cubicBezTo>
                    <a:cubicBezTo>
                      <a:pt x="294" y="847"/>
                      <a:pt x="252" y="952"/>
                      <a:pt x="231" y="1077"/>
                    </a:cubicBezTo>
                    <a:cubicBezTo>
                      <a:pt x="22" y="1705"/>
                      <a:pt x="1" y="2458"/>
                      <a:pt x="43" y="2981"/>
                    </a:cubicBezTo>
                    <a:cubicBezTo>
                      <a:pt x="43" y="3128"/>
                      <a:pt x="168" y="3253"/>
                      <a:pt x="335" y="3274"/>
                    </a:cubicBezTo>
                    <a:cubicBezTo>
                      <a:pt x="776" y="3288"/>
                      <a:pt x="1370" y="3456"/>
                      <a:pt x="1904" y="3456"/>
                    </a:cubicBezTo>
                    <a:cubicBezTo>
                      <a:pt x="2182" y="3456"/>
                      <a:pt x="2443" y="3410"/>
                      <a:pt x="2658" y="3274"/>
                    </a:cubicBezTo>
                    <a:cubicBezTo>
                      <a:pt x="3118" y="3002"/>
                      <a:pt x="3181" y="2312"/>
                      <a:pt x="3223" y="1705"/>
                    </a:cubicBezTo>
                    <a:cubicBezTo>
                      <a:pt x="3286" y="1391"/>
                      <a:pt x="3369" y="1098"/>
                      <a:pt x="3558" y="868"/>
                    </a:cubicBezTo>
                    <a:cubicBezTo>
                      <a:pt x="3662" y="722"/>
                      <a:pt x="3537" y="491"/>
                      <a:pt x="3390" y="450"/>
                    </a:cubicBezTo>
                    <a:cubicBezTo>
                      <a:pt x="3223" y="408"/>
                      <a:pt x="3056" y="387"/>
                      <a:pt x="2867" y="366"/>
                    </a:cubicBezTo>
                    <a:cubicBezTo>
                      <a:pt x="2596" y="110"/>
                      <a:pt x="2214" y="1"/>
                      <a:pt x="18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0"/>
              <p:cNvSpPr/>
              <p:nvPr/>
            </p:nvSpPr>
            <p:spPr>
              <a:xfrm>
                <a:off x="6263663" y="2105063"/>
                <a:ext cx="91575" cy="86150"/>
              </a:xfrm>
              <a:custGeom>
                <a:rect b="b" l="l" r="r" t="t"/>
                <a:pathLst>
                  <a:path extrusionOk="0" h="3446" w="3663">
                    <a:moveTo>
                      <a:pt x="2826" y="910"/>
                    </a:moveTo>
                    <a:cubicBezTo>
                      <a:pt x="2805" y="931"/>
                      <a:pt x="2805" y="931"/>
                      <a:pt x="2805" y="952"/>
                    </a:cubicBezTo>
                    <a:cubicBezTo>
                      <a:pt x="2805" y="931"/>
                      <a:pt x="2784" y="910"/>
                      <a:pt x="2784" y="910"/>
                    </a:cubicBezTo>
                    <a:close/>
                    <a:moveTo>
                      <a:pt x="984" y="806"/>
                    </a:moveTo>
                    <a:cubicBezTo>
                      <a:pt x="1319" y="827"/>
                      <a:pt x="1654" y="827"/>
                      <a:pt x="1989" y="847"/>
                    </a:cubicBezTo>
                    <a:cubicBezTo>
                      <a:pt x="2219" y="1015"/>
                      <a:pt x="2365" y="1287"/>
                      <a:pt x="2428" y="1517"/>
                    </a:cubicBezTo>
                    <a:cubicBezTo>
                      <a:pt x="2512" y="1956"/>
                      <a:pt x="2344" y="2542"/>
                      <a:pt x="1863" y="2710"/>
                    </a:cubicBezTo>
                    <a:cubicBezTo>
                      <a:pt x="1782" y="2741"/>
                      <a:pt x="1695" y="2754"/>
                      <a:pt x="1605" y="2754"/>
                    </a:cubicBezTo>
                    <a:cubicBezTo>
                      <a:pt x="1395" y="2754"/>
                      <a:pt x="1169" y="2685"/>
                      <a:pt x="963" y="2626"/>
                    </a:cubicBezTo>
                    <a:cubicBezTo>
                      <a:pt x="963" y="2103"/>
                      <a:pt x="922" y="1601"/>
                      <a:pt x="796" y="1099"/>
                    </a:cubicBezTo>
                    <a:cubicBezTo>
                      <a:pt x="838" y="994"/>
                      <a:pt x="901" y="868"/>
                      <a:pt x="984" y="806"/>
                    </a:cubicBezTo>
                    <a:close/>
                    <a:moveTo>
                      <a:pt x="1830" y="1"/>
                    </a:moveTo>
                    <a:cubicBezTo>
                      <a:pt x="1708" y="1"/>
                      <a:pt x="1586" y="11"/>
                      <a:pt x="1466" y="31"/>
                    </a:cubicBezTo>
                    <a:cubicBezTo>
                      <a:pt x="1419" y="26"/>
                      <a:pt x="1374" y="23"/>
                      <a:pt x="1330" y="23"/>
                    </a:cubicBezTo>
                    <a:cubicBezTo>
                      <a:pt x="862" y="23"/>
                      <a:pt x="548" y="322"/>
                      <a:pt x="357" y="743"/>
                    </a:cubicBezTo>
                    <a:cubicBezTo>
                      <a:pt x="294" y="847"/>
                      <a:pt x="252" y="952"/>
                      <a:pt x="231" y="1078"/>
                    </a:cubicBezTo>
                    <a:cubicBezTo>
                      <a:pt x="22" y="1684"/>
                      <a:pt x="1" y="2459"/>
                      <a:pt x="43" y="2961"/>
                    </a:cubicBezTo>
                    <a:cubicBezTo>
                      <a:pt x="43" y="3128"/>
                      <a:pt x="147" y="3254"/>
                      <a:pt x="315" y="3254"/>
                    </a:cubicBezTo>
                    <a:cubicBezTo>
                      <a:pt x="771" y="3281"/>
                      <a:pt x="1373" y="3446"/>
                      <a:pt x="1910" y="3446"/>
                    </a:cubicBezTo>
                    <a:cubicBezTo>
                      <a:pt x="2186" y="3446"/>
                      <a:pt x="2445" y="3402"/>
                      <a:pt x="2658" y="3275"/>
                    </a:cubicBezTo>
                    <a:cubicBezTo>
                      <a:pt x="3119" y="3003"/>
                      <a:pt x="3181" y="2312"/>
                      <a:pt x="3202" y="1684"/>
                    </a:cubicBezTo>
                    <a:cubicBezTo>
                      <a:pt x="3265" y="1391"/>
                      <a:pt x="3370" y="1099"/>
                      <a:pt x="3558" y="868"/>
                    </a:cubicBezTo>
                    <a:cubicBezTo>
                      <a:pt x="3663" y="722"/>
                      <a:pt x="3537" y="492"/>
                      <a:pt x="3370" y="450"/>
                    </a:cubicBezTo>
                    <a:cubicBezTo>
                      <a:pt x="3202" y="408"/>
                      <a:pt x="3035" y="366"/>
                      <a:pt x="2867" y="345"/>
                    </a:cubicBezTo>
                    <a:cubicBezTo>
                      <a:pt x="2597" y="107"/>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0"/>
              <p:cNvSpPr/>
              <p:nvPr/>
            </p:nvSpPr>
            <p:spPr>
              <a:xfrm>
                <a:off x="6364638" y="2106188"/>
                <a:ext cx="91550" cy="86325"/>
              </a:xfrm>
              <a:custGeom>
                <a:rect b="b" l="l" r="r" t="t"/>
                <a:pathLst>
                  <a:path extrusionOk="0" h="3453" w="3662">
                    <a:moveTo>
                      <a:pt x="2783" y="907"/>
                    </a:moveTo>
                    <a:cubicBezTo>
                      <a:pt x="2783" y="907"/>
                      <a:pt x="2804" y="907"/>
                      <a:pt x="2825" y="928"/>
                    </a:cubicBezTo>
                    <a:cubicBezTo>
                      <a:pt x="2804" y="928"/>
                      <a:pt x="2804" y="949"/>
                      <a:pt x="2804" y="949"/>
                    </a:cubicBezTo>
                    <a:cubicBezTo>
                      <a:pt x="2804" y="949"/>
                      <a:pt x="2783" y="928"/>
                      <a:pt x="2783" y="907"/>
                    </a:cubicBezTo>
                    <a:close/>
                    <a:moveTo>
                      <a:pt x="984" y="802"/>
                    </a:moveTo>
                    <a:cubicBezTo>
                      <a:pt x="1318" y="844"/>
                      <a:pt x="1653" y="844"/>
                      <a:pt x="1988" y="844"/>
                    </a:cubicBezTo>
                    <a:cubicBezTo>
                      <a:pt x="2218" y="1033"/>
                      <a:pt x="2365" y="1284"/>
                      <a:pt x="2427" y="1514"/>
                    </a:cubicBezTo>
                    <a:cubicBezTo>
                      <a:pt x="2511" y="1953"/>
                      <a:pt x="2344" y="2560"/>
                      <a:pt x="1862" y="2707"/>
                    </a:cubicBezTo>
                    <a:cubicBezTo>
                      <a:pt x="1774" y="2740"/>
                      <a:pt x="1679" y="2755"/>
                      <a:pt x="1581" y="2755"/>
                    </a:cubicBezTo>
                    <a:cubicBezTo>
                      <a:pt x="1377" y="2755"/>
                      <a:pt x="1161" y="2693"/>
                      <a:pt x="963" y="2623"/>
                    </a:cubicBezTo>
                    <a:cubicBezTo>
                      <a:pt x="963" y="2121"/>
                      <a:pt x="921" y="1598"/>
                      <a:pt x="795" y="1116"/>
                    </a:cubicBezTo>
                    <a:cubicBezTo>
                      <a:pt x="837" y="991"/>
                      <a:pt x="900" y="886"/>
                      <a:pt x="984" y="802"/>
                    </a:cubicBezTo>
                    <a:close/>
                    <a:moveTo>
                      <a:pt x="1799" y="1"/>
                    </a:moveTo>
                    <a:cubicBezTo>
                      <a:pt x="1687" y="1"/>
                      <a:pt x="1575" y="10"/>
                      <a:pt x="1465" y="28"/>
                    </a:cubicBezTo>
                    <a:cubicBezTo>
                      <a:pt x="1418" y="23"/>
                      <a:pt x="1373" y="20"/>
                      <a:pt x="1329" y="20"/>
                    </a:cubicBezTo>
                    <a:cubicBezTo>
                      <a:pt x="861" y="20"/>
                      <a:pt x="547" y="319"/>
                      <a:pt x="356" y="740"/>
                    </a:cubicBezTo>
                    <a:cubicBezTo>
                      <a:pt x="293" y="844"/>
                      <a:pt x="251" y="949"/>
                      <a:pt x="230" y="1074"/>
                    </a:cubicBezTo>
                    <a:cubicBezTo>
                      <a:pt x="21" y="1702"/>
                      <a:pt x="0" y="2455"/>
                      <a:pt x="42" y="2979"/>
                    </a:cubicBezTo>
                    <a:cubicBezTo>
                      <a:pt x="42" y="3146"/>
                      <a:pt x="168" y="3271"/>
                      <a:pt x="335" y="3271"/>
                    </a:cubicBezTo>
                    <a:cubicBezTo>
                      <a:pt x="775" y="3285"/>
                      <a:pt x="1370" y="3453"/>
                      <a:pt x="1904" y="3453"/>
                    </a:cubicBezTo>
                    <a:cubicBezTo>
                      <a:pt x="2181" y="3453"/>
                      <a:pt x="2443" y="3407"/>
                      <a:pt x="2657" y="3271"/>
                    </a:cubicBezTo>
                    <a:cubicBezTo>
                      <a:pt x="3118" y="2999"/>
                      <a:pt x="3181" y="2330"/>
                      <a:pt x="3222" y="1702"/>
                    </a:cubicBezTo>
                    <a:cubicBezTo>
                      <a:pt x="3285" y="1388"/>
                      <a:pt x="3369" y="1095"/>
                      <a:pt x="3557" y="865"/>
                    </a:cubicBezTo>
                    <a:cubicBezTo>
                      <a:pt x="3662" y="719"/>
                      <a:pt x="3536" y="489"/>
                      <a:pt x="3369" y="447"/>
                    </a:cubicBezTo>
                    <a:cubicBezTo>
                      <a:pt x="3201" y="405"/>
                      <a:pt x="3034" y="384"/>
                      <a:pt x="2867" y="363"/>
                    </a:cubicBezTo>
                    <a:cubicBezTo>
                      <a:pt x="2589" y="118"/>
                      <a:pt x="2197" y="1"/>
                      <a:pt x="17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0"/>
              <p:cNvSpPr/>
              <p:nvPr/>
            </p:nvSpPr>
            <p:spPr>
              <a:xfrm>
                <a:off x="6465588" y="2107688"/>
                <a:ext cx="91575" cy="86150"/>
              </a:xfrm>
              <a:custGeom>
                <a:rect b="b" l="l" r="r" t="t"/>
                <a:pathLst>
                  <a:path extrusionOk="0" h="3446" w="3663">
                    <a:moveTo>
                      <a:pt x="2825" y="910"/>
                    </a:moveTo>
                    <a:cubicBezTo>
                      <a:pt x="2804" y="931"/>
                      <a:pt x="2804" y="931"/>
                      <a:pt x="2804" y="952"/>
                    </a:cubicBezTo>
                    <a:cubicBezTo>
                      <a:pt x="2804" y="931"/>
                      <a:pt x="2783" y="910"/>
                      <a:pt x="2783" y="910"/>
                    </a:cubicBezTo>
                    <a:close/>
                    <a:moveTo>
                      <a:pt x="984" y="805"/>
                    </a:moveTo>
                    <a:cubicBezTo>
                      <a:pt x="1319" y="826"/>
                      <a:pt x="1653" y="826"/>
                      <a:pt x="1988" y="847"/>
                    </a:cubicBezTo>
                    <a:cubicBezTo>
                      <a:pt x="2218" y="1014"/>
                      <a:pt x="2386" y="1286"/>
                      <a:pt x="2428" y="1517"/>
                    </a:cubicBezTo>
                    <a:cubicBezTo>
                      <a:pt x="2511" y="1956"/>
                      <a:pt x="2344" y="2542"/>
                      <a:pt x="1884" y="2709"/>
                    </a:cubicBezTo>
                    <a:cubicBezTo>
                      <a:pt x="1796" y="2741"/>
                      <a:pt x="1704" y="2753"/>
                      <a:pt x="1612" y="2753"/>
                    </a:cubicBezTo>
                    <a:cubicBezTo>
                      <a:pt x="1394" y="2753"/>
                      <a:pt x="1168" y="2684"/>
                      <a:pt x="963" y="2626"/>
                    </a:cubicBezTo>
                    <a:cubicBezTo>
                      <a:pt x="963" y="2102"/>
                      <a:pt x="921" y="1600"/>
                      <a:pt x="796" y="1119"/>
                    </a:cubicBezTo>
                    <a:cubicBezTo>
                      <a:pt x="837" y="994"/>
                      <a:pt x="900" y="868"/>
                      <a:pt x="984" y="805"/>
                    </a:cubicBezTo>
                    <a:close/>
                    <a:moveTo>
                      <a:pt x="1830" y="1"/>
                    </a:moveTo>
                    <a:cubicBezTo>
                      <a:pt x="1708" y="1"/>
                      <a:pt x="1585" y="11"/>
                      <a:pt x="1465" y="31"/>
                    </a:cubicBezTo>
                    <a:cubicBezTo>
                      <a:pt x="1419" y="26"/>
                      <a:pt x="1373" y="23"/>
                      <a:pt x="1330" y="23"/>
                    </a:cubicBezTo>
                    <a:cubicBezTo>
                      <a:pt x="861" y="23"/>
                      <a:pt x="547" y="322"/>
                      <a:pt x="356" y="742"/>
                    </a:cubicBezTo>
                    <a:cubicBezTo>
                      <a:pt x="293" y="847"/>
                      <a:pt x="252" y="952"/>
                      <a:pt x="231" y="1056"/>
                    </a:cubicBezTo>
                    <a:cubicBezTo>
                      <a:pt x="21" y="1684"/>
                      <a:pt x="0" y="2458"/>
                      <a:pt x="21" y="2960"/>
                    </a:cubicBezTo>
                    <a:cubicBezTo>
                      <a:pt x="42" y="3128"/>
                      <a:pt x="147" y="3253"/>
                      <a:pt x="314" y="3253"/>
                    </a:cubicBezTo>
                    <a:cubicBezTo>
                      <a:pt x="770" y="3281"/>
                      <a:pt x="1373" y="3446"/>
                      <a:pt x="1910" y="3446"/>
                    </a:cubicBezTo>
                    <a:cubicBezTo>
                      <a:pt x="2186" y="3446"/>
                      <a:pt x="2445" y="3402"/>
                      <a:pt x="2658" y="3274"/>
                    </a:cubicBezTo>
                    <a:cubicBezTo>
                      <a:pt x="3118" y="3002"/>
                      <a:pt x="3181" y="2312"/>
                      <a:pt x="3223" y="1684"/>
                    </a:cubicBezTo>
                    <a:cubicBezTo>
                      <a:pt x="3285" y="1391"/>
                      <a:pt x="3369" y="1098"/>
                      <a:pt x="3557" y="868"/>
                    </a:cubicBezTo>
                    <a:cubicBezTo>
                      <a:pt x="3662" y="722"/>
                      <a:pt x="3537" y="491"/>
                      <a:pt x="3369" y="450"/>
                    </a:cubicBezTo>
                    <a:cubicBezTo>
                      <a:pt x="3202" y="408"/>
                      <a:pt x="3034" y="366"/>
                      <a:pt x="2867" y="345"/>
                    </a:cubicBezTo>
                    <a:cubicBezTo>
                      <a:pt x="2596"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0"/>
              <p:cNvSpPr/>
              <p:nvPr/>
            </p:nvSpPr>
            <p:spPr>
              <a:xfrm>
                <a:off x="6566538" y="2108813"/>
                <a:ext cx="91575" cy="86325"/>
              </a:xfrm>
              <a:custGeom>
                <a:rect b="b" l="l" r="r" t="t"/>
                <a:pathLst>
                  <a:path extrusionOk="0" h="3453" w="3663">
                    <a:moveTo>
                      <a:pt x="2784" y="907"/>
                    </a:moveTo>
                    <a:cubicBezTo>
                      <a:pt x="2804" y="907"/>
                      <a:pt x="2804" y="907"/>
                      <a:pt x="2825" y="928"/>
                    </a:cubicBezTo>
                    <a:cubicBezTo>
                      <a:pt x="2825" y="928"/>
                      <a:pt x="2804" y="949"/>
                      <a:pt x="2804" y="949"/>
                    </a:cubicBezTo>
                    <a:cubicBezTo>
                      <a:pt x="2804" y="949"/>
                      <a:pt x="2784" y="928"/>
                      <a:pt x="2784" y="907"/>
                    </a:cubicBezTo>
                    <a:close/>
                    <a:moveTo>
                      <a:pt x="984" y="802"/>
                    </a:moveTo>
                    <a:cubicBezTo>
                      <a:pt x="1319" y="823"/>
                      <a:pt x="1654" y="844"/>
                      <a:pt x="1988" y="844"/>
                    </a:cubicBezTo>
                    <a:cubicBezTo>
                      <a:pt x="2219" y="1032"/>
                      <a:pt x="2386" y="1283"/>
                      <a:pt x="2428" y="1513"/>
                    </a:cubicBezTo>
                    <a:cubicBezTo>
                      <a:pt x="2512" y="1953"/>
                      <a:pt x="2344" y="2560"/>
                      <a:pt x="1884" y="2706"/>
                    </a:cubicBezTo>
                    <a:cubicBezTo>
                      <a:pt x="1789" y="2740"/>
                      <a:pt x="1689" y="2754"/>
                      <a:pt x="1588" y="2754"/>
                    </a:cubicBezTo>
                    <a:cubicBezTo>
                      <a:pt x="1378" y="2754"/>
                      <a:pt x="1161" y="2693"/>
                      <a:pt x="963" y="2622"/>
                    </a:cubicBezTo>
                    <a:cubicBezTo>
                      <a:pt x="963" y="2120"/>
                      <a:pt x="921" y="1597"/>
                      <a:pt x="796" y="1116"/>
                    </a:cubicBezTo>
                    <a:cubicBezTo>
                      <a:pt x="838" y="990"/>
                      <a:pt x="900" y="886"/>
                      <a:pt x="984" y="802"/>
                    </a:cubicBezTo>
                    <a:close/>
                    <a:moveTo>
                      <a:pt x="1800" y="0"/>
                    </a:moveTo>
                    <a:cubicBezTo>
                      <a:pt x="1688" y="0"/>
                      <a:pt x="1576" y="10"/>
                      <a:pt x="1465" y="28"/>
                    </a:cubicBezTo>
                    <a:cubicBezTo>
                      <a:pt x="1419" y="23"/>
                      <a:pt x="1374" y="20"/>
                      <a:pt x="1330" y="20"/>
                    </a:cubicBezTo>
                    <a:cubicBezTo>
                      <a:pt x="862" y="20"/>
                      <a:pt x="548" y="318"/>
                      <a:pt x="356" y="739"/>
                    </a:cubicBezTo>
                    <a:cubicBezTo>
                      <a:pt x="294" y="844"/>
                      <a:pt x="252" y="949"/>
                      <a:pt x="231" y="1074"/>
                    </a:cubicBezTo>
                    <a:cubicBezTo>
                      <a:pt x="22" y="1702"/>
                      <a:pt x="1" y="2455"/>
                      <a:pt x="43" y="2978"/>
                    </a:cubicBezTo>
                    <a:cubicBezTo>
                      <a:pt x="43" y="3146"/>
                      <a:pt x="168" y="3250"/>
                      <a:pt x="335" y="3271"/>
                    </a:cubicBezTo>
                    <a:cubicBezTo>
                      <a:pt x="776" y="3285"/>
                      <a:pt x="1370" y="3452"/>
                      <a:pt x="1904" y="3452"/>
                    </a:cubicBezTo>
                    <a:cubicBezTo>
                      <a:pt x="2182" y="3452"/>
                      <a:pt x="2443" y="3407"/>
                      <a:pt x="2658" y="3271"/>
                    </a:cubicBezTo>
                    <a:cubicBezTo>
                      <a:pt x="3118" y="2999"/>
                      <a:pt x="3181" y="2330"/>
                      <a:pt x="3223" y="1702"/>
                    </a:cubicBezTo>
                    <a:cubicBezTo>
                      <a:pt x="3286" y="1388"/>
                      <a:pt x="3369" y="1095"/>
                      <a:pt x="3558" y="865"/>
                    </a:cubicBezTo>
                    <a:cubicBezTo>
                      <a:pt x="3662" y="718"/>
                      <a:pt x="3537" y="488"/>
                      <a:pt x="3390" y="446"/>
                    </a:cubicBezTo>
                    <a:cubicBezTo>
                      <a:pt x="3202" y="405"/>
                      <a:pt x="3035" y="384"/>
                      <a:pt x="2867" y="363"/>
                    </a:cubicBezTo>
                    <a:cubicBezTo>
                      <a:pt x="2590" y="118"/>
                      <a:pt x="21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0"/>
              <p:cNvSpPr/>
              <p:nvPr/>
            </p:nvSpPr>
            <p:spPr>
              <a:xfrm>
                <a:off x="6263663" y="2202363"/>
                <a:ext cx="91575" cy="86150"/>
              </a:xfrm>
              <a:custGeom>
                <a:rect b="b" l="l" r="r" t="t"/>
                <a:pathLst>
                  <a:path extrusionOk="0" h="3446" w="3663">
                    <a:moveTo>
                      <a:pt x="2826" y="910"/>
                    </a:moveTo>
                    <a:cubicBezTo>
                      <a:pt x="2805" y="931"/>
                      <a:pt x="2805" y="931"/>
                      <a:pt x="2805" y="952"/>
                    </a:cubicBezTo>
                    <a:cubicBezTo>
                      <a:pt x="2805" y="931"/>
                      <a:pt x="2784" y="931"/>
                      <a:pt x="2784" y="910"/>
                    </a:cubicBezTo>
                    <a:close/>
                    <a:moveTo>
                      <a:pt x="984" y="805"/>
                    </a:moveTo>
                    <a:cubicBezTo>
                      <a:pt x="1319" y="826"/>
                      <a:pt x="1654" y="847"/>
                      <a:pt x="1989" y="847"/>
                    </a:cubicBezTo>
                    <a:cubicBezTo>
                      <a:pt x="2219" y="1036"/>
                      <a:pt x="2365" y="1287"/>
                      <a:pt x="2428" y="1517"/>
                    </a:cubicBezTo>
                    <a:cubicBezTo>
                      <a:pt x="2512" y="1956"/>
                      <a:pt x="2344" y="2542"/>
                      <a:pt x="1863" y="2709"/>
                    </a:cubicBezTo>
                    <a:cubicBezTo>
                      <a:pt x="1782" y="2741"/>
                      <a:pt x="1695" y="2753"/>
                      <a:pt x="1605" y="2753"/>
                    </a:cubicBezTo>
                    <a:cubicBezTo>
                      <a:pt x="1395" y="2753"/>
                      <a:pt x="1169" y="2684"/>
                      <a:pt x="963" y="2626"/>
                    </a:cubicBezTo>
                    <a:cubicBezTo>
                      <a:pt x="963" y="2124"/>
                      <a:pt x="922" y="1601"/>
                      <a:pt x="796" y="1119"/>
                    </a:cubicBezTo>
                    <a:cubicBezTo>
                      <a:pt x="838" y="994"/>
                      <a:pt x="901" y="889"/>
                      <a:pt x="984" y="805"/>
                    </a:cubicBezTo>
                    <a:close/>
                    <a:moveTo>
                      <a:pt x="1830" y="1"/>
                    </a:moveTo>
                    <a:cubicBezTo>
                      <a:pt x="1708" y="1"/>
                      <a:pt x="1586" y="11"/>
                      <a:pt x="1466" y="31"/>
                    </a:cubicBezTo>
                    <a:cubicBezTo>
                      <a:pt x="1419" y="26"/>
                      <a:pt x="1374" y="23"/>
                      <a:pt x="1330" y="23"/>
                    </a:cubicBezTo>
                    <a:cubicBezTo>
                      <a:pt x="862" y="23"/>
                      <a:pt x="548" y="322"/>
                      <a:pt x="357" y="743"/>
                    </a:cubicBezTo>
                    <a:cubicBezTo>
                      <a:pt x="294" y="847"/>
                      <a:pt x="252" y="952"/>
                      <a:pt x="231" y="1077"/>
                    </a:cubicBezTo>
                    <a:cubicBezTo>
                      <a:pt x="22" y="1684"/>
                      <a:pt x="1" y="2458"/>
                      <a:pt x="43" y="2981"/>
                    </a:cubicBezTo>
                    <a:cubicBezTo>
                      <a:pt x="43" y="3128"/>
                      <a:pt x="147" y="3253"/>
                      <a:pt x="315" y="3253"/>
                    </a:cubicBezTo>
                    <a:cubicBezTo>
                      <a:pt x="771" y="3281"/>
                      <a:pt x="1373" y="3446"/>
                      <a:pt x="1910" y="3446"/>
                    </a:cubicBezTo>
                    <a:cubicBezTo>
                      <a:pt x="2186" y="3446"/>
                      <a:pt x="2445" y="3402"/>
                      <a:pt x="2658" y="3274"/>
                    </a:cubicBezTo>
                    <a:cubicBezTo>
                      <a:pt x="3119" y="3002"/>
                      <a:pt x="3181" y="2312"/>
                      <a:pt x="3202" y="1684"/>
                    </a:cubicBezTo>
                    <a:cubicBezTo>
                      <a:pt x="3265" y="1391"/>
                      <a:pt x="3370" y="1098"/>
                      <a:pt x="3558" y="868"/>
                    </a:cubicBezTo>
                    <a:cubicBezTo>
                      <a:pt x="3663" y="722"/>
                      <a:pt x="3537" y="492"/>
                      <a:pt x="3370" y="450"/>
                    </a:cubicBezTo>
                    <a:cubicBezTo>
                      <a:pt x="3202" y="408"/>
                      <a:pt x="3035" y="366"/>
                      <a:pt x="2867" y="345"/>
                    </a:cubicBezTo>
                    <a:cubicBezTo>
                      <a:pt x="2597"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0"/>
              <p:cNvSpPr/>
              <p:nvPr/>
            </p:nvSpPr>
            <p:spPr>
              <a:xfrm>
                <a:off x="6364638" y="2203488"/>
                <a:ext cx="91550" cy="86475"/>
              </a:xfrm>
              <a:custGeom>
                <a:rect b="b" l="l" r="r" t="t"/>
                <a:pathLst>
                  <a:path extrusionOk="0" h="3459" w="3662">
                    <a:moveTo>
                      <a:pt x="2783" y="907"/>
                    </a:moveTo>
                    <a:lnTo>
                      <a:pt x="2783" y="907"/>
                    </a:lnTo>
                    <a:cubicBezTo>
                      <a:pt x="2783" y="928"/>
                      <a:pt x="2804" y="928"/>
                      <a:pt x="2825" y="928"/>
                    </a:cubicBezTo>
                    <a:cubicBezTo>
                      <a:pt x="2804" y="928"/>
                      <a:pt x="2804" y="949"/>
                      <a:pt x="2804" y="970"/>
                    </a:cubicBezTo>
                    <a:cubicBezTo>
                      <a:pt x="2804" y="949"/>
                      <a:pt x="2783" y="928"/>
                      <a:pt x="2783" y="907"/>
                    </a:cubicBezTo>
                    <a:close/>
                    <a:moveTo>
                      <a:pt x="984" y="802"/>
                    </a:moveTo>
                    <a:cubicBezTo>
                      <a:pt x="1318" y="844"/>
                      <a:pt x="1653" y="844"/>
                      <a:pt x="1988" y="844"/>
                    </a:cubicBezTo>
                    <a:cubicBezTo>
                      <a:pt x="2218" y="1032"/>
                      <a:pt x="2365" y="1283"/>
                      <a:pt x="2427" y="1514"/>
                    </a:cubicBezTo>
                    <a:cubicBezTo>
                      <a:pt x="2511" y="1953"/>
                      <a:pt x="2344" y="2560"/>
                      <a:pt x="1862" y="2727"/>
                    </a:cubicBezTo>
                    <a:cubicBezTo>
                      <a:pt x="1785" y="2751"/>
                      <a:pt x="1702" y="2761"/>
                      <a:pt x="1616" y="2761"/>
                    </a:cubicBezTo>
                    <a:cubicBezTo>
                      <a:pt x="1402" y="2761"/>
                      <a:pt x="1172" y="2697"/>
                      <a:pt x="963" y="2623"/>
                    </a:cubicBezTo>
                    <a:cubicBezTo>
                      <a:pt x="963" y="2120"/>
                      <a:pt x="921" y="1597"/>
                      <a:pt x="795" y="1116"/>
                    </a:cubicBezTo>
                    <a:cubicBezTo>
                      <a:pt x="837" y="991"/>
                      <a:pt x="900" y="886"/>
                      <a:pt x="984" y="802"/>
                    </a:cubicBezTo>
                    <a:close/>
                    <a:moveTo>
                      <a:pt x="1799" y="0"/>
                    </a:moveTo>
                    <a:cubicBezTo>
                      <a:pt x="1687" y="0"/>
                      <a:pt x="1575" y="10"/>
                      <a:pt x="1465" y="28"/>
                    </a:cubicBezTo>
                    <a:cubicBezTo>
                      <a:pt x="1418" y="23"/>
                      <a:pt x="1373" y="20"/>
                      <a:pt x="1329" y="20"/>
                    </a:cubicBezTo>
                    <a:cubicBezTo>
                      <a:pt x="861" y="20"/>
                      <a:pt x="547" y="319"/>
                      <a:pt x="356" y="739"/>
                    </a:cubicBezTo>
                    <a:cubicBezTo>
                      <a:pt x="293" y="844"/>
                      <a:pt x="251" y="970"/>
                      <a:pt x="230" y="1074"/>
                    </a:cubicBezTo>
                    <a:cubicBezTo>
                      <a:pt x="21" y="1702"/>
                      <a:pt x="0" y="2455"/>
                      <a:pt x="42" y="2978"/>
                    </a:cubicBezTo>
                    <a:cubicBezTo>
                      <a:pt x="42" y="3146"/>
                      <a:pt x="168" y="3271"/>
                      <a:pt x="335" y="3271"/>
                    </a:cubicBezTo>
                    <a:cubicBezTo>
                      <a:pt x="783" y="3285"/>
                      <a:pt x="1391" y="3459"/>
                      <a:pt x="1932" y="3459"/>
                    </a:cubicBezTo>
                    <a:cubicBezTo>
                      <a:pt x="2199" y="3459"/>
                      <a:pt x="2450" y="3417"/>
                      <a:pt x="2657" y="3292"/>
                    </a:cubicBezTo>
                    <a:cubicBezTo>
                      <a:pt x="3118" y="2999"/>
                      <a:pt x="3181" y="2330"/>
                      <a:pt x="3222" y="1702"/>
                    </a:cubicBezTo>
                    <a:cubicBezTo>
                      <a:pt x="3285" y="1388"/>
                      <a:pt x="3369" y="1116"/>
                      <a:pt x="3557" y="865"/>
                    </a:cubicBezTo>
                    <a:cubicBezTo>
                      <a:pt x="3662" y="719"/>
                      <a:pt x="3536" y="488"/>
                      <a:pt x="3369" y="447"/>
                    </a:cubicBezTo>
                    <a:cubicBezTo>
                      <a:pt x="3201" y="405"/>
                      <a:pt x="3034" y="384"/>
                      <a:pt x="2867" y="363"/>
                    </a:cubicBezTo>
                    <a:cubicBezTo>
                      <a:pt x="2589" y="118"/>
                      <a:pt x="2197" y="0"/>
                      <a:pt x="17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0"/>
              <p:cNvSpPr/>
              <p:nvPr/>
            </p:nvSpPr>
            <p:spPr>
              <a:xfrm>
                <a:off x="6465588" y="2204988"/>
                <a:ext cx="91575" cy="86150"/>
              </a:xfrm>
              <a:custGeom>
                <a:rect b="b" l="l" r="r" t="t"/>
                <a:pathLst>
                  <a:path extrusionOk="0" h="3446" w="3663">
                    <a:moveTo>
                      <a:pt x="2825" y="910"/>
                    </a:moveTo>
                    <a:cubicBezTo>
                      <a:pt x="2804" y="931"/>
                      <a:pt x="2804" y="931"/>
                      <a:pt x="2804" y="951"/>
                    </a:cubicBezTo>
                    <a:cubicBezTo>
                      <a:pt x="2804" y="931"/>
                      <a:pt x="2783" y="931"/>
                      <a:pt x="2783" y="910"/>
                    </a:cubicBezTo>
                    <a:close/>
                    <a:moveTo>
                      <a:pt x="984" y="784"/>
                    </a:moveTo>
                    <a:cubicBezTo>
                      <a:pt x="1319" y="826"/>
                      <a:pt x="1653" y="826"/>
                      <a:pt x="1988" y="847"/>
                    </a:cubicBezTo>
                    <a:cubicBezTo>
                      <a:pt x="2218" y="1035"/>
                      <a:pt x="2386" y="1286"/>
                      <a:pt x="2428" y="1516"/>
                    </a:cubicBezTo>
                    <a:cubicBezTo>
                      <a:pt x="2511" y="1956"/>
                      <a:pt x="2344" y="2542"/>
                      <a:pt x="1884" y="2709"/>
                    </a:cubicBezTo>
                    <a:cubicBezTo>
                      <a:pt x="1796" y="2740"/>
                      <a:pt x="1704" y="2753"/>
                      <a:pt x="1612" y="2753"/>
                    </a:cubicBezTo>
                    <a:cubicBezTo>
                      <a:pt x="1394" y="2753"/>
                      <a:pt x="1168" y="2684"/>
                      <a:pt x="963" y="2625"/>
                    </a:cubicBezTo>
                    <a:cubicBezTo>
                      <a:pt x="963" y="2102"/>
                      <a:pt x="921" y="1600"/>
                      <a:pt x="796" y="1098"/>
                    </a:cubicBezTo>
                    <a:cubicBezTo>
                      <a:pt x="837" y="993"/>
                      <a:pt x="900" y="868"/>
                      <a:pt x="984" y="784"/>
                    </a:cubicBezTo>
                    <a:close/>
                    <a:moveTo>
                      <a:pt x="1830" y="0"/>
                    </a:moveTo>
                    <a:cubicBezTo>
                      <a:pt x="1708" y="0"/>
                      <a:pt x="1585" y="11"/>
                      <a:pt x="1465" y="31"/>
                    </a:cubicBezTo>
                    <a:cubicBezTo>
                      <a:pt x="1419" y="25"/>
                      <a:pt x="1373" y="23"/>
                      <a:pt x="1330" y="23"/>
                    </a:cubicBezTo>
                    <a:cubicBezTo>
                      <a:pt x="861" y="23"/>
                      <a:pt x="547" y="321"/>
                      <a:pt x="356" y="742"/>
                    </a:cubicBezTo>
                    <a:cubicBezTo>
                      <a:pt x="293" y="847"/>
                      <a:pt x="252" y="951"/>
                      <a:pt x="231" y="1077"/>
                    </a:cubicBezTo>
                    <a:cubicBezTo>
                      <a:pt x="21" y="1684"/>
                      <a:pt x="0" y="2458"/>
                      <a:pt x="21" y="2960"/>
                    </a:cubicBezTo>
                    <a:cubicBezTo>
                      <a:pt x="42" y="3128"/>
                      <a:pt x="147" y="3253"/>
                      <a:pt x="314" y="3253"/>
                    </a:cubicBezTo>
                    <a:cubicBezTo>
                      <a:pt x="770" y="3281"/>
                      <a:pt x="1373" y="3445"/>
                      <a:pt x="1910" y="3445"/>
                    </a:cubicBezTo>
                    <a:cubicBezTo>
                      <a:pt x="2186" y="3445"/>
                      <a:pt x="2445" y="3402"/>
                      <a:pt x="2658" y="3274"/>
                    </a:cubicBezTo>
                    <a:cubicBezTo>
                      <a:pt x="3118" y="3002"/>
                      <a:pt x="3181" y="2312"/>
                      <a:pt x="3223" y="1684"/>
                    </a:cubicBezTo>
                    <a:cubicBezTo>
                      <a:pt x="3285" y="1391"/>
                      <a:pt x="3369" y="1098"/>
                      <a:pt x="3557" y="868"/>
                    </a:cubicBezTo>
                    <a:cubicBezTo>
                      <a:pt x="3662" y="721"/>
                      <a:pt x="3537" y="491"/>
                      <a:pt x="3369" y="449"/>
                    </a:cubicBezTo>
                    <a:cubicBezTo>
                      <a:pt x="3202" y="407"/>
                      <a:pt x="3034" y="366"/>
                      <a:pt x="2867" y="345"/>
                    </a:cubicBezTo>
                    <a:cubicBezTo>
                      <a:pt x="2596" y="106"/>
                      <a:pt x="2217" y="0"/>
                      <a:pt x="1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0"/>
              <p:cNvSpPr/>
              <p:nvPr/>
            </p:nvSpPr>
            <p:spPr>
              <a:xfrm>
                <a:off x="6566538" y="2206113"/>
                <a:ext cx="91575" cy="86475"/>
              </a:xfrm>
              <a:custGeom>
                <a:rect b="b" l="l" r="r" t="t"/>
                <a:pathLst>
                  <a:path extrusionOk="0" h="3459" w="3663">
                    <a:moveTo>
                      <a:pt x="2784" y="906"/>
                    </a:moveTo>
                    <a:lnTo>
                      <a:pt x="2784" y="906"/>
                    </a:lnTo>
                    <a:cubicBezTo>
                      <a:pt x="2804" y="927"/>
                      <a:pt x="2804" y="927"/>
                      <a:pt x="2825" y="927"/>
                    </a:cubicBezTo>
                    <a:cubicBezTo>
                      <a:pt x="2825" y="927"/>
                      <a:pt x="2804" y="948"/>
                      <a:pt x="2804" y="969"/>
                    </a:cubicBezTo>
                    <a:cubicBezTo>
                      <a:pt x="2804" y="948"/>
                      <a:pt x="2784" y="927"/>
                      <a:pt x="2784" y="906"/>
                    </a:cubicBezTo>
                    <a:close/>
                    <a:moveTo>
                      <a:pt x="984" y="802"/>
                    </a:moveTo>
                    <a:cubicBezTo>
                      <a:pt x="1319" y="844"/>
                      <a:pt x="1654" y="844"/>
                      <a:pt x="1988" y="844"/>
                    </a:cubicBezTo>
                    <a:cubicBezTo>
                      <a:pt x="2219" y="1032"/>
                      <a:pt x="2386" y="1283"/>
                      <a:pt x="2428" y="1513"/>
                    </a:cubicBezTo>
                    <a:cubicBezTo>
                      <a:pt x="2512" y="1953"/>
                      <a:pt x="2344" y="2559"/>
                      <a:pt x="1884" y="2727"/>
                    </a:cubicBezTo>
                    <a:cubicBezTo>
                      <a:pt x="1800" y="2751"/>
                      <a:pt x="1713" y="2761"/>
                      <a:pt x="1624" y="2761"/>
                    </a:cubicBezTo>
                    <a:cubicBezTo>
                      <a:pt x="1403" y="2761"/>
                      <a:pt x="1172" y="2697"/>
                      <a:pt x="963" y="2622"/>
                    </a:cubicBezTo>
                    <a:cubicBezTo>
                      <a:pt x="963" y="2120"/>
                      <a:pt x="921" y="1597"/>
                      <a:pt x="796" y="1116"/>
                    </a:cubicBezTo>
                    <a:cubicBezTo>
                      <a:pt x="838" y="990"/>
                      <a:pt x="900" y="886"/>
                      <a:pt x="984" y="802"/>
                    </a:cubicBezTo>
                    <a:close/>
                    <a:moveTo>
                      <a:pt x="1800" y="0"/>
                    </a:moveTo>
                    <a:cubicBezTo>
                      <a:pt x="1688" y="0"/>
                      <a:pt x="1576" y="9"/>
                      <a:pt x="1465" y="28"/>
                    </a:cubicBezTo>
                    <a:cubicBezTo>
                      <a:pt x="1419" y="22"/>
                      <a:pt x="1374" y="20"/>
                      <a:pt x="1330" y="20"/>
                    </a:cubicBezTo>
                    <a:cubicBezTo>
                      <a:pt x="862" y="20"/>
                      <a:pt x="548" y="318"/>
                      <a:pt x="356" y="739"/>
                    </a:cubicBezTo>
                    <a:cubicBezTo>
                      <a:pt x="294" y="844"/>
                      <a:pt x="252" y="969"/>
                      <a:pt x="231" y="1074"/>
                    </a:cubicBezTo>
                    <a:cubicBezTo>
                      <a:pt x="22" y="1702"/>
                      <a:pt x="1" y="2455"/>
                      <a:pt x="43" y="2978"/>
                    </a:cubicBezTo>
                    <a:cubicBezTo>
                      <a:pt x="43" y="3145"/>
                      <a:pt x="168" y="3271"/>
                      <a:pt x="335" y="3271"/>
                    </a:cubicBezTo>
                    <a:cubicBezTo>
                      <a:pt x="784" y="3285"/>
                      <a:pt x="1392" y="3458"/>
                      <a:pt x="1933" y="3458"/>
                    </a:cubicBezTo>
                    <a:cubicBezTo>
                      <a:pt x="2200" y="3458"/>
                      <a:pt x="2451" y="3416"/>
                      <a:pt x="2658" y="3292"/>
                    </a:cubicBezTo>
                    <a:cubicBezTo>
                      <a:pt x="3118" y="2999"/>
                      <a:pt x="3181" y="2329"/>
                      <a:pt x="3223" y="1702"/>
                    </a:cubicBezTo>
                    <a:cubicBezTo>
                      <a:pt x="3286" y="1388"/>
                      <a:pt x="3369" y="1116"/>
                      <a:pt x="3558" y="865"/>
                    </a:cubicBezTo>
                    <a:cubicBezTo>
                      <a:pt x="3662" y="718"/>
                      <a:pt x="3537" y="488"/>
                      <a:pt x="3390" y="446"/>
                    </a:cubicBezTo>
                    <a:cubicBezTo>
                      <a:pt x="3202" y="404"/>
                      <a:pt x="3035" y="383"/>
                      <a:pt x="2867" y="362"/>
                    </a:cubicBezTo>
                    <a:cubicBezTo>
                      <a:pt x="2590" y="118"/>
                      <a:pt x="21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0"/>
              <p:cNvSpPr/>
              <p:nvPr/>
            </p:nvSpPr>
            <p:spPr>
              <a:xfrm>
                <a:off x="6263663" y="2299663"/>
                <a:ext cx="91575" cy="86175"/>
              </a:xfrm>
              <a:custGeom>
                <a:rect b="b" l="l" r="r" t="t"/>
                <a:pathLst>
                  <a:path extrusionOk="0" h="3447" w="3663">
                    <a:moveTo>
                      <a:pt x="2826" y="910"/>
                    </a:moveTo>
                    <a:cubicBezTo>
                      <a:pt x="2805" y="931"/>
                      <a:pt x="2805" y="952"/>
                      <a:pt x="2805" y="952"/>
                    </a:cubicBezTo>
                    <a:cubicBezTo>
                      <a:pt x="2805" y="931"/>
                      <a:pt x="2784" y="931"/>
                      <a:pt x="2784" y="910"/>
                    </a:cubicBezTo>
                    <a:close/>
                    <a:moveTo>
                      <a:pt x="984" y="805"/>
                    </a:moveTo>
                    <a:cubicBezTo>
                      <a:pt x="1319" y="826"/>
                      <a:pt x="1654" y="847"/>
                      <a:pt x="1989" y="847"/>
                    </a:cubicBezTo>
                    <a:cubicBezTo>
                      <a:pt x="2219" y="1035"/>
                      <a:pt x="2365" y="1286"/>
                      <a:pt x="2428" y="1517"/>
                    </a:cubicBezTo>
                    <a:cubicBezTo>
                      <a:pt x="2512" y="1956"/>
                      <a:pt x="2344" y="2563"/>
                      <a:pt x="1863" y="2709"/>
                    </a:cubicBezTo>
                    <a:cubicBezTo>
                      <a:pt x="1775" y="2743"/>
                      <a:pt x="1680" y="2757"/>
                      <a:pt x="1582" y="2757"/>
                    </a:cubicBezTo>
                    <a:cubicBezTo>
                      <a:pt x="1378" y="2757"/>
                      <a:pt x="1161" y="2696"/>
                      <a:pt x="963" y="2626"/>
                    </a:cubicBezTo>
                    <a:cubicBezTo>
                      <a:pt x="963" y="2123"/>
                      <a:pt x="922" y="1600"/>
                      <a:pt x="796" y="1119"/>
                    </a:cubicBezTo>
                    <a:cubicBezTo>
                      <a:pt x="838" y="994"/>
                      <a:pt x="901" y="889"/>
                      <a:pt x="984" y="805"/>
                    </a:cubicBezTo>
                    <a:close/>
                    <a:moveTo>
                      <a:pt x="1830" y="1"/>
                    </a:moveTo>
                    <a:cubicBezTo>
                      <a:pt x="1708" y="1"/>
                      <a:pt x="1586" y="11"/>
                      <a:pt x="1466" y="31"/>
                    </a:cubicBezTo>
                    <a:cubicBezTo>
                      <a:pt x="1419" y="26"/>
                      <a:pt x="1374" y="23"/>
                      <a:pt x="1330" y="23"/>
                    </a:cubicBezTo>
                    <a:cubicBezTo>
                      <a:pt x="862" y="23"/>
                      <a:pt x="548" y="321"/>
                      <a:pt x="357" y="742"/>
                    </a:cubicBezTo>
                    <a:cubicBezTo>
                      <a:pt x="294" y="847"/>
                      <a:pt x="252" y="952"/>
                      <a:pt x="231" y="1077"/>
                    </a:cubicBezTo>
                    <a:cubicBezTo>
                      <a:pt x="22" y="1705"/>
                      <a:pt x="1" y="2458"/>
                      <a:pt x="43" y="2981"/>
                    </a:cubicBezTo>
                    <a:cubicBezTo>
                      <a:pt x="43" y="3128"/>
                      <a:pt x="147" y="3253"/>
                      <a:pt x="315" y="3274"/>
                    </a:cubicBezTo>
                    <a:cubicBezTo>
                      <a:pt x="769" y="3288"/>
                      <a:pt x="1367" y="3446"/>
                      <a:pt x="1902" y="3446"/>
                    </a:cubicBezTo>
                    <a:cubicBezTo>
                      <a:pt x="2181" y="3446"/>
                      <a:pt x="2443" y="3403"/>
                      <a:pt x="2658" y="3274"/>
                    </a:cubicBezTo>
                    <a:cubicBezTo>
                      <a:pt x="3119" y="3002"/>
                      <a:pt x="3181" y="2312"/>
                      <a:pt x="3202" y="1684"/>
                    </a:cubicBezTo>
                    <a:cubicBezTo>
                      <a:pt x="3265" y="1391"/>
                      <a:pt x="3370" y="1098"/>
                      <a:pt x="3558" y="868"/>
                    </a:cubicBezTo>
                    <a:cubicBezTo>
                      <a:pt x="3663" y="722"/>
                      <a:pt x="3537" y="491"/>
                      <a:pt x="3370" y="449"/>
                    </a:cubicBezTo>
                    <a:cubicBezTo>
                      <a:pt x="3202" y="408"/>
                      <a:pt x="3035" y="387"/>
                      <a:pt x="2867" y="345"/>
                    </a:cubicBezTo>
                    <a:cubicBezTo>
                      <a:pt x="2597"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0"/>
              <p:cNvSpPr/>
              <p:nvPr/>
            </p:nvSpPr>
            <p:spPr>
              <a:xfrm>
                <a:off x="6364638" y="2300988"/>
                <a:ext cx="91550" cy="86275"/>
              </a:xfrm>
              <a:custGeom>
                <a:rect b="b" l="l" r="r" t="t"/>
                <a:pathLst>
                  <a:path extrusionOk="0" h="3451" w="3662">
                    <a:moveTo>
                      <a:pt x="2825" y="920"/>
                    </a:moveTo>
                    <a:cubicBezTo>
                      <a:pt x="2804" y="920"/>
                      <a:pt x="2804" y="941"/>
                      <a:pt x="2804" y="961"/>
                    </a:cubicBezTo>
                    <a:cubicBezTo>
                      <a:pt x="2804" y="941"/>
                      <a:pt x="2783" y="920"/>
                      <a:pt x="2783" y="920"/>
                    </a:cubicBezTo>
                    <a:close/>
                    <a:moveTo>
                      <a:pt x="984" y="794"/>
                    </a:moveTo>
                    <a:cubicBezTo>
                      <a:pt x="1318" y="836"/>
                      <a:pt x="1653" y="836"/>
                      <a:pt x="1988" y="857"/>
                    </a:cubicBezTo>
                    <a:cubicBezTo>
                      <a:pt x="2218" y="1024"/>
                      <a:pt x="2365" y="1296"/>
                      <a:pt x="2427" y="1505"/>
                    </a:cubicBezTo>
                    <a:cubicBezTo>
                      <a:pt x="2511" y="1966"/>
                      <a:pt x="2344" y="2552"/>
                      <a:pt x="1862" y="2719"/>
                    </a:cubicBezTo>
                    <a:cubicBezTo>
                      <a:pt x="1785" y="2743"/>
                      <a:pt x="1702" y="2753"/>
                      <a:pt x="1616" y="2753"/>
                    </a:cubicBezTo>
                    <a:cubicBezTo>
                      <a:pt x="1402" y="2753"/>
                      <a:pt x="1172" y="2689"/>
                      <a:pt x="963" y="2614"/>
                    </a:cubicBezTo>
                    <a:cubicBezTo>
                      <a:pt x="963" y="2112"/>
                      <a:pt x="921" y="1610"/>
                      <a:pt x="795" y="1108"/>
                    </a:cubicBezTo>
                    <a:cubicBezTo>
                      <a:pt x="837" y="982"/>
                      <a:pt x="900" y="878"/>
                      <a:pt x="984" y="794"/>
                    </a:cubicBezTo>
                    <a:close/>
                    <a:moveTo>
                      <a:pt x="1773" y="0"/>
                    </a:moveTo>
                    <a:cubicBezTo>
                      <a:pt x="1670" y="0"/>
                      <a:pt x="1567" y="7"/>
                      <a:pt x="1465" y="20"/>
                    </a:cubicBezTo>
                    <a:cubicBezTo>
                      <a:pt x="1430" y="17"/>
                      <a:pt x="1396" y="16"/>
                      <a:pt x="1363" y="16"/>
                    </a:cubicBezTo>
                    <a:cubicBezTo>
                      <a:pt x="876" y="16"/>
                      <a:pt x="552" y="300"/>
                      <a:pt x="356" y="731"/>
                    </a:cubicBezTo>
                    <a:cubicBezTo>
                      <a:pt x="293" y="836"/>
                      <a:pt x="251" y="961"/>
                      <a:pt x="230" y="1066"/>
                    </a:cubicBezTo>
                    <a:cubicBezTo>
                      <a:pt x="21" y="1694"/>
                      <a:pt x="0" y="2447"/>
                      <a:pt x="42" y="2970"/>
                    </a:cubicBezTo>
                    <a:cubicBezTo>
                      <a:pt x="42" y="3137"/>
                      <a:pt x="168" y="3263"/>
                      <a:pt x="335" y="3263"/>
                    </a:cubicBezTo>
                    <a:cubicBezTo>
                      <a:pt x="783" y="3277"/>
                      <a:pt x="1391" y="3451"/>
                      <a:pt x="1932" y="3451"/>
                    </a:cubicBezTo>
                    <a:cubicBezTo>
                      <a:pt x="2199" y="3451"/>
                      <a:pt x="2450" y="3408"/>
                      <a:pt x="2657" y="3284"/>
                    </a:cubicBezTo>
                    <a:cubicBezTo>
                      <a:pt x="3118" y="2991"/>
                      <a:pt x="3181" y="2321"/>
                      <a:pt x="3222" y="1694"/>
                    </a:cubicBezTo>
                    <a:cubicBezTo>
                      <a:pt x="3285" y="1401"/>
                      <a:pt x="3369" y="1108"/>
                      <a:pt x="3557" y="878"/>
                    </a:cubicBezTo>
                    <a:cubicBezTo>
                      <a:pt x="3662" y="710"/>
                      <a:pt x="3536" y="480"/>
                      <a:pt x="3369" y="438"/>
                    </a:cubicBezTo>
                    <a:cubicBezTo>
                      <a:pt x="3201" y="396"/>
                      <a:pt x="3034" y="376"/>
                      <a:pt x="2867" y="355"/>
                    </a:cubicBezTo>
                    <a:cubicBezTo>
                      <a:pt x="2583" y="104"/>
                      <a:pt x="2180" y="0"/>
                      <a:pt x="17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0"/>
              <p:cNvSpPr/>
              <p:nvPr/>
            </p:nvSpPr>
            <p:spPr>
              <a:xfrm>
                <a:off x="6465588" y="2302288"/>
                <a:ext cx="91575" cy="86150"/>
              </a:xfrm>
              <a:custGeom>
                <a:rect b="b" l="l" r="r" t="t"/>
                <a:pathLst>
                  <a:path extrusionOk="0" h="3446" w="3663">
                    <a:moveTo>
                      <a:pt x="2825" y="909"/>
                    </a:moveTo>
                    <a:cubicBezTo>
                      <a:pt x="2804" y="930"/>
                      <a:pt x="2804" y="930"/>
                      <a:pt x="2804" y="951"/>
                    </a:cubicBezTo>
                    <a:cubicBezTo>
                      <a:pt x="2804" y="930"/>
                      <a:pt x="2783" y="930"/>
                      <a:pt x="2783" y="909"/>
                    </a:cubicBezTo>
                    <a:close/>
                    <a:moveTo>
                      <a:pt x="984" y="805"/>
                    </a:moveTo>
                    <a:cubicBezTo>
                      <a:pt x="1319" y="826"/>
                      <a:pt x="1653" y="847"/>
                      <a:pt x="1988" y="847"/>
                    </a:cubicBezTo>
                    <a:cubicBezTo>
                      <a:pt x="2218" y="1035"/>
                      <a:pt x="2386" y="1286"/>
                      <a:pt x="2428" y="1516"/>
                    </a:cubicBezTo>
                    <a:cubicBezTo>
                      <a:pt x="2511" y="1956"/>
                      <a:pt x="2344" y="2562"/>
                      <a:pt x="1884" y="2709"/>
                    </a:cubicBezTo>
                    <a:cubicBezTo>
                      <a:pt x="1788" y="2743"/>
                      <a:pt x="1689" y="2757"/>
                      <a:pt x="1588" y="2757"/>
                    </a:cubicBezTo>
                    <a:cubicBezTo>
                      <a:pt x="1378" y="2757"/>
                      <a:pt x="1161" y="2696"/>
                      <a:pt x="963" y="2625"/>
                    </a:cubicBezTo>
                    <a:cubicBezTo>
                      <a:pt x="963" y="2123"/>
                      <a:pt x="921" y="1600"/>
                      <a:pt x="796" y="1119"/>
                    </a:cubicBezTo>
                    <a:cubicBezTo>
                      <a:pt x="837" y="993"/>
                      <a:pt x="900" y="889"/>
                      <a:pt x="984" y="805"/>
                    </a:cubicBezTo>
                    <a:close/>
                    <a:moveTo>
                      <a:pt x="1830" y="0"/>
                    </a:moveTo>
                    <a:cubicBezTo>
                      <a:pt x="1708" y="0"/>
                      <a:pt x="1585" y="11"/>
                      <a:pt x="1465" y="31"/>
                    </a:cubicBezTo>
                    <a:cubicBezTo>
                      <a:pt x="1419" y="25"/>
                      <a:pt x="1373" y="23"/>
                      <a:pt x="1330" y="23"/>
                    </a:cubicBezTo>
                    <a:cubicBezTo>
                      <a:pt x="861" y="23"/>
                      <a:pt x="547" y="321"/>
                      <a:pt x="356" y="742"/>
                    </a:cubicBezTo>
                    <a:cubicBezTo>
                      <a:pt x="293" y="847"/>
                      <a:pt x="252" y="951"/>
                      <a:pt x="231" y="1077"/>
                    </a:cubicBezTo>
                    <a:cubicBezTo>
                      <a:pt x="21" y="1684"/>
                      <a:pt x="0" y="2458"/>
                      <a:pt x="21" y="2981"/>
                    </a:cubicBezTo>
                    <a:cubicBezTo>
                      <a:pt x="42" y="3127"/>
                      <a:pt x="147" y="3253"/>
                      <a:pt x="314" y="3274"/>
                    </a:cubicBezTo>
                    <a:cubicBezTo>
                      <a:pt x="768" y="3288"/>
                      <a:pt x="1367" y="3446"/>
                      <a:pt x="1902" y="3446"/>
                    </a:cubicBezTo>
                    <a:cubicBezTo>
                      <a:pt x="2181" y="3446"/>
                      <a:pt x="2443" y="3403"/>
                      <a:pt x="2658" y="3274"/>
                    </a:cubicBezTo>
                    <a:cubicBezTo>
                      <a:pt x="3118" y="3002"/>
                      <a:pt x="3181" y="2311"/>
                      <a:pt x="3223" y="1684"/>
                    </a:cubicBezTo>
                    <a:cubicBezTo>
                      <a:pt x="3285" y="1391"/>
                      <a:pt x="3369" y="1098"/>
                      <a:pt x="3557" y="868"/>
                    </a:cubicBezTo>
                    <a:cubicBezTo>
                      <a:pt x="3662" y="721"/>
                      <a:pt x="3537" y="491"/>
                      <a:pt x="3369" y="449"/>
                    </a:cubicBezTo>
                    <a:cubicBezTo>
                      <a:pt x="3202" y="407"/>
                      <a:pt x="3034" y="365"/>
                      <a:pt x="2867" y="344"/>
                    </a:cubicBezTo>
                    <a:cubicBezTo>
                      <a:pt x="2596" y="106"/>
                      <a:pt x="2217" y="0"/>
                      <a:pt x="1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0"/>
              <p:cNvSpPr/>
              <p:nvPr/>
            </p:nvSpPr>
            <p:spPr>
              <a:xfrm>
                <a:off x="6566538" y="2303613"/>
                <a:ext cx="91575" cy="86275"/>
              </a:xfrm>
              <a:custGeom>
                <a:rect b="b" l="l" r="r" t="t"/>
                <a:pathLst>
                  <a:path extrusionOk="0" h="3451" w="3663">
                    <a:moveTo>
                      <a:pt x="2825" y="919"/>
                    </a:moveTo>
                    <a:cubicBezTo>
                      <a:pt x="2825" y="919"/>
                      <a:pt x="2804" y="940"/>
                      <a:pt x="2804" y="961"/>
                    </a:cubicBezTo>
                    <a:cubicBezTo>
                      <a:pt x="2804" y="940"/>
                      <a:pt x="2784" y="919"/>
                      <a:pt x="2784" y="919"/>
                    </a:cubicBezTo>
                    <a:close/>
                    <a:moveTo>
                      <a:pt x="984" y="794"/>
                    </a:moveTo>
                    <a:cubicBezTo>
                      <a:pt x="1319" y="836"/>
                      <a:pt x="1654" y="836"/>
                      <a:pt x="1988" y="856"/>
                    </a:cubicBezTo>
                    <a:cubicBezTo>
                      <a:pt x="2219" y="1024"/>
                      <a:pt x="2386" y="1296"/>
                      <a:pt x="2428" y="1505"/>
                    </a:cubicBezTo>
                    <a:cubicBezTo>
                      <a:pt x="2512" y="1965"/>
                      <a:pt x="2344" y="2551"/>
                      <a:pt x="1884" y="2719"/>
                    </a:cubicBezTo>
                    <a:cubicBezTo>
                      <a:pt x="1800" y="2743"/>
                      <a:pt x="1713" y="2753"/>
                      <a:pt x="1624" y="2753"/>
                    </a:cubicBezTo>
                    <a:cubicBezTo>
                      <a:pt x="1403" y="2753"/>
                      <a:pt x="1172" y="2689"/>
                      <a:pt x="963" y="2614"/>
                    </a:cubicBezTo>
                    <a:cubicBezTo>
                      <a:pt x="963" y="2112"/>
                      <a:pt x="921" y="1610"/>
                      <a:pt x="796" y="1108"/>
                    </a:cubicBezTo>
                    <a:cubicBezTo>
                      <a:pt x="838" y="982"/>
                      <a:pt x="900" y="877"/>
                      <a:pt x="984" y="794"/>
                    </a:cubicBezTo>
                    <a:close/>
                    <a:moveTo>
                      <a:pt x="1774" y="0"/>
                    </a:moveTo>
                    <a:cubicBezTo>
                      <a:pt x="1671" y="0"/>
                      <a:pt x="1567" y="7"/>
                      <a:pt x="1465" y="19"/>
                    </a:cubicBezTo>
                    <a:cubicBezTo>
                      <a:pt x="1431" y="17"/>
                      <a:pt x="1397" y="16"/>
                      <a:pt x="1364" y="16"/>
                    </a:cubicBezTo>
                    <a:cubicBezTo>
                      <a:pt x="877" y="16"/>
                      <a:pt x="552" y="300"/>
                      <a:pt x="356" y="731"/>
                    </a:cubicBezTo>
                    <a:cubicBezTo>
                      <a:pt x="294" y="836"/>
                      <a:pt x="252" y="961"/>
                      <a:pt x="231" y="1066"/>
                    </a:cubicBezTo>
                    <a:cubicBezTo>
                      <a:pt x="22" y="1693"/>
                      <a:pt x="1" y="2447"/>
                      <a:pt x="43" y="2970"/>
                    </a:cubicBezTo>
                    <a:cubicBezTo>
                      <a:pt x="43" y="3137"/>
                      <a:pt x="168" y="3263"/>
                      <a:pt x="335" y="3263"/>
                    </a:cubicBezTo>
                    <a:cubicBezTo>
                      <a:pt x="784" y="3277"/>
                      <a:pt x="1392" y="3450"/>
                      <a:pt x="1933" y="3450"/>
                    </a:cubicBezTo>
                    <a:cubicBezTo>
                      <a:pt x="2200" y="3450"/>
                      <a:pt x="2451" y="3408"/>
                      <a:pt x="2658" y="3284"/>
                    </a:cubicBezTo>
                    <a:cubicBezTo>
                      <a:pt x="3118" y="2991"/>
                      <a:pt x="3181" y="2321"/>
                      <a:pt x="3223" y="1693"/>
                    </a:cubicBezTo>
                    <a:cubicBezTo>
                      <a:pt x="3286" y="1400"/>
                      <a:pt x="3369" y="1108"/>
                      <a:pt x="3558" y="877"/>
                    </a:cubicBezTo>
                    <a:cubicBezTo>
                      <a:pt x="3662" y="710"/>
                      <a:pt x="3537" y="480"/>
                      <a:pt x="3390" y="438"/>
                    </a:cubicBezTo>
                    <a:cubicBezTo>
                      <a:pt x="3202" y="396"/>
                      <a:pt x="3035" y="375"/>
                      <a:pt x="2867" y="354"/>
                    </a:cubicBezTo>
                    <a:cubicBezTo>
                      <a:pt x="2584" y="104"/>
                      <a:pt x="2180" y="0"/>
                      <a:pt x="1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 name="Google Shape;692;p20"/>
            <p:cNvGrpSpPr/>
            <p:nvPr/>
          </p:nvGrpSpPr>
          <p:grpSpPr>
            <a:xfrm flipH="1">
              <a:off x="953063" y="898306"/>
              <a:ext cx="80965" cy="65228"/>
              <a:chOff x="1285329" y="811174"/>
              <a:chExt cx="104430" cy="84133"/>
            </a:xfrm>
          </p:grpSpPr>
          <p:sp>
            <p:nvSpPr>
              <p:cNvPr id="693" name="Google Shape;693;p20"/>
              <p:cNvSpPr/>
              <p:nvPr/>
            </p:nvSpPr>
            <p:spPr>
              <a:xfrm rot="-1314464">
                <a:off x="1286497" y="828797"/>
                <a:ext cx="99397" cy="25503"/>
              </a:xfrm>
              <a:custGeom>
                <a:rect b="b" l="l" r="r" t="t"/>
                <a:pathLst>
                  <a:path extrusionOk="0" h="822" w="3204">
                    <a:moveTo>
                      <a:pt x="2816" y="0"/>
                    </a:moveTo>
                    <a:cubicBezTo>
                      <a:pt x="2799" y="0"/>
                      <a:pt x="2781" y="2"/>
                      <a:pt x="2763" y="5"/>
                    </a:cubicBezTo>
                    <a:cubicBezTo>
                      <a:pt x="1968" y="194"/>
                      <a:pt x="1152" y="277"/>
                      <a:pt x="336" y="298"/>
                    </a:cubicBezTo>
                    <a:cubicBezTo>
                      <a:pt x="1" y="298"/>
                      <a:pt x="1" y="822"/>
                      <a:pt x="336" y="822"/>
                    </a:cubicBezTo>
                    <a:cubicBezTo>
                      <a:pt x="1193" y="801"/>
                      <a:pt x="2051" y="696"/>
                      <a:pt x="2888" y="508"/>
                    </a:cubicBezTo>
                    <a:cubicBezTo>
                      <a:pt x="3203" y="449"/>
                      <a:pt x="3092" y="0"/>
                      <a:pt x="28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0"/>
              <p:cNvSpPr/>
              <p:nvPr/>
            </p:nvSpPr>
            <p:spPr>
              <a:xfrm rot="-1314464">
                <a:off x="1309507" y="857351"/>
                <a:ext cx="78581" cy="24169"/>
              </a:xfrm>
              <a:custGeom>
                <a:rect b="b" l="l" r="r" t="t"/>
                <a:pathLst>
                  <a:path extrusionOk="0" h="779" w="2533">
                    <a:moveTo>
                      <a:pt x="2309" y="1"/>
                    </a:moveTo>
                    <a:cubicBezTo>
                      <a:pt x="2300" y="1"/>
                      <a:pt x="2291" y="1"/>
                      <a:pt x="2281" y="3"/>
                    </a:cubicBezTo>
                    <a:cubicBezTo>
                      <a:pt x="1611" y="87"/>
                      <a:pt x="942" y="170"/>
                      <a:pt x="272" y="254"/>
                    </a:cubicBezTo>
                    <a:cubicBezTo>
                      <a:pt x="126" y="275"/>
                      <a:pt x="0" y="359"/>
                      <a:pt x="0" y="526"/>
                    </a:cubicBezTo>
                    <a:cubicBezTo>
                      <a:pt x="0" y="643"/>
                      <a:pt x="110" y="779"/>
                      <a:pt x="244" y="779"/>
                    </a:cubicBezTo>
                    <a:cubicBezTo>
                      <a:pt x="253" y="779"/>
                      <a:pt x="263" y="778"/>
                      <a:pt x="272" y="777"/>
                    </a:cubicBezTo>
                    <a:cubicBezTo>
                      <a:pt x="942" y="693"/>
                      <a:pt x="1611" y="610"/>
                      <a:pt x="2281" y="526"/>
                    </a:cubicBezTo>
                    <a:cubicBezTo>
                      <a:pt x="2428" y="505"/>
                      <a:pt x="2532" y="421"/>
                      <a:pt x="2532" y="254"/>
                    </a:cubicBezTo>
                    <a:cubicBezTo>
                      <a:pt x="2532" y="137"/>
                      <a:pt x="2441" y="1"/>
                      <a:pt x="23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 name="Google Shape;695;p20"/>
            <p:cNvGrpSpPr/>
            <p:nvPr/>
          </p:nvGrpSpPr>
          <p:grpSpPr>
            <a:xfrm flipH="1" rot="3621181">
              <a:off x="974552" y="336639"/>
              <a:ext cx="877692" cy="518745"/>
              <a:chOff x="7555888" y="1846863"/>
              <a:chExt cx="1221250" cy="721800"/>
            </a:xfrm>
          </p:grpSpPr>
          <p:sp>
            <p:nvSpPr>
              <p:cNvPr id="696" name="Google Shape;696;p20"/>
              <p:cNvSpPr/>
              <p:nvPr/>
            </p:nvSpPr>
            <p:spPr>
              <a:xfrm>
                <a:off x="7555888" y="1846863"/>
                <a:ext cx="1221250" cy="721800"/>
              </a:xfrm>
              <a:custGeom>
                <a:rect b="b" l="l" r="r" t="t"/>
                <a:pathLst>
                  <a:path extrusionOk="0" h="28872" w="48850">
                    <a:moveTo>
                      <a:pt x="2044" y="881"/>
                    </a:moveTo>
                    <a:cubicBezTo>
                      <a:pt x="10371" y="5149"/>
                      <a:pt x="18385" y="9983"/>
                      <a:pt x="26378" y="14837"/>
                    </a:cubicBezTo>
                    <a:cubicBezTo>
                      <a:pt x="30500" y="17327"/>
                      <a:pt x="34664" y="19796"/>
                      <a:pt x="38765" y="22307"/>
                    </a:cubicBezTo>
                    <a:cubicBezTo>
                      <a:pt x="40648" y="23479"/>
                      <a:pt x="42447" y="24671"/>
                      <a:pt x="44163" y="26073"/>
                    </a:cubicBezTo>
                    <a:cubicBezTo>
                      <a:pt x="45063" y="26805"/>
                      <a:pt x="45942" y="27517"/>
                      <a:pt x="46946" y="28019"/>
                    </a:cubicBezTo>
                    <a:cubicBezTo>
                      <a:pt x="46172" y="27998"/>
                      <a:pt x="45397" y="27998"/>
                      <a:pt x="44623" y="27956"/>
                    </a:cubicBezTo>
                    <a:cubicBezTo>
                      <a:pt x="44665" y="27517"/>
                      <a:pt x="44644" y="27056"/>
                      <a:pt x="44602" y="26596"/>
                    </a:cubicBezTo>
                    <a:cubicBezTo>
                      <a:pt x="44591" y="26526"/>
                      <a:pt x="44527" y="26482"/>
                      <a:pt x="44470" y="26482"/>
                    </a:cubicBezTo>
                    <a:cubicBezTo>
                      <a:pt x="44424" y="26482"/>
                      <a:pt x="44382" y="26510"/>
                      <a:pt x="44372" y="26575"/>
                    </a:cubicBezTo>
                    <a:cubicBezTo>
                      <a:pt x="44289" y="26931"/>
                      <a:pt x="44268" y="27308"/>
                      <a:pt x="44247" y="27684"/>
                    </a:cubicBezTo>
                    <a:cubicBezTo>
                      <a:pt x="44247" y="27768"/>
                      <a:pt x="44226" y="27852"/>
                      <a:pt x="44205" y="27956"/>
                    </a:cubicBezTo>
                    <a:cubicBezTo>
                      <a:pt x="44017" y="27935"/>
                      <a:pt x="43807" y="27935"/>
                      <a:pt x="43619" y="27935"/>
                    </a:cubicBezTo>
                    <a:cubicBezTo>
                      <a:pt x="43619" y="27893"/>
                      <a:pt x="43619" y="27873"/>
                      <a:pt x="43619" y="27852"/>
                    </a:cubicBezTo>
                    <a:cubicBezTo>
                      <a:pt x="43598" y="27496"/>
                      <a:pt x="43556" y="27140"/>
                      <a:pt x="43514" y="26784"/>
                    </a:cubicBezTo>
                    <a:cubicBezTo>
                      <a:pt x="43504" y="26743"/>
                      <a:pt x="43462" y="26722"/>
                      <a:pt x="43420" y="26722"/>
                    </a:cubicBezTo>
                    <a:cubicBezTo>
                      <a:pt x="43378" y="26722"/>
                      <a:pt x="43337" y="26743"/>
                      <a:pt x="43326" y="26784"/>
                    </a:cubicBezTo>
                    <a:cubicBezTo>
                      <a:pt x="43284" y="27140"/>
                      <a:pt x="43242" y="27496"/>
                      <a:pt x="43221" y="27852"/>
                    </a:cubicBezTo>
                    <a:cubicBezTo>
                      <a:pt x="43221" y="27873"/>
                      <a:pt x="43221" y="27893"/>
                      <a:pt x="43221" y="27914"/>
                    </a:cubicBezTo>
                    <a:cubicBezTo>
                      <a:pt x="43054" y="27914"/>
                      <a:pt x="42887" y="27914"/>
                      <a:pt x="42740" y="27893"/>
                    </a:cubicBezTo>
                    <a:cubicBezTo>
                      <a:pt x="42740" y="27684"/>
                      <a:pt x="42698" y="27475"/>
                      <a:pt x="42657" y="27328"/>
                    </a:cubicBezTo>
                    <a:cubicBezTo>
                      <a:pt x="42647" y="27274"/>
                      <a:pt x="42611" y="27251"/>
                      <a:pt x="42572" y="27251"/>
                    </a:cubicBezTo>
                    <a:cubicBezTo>
                      <a:pt x="42522" y="27251"/>
                      <a:pt x="42468" y="27290"/>
                      <a:pt x="42468" y="27349"/>
                    </a:cubicBezTo>
                    <a:cubicBezTo>
                      <a:pt x="42468" y="27538"/>
                      <a:pt x="42447" y="27705"/>
                      <a:pt x="42426" y="27893"/>
                    </a:cubicBezTo>
                    <a:cubicBezTo>
                      <a:pt x="42259" y="27893"/>
                      <a:pt x="42092" y="27893"/>
                      <a:pt x="41924" y="27873"/>
                    </a:cubicBezTo>
                    <a:cubicBezTo>
                      <a:pt x="41924" y="27768"/>
                      <a:pt x="41924" y="27663"/>
                      <a:pt x="41924" y="27559"/>
                    </a:cubicBezTo>
                    <a:cubicBezTo>
                      <a:pt x="41924" y="27501"/>
                      <a:pt x="41874" y="27469"/>
                      <a:pt x="41825" y="27469"/>
                    </a:cubicBezTo>
                    <a:cubicBezTo>
                      <a:pt x="41784" y="27469"/>
                      <a:pt x="41745" y="27491"/>
                      <a:pt x="41736" y="27538"/>
                    </a:cubicBezTo>
                    <a:cubicBezTo>
                      <a:pt x="41694" y="27642"/>
                      <a:pt x="41652" y="27747"/>
                      <a:pt x="41631" y="27873"/>
                    </a:cubicBezTo>
                    <a:cubicBezTo>
                      <a:pt x="41401" y="27873"/>
                      <a:pt x="41171" y="27852"/>
                      <a:pt x="40962" y="27852"/>
                    </a:cubicBezTo>
                    <a:cubicBezTo>
                      <a:pt x="40962" y="27768"/>
                      <a:pt x="40962" y="27663"/>
                      <a:pt x="40983" y="27600"/>
                    </a:cubicBezTo>
                    <a:cubicBezTo>
                      <a:pt x="40983" y="27519"/>
                      <a:pt x="40920" y="27455"/>
                      <a:pt x="40860" y="27455"/>
                    </a:cubicBezTo>
                    <a:cubicBezTo>
                      <a:pt x="40827" y="27455"/>
                      <a:pt x="40795" y="27473"/>
                      <a:pt x="40773" y="27517"/>
                    </a:cubicBezTo>
                    <a:cubicBezTo>
                      <a:pt x="40732" y="27600"/>
                      <a:pt x="40669" y="27726"/>
                      <a:pt x="40627" y="27831"/>
                    </a:cubicBezTo>
                    <a:cubicBezTo>
                      <a:pt x="39246" y="27789"/>
                      <a:pt x="37844" y="27747"/>
                      <a:pt x="36463" y="27684"/>
                    </a:cubicBezTo>
                    <a:cubicBezTo>
                      <a:pt x="36484" y="27559"/>
                      <a:pt x="36484" y="27412"/>
                      <a:pt x="36484" y="27287"/>
                    </a:cubicBezTo>
                    <a:cubicBezTo>
                      <a:pt x="36505" y="26910"/>
                      <a:pt x="36484" y="26554"/>
                      <a:pt x="36526" y="26178"/>
                    </a:cubicBezTo>
                    <a:cubicBezTo>
                      <a:pt x="36526" y="26112"/>
                      <a:pt x="36474" y="26081"/>
                      <a:pt x="36422" y="26081"/>
                    </a:cubicBezTo>
                    <a:cubicBezTo>
                      <a:pt x="36375" y="26081"/>
                      <a:pt x="36327" y="26107"/>
                      <a:pt x="36317" y="26157"/>
                    </a:cubicBezTo>
                    <a:cubicBezTo>
                      <a:pt x="36233" y="26471"/>
                      <a:pt x="36212" y="26784"/>
                      <a:pt x="36191" y="27119"/>
                    </a:cubicBezTo>
                    <a:cubicBezTo>
                      <a:pt x="36170" y="27287"/>
                      <a:pt x="36128" y="27475"/>
                      <a:pt x="36107" y="27663"/>
                    </a:cubicBezTo>
                    <a:cubicBezTo>
                      <a:pt x="35940" y="27663"/>
                      <a:pt x="35773" y="27663"/>
                      <a:pt x="35626" y="27642"/>
                    </a:cubicBezTo>
                    <a:cubicBezTo>
                      <a:pt x="35626" y="27621"/>
                      <a:pt x="35626" y="27600"/>
                      <a:pt x="35626" y="27580"/>
                    </a:cubicBezTo>
                    <a:cubicBezTo>
                      <a:pt x="35647" y="27328"/>
                      <a:pt x="35605" y="27119"/>
                      <a:pt x="35542" y="26910"/>
                    </a:cubicBezTo>
                    <a:cubicBezTo>
                      <a:pt x="35524" y="26863"/>
                      <a:pt x="35488" y="26841"/>
                      <a:pt x="35454" y="26841"/>
                    </a:cubicBezTo>
                    <a:cubicBezTo>
                      <a:pt x="35413" y="26841"/>
                      <a:pt x="35375" y="26873"/>
                      <a:pt x="35375" y="26931"/>
                    </a:cubicBezTo>
                    <a:cubicBezTo>
                      <a:pt x="35354" y="27140"/>
                      <a:pt x="35312" y="27349"/>
                      <a:pt x="35270" y="27559"/>
                    </a:cubicBezTo>
                    <a:cubicBezTo>
                      <a:pt x="35270" y="27580"/>
                      <a:pt x="35250" y="27621"/>
                      <a:pt x="35250" y="27642"/>
                    </a:cubicBezTo>
                    <a:cubicBezTo>
                      <a:pt x="35145" y="27621"/>
                      <a:pt x="35019" y="27621"/>
                      <a:pt x="34915" y="27621"/>
                    </a:cubicBezTo>
                    <a:cubicBezTo>
                      <a:pt x="34957" y="27433"/>
                      <a:pt x="34915" y="27161"/>
                      <a:pt x="34894" y="27015"/>
                    </a:cubicBezTo>
                    <a:cubicBezTo>
                      <a:pt x="34885" y="26978"/>
                      <a:pt x="34859" y="26961"/>
                      <a:pt x="34832" y="26961"/>
                    </a:cubicBezTo>
                    <a:cubicBezTo>
                      <a:pt x="34797" y="26961"/>
                      <a:pt x="34759" y="26989"/>
                      <a:pt x="34747" y="27036"/>
                    </a:cubicBezTo>
                    <a:cubicBezTo>
                      <a:pt x="34747" y="27182"/>
                      <a:pt x="34726" y="27308"/>
                      <a:pt x="34685" y="27454"/>
                    </a:cubicBezTo>
                    <a:cubicBezTo>
                      <a:pt x="34685" y="27517"/>
                      <a:pt x="34664" y="27559"/>
                      <a:pt x="34643" y="27621"/>
                    </a:cubicBezTo>
                    <a:cubicBezTo>
                      <a:pt x="34350" y="27600"/>
                      <a:pt x="34078" y="27600"/>
                      <a:pt x="33806" y="27580"/>
                    </a:cubicBezTo>
                    <a:cubicBezTo>
                      <a:pt x="33869" y="27475"/>
                      <a:pt x="33931" y="27370"/>
                      <a:pt x="33973" y="27266"/>
                    </a:cubicBezTo>
                    <a:cubicBezTo>
                      <a:pt x="33987" y="27195"/>
                      <a:pt x="33915" y="27143"/>
                      <a:pt x="33854" y="27143"/>
                    </a:cubicBezTo>
                    <a:cubicBezTo>
                      <a:pt x="33825" y="27143"/>
                      <a:pt x="33798" y="27155"/>
                      <a:pt x="33785" y="27182"/>
                    </a:cubicBezTo>
                    <a:cubicBezTo>
                      <a:pt x="33743" y="27287"/>
                      <a:pt x="33680" y="27349"/>
                      <a:pt x="33597" y="27433"/>
                    </a:cubicBezTo>
                    <a:cubicBezTo>
                      <a:pt x="33534" y="27475"/>
                      <a:pt x="33471" y="27517"/>
                      <a:pt x="33408" y="27559"/>
                    </a:cubicBezTo>
                    <a:cubicBezTo>
                      <a:pt x="33178" y="27559"/>
                      <a:pt x="32927" y="27538"/>
                      <a:pt x="32697" y="27538"/>
                    </a:cubicBezTo>
                    <a:cubicBezTo>
                      <a:pt x="32697" y="27517"/>
                      <a:pt x="32697" y="27475"/>
                      <a:pt x="32697" y="27454"/>
                    </a:cubicBezTo>
                    <a:cubicBezTo>
                      <a:pt x="32697" y="27387"/>
                      <a:pt x="32637" y="27337"/>
                      <a:pt x="32583" y="27337"/>
                    </a:cubicBezTo>
                    <a:cubicBezTo>
                      <a:pt x="32552" y="27337"/>
                      <a:pt x="32524" y="27353"/>
                      <a:pt x="32509" y="27391"/>
                    </a:cubicBezTo>
                    <a:cubicBezTo>
                      <a:pt x="32488" y="27454"/>
                      <a:pt x="32446" y="27475"/>
                      <a:pt x="32425" y="27517"/>
                    </a:cubicBezTo>
                    <a:cubicBezTo>
                      <a:pt x="30584" y="27454"/>
                      <a:pt x="28763" y="27370"/>
                      <a:pt x="26922" y="27308"/>
                    </a:cubicBezTo>
                    <a:cubicBezTo>
                      <a:pt x="27152" y="26868"/>
                      <a:pt x="26985" y="26240"/>
                      <a:pt x="27152" y="25780"/>
                    </a:cubicBezTo>
                    <a:cubicBezTo>
                      <a:pt x="27182" y="25720"/>
                      <a:pt x="27126" y="25671"/>
                      <a:pt x="27069" y="25671"/>
                    </a:cubicBezTo>
                    <a:cubicBezTo>
                      <a:pt x="27046" y="25671"/>
                      <a:pt x="27023" y="25679"/>
                      <a:pt x="27006" y="25696"/>
                    </a:cubicBezTo>
                    <a:cubicBezTo>
                      <a:pt x="26817" y="25927"/>
                      <a:pt x="26734" y="26157"/>
                      <a:pt x="26692" y="26450"/>
                    </a:cubicBezTo>
                    <a:cubicBezTo>
                      <a:pt x="26650" y="26722"/>
                      <a:pt x="26587" y="27015"/>
                      <a:pt x="26608" y="27287"/>
                    </a:cubicBezTo>
                    <a:lnTo>
                      <a:pt x="26211" y="27287"/>
                    </a:lnTo>
                    <a:cubicBezTo>
                      <a:pt x="26273" y="27161"/>
                      <a:pt x="26294" y="27015"/>
                      <a:pt x="26294" y="26889"/>
                    </a:cubicBezTo>
                    <a:cubicBezTo>
                      <a:pt x="26315" y="26659"/>
                      <a:pt x="26294" y="26429"/>
                      <a:pt x="26294" y="26178"/>
                    </a:cubicBezTo>
                    <a:cubicBezTo>
                      <a:pt x="26294" y="26140"/>
                      <a:pt x="26249" y="26110"/>
                      <a:pt x="26208" y="26110"/>
                    </a:cubicBezTo>
                    <a:cubicBezTo>
                      <a:pt x="26181" y="26110"/>
                      <a:pt x="26156" y="26123"/>
                      <a:pt x="26148" y="26157"/>
                    </a:cubicBezTo>
                    <a:cubicBezTo>
                      <a:pt x="26127" y="26366"/>
                      <a:pt x="26064" y="26575"/>
                      <a:pt x="26022" y="26784"/>
                    </a:cubicBezTo>
                    <a:cubicBezTo>
                      <a:pt x="25980" y="26931"/>
                      <a:pt x="25876" y="27098"/>
                      <a:pt x="25876" y="27266"/>
                    </a:cubicBezTo>
                    <a:cubicBezTo>
                      <a:pt x="25708" y="27266"/>
                      <a:pt x="25541" y="27266"/>
                      <a:pt x="25395" y="27245"/>
                    </a:cubicBezTo>
                    <a:cubicBezTo>
                      <a:pt x="25395" y="27182"/>
                      <a:pt x="25415" y="27119"/>
                      <a:pt x="25436" y="27056"/>
                    </a:cubicBezTo>
                    <a:cubicBezTo>
                      <a:pt x="25457" y="26826"/>
                      <a:pt x="25478" y="26617"/>
                      <a:pt x="25478" y="26387"/>
                    </a:cubicBezTo>
                    <a:cubicBezTo>
                      <a:pt x="25468" y="26327"/>
                      <a:pt x="25425" y="26300"/>
                      <a:pt x="25380" y="26300"/>
                    </a:cubicBezTo>
                    <a:cubicBezTo>
                      <a:pt x="25331" y="26300"/>
                      <a:pt x="25280" y="26332"/>
                      <a:pt x="25269" y="26387"/>
                    </a:cubicBezTo>
                    <a:cubicBezTo>
                      <a:pt x="25248" y="26617"/>
                      <a:pt x="25206" y="26805"/>
                      <a:pt x="25143" y="27015"/>
                    </a:cubicBezTo>
                    <a:cubicBezTo>
                      <a:pt x="25123" y="27077"/>
                      <a:pt x="25102" y="27161"/>
                      <a:pt x="25081" y="27245"/>
                    </a:cubicBezTo>
                    <a:cubicBezTo>
                      <a:pt x="24830" y="27224"/>
                      <a:pt x="24578" y="27224"/>
                      <a:pt x="24327" y="27203"/>
                    </a:cubicBezTo>
                    <a:cubicBezTo>
                      <a:pt x="24390" y="27056"/>
                      <a:pt x="24411" y="26889"/>
                      <a:pt x="24390" y="26722"/>
                    </a:cubicBezTo>
                    <a:cubicBezTo>
                      <a:pt x="24390" y="26661"/>
                      <a:pt x="24340" y="26628"/>
                      <a:pt x="24295" y="26628"/>
                    </a:cubicBezTo>
                    <a:cubicBezTo>
                      <a:pt x="24262" y="26628"/>
                      <a:pt x="24232" y="26645"/>
                      <a:pt x="24223" y="26680"/>
                    </a:cubicBezTo>
                    <a:cubicBezTo>
                      <a:pt x="24181" y="26889"/>
                      <a:pt x="24097" y="27036"/>
                      <a:pt x="23993" y="27203"/>
                    </a:cubicBezTo>
                    <a:lnTo>
                      <a:pt x="23323" y="27182"/>
                    </a:lnTo>
                    <a:cubicBezTo>
                      <a:pt x="23323" y="27119"/>
                      <a:pt x="23323" y="27077"/>
                      <a:pt x="23323" y="27036"/>
                    </a:cubicBezTo>
                    <a:cubicBezTo>
                      <a:pt x="23323" y="26989"/>
                      <a:pt x="23277" y="26961"/>
                      <a:pt x="23236" y="26961"/>
                    </a:cubicBezTo>
                    <a:cubicBezTo>
                      <a:pt x="23205" y="26961"/>
                      <a:pt x="23177" y="26978"/>
                      <a:pt x="23177" y="27015"/>
                    </a:cubicBezTo>
                    <a:cubicBezTo>
                      <a:pt x="23156" y="27077"/>
                      <a:pt x="23156" y="27119"/>
                      <a:pt x="23135" y="27161"/>
                    </a:cubicBezTo>
                    <a:cubicBezTo>
                      <a:pt x="21314" y="27098"/>
                      <a:pt x="19494" y="27056"/>
                      <a:pt x="17695" y="26994"/>
                    </a:cubicBezTo>
                    <a:cubicBezTo>
                      <a:pt x="17988" y="26471"/>
                      <a:pt x="17820" y="25571"/>
                      <a:pt x="17757" y="25006"/>
                    </a:cubicBezTo>
                    <a:cubicBezTo>
                      <a:pt x="17747" y="24922"/>
                      <a:pt x="17684" y="24880"/>
                      <a:pt x="17621" y="24880"/>
                    </a:cubicBezTo>
                    <a:cubicBezTo>
                      <a:pt x="17559" y="24880"/>
                      <a:pt x="17496" y="24922"/>
                      <a:pt x="17485" y="25006"/>
                    </a:cubicBezTo>
                    <a:cubicBezTo>
                      <a:pt x="17464" y="25383"/>
                      <a:pt x="17464" y="25738"/>
                      <a:pt x="17444" y="26115"/>
                    </a:cubicBezTo>
                    <a:cubicBezTo>
                      <a:pt x="17444" y="26408"/>
                      <a:pt x="17360" y="26701"/>
                      <a:pt x="17381" y="26994"/>
                    </a:cubicBezTo>
                    <a:cubicBezTo>
                      <a:pt x="17213" y="26994"/>
                      <a:pt x="17025" y="26973"/>
                      <a:pt x="16858" y="26973"/>
                    </a:cubicBezTo>
                    <a:cubicBezTo>
                      <a:pt x="16983" y="26680"/>
                      <a:pt x="16962" y="26115"/>
                      <a:pt x="16962" y="25968"/>
                    </a:cubicBezTo>
                    <a:cubicBezTo>
                      <a:pt x="16962" y="25913"/>
                      <a:pt x="16927" y="25887"/>
                      <a:pt x="16888" y="25887"/>
                    </a:cubicBezTo>
                    <a:cubicBezTo>
                      <a:pt x="16853" y="25887"/>
                      <a:pt x="16815" y="25908"/>
                      <a:pt x="16795" y="25948"/>
                    </a:cubicBezTo>
                    <a:cubicBezTo>
                      <a:pt x="16690" y="26199"/>
                      <a:pt x="16648" y="26471"/>
                      <a:pt x="16544" y="26722"/>
                    </a:cubicBezTo>
                    <a:cubicBezTo>
                      <a:pt x="16523" y="26784"/>
                      <a:pt x="16460" y="26889"/>
                      <a:pt x="16460" y="26973"/>
                    </a:cubicBezTo>
                    <a:cubicBezTo>
                      <a:pt x="16314" y="26973"/>
                      <a:pt x="16167" y="26952"/>
                      <a:pt x="16021" y="26952"/>
                    </a:cubicBezTo>
                    <a:cubicBezTo>
                      <a:pt x="16104" y="26784"/>
                      <a:pt x="16167" y="26596"/>
                      <a:pt x="16209" y="26429"/>
                    </a:cubicBezTo>
                    <a:cubicBezTo>
                      <a:pt x="16223" y="26373"/>
                      <a:pt x="16172" y="26326"/>
                      <a:pt x="16124" y="26326"/>
                    </a:cubicBezTo>
                    <a:cubicBezTo>
                      <a:pt x="16100" y="26326"/>
                      <a:pt x="16077" y="26338"/>
                      <a:pt x="16063" y="26366"/>
                    </a:cubicBezTo>
                    <a:cubicBezTo>
                      <a:pt x="15979" y="26554"/>
                      <a:pt x="15853" y="26743"/>
                      <a:pt x="15791" y="26952"/>
                    </a:cubicBezTo>
                    <a:cubicBezTo>
                      <a:pt x="15539" y="26952"/>
                      <a:pt x="15288" y="26931"/>
                      <a:pt x="15037" y="26931"/>
                    </a:cubicBezTo>
                    <a:lnTo>
                      <a:pt x="15016" y="26931"/>
                    </a:lnTo>
                    <a:cubicBezTo>
                      <a:pt x="15037" y="26910"/>
                      <a:pt x="15037" y="26889"/>
                      <a:pt x="15037" y="26868"/>
                    </a:cubicBezTo>
                    <a:cubicBezTo>
                      <a:pt x="15079" y="26722"/>
                      <a:pt x="15121" y="26575"/>
                      <a:pt x="15142" y="26429"/>
                    </a:cubicBezTo>
                    <a:cubicBezTo>
                      <a:pt x="15154" y="26366"/>
                      <a:pt x="15107" y="26326"/>
                      <a:pt x="15063" y="26326"/>
                    </a:cubicBezTo>
                    <a:cubicBezTo>
                      <a:pt x="15033" y="26326"/>
                      <a:pt x="15004" y="26345"/>
                      <a:pt x="14995" y="26387"/>
                    </a:cubicBezTo>
                    <a:cubicBezTo>
                      <a:pt x="14954" y="26512"/>
                      <a:pt x="14912" y="26638"/>
                      <a:pt x="14849" y="26784"/>
                    </a:cubicBezTo>
                    <a:cubicBezTo>
                      <a:pt x="14828" y="26826"/>
                      <a:pt x="14807" y="26868"/>
                      <a:pt x="14786" y="26931"/>
                    </a:cubicBezTo>
                    <a:cubicBezTo>
                      <a:pt x="14577" y="26910"/>
                      <a:pt x="14368" y="26910"/>
                      <a:pt x="14159" y="26910"/>
                    </a:cubicBezTo>
                    <a:cubicBezTo>
                      <a:pt x="14200" y="26784"/>
                      <a:pt x="14221" y="26638"/>
                      <a:pt x="14200" y="26512"/>
                    </a:cubicBezTo>
                    <a:cubicBezTo>
                      <a:pt x="14200" y="26453"/>
                      <a:pt x="14147" y="26414"/>
                      <a:pt x="14096" y="26414"/>
                    </a:cubicBezTo>
                    <a:cubicBezTo>
                      <a:pt x="14058" y="26414"/>
                      <a:pt x="14021" y="26437"/>
                      <a:pt x="14012" y="26492"/>
                    </a:cubicBezTo>
                    <a:cubicBezTo>
                      <a:pt x="13991" y="26617"/>
                      <a:pt x="13949" y="26743"/>
                      <a:pt x="13866" y="26868"/>
                    </a:cubicBezTo>
                    <a:cubicBezTo>
                      <a:pt x="13845" y="26868"/>
                      <a:pt x="13824" y="26889"/>
                      <a:pt x="13824" y="26910"/>
                    </a:cubicBezTo>
                    <a:cubicBezTo>
                      <a:pt x="13573" y="26889"/>
                      <a:pt x="13322" y="26889"/>
                      <a:pt x="13091" y="26889"/>
                    </a:cubicBezTo>
                    <a:cubicBezTo>
                      <a:pt x="13133" y="26805"/>
                      <a:pt x="13154" y="26743"/>
                      <a:pt x="13217" y="26680"/>
                    </a:cubicBezTo>
                    <a:cubicBezTo>
                      <a:pt x="13270" y="26609"/>
                      <a:pt x="13219" y="26524"/>
                      <a:pt x="13151" y="26524"/>
                    </a:cubicBezTo>
                    <a:cubicBezTo>
                      <a:pt x="13139" y="26524"/>
                      <a:pt x="13125" y="26527"/>
                      <a:pt x="13112" y="26533"/>
                    </a:cubicBezTo>
                    <a:cubicBezTo>
                      <a:pt x="12987" y="26617"/>
                      <a:pt x="12861" y="26743"/>
                      <a:pt x="12861" y="26889"/>
                    </a:cubicBezTo>
                    <a:cubicBezTo>
                      <a:pt x="11878" y="26868"/>
                      <a:pt x="10915" y="26847"/>
                      <a:pt x="9953" y="26847"/>
                    </a:cubicBezTo>
                    <a:cubicBezTo>
                      <a:pt x="9953" y="26722"/>
                      <a:pt x="9932" y="26596"/>
                      <a:pt x="9932" y="26492"/>
                    </a:cubicBezTo>
                    <a:cubicBezTo>
                      <a:pt x="9911" y="26220"/>
                      <a:pt x="9932" y="25948"/>
                      <a:pt x="9974" y="25696"/>
                    </a:cubicBezTo>
                    <a:cubicBezTo>
                      <a:pt x="9988" y="25611"/>
                      <a:pt x="9915" y="25535"/>
                      <a:pt x="9847" y="25535"/>
                    </a:cubicBezTo>
                    <a:cubicBezTo>
                      <a:pt x="9815" y="25535"/>
                      <a:pt x="9785" y="25552"/>
                      <a:pt x="9765" y="25592"/>
                    </a:cubicBezTo>
                    <a:cubicBezTo>
                      <a:pt x="9639" y="25843"/>
                      <a:pt x="9597" y="26073"/>
                      <a:pt x="9576" y="26324"/>
                    </a:cubicBezTo>
                    <a:cubicBezTo>
                      <a:pt x="9555" y="26492"/>
                      <a:pt x="9555" y="26659"/>
                      <a:pt x="9555" y="26826"/>
                    </a:cubicBezTo>
                    <a:lnTo>
                      <a:pt x="8949" y="26826"/>
                    </a:lnTo>
                    <a:cubicBezTo>
                      <a:pt x="8969" y="26554"/>
                      <a:pt x="8928" y="26282"/>
                      <a:pt x="8990" y="26010"/>
                    </a:cubicBezTo>
                    <a:cubicBezTo>
                      <a:pt x="9016" y="25934"/>
                      <a:pt x="8964" y="25888"/>
                      <a:pt x="8909" y="25888"/>
                    </a:cubicBezTo>
                    <a:cubicBezTo>
                      <a:pt x="8875" y="25888"/>
                      <a:pt x="8839" y="25907"/>
                      <a:pt x="8823" y="25948"/>
                    </a:cubicBezTo>
                    <a:cubicBezTo>
                      <a:pt x="8739" y="26178"/>
                      <a:pt x="8718" y="26408"/>
                      <a:pt x="8677" y="26638"/>
                    </a:cubicBezTo>
                    <a:cubicBezTo>
                      <a:pt x="8677" y="26701"/>
                      <a:pt x="8656" y="26764"/>
                      <a:pt x="8635" y="26826"/>
                    </a:cubicBezTo>
                    <a:lnTo>
                      <a:pt x="7965" y="26826"/>
                    </a:lnTo>
                    <a:cubicBezTo>
                      <a:pt x="8049" y="26701"/>
                      <a:pt x="8112" y="26554"/>
                      <a:pt x="8153" y="26429"/>
                    </a:cubicBezTo>
                    <a:cubicBezTo>
                      <a:pt x="8182" y="26358"/>
                      <a:pt x="8114" y="26316"/>
                      <a:pt x="8054" y="26316"/>
                    </a:cubicBezTo>
                    <a:cubicBezTo>
                      <a:pt x="8026" y="26316"/>
                      <a:pt x="7999" y="26325"/>
                      <a:pt x="7986" y="26345"/>
                    </a:cubicBezTo>
                    <a:cubicBezTo>
                      <a:pt x="7881" y="26471"/>
                      <a:pt x="7777" y="26596"/>
                      <a:pt x="7693" y="26722"/>
                    </a:cubicBezTo>
                    <a:cubicBezTo>
                      <a:pt x="7672" y="26743"/>
                      <a:pt x="7630" y="26784"/>
                      <a:pt x="7609" y="26826"/>
                    </a:cubicBezTo>
                    <a:lnTo>
                      <a:pt x="6982" y="26826"/>
                    </a:lnTo>
                    <a:cubicBezTo>
                      <a:pt x="7045" y="26701"/>
                      <a:pt x="7065" y="26554"/>
                      <a:pt x="7086" y="26408"/>
                    </a:cubicBezTo>
                    <a:cubicBezTo>
                      <a:pt x="7086" y="26356"/>
                      <a:pt x="7038" y="26320"/>
                      <a:pt x="6992" y="26320"/>
                    </a:cubicBezTo>
                    <a:cubicBezTo>
                      <a:pt x="6963" y="26320"/>
                      <a:pt x="6935" y="26334"/>
                      <a:pt x="6919" y="26366"/>
                    </a:cubicBezTo>
                    <a:cubicBezTo>
                      <a:pt x="6856" y="26512"/>
                      <a:pt x="6752" y="26680"/>
                      <a:pt x="6626" y="26784"/>
                    </a:cubicBezTo>
                    <a:cubicBezTo>
                      <a:pt x="6626" y="26805"/>
                      <a:pt x="6605" y="26805"/>
                      <a:pt x="6584" y="26826"/>
                    </a:cubicBezTo>
                    <a:lnTo>
                      <a:pt x="6061" y="26826"/>
                    </a:lnTo>
                    <a:cubicBezTo>
                      <a:pt x="6082" y="26805"/>
                      <a:pt x="6103" y="26784"/>
                      <a:pt x="6103" y="26764"/>
                    </a:cubicBezTo>
                    <a:cubicBezTo>
                      <a:pt x="6137" y="26713"/>
                      <a:pt x="6088" y="26648"/>
                      <a:pt x="6035" y="26648"/>
                    </a:cubicBezTo>
                    <a:cubicBezTo>
                      <a:pt x="6023" y="26648"/>
                      <a:pt x="6010" y="26651"/>
                      <a:pt x="5998" y="26659"/>
                    </a:cubicBezTo>
                    <a:cubicBezTo>
                      <a:pt x="5936" y="26701"/>
                      <a:pt x="5852" y="26743"/>
                      <a:pt x="5768" y="26743"/>
                    </a:cubicBezTo>
                    <a:cubicBezTo>
                      <a:pt x="5684" y="26764"/>
                      <a:pt x="5622" y="26764"/>
                      <a:pt x="5559" y="26784"/>
                    </a:cubicBezTo>
                    <a:cubicBezTo>
                      <a:pt x="5517" y="26805"/>
                      <a:pt x="5496" y="26826"/>
                      <a:pt x="5475" y="26826"/>
                    </a:cubicBezTo>
                    <a:cubicBezTo>
                      <a:pt x="5350" y="26826"/>
                      <a:pt x="5224" y="26826"/>
                      <a:pt x="5099" y="26847"/>
                    </a:cubicBezTo>
                    <a:cubicBezTo>
                      <a:pt x="5120" y="26805"/>
                      <a:pt x="5161" y="26784"/>
                      <a:pt x="5203" y="26764"/>
                    </a:cubicBezTo>
                    <a:cubicBezTo>
                      <a:pt x="5266" y="26764"/>
                      <a:pt x="5266" y="26680"/>
                      <a:pt x="5203" y="26659"/>
                    </a:cubicBezTo>
                    <a:cubicBezTo>
                      <a:pt x="5152" y="26650"/>
                      <a:pt x="5104" y="26642"/>
                      <a:pt x="5059" y="26642"/>
                    </a:cubicBezTo>
                    <a:cubicBezTo>
                      <a:pt x="4992" y="26642"/>
                      <a:pt x="4930" y="26660"/>
                      <a:pt x="4868" y="26722"/>
                    </a:cubicBezTo>
                    <a:cubicBezTo>
                      <a:pt x="4827" y="26764"/>
                      <a:pt x="4785" y="26805"/>
                      <a:pt x="4764" y="26847"/>
                    </a:cubicBezTo>
                    <a:cubicBezTo>
                      <a:pt x="3739" y="26847"/>
                      <a:pt x="2692" y="26868"/>
                      <a:pt x="1646" y="26994"/>
                    </a:cubicBezTo>
                    <a:cubicBezTo>
                      <a:pt x="1458" y="27015"/>
                      <a:pt x="1186" y="27036"/>
                      <a:pt x="914" y="27098"/>
                    </a:cubicBezTo>
                    <a:cubicBezTo>
                      <a:pt x="1521" y="22872"/>
                      <a:pt x="1019" y="18499"/>
                      <a:pt x="1332" y="14251"/>
                    </a:cubicBezTo>
                    <a:cubicBezTo>
                      <a:pt x="1500" y="11740"/>
                      <a:pt x="1604" y="9209"/>
                      <a:pt x="1667" y="6698"/>
                    </a:cubicBezTo>
                    <a:cubicBezTo>
                      <a:pt x="1730" y="4752"/>
                      <a:pt x="1563" y="2785"/>
                      <a:pt x="2044" y="881"/>
                    </a:cubicBezTo>
                    <a:close/>
                    <a:moveTo>
                      <a:pt x="1824" y="0"/>
                    </a:moveTo>
                    <a:cubicBezTo>
                      <a:pt x="1674" y="0"/>
                      <a:pt x="1539" y="94"/>
                      <a:pt x="1479" y="274"/>
                    </a:cubicBezTo>
                    <a:cubicBezTo>
                      <a:pt x="914" y="2116"/>
                      <a:pt x="1019" y="4061"/>
                      <a:pt x="998" y="5986"/>
                    </a:cubicBezTo>
                    <a:cubicBezTo>
                      <a:pt x="977" y="8330"/>
                      <a:pt x="830" y="10673"/>
                      <a:pt x="705" y="13017"/>
                    </a:cubicBezTo>
                    <a:cubicBezTo>
                      <a:pt x="558" y="15486"/>
                      <a:pt x="328" y="17892"/>
                      <a:pt x="370" y="20361"/>
                    </a:cubicBezTo>
                    <a:cubicBezTo>
                      <a:pt x="412" y="22809"/>
                      <a:pt x="495" y="25236"/>
                      <a:pt x="56" y="27642"/>
                    </a:cubicBezTo>
                    <a:cubicBezTo>
                      <a:pt x="0" y="27906"/>
                      <a:pt x="250" y="28134"/>
                      <a:pt x="472" y="28134"/>
                    </a:cubicBezTo>
                    <a:cubicBezTo>
                      <a:pt x="585" y="28134"/>
                      <a:pt x="690" y="28076"/>
                      <a:pt x="747" y="27935"/>
                    </a:cubicBezTo>
                    <a:cubicBezTo>
                      <a:pt x="851" y="27705"/>
                      <a:pt x="2839" y="27705"/>
                      <a:pt x="3215" y="27684"/>
                    </a:cubicBezTo>
                    <a:cubicBezTo>
                      <a:pt x="4680" y="27621"/>
                      <a:pt x="6145" y="27621"/>
                      <a:pt x="7609" y="27621"/>
                    </a:cubicBezTo>
                    <a:cubicBezTo>
                      <a:pt x="10350" y="27642"/>
                      <a:pt x="13071" y="27726"/>
                      <a:pt x="15812" y="27789"/>
                    </a:cubicBezTo>
                    <a:cubicBezTo>
                      <a:pt x="24955" y="27977"/>
                      <a:pt x="34099" y="28605"/>
                      <a:pt x="43242" y="28689"/>
                    </a:cubicBezTo>
                    <a:cubicBezTo>
                      <a:pt x="43263" y="28730"/>
                      <a:pt x="43284" y="28772"/>
                      <a:pt x="43305" y="28793"/>
                    </a:cubicBezTo>
                    <a:cubicBezTo>
                      <a:pt x="43326" y="28845"/>
                      <a:pt x="43373" y="28872"/>
                      <a:pt x="43420" y="28872"/>
                    </a:cubicBezTo>
                    <a:cubicBezTo>
                      <a:pt x="43467" y="28872"/>
                      <a:pt x="43514" y="28845"/>
                      <a:pt x="43535" y="28793"/>
                    </a:cubicBezTo>
                    <a:cubicBezTo>
                      <a:pt x="43556" y="28772"/>
                      <a:pt x="43577" y="28730"/>
                      <a:pt x="43598" y="28689"/>
                    </a:cubicBezTo>
                    <a:cubicBezTo>
                      <a:pt x="43765" y="28709"/>
                      <a:pt x="43954" y="28709"/>
                      <a:pt x="44142" y="28709"/>
                    </a:cubicBezTo>
                    <a:cubicBezTo>
                      <a:pt x="44142" y="28730"/>
                      <a:pt x="44142" y="28751"/>
                      <a:pt x="44163" y="28772"/>
                    </a:cubicBezTo>
                    <a:cubicBezTo>
                      <a:pt x="44178" y="28817"/>
                      <a:pt x="44226" y="28852"/>
                      <a:pt x="44275" y="28852"/>
                    </a:cubicBezTo>
                    <a:cubicBezTo>
                      <a:pt x="44294" y="28852"/>
                      <a:pt x="44313" y="28847"/>
                      <a:pt x="44330" y="28835"/>
                    </a:cubicBezTo>
                    <a:cubicBezTo>
                      <a:pt x="44393" y="28793"/>
                      <a:pt x="44435" y="28751"/>
                      <a:pt x="44477" y="28709"/>
                    </a:cubicBezTo>
                    <a:cubicBezTo>
                      <a:pt x="45795" y="28709"/>
                      <a:pt x="47113" y="28709"/>
                      <a:pt x="48452" y="28689"/>
                    </a:cubicBezTo>
                    <a:cubicBezTo>
                      <a:pt x="48850" y="28689"/>
                      <a:pt x="48850" y="28082"/>
                      <a:pt x="48452" y="28061"/>
                    </a:cubicBezTo>
                    <a:lnTo>
                      <a:pt x="47950" y="28061"/>
                    </a:lnTo>
                    <a:cubicBezTo>
                      <a:pt x="46088" y="27224"/>
                      <a:pt x="44686" y="25655"/>
                      <a:pt x="43138" y="24378"/>
                    </a:cubicBezTo>
                    <a:cubicBezTo>
                      <a:pt x="41652" y="23186"/>
                      <a:pt x="39957" y="22223"/>
                      <a:pt x="38346" y="21219"/>
                    </a:cubicBezTo>
                    <a:cubicBezTo>
                      <a:pt x="34329" y="18729"/>
                      <a:pt x="30270" y="16344"/>
                      <a:pt x="26231" y="13875"/>
                    </a:cubicBezTo>
                    <a:cubicBezTo>
                      <a:pt x="18301" y="9041"/>
                      <a:pt x="10350" y="4145"/>
                      <a:pt x="2002" y="44"/>
                    </a:cubicBezTo>
                    <a:cubicBezTo>
                      <a:pt x="1943" y="15"/>
                      <a:pt x="1882" y="0"/>
                      <a:pt x="18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0"/>
              <p:cNvSpPr/>
              <p:nvPr/>
            </p:nvSpPr>
            <p:spPr>
              <a:xfrm>
                <a:off x="7719963" y="2093813"/>
                <a:ext cx="522575" cy="328925"/>
              </a:xfrm>
              <a:custGeom>
                <a:rect b="b" l="l" r="r" t="t"/>
                <a:pathLst>
                  <a:path extrusionOk="0" h="13157" w="20903">
                    <a:moveTo>
                      <a:pt x="461" y="481"/>
                    </a:moveTo>
                    <a:lnTo>
                      <a:pt x="461" y="481"/>
                    </a:lnTo>
                    <a:cubicBezTo>
                      <a:pt x="607" y="565"/>
                      <a:pt x="754" y="649"/>
                      <a:pt x="879" y="733"/>
                    </a:cubicBezTo>
                    <a:cubicBezTo>
                      <a:pt x="712" y="1046"/>
                      <a:pt x="628" y="1486"/>
                      <a:pt x="628" y="1967"/>
                    </a:cubicBezTo>
                    <a:cubicBezTo>
                      <a:pt x="565" y="1486"/>
                      <a:pt x="523" y="984"/>
                      <a:pt x="461" y="481"/>
                    </a:cubicBezTo>
                    <a:close/>
                    <a:moveTo>
                      <a:pt x="2155" y="1590"/>
                    </a:moveTo>
                    <a:lnTo>
                      <a:pt x="2155" y="1590"/>
                    </a:lnTo>
                    <a:cubicBezTo>
                      <a:pt x="2239" y="1653"/>
                      <a:pt x="2323" y="1716"/>
                      <a:pt x="2406" y="1779"/>
                    </a:cubicBezTo>
                    <a:cubicBezTo>
                      <a:pt x="2386" y="1883"/>
                      <a:pt x="2365" y="2009"/>
                      <a:pt x="2344" y="2113"/>
                    </a:cubicBezTo>
                    <a:cubicBezTo>
                      <a:pt x="2281" y="1946"/>
                      <a:pt x="2218" y="1779"/>
                      <a:pt x="2155" y="1590"/>
                    </a:cubicBezTo>
                    <a:close/>
                    <a:moveTo>
                      <a:pt x="1590" y="1193"/>
                    </a:moveTo>
                    <a:cubicBezTo>
                      <a:pt x="1695" y="1256"/>
                      <a:pt x="1779" y="1318"/>
                      <a:pt x="1862" y="1381"/>
                    </a:cubicBezTo>
                    <a:cubicBezTo>
                      <a:pt x="1904" y="1800"/>
                      <a:pt x="2030" y="2197"/>
                      <a:pt x="2176" y="2616"/>
                    </a:cubicBezTo>
                    <a:cubicBezTo>
                      <a:pt x="2197" y="2699"/>
                      <a:pt x="2218" y="2825"/>
                      <a:pt x="2260" y="2950"/>
                    </a:cubicBezTo>
                    <a:cubicBezTo>
                      <a:pt x="2239" y="3139"/>
                      <a:pt x="2239" y="3348"/>
                      <a:pt x="2218" y="3536"/>
                    </a:cubicBezTo>
                    <a:cubicBezTo>
                      <a:pt x="2155" y="3453"/>
                      <a:pt x="2093" y="3348"/>
                      <a:pt x="2051" y="3285"/>
                    </a:cubicBezTo>
                    <a:cubicBezTo>
                      <a:pt x="1883" y="2971"/>
                      <a:pt x="1716" y="2657"/>
                      <a:pt x="1570" y="2344"/>
                    </a:cubicBezTo>
                    <a:cubicBezTo>
                      <a:pt x="1590" y="1946"/>
                      <a:pt x="1590" y="1569"/>
                      <a:pt x="1590" y="1193"/>
                    </a:cubicBezTo>
                    <a:close/>
                    <a:moveTo>
                      <a:pt x="1528" y="3055"/>
                    </a:moveTo>
                    <a:cubicBezTo>
                      <a:pt x="1570" y="3118"/>
                      <a:pt x="1590" y="3181"/>
                      <a:pt x="1611" y="3243"/>
                    </a:cubicBezTo>
                    <a:cubicBezTo>
                      <a:pt x="1737" y="3494"/>
                      <a:pt x="1925" y="4059"/>
                      <a:pt x="2197" y="4373"/>
                    </a:cubicBezTo>
                    <a:lnTo>
                      <a:pt x="2176" y="5085"/>
                    </a:lnTo>
                    <a:cubicBezTo>
                      <a:pt x="2114" y="4896"/>
                      <a:pt x="2009" y="4729"/>
                      <a:pt x="1946" y="4582"/>
                    </a:cubicBezTo>
                    <a:cubicBezTo>
                      <a:pt x="1800" y="4290"/>
                      <a:pt x="1653" y="4018"/>
                      <a:pt x="1486" y="3746"/>
                    </a:cubicBezTo>
                    <a:cubicBezTo>
                      <a:pt x="1507" y="3515"/>
                      <a:pt x="1528" y="3285"/>
                      <a:pt x="1528" y="3055"/>
                    </a:cubicBezTo>
                    <a:close/>
                    <a:moveTo>
                      <a:pt x="1444" y="4436"/>
                    </a:moveTo>
                    <a:cubicBezTo>
                      <a:pt x="1611" y="4792"/>
                      <a:pt x="1716" y="5398"/>
                      <a:pt x="1988" y="5691"/>
                    </a:cubicBezTo>
                    <a:cubicBezTo>
                      <a:pt x="2009" y="5712"/>
                      <a:pt x="2040" y="5723"/>
                      <a:pt x="2072" y="5723"/>
                    </a:cubicBezTo>
                    <a:cubicBezTo>
                      <a:pt x="2103" y="5723"/>
                      <a:pt x="2134" y="5712"/>
                      <a:pt x="2155" y="5691"/>
                    </a:cubicBezTo>
                    <a:cubicBezTo>
                      <a:pt x="2155" y="5712"/>
                      <a:pt x="2155" y="5754"/>
                      <a:pt x="2155" y="5796"/>
                    </a:cubicBezTo>
                    <a:cubicBezTo>
                      <a:pt x="2155" y="5984"/>
                      <a:pt x="2134" y="6194"/>
                      <a:pt x="2134" y="6403"/>
                    </a:cubicBezTo>
                    <a:cubicBezTo>
                      <a:pt x="1988" y="5901"/>
                      <a:pt x="1716" y="5440"/>
                      <a:pt x="1423" y="5001"/>
                    </a:cubicBezTo>
                    <a:lnTo>
                      <a:pt x="1444" y="4436"/>
                    </a:lnTo>
                    <a:close/>
                    <a:moveTo>
                      <a:pt x="1381" y="5524"/>
                    </a:moveTo>
                    <a:cubicBezTo>
                      <a:pt x="1632" y="6005"/>
                      <a:pt x="1821" y="6507"/>
                      <a:pt x="1925" y="7072"/>
                    </a:cubicBezTo>
                    <a:cubicBezTo>
                      <a:pt x="1943" y="7142"/>
                      <a:pt x="2003" y="7182"/>
                      <a:pt x="2059" y="7182"/>
                    </a:cubicBezTo>
                    <a:cubicBezTo>
                      <a:pt x="2070" y="7182"/>
                      <a:pt x="2082" y="7181"/>
                      <a:pt x="2093" y="7177"/>
                    </a:cubicBezTo>
                    <a:cubicBezTo>
                      <a:pt x="2093" y="7261"/>
                      <a:pt x="2093" y="7344"/>
                      <a:pt x="2093" y="7428"/>
                    </a:cubicBezTo>
                    <a:cubicBezTo>
                      <a:pt x="2072" y="7407"/>
                      <a:pt x="2051" y="7386"/>
                      <a:pt x="2051" y="7365"/>
                    </a:cubicBezTo>
                    <a:cubicBezTo>
                      <a:pt x="1821" y="6989"/>
                      <a:pt x="1590" y="6612"/>
                      <a:pt x="1360" y="6235"/>
                    </a:cubicBezTo>
                    <a:cubicBezTo>
                      <a:pt x="1360" y="6005"/>
                      <a:pt x="1381" y="5754"/>
                      <a:pt x="1381" y="5524"/>
                    </a:cubicBezTo>
                    <a:close/>
                    <a:moveTo>
                      <a:pt x="1339" y="6717"/>
                    </a:moveTo>
                    <a:cubicBezTo>
                      <a:pt x="1486" y="7010"/>
                      <a:pt x="1632" y="7282"/>
                      <a:pt x="1779" y="7575"/>
                    </a:cubicBezTo>
                    <a:cubicBezTo>
                      <a:pt x="1862" y="7742"/>
                      <a:pt x="1946" y="7930"/>
                      <a:pt x="2051" y="8098"/>
                    </a:cubicBezTo>
                    <a:cubicBezTo>
                      <a:pt x="2051" y="8328"/>
                      <a:pt x="2051" y="8579"/>
                      <a:pt x="2030" y="8809"/>
                    </a:cubicBezTo>
                    <a:cubicBezTo>
                      <a:pt x="2009" y="8767"/>
                      <a:pt x="1988" y="8725"/>
                      <a:pt x="1967" y="8683"/>
                    </a:cubicBezTo>
                    <a:cubicBezTo>
                      <a:pt x="1779" y="8307"/>
                      <a:pt x="1590" y="7951"/>
                      <a:pt x="1423" y="7575"/>
                    </a:cubicBezTo>
                    <a:cubicBezTo>
                      <a:pt x="1402" y="7282"/>
                      <a:pt x="1360" y="7010"/>
                      <a:pt x="1339" y="6717"/>
                    </a:cubicBezTo>
                    <a:close/>
                    <a:moveTo>
                      <a:pt x="1486" y="8516"/>
                    </a:moveTo>
                    <a:lnTo>
                      <a:pt x="1486" y="8516"/>
                    </a:lnTo>
                    <a:cubicBezTo>
                      <a:pt x="1528" y="8600"/>
                      <a:pt x="1570" y="8683"/>
                      <a:pt x="1590" y="8767"/>
                    </a:cubicBezTo>
                    <a:cubicBezTo>
                      <a:pt x="1716" y="9018"/>
                      <a:pt x="1821" y="9332"/>
                      <a:pt x="2009" y="9562"/>
                    </a:cubicBezTo>
                    <a:cubicBezTo>
                      <a:pt x="2009" y="9583"/>
                      <a:pt x="2009" y="9604"/>
                      <a:pt x="2009" y="9625"/>
                    </a:cubicBezTo>
                    <a:cubicBezTo>
                      <a:pt x="1988" y="9583"/>
                      <a:pt x="1946" y="9562"/>
                      <a:pt x="1925" y="9520"/>
                    </a:cubicBezTo>
                    <a:cubicBezTo>
                      <a:pt x="1842" y="9395"/>
                      <a:pt x="1758" y="9228"/>
                      <a:pt x="1716" y="9081"/>
                    </a:cubicBezTo>
                    <a:cubicBezTo>
                      <a:pt x="1703" y="9017"/>
                      <a:pt x="1659" y="8992"/>
                      <a:pt x="1612" y="8992"/>
                    </a:cubicBezTo>
                    <a:cubicBezTo>
                      <a:pt x="1583" y="8992"/>
                      <a:pt x="1552" y="9002"/>
                      <a:pt x="1528" y="9018"/>
                    </a:cubicBezTo>
                    <a:cubicBezTo>
                      <a:pt x="1528" y="8851"/>
                      <a:pt x="1507" y="8683"/>
                      <a:pt x="1486" y="8516"/>
                    </a:cubicBezTo>
                    <a:close/>
                    <a:moveTo>
                      <a:pt x="1298" y="8809"/>
                    </a:moveTo>
                    <a:lnTo>
                      <a:pt x="1298" y="8809"/>
                    </a:lnTo>
                    <a:cubicBezTo>
                      <a:pt x="1318" y="8914"/>
                      <a:pt x="1339" y="9018"/>
                      <a:pt x="1339" y="9123"/>
                    </a:cubicBezTo>
                    <a:cubicBezTo>
                      <a:pt x="1352" y="9172"/>
                      <a:pt x="1385" y="9192"/>
                      <a:pt x="1420" y="9192"/>
                    </a:cubicBezTo>
                    <a:cubicBezTo>
                      <a:pt x="1444" y="9192"/>
                      <a:pt x="1469" y="9182"/>
                      <a:pt x="1486" y="9165"/>
                    </a:cubicBezTo>
                    <a:cubicBezTo>
                      <a:pt x="1528" y="9353"/>
                      <a:pt x="1590" y="9520"/>
                      <a:pt x="1674" y="9667"/>
                    </a:cubicBezTo>
                    <a:cubicBezTo>
                      <a:pt x="1758" y="9792"/>
                      <a:pt x="1862" y="9960"/>
                      <a:pt x="2009" y="10023"/>
                    </a:cubicBezTo>
                    <a:cubicBezTo>
                      <a:pt x="2009" y="10169"/>
                      <a:pt x="2009" y="10295"/>
                      <a:pt x="2009" y="10441"/>
                    </a:cubicBezTo>
                    <a:cubicBezTo>
                      <a:pt x="1967" y="10441"/>
                      <a:pt x="1946" y="10441"/>
                      <a:pt x="1925" y="10420"/>
                    </a:cubicBezTo>
                    <a:cubicBezTo>
                      <a:pt x="1130" y="10106"/>
                      <a:pt x="1277" y="9583"/>
                      <a:pt x="1298" y="8809"/>
                    </a:cubicBezTo>
                    <a:close/>
                    <a:moveTo>
                      <a:pt x="2699" y="2009"/>
                    </a:moveTo>
                    <a:cubicBezTo>
                      <a:pt x="3432" y="2574"/>
                      <a:pt x="4164" y="3139"/>
                      <a:pt x="4938" y="3641"/>
                    </a:cubicBezTo>
                    <a:cubicBezTo>
                      <a:pt x="6738" y="4771"/>
                      <a:pt x="8621" y="5712"/>
                      <a:pt x="10441" y="6738"/>
                    </a:cubicBezTo>
                    <a:cubicBezTo>
                      <a:pt x="12262" y="7784"/>
                      <a:pt x="13998" y="8956"/>
                      <a:pt x="15756" y="10106"/>
                    </a:cubicBezTo>
                    <a:cubicBezTo>
                      <a:pt x="16886" y="10839"/>
                      <a:pt x="18288" y="11445"/>
                      <a:pt x="19376" y="12345"/>
                    </a:cubicBezTo>
                    <a:cubicBezTo>
                      <a:pt x="17179" y="12220"/>
                      <a:pt x="15086" y="11445"/>
                      <a:pt x="12889" y="11278"/>
                    </a:cubicBezTo>
                    <a:cubicBezTo>
                      <a:pt x="10441" y="11090"/>
                      <a:pt x="7972" y="10985"/>
                      <a:pt x="5524" y="10901"/>
                    </a:cubicBezTo>
                    <a:cubicBezTo>
                      <a:pt x="4562" y="10860"/>
                      <a:pt x="3453" y="10860"/>
                      <a:pt x="2490" y="10608"/>
                    </a:cubicBezTo>
                    <a:cubicBezTo>
                      <a:pt x="2490" y="8997"/>
                      <a:pt x="2532" y="7407"/>
                      <a:pt x="2595" y="5796"/>
                    </a:cubicBezTo>
                    <a:cubicBezTo>
                      <a:pt x="2637" y="5147"/>
                      <a:pt x="2678" y="4478"/>
                      <a:pt x="2720" y="3808"/>
                    </a:cubicBezTo>
                    <a:cubicBezTo>
                      <a:pt x="2741" y="3808"/>
                      <a:pt x="2783" y="3787"/>
                      <a:pt x="2804" y="3766"/>
                    </a:cubicBezTo>
                    <a:cubicBezTo>
                      <a:pt x="2992" y="3599"/>
                      <a:pt x="2867" y="3285"/>
                      <a:pt x="2741" y="3034"/>
                    </a:cubicBezTo>
                    <a:cubicBezTo>
                      <a:pt x="2741" y="2699"/>
                      <a:pt x="2741" y="2344"/>
                      <a:pt x="2699" y="2009"/>
                    </a:cubicBezTo>
                    <a:close/>
                    <a:moveTo>
                      <a:pt x="338" y="0"/>
                    </a:moveTo>
                    <a:cubicBezTo>
                      <a:pt x="304" y="0"/>
                      <a:pt x="272" y="21"/>
                      <a:pt x="272" y="63"/>
                    </a:cubicBezTo>
                    <a:cubicBezTo>
                      <a:pt x="0" y="2637"/>
                      <a:pt x="586" y="5210"/>
                      <a:pt x="419" y="7784"/>
                    </a:cubicBezTo>
                    <a:cubicBezTo>
                      <a:pt x="377" y="8391"/>
                      <a:pt x="210" y="9625"/>
                      <a:pt x="649" y="10253"/>
                    </a:cubicBezTo>
                    <a:cubicBezTo>
                      <a:pt x="670" y="10504"/>
                      <a:pt x="774" y="10713"/>
                      <a:pt x="1026" y="10901"/>
                    </a:cubicBezTo>
                    <a:cubicBezTo>
                      <a:pt x="1779" y="11445"/>
                      <a:pt x="3285" y="11466"/>
                      <a:pt x="4206" y="11550"/>
                    </a:cubicBezTo>
                    <a:cubicBezTo>
                      <a:pt x="5922" y="11717"/>
                      <a:pt x="7658" y="11717"/>
                      <a:pt x="9395" y="11843"/>
                    </a:cubicBezTo>
                    <a:cubicBezTo>
                      <a:pt x="11362" y="11969"/>
                      <a:pt x="13329" y="12031"/>
                      <a:pt x="15275" y="12450"/>
                    </a:cubicBezTo>
                    <a:cubicBezTo>
                      <a:pt x="16790" y="12786"/>
                      <a:pt x="18271" y="13157"/>
                      <a:pt x="19824" y="13157"/>
                    </a:cubicBezTo>
                    <a:cubicBezTo>
                      <a:pt x="20008" y="13157"/>
                      <a:pt x="20193" y="13151"/>
                      <a:pt x="20380" y="13140"/>
                    </a:cubicBezTo>
                    <a:cubicBezTo>
                      <a:pt x="20736" y="13119"/>
                      <a:pt x="20903" y="12722"/>
                      <a:pt x="20673" y="12450"/>
                    </a:cubicBezTo>
                    <a:cubicBezTo>
                      <a:pt x="19606" y="11215"/>
                      <a:pt x="17995" y="10588"/>
                      <a:pt x="16635" y="9730"/>
                    </a:cubicBezTo>
                    <a:cubicBezTo>
                      <a:pt x="14793" y="8537"/>
                      <a:pt x="12994" y="7303"/>
                      <a:pt x="11069" y="6215"/>
                    </a:cubicBezTo>
                    <a:cubicBezTo>
                      <a:pt x="9165" y="5147"/>
                      <a:pt x="7177" y="4164"/>
                      <a:pt x="5294" y="3055"/>
                    </a:cubicBezTo>
                    <a:cubicBezTo>
                      <a:pt x="4185" y="2406"/>
                      <a:pt x="3139" y="1465"/>
                      <a:pt x="2009" y="837"/>
                    </a:cubicBezTo>
                    <a:lnTo>
                      <a:pt x="2009" y="816"/>
                    </a:lnTo>
                    <a:cubicBezTo>
                      <a:pt x="1993" y="769"/>
                      <a:pt x="1954" y="746"/>
                      <a:pt x="1918" y="746"/>
                    </a:cubicBezTo>
                    <a:cubicBezTo>
                      <a:pt x="1906" y="746"/>
                      <a:pt x="1894" y="748"/>
                      <a:pt x="1883" y="753"/>
                    </a:cubicBezTo>
                    <a:cubicBezTo>
                      <a:pt x="1779" y="712"/>
                      <a:pt x="1674" y="649"/>
                      <a:pt x="1590" y="607"/>
                    </a:cubicBezTo>
                    <a:cubicBezTo>
                      <a:pt x="1541" y="490"/>
                      <a:pt x="1424" y="427"/>
                      <a:pt x="1295" y="427"/>
                    </a:cubicBezTo>
                    <a:cubicBezTo>
                      <a:pt x="1261" y="427"/>
                      <a:pt x="1227" y="431"/>
                      <a:pt x="1193" y="440"/>
                    </a:cubicBezTo>
                    <a:cubicBezTo>
                      <a:pt x="984" y="356"/>
                      <a:pt x="754" y="272"/>
                      <a:pt x="523" y="209"/>
                    </a:cubicBezTo>
                    <a:cubicBezTo>
                      <a:pt x="482" y="209"/>
                      <a:pt x="461" y="209"/>
                      <a:pt x="440" y="230"/>
                    </a:cubicBezTo>
                    <a:cubicBezTo>
                      <a:pt x="419" y="168"/>
                      <a:pt x="419" y="126"/>
                      <a:pt x="419" y="63"/>
                    </a:cubicBezTo>
                    <a:cubicBezTo>
                      <a:pt x="408" y="21"/>
                      <a:pt x="372" y="0"/>
                      <a:pt x="3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 name="Google Shape;698;p20"/>
            <p:cNvSpPr/>
            <p:nvPr/>
          </p:nvSpPr>
          <p:spPr>
            <a:xfrm flipH="1">
              <a:off x="1426040" y="4789662"/>
              <a:ext cx="82428" cy="62630"/>
            </a:xfrm>
            <a:custGeom>
              <a:rect b="b" l="l" r="r" t="t"/>
              <a:pathLst>
                <a:path extrusionOk="0" h="2322" w="3056">
                  <a:moveTo>
                    <a:pt x="1259" y="523"/>
                  </a:moveTo>
                  <a:cubicBezTo>
                    <a:pt x="1628" y="584"/>
                    <a:pt x="2081" y="654"/>
                    <a:pt x="2302" y="976"/>
                  </a:cubicBezTo>
                  <a:cubicBezTo>
                    <a:pt x="2407" y="1123"/>
                    <a:pt x="2428" y="1248"/>
                    <a:pt x="2386" y="1395"/>
                  </a:cubicBezTo>
                  <a:cubicBezTo>
                    <a:pt x="2344" y="1499"/>
                    <a:pt x="2240" y="1604"/>
                    <a:pt x="2114" y="1687"/>
                  </a:cubicBezTo>
                  <a:cubicBezTo>
                    <a:pt x="1967" y="1767"/>
                    <a:pt x="1801" y="1803"/>
                    <a:pt x="1630" y="1803"/>
                  </a:cubicBezTo>
                  <a:cubicBezTo>
                    <a:pt x="1485" y="1803"/>
                    <a:pt x="1337" y="1777"/>
                    <a:pt x="1193" y="1729"/>
                  </a:cubicBezTo>
                  <a:cubicBezTo>
                    <a:pt x="1047" y="1687"/>
                    <a:pt x="900" y="1604"/>
                    <a:pt x="796" y="1499"/>
                  </a:cubicBezTo>
                  <a:cubicBezTo>
                    <a:pt x="733" y="1436"/>
                    <a:pt x="712" y="1395"/>
                    <a:pt x="670" y="1311"/>
                  </a:cubicBezTo>
                  <a:cubicBezTo>
                    <a:pt x="649" y="1290"/>
                    <a:pt x="649" y="1269"/>
                    <a:pt x="628" y="1227"/>
                  </a:cubicBezTo>
                  <a:cubicBezTo>
                    <a:pt x="628" y="1206"/>
                    <a:pt x="607" y="1185"/>
                    <a:pt x="607" y="1164"/>
                  </a:cubicBezTo>
                  <a:cubicBezTo>
                    <a:pt x="607" y="1164"/>
                    <a:pt x="607" y="1143"/>
                    <a:pt x="607" y="1143"/>
                  </a:cubicBezTo>
                  <a:cubicBezTo>
                    <a:pt x="607" y="976"/>
                    <a:pt x="649" y="830"/>
                    <a:pt x="733" y="725"/>
                  </a:cubicBezTo>
                  <a:cubicBezTo>
                    <a:pt x="796" y="641"/>
                    <a:pt x="838" y="620"/>
                    <a:pt x="921" y="579"/>
                  </a:cubicBezTo>
                  <a:lnTo>
                    <a:pt x="921" y="579"/>
                  </a:lnTo>
                  <a:cubicBezTo>
                    <a:pt x="900" y="589"/>
                    <a:pt x="895" y="594"/>
                    <a:pt x="898" y="594"/>
                  </a:cubicBezTo>
                  <a:cubicBezTo>
                    <a:pt x="900" y="594"/>
                    <a:pt x="911" y="589"/>
                    <a:pt x="921" y="579"/>
                  </a:cubicBezTo>
                  <a:lnTo>
                    <a:pt x="921" y="579"/>
                  </a:lnTo>
                  <a:cubicBezTo>
                    <a:pt x="921" y="579"/>
                    <a:pt x="921" y="579"/>
                    <a:pt x="921" y="579"/>
                  </a:cubicBezTo>
                  <a:cubicBezTo>
                    <a:pt x="942" y="579"/>
                    <a:pt x="963" y="558"/>
                    <a:pt x="984" y="558"/>
                  </a:cubicBezTo>
                  <a:lnTo>
                    <a:pt x="1047" y="558"/>
                  </a:lnTo>
                  <a:cubicBezTo>
                    <a:pt x="1065" y="560"/>
                    <a:pt x="1084" y="562"/>
                    <a:pt x="1102" y="562"/>
                  </a:cubicBezTo>
                  <a:cubicBezTo>
                    <a:pt x="1158" y="562"/>
                    <a:pt x="1213" y="549"/>
                    <a:pt x="1259" y="523"/>
                  </a:cubicBezTo>
                  <a:close/>
                  <a:moveTo>
                    <a:pt x="1261" y="1"/>
                  </a:moveTo>
                  <a:cubicBezTo>
                    <a:pt x="1210" y="1"/>
                    <a:pt x="1160" y="17"/>
                    <a:pt x="1119" y="47"/>
                  </a:cubicBezTo>
                  <a:lnTo>
                    <a:pt x="1119" y="47"/>
                  </a:lnTo>
                  <a:cubicBezTo>
                    <a:pt x="1090" y="44"/>
                    <a:pt x="1061" y="43"/>
                    <a:pt x="1033" y="43"/>
                  </a:cubicBezTo>
                  <a:cubicBezTo>
                    <a:pt x="823" y="43"/>
                    <a:pt x="628" y="110"/>
                    <a:pt x="461" y="244"/>
                  </a:cubicBezTo>
                  <a:cubicBezTo>
                    <a:pt x="294" y="390"/>
                    <a:pt x="168" y="620"/>
                    <a:pt x="105" y="851"/>
                  </a:cubicBezTo>
                  <a:cubicBezTo>
                    <a:pt x="1" y="1374"/>
                    <a:pt x="294" y="1855"/>
                    <a:pt x="754" y="2106"/>
                  </a:cubicBezTo>
                  <a:cubicBezTo>
                    <a:pt x="1017" y="2244"/>
                    <a:pt x="1317" y="2321"/>
                    <a:pt x="1614" y="2321"/>
                  </a:cubicBezTo>
                  <a:cubicBezTo>
                    <a:pt x="1814" y="2321"/>
                    <a:pt x="2013" y="2286"/>
                    <a:pt x="2198" y="2211"/>
                  </a:cubicBezTo>
                  <a:cubicBezTo>
                    <a:pt x="2679" y="2022"/>
                    <a:pt x="3056" y="1562"/>
                    <a:pt x="2888" y="1018"/>
                  </a:cubicBezTo>
                  <a:cubicBezTo>
                    <a:pt x="2700" y="327"/>
                    <a:pt x="1968" y="118"/>
                    <a:pt x="1340" y="14"/>
                  </a:cubicBezTo>
                  <a:cubicBezTo>
                    <a:pt x="1314" y="5"/>
                    <a:pt x="1288" y="1"/>
                    <a:pt x="12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0"/>
            <p:cNvSpPr/>
            <p:nvPr/>
          </p:nvSpPr>
          <p:spPr>
            <a:xfrm flipH="1">
              <a:off x="1269318" y="1452650"/>
              <a:ext cx="60391" cy="61929"/>
            </a:xfrm>
            <a:custGeom>
              <a:rect b="b" l="l" r="r" t="t"/>
              <a:pathLst>
                <a:path extrusionOk="0" h="2296" w="2239">
                  <a:moveTo>
                    <a:pt x="1109" y="653"/>
                  </a:moveTo>
                  <a:cubicBezTo>
                    <a:pt x="1151" y="674"/>
                    <a:pt x="1214" y="695"/>
                    <a:pt x="1256" y="695"/>
                  </a:cubicBezTo>
                  <a:cubicBezTo>
                    <a:pt x="1277" y="716"/>
                    <a:pt x="1277" y="716"/>
                    <a:pt x="1297" y="716"/>
                  </a:cubicBezTo>
                  <a:cubicBezTo>
                    <a:pt x="1339" y="737"/>
                    <a:pt x="1360" y="758"/>
                    <a:pt x="1402" y="779"/>
                  </a:cubicBezTo>
                  <a:cubicBezTo>
                    <a:pt x="1423" y="799"/>
                    <a:pt x="1423" y="820"/>
                    <a:pt x="1444" y="820"/>
                  </a:cubicBezTo>
                  <a:cubicBezTo>
                    <a:pt x="1486" y="862"/>
                    <a:pt x="1507" y="883"/>
                    <a:pt x="1528" y="904"/>
                  </a:cubicBezTo>
                  <a:cubicBezTo>
                    <a:pt x="1523" y="902"/>
                    <a:pt x="1520" y="901"/>
                    <a:pt x="1517" y="901"/>
                  </a:cubicBezTo>
                  <a:cubicBezTo>
                    <a:pt x="1499" y="901"/>
                    <a:pt x="1551" y="967"/>
                    <a:pt x="1569" y="967"/>
                  </a:cubicBezTo>
                  <a:cubicBezTo>
                    <a:pt x="1569" y="983"/>
                    <a:pt x="1581" y="998"/>
                    <a:pt x="1587" y="1014"/>
                  </a:cubicBezTo>
                  <a:lnTo>
                    <a:pt x="1587" y="1014"/>
                  </a:lnTo>
                  <a:cubicBezTo>
                    <a:pt x="1586" y="1011"/>
                    <a:pt x="1585" y="1009"/>
                    <a:pt x="1584" y="1009"/>
                  </a:cubicBezTo>
                  <a:cubicBezTo>
                    <a:pt x="1584" y="1009"/>
                    <a:pt x="1585" y="1014"/>
                    <a:pt x="1590" y="1030"/>
                  </a:cubicBezTo>
                  <a:cubicBezTo>
                    <a:pt x="1590" y="1071"/>
                    <a:pt x="1611" y="1113"/>
                    <a:pt x="1611" y="1134"/>
                  </a:cubicBezTo>
                  <a:cubicBezTo>
                    <a:pt x="1611" y="1135"/>
                    <a:pt x="1612" y="1135"/>
                    <a:pt x="1612" y="1135"/>
                  </a:cubicBezTo>
                  <a:lnTo>
                    <a:pt x="1612" y="1135"/>
                  </a:lnTo>
                  <a:cubicBezTo>
                    <a:pt x="1611" y="1140"/>
                    <a:pt x="1611" y="1147"/>
                    <a:pt x="1611" y="1155"/>
                  </a:cubicBezTo>
                  <a:cubicBezTo>
                    <a:pt x="1611" y="1176"/>
                    <a:pt x="1611" y="1197"/>
                    <a:pt x="1611" y="1239"/>
                  </a:cubicBezTo>
                  <a:cubicBezTo>
                    <a:pt x="1611" y="1239"/>
                    <a:pt x="1611" y="1260"/>
                    <a:pt x="1611" y="1281"/>
                  </a:cubicBezTo>
                  <a:cubicBezTo>
                    <a:pt x="1617" y="1264"/>
                    <a:pt x="1620" y="1257"/>
                    <a:pt x="1620" y="1257"/>
                  </a:cubicBezTo>
                  <a:cubicBezTo>
                    <a:pt x="1622" y="1257"/>
                    <a:pt x="1611" y="1302"/>
                    <a:pt x="1611" y="1302"/>
                  </a:cubicBezTo>
                  <a:cubicBezTo>
                    <a:pt x="1590" y="1323"/>
                    <a:pt x="1590" y="1364"/>
                    <a:pt x="1569" y="1385"/>
                  </a:cubicBezTo>
                  <a:cubicBezTo>
                    <a:pt x="1563" y="1412"/>
                    <a:pt x="1565" y="1419"/>
                    <a:pt x="1569" y="1419"/>
                  </a:cubicBezTo>
                  <a:cubicBezTo>
                    <a:pt x="1573" y="1419"/>
                    <a:pt x="1579" y="1413"/>
                    <a:pt x="1582" y="1409"/>
                  </a:cubicBezTo>
                  <a:lnTo>
                    <a:pt x="1582" y="1409"/>
                  </a:lnTo>
                  <a:cubicBezTo>
                    <a:pt x="1580" y="1412"/>
                    <a:pt x="1576" y="1418"/>
                    <a:pt x="1569" y="1427"/>
                  </a:cubicBezTo>
                  <a:cubicBezTo>
                    <a:pt x="1549" y="1427"/>
                    <a:pt x="1549" y="1448"/>
                    <a:pt x="1549" y="1469"/>
                  </a:cubicBezTo>
                  <a:cubicBezTo>
                    <a:pt x="1528" y="1469"/>
                    <a:pt x="1528" y="1490"/>
                    <a:pt x="1507" y="1511"/>
                  </a:cubicBezTo>
                  <a:cubicBezTo>
                    <a:pt x="1507" y="1511"/>
                    <a:pt x="1507" y="1532"/>
                    <a:pt x="1486" y="1532"/>
                  </a:cubicBezTo>
                  <a:cubicBezTo>
                    <a:pt x="1465" y="1574"/>
                    <a:pt x="1444" y="1595"/>
                    <a:pt x="1423" y="1615"/>
                  </a:cubicBezTo>
                  <a:cubicBezTo>
                    <a:pt x="1402" y="1636"/>
                    <a:pt x="1381" y="1636"/>
                    <a:pt x="1360" y="1657"/>
                  </a:cubicBezTo>
                  <a:cubicBezTo>
                    <a:pt x="1355" y="1662"/>
                    <a:pt x="1356" y="1664"/>
                    <a:pt x="1359" y="1664"/>
                  </a:cubicBezTo>
                  <a:cubicBezTo>
                    <a:pt x="1365" y="1664"/>
                    <a:pt x="1378" y="1659"/>
                    <a:pt x="1382" y="1659"/>
                  </a:cubicBezTo>
                  <a:cubicBezTo>
                    <a:pt x="1387" y="1659"/>
                    <a:pt x="1383" y="1663"/>
                    <a:pt x="1360" y="1678"/>
                  </a:cubicBezTo>
                  <a:cubicBezTo>
                    <a:pt x="1318" y="1678"/>
                    <a:pt x="1297" y="1699"/>
                    <a:pt x="1256" y="1720"/>
                  </a:cubicBezTo>
                  <a:cubicBezTo>
                    <a:pt x="1256" y="1720"/>
                    <a:pt x="1193" y="1741"/>
                    <a:pt x="1235" y="1741"/>
                  </a:cubicBezTo>
                  <a:cubicBezTo>
                    <a:pt x="1214" y="1741"/>
                    <a:pt x="1193" y="1741"/>
                    <a:pt x="1172" y="1762"/>
                  </a:cubicBezTo>
                  <a:lnTo>
                    <a:pt x="1109" y="1762"/>
                  </a:lnTo>
                  <a:cubicBezTo>
                    <a:pt x="1088" y="1772"/>
                    <a:pt x="1104" y="1772"/>
                    <a:pt x="1117" y="1772"/>
                  </a:cubicBezTo>
                  <a:cubicBezTo>
                    <a:pt x="1130" y="1772"/>
                    <a:pt x="1140" y="1772"/>
                    <a:pt x="1109" y="1783"/>
                  </a:cubicBezTo>
                  <a:cubicBezTo>
                    <a:pt x="1067" y="1783"/>
                    <a:pt x="1025" y="1783"/>
                    <a:pt x="984" y="1762"/>
                  </a:cubicBezTo>
                  <a:cubicBezTo>
                    <a:pt x="973" y="1762"/>
                    <a:pt x="970" y="1763"/>
                    <a:pt x="972" y="1765"/>
                  </a:cubicBezTo>
                  <a:lnTo>
                    <a:pt x="972" y="1765"/>
                  </a:lnTo>
                  <a:cubicBezTo>
                    <a:pt x="969" y="1764"/>
                    <a:pt x="966" y="1763"/>
                    <a:pt x="963" y="1762"/>
                  </a:cubicBezTo>
                  <a:cubicBezTo>
                    <a:pt x="942" y="1762"/>
                    <a:pt x="921" y="1762"/>
                    <a:pt x="900" y="1741"/>
                  </a:cubicBezTo>
                  <a:cubicBezTo>
                    <a:pt x="837" y="1741"/>
                    <a:pt x="858" y="1741"/>
                    <a:pt x="795" y="1699"/>
                  </a:cubicBezTo>
                  <a:cubicBezTo>
                    <a:pt x="753" y="1678"/>
                    <a:pt x="691" y="1636"/>
                    <a:pt x="670" y="1595"/>
                  </a:cubicBezTo>
                  <a:cubicBezTo>
                    <a:pt x="670" y="1574"/>
                    <a:pt x="649" y="1574"/>
                    <a:pt x="649" y="1553"/>
                  </a:cubicBezTo>
                  <a:cubicBezTo>
                    <a:pt x="649" y="1553"/>
                    <a:pt x="625" y="1517"/>
                    <a:pt x="622" y="1517"/>
                  </a:cubicBezTo>
                  <a:cubicBezTo>
                    <a:pt x="622" y="1517"/>
                    <a:pt x="622" y="1518"/>
                    <a:pt x="623" y="1520"/>
                  </a:cubicBezTo>
                  <a:lnTo>
                    <a:pt x="623" y="1520"/>
                  </a:lnTo>
                  <a:cubicBezTo>
                    <a:pt x="607" y="1482"/>
                    <a:pt x="607" y="1444"/>
                    <a:pt x="607" y="1406"/>
                  </a:cubicBezTo>
                  <a:cubicBezTo>
                    <a:pt x="602" y="1391"/>
                    <a:pt x="599" y="1386"/>
                    <a:pt x="598" y="1386"/>
                  </a:cubicBezTo>
                  <a:cubicBezTo>
                    <a:pt x="595" y="1386"/>
                    <a:pt x="599" y="1416"/>
                    <a:pt x="594" y="1416"/>
                  </a:cubicBezTo>
                  <a:cubicBezTo>
                    <a:pt x="592" y="1416"/>
                    <a:pt x="590" y="1414"/>
                    <a:pt x="586" y="1406"/>
                  </a:cubicBezTo>
                  <a:cubicBezTo>
                    <a:pt x="586" y="1385"/>
                    <a:pt x="586" y="1364"/>
                    <a:pt x="586" y="1343"/>
                  </a:cubicBezTo>
                  <a:lnTo>
                    <a:pt x="586" y="1281"/>
                  </a:lnTo>
                  <a:cubicBezTo>
                    <a:pt x="586" y="1281"/>
                    <a:pt x="593" y="1255"/>
                    <a:pt x="595" y="1239"/>
                  </a:cubicBezTo>
                  <a:lnTo>
                    <a:pt x="595" y="1239"/>
                  </a:lnTo>
                  <a:cubicBezTo>
                    <a:pt x="600" y="1223"/>
                    <a:pt x="607" y="1197"/>
                    <a:pt x="607" y="1197"/>
                  </a:cubicBezTo>
                  <a:cubicBezTo>
                    <a:pt x="607" y="1197"/>
                    <a:pt x="607" y="1176"/>
                    <a:pt x="607" y="1155"/>
                  </a:cubicBezTo>
                  <a:cubicBezTo>
                    <a:pt x="628" y="1134"/>
                    <a:pt x="628" y="1113"/>
                    <a:pt x="628" y="1092"/>
                  </a:cubicBezTo>
                  <a:cubicBezTo>
                    <a:pt x="649" y="1071"/>
                    <a:pt x="649" y="1071"/>
                    <a:pt x="649" y="1051"/>
                  </a:cubicBezTo>
                  <a:cubicBezTo>
                    <a:pt x="670" y="1009"/>
                    <a:pt x="691" y="967"/>
                    <a:pt x="712" y="946"/>
                  </a:cubicBezTo>
                  <a:cubicBezTo>
                    <a:pt x="724" y="927"/>
                    <a:pt x="729" y="922"/>
                    <a:pt x="731" y="922"/>
                  </a:cubicBezTo>
                  <a:cubicBezTo>
                    <a:pt x="733" y="922"/>
                    <a:pt x="726" y="937"/>
                    <a:pt x="726" y="937"/>
                  </a:cubicBezTo>
                  <a:cubicBezTo>
                    <a:pt x="726" y="937"/>
                    <a:pt x="728" y="934"/>
                    <a:pt x="732" y="925"/>
                  </a:cubicBezTo>
                  <a:cubicBezTo>
                    <a:pt x="753" y="904"/>
                    <a:pt x="774" y="862"/>
                    <a:pt x="795" y="841"/>
                  </a:cubicBezTo>
                  <a:cubicBezTo>
                    <a:pt x="879" y="779"/>
                    <a:pt x="900" y="758"/>
                    <a:pt x="1004" y="695"/>
                  </a:cubicBezTo>
                  <a:cubicBezTo>
                    <a:pt x="1030" y="680"/>
                    <a:pt x="1057" y="666"/>
                    <a:pt x="1085" y="653"/>
                  </a:cubicBezTo>
                  <a:close/>
                  <a:moveTo>
                    <a:pt x="1471" y="0"/>
                  </a:moveTo>
                  <a:cubicBezTo>
                    <a:pt x="1455" y="0"/>
                    <a:pt x="1439" y="2"/>
                    <a:pt x="1423" y="4"/>
                  </a:cubicBezTo>
                  <a:cubicBezTo>
                    <a:pt x="1261" y="32"/>
                    <a:pt x="1097" y="77"/>
                    <a:pt x="942" y="141"/>
                  </a:cubicBezTo>
                  <a:lnTo>
                    <a:pt x="942" y="141"/>
                  </a:lnTo>
                  <a:cubicBezTo>
                    <a:pt x="878" y="145"/>
                    <a:pt x="815" y="156"/>
                    <a:pt x="753" y="172"/>
                  </a:cubicBezTo>
                  <a:cubicBezTo>
                    <a:pt x="659" y="199"/>
                    <a:pt x="590" y="270"/>
                    <a:pt x="565" y="350"/>
                  </a:cubicBezTo>
                  <a:lnTo>
                    <a:pt x="565" y="350"/>
                  </a:lnTo>
                  <a:cubicBezTo>
                    <a:pt x="419" y="459"/>
                    <a:pt x="295" y="594"/>
                    <a:pt x="209" y="758"/>
                  </a:cubicBezTo>
                  <a:cubicBezTo>
                    <a:pt x="0" y="1176"/>
                    <a:pt x="21" y="1762"/>
                    <a:pt x="419" y="2076"/>
                  </a:cubicBezTo>
                  <a:cubicBezTo>
                    <a:pt x="596" y="2226"/>
                    <a:pt x="812" y="2296"/>
                    <a:pt x="1030" y="2296"/>
                  </a:cubicBezTo>
                  <a:cubicBezTo>
                    <a:pt x="1299" y="2296"/>
                    <a:pt x="1571" y="2189"/>
                    <a:pt x="1779" y="1992"/>
                  </a:cubicBezTo>
                  <a:cubicBezTo>
                    <a:pt x="2134" y="1678"/>
                    <a:pt x="2239" y="1155"/>
                    <a:pt x="2030" y="737"/>
                  </a:cubicBezTo>
                  <a:cubicBezTo>
                    <a:pt x="1957" y="590"/>
                    <a:pt x="1850" y="467"/>
                    <a:pt x="1722" y="372"/>
                  </a:cubicBezTo>
                  <a:lnTo>
                    <a:pt x="1722" y="372"/>
                  </a:lnTo>
                  <a:cubicBezTo>
                    <a:pt x="1749" y="315"/>
                    <a:pt x="1756" y="250"/>
                    <a:pt x="1737" y="193"/>
                  </a:cubicBezTo>
                  <a:cubicBezTo>
                    <a:pt x="1700" y="65"/>
                    <a:pt x="1583" y="0"/>
                    <a:pt x="14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 name="Google Shape;700;p20"/>
            <p:cNvGrpSpPr/>
            <p:nvPr/>
          </p:nvGrpSpPr>
          <p:grpSpPr>
            <a:xfrm flipH="1">
              <a:off x="147828" y="3361750"/>
              <a:ext cx="67843" cy="71046"/>
              <a:chOff x="1033205" y="935263"/>
              <a:chExt cx="87505" cy="91637"/>
            </a:xfrm>
          </p:grpSpPr>
          <p:sp>
            <p:nvSpPr>
              <p:cNvPr id="701" name="Google Shape;701;p20"/>
              <p:cNvSpPr/>
              <p:nvPr/>
            </p:nvSpPr>
            <p:spPr>
              <a:xfrm rot="-1314464">
                <a:off x="1062324" y="938484"/>
                <a:ext cx="33753" cy="85195"/>
              </a:xfrm>
              <a:custGeom>
                <a:rect b="b" l="l" r="r" t="t"/>
                <a:pathLst>
                  <a:path extrusionOk="0" h="2746" w="1088">
                    <a:moveTo>
                      <a:pt x="279" y="0"/>
                    </a:moveTo>
                    <a:cubicBezTo>
                      <a:pt x="255" y="0"/>
                      <a:pt x="231" y="4"/>
                      <a:pt x="209" y="11"/>
                    </a:cubicBezTo>
                    <a:cubicBezTo>
                      <a:pt x="63" y="53"/>
                      <a:pt x="0" y="178"/>
                      <a:pt x="21" y="325"/>
                    </a:cubicBezTo>
                    <a:cubicBezTo>
                      <a:pt x="126" y="1078"/>
                      <a:pt x="293" y="1831"/>
                      <a:pt x="523" y="2564"/>
                    </a:cubicBezTo>
                    <a:cubicBezTo>
                      <a:pt x="565" y="2690"/>
                      <a:pt x="672" y="2746"/>
                      <a:pt x="778" y="2746"/>
                    </a:cubicBezTo>
                    <a:cubicBezTo>
                      <a:pt x="934" y="2746"/>
                      <a:pt x="1088" y="2625"/>
                      <a:pt x="1025" y="2438"/>
                    </a:cubicBezTo>
                    <a:cubicBezTo>
                      <a:pt x="795" y="1706"/>
                      <a:pt x="628" y="953"/>
                      <a:pt x="523" y="199"/>
                    </a:cubicBezTo>
                    <a:cubicBezTo>
                      <a:pt x="523" y="78"/>
                      <a:pt x="395" y="0"/>
                      <a:pt x="2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0"/>
              <p:cNvSpPr/>
              <p:nvPr/>
            </p:nvSpPr>
            <p:spPr>
              <a:xfrm rot="-1314464">
                <a:off x="1035077" y="970197"/>
                <a:ext cx="83762" cy="26247"/>
              </a:xfrm>
              <a:custGeom>
                <a:rect b="b" l="l" r="r" t="t"/>
                <a:pathLst>
                  <a:path extrusionOk="0" h="846" w="2700">
                    <a:moveTo>
                      <a:pt x="2399" y="1"/>
                    </a:moveTo>
                    <a:cubicBezTo>
                      <a:pt x="2380" y="1"/>
                      <a:pt x="2362" y="2"/>
                      <a:pt x="2344" y="4"/>
                    </a:cubicBezTo>
                    <a:cubicBezTo>
                      <a:pt x="1632" y="130"/>
                      <a:pt x="921" y="235"/>
                      <a:pt x="210" y="339"/>
                    </a:cubicBezTo>
                    <a:cubicBezTo>
                      <a:pt x="63" y="360"/>
                      <a:pt x="0" y="528"/>
                      <a:pt x="21" y="653"/>
                    </a:cubicBezTo>
                    <a:cubicBezTo>
                      <a:pt x="58" y="781"/>
                      <a:pt x="175" y="845"/>
                      <a:pt x="301" y="845"/>
                    </a:cubicBezTo>
                    <a:cubicBezTo>
                      <a:pt x="319" y="845"/>
                      <a:pt x="338" y="844"/>
                      <a:pt x="356" y="841"/>
                    </a:cubicBezTo>
                    <a:cubicBezTo>
                      <a:pt x="1067" y="737"/>
                      <a:pt x="1779" y="632"/>
                      <a:pt x="2490" y="528"/>
                    </a:cubicBezTo>
                    <a:cubicBezTo>
                      <a:pt x="2616" y="507"/>
                      <a:pt x="2700" y="318"/>
                      <a:pt x="2679" y="193"/>
                    </a:cubicBezTo>
                    <a:cubicBezTo>
                      <a:pt x="2642" y="65"/>
                      <a:pt x="2525" y="1"/>
                      <a:pt x="2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 name="Google Shape;703;p20"/>
            <p:cNvGrpSpPr/>
            <p:nvPr/>
          </p:nvGrpSpPr>
          <p:grpSpPr>
            <a:xfrm flipH="1">
              <a:off x="971351" y="3866102"/>
              <a:ext cx="67843" cy="71046"/>
              <a:chOff x="1033205" y="935263"/>
              <a:chExt cx="87505" cy="91637"/>
            </a:xfrm>
          </p:grpSpPr>
          <p:sp>
            <p:nvSpPr>
              <p:cNvPr id="704" name="Google Shape;704;p20"/>
              <p:cNvSpPr/>
              <p:nvPr/>
            </p:nvSpPr>
            <p:spPr>
              <a:xfrm rot="-1314464">
                <a:off x="1062324" y="938484"/>
                <a:ext cx="33753" cy="85195"/>
              </a:xfrm>
              <a:custGeom>
                <a:rect b="b" l="l" r="r" t="t"/>
                <a:pathLst>
                  <a:path extrusionOk="0" h="2746" w="1088">
                    <a:moveTo>
                      <a:pt x="279" y="0"/>
                    </a:moveTo>
                    <a:cubicBezTo>
                      <a:pt x="255" y="0"/>
                      <a:pt x="231" y="4"/>
                      <a:pt x="209" y="11"/>
                    </a:cubicBezTo>
                    <a:cubicBezTo>
                      <a:pt x="63" y="53"/>
                      <a:pt x="0" y="178"/>
                      <a:pt x="21" y="325"/>
                    </a:cubicBezTo>
                    <a:cubicBezTo>
                      <a:pt x="126" y="1078"/>
                      <a:pt x="293" y="1831"/>
                      <a:pt x="523" y="2564"/>
                    </a:cubicBezTo>
                    <a:cubicBezTo>
                      <a:pt x="565" y="2690"/>
                      <a:pt x="672" y="2746"/>
                      <a:pt x="778" y="2746"/>
                    </a:cubicBezTo>
                    <a:cubicBezTo>
                      <a:pt x="934" y="2746"/>
                      <a:pt x="1088" y="2625"/>
                      <a:pt x="1025" y="2438"/>
                    </a:cubicBezTo>
                    <a:cubicBezTo>
                      <a:pt x="795" y="1706"/>
                      <a:pt x="628" y="953"/>
                      <a:pt x="523" y="199"/>
                    </a:cubicBezTo>
                    <a:cubicBezTo>
                      <a:pt x="523" y="78"/>
                      <a:pt x="395" y="0"/>
                      <a:pt x="2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0"/>
              <p:cNvSpPr/>
              <p:nvPr/>
            </p:nvSpPr>
            <p:spPr>
              <a:xfrm rot="-1314464">
                <a:off x="1035077" y="970197"/>
                <a:ext cx="83762" cy="26247"/>
              </a:xfrm>
              <a:custGeom>
                <a:rect b="b" l="l" r="r" t="t"/>
                <a:pathLst>
                  <a:path extrusionOk="0" h="846" w="2700">
                    <a:moveTo>
                      <a:pt x="2399" y="1"/>
                    </a:moveTo>
                    <a:cubicBezTo>
                      <a:pt x="2380" y="1"/>
                      <a:pt x="2362" y="2"/>
                      <a:pt x="2344" y="4"/>
                    </a:cubicBezTo>
                    <a:cubicBezTo>
                      <a:pt x="1632" y="130"/>
                      <a:pt x="921" y="235"/>
                      <a:pt x="210" y="339"/>
                    </a:cubicBezTo>
                    <a:cubicBezTo>
                      <a:pt x="63" y="360"/>
                      <a:pt x="0" y="528"/>
                      <a:pt x="21" y="653"/>
                    </a:cubicBezTo>
                    <a:cubicBezTo>
                      <a:pt x="58" y="781"/>
                      <a:pt x="175" y="845"/>
                      <a:pt x="301" y="845"/>
                    </a:cubicBezTo>
                    <a:cubicBezTo>
                      <a:pt x="319" y="845"/>
                      <a:pt x="338" y="844"/>
                      <a:pt x="356" y="841"/>
                    </a:cubicBezTo>
                    <a:cubicBezTo>
                      <a:pt x="1067" y="737"/>
                      <a:pt x="1779" y="632"/>
                      <a:pt x="2490" y="528"/>
                    </a:cubicBezTo>
                    <a:cubicBezTo>
                      <a:pt x="2616" y="507"/>
                      <a:pt x="2700" y="318"/>
                      <a:pt x="2679" y="193"/>
                    </a:cubicBezTo>
                    <a:cubicBezTo>
                      <a:pt x="2642" y="65"/>
                      <a:pt x="2525" y="1"/>
                      <a:pt x="23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 name="Google Shape;706;p20"/>
            <p:cNvGrpSpPr/>
            <p:nvPr/>
          </p:nvGrpSpPr>
          <p:grpSpPr>
            <a:xfrm rot="1122601">
              <a:off x="1771877" y="400880"/>
              <a:ext cx="552317" cy="148106"/>
              <a:chOff x="9405363" y="1562538"/>
              <a:chExt cx="574300" cy="153975"/>
            </a:xfrm>
          </p:grpSpPr>
          <p:sp>
            <p:nvSpPr>
              <p:cNvPr id="707" name="Google Shape;707;p20"/>
              <p:cNvSpPr/>
              <p:nvPr/>
            </p:nvSpPr>
            <p:spPr>
              <a:xfrm>
                <a:off x="9405363" y="1609438"/>
                <a:ext cx="107750" cy="107075"/>
              </a:xfrm>
              <a:custGeom>
                <a:rect b="b" l="l" r="r" t="t"/>
                <a:pathLst>
                  <a:path extrusionOk="0" h="4283" w="4310">
                    <a:moveTo>
                      <a:pt x="1960" y="0"/>
                    </a:moveTo>
                    <a:cubicBezTo>
                      <a:pt x="1646" y="0"/>
                      <a:pt x="1324" y="122"/>
                      <a:pt x="1067" y="293"/>
                    </a:cubicBezTo>
                    <a:cubicBezTo>
                      <a:pt x="544" y="628"/>
                      <a:pt x="0" y="1109"/>
                      <a:pt x="84" y="1778"/>
                    </a:cubicBezTo>
                    <a:cubicBezTo>
                      <a:pt x="102" y="1907"/>
                      <a:pt x="233" y="1971"/>
                      <a:pt x="349" y="1971"/>
                    </a:cubicBezTo>
                    <a:cubicBezTo>
                      <a:pt x="366" y="1971"/>
                      <a:pt x="382" y="1969"/>
                      <a:pt x="398" y="1967"/>
                    </a:cubicBezTo>
                    <a:cubicBezTo>
                      <a:pt x="565" y="1925"/>
                      <a:pt x="607" y="1778"/>
                      <a:pt x="586" y="1632"/>
                    </a:cubicBezTo>
                    <a:cubicBezTo>
                      <a:pt x="565" y="1402"/>
                      <a:pt x="774" y="1193"/>
                      <a:pt x="921" y="1046"/>
                    </a:cubicBezTo>
                    <a:cubicBezTo>
                      <a:pt x="1130" y="879"/>
                      <a:pt x="1360" y="690"/>
                      <a:pt x="1611" y="586"/>
                    </a:cubicBezTo>
                    <a:cubicBezTo>
                      <a:pt x="1716" y="544"/>
                      <a:pt x="1831" y="518"/>
                      <a:pt x="1943" y="518"/>
                    </a:cubicBezTo>
                    <a:cubicBezTo>
                      <a:pt x="2056" y="518"/>
                      <a:pt x="2166" y="544"/>
                      <a:pt x="2260" y="607"/>
                    </a:cubicBezTo>
                    <a:cubicBezTo>
                      <a:pt x="2469" y="774"/>
                      <a:pt x="2448" y="1088"/>
                      <a:pt x="2427" y="1318"/>
                    </a:cubicBezTo>
                    <a:cubicBezTo>
                      <a:pt x="2344" y="2322"/>
                      <a:pt x="1716" y="3243"/>
                      <a:pt x="816" y="3703"/>
                    </a:cubicBezTo>
                    <a:cubicBezTo>
                      <a:pt x="565" y="3829"/>
                      <a:pt x="712" y="4164"/>
                      <a:pt x="963" y="4185"/>
                    </a:cubicBezTo>
                    <a:cubicBezTo>
                      <a:pt x="1577" y="4250"/>
                      <a:pt x="2200" y="4283"/>
                      <a:pt x="2826" y="4283"/>
                    </a:cubicBezTo>
                    <a:cubicBezTo>
                      <a:pt x="3201" y="4283"/>
                      <a:pt x="3578" y="4271"/>
                      <a:pt x="3955" y="4247"/>
                    </a:cubicBezTo>
                    <a:cubicBezTo>
                      <a:pt x="4283" y="4227"/>
                      <a:pt x="4309" y="3724"/>
                      <a:pt x="3975" y="3724"/>
                    </a:cubicBezTo>
                    <a:cubicBezTo>
                      <a:pt x="3969" y="3724"/>
                      <a:pt x="3962" y="3724"/>
                      <a:pt x="3955" y="3724"/>
                    </a:cubicBezTo>
                    <a:cubicBezTo>
                      <a:pt x="3578" y="3748"/>
                      <a:pt x="3201" y="3760"/>
                      <a:pt x="2826" y="3760"/>
                    </a:cubicBezTo>
                    <a:cubicBezTo>
                      <a:pt x="2452" y="3760"/>
                      <a:pt x="2079" y="3748"/>
                      <a:pt x="1708" y="3725"/>
                    </a:cubicBezTo>
                    <a:lnTo>
                      <a:pt x="1708" y="3725"/>
                    </a:lnTo>
                    <a:cubicBezTo>
                      <a:pt x="2312" y="3213"/>
                      <a:pt x="2745" y="2495"/>
                      <a:pt x="2888" y="1716"/>
                    </a:cubicBezTo>
                    <a:cubicBezTo>
                      <a:pt x="2992" y="1213"/>
                      <a:pt x="3034" y="565"/>
                      <a:pt x="2595" y="209"/>
                    </a:cubicBezTo>
                    <a:cubicBezTo>
                      <a:pt x="2404" y="61"/>
                      <a:pt x="2184" y="0"/>
                      <a:pt x="19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0"/>
              <p:cNvSpPr/>
              <p:nvPr/>
            </p:nvSpPr>
            <p:spPr>
              <a:xfrm>
                <a:off x="9621388" y="1595313"/>
                <a:ext cx="107775" cy="107450"/>
              </a:xfrm>
              <a:custGeom>
                <a:rect b="b" l="l" r="r" t="t"/>
                <a:pathLst>
                  <a:path extrusionOk="0" h="4298" w="4311">
                    <a:moveTo>
                      <a:pt x="1967" y="0"/>
                    </a:moveTo>
                    <a:cubicBezTo>
                      <a:pt x="1656" y="0"/>
                      <a:pt x="1337" y="122"/>
                      <a:pt x="1068" y="293"/>
                    </a:cubicBezTo>
                    <a:cubicBezTo>
                      <a:pt x="566" y="649"/>
                      <a:pt x="1" y="1109"/>
                      <a:pt x="84" y="1778"/>
                    </a:cubicBezTo>
                    <a:cubicBezTo>
                      <a:pt x="102" y="1899"/>
                      <a:pt x="233" y="1978"/>
                      <a:pt x="349" y="1978"/>
                    </a:cubicBezTo>
                    <a:cubicBezTo>
                      <a:pt x="373" y="1978"/>
                      <a:pt x="397" y="1974"/>
                      <a:pt x="419" y="1967"/>
                    </a:cubicBezTo>
                    <a:cubicBezTo>
                      <a:pt x="566" y="1925"/>
                      <a:pt x="607" y="1778"/>
                      <a:pt x="586" y="1653"/>
                    </a:cubicBezTo>
                    <a:cubicBezTo>
                      <a:pt x="566" y="1423"/>
                      <a:pt x="796" y="1193"/>
                      <a:pt x="942" y="1067"/>
                    </a:cubicBezTo>
                    <a:cubicBezTo>
                      <a:pt x="1130" y="879"/>
                      <a:pt x="1382" y="690"/>
                      <a:pt x="1633" y="586"/>
                    </a:cubicBezTo>
                    <a:cubicBezTo>
                      <a:pt x="1722" y="546"/>
                      <a:pt x="1831" y="520"/>
                      <a:pt x="1941" y="520"/>
                    </a:cubicBezTo>
                    <a:cubicBezTo>
                      <a:pt x="2061" y="520"/>
                      <a:pt x="2183" y="551"/>
                      <a:pt x="2281" y="628"/>
                    </a:cubicBezTo>
                    <a:cubicBezTo>
                      <a:pt x="2491" y="774"/>
                      <a:pt x="2449" y="1088"/>
                      <a:pt x="2428" y="1318"/>
                    </a:cubicBezTo>
                    <a:cubicBezTo>
                      <a:pt x="2365" y="2323"/>
                      <a:pt x="1716" y="3243"/>
                      <a:pt x="838" y="3703"/>
                    </a:cubicBezTo>
                    <a:cubicBezTo>
                      <a:pt x="566" y="3850"/>
                      <a:pt x="733" y="4164"/>
                      <a:pt x="963" y="4185"/>
                    </a:cubicBezTo>
                    <a:cubicBezTo>
                      <a:pt x="1566" y="4260"/>
                      <a:pt x="2168" y="4298"/>
                      <a:pt x="2771" y="4298"/>
                    </a:cubicBezTo>
                    <a:cubicBezTo>
                      <a:pt x="3173" y="4298"/>
                      <a:pt x="3574" y="4281"/>
                      <a:pt x="3976" y="4247"/>
                    </a:cubicBezTo>
                    <a:cubicBezTo>
                      <a:pt x="4304" y="4227"/>
                      <a:pt x="4311" y="3724"/>
                      <a:pt x="3995" y="3724"/>
                    </a:cubicBezTo>
                    <a:cubicBezTo>
                      <a:pt x="3989" y="3724"/>
                      <a:pt x="3983" y="3724"/>
                      <a:pt x="3976" y="3724"/>
                    </a:cubicBezTo>
                    <a:cubicBezTo>
                      <a:pt x="3574" y="3758"/>
                      <a:pt x="3173" y="3775"/>
                      <a:pt x="2771" y="3775"/>
                    </a:cubicBezTo>
                    <a:cubicBezTo>
                      <a:pt x="2419" y="3775"/>
                      <a:pt x="2068" y="3762"/>
                      <a:pt x="1716" y="3736"/>
                    </a:cubicBezTo>
                    <a:lnTo>
                      <a:pt x="1716" y="3736"/>
                    </a:lnTo>
                    <a:cubicBezTo>
                      <a:pt x="2317" y="3219"/>
                      <a:pt x="2751" y="2492"/>
                      <a:pt x="2909" y="1716"/>
                    </a:cubicBezTo>
                    <a:cubicBezTo>
                      <a:pt x="2993" y="1214"/>
                      <a:pt x="3055" y="565"/>
                      <a:pt x="2595" y="209"/>
                    </a:cubicBezTo>
                    <a:cubicBezTo>
                      <a:pt x="2404" y="62"/>
                      <a:pt x="2188" y="0"/>
                      <a:pt x="19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0"/>
              <p:cNvSpPr/>
              <p:nvPr/>
            </p:nvSpPr>
            <p:spPr>
              <a:xfrm>
                <a:off x="9556538" y="1635838"/>
                <a:ext cx="27200" cy="68650"/>
              </a:xfrm>
              <a:custGeom>
                <a:rect b="b" l="l" r="r" t="t"/>
                <a:pathLst>
                  <a:path extrusionOk="0" h="2746" w="1088">
                    <a:moveTo>
                      <a:pt x="279" y="0"/>
                    </a:moveTo>
                    <a:cubicBezTo>
                      <a:pt x="255" y="0"/>
                      <a:pt x="231" y="4"/>
                      <a:pt x="209" y="11"/>
                    </a:cubicBezTo>
                    <a:cubicBezTo>
                      <a:pt x="63" y="53"/>
                      <a:pt x="0" y="178"/>
                      <a:pt x="21" y="325"/>
                    </a:cubicBezTo>
                    <a:cubicBezTo>
                      <a:pt x="126" y="1078"/>
                      <a:pt x="293" y="1831"/>
                      <a:pt x="523" y="2564"/>
                    </a:cubicBezTo>
                    <a:cubicBezTo>
                      <a:pt x="565" y="2690"/>
                      <a:pt x="672" y="2746"/>
                      <a:pt x="778" y="2746"/>
                    </a:cubicBezTo>
                    <a:cubicBezTo>
                      <a:pt x="934" y="2746"/>
                      <a:pt x="1088" y="2625"/>
                      <a:pt x="1025" y="2438"/>
                    </a:cubicBezTo>
                    <a:cubicBezTo>
                      <a:pt x="795" y="1706"/>
                      <a:pt x="628" y="953"/>
                      <a:pt x="523" y="199"/>
                    </a:cubicBezTo>
                    <a:cubicBezTo>
                      <a:pt x="523" y="78"/>
                      <a:pt x="395" y="0"/>
                      <a:pt x="2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0"/>
              <p:cNvSpPr/>
              <p:nvPr/>
            </p:nvSpPr>
            <p:spPr>
              <a:xfrm>
                <a:off x="9534038" y="1660588"/>
                <a:ext cx="67500" cy="21150"/>
              </a:xfrm>
              <a:custGeom>
                <a:rect b="b" l="l" r="r" t="t"/>
                <a:pathLst>
                  <a:path extrusionOk="0" h="846" w="2700">
                    <a:moveTo>
                      <a:pt x="2399" y="1"/>
                    </a:moveTo>
                    <a:cubicBezTo>
                      <a:pt x="2380" y="1"/>
                      <a:pt x="2362" y="2"/>
                      <a:pt x="2344" y="4"/>
                    </a:cubicBezTo>
                    <a:cubicBezTo>
                      <a:pt x="1632" y="130"/>
                      <a:pt x="921" y="235"/>
                      <a:pt x="210" y="339"/>
                    </a:cubicBezTo>
                    <a:cubicBezTo>
                      <a:pt x="63" y="360"/>
                      <a:pt x="0" y="528"/>
                      <a:pt x="21" y="653"/>
                    </a:cubicBezTo>
                    <a:cubicBezTo>
                      <a:pt x="58" y="781"/>
                      <a:pt x="175" y="845"/>
                      <a:pt x="301" y="845"/>
                    </a:cubicBezTo>
                    <a:cubicBezTo>
                      <a:pt x="319" y="845"/>
                      <a:pt x="338" y="844"/>
                      <a:pt x="356" y="841"/>
                    </a:cubicBezTo>
                    <a:cubicBezTo>
                      <a:pt x="1067" y="737"/>
                      <a:pt x="1779" y="632"/>
                      <a:pt x="2490" y="528"/>
                    </a:cubicBezTo>
                    <a:cubicBezTo>
                      <a:pt x="2616" y="507"/>
                      <a:pt x="2700" y="318"/>
                      <a:pt x="2679" y="193"/>
                    </a:cubicBezTo>
                    <a:cubicBezTo>
                      <a:pt x="2642" y="65"/>
                      <a:pt x="2525" y="1"/>
                      <a:pt x="2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0"/>
              <p:cNvSpPr/>
              <p:nvPr/>
            </p:nvSpPr>
            <p:spPr>
              <a:xfrm>
                <a:off x="9764188" y="1632838"/>
                <a:ext cx="80100" cy="20550"/>
              </a:xfrm>
              <a:custGeom>
                <a:rect b="b" l="l" r="r" t="t"/>
                <a:pathLst>
                  <a:path extrusionOk="0" h="822" w="3204">
                    <a:moveTo>
                      <a:pt x="2816" y="0"/>
                    </a:moveTo>
                    <a:cubicBezTo>
                      <a:pt x="2799" y="0"/>
                      <a:pt x="2781" y="2"/>
                      <a:pt x="2763" y="5"/>
                    </a:cubicBezTo>
                    <a:cubicBezTo>
                      <a:pt x="1968" y="194"/>
                      <a:pt x="1152" y="277"/>
                      <a:pt x="336" y="298"/>
                    </a:cubicBezTo>
                    <a:cubicBezTo>
                      <a:pt x="1" y="298"/>
                      <a:pt x="1" y="822"/>
                      <a:pt x="336" y="822"/>
                    </a:cubicBezTo>
                    <a:cubicBezTo>
                      <a:pt x="1193" y="801"/>
                      <a:pt x="2051" y="696"/>
                      <a:pt x="2888" y="508"/>
                    </a:cubicBezTo>
                    <a:cubicBezTo>
                      <a:pt x="3203" y="449"/>
                      <a:pt x="3092"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0"/>
              <p:cNvSpPr/>
              <p:nvPr/>
            </p:nvSpPr>
            <p:spPr>
              <a:xfrm>
                <a:off x="9773613" y="1658013"/>
                <a:ext cx="63325" cy="19475"/>
              </a:xfrm>
              <a:custGeom>
                <a:rect b="b" l="l" r="r" t="t"/>
                <a:pathLst>
                  <a:path extrusionOk="0" h="779" w="2533">
                    <a:moveTo>
                      <a:pt x="2309" y="1"/>
                    </a:moveTo>
                    <a:cubicBezTo>
                      <a:pt x="2300" y="1"/>
                      <a:pt x="2291" y="1"/>
                      <a:pt x="2281" y="3"/>
                    </a:cubicBezTo>
                    <a:cubicBezTo>
                      <a:pt x="1611" y="87"/>
                      <a:pt x="942" y="170"/>
                      <a:pt x="272" y="254"/>
                    </a:cubicBezTo>
                    <a:cubicBezTo>
                      <a:pt x="126" y="275"/>
                      <a:pt x="0" y="359"/>
                      <a:pt x="0" y="526"/>
                    </a:cubicBezTo>
                    <a:cubicBezTo>
                      <a:pt x="0" y="643"/>
                      <a:pt x="110" y="779"/>
                      <a:pt x="244" y="779"/>
                    </a:cubicBezTo>
                    <a:cubicBezTo>
                      <a:pt x="253" y="779"/>
                      <a:pt x="263" y="778"/>
                      <a:pt x="272" y="777"/>
                    </a:cubicBezTo>
                    <a:cubicBezTo>
                      <a:pt x="942" y="693"/>
                      <a:pt x="1611" y="610"/>
                      <a:pt x="2281" y="526"/>
                    </a:cubicBezTo>
                    <a:cubicBezTo>
                      <a:pt x="2428" y="505"/>
                      <a:pt x="2532" y="421"/>
                      <a:pt x="2532" y="254"/>
                    </a:cubicBezTo>
                    <a:cubicBezTo>
                      <a:pt x="2532" y="137"/>
                      <a:pt x="2441" y="1"/>
                      <a:pt x="2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0"/>
              <p:cNvSpPr/>
              <p:nvPr/>
            </p:nvSpPr>
            <p:spPr>
              <a:xfrm>
                <a:off x="9895588" y="1562538"/>
                <a:ext cx="84075" cy="117000"/>
              </a:xfrm>
              <a:custGeom>
                <a:rect b="b" l="l" r="r" t="t"/>
                <a:pathLst>
                  <a:path extrusionOk="0" h="4680" w="3363">
                    <a:moveTo>
                      <a:pt x="320" y="1"/>
                    </a:moveTo>
                    <a:cubicBezTo>
                      <a:pt x="167" y="1"/>
                      <a:pt x="1" y="126"/>
                      <a:pt x="38" y="328"/>
                    </a:cubicBezTo>
                    <a:cubicBezTo>
                      <a:pt x="206" y="1165"/>
                      <a:pt x="227" y="2001"/>
                      <a:pt x="59" y="2838"/>
                    </a:cubicBezTo>
                    <a:cubicBezTo>
                      <a:pt x="18" y="2985"/>
                      <a:pt x="122" y="3173"/>
                      <a:pt x="310" y="3173"/>
                    </a:cubicBezTo>
                    <a:lnTo>
                      <a:pt x="2236" y="3047"/>
                    </a:lnTo>
                    <a:lnTo>
                      <a:pt x="2236" y="3047"/>
                    </a:lnTo>
                    <a:cubicBezTo>
                      <a:pt x="2378" y="3561"/>
                      <a:pt x="2568" y="4065"/>
                      <a:pt x="2800" y="4554"/>
                    </a:cubicBezTo>
                    <a:cubicBezTo>
                      <a:pt x="2845" y="4643"/>
                      <a:pt x="2918" y="4680"/>
                      <a:pt x="2995" y="4680"/>
                    </a:cubicBezTo>
                    <a:cubicBezTo>
                      <a:pt x="3170" y="4680"/>
                      <a:pt x="3363" y="4486"/>
                      <a:pt x="3261" y="4282"/>
                    </a:cubicBezTo>
                    <a:cubicBezTo>
                      <a:pt x="3052" y="3842"/>
                      <a:pt x="2882" y="3389"/>
                      <a:pt x="2751" y="2927"/>
                    </a:cubicBezTo>
                    <a:lnTo>
                      <a:pt x="2751" y="2927"/>
                    </a:lnTo>
                    <a:cubicBezTo>
                      <a:pt x="2776" y="2902"/>
                      <a:pt x="2794" y="2873"/>
                      <a:pt x="2800" y="2838"/>
                    </a:cubicBezTo>
                    <a:cubicBezTo>
                      <a:pt x="2884" y="2399"/>
                      <a:pt x="2758" y="1981"/>
                      <a:pt x="2445" y="1688"/>
                    </a:cubicBezTo>
                    <a:cubicBezTo>
                      <a:pt x="2385" y="1628"/>
                      <a:pt x="2319" y="1602"/>
                      <a:pt x="2258" y="1602"/>
                    </a:cubicBezTo>
                    <a:cubicBezTo>
                      <a:pt x="2105" y="1602"/>
                      <a:pt x="1975" y="1760"/>
                      <a:pt x="2005" y="1939"/>
                    </a:cubicBezTo>
                    <a:cubicBezTo>
                      <a:pt x="2033" y="2138"/>
                      <a:pt x="2068" y="2336"/>
                      <a:pt x="2110" y="2532"/>
                    </a:cubicBezTo>
                    <a:lnTo>
                      <a:pt x="2110" y="2532"/>
                    </a:lnTo>
                    <a:lnTo>
                      <a:pt x="623" y="2630"/>
                    </a:lnTo>
                    <a:lnTo>
                      <a:pt x="623" y="2630"/>
                    </a:lnTo>
                    <a:cubicBezTo>
                      <a:pt x="742" y="1811"/>
                      <a:pt x="705" y="1004"/>
                      <a:pt x="541" y="181"/>
                    </a:cubicBezTo>
                    <a:cubicBezTo>
                      <a:pt x="516" y="56"/>
                      <a:pt x="421" y="1"/>
                      <a:pt x="3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 name="Google Shape;714;p20"/>
            <p:cNvGrpSpPr/>
            <p:nvPr/>
          </p:nvGrpSpPr>
          <p:grpSpPr>
            <a:xfrm flipH="1">
              <a:off x="791551" y="2650914"/>
              <a:ext cx="67843" cy="71046"/>
              <a:chOff x="1033205" y="935263"/>
              <a:chExt cx="87505" cy="91637"/>
            </a:xfrm>
          </p:grpSpPr>
          <p:sp>
            <p:nvSpPr>
              <p:cNvPr id="715" name="Google Shape;715;p20"/>
              <p:cNvSpPr/>
              <p:nvPr/>
            </p:nvSpPr>
            <p:spPr>
              <a:xfrm rot="-1314464">
                <a:off x="1062324" y="938484"/>
                <a:ext cx="33753" cy="85195"/>
              </a:xfrm>
              <a:custGeom>
                <a:rect b="b" l="l" r="r" t="t"/>
                <a:pathLst>
                  <a:path extrusionOk="0" h="2746" w="1088">
                    <a:moveTo>
                      <a:pt x="279" y="0"/>
                    </a:moveTo>
                    <a:cubicBezTo>
                      <a:pt x="255" y="0"/>
                      <a:pt x="231" y="4"/>
                      <a:pt x="209" y="11"/>
                    </a:cubicBezTo>
                    <a:cubicBezTo>
                      <a:pt x="63" y="53"/>
                      <a:pt x="0" y="178"/>
                      <a:pt x="21" y="325"/>
                    </a:cubicBezTo>
                    <a:cubicBezTo>
                      <a:pt x="126" y="1078"/>
                      <a:pt x="293" y="1831"/>
                      <a:pt x="523" y="2564"/>
                    </a:cubicBezTo>
                    <a:cubicBezTo>
                      <a:pt x="565" y="2690"/>
                      <a:pt x="672" y="2746"/>
                      <a:pt x="778" y="2746"/>
                    </a:cubicBezTo>
                    <a:cubicBezTo>
                      <a:pt x="934" y="2746"/>
                      <a:pt x="1088" y="2625"/>
                      <a:pt x="1025" y="2438"/>
                    </a:cubicBezTo>
                    <a:cubicBezTo>
                      <a:pt x="795" y="1706"/>
                      <a:pt x="628" y="953"/>
                      <a:pt x="523" y="199"/>
                    </a:cubicBezTo>
                    <a:cubicBezTo>
                      <a:pt x="523" y="78"/>
                      <a:pt x="395" y="0"/>
                      <a:pt x="2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0"/>
              <p:cNvSpPr/>
              <p:nvPr/>
            </p:nvSpPr>
            <p:spPr>
              <a:xfrm rot="-1314464">
                <a:off x="1035077" y="970197"/>
                <a:ext cx="83762" cy="26247"/>
              </a:xfrm>
              <a:custGeom>
                <a:rect b="b" l="l" r="r" t="t"/>
                <a:pathLst>
                  <a:path extrusionOk="0" h="846" w="2700">
                    <a:moveTo>
                      <a:pt x="2399" y="1"/>
                    </a:moveTo>
                    <a:cubicBezTo>
                      <a:pt x="2380" y="1"/>
                      <a:pt x="2362" y="2"/>
                      <a:pt x="2344" y="4"/>
                    </a:cubicBezTo>
                    <a:cubicBezTo>
                      <a:pt x="1632" y="130"/>
                      <a:pt x="921" y="235"/>
                      <a:pt x="210" y="339"/>
                    </a:cubicBezTo>
                    <a:cubicBezTo>
                      <a:pt x="63" y="360"/>
                      <a:pt x="0" y="528"/>
                      <a:pt x="21" y="653"/>
                    </a:cubicBezTo>
                    <a:cubicBezTo>
                      <a:pt x="58" y="781"/>
                      <a:pt x="175" y="845"/>
                      <a:pt x="301" y="845"/>
                    </a:cubicBezTo>
                    <a:cubicBezTo>
                      <a:pt x="319" y="845"/>
                      <a:pt x="338" y="844"/>
                      <a:pt x="356" y="841"/>
                    </a:cubicBezTo>
                    <a:cubicBezTo>
                      <a:pt x="1067" y="737"/>
                      <a:pt x="1779" y="632"/>
                      <a:pt x="2490" y="528"/>
                    </a:cubicBezTo>
                    <a:cubicBezTo>
                      <a:pt x="2616" y="507"/>
                      <a:pt x="2700" y="318"/>
                      <a:pt x="2679" y="193"/>
                    </a:cubicBezTo>
                    <a:cubicBezTo>
                      <a:pt x="2642" y="65"/>
                      <a:pt x="2525" y="1"/>
                      <a:pt x="23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 name="Google Shape;717;p20"/>
            <p:cNvGrpSpPr/>
            <p:nvPr/>
          </p:nvGrpSpPr>
          <p:grpSpPr>
            <a:xfrm rot="1398768">
              <a:off x="322135" y="2215281"/>
              <a:ext cx="552314" cy="148107"/>
              <a:chOff x="9405363" y="1562538"/>
              <a:chExt cx="574300" cy="153975"/>
            </a:xfrm>
          </p:grpSpPr>
          <p:sp>
            <p:nvSpPr>
              <p:cNvPr id="718" name="Google Shape;718;p20"/>
              <p:cNvSpPr/>
              <p:nvPr/>
            </p:nvSpPr>
            <p:spPr>
              <a:xfrm>
                <a:off x="9405363" y="1609438"/>
                <a:ext cx="107750" cy="107075"/>
              </a:xfrm>
              <a:custGeom>
                <a:rect b="b" l="l" r="r" t="t"/>
                <a:pathLst>
                  <a:path extrusionOk="0" h="4283" w="4310">
                    <a:moveTo>
                      <a:pt x="1960" y="0"/>
                    </a:moveTo>
                    <a:cubicBezTo>
                      <a:pt x="1646" y="0"/>
                      <a:pt x="1324" y="122"/>
                      <a:pt x="1067" y="293"/>
                    </a:cubicBezTo>
                    <a:cubicBezTo>
                      <a:pt x="544" y="628"/>
                      <a:pt x="0" y="1109"/>
                      <a:pt x="84" y="1778"/>
                    </a:cubicBezTo>
                    <a:cubicBezTo>
                      <a:pt x="102" y="1907"/>
                      <a:pt x="233" y="1971"/>
                      <a:pt x="349" y="1971"/>
                    </a:cubicBezTo>
                    <a:cubicBezTo>
                      <a:pt x="366" y="1971"/>
                      <a:pt x="382" y="1969"/>
                      <a:pt x="398" y="1967"/>
                    </a:cubicBezTo>
                    <a:cubicBezTo>
                      <a:pt x="565" y="1925"/>
                      <a:pt x="607" y="1778"/>
                      <a:pt x="586" y="1632"/>
                    </a:cubicBezTo>
                    <a:cubicBezTo>
                      <a:pt x="565" y="1402"/>
                      <a:pt x="774" y="1193"/>
                      <a:pt x="921" y="1046"/>
                    </a:cubicBezTo>
                    <a:cubicBezTo>
                      <a:pt x="1130" y="879"/>
                      <a:pt x="1360" y="690"/>
                      <a:pt x="1611" y="586"/>
                    </a:cubicBezTo>
                    <a:cubicBezTo>
                      <a:pt x="1716" y="544"/>
                      <a:pt x="1831" y="518"/>
                      <a:pt x="1943" y="518"/>
                    </a:cubicBezTo>
                    <a:cubicBezTo>
                      <a:pt x="2056" y="518"/>
                      <a:pt x="2166" y="544"/>
                      <a:pt x="2260" y="607"/>
                    </a:cubicBezTo>
                    <a:cubicBezTo>
                      <a:pt x="2469" y="774"/>
                      <a:pt x="2448" y="1088"/>
                      <a:pt x="2427" y="1318"/>
                    </a:cubicBezTo>
                    <a:cubicBezTo>
                      <a:pt x="2344" y="2322"/>
                      <a:pt x="1716" y="3243"/>
                      <a:pt x="816" y="3703"/>
                    </a:cubicBezTo>
                    <a:cubicBezTo>
                      <a:pt x="565" y="3829"/>
                      <a:pt x="712" y="4164"/>
                      <a:pt x="963" y="4185"/>
                    </a:cubicBezTo>
                    <a:cubicBezTo>
                      <a:pt x="1577" y="4250"/>
                      <a:pt x="2200" y="4283"/>
                      <a:pt x="2826" y="4283"/>
                    </a:cubicBezTo>
                    <a:cubicBezTo>
                      <a:pt x="3201" y="4283"/>
                      <a:pt x="3578" y="4271"/>
                      <a:pt x="3955" y="4247"/>
                    </a:cubicBezTo>
                    <a:cubicBezTo>
                      <a:pt x="4283" y="4227"/>
                      <a:pt x="4309" y="3724"/>
                      <a:pt x="3975" y="3724"/>
                    </a:cubicBezTo>
                    <a:cubicBezTo>
                      <a:pt x="3969" y="3724"/>
                      <a:pt x="3962" y="3724"/>
                      <a:pt x="3955" y="3724"/>
                    </a:cubicBezTo>
                    <a:cubicBezTo>
                      <a:pt x="3578" y="3748"/>
                      <a:pt x="3201" y="3760"/>
                      <a:pt x="2826" y="3760"/>
                    </a:cubicBezTo>
                    <a:cubicBezTo>
                      <a:pt x="2452" y="3760"/>
                      <a:pt x="2079" y="3748"/>
                      <a:pt x="1708" y="3725"/>
                    </a:cubicBezTo>
                    <a:lnTo>
                      <a:pt x="1708" y="3725"/>
                    </a:lnTo>
                    <a:cubicBezTo>
                      <a:pt x="2312" y="3213"/>
                      <a:pt x="2745" y="2495"/>
                      <a:pt x="2888" y="1716"/>
                    </a:cubicBezTo>
                    <a:cubicBezTo>
                      <a:pt x="2992" y="1213"/>
                      <a:pt x="3034" y="565"/>
                      <a:pt x="2595" y="209"/>
                    </a:cubicBezTo>
                    <a:cubicBezTo>
                      <a:pt x="2404" y="61"/>
                      <a:pt x="2184" y="0"/>
                      <a:pt x="19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0"/>
              <p:cNvSpPr/>
              <p:nvPr/>
            </p:nvSpPr>
            <p:spPr>
              <a:xfrm>
                <a:off x="9621388" y="1595313"/>
                <a:ext cx="107775" cy="107450"/>
              </a:xfrm>
              <a:custGeom>
                <a:rect b="b" l="l" r="r" t="t"/>
                <a:pathLst>
                  <a:path extrusionOk="0" h="4298" w="4311">
                    <a:moveTo>
                      <a:pt x="1967" y="0"/>
                    </a:moveTo>
                    <a:cubicBezTo>
                      <a:pt x="1656" y="0"/>
                      <a:pt x="1337" y="122"/>
                      <a:pt x="1068" y="293"/>
                    </a:cubicBezTo>
                    <a:cubicBezTo>
                      <a:pt x="566" y="649"/>
                      <a:pt x="1" y="1109"/>
                      <a:pt x="84" y="1778"/>
                    </a:cubicBezTo>
                    <a:cubicBezTo>
                      <a:pt x="102" y="1899"/>
                      <a:pt x="233" y="1978"/>
                      <a:pt x="349" y="1978"/>
                    </a:cubicBezTo>
                    <a:cubicBezTo>
                      <a:pt x="373" y="1978"/>
                      <a:pt x="397" y="1974"/>
                      <a:pt x="419" y="1967"/>
                    </a:cubicBezTo>
                    <a:cubicBezTo>
                      <a:pt x="566" y="1925"/>
                      <a:pt x="607" y="1778"/>
                      <a:pt x="586" y="1653"/>
                    </a:cubicBezTo>
                    <a:cubicBezTo>
                      <a:pt x="566" y="1423"/>
                      <a:pt x="796" y="1193"/>
                      <a:pt x="942" y="1067"/>
                    </a:cubicBezTo>
                    <a:cubicBezTo>
                      <a:pt x="1130" y="879"/>
                      <a:pt x="1382" y="690"/>
                      <a:pt x="1633" y="586"/>
                    </a:cubicBezTo>
                    <a:cubicBezTo>
                      <a:pt x="1722" y="546"/>
                      <a:pt x="1831" y="520"/>
                      <a:pt x="1941" y="520"/>
                    </a:cubicBezTo>
                    <a:cubicBezTo>
                      <a:pt x="2061" y="520"/>
                      <a:pt x="2183" y="551"/>
                      <a:pt x="2281" y="628"/>
                    </a:cubicBezTo>
                    <a:cubicBezTo>
                      <a:pt x="2491" y="774"/>
                      <a:pt x="2449" y="1088"/>
                      <a:pt x="2428" y="1318"/>
                    </a:cubicBezTo>
                    <a:cubicBezTo>
                      <a:pt x="2365" y="2323"/>
                      <a:pt x="1716" y="3243"/>
                      <a:pt x="838" y="3703"/>
                    </a:cubicBezTo>
                    <a:cubicBezTo>
                      <a:pt x="566" y="3850"/>
                      <a:pt x="733" y="4164"/>
                      <a:pt x="963" y="4185"/>
                    </a:cubicBezTo>
                    <a:cubicBezTo>
                      <a:pt x="1566" y="4260"/>
                      <a:pt x="2168" y="4298"/>
                      <a:pt x="2771" y="4298"/>
                    </a:cubicBezTo>
                    <a:cubicBezTo>
                      <a:pt x="3173" y="4298"/>
                      <a:pt x="3574" y="4281"/>
                      <a:pt x="3976" y="4247"/>
                    </a:cubicBezTo>
                    <a:cubicBezTo>
                      <a:pt x="4304" y="4227"/>
                      <a:pt x="4311" y="3724"/>
                      <a:pt x="3995" y="3724"/>
                    </a:cubicBezTo>
                    <a:cubicBezTo>
                      <a:pt x="3989" y="3724"/>
                      <a:pt x="3983" y="3724"/>
                      <a:pt x="3976" y="3724"/>
                    </a:cubicBezTo>
                    <a:cubicBezTo>
                      <a:pt x="3574" y="3758"/>
                      <a:pt x="3173" y="3775"/>
                      <a:pt x="2771" y="3775"/>
                    </a:cubicBezTo>
                    <a:cubicBezTo>
                      <a:pt x="2419" y="3775"/>
                      <a:pt x="2068" y="3762"/>
                      <a:pt x="1716" y="3736"/>
                    </a:cubicBezTo>
                    <a:lnTo>
                      <a:pt x="1716" y="3736"/>
                    </a:lnTo>
                    <a:cubicBezTo>
                      <a:pt x="2317" y="3219"/>
                      <a:pt x="2751" y="2492"/>
                      <a:pt x="2909" y="1716"/>
                    </a:cubicBezTo>
                    <a:cubicBezTo>
                      <a:pt x="2993" y="1214"/>
                      <a:pt x="3055" y="565"/>
                      <a:pt x="2595" y="209"/>
                    </a:cubicBezTo>
                    <a:cubicBezTo>
                      <a:pt x="2404" y="62"/>
                      <a:pt x="2188" y="0"/>
                      <a:pt x="19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0"/>
              <p:cNvSpPr/>
              <p:nvPr/>
            </p:nvSpPr>
            <p:spPr>
              <a:xfrm>
                <a:off x="9556538" y="1635838"/>
                <a:ext cx="27200" cy="68650"/>
              </a:xfrm>
              <a:custGeom>
                <a:rect b="b" l="l" r="r" t="t"/>
                <a:pathLst>
                  <a:path extrusionOk="0" h="2746" w="1088">
                    <a:moveTo>
                      <a:pt x="279" y="0"/>
                    </a:moveTo>
                    <a:cubicBezTo>
                      <a:pt x="255" y="0"/>
                      <a:pt x="231" y="4"/>
                      <a:pt x="209" y="11"/>
                    </a:cubicBezTo>
                    <a:cubicBezTo>
                      <a:pt x="63" y="53"/>
                      <a:pt x="0" y="178"/>
                      <a:pt x="21" y="325"/>
                    </a:cubicBezTo>
                    <a:cubicBezTo>
                      <a:pt x="126" y="1078"/>
                      <a:pt x="293" y="1831"/>
                      <a:pt x="523" y="2564"/>
                    </a:cubicBezTo>
                    <a:cubicBezTo>
                      <a:pt x="565" y="2690"/>
                      <a:pt x="672" y="2746"/>
                      <a:pt x="778" y="2746"/>
                    </a:cubicBezTo>
                    <a:cubicBezTo>
                      <a:pt x="934" y="2746"/>
                      <a:pt x="1088" y="2625"/>
                      <a:pt x="1025" y="2438"/>
                    </a:cubicBezTo>
                    <a:cubicBezTo>
                      <a:pt x="795" y="1706"/>
                      <a:pt x="628" y="953"/>
                      <a:pt x="523" y="199"/>
                    </a:cubicBezTo>
                    <a:cubicBezTo>
                      <a:pt x="523" y="78"/>
                      <a:pt x="395" y="0"/>
                      <a:pt x="2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0"/>
              <p:cNvSpPr/>
              <p:nvPr/>
            </p:nvSpPr>
            <p:spPr>
              <a:xfrm>
                <a:off x="9534038" y="1660588"/>
                <a:ext cx="67500" cy="21150"/>
              </a:xfrm>
              <a:custGeom>
                <a:rect b="b" l="l" r="r" t="t"/>
                <a:pathLst>
                  <a:path extrusionOk="0" h="846" w="2700">
                    <a:moveTo>
                      <a:pt x="2399" y="1"/>
                    </a:moveTo>
                    <a:cubicBezTo>
                      <a:pt x="2380" y="1"/>
                      <a:pt x="2362" y="2"/>
                      <a:pt x="2344" y="4"/>
                    </a:cubicBezTo>
                    <a:cubicBezTo>
                      <a:pt x="1632" y="130"/>
                      <a:pt x="921" y="235"/>
                      <a:pt x="210" y="339"/>
                    </a:cubicBezTo>
                    <a:cubicBezTo>
                      <a:pt x="63" y="360"/>
                      <a:pt x="0" y="528"/>
                      <a:pt x="21" y="653"/>
                    </a:cubicBezTo>
                    <a:cubicBezTo>
                      <a:pt x="58" y="781"/>
                      <a:pt x="175" y="845"/>
                      <a:pt x="301" y="845"/>
                    </a:cubicBezTo>
                    <a:cubicBezTo>
                      <a:pt x="319" y="845"/>
                      <a:pt x="338" y="844"/>
                      <a:pt x="356" y="841"/>
                    </a:cubicBezTo>
                    <a:cubicBezTo>
                      <a:pt x="1067" y="737"/>
                      <a:pt x="1779" y="632"/>
                      <a:pt x="2490" y="528"/>
                    </a:cubicBezTo>
                    <a:cubicBezTo>
                      <a:pt x="2616" y="507"/>
                      <a:pt x="2700" y="318"/>
                      <a:pt x="2679" y="193"/>
                    </a:cubicBezTo>
                    <a:cubicBezTo>
                      <a:pt x="2642" y="65"/>
                      <a:pt x="2525" y="1"/>
                      <a:pt x="23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0"/>
              <p:cNvSpPr/>
              <p:nvPr/>
            </p:nvSpPr>
            <p:spPr>
              <a:xfrm>
                <a:off x="9764188" y="1632838"/>
                <a:ext cx="80100" cy="20550"/>
              </a:xfrm>
              <a:custGeom>
                <a:rect b="b" l="l" r="r" t="t"/>
                <a:pathLst>
                  <a:path extrusionOk="0" h="822" w="3204">
                    <a:moveTo>
                      <a:pt x="2816" y="0"/>
                    </a:moveTo>
                    <a:cubicBezTo>
                      <a:pt x="2799" y="0"/>
                      <a:pt x="2781" y="2"/>
                      <a:pt x="2763" y="5"/>
                    </a:cubicBezTo>
                    <a:cubicBezTo>
                      <a:pt x="1968" y="194"/>
                      <a:pt x="1152" y="277"/>
                      <a:pt x="336" y="298"/>
                    </a:cubicBezTo>
                    <a:cubicBezTo>
                      <a:pt x="1" y="298"/>
                      <a:pt x="1" y="822"/>
                      <a:pt x="336" y="822"/>
                    </a:cubicBezTo>
                    <a:cubicBezTo>
                      <a:pt x="1193" y="801"/>
                      <a:pt x="2051" y="696"/>
                      <a:pt x="2888" y="508"/>
                    </a:cubicBezTo>
                    <a:cubicBezTo>
                      <a:pt x="3203" y="449"/>
                      <a:pt x="3092" y="0"/>
                      <a:pt x="28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0"/>
              <p:cNvSpPr/>
              <p:nvPr/>
            </p:nvSpPr>
            <p:spPr>
              <a:xfrm>
                <a:off x="9773613" y="1658013"/>
                <a:ext cx="63325" cy="19475"/>
              </a:xfrm>
              <a:custGeom>
                <a:rect b="b" l="l" r="r" t="t"/>
                <a:pathLst>
                  <a:path extrusionOk="0" h="779" w="2533">
                    <a:moveTo>
                      <a:pt x="2309" y="1"/>
                    </a:moveTo>
                    <a:cubicBezTo>
                      <a:pt x="2300" y="1"/>
                      <a:pt x="2291" y="1"/>
                      <a:pt x="2281" y="3"/>
                    </a:cubicBezTo>
                    <a:cubicBezTo>
                      <a:pt x="1611" y="87"/>
                      <a:pt x="942" y="170"/>
                      <a:pt x="272" y="254"/>
                    </a:cubicBezTo>
                    <a:cubicBezTo>
                      <a:pt x="126" y="275"/>
                      <a:pt x="0" y="359"/>
                      <a:pt x="0" y="526"/>
                    </a:cubicBezTo>
                    <a:cubicBezTo>
                      <a:pt x="0" y="643"/>
                      <a:pt x="110" y="779"/>
                      <a:pt x="244" y="779"/>
                    </a:cubicBezTo>
                    <a:cubicBezTo>
                      <a:pt x="253" y="779"/>
                      <a:pt x="263" y="778"/>
                      <a:pt x="272" y="777"/>
                    </a:cubicBezTo>
                    <a:cubicBezTo>
                      <a:pt x="942" y="693"/>
                      <a:pt x="1611" y="610"/>
                      <a:pt x="2281" y="526"/>
                    </a:cubicBezTo>
                    <a:cubicBezTo>
                      <a:pt x="2428" y="505"/>
                      <a:pt x="2532" y="421"/>
                      <a:pt x="2532" y="254"/>
                    </a:cubicBezTo>
                    <a:cubicBezTo>
                      <a:pt x="2532" y="137"/>
                      <a:pt x="2441" y="1"/>
                      <a:pt x="23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0"/>
              <p:cNvSpPr/>
              <p:nvPr/>
            </p:nvSpPr>
            <p:spPr>
              <a:xfrm>
                <a:off x="9895588" y="1562538"/>
                <a:ext cx="84075" cy="117000"/>
              </a:xfrm>
              <a:custGeom>
                <a:rect b="b" l="l" r="r" t="t"/>
                <a:pathLst>
                  <a:path extrusionOk="0" h="4680" w="3363">
                    <a:moveTo>
                      <a:pt x="320" y="1"/>
                    </a:moveTo>
                    <a:cubicBezTo>
                      <a:pt x="167" y="1"/>
                      <a:pt x="1" y="126"/>
                      <a:pt x="38" y="328"/>
                    </a:cubicBezTo>
                    <a:cubicBezTo>
                      <a:pt x="206" y="1165"/>
                      <a:pt x="227" y="2001"/>
                      <a:pt x="59" y="2838"/>
                    </a:cubicBezTo>
                    <a:cubicBezTo>
                      <a:pt x="18" y="2985"/>
                      <a:pt x="122" y="3173"/>
                      <a:pt x="310" y="3173"/>
                    </a:cubicBezTo>
                    <a:lnTo>
                      <a:pt x="2236" y="3047"/>
                    </a:lnTo>
                    <a:lnTo>
                      <a:pt x="2236" y="3047"/>
                    </a:lnTo>
                    <a:cubicBezTo>
                      <a:pt x="2378" y="3561"/>
                      <a:pt x="2568" y="4065"/>
                      <a:pt x="2800" y="4554"/>
                    </a:cubicBezTo>
                    <a:cubicBezTo>
                      <a:pt x="2845" y="4643"/>
                      <a:pt x="2918" y="4680"/>
                      <a:pt x="2995" y="4680"/>
                    </a:cubicBezTo>
                    <a:cubicBezTo>
                      <a:pt x="3170" y="4680"/>
                      <a:pt x="3363" y="4486"/>
                      <a:pt x="3261" y="4282"/>
                    </a:cubicBezTo>
                    <a:cubicBezTo>
                      <a:pt x="3052" y="3842"/>
                      <a:pt x="2882" y="3389"/>
                      <a:pt x="2751" y="2927"/>
                    </a:cubicBezTo>
                    <a:lnTo>
                      <a:pt x="2751" y="2927"/>
                    </a:lnTo>
                    <a:cubicBezTo>
                      <a:pt x="2776" y="2902"/>
                      <a:pt x="2794" y="2873"/>
                      <a:pt x="2800" y="2838"/>
                    </a:cubicBezTo>
                    <a:cubicBezTo>
                      <a:pt x="2884" y="2399"/>
                      <a:pt x="2758" y="1981"/>
                      <a:pt x="2445" y="1688"/>
                    </a:cubicBezTo>
                    <a:cubicBezTo>
                      <a:pt x="2385" y="1628"/>
                      <a:pt x="2319" y="1602"/>
                      <a:pt x="2258" y="1602"/>
                    </a:cubicBezTo>
                    <a:cubicBezTo>
                      <a:pt x="2105" y="1602"/>
                      <a:pt x="1975" y="1760"/>
                      <a:pt x="2005" y="1939"/>
                    </a:cubicBezTo>
                    <a:cubicBezTo>
                      <a:pt x="2033" y="2138"/>
                      <a:pt x="2068" y="2336"/>
                      <a:pt x="2110" y="2532"/>
                    </a:cubicBezTo>
                    <a:lnTo>
                      <a:pt x="2110" y="2532"/>
                    </a:lnTo>
                    <a:lnTo>
                      <a:pt x="623" y="2630"/>
                    </a:lnTo>
                    <a:lnTo>
                      <a:pt x="623" y="2630"/>
                    </a:lnTo>
                    <a:cubicBezTo>
                      <a:pt x="742" y="1811"/>
                      <a:pt x="705" y="1004"/>
                      <a:pt x="541" y="181"/>
                    </a:cubicBezTo>
                    <a:cubicBezTo>
                      <a:pt x="516" y="56"/>
                      <a:pt x="421" y="1"/>
                      <a:pt x="3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 name="Google Shape;725;p20"/>
            <p:cNvGrpSpPr/>
            <p:nvPr/>
          </p:nvGrpSpPr>
          <p:grpSpPr>
            <a:xfrm rot="-1561298">
              <a:off x="685191" y="1807226"/>
              <a:ext cx="479320" cy="196735"/>
              <a:chOff x="9228713" y="2170688"/>
              <a:chExt cx="498300" cy="204525"/>
            </a:xfrm>
          </p:grpSpPr>
          <p:sp>
            <p:nvSpPr>
              <p:cNvPr id="726" name="Google Shape;726;p20"/>
              <p:cNvSpPr/>
              <p:nvPr/>
            </p:nvSpPr>
            <p:spPr>
              <a:xfrm>
                <a:off x="9228713" y="2170688"/>
                <a:ext cx="498300" cy="148825"/>
              </a:xfrm>
              <a:custGeom>
                <a:rect b="b" l="l" r="r" t="t"/>
                <a:pathLst>
                  <a:path extrusionOk="0" h="5953" w="19932">
                    <a:moveTo>
                      <a:pt x="705" y="1"/>
                    </a:moveTo>
                    <a:cubicBezTo>
                      <a:pt x="575" y="1"/>
                      <a:pt x="433" y="85"/>
                      <a:pt x="412" y="252"/>
                    </a:cubicBezTo>
                    <a:cubicBezTo>
                      <a:pt x="287" y="1591"/>
                      <a:pt x="140" y="2930"/>
                      <a:pt x="15" y="4269"/>
                    </a:cubicBezTo>
                    <a:cubicBezTo>
                      <a:pt x="1" y="4427"/>
                      <a:pt x="143" y="4525"/>
                      <a:pt x="281" y="4525"/>
                    </a:cubicBezTo>
                    <a:cubicBezTo>
                      <a:pt x="345" y="4525"/>
                      <a:pt x="408" y="4504"/>
                      <a:pt x="454" y="4458"/>
                    </a:cubicBezTo>
                    <a:cubicBezTo>
                      <a:pt x="1396" y="3391"/>
                      <a:pt x="2337" y="2344"/>
                      <a:pt x="3300" y="1298"/>
                    </a:cubicBezTo>
                    <a:cubicBezTo>
                      <a:pt x="3384" y="1173"/>
                      <a:pt x="3488" y="1047"/>
                      <a:pt x="3593" y="963"/>
                    </a:cubicBezTo>
                    <a:cubicBezTo>
                      <a:pt x="3681" y="897"/>
                      <a:pt x="3764" y="872"/>
                      <a:pt x="3850" y="872"/>
                    </a:cubicBezTo>
                    <a:cubicBezTo>
                      <a:pt x="3927" y="872"/>
                      <a:pt x="4006" y="892"/>
                      <a:pt x="4095" y="922"/>
                    </a:cubicBezTo>
                    <a:cubicBezTo>
                      <a:pt x="4430" y="1026"/>
                      <a:pt x="4744" y="1173"/>
                      <a:pt x="5078" y="1277"/>
                    </a:cubicBezTo>
                    <a:cubicBezTo>
                      <a:pt x="5727" y="1528"/>
                      <a:pt x="6397" y="1759"/>
                      <a:pt x="7045" y="2010"/>
                    </a:cubicBezTo>
                    <a:cubicBezTo>
                      <a:pt x="9682" y="2930"/>
                      <a:pt x="12318" y="3809"/>
                      <a:pt x="14996" y="4625"/>
                    </a:cubicBezTo>
                    <a:cubicBezTo>
                      <a:pt x="16482" y="5085"/>
                      <a:pt x="17988" y="5525"/>
                      <a:pt x="19495" y="5943"/>
                    </a:cubicBezTo>
                    <a:cubicBezTo>
                      <a:pt x="19519" y="5950"/>
                      <a:pt x="19542" y="5953"/>
                      <a:pt x="19564" y="5953"/>
                    </a:cubicBezTo>
                    <a:cubicBezTo>
                      <a:pt x="19828" y="5953"/>
                      <a:pt x="19931" y="5518"/>
                      <a:pt x="19641" y="5441"/>
                    </a:cubicBezTo>
                    <a:cubicBezTo>
                      <a:pt x="16817" y="4667"/>
                      <a:pt x="14034" y="3809"/>
                      <a:pt x="11251" y="2888"/>
                    </a:cubicBezTo>
                    <a:cubicBezTo>
                      <a:pt x="9870" y="2428"/>
                      <a:pt x="8489" y="1968"/>
                      <a:pt x="7129" y="1466"/>
                    </a:cubicBezTo>
                    <a:cubicBezTo>
                      <a:pt x="6418" y="1215"/>
                      <a:pt x="5727" y="963"/>
                      <a:pt x="5037" y="712"/>
                    </a:cubicBezTo>
                    <a:cubicBezTo>
                      <a:pt x="4680" y="579"/>
                      <a:pt x="4239" y="339"/>
                      <a:pt x="3833" y="339"/>
                    </a:cubicBezTo>
                    <a:cubicBezTo>
                      <a:pt x="3668" y="339"/>
                      <a:pt x="3508" y="379"/>
                      <a:pt x="3363" y="482"/>
                    </a:cubicBezTo>
                    <a:cubicBezTo>
                      <a:pt x="3070" y="671"/>
                      <a:pt x="2840" y="1005"/>
                      <a:pt x="2630" y="1256"/>
                    </a:cubicBezTo>
                    <a:cubicBezTo>
                      <a:pt x="2358" y="1549"/>
                      <a:pt x="2086" y="1863"/>
                      <a:pt x="1793" y="2156"/>
                    </a:cubicBezTo>
                    <a:cubicBezTo>
                      <a:pt x="1402" y="2605"/>
                      <a:pt x="1011" y="3044"/>
                      <a:pt x="613" y="3487"/>
                    </a:cubicBezTo>
                    <a:lnTo>
                      <a:pt x="613" y="3487"/>
                    </a:lnTo>
                    <a:cubicBezTo>
                      <a:pt x="720" y="2408"/>
                      <a:pt x="834" y="1330"/>
                      <a:pt x="936" y="252"/>
                    </a:cubicBezTo>
                    <a:cubicBezTo>
                      <a:pt x="956" y="85"/>
                      <a:pt x="836" y="1"/>
                      <a:pt x="7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0"/>
              <p:cNvSpPr/>
              <p:nvPr/>
            </p:nvSpPr>
            <p:spPr>
              <a:xfrm>
                <a:off x="9346863" y="2256113"/>
                <a:ext cx="106650" cy="104000"/>
              </a:xfrm>
              <a:custGeom>
                <a:rect b="b" l="l" r="r" t="t"/>
                <a:pathLst>
                  <a:path extrusionOk="0" h="4160" w="4266">
                    <a:moveTo>
                      <a:pt x="2627" y="1"/>
                    </a:moveTo>
                    <a:cubicBezTo>
                      <a:pt x="2378" y="1"/>
                      <a:pt x="2124" y="36"/>
                      <a:pt x="1880" y="78"/>
                    </a:cubicBezTo>
                    <a:cubicBezTo>
                      <a:pt x="1565" y="157"/>
                      <a:pt x="1676" y="607"/>
                      <a:pt x="1970" y="607"/>
                    </a:cubicBezTo>
                    <a:cubicBezTo>
                      <a:pt x="1988" y="607"/>
                      <a:pt x="2007" y="605"/>
                      <a:pt x="2026" y="601"/>
                    </a:cubicBezTo>
                    <a:cubicBezTo>
                      <a:pt x="2218" y="563"/>
                      <a:pt x="2437" y="524"/>
                      <a:pt x="2651" y="524"/>
                    </a:cubicBezTo>
                    <a:cubicBezTo>
                      <a:pt x="2904" y="524"/>
                      <a:pt x="3152" y="578"/>
                      <a:pt x="3344" y="748"/>
                    </a:cubicBezTo>
                    <a:cubicBezTo>
                      <a:pt x="3658" y="1020"/>
                      <a:pt x="3596" y="1417"/>
                      <a:pt x="3303" y="1647"/>
                    </a:cubicBezTo>
                    <a:cubicBezTo>
                      <a:pt x="3069" y="1854"/>
                      <a:pt x="2763" y="1906"/>
                      <a:pt x="2456" y="1906"/>
                    </a:cubicBezTo>
                    <a:cubicBezTo>
                      <a:pt x="2296" y="1906"/>
                      <a:pt x="2135" y="1892"/>
                      <a:pt x="1984" y="1878"/>
                    </a:cubicBezTo>
                    <a:cubicBezTo>
                      <a:pt x="1440" y="1836"/>
                      <a:pt x="875" y="1773"/>
                      <a:pt x="331" y="1731"/>
                    </a:cubicBezTo>
                    <a:cubicBezTo>
                      <a:pt x="323" y="1730"/>
                      <a:pt x="315" y="1730"/>
                      <a:pt x="307" y="1730"/>
                    </a:cubicBezTo>
                    <a:cubicBezTo>
                      <a:pt x="113" y="1730"/>
                      <a:pt x="1" y="1967"/>
                      <a:pt x="101" y="2108"/>
                    </a:cubicBezTo>
                    <a:cubicBezTo>
                      <a:pt x="897" y="3372"/>
                      <a:pt x="2329" y="4160"/>
                      <a:pt x="3815" y="4160"/>
                    </a:cubicBezTo>
                    <a:cubicBezTo>
                      <a:pt x="3854" y="4160"/>
                      <a:pt x="3892" y="4159"/>
                      <a:pt x="3930" y="4158"/>
                    </a:cubicBezTo>
                    <a:cubicBezTo>
                      <a:pt x="4265" y="4158"/>
                      <a:pt x="4265" y="3635"/>
                      <a:pt x="3930" y="3635"/>
                    </a:cubicBezTo>
                    <a:cubicBezTo>
                      <a:pt x="3892" y="3636"/>
                      <a:pt x="3853" y="3637"/>
                      <a:pt x="3815" y="3637"/>
                    </a:cubicBezTo>
                    <a:cubicBezTo>
                      <a:pt x="2697" y="3637"/>
                      <a:pt x="1606" y="3132"/>
                      <a:pt x="883" y="2291"/>
                    </a:cubicBezTo>
                    <a:lnTo>
                      <a:pt x="883" y="2291"/>
                    </a:lnTo>
                    <a:cubicBezTo>
                      <a:pt x="1376" y="2347"/>
                      <a:pt x="1874" y="2406"/>
                      <a:pt x="2361" y="2422"/>
                    </a:cubicBezTo>
                    <a:cubicBezTo>
                      <a:pt x="2968" y="2422"/>
                      <a:pt x="3575" y="2254"/>
                      <a:pt x="3909" y="1752"/>
                    </a:cubicBezTo>
                    <a:cubicBezTo>
                      <a:pt x="4223" y="1271"/>
                      <a:pt x="4098" y="685"/>
                      <a:pt x="3658" y="329"/>
                    </a:cubicBezTo>
                    <a:cubicBezTo>
                      <a:pt x="3358" y="79"/>
                      <a:pt x="2998" y="1"/>
                      <a:pt x="26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0"/>
              <p:cNvSpPr/>
              <p:nvPr/>
            </p:nvSpPr>
            <p:spPr>
              <a:xfrm>
                <a:off x="9456613" y="2275538"/>
                <a:ext cx="99200" cy="99675"/>
              </a:xfrm>
              <a:custGeom>
                <a:rect b="b" l="l" r="r" t="t"/>
                <a:pathLst>
                  <a:path extrusionOk="0" h="3987" w="3968">
                    <a:moveTo>
                      <a:pt x="1033" y="1"/>
                    </a:moveTo>
                    <a:cubicBezTo>
                      <a:pt x="770" y="1"/>
                      <a:pt x="501" y="77"/>
                      <a:pt x="315" y="264"/>
                    </a:cubicBezTo>
                    <a:cubicBezTo>
                      <a:pt x="63" y="494"/>
                      <a:pt x="1" y="850"/>
                      <a:pt x="105" y="1163"/>
                    </a:cubicBezTo>
                    <a:cubicBezTo>
                      <a:pt x="210" y="1477"/>
                      <a:pt x="461" y="1749"/>
                      <a:pt x="754" y="1896"/>
                    </a:cubicBezTo>
                    <a:cubicBezTo>
                      <a:pt x="1110" y="2063"/>
                      <a:pt x="1528" y="2084"/>
                      <a:pt x="1947" y="2084"/>
                    </a:cubicBezTo>
                    <a:cubicBezTo>
                      <a:pt x="2281" y="2084"/>
                      <a:pt x="2616" y="2084"/>
                      <a:pt x="2930" y="2231"/>
                    </a:cubicBezTo>
                    <a:cubicBezTo>
                      <a:pt x="3181" y="2356"/>
                      <a:pt x="3390" y="2565"/>
                      <a:pt x="3328" y="2858"/>
                    </a:cubicBezTo>
                    <a:cubicBezTo>
                      <a:pt x="3244" y="3214"/>
                      <a:pt x="2867" y="3444"/>
                      <a:pt x="2532" y="3465"/>
                    </a:cubicBezTo>
                    <a:cubicBezTo>
                      <a:pt x="2510" y="3466"/>
                      <a:pt x="2488" y="3466"/>
                      <a:pt x="2465" y="3466"/>
                    </a:cubicBezTo>
                    <a:cubicBezTo>
                      <a:pt x="2008" y="3466"/>
                      <a:pt x="1571" y="3268"/>
                      <a:pt x="1172" y="3088"/>
                    </a:cubicBezTo>
                    <a:cubicBezTo>
                      <a:pt x="1129" y="3067"/>
                      <a:pt x="1083" y="3055"/>
                      <a:pt x="1038" y="3055"/>
                    </a:cubicBezTo>
                    <a:cubicBezTo>
                      <a:pt x="953" y="3055"/>
                      <a:pt x="871" y="3097"/>
                      <a:pt x="817" y="3193"/>
                    </a:cubicBezTo>
                    <a:cubicBezTo>
                      <a:pt x="754" y="3298"/>
                      <a:pt x="775" y="3486"/>
                      <a:pt x="900" y="3549"/>
                    </a:cubicBezTo>
                    <a:cubicBezTo>
                      <a:pt x="1370" y="3763"/>
                      <a:pt x="1909" y="3987"/>
                      <a:pt x="2428" y="3987"/>
                    </a:cubicBezTo>
                    <a:cubicBezTo>
                      <a:pt x="2718" y="3987"/>
                      <a:pt x="3002" y="3917"/>
                      <a:pt x="3265" y="3737"/>
                    </a:cubicBezTo>
                    <a:cubicBezTo>
                      <a:pt x="3558" y="3549"/>
                      <a:pt x="3788" y="3256"/>
                      <a:pt x="3851" y="2921"/>
                    </a:cubicBezTo>
                    <a:cubicBezTo>
                      <a:pt x="3892" y="2565"/>
                      <a:pt x="3767" y="2210"/>
                      <a:pt x="3495" y="1979"/>
                    </a:cubicBezTo>
                    <a:cubicBezTo>
                      <a:pt x="3223" y="1749"/>
                      <a:pt x="2888" y="1624"/>
                      <a:pt x="2553" y="1582"/>
                    </a:cubicBezTo>
                    <a:cubicBezTo>
                      <a:pt x="2355" y="1561"/>
                      <a:pt x="2156" y="1561"/>
                      <a:pt x="1957" y="1561"/>
                    </a:cubicBezTo>
                    <a:cubicBezTo>
                      <a:pt x="1758" y="1561"/>
                      <a:pt x="1559" y="1561"/>
                      <a:pt x="1361" y="1540"/>
                    </a:cubicBezTo>
                    <a:cubicBezTo>
                      <a:pt x="1047" y="1498"/>
                      <a:pt x="754" y="1352"/>
                      <a:pt x="628" y="1038"/>
                    </a:cubicBezTo>
                    <a:cubicBezTo>
                      <a:pt x="524" y="787"/>
                      <a:pt x="670" y="578"/>
                      <a:pt x="921" y="536"/>
                    </a:cubicBezTo>
                    <a:cubicBezTo>
                      <a:pt x="983" y="525"/>
                      <a:pt x="1046" y="521"/>
                      <a:pt x="1108" y="521"/>
                    </a:cubicBezTo>
                    <a:cubicBezTo>
                      <a:pt x="1422" y="521"/>
                      <a:pt x="1733" y="640"/>
                      <a:pt x="2030" y="745"/>
                    </a:cubicBezTo>
                    <a:lnTo>
                      <a:pt x="3537" y="1205"/>
                    </a:lnTo>
                    <a:cubicBezTo>
                      <a:pt x="3568" y="1215"/>
                      <a:pt x="3597" y="1220"/>
                      <a:pt x="3625" y="1220"/>
                    </a:cubicBezTo>
                    <a:cubicBezTo>
                      <a:pt x="3891" y="1220"/>
                      <a:pt x="3968" y="798"/>
                      <a:pt x="3683" y="703"/>
                    </a:cubicBezTo>
                    <a:cubicBezTo>
                      <a:pt x="3223" y="557"/>
                      <a:pt x="2763" y="431"/>
                      <a:pt x="2323" y="285"/>
                    </a:cubicBezTo>
                    <a:cubicBezTo>
                      <a:pt x="1947" y="180"/>
                      <a:pt x="1591" y="34"/>
                      <a:pt x="1214" y="13"/>
                    </a:cubicBezTo>
                    <a:cubicBezTo>
                      <a:pt x="1155" y="5"/>
                      <a:pt x="1094" y="1"/>
                      <a:pt x="10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 name="Google Shape;729;p20"/>
            <p:cNvSpPr/>
            <p:nvPr/>
          </p:nvSpPr>
          <p:spPr>
            <a:xfrm flipH="1">
              <a:off x="2272993" y="145075"/>
              <a:ext cx="60391" cy="61929"/>
            </a:xfrm>
            <a:custGeom>
              <a:rect b="b" l="l" r="r" t="t"/>
              <a:pathLst>
                <a:path extrusionOk="0" h="2296" w="2239">
                  <a:moveTo>
                    <a:pt x="1109" y="653"/>
                  </a:moveTo>
                  <a:cubicBezTo>
                    <a:pt x="1151" y="674"/>
                    <a:pt x="1214" y="695"/>
                    <a:pt x="1256" y="695"/>
                  </a:cubicBezTo>
                  <a:cubicBezTo>
                    <a:pt x="1277" y="716"/>
                    <a:pt x="1277" y="716"/>
                    <a:pt x="1297" y="716"/>
                  </a:cubicBezTo>
                  <a:cubicBezTo>
                    <a:pt x="1339" y="737"/>
                    <a:pt x="1360" y="758"/>
                    <a:pt x="1402" y="779"/>
                  </a:cubicBezTo>
                  <a:cubicBezTo>
                    <a:pt x="1423" y="799"/>
                    <a:pt x="1423" y="820"/>
                    <a:pt x="1444" y="820"/>
                  </a:cubicBezTo>
                  <a:cubicBezTo>
                    <a:pt x="1486" y="862"/>
                    <a:pt x="1507" y="883"/>
                    <a:pt x="1528" y="904"/>
                  </a:cubicBezTo>
                  <a:cubicBezTo>
                    <a:pt x="1523" y="902"/>
                    <a:pt x="1520" y="901"/>
                    <a:pt x="1517" y="901"/>
                  </a:cubicBezTo>
                  <a:cubicBezTo>
                    <a:pt x="1499" y="901"/>
                    <a:pt x="1551" y="967"/>
                    <a:pt x="1569" y="967"/>
                  </a:cubicBezTo>
                  <a:cubicBezTo>
                    <a:pt x="1569" y="983"/>
                    <a:pt x="1581" y="998"/>
                    <a:pt x="1587" y="1014"/>
                  </a:cubicBezTo>
                  <a:lnTo>
                    <a:pt x="1587" y="1014"/>
                  </a:lnTo>
                  <a:cubicBezTo>
                    <a:pt x="1586" y="1011"/>
                    <a:pt x="1585" y="1009"/>
                    <a:pt x="1584" y="1009"/>
                  </a:cubicBezTo>
                  <a:cubicBezTo>
                    <a:pt x="1584" y="1009"/>
                    <a:pt x="1585" y="1014"/>
                    <a:pt x="1590" y="1030"/>
                  </a:cubicBezTo>
                  <a:cubicBezTo>
                    <a:pt x="1590" y="1071"/>
                    <a:pt x="1611" y="1113"/>
                    <a:pt x="1611" y="1134"/>
                  </a:cubicBezTo>
                  <a:cubicBezTo>
                    <a:pt x="1611" y="1135"/>
                    <a:pt x="1612" y="1135"/>
                    <a:pt x="1612" y="1135"/>
                  </a:cubicBezTo>
                  <a:lnTo>
                    <a:pt x="1612" y="1135"/>
                  </a:lnTo>
                  <a:cubicBezTo>
                    <a:pt x="1611" y="1140"/>
                    <a:pt x="1611" y="1147"/>
                    <a:pt x="1611" y="1155"/>
                  </a:cubicBezTo>
                  <a:cubicBezTo>
                    <a:pt x="1611" y="1176"/>
                    <a:pt x="1611" y="1197"/>
                    <a:pt x="1611" y="1239"/>
                  </a:cubicBezTo>
                  <a:cubicBezTo>
                    <a:pt x="1611" y="1239"/>
                    <a:pt x="1611" y="1260"/>
                    <a:pt x="1611" y="1281"/>
                  </a:cubicBezTo>
                  <a:cubicBezTo>
                    <a:pt x="1617" y="1264"/>
                    <a:pt x="1620" y="1257"/>
                    <a:pt x="1620" y="1257"/>
                  </a:cubicBezTo>
                  <a:cubicBezTo>
                    <a:pt x="1622" y="1257"/>
                    <a:pt x="1611" y="1302"/>
                    <a:pt x="1611" y="1302"/>
                  </a:cubicBezTo>
                  <a:cubicBezTo>
                    <a:pt x="1590" y="1323"/>
                    <a:pt x="1590" y="1364"/>
                    <a:pt x="1569" y="1385"/>
                  </a:cubicBezTo>
                  <a:cubicBezTo>
                    <a:pt x="1563" y="1412"/>
                    <a:pt x="1565" y="1419"/>
                    <a:pt x="1569" y="1419"/>
                  </a:cubicBezTo>
                  <a:cubicBezTo>
                    <a:pt x="1573" y="1419"/>
                    <a:pt x="1579" y="1413"/>
                    <a:pt x="1582" y="1409"/>
                  </a:cubicBezTo>
                  <a:lnTo>
                    <a:pt x="1582" y="1409"/>
                  </a:lnTo>
                  <a:cubicBezTo>
                    <a:pt x="1580" y="1412"/>
                    <a:pt x="1576" y="1418"/>
                    <a:pt x="1569" y="1427"/>
                  </a:cubicBezTo>
                  <a:cubicBezTo>
                    <a:pt x="1549" y="1427"/>
                    <a:pt x="1549" y="1448"/>
                    <a:pt x="1549" y="1469"/>
                  </a:cubicBezTo>
                  <a:cubicBezTo>
                    <a:pt x="1528" y="1469"/>
                    <a:pt x="1528" y="1490"/>
                    <a:pt x="1507" y="1511"/>
                  </a:cubicBezTo>
                  <a:cubicBezTo>
                    <a:pt x="1507" y="1511"/>
                    <a:pt x="1507" y="1532"/>
                    <a:pt x="1486" y="1532"/>
                  </a:cubicBezTo>
                  <a:cubicBezTo>
                    <a:pt x="1465" y="1574"/>
                    <a:pt x="1444" y="1595"/>
                    <a:pt x="1423" y="1615"/>
                  </a:cubicBezTo>
                  <a:cubicBezTo>
                    <a:pt x="1402" y="1636"/>
                    <a:pt x="1381" y="1636"/>
                    <a:pt x="1360" y="1657"/>
                  </a:cubicBezTo>
                  <a:cubicBezTo>
                    <a:pt x="1355" y="1662"/>
                    <a:pt x="1356" y="1664"/>
                    <a:pt x="1359" y="1664"/>
                  </a:cubicBezTo>
                  <a:cubicBezTo>
                    <a:pt x="1365" y="1664"/>
                    <a:pt x="1378" y="1659"/>
                    <a:pt x="1382" y="1659"/>
                  </a:cubicBezTo>
                  <a:cubicBezTo>
                    <a:pt x="1387" y="1659"/>
                    <a:pt x="1383" y="1663"/>
                    <a:pt x="1360" y="1678"/>
                  </a:cubicBezTo>
                  <a:cubicBezTo>
                    <a:pt x="1318" y="1678"/>
                    <a:pt x="1297" y="1699"/>
                    <a:pt x="1256" y="1720"/>
                  </a:cubicBezTo>
                  <a:cubicBezTo>
                    <a:pt x="1256" y="1720"/>
                    <a:pt x="1193" y="1741"/>
                    <a:pt x="1235" y="1741"/>
                  </a:cubicBezTo>
                  <a:cubicBezTo>
                    <a:pt x="1214" y="1741"/>
                    <a:pt x="1193" y="1741"/>
                    <a:pt x="1172" y="1762"/>
                  </a:cubicBezTo>
                  <a:lnTo>
                    <a:pt x="1109" y="1762"/>
                  </a:lnTo>
                  <a:cubicBezTo>
                    <a:pt x="1088" y="1772"/>
                    <a:pt x="1104" y="1772"/>
                    <a:pt x="1117" y="1772"/>
                  </a:cubicBezTo>
                  <a:cubicBezTo>
                    <a:pt x="1130" y="1772"/>
                    <a:pt x="1140" y="1772"/>
                    <a:pt x="1109" y="1783"/>
                  </a:cubicBezTo>
                  <a:cubicBezTo>
                    <a:pt x="1067" y="1783"/>
                    <a:pt x="1025" y="1783"/>
                    <a:pt x="984" y="1762"/>
                  </a:cubicBezTo>
                  <a:cubicBezTo>
                    <a:pt x="973" y="1762"/>
                    <a:pt x="970" y="1763"/>
                    <a:pt x="972" y="1765"/>
                  </a:cubicBezTo>
                  <a:lnTo>
                    <a:pt x="972" y="1765"/>
                  </a:lnTo>
                  <a:cubicBezTo>
                    <a:pt x="969" y="1764"/>
                    <a:pt x="966" y="1763"/>
                    <a:pt x="963" y="1762"/>
                  </a:cubicBezTo>
                  <a:cubicBezTo>
                    <a:pt x="942" y="1762"/>
                    <a:pt x="921" y="1762"/>
                    <a:pt x="900" y="1741"/>
                  </a:cubicBezTo>
                  <a:cubicBezTo>
                    <a:pt x="837" y="1741"/>
                    <a:pt x="858" y="1741"/>
                    <a:pt x="795" y="1699"/>
                  </a:cubicBezTo>
                  <a:cubicBezTo>
                    <a:pt x="753" y="1678"/>
                    <a:pt x="691" y="1636"/>
                    <a:pt x="670" y="1595"/>
                  </a:cubicBezTo>
                  <a:cubicBezTo>
                    <a:pt x="670" y="1574"/>
                    <a:pt x="649" y="1574"/>
                    <a:pt x="649" y="1553"/>
                  </a:cubicBezTo>
                  <a:cubicBezTo>
                    <a:pt x="649" y="1553"/>
                    <a:pt x="625" y="1517"/>
                    <a:pt x="622" y="1517"/>
                  </a:cubicBezTo>
                  <a:cubicBezTo>
                    <a:pt x="622" y="1517"/>
                    <a:pt x="622" y="1518"/>
                    <a:pt x="623" y="1520"/>
                  </a:cubicBezTo>
                  <a:lnTo>
                    <a:pt x="623" y="1520"/>
                  </a:lnTo>
                  <a:cubicBezTo>
                    <a:pt x="607" y="1482"/>
                    <a:pt x="607" y="1444"/>
                    <a:pt x="607" y="1406"/>
                  </a:cubicBezTo>
                  <a:cubicBezTo>
                    <a:pt x="602" y="1391"/>
                    <a:pt x="599" y="1386"/>
                    <a:pt x="598" y="1386"/>
                  </a:cubicBezTo>
                  <a:cubicBezTo>
                    <a:pt x="595" y="1386"/>
                    <a:pt x="599" y="1416"/>
                    <a:pt x="594" y="1416"/>
                  </a:cubicBezTo>
                  <a:cubicBezTo>
                    <a:pt x="592" y="1416"/>
                    <a:pt x="590" y="1414"/>
                    <a:pt x="586" y="1406"/>
                  </a:cubicBezTo>
                  <a:cubicBezTo>
                    <a:pt x="586" y="1385"/>
                    <a:pt x="586" y="1364"/>
                    <a:pt x="586" y="1343"/>
                  </a:cubicBezTo>
                  <a:lnTo>
                    <a:pt x="586" y="1281"/>
                  </a:lnTo>
                  <a:cubicBezTo>
                    <a:pt x="586" y="1281"/>
                    <a:pt x="593" y="1255"/>
                    <a:pt x="595" y="1239"/>
                  </a:cubicBezTo>
                  <a:lnTo>
                    <a:pt x="595" y="1239"/>
                  </a:lnTo>
                  <a:cubicBezTo>
                    <a:pt x="600" y="1223"/>
                    <a:pt x="607" y="1197"/>
                    <a:pt x="607" y="1197"/>
                  </a:cubicBezTo>
                  <a:cubicBezTo>
                    <a:pt x="607" y="1197"/>
                    <a:pt x="607" y="1176"/>
                    <a:pt x="607" y="1155"/>
                  </a:cubicBezTo>
                  <a:cubicBezTo>
                    <a:pt x="628" y="1134"/>
                    <a:pt x="628" y="1113"/>
                    <a:pt x="628" y="1092"/>
                  </a:cubicBezTo>
                  <a:cubicBezTo>
                    <a:pt x="649" y="1071"/>
                    <a:pt x="649" y="1071"/>
                    <a:pt x="649" y="1051"/>
                  </a:cubicBezTo>
                  <a:cubicBezTo>
                    <a:pt x="670" y="1009"/>
                    <a:pt x="691" y="967"/>
                    <a:pt x="712" y="946"/>
                  </a:cubicBezTo>
                  <a:cubicBezTo>
                    <a:pt x="724" y="927"/>
                    <a:pt x="729" y="922"/>
                    <a:pt x="731" y="922"/>
                  </a:cubicBezTo>
                  <a:cubicBezTo>
                    <a:pt x="733" y="922"/>
                    <a:pt x="726" y="937"/>
                    <a:pt x="726" y="937"/>
                  </a:cubicBezTo>
                  <a:cubicBezTo>
                    <a:pt x="726" y="937"/>
                    <a:pt x="728" y="934"/>
                    <a:pt x="732" y="925"/>
                  </a:cubicBezTo>
                  <a:cubicBezTo>
                    <a:pt x="753" y="904"/>
                    <a:pt x="774" y="862"/>
                    <a:pt x="795" y="841"/>
                  </a:cubicBezTo>
                  <a:cubicBezTo>
                    <a:pt x="879" y="779"/>
                    <a:pt x="900" y="758"/>
                    <a:pt x="1004" y="695"/>
                  </a:cubicBezTo>
                  <a:cubicBezTo>
                    <a:pt x="1030" y="680"/>
                    <a:pt x="1057" y="666"/>
                    <a:pt x="1085" y="653"/>
                  </a:cubicBezTo>
                  <a:close/>
                  <a:moveTo>
                    <a:pt x="1471" y="0"/>
                  </a:moveTo>
                  <a:cubicBezTo>
                    <a:pt x="1455" y="0"/>
                    <a:pt x="1439" y="2"/>
                    <a:pt x="1423" y="4"/>
                  </a:cubicBezTo>
                  <a:cubicBezTo>
                    <a:pt x="1261" y="32"/>
                    <a:pt x="1097" y="77"/>
                    <a:pt x="942" y="141"/>
                  </a:cubicBezTo>
                  <a:lnTo>
                    <a:pt x="942" y="141"/>
                  </a:lnTo>
                  <a:cubicBezTo>
                    <a:pt x="878" y="145"/>
                    <a:pt x="815" y="156"/>
                    <a:pt x="753" y="172"/>
                  </a:cubicBezTo>
                  <a:cubicBezTo>
                    <a:pt x="659" y="199"/>
                    <a:pt x="590" y="270"/>
                    <a:pt x="565" y="350"/>
                  </a:cubicBezTo>
                  <a:lnTo>
                    <a:pt x="565" y="350"/>
                  </a:lnTo>
                  <a:cubicBezTo>
                    <a:pt x="419" y="459"/>
                    <a:pt x="295" y="594"/>
                    <a:pt x="209" y="758"/>
                  </a:cubicBezTo>
                  <a:cubicBezTo>
                    <a:pt x="0" y="1176"/>
                    <a:pt x="21" y="1762"/>
                    <a:pt x="419" y="2076"/>
                  </a:cubicBezTo>
                  <a:cubicBezTo>
                    <a:pt x="596" y="2226"/>
                    <a:pt x="812" y="2296"/>
                    <a:pt x="1030" y="2296"/>
                  </a:cubicBezTo>
                  <a:cubicBezTo>
                    <a:pt x="1299" y="2296"/>
                    <a:pt x="1571" y="2189"/>
                    <a:pt x="1779" y="1992"/>
                  </a:cubicBezTo>
                  <a:cubicBezTo>
                    <a:pt x="2134" y="1678"/>
                    <a:pt x="2239" y="1155"/>
                    <a:pt x="2030" y="737"/>
                  </a:cubicBezTo>
                  <a:cubicBezTo>
                    <a:pt x="1957" y="590"/>
                    <a:pt x="1850" y="467"/>
                    <a:pt x="1722" y="372"/>
                  </a:cubicBezTo>
                  <a:lnTo>
                    <a:pt x="1722" y="372"/>
                  </a:lnTo>
                  <a:cubicBezTo>
                    <a:pt x="1749" y="315"/>
                    <a:pt x="1756" y="250"/>
                    <a:pt x="1737" y="193"/>
                  </a:cubicBezTo>
                  <a:cubicBezTo>
                    <a:pt x="1700" y="65"/>
                    <a:pt x="1583" y="0"/>
                    <a:pt x="14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 name="Google Shape;730;p20"/>
          <p:cNvGrpSpPr/>
          <p:nvPr/>
        </p:nvGrpSpPr>
        <p:grpSpPr>
          <a:xfrm>
            <a:off x="6849612" y="207006"/>
            <a:ext cx="2199586" cy="4684238"/>
            <a:chOff x="6849612" y="207006"/>
            <a:chExt cx="2199586" cy="4684238"/>
          </a:xfrm>
        </p:grpSpPr>
        <p:grpSp>
          <p:nvGrpSpPr>
            <p:cNvPr id="731" name="Google Shape;731;p20"/>
            <p:cNvGrpSpPr/>
            <p:nvPr/>
          </p:nvGrpSpPr>
          <p:grpSpPr>
            <a:xfrm>
              <a:off x="8102572" y="247190"/>
              <a:ext cx="809161" cy="779597"/>
              <a:chOff x="10531563" y="1832413"/>
              <a:chExt cx="812900" cy="783200"/>
            </a:xfrm>
          </p:grpSpPr>
          <p:sp>
            <p:nvSpPr>
              <p:cNvPr id="732" name="Google Shape;732;p20"/>
              <p:cNvSpPr/>
              <p:nvPr/>
            </p:nvSpPr>
            <p:spPr>
              <a:xfrm>
                <a:off x="10531563" y="1832413"/>
                <a:ext cx="750675" cy="522100"/>
              </a:xfrm>
              <a:custGeom>
                <a:rect b="b" l="l" r="r" t="t"/>
                <a:pathLst>
                  <a:path extrusionOk="0" h="20884" w="30027">
                    <a:moveTo>
                      <a:pt x="16472" y="564"/>
                    </a:moveTo>
                    <a:cubicBezTo>
                      <a:pt x="17839" y="564"/>
                      <a:pt x="19163" y="957"/>
                      <a:pt x="20234" y="1982"/>
                    </a:cubicBezTo>
                    <a:cubicBezTo>
                      <a:pt x="21113" y="2840"/>
                      <a:pt x="21678" y="4054"/>
                      <a:pt x="21468" y="5288"/>
                    </a:cubicBezTo>
                    <a:cubicBezTo>
                      <a:pt x="21429" y="5484"/>
                      <a:pt x="21555" y="5625"/>
                      <a:pt x="21743" y="5625"/>
                    </a:cubicBezTo>
                    <a:cubicBezTo>
                      <a:pt x="21756" y="5625"/>
                      <a:pt x="21769" y="5624"/>
                      <a:pt x="21782" y="5623"/>
                    </a:cubicBezTo>
                    <a:cubicBezTo>
                      <a:pt x="22169" y="5547"/>
                      <a:pt x="22562" y="5510"/>
                      <a:pt x="22955" y="5510"/>
                    </a:cubicBezTo>
                    <a:cubicBezTo>
                      <a:pt x="24414" y="5510"/>
                      <a:pt x="25876" y="6018"/>
                      <a:pt x="27013" y="6941"/>
                    </a:cubicBezTo>
                    <a:cubicBezTo>
                      <a:pt x="27704" y="7485"/>
                      <a:pt x="28289" y="8196"/>
                      <a:pt x="28582" y="9033"/>
                    </a:cubicBezTo>
                    <a:cubicBezTo>
                      <a:pt x="28854" y="9808"/>
                      <a:pt x="28896" y="10749"/>
                      <a:pt x="28289" y="11356"/>
                    </a:cubicBezTo>
                    <a:cubicBezTo>
                      <a:pt x="27996" y="11670"/>
                      <a:pt x="27578" y="11879"/>
                      <a:pt x="27432" y="12297"/>
                    </a:cubicBezTo>
                    <a:cubicBezTo>
                      <a:pt x="27285" y="12758"/>
                      <a:pt x="27515" y="13218"/>
                      <a:pt x="27578" y="13658"/>
                    </a:cubicBezTo>
                    <a:cubicBezTo>
                      <a:pt x="27683" y="14494"/>
                      <a:pt x="27515" y="15373"/>
                      <a:pt x="27139" y="16126"/>
                    </a:cubicBezTo>
                    <a:cubicBezTo>
                      <a:pt x="26344" y="17759"/>
                      <a:pt x="24795" y="18867"/>
                      <a:pt x="23017" y="19139"/>
                    </a:cubicBezTo>
                    <a:cubicBezTo>
                      <a:pt x="22657" y="19200"/>
                      <a:pt x="22296" y="19229"/>
                      <a:pt x="21937" y="19229"/>
                    </a:cubicBezTo>
                    <a:cubicBezTo>
                      <a:pt x="20058" y="19229"/>
                      <a:pt x="18211" y="18447"/>
                      <a:pt x="16719" y="17340"/>
                    </a:cubicBezTo>
                    <a:cubicBezTo>
                      <a:pt x="16685" y="17318"/>
                      <a:pt x="16644" y="17307"/>
                      <a:pt x="16601" y="17307"/>
                    </a:cubicBezTo>
                    <a:cubicBezTo>
                      <a:pt x="16483" y="17307"/>
                      <a:pt x="16352" y="17385"/>
                      <a:pt x="16321" y="17507"/>
                    </a:cubicBezTo>
                    <a:cubicBezTo>
                      <a:pt x="15944" y="19621"/>
                      <a:pt x="13664" y="20332"/>
                      <a:pt x="11802" y="20353"/>
                    </a:cubicBezTo>
                    <a:cubicBezTo>
                      <a:pt x="10755" y="20353"/>
                      <a:pt x="9605" y="20311"/>
                      <a:pt x="8642" y="19893"/>
                    </a:cubicBezTo>
                    <a:cubicBezTo>
                      <a:pt x="7784" y="19516"/>
                      <a:pt x="7031" y="18763"/>
                      <a:pt x="6989" y="17779"/>
                    </a:cubicBezTo>
                    <a:cubicBezTo>
                      <a:pt x="6971" y="17650"/>
                      <a:pt x="6855" y="17521"/>
                      <a:pt x="6713" y="17521"/>
                    </a:cubicBezTo>
                    <a:cubicBezTo>
                      <a:pt x="6694" y="17521"/>
                      <a:pt x="6674" y="17523"/>
                      <a:pt x="6654" y="17528"/>
                    </a:cubicBezTo>
                    <a:cubicBezTo>
                      <a:pt x="5767" y="17800"/>
                      <a:pt x="4863" y="18072"/>
                      <a:pt x="3930" y="18072"/>
                    </a:cubicBezTo>
                    <a:cubicBezTo>
                      <a:pt x="3786" y="18072"/>
                      <a:pt x="3641" y="18065"/>
                      <a:pt x="3495" y="18051"/>
                    </a:cubicBezTo>
                    <a:cubicBezTo>
                      <a:pt x="2658" y="17989"/>
                      <a:pt x="1737" y="17591"/>
                      <a:pt x="1277" y="16838"/>
                    </a:cubicBezTo>
                    <a:cubicBezTo>
                      <a:pt x="796" y="16022"/>
                      <a:pt x="900" y="14976"/>
                      <a:pt x="1382" y="14181"/>
                    </a:cubicBezTo>
                    <a:cubicBezTo>
                      <a:pt x="1842" y="13427"/>
                      <a:pt x="2637" y="12904"/>
                      <a:pt x="3474" y="12632"/>
                    </a:cubicBezTo>
                    <a:cubicBezTo>
                      <a:pt x="3620" y="12569"/>
                      <a:pt x="3683" y="12444"/>
                      <a:pt x="3662" y="12297"/>
                    </a:cubicBezTo>
                    <a:cubicBezTo>
                      <a:pt x="3652" y="12287"/>
                      <a:pt x="3646" y="12271"/>
                      <a:pt x="3644" y="12254"/>
                    </a:cubicBezTo>
                    <a:lnTo>
                      <a:pt x="3644" y="12254"/>
                    </a:lnTo>
                    <a:cubicBezTo>
                      <a:pt x="3645" y="12198"/>
                      <a:pt x="3629" y="12143"/>
                      <a:pt x="3593" y="12100"/>
                    </a:cubicBezTo>
                    <a:lnTo>
                      <a:pt x="3593" y="12100"/>
                    </a:lnTo>
                    <a:cubicBezTo>
                      <a:pt x="3548" y="12043"/>
                      <a:pt x="3481" y="12017"/>
                      <a:pt x="3412" y="12017"/>
                    </a:cubicBezTo>
                    <a:cubicBezTo>
                      <a:pt x="3412" y="12017"/>
                      <a:pt x="3411" y="12017"/>
                      <a:pt x="3411" y="12017"/>
                    </a:cubicBezTo>
                    <a:lnTo>
                      <a:pt x="3411" y="12017"/>
                    </a:lnTo>
                    <a:cubicBezTo>
                      <a:pt x="1845" y="11683"/>
                      <a:pt x="838" y="10087"/>
                      <a:pt x="859" y="8531"/>
                    </a:cubicBezTo>
                    <a:cubicBezTo>
                      <a:pt x="879" y="6815"/>
                      <a:pt x="2302" y="5581"/>
                      <a:pt x="3934" y="5267"/>
                    </a:cubicBezTo>
                    <a:cubicBezTo>
                      <a:pt x="4178" y="5223"/>
                      <a:pt x="4424" y="5201"/>
                      <a:pt x="4670" y="5201"/>
                    </a:cubicBezTo>
                    <a:cubicBezTo>
                      <a:pt x="5354" y="5201"/>
                      <a:pt x="6033" y="5373"/>
                      <a:pt x="6633" y="5727"/>
                    </a:cubicBezTo>
                    <a:cubicBezTo>
                      <a:pt x="6672" y="5747"/>
                      <a:pt x="6713" y="5756"/>
                      <a:pt x="6754" y="5756"/>
                    </a:cubicBezTo>
                    <a:cubicBezTo>
                      <a:pt x="6844" y="5756"/>
                      <a:pt x="6931" y="5710"/>
                      <a:pt x="6989" y="5623"/>
                    </a:cubicBezTo>
                    <a:cubicBezTo>
                      <a:pt x="7638" y="4556"/>
                      <a:pt x="8579" y="3719"/>
                      <a:pt x="9605" y="3049"/>
                    </a:cubicBezTo>
                    <a:cubicBezTo>
                      <a:pt x="10693" y="2338"/>
                      <a:pt x="11864" y="1731"/>
                      <a:pt x="13078" y="1250"/>
                    </a:cubicBezTo>
                    <a:cubicBezTo>
                      <a:pt x="14155" y="840"/>
                      <a:pt x="15329" y="564"/>
                      <a:pt x="16472" y="564"/>
                    </a:cubicBezTo>
                    <a:close/>
                    <a:moveTo>
                      <a:pt x="16451" y="1"/>
                    </a:moveTo>
                    <a:cubicBezTo>
                      <a:pt x="14104" y="1"/>
                      <a:pt x="11723" y="1128"/>
                      <a:pt x="9793" y="2296"/>
                    </a:cubicBezTo>
                    <a:cubicBezTo>
                      <a:pt x="8564" y="3049"/>
                      <a:pt x="7449" y="3952"/>
                      <a:pt x="6658" y="5147"/>
                    </a:cubicBezTo>
                    <a:lnTo>
                      <a:pt x="6658" y="5147"/>
                    </a:lnTo>
                    <a:cubicBezTo>
                      <a:pt x="6034" y="4840"/>
                      <a:pt x="5344" y="4690"/>
                      <a:pt x="4653" y="4690"/>
                    </a:cubicBezTo>
                    <a:cubicBezTo>
                      <a:pt x="3548" y="4690"/>
                      <a:pt x="2439" y="5073"/>
                      <a:pt x="1591" y="5811"/>
                    </a:cubicBezTo>
                    <a:cubicBezTo>
                      <a:pt x="168" y="7067"/>
                      <a:pt x="1" y="9159"/>
                      <a:pt x="942" y="10749"/>
                    </a:cubicBezTo>
                    <a:cubicBezTo>
                      <a:pt x="1362" y="11454"/>
                      <a:pt x="1983" y="12038"/>
                      <a:pt x="2742" y="12349"/>
                    </a:cubicBezTo>
                    <a:lnTo>
                      <a:pt x="2742" y="12349"/>
                    </a:lnTo>
                    <a:cubicBezTo>
                      <a:pt x="2009" y="12699"/>
                      <a:pt x="1353" y="13216"/>
                      <a:pt x="921" y="13930"/>
                    </a:cubicBezTo>
                    <a:cubicBezTo>
                      <a:pt x="377" y="14808"/>
                      <a:pt x="252" y="15980"/>
                      <a:pt x="733" y="16922"/>
                    </a:cubicBezTo>
                    <a:cubicBezTo>
                      <a:pt x="1193" y="17821"/>
                      <a:pt x="2156" y="18365"/>
                      <a:pt x="3139" y="18533"/>
                    </a:cubicBezTo>
                    <a:cubicBezTo>
                      <a:pt x="3394" y="18576"/>
                      <a:pt x="3649" y="18595"/>
                      <a:pt x="3903" y="18595"/>
                    </a:cubicBezTo>
                    <a:cubicBezTo>
                      <a:pt x="4784" y="18595"/>
                      <a:pt x="5657" y="18366"/>
                      <a:pt x="6501" y="18115"/>
                    </a:cubicBezTo>
                    <a:lnTo>
                      <a:pt x="6501" y="18115"/>
                    </a:lnTo>
                    <a:cubicBezTo>
                      <a:pt x="6772" y="19751"/>
                      <a:pt x="8450" y="20556"/>
                      <a:pt x="9981" y="20772"/>
                    </a:cubicBezTo>
                    <a:cubicBezTo>
                      <a:pt x="10510" y="20839"/>
                      <a:pt x="11067" y="20883"/>
                      <a:pt x="11629" y="20883"/>
                    </a:cubicBezTo>
                    <a:cubicBezTo>
                      <a:pt x="12980" y="20883"/>
                      <a:pt x="14357" y="20628"/>
                      <a:pt x="15421" y="19830"/>
                    </a:cubicBezTo>
                    <a:cubicBezTo>
                      <a:pt x="16033" y="19362"/>
                      <a:pt x="16521" y="18740"/>
                      <a:pt x="16739" y="18004"/>
                    </a:cubicBezTo>
                    <a:lnTo>
                      <a:pt x="16739" y="18004"/>
                    </a:lnTo>
                    <a:cubicBezTo>
                      <a:pt x="18269" y="19035"/>
                      <a:pt x="20111" y="19742"/>
                      <a:pt x="21964" y="19742"/>
                    </a:cubicBezTo>
                    <a:cubicBezTo>
                      <a:pt x="22126" y="19742"/>
                      <a:pt x="22289" y="19737"/>
                      <a:pt x="22452" y="19725"/>
                    </a:cubicBezTo>
                    <a:cubicBezTo>
                      <a:pt x="24419" y="19600"/>
                      <a:pt x="26197" y="18616"/>
                      <a:pt x="27264" y="16963"/>
                    </a:cubicBezTo>
                    <a:cubicBezTo>
                      <a:pt x="27766" y="16210"/>
                      <a:pt x="28080" y="15331"/>
                      <a:pt x="28122" y="14432"/>
                    </a:cubicBezTo>
                    <a:cubicBezTo>
                      <a:pt x="28143" y="13950"/>
                      <a:pt x="28080" y="13490"/>
                      <a:pt x="27976" y="13030"/>
                    </a:cubicBezTo>
                    <a:cubicBezTo>
                      <a:pt x="27892" y="12716"/>
                      <a:pt x="27871" y="12444"/>
                      <a:pt x="28101" y="12193"/>
                    </a:cubicBezTo>
                    <a:cubicBezTo>
                      <a:pt x="28289" y="12025"/>
                      <a:pt x="28499" y="11879"/>
                      <a:pt x="28687" y="11691"/>
                    </a:cubicBezTo>
                    <a:cubicBezTo>
                      <a:pt x="30026" y="10268"/>
                      <a:pt x="28959" y="8050"/>
                      <a:pt x="27787" y="6920"/>
                    </a:cubicBezTo>
                    <a:cubicBezTo>
                      <a:pt x="26487" y="5670"/>
                      <a:pt x="24710" y="4980"/>
                      <a:pt x="22928" y="4980"/>
                    </a:cubicBezTo>
                    <a:cubicBezTo>
                      <a:pt x="22624" y="4980"/>
                      <a:pt x="22320" y="5000"/>
                      <a:pt x="22019" y="5040"/>
                    </a:cubicBezTo>
                    <a:lnTo>
                      <a:pt x="22019" y="5040"/>
                    </a:lnTo>
                    <a:cubicBezTo>
                      <a:pt x="22202" y="2747"/>
                      <a:pt x="20264" y="760"/>
                      <a:pt x="18100" y="204"/>
                    </a:cubicBezTo>
                    <a:cubicBezTo>
                      <a:pt x="17556" y="64"/>
                      <a:pt x="17004" y="1"/>
                      <a:pt x="164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0"/>
              <p:cNvSpPr/>
              <p:nvPr/>
            </p:nvSpPr>
            <p:spPr>
              <a:xfrm>
                <a:off x="11147763" y="2330438"/>
                <a:ext cx="76400" cy="58050"/>
              </a:xfrm>
              <a:custGeom>
                <a:rect b="b" l="l" r="r" t="t"/>
                <a:pathLst>
                  <a:path extrusionOk="0" h="2322" w="3056">
                    <a:moveTo>
                      <a:pt x="1259" y="523"/>
                    </a:moveTo>
                    <a:cubicBezTo>
                      <a:pt x="1628" y="584"/>
                      <a:pt x="2081" y="654"/>
                      <a:pt x="2302" y="976"/>
                    </a:cubicBezTo>
                    <a:cubicBezTo>
                      <a:pt x="2407" y="1123"/>
                      <a:pt x="2428" y="1248"/>
                      <a:pt x="2386" y="1395"/>
                    </a:cubicBezTo>
                    <a:cubicBezTo>
                      <a:pt x="2344" y="1499"/>
                      <a:pt x="2240" y="1604"/>
                      <a:pt x="2114" y="1687"/>
                    </a:cubicBezTo>
                    <a:cubicBezTo>
                      <a:pt x="1967" y="1767"/>
                      <a:pt x="1801" y="1803"/>
                      <a:pt x="1630" y="1803"/>
                    </a:cubicBezTo>
                    <a:cubicBezTo>
                      <a:pt x="1485" y="1803"/>
                      <a:pt x="1337" y="1777"/>
                      <a:pt x="1193" y="1729"/>
                    </a:cubicBezTo>
                    <a:cubicBezTo>
                      <a:pt x="1047" y="1687"/>
                      <a:pt x="900" y="1604"/>
                      <a:pt x="796" y="1499"/>
                    </a:cubicBezTo>
                    <a:cubicBezTo>
                      <a:pt x="733" y="1436"/>
                      <a:pt x="712" y="1395"/>
                      <a:pt x="670" y="1311"/>
                    </a:cubicBezTo>
                    <a:cubicBezTo>
                      <a:pt x="649" y="1290"/>
                      <a:pt x="649" y="1269"/>
                      <a:pt x="628" y="1227"/>
                    </a:cubicBezTo>
                    <a:cubicBezTo>
                      <a:pt x="628" y="1206"/>
                      <a:pt x="607" y="1185"/>
                      <a:pt x="607" y="1164"/>
                    </a:cubicBezTo>
                    <a:cubicBezTo>
                      <a:pt x="607" y="1164"/>
                      <a:pt x="607" y="1143"/>
                      <a:pt x="607" y="1143"/>
                    </a:cubicBezTo>
                    <a:cubicBezTo>
                      <a:pt x="607" y="976"/>
                      <a:pt x="649" y="830"/>
                      <a:pt x="733" y="725"/>
                    </a:cubicBezTo>
                    <a:cubicBezTo>
                      <a:pt x="796" y="641"/>
                      <a:pt x="838" y="620"/>
                      <a:pt x="921" y="579"/>
                    </a:cubicBezTo>
                    <a:lnTo>
                      <a:pt x="921" y="579"/>
                    </a:lnTo>
                    <a:cubicBezTo>
                      <a:pt x="900" y="589"/>
                      <a:pt x="895" y="594"/>
                      <a:pt x="898" y="594"/>
                    </a:cubicBezTo>
                    <a:cubicBezTo>
                      <a:pt x="900" y="594"/>
                      <a:pt x="911" y="589"/>
                      <a:pt x="921" y="579"/>
                    </a:cubicBezTo>
                    <a:lnTo>
                      <a:pt x="921" y="579"/>
                    </a:lnTo>
                    <a:cubicBezTo>
                      <a:pt x="921" y="579"/>
                      <a:pt x="921" y="579"/>
                      <a:pt x="921" y="579"/>
                    </a:cubicBezTo>
                    <a:cubicBezTo>
                      <a:pt x="942" y="579"/>
                      <a:pt x="963" y="558"/>
                      <a:pt x="984" y="558"/>
                    </a:cubicBezTo>
                    <a:lnTo>
                      <a:pt x="1047" y="558"/>
                    </a:lnTo>
                    <a:cubicBezTo>
                      <a:pt x="1065" y="560"/>
                      <a:pt x="1084" y="562"/>
                      <a:pt x="1102" y="562"/>
                    </a:cubicBezTo>
                    <a:cubicBezTo>
                      <a:pt x="1158" y="562"/>
                      <a:pt x="1213" y="549"/>
                      <a:pt x="1259" y="523"/>
                    </a:cubicBezTo>
                    <a:close/>
                    <a:moveTo>
                      <a:pt x="1261" y="1"/>
                    </a:moveTo>
                    <a:cubicBezTo>
                      <a:pt x="1210" y="1"/>
                      <a:pt x="1160" y="17"/>
                      <a:pt x="1119" y="47"/>
                    </a:cubicBezTo>
                    <a:lnTo>
                      <a:pt x="1119" y="47"/>
                    </a:lnTo>
                    <a:cubicBezTo>
                      <a:pt x="1090" y="44"/>
                      <a:pt x="1061" y="43"/>
                      <a:pt x="1033" y="43"/>
                    </a:cubicBezTo>
                    <a:cubicBezTo>
                      <a:pt x="823" y="43"/>
                      <a:pt x="628" y="110"/>
                      <a:pt x="461" y="244"/>
                    </a:cubicBezTo>
                    <a:cubicBezTo>
                      <a:pt x="294" y="390"/>
                      <a:pt x="168" y="620"/>
                      <a:pt x="105" y="851"/>
                    </a:cubicBezTo>
                    <a:cubicBezTo>
                      <a:pt x="1" y="1374"/>
                      <a:pt x="294" y="1855"/>
                      <a:pt x="754" y="2106"/>
                    </a:cubicBezTo>
                    <a:cubicBezTo>
                      <a:pt x="1017" y="2244"/>
                      <a:pt x="1317" y="2321"/>
                      <a:pt x="1614" y="2321"/>
                    </a:cubicBezTo>
                    <a:cubicBezTo>
                      <a:pt x="1814" y="2321"/>
                      <a:pt x="2013" y="2286"/>
                      <a:pt x="2198" y="2211"/>
                    </a:cubicBezTo>
                    <a:cubicBezTo>
                      <a:pt x="2679" y="2022"/>
                      <a:pt x="3056" y="1562"/>
                      <a:pt x="2888" y="1018"/>
                    </a:cubicBezTo>
                    <a:cubicBezTo>
                      <a:pt x="2700" y="327"/>
                      <a:pt x="1968" y="118"/>
                      <a:pt x="1340" y="14"/>
                    </a:cubicBezTo>
                    <a:cubicBezTo>
                      <a:pt x="1314" y="5"/>
                      <a:pt x="1288" y="1"/>
                      <a:pt x="12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0"/>
              <p:cNvSpPr/>
              <p:nvPr/>
            </p:nvSpPr>
            <p:spPr>
              <a:xfrm>
                <a:off x="11221013" y="2442663"/>
                <a:ext cx="75350" cy="61000"/>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0"/>
              <p:cNvSpPr/>
              <p:nvPr/>
            </p:nvSpPr>
            <p:spPr>
              <a:xfrm>
                <a:off x="11288488" y="2558213"/>
                <a:ext cx="55975" cy="57400"/>
              </a:xfrm>
              <a:custGeom>
                <a:rect b="b" l="l" r="r" t="t"/>
                <a:pathLst>
                  <a:path extrusionOk="0" h="2296" w="2239">
                    <a:moveTo>
                      <a:pt x="1109" y="653"/>
                    </a:moveTo>
                    <a:cubicBezTo>
                      <a:pt x="1151" y="674"/>
                      <a:pt x="1214" y="695"/>
                      <a:pt x="1256" y="695"/>
                    </a:cubicBezTo>
                    <a:cubicBezTo>
                      <a:pt x="1277" y="716"/>
                      <a:pt x="1277" y="716"/>
                      <a:pt x="1297" y="716"/>
                    </a:cubicBezTo>
                    <a:cubicBezTo>
                      <a:pt x="1339" y="737"/>
                      <a:pt x="1360" y="758"/>
                      <a:pt x="1402" y="779"/>
                    </a:cubicBezTo>
                    <a:cubicBezTo>
                      <a:pt x="1423" y="799"/>
                      <a:pt x="1423" y="820"/>
                      <a:pt x="1444" y="820"/>
                    </a:cubicBezTo>
                    <a:cubicBezTo>
                      <a:pt x="1486" y="862"/>
                      <a:pt x="1507" y="883"/>
                      <a:pt x="1528" y="904"/>
                    </a:cubicBezTo>
                    <a:cubicBezTo>
                      <a:pt x="1523" y="902"/>
                      <a:pt x="1520" y="901"/>
                      <a:pt x="1517" y="901"/>
                    </a:cubicBezTo>
                    <a:cubicBezTo>
                      <a:pt x="1499" y="901"/>
                      <a:pt x="1551" y="967"/>
                      <a:pt x="1569" y="967"/>
                    </a:cubicBezTo>
                    <a:cubicBezTo>
                      <a:pt x="1569" y="983"/>
                      <a:pt x="1581" y="998"/>
                      <a:pt x="1587" y="1014"/>
                    </a:cubicBezTo>
                    <a:lnTo>
                      <a:pt x="1587" y="1014"/>
                    </a:lnTo>
                    <a:cubicBezTo>
                      <a:pt x="1586" y="1011"/>
                      <a:pt x="1585" y="1009"/>
                      <a:pt x="1584" y="1009"/>
                    </a:cubicBezTo>
                    <a:cubicBezTo>
                      <a:pt x="1584" y="1009"/>
                      <a:pt x="1585" y="1014"/>
                      <a:pt x="1590" y="1030"/>
                    </a:cubicBezTo>
                    <a:cubicBezTo>
                      <a:pt x="1590" y="1071"/>
                      <a:pt x="1611" y="1113"/>
                      <a:pt x="1611" y="1134"/>
                    </a:cubicBezTo>
                    <a:cubicBezTo>
                      <a:pt x="1611" y="1135"/>
                      <a:pt x="1612" y="1135"/>
                      <a:pt x="1612" y="1135"/>
                    </a:cubicBezTo>
                    <a:lnTo>
                      <a:pt x="1612" y="1135"/>
                    </a:lnTo>
                    <a:cubicBezTo>
                      <a:pt x="1611" y="1140"/>
                      <a:pt x="1611" y="1147"/>
                      <a:pt x="1611" y="1155"/>
                    </a:cubicBezTo>
                    <a:cubicBezTo>
                      <a:pt x="1611" y="1176"/>
                      <a:pt x="1611" y="1197"/>
                      <a:pt x="1611" y="1239"/>
                    </a:cubicBezTo>
                    <a:cubicBezTo>
                      <a:pt x="1611" y="1239"/>
                      <a:pt x="1611" y="1260"/>
                      <a:pt x="1611" y="1281"/>
                    </a:cubicBezTo>
                    <a:cubicBezTo>
                      <a:pt x="1617" y="1264"/>
                      <a:pt x="1620" y="1257"/>
                      <a:pt x="1620" y="1257"/>
                    </a:cubicBezTo>
                    <a:cubicBezTo>
                      <a:pt x="1622" y="1257"/>
                      <a:pt x="1611" y="1302"/>
                      <a:pt x="1611" y="1302"/>
                    </a:cubicBezTo>
                    <a:cubicBezTo>
                      <a:pt x="1590" y="1323"/>
                      <a:pt x="1590" y="1364"/>
                      <a:pt x="1569" y="1385"/>
                    </a:cubicBezTo>
                    <a:cubicBezTo>
                      <a:pt x="1563" y="1412"/>
                      <a:pt x="1565" y="1419"/>
                      <a:pt x="1569" y="1419"/>
                    </a:cubicBezTo>
                    <a:cubicBezTo>
                      <a:pt x="1573" y="1419"/>
                      <a:pt x="1579" y="1413"/>
                      <a:pt x="1582" y="1409"/>
                    </a:cubicBezTo>
                    <a:lnTo>
                      <a:pt x="1582" y="1409"/>
                    </a:lnTo>
                    <a:cubicBezTo>
                      <a:pt x="1580" y="1412"/>
                      <a:pt x="1576" y="1418"/>
                      <a:pt x="1569" y="1427"/>
                    </a:cubicBezTo>
                    <a:cubicBezTo>
                      <a:pt x="1549" y="1427"/>
                      <a:pt x="1549" y="1448"/>
                      <a:pt x="1549" y="1469"/>
                    </a:cubicBezTo>
                    <a:cubicBezTo>
                      <a:pt x="1528" y="1469"/>
                      <a:pt x="1528" y="1490"/>
                      <a:pt x="1507" y="1511"/>
                    </a:cubicBezTo>
                    <a:cubicBezTo>
                      <a:pt x="1507" y="1511"/>
                      <a:pt x="1507" y="1532"/>
                      <a:pt x="1486" y="1532"/>
                    </a:cubicBezTo>
                    <a:cubicBezTo>
                      <a:pt x="1465" y="1574"/>
                      <a:pt x="1444" y="1595"/>
                      <a:pt x="1423" y="1615"/>
                    </a:cubicBezTo>
                    <a:cubicBezTo>
                      <a:pt x="1402" y="1636"/>
                      <a:pt x="1381" y="1636"/>
                      <a:pt x="1360" y="1657"/>
                    </a:cubicBezTo>
                    <a:cubicBezTo>
                      <a:pt x="1355" y="1662"/>
                      <a:pt x="1356" y="1664"/>
                      <a:pt x="1359" y="1664"/>
                    </a:cubicBezTo>
                    <a:cubicBezTo>
                      <a:pt x="1365" y="1664"/>
                      <a:pt x="1378" y="1659"/>
                      <a:pt x="1382" y="1659"/>
                    </a:cubicBezTo>
                    <a:cubicBezTo>
                      <a:pt x="1387" y="1659"/>
                      <a:pt x="1383" y="1663"/>
                      <a:pt x="1360" y="1678"/>
                    </a:cubicBezTo>
                    <a:cubicBezTo>
                      <a:pt x="1318" y="1678"/>
                      <a:pt x="1297" y="1699"/>
                      <a:pt x="1256" y="1720"/>
                    </a:cubicBezTo>
                    <a:cubicBezTo>
                      <a:pt x="1256" y="1720"/>
                      <a:pt x="1193" y="1741"/>
                      <a:pt x="1235" y="1741"/>
                    </a:cubicBezTo>
                    <a:cubicBezTo>
                      <a:pt x="1214" y="1741"/>
                      <a:pt x="1193" y="1741"/>
                      <a:pt x="1172" y="1762"/>
                    </a:cubicBezTo>
                    <a:lnTo>
                      <a:pt x="1109" y="1762"/>
                    </a:lnTo>
                    <a:cubicBezTo>
                      <a:pt x="1088" y="1772"/>
                      <a:pt x="1104" y="1772"/>
                      <a:pt x="1117" y="1772"/>
                    </a:cubicBezTo>
                    <a:cubicBezTo>
                      <a:pt x="1130" y="1772"/>
                      <a:pt x="1140" y="1772"/>
                      <a:pt x="1109" y="1783"/>
                    </a:cubicBezTo>
                    <a:cubicBezTo>
                      <a:pt x="1067" y="1783"/>
                      <a:pt x="1025" y="1783"/>
                      <a:pt x="984" y="1762"/>
                    </a:cubicBezTo>
                    <a:cubicBezTo>
                      <a:pt x="973" y="1762"/>
                      <a:pt x="970" y="1763"/>
                      <a:pt x="972" y="1765"/>
                    </a:cubicBezTo>
                    <a:lnTo>
                      <a:pt x="972" y="1765"/>
                    </a:lnTo>
                    <a:cubicBezTo>
                      <a:pt x="969" y="1764"/>
                      <a:pt x="966" y="1763"/>
                      <a:pt x="963" y="1762"/>
                    </a:cubicBezTo>
                    <a:cubicBezTo>
                      <a:pt x="942" y="1762"/>
                      <a:pt x="921" y="1762"/>
                      <a:pt x="900" y="1741"/>
                    </a:cubicBezTo>
                    <a:cubicBezTo>
                      <a:pt x="837" y="1741"/>
                      <a:pt x="858" y="1741"/>
                      <a:pt x="795" y="1699"/>
                    </a:cubicBezTo>
                    <a:cubicBezTo>
                      <a:pt x="753" y="1678"/>
                      <a:pt x="691" y="1636"/>
                      <a:pt x="670" y="1595"/>
                    </a:cubicBezTo>
                    <a:cubicBezTo>
                      <a:pt x="670" y="1574"/>
                      <a:pt x="649" y="1574"/>
                      <a:pt x="649" y="1553"/>
                    </a:cubicBezTo>
                    <a:cubicBezTo>
                      <a:pt x="649" y="1553"/>
                      <a:pt x="625" y="1517"/>
                      <a:pt x="622" y="1517"/>
                    </a:cubicBezTo>
                    <a:cubicBezTo>
                      <a:pt x="622" y="1517"/>
                      <a:pt x="622" y="1518"/>
                      <a:pt x="623" y="1520"/>
                    </a:cubicBezTo>
                    <a:lnTo>
                      <a:pt x="623" y="1520"/>
                    </a:lnTo>
                    <a:cubicBezTo>
                      <a:pt x="607" y="1482"/>
                      <a:pt x="607" y="1444"/>
                      <a:pt x="607" y="1406"/>
                    </a:cubicBezTo>
                    <a:cubicBezTo>
                      <a:pt x="602" y="1391"/>
                      <a:pt x="599" y="1386"/>
                      <a:pt x="598" y="1386"/>
                    </a:cubicBezTo>
                    <a:cubicBezTo>
                      <a:pt x="595" y="1386"/>
                      <a:pt x="599" y="1416"/>
                      <a:pt x="594" y="1416"/>
                    </a:cubicBezTo>
                    <a:cubicBezTo>
                      <a:pt x="592" y="1416"/>
                      <a:pt x="590" y="1414"/>
                      <a:pt x="586" y="1406"/>
                    </a:cubicBezTo>
                    <a:cubicBezTo>
                      <a:pt x="586" y="1385"/>
                      <a:pt x="586" y="1364"/>
                      <a:pt x="586" y="1343"/>
                    </a:cubicBezTo>
                    <a:lnTo>
                      <a:pt x="586" y="1281"/>
                    </a:lnTo>
                    <a:cubicBezTo>
                      <a:pt x="586" y="1281"/>
                      <a:pt x="593" y="1255"/>
                      <a:pt x="595" y="1239"/>
                    </a:cubicBezTo>
                    <a:lnTo>
                      <a:pt x="595" y="1239"/>
                    </a:lnTo>
                    <a:cubicBezTo>
                      <a:pt x="600" y="1223"/>
                      <a:pt x="607" y="1197"/>
                      <a:pt x="607" y="1197"/>
                    </a:cubicBezTo>
                    <a:cubicBezTo>
                      <a:pt x="607" y="1197"/>
                      <a:pt x="607" y="1176"/>
                      <a:pt x="607" y="1155"/>
                    </a:cubicBezTo>
                    <a:cubicBezTo>
                      <a:pt x="628" y="1134"/>
                      <a:pt x="628" y="1113"/>
                      <a:pt x="628" y="1092"/>
                    </a:cubicBezTo>
                    <a:cubicBezTo>
                      <a:pt x="649" y="1071"/>
                      <a:pt x="649" y="1071"/>
                      <a:pt x="649" y="1051"/>
                    </a:cubicBezTo>
                    <a:cubicBezTo>
                      <a:pt x="670" y="1009"/>
                      <a:pt x="691" y="967"/>
                      <a:pt x="712" y="946"/>
                    </a:cubicBezTo>
                    <a:cubicBezTo>
                      <a:pt x="724" y="927"/>
                      <a:pt x="729" y="922"/>
                      <a:pt x="731" y="922"/>
                    </a:cubicBezTo>
                    <a:cubicBezTo>
                      <a:pt x="733" y="922"/>
                      <a:pt x="726" y="937"/>
                      <a:pt x="726" y="937"/>
                    </a:cubicBezTo>
                    <a:cubicBezTo>
                      <a:pt x="726" y="937"/>
                      <a:pt x="728" y="934"/>
                      <a:pt x="732" y="925"/>
                    </a:cubicBezTo>
                    <a:cubicBezTo>
                      <a:pt x="753" y="904"/>
                      <a:pt x="774" y="862"/>
                      <a:pt x="795" y="841"/>
                    </a:cubicBezTo>
                    <a:cubicBezTo>
                      <a:pt x="879" y="779"/>
                      <a:pt x="900" y="758"/>
                      <a:pt x="1004" y="695"/>
                    </a:cubicBezTo>
                    <a:cubicBezTo>
                      <a:pt x="1030" y="680"/>
                      <a:pt x="1057" y="666"/>
                      <a:pt x="1085" y="653"/>
                    </a:cubicBezTo>
                    <a:close/>
                    <a:moveTo>
                      <a:pt x="1471" y="0"/>
                    </a:moveTo>
                    <a:cubicBezTo>
                      <a:pt x="1455" y="0"/>
                      <a:pt x="1439" y="2"/>
                      <a:pt x="1423" y="4"/>
                    </a:cubicBezTo>
                    <a:cubicBezTo>
                      <a:pt x="1261" y="32"/>
                      <a:pt x="1097" y="77"/>
                      <a:pt x="942" y="141"/>
                    </a:cubicBezTo>
                    <a:lnTo>
                      <a:pt x="942" y="141"/>
                    </a:lnTo>
                    <a:cubicBezTo>
                      <a:pt x="878" y="145"/>
                      <a:pt x="815" y="156"/>
                      <a:pt x="753" y="172"/>
                    </a:cubicBezTo>
                    <a:cubicBezTo>
                      <a:pt x="659" y="199"/>
                      <a:pt x="590" y="270"/>
                      <a:pt x="565" y="350"/>
                    </a:cubicBezTo>
                    <a:lnTo>
                      <a:pt x="565" y="350"/>
                    </a:lnTo>
                    <a:cubicBezTo>
                      <a:pt x="419" y="459"/>
                      <a:pt x="295" y="594"/>
                      <a:pt x="209" y="758"/>
                    </a:cubicBezTo>
                    <a:cubicBezTo>
                      <a:pt x="0" y="1176"/>
                      <a:pt x="21" y="1762"/>
                      <a:pt x="419" y="2076"/>
                    </a:cubicBezTo>
                    <a:cubicBezTo>
                      <a:pt x="596" y="2226"/>
                      <a:pt x="812" y="2296"/>
                      <a:pt x="1030" y="2296"/>
                    </a:cubicBezTo>
                    <a:cubicBezTo>
                      <a:pt x="1299" y="2296"/>
                      <a:pt x="1571" y="2189"/>
                      <a:pt x="1779" y="1992"/>
                    </a:cubicBezTo>
                    <a:cubicBezTo>
                      <a:pt x="2134" y="1678"/>
                      <a:pt x="2239" y="1155"/>
                      <a:pt x="2030" y="737"/>
                    </a:cubicBezTo>
                    <a:cubicBezTo>
                      <a:pt x="1957" y="590"/>
                      <a:pt x="1850" y="467"/>
                      <a:pt x="1722" y="372"/>
                    </a:cubicBezTo>
                    <a:lnTo>
                      <a:pt x="1722" y="372"/>
                    </a:lnTo>
                    <a:cubicBezTo>
                      <a:pt x="1749" y="315"/>
                      <a:pt x="1756" y="250"/>
                      <a:pt x="1737" y="193"/>
                    </a:cubicBezTo>
                    <a:cubicBezTo>
                      <a:pt x="1700" y="65"/>
                      <a:pt x="1583" y="0"/>
                      <a:pt x="14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0"/>
              <p:cNvSpPr/>
              <p:nvPr/>
            </p:nvSpPr>
            <p:spPr>
              <a:xfrm>
                <a:off x="10815088" y="1991738"/>
                <a:ext cx="147525" cy="227250"/>
              </a:xfrm>
              <a:custGeom>
                <a:rect b="b" l="l" r="r" t="t"/>
                <a:pathLst>
                  <a:path extrusionOk="0" h="9090" w="5901">
                    <a:moveTo>
                      <a:pt x="3514" y="537"/>
                    </a:moveTo>
                    <a:cubicBezTo>
                      <a:pt x="3655" y="537"/>
                      <a:pt x="3795" y="553"/>
                      <a:pt x="3934" y="589"/>
                    </a:cubicBezTo>
                    <a:cubicBezTo>
                      <a:pt x="4457" y="714"/>
                      <a:pt x="4771" y="1154"/>
                      <a:pt x="4875" y="1677"/>
                    </a:cubicBezTo>
                    <a:cubicBezTo>
                      <a:pt x="5106" y="2786"/>
                      <a:pt x="4603" y="3853"/>
                      <a:pt x="4080" y="4816"/>
                    </a:cubicBezTo>
                    <a:cubicBezTo>
                      <a:pt x="3987" y="5001"/>
                      <a:pt x="4158" y="5222"/>
                      <a:pt x="4330" y="5222"/>
                    </a:cubicBezTo>
                    <a:cubicBezTo>
                      <a:pt x="4353" y="5222"/>
                      <a:pt x="4376" y="5218"/>
                      <a:pt x="4398" y="5209"/>
                    </a:cubicBezTo>
                    <a:lnTo>
                      <a:pt x="4398" y="5209"/>
                    </a:lnTo>
                    <a:cubicBezTo>
                      <a:pt x="4400" y="5210"/>
                      <a:pt x="4402" y="5210"/>
                      <a:pt x="4404" y="5210"/>
                    </a:cubicBezTo>
                    <a:cubicBezTo>
                      <a:pt x="4414" y="5210"/>
                      <a:pt x="4430" y="5203"/>
                      <a:pt x="4451" y="5183"/>
                    </a:cubicBezTo>
                    <a:lnTo>
                      <a:pt x="4451" y="5183"/>
                    </a:lnTo>
                    <a:cubicBezTo>
                      <a:pt x="4449" y="5183"/>
                      <a:pt x="4448" y="5182"/>
                      <a:pt x="4447" y="5182"/>
                    </a:cubicBezTo>
                    <a:lnTo>
                      <a:pt x="4447" y="5182"/>
                    </a:lnTo>
                    <a:cubicBezTo>
                      <a:pt x="4431" y="5194"/>
                      <a:pt x="4415" y="5203"/>
                      <a:pt x="4398" y="5209"/>
                    </a:cubicBezTo>
                    <a:lnTo>
                      <a:pt x="4398" y="5209"/>
                    </a:lnTo>
                    <a:cubicBezTo>
                      <a:pt x="4377" y="5203"/>
                      <a:pt x="4383" y="5159"/>
                      <a:pt x="4399" y="5159"/>
                    </a:cubicBezTo>
                    <a:cubicBezTo>
                      <a:pt x="4404" y="5159"/>
                      <a:pt x="4409" y="5162"/>
                      <a:pt x="4415" y="5171"/>
                    </a:cubicBezTo>
                    <a:cubicBezTo>
                      <a:pt x="4415" y="5171"/>
                      <a:pt x="4429" y="5176"/>
                      <a:pt x="4447" y="5182"/>
                    </a:cubicBezTo>
                    <a:lnTo>
                      <a:pt x="4447" y="5182"/>
                    </a:lnTo>
                    <a:cubicBezTo>
                      <a:pt x="4461" y="5172"/>
                      <a:pt x="4474" y="5159"/>
                      <a:pt x="4487" y="5144"/>
                    </a:cubicBezTo>
                    <a:lnTo>
                      <a:pt x="4487" y="5144"/>
                    </a:lnTo>
                    <a:cubicBezTo>
                      <a:pt x="4474" y="5161"/>
                      <a:pt x="4461" y="5174"/>
                      <a:pt x="4451" y="5183"/>
                    </a:cubicBezTo>
                    <a:lnTo>
                      <a:pt x="4451" y="5183"/>
                    </a:lnTo>
                    <a:cubicBezTo>
                      <a:pt x="4486" y="5196"/>
                      <a:pt x="4533" y="5213"/>
                      <a:pt x="4520" y="5213"/>
                    </a:cubicBezTo>
                    <a:cubicBezTo>
                      <a:pt x="4603" y="5255"/>
                      <a:pt x="4687" y="5318"/>
                      <a:pt x="4750" y="5380"/>
                    </a:cubicBezTo>
                    <a:cubicBezTo>
                      <a:pt x="4917" y="5527"/>
                      <a:pt x="4959" y="5590"/>
                      <a:pt x="4729" y="5694"/>
                    </a:cubicBezTo>
                    <a:cubicBezTo>
                      <a:pt x="4500" y="5809"/>
                      <a:pt x="4637" y="6186"/>
                      <a:pt x="4870" y="6186"/>
                    </a:cubicBezTo>
                    <a:cubicBezTo>
                      <a:pt x="4892" y="6186"/>
                      <a:pt x="4915" y="6183"/>
                      <a:pt x="4938" y="6176"/>
                    </a:cubicBezTo>
                    <a:cubicBezTo>
                      <a:pt x="4968" y="6166"/>
                      <a:pt x="4996" y="6161"/>
                      <a:pt x="5021" y="6161"/>
                    </a:cubicBezTo>
                    <a:cubicBezTo>
                      <a:pt x="5204" y="6161"/>
                      <a:pt x="5257" y="6410"/>
                      <a:pt x="5294" y="6594"/>
                    </a:cubicBezTo>
                    <a:cubicBezTo>
                      <a:pt x="5336" y="6699"/>
                      <a:pt x="5336" y="6824"/>
                      <a:pt x="5357" y="6950"/>
                    </a:cubicBezTo>
                    <a:cubicBezTo>
                      <a:pt x="5357" y="6992"/>
                      <a:pt x="5378" y="7054"/>
                      <a:pt x="5378" y="7096"/>
                    </a:cubicBezTo>
                    <a:cubicBezTo>
                      <a:pt x="5369" y="7142"/>
                      <a:pt x="5367" y="7152"/>
                      <a:pt x="5365" y="7152"/>
                    </a:cubicBezTo>
                    <a:cubicBezTo>
                      <a:pt x="5364" y="7152"/>
                      <a:pt x="5362" y="7146"/>
                      <a:pt x="5356" y="7146"/>
                    </a:cubicBezTo>
                    <a:cubicBezTo>
                      <a:pt x="5352" y="7146"/>
                      <a:pt x="5346" y="7149"/>
                      <a:pt x="5336" y="7159"/>
                    </a:cubicBezTo>
                    <a:cubicBezTo>
                      <a:pt x="5252" y="7264"/>
                      <a:pt x="5127" y="7285"/>
                      <a:pt x="5106" y="7431"/>
                    </a:cubicBezTo>
                    <a:cubicBezTo>
                      <a:pt x="5064" y="7577"/>
                      <a:pt x="5127" y="7724"/>
                      <a:pt x="5189" y="7829"/>
                    </a:cubicBezTo>
                    <a:cubicBezTo>
                      <a:pt x="5273" y="7996"/>
                      <a:pt x="5273" y="8038"/>
                      <a:pt x="5231" y="8205"/>
                    </a:cubicBezTo>
                    <a:cubicBezTo>
                      <a:pt x="5207" y="8327"/>
                      <a:pt x="5197" y="8420"/>
                      <a:pt x="5147" y="8485"/>
                    </a:cubicBezTo>
                    <a:lnTo>
                      <a:pt x="5147" y="8485"/>
                    </a:lnTo>
                    <a:cubicBezTo>
                      <a:pt x="5046" y="8257"/>
                      <a:pt x="4959" y="8017"/>
                      <a:pt x="4896" y="7766"/>
                    </a:cubicBezTo>
                    <a:cubicBezTo>
                      <a:pt x="4863" y="7633"/>
                      <a:pt x="4768" y="7576"/>
                      <a:pt x="4669" y="7576"/>
                    </a:cubicBezTo>
                    <a:cubicBezTo>
                      <a:pt x="4551" y="7576"/>
                      <a:pt x="4428" y="7656"/>
                      <a:pt x="4396" y="7787"/>
                    </a:cubicBezTo>
                    <a:lnTo>
                      <a:pt x="4373" y="7787"/>
                    </a:lnTo>
                    <a:cubicBezTo>
                      <a:pt x="4311" y="7745"/>
                      <a:pt x="4206" y="7745"/>
                      <a:pt x="4143" y="7703"/>
                    </a:cubicBezTo>
                    <a:cubicBezTo>
                      <a:pt x="4039" y="7661"/>
                      <a:pt x="3850" y="7619"/>
                      <a:pt x="3767" y="7536"/>
                    </a:cubicBezTo>
                    <a:cubicBezTo>
                      <a:pt x="3746" y="7525"/>
                      <a:pt x="3735" y="7520"/>
                      <a:pt x="3738" y="7520"/>
                    </a:cubicBezTo>
                    <a:cubicBezTo>
                      <a:pt x="3740" y="7520"/>
                      <a:pt x="3756" y="7525"/>
                      <a:pt x="3787" y="7536"/>
                    </a:cubicBezTo>
                    <a:cubicBezTo>
                      <a:pt x="3787" y="7473"/>
                      <a:pt x="3787" y="7431"/>
                      <a:pt x="3787" y="7389"/>
                    </a:cubicBezTo>
                    <a:cubicBezTo>
                      <a:pt x="3787" y="7285"/>
                      <a:pt x="3808" y="7180"/>
                      <a:pt x="3787" y="7096"/>
                    </a:cubicBezTo>
                    <a:cubicBezTo>
                      <a:pt x="3767" y="6971"/>
                      <a:pt x="3683" y="6866"/>
                      <a:pt x="3599" y="6782"/>
                    </a:cubicBezTo>
                    <a:cubicBezTo>
                      <a:pt x="3411" y="6552"/>
                      <a:pt x="3139" y="6364"/>
                      <a:pt x="2930" y="6134"/>
                    </a:cubicBezTo>
                    <a:cubicBezTo>
                      <a:pt x="2846" y="6071"/>
                      <a:pt x="2679" y="5924"/>
                      <a:pt x="2679" y="5820"/>
                    </a:cubicBezTo>
                    <a:cubicBezTo>
                      <a:pt x="2669" y="5763"/>
                      <a:pt x="2677" y="5732"/>
                      <a:pt x="2699" y="5711"/>
                    </a:cubicBezTo>
                    <a:lnTo>
                      <a:pt x="2699" y="5711"/>
                    </a:lnTo>
                    <a:cubicBezTo>
                      <a:pt x="2718" y="5705"/>
                      <a:pt x="2736" y="5695"/>
                      <a:pt x="2752" y="5683"/>
                    </a:cubicBezTo>
                    <a:lnTo>
                      <a:pt x="2752" y="5683"/>
                    </a:lnTo>
                    <a:cubicBezTo>
                      <a:pt x="2777" y="5674"/>
                      <a:pt x="2809" y="5665"/>
                      <a:pt x="2846" y="5652"/>
                    </a:cubicBezTo>
                    <a:cubicBezTo>
                      <a:pt x="3099" y="5526"/>
                      <a:pt x="2930" y="5164"/>
                      <a:pt x="2690" y="5164"/>
                    </a:cubicBezTo>
                    <a:cubicBezTo>
                      <a:pt x="2657" y="5164"/>
                      <a:pt x="2624" y="5170"/>
                      <a:pt x="2590" y="5185"/>
                    </a:cubicBezTo>
                    <a:lnTo>
                      <a:pt x="2590" y="5185"/>
                    </a:lnTo>
                    <a:cubicBezTo>
                      <a:pt x="1679" y="4794"/>
                      <a:pt x="937" y="3933"/>
                      <a:pt x="733" y="2953"/>
                    </a:cubicBezTo>
                    <a:cubicBezTo>
                      <a:pt x="523" y="1823"/>
                      <a:pt x="1570" y="1070"/>
                      <a:pt x="2490" y="735"/>
                    </a:cubicBezTo>
                    <a:cubicBezTo>
                      <a:pt x="2818" y="631"/>
                      <a:pt x="3167" y="537"/>
                      <a:pt x="3514" y="537"/>
                    </a:cubicBezTo>
                    <a:close/>
                    <a:moveTo>
                      <a:pt x="3514" y="1"/>
                    </a:moveTo>
                    <a:cubicBezTo>
                      <a:pt x="2677" y="1"/>
                      <a:pt x="1813" y="367"/>
                      <a:pt x="1172" y="861"/>
                    </a:cubicBezTo>
                    <a:cubicBezTo>
                      <a:pt x="356" y="1489"/>
                      <a:pt x="0" y="2409"/>
                      <a:pt x="335" y="3414"/>
                    </a:cubicBezTo>
                    <a:cubicBezTo>
                      <a:pt x="651" y="4363"/>
                      <a:pt x="1332" y="5113"/>
                      <a:pt x="2199" y="5547"/>
                    </a:cubicBezTo>
                    <a:lnTo>
                      <a:pt x="2199" y="5547"/>
                    </a:lnTo>
                    <a:cubicBezTo>
                      <a:pt x="2113" y="5762"/>
                      <a:pt x="2169" y="6022"/>
                      <a:pt x="2344" y="6259"/>
                    </a:cubicBezTo>
                    <a:cubicBezTo>
                      <a:pt x="2490" y="6468"/>
                      <a:pt x="2699" y="6636"/>
                      <a:pt x="2888" y="6803"/>
                    </a:cubicBezTo>
                    <a:cubicBezTo>
                      <a:pt x="2992" y="6908"/>
                      <a:pt x="3243" y="7054"/>
                      <a:pt x="3285" y="7201"/>
                    </a:cubicBezTo>
                    <a:cubicBezTo>
                      <a:pt x="3327" y="7305"/>
                      <a:pt x="3243" y="7473"/>
                      <a:pt x="3264" y="7598"/>
                    </a:cubicBezTo>
                    <a:cubicBezTo>
                      <a:pt x="3285" y="7724"/>
                      <a:pt x="3327" y="7808"/>
                      <a:pt x="3411" y="7891"/>
                    </a:cubicBezTo>
                    <a:cubicBezTo>
                      <a:pt x="3536" y="8038"/>
                      <a:pt x="3767" y="8121"/>
                      <a:pt x="3955" y="8184"/>
                    </a:cubicBezTo>
                    <a:cubicBezTo>
                      <a:pt x="4103" y="8239"/>
                      <a:pt x="4286" y="8282"/>
                      <a:pt x="4452" y="8282"/>
                    </a:cubicBezTo>
                    <a:cubicBezTo>
                      <a:pt x="4473" y="8282"/>
                      <a:pt x="4493" y="8281"/>
                      <a:pt x="4514" y="8280"/>
                    </a:cubicBezTo>
                    <a:lnTo>
                      <a:pt x="4514" y="8280"/>
                    </a:lnTo>
                    <a:cubicBezTo>
                      <a:pt x="4595" y="8515"/>
                      <a:pt x="4690" y="8741"/>
                      <a:pt x="4813" y="8958"/>
                    </a:cubicBezTo>
                    <a:cubicBezTo>
                      <a:pt x="4865" y="9046"/>
                      <a:pt x="4961" y="9089"/>
                      <a:pt x="5052" y="9089"/>
                    </a:cubicBezTo>
                    <a:cubicBezTo>
                      <a:pt x="5070" y="9089"/>
                      <a:pt x="5088" y="9087"/>
                      <a:pt x="5106" y="9084"/>
                    </a:cubicBezTo>
                    <a:cubicBezTo>
                      <a:pt x="5608" y="8958"/>
                      <a:pt x="5733" y="8540"/>
                      <a:pt x="5796" y="8059"/>
                    </a:cubicBezTo>
                    <a:cubicBezTo>
                      <a:pt x="5817" y="7975"/>
                      <a:pt x="5817" y="7891"/>
                      <a:pt x="5775" y="7787"/>
                    </a:cubicBezTo>
                    <a:cubicBezTo>
                      <a:pt x="5754" y="7745"/>
                      <a:pt x="5733" y="7661"/>
                      <a:pt x="5692" y="7619"/>
                    </a:cubicBezTo>
                    <a:cubicBezTo>
                      <a:pt x="5671" y="7599"/>
                      <a:pt x="5671" y="7579"/>
                      <a:pt x="5651" y="7558"/>
                    </a:cubicBezTo>
                    <a:lnTo>
                      <a:pt x="5651" y="7558"/>
                    </a:lnTo>
                    <a:cubicBezTo>
                      <a:pt x="5782" y="7445"/>
                      <a:pt x="5901" y="7404"/>
                      <a:pt x="5901" y="7159"/>
                    </a:cubicBezTo>
                    <a:cubicBezTo>
                      <a:pt x="5901" y="6732"/>
                      <a:pt x="5776" y="6014"/>
                      <a:pt x="5410" y="5729"/>
                    </a:cubicBezTo>
                    <a:lnTo>
                      <a:pt x="5410" y="5729"/>
                    </a:lnTo>
                    <a:cubicBezTo>
                      <a:pt x="5523" y="5342"/>
                      <a:pt x="5125" y="4884"/>
                      <a:pt x="4731" y="4705"/>
                    </a:cubicBezTo>
                    <a:lnTo>
                      <a:pt x="4731" y="4705"/>
                    </a:lnTo>
                    <a:cubicBezTo>
                      <a:pt x="5165" y="3852"/>
                      <a:pt x="5495" y="2962"/>
                      <a:pt x="5440" y="1991"/>
                    </a:cubicBezTo>
                    <a:cubicBezTo>
                      <a:pt x="5378" y="1028"/>
                      <a:pt x="4875" y="170"/>
                      <a:pt x="3871" y="24"/>
                    </a:cubicBezTo>
                    <a:cubicBezTo>
                      <a:pt x="3753" y="8"/>
                      <a:pt x="3634" y="1"/>
                      <a:pt x="35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0"/>
              <p:cNvSpPr/>
              <p:nvPr/>
            </p:nvSpPr>
            <p:spPr>
              <a:xfrm>
                <a:off x="10842813" y="2057838"/>
                <a:ext cx="39250" cy="36850"/>
              </a:xfrm>
              <a:custGeom>
                <a:rect b="b" l="l" r="r" t="t"/>
                <a:pathLst>
                  <a:path extrusionOk="0" h="1474" w="1570">
                    <a:moveTo>
                      <a:pt x="301" y="1"/>
                    </a:moveTo>
                    <a:cubicBezTo>
                      <a:pt x="230" y="1"/>
                      <a:pt x="157" y="27"/>
                      <a:pt x="105" y="79"/>
                    </a:cubicBezTo>
                    <a:cubicBezTo>
                      <a:pt x="0" y="184"/>
                      <a:pt x="21" y="330"/>
                      <a:pt x="105" y="456"/>
                    </a:cubicBezTo>
                    <a:cubicBezTo>
                      <a:pt x="419" y="811"/>
                      <a:pt x="774" y="1146"/>
                      <a:pt x="1172" y="1439"/>
                    </a:cubicBezTo>
                    <a:cubicBezTo>
                      <a:pt x="1196" y="1464"/>
                      <a:pt x="1235" y="1474"/>
                      <a:pt x="1276" y="1474"/>
                    </a:cubicBezTo>
                    <a:cubicBezTo>
                      <a:pt x="1305" y="1474"/>
                      <a:pt x="1334" y="1469"/>
                      <a:pt x="1360" y="1460"/>
                    </a:cubicBezTo>
                    <a:cubicBezTo>
                      <a:pt x="1423" y="1439"/>
                      <a:pt x="1486" y="1397"/>
                      <a:pt x="1528" y="1335"/>
                    </a:cubicBezTo>
                    <a:cubicBezTo>
                      <a:pt x="1549" y="1293"/>
                      <a:pt x="1570" y="1209"/>
                      <a:pt x="1549" y="1146"/>
                    </a:cubicBezTo>
                    <a:cubicBezTo>
                      <a:pt x="1528" y="1063"/>
                      <a:pt x="1486" y="1021"/>
                      <a:pt x="1423" y="979"/>
                    </a:cubicBezTo>
                    <a:cubicBezTo>
                      <a:pt x="1402" y="958"/>
                      <a:pt x="1381" y="958"/>
                      <a:pt x="1360" y="937"/>
                    </a:cubicBezTo>
                    <a:cubicBezTo>
                      <a:pt x="1360" y="937"/>
                      <a:pt x="1339" y="916"/>
                      <a:pt x="1339" y="916"/>
                    </a:cubicBezTo>
                    <a:cubicBezTo>
                      <a:pt x="1298" y="874"/>
                      <a:pt x="1256" y="853"/>
                      <a:pt x="1193" y="811"/>
                    </a:cubicBezTo>
                    <a:cubicBezTo>
                      <a:pt x="1109" y="728"/>
                      <a:pt x="1025" y="665"/>
                      <a:pt x="942" y="581"/>
                    </a:cubicBezTo>
                    <a:cubicBezTo>
                      <a:pt x="774" y="414"/>
                      <a:pt x="628" y="247"/>
                      <a:pt x="481" y="79"/>
                    </a:cubicBezTo>
                    <a:cubicBezTo>
                      <a:pt x="440" y="27"/>
                      <a:pt x="372" y="1"/>
                      <a:pt x="3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0"/>
              <p:cNvSpPr/>
              <p:nvPr/>
            </p:nvSpPr>
            <p:spPr>
              <a:xfrm>
                <a:off x="10895638" y="2038838"/>
                <a:ext cx="13100" cy="55000"/>
              </a:xfrm>
              <a:custGeom>
                <a:rect b="b" l="l" r="r" t="t"/>
                <a:pathLst>
                  <a:path extrusionOk="0" h="2200" w="524">
                    <a:moveTo>
                      <a:pt x="297" y="0"/>
                    </a:moveTo>
                    <a:cubicBezTo>
                      <a:pt x="289" y="0"/>
                      <a:pt x="281" y="1"/>
                      <a:pt x="273" y="2"/>
                    </a:cubicBezTo>
                    <a:cubicBezTo>
                      <a:pt x="126" y="2"/>
                      <a:pt x="1" y="107"/>
                      <a:pt x="1" y="253"/>
                    </a:cubicBezTo>
                    <a:lnTo>
                      <a:pt x="1" y="1927"/>
                    </a:lnTo>
                    <a:cubicBezTo>
                      <a:pt x="1" y="2074"/>
                      <a:pt x="126" y="2199"/>
                      <a:pt x="273" y="2199"/>
                    </a:cubicBezTo>
                    <a:cubicBezTo>
                      <a:pt x="398" y="2199"/>
                      <a:pt x="524" y="2074"/>
                      <a:pt x="524" y="1927"/>
                    </a:cubicBezTo>
                    <a:lnTo>
                      <a:pt x="524" y="253"/>
                    </a:lnTo>
                    <a:cubicBezTo>
                      <a:pt x="524" y="136"/>
                      <a:pt x="414" y="0"/>
                      <a:pt x="2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0"/>
              <p:cNvSpPr/>
              <p:nvPr/>
            </p:nvSpPr>
            <p:spPr>
              <a:xfrm>
                <a:off x="10839138" y="2038363"/>
                <a:ext cx="63325" cy="30775"/>
              </a:xfrm>
              <a:custGeom>
                <a:rect b="b" l="l" r="r" t="t"/>
                <a:pathLst>
                  <a:path extrusionOk="0" h="1231" w="2533">
                    <a:moveTo>
                      <a:pt x="2261" y="0"/>
                    </a:moveTo>
                    <a:cubicBezTo>
                      <a:pt x="1507" y="63"/>
                      <a:pt x="775" y="293"/>
                      <a:pt x="168" y="733"/>
                    </a:cubicBezTo>
                    <a:cubicBezTo>
                      <a:pt x="64" y="816"/>
                      <a:pt x="1" y="963"/>
                      <a:pt x="84" y="1088"/>
                    </a:cubicBezTo>
                    <a:cubicBezTo>
                      <a:pt x="128" y="1174"/>
                      <a:pt x="220" y="1231"/>
                      <a:pt x="314" y="1231"/>
                    </a:cubicBezTo>
                    <a:cubicBezTo>
                      <a:pt x="357" y="1231"/>
                      <a:pt x="401" y="1219"/>
                      <a:pt x="440" y="1193"/>
                    </a:cubicBezTo>
                    <a:cubicBezTo>
                      <a:pt x="984" y="795"/>
                      <a:pt x="1612" y="565"/>
                      <a:pt x="2261" y="523"/>
                    </a:cubicBezTo>
                    <a:cubicBezTo>
                      <a:pt x="2407" y="523"/>
                      <a:pt x="2533" y="419"/>
                      <a:pt x="2533" y="272"/>
                    </a:cubicBezTo>
                    <a:cubicBezTo>
                      <a:pt x="2533" y="126"/>
                      <a:pt x="2407" y="0"/>
                      <a:pt x="22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0"/>
              <p:cNvSpPr/>
              <p:nvPr/>
            </p:nvSpPr>
            <p:spPr>
              <a:xfrm>
                <a:off x="10745513" y="2021088"/>
                <a:ext cx="53375" cy="17575"/>
              </a:xfrm>
              <a:custGeom>
                <a:rect b="b" l="l" r="r" t="t"/>
                <a:pathLst>
                  <a:path extrusionOk="0" h="703" w="2135">
                    <a:moveTo>
                      <a:pt x="272" y="1"/>
                    </a:moveTo>
                    <a:cubicBezTo>
                      <a:pt x="126" y="1"/>
                      <a:pt x="0" y="126"/>
                      <a:pt x="0" y="252"/>
                    </a:cubicBezTo>
                    <a:cubicBezTo>
                      <a:pt x="0" y="398"/>
                      <a:pt x="126" y="524"/>
                      <a:pt x="272" y="524"/>
                    </a:cubicBezTo>
                    <a:cubicBezTo>
                      <a:pt x="796" y="524"/>
                      <a:pt x="1277" y="587"/>
                      <a:pt x="1779" y="691"/>
                    </a:cubicBezTo>
                    <a:cubicBezTo>
                      <a:pt x="1805" y="699"/>
                      <a:pt x="1831" y="702"/>
                      <a:pt x="1856" y="702"/>
                    </a:cubicBezTo>
                    <a:cubicBezTo>
                      <a:pt x="1974" y="702"/>
                      <a:pt x="2079" y="627"/>
                      <a:pt x="2114" y="524"/>
                    </a:cubicBezTo>
                    <a:cubicBezTo>
                      <a:pt x="2135" y="377"/>
                      <a:pt x="2072" y="231"/>
                      <a:pt x="1925" y="189"/>
                    </a:cubicBezTo>
                    <a:cubicBezTo>
                      <a:pt x="1381" y="85"/>
                      <a:pt x="816" y="1"/>
                      <a:pt x="2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0"/>
              <p:cNvSpPr/>
              <p:nvPr/>
            </p:nvSpPr>
            <p:spPr>
              <a:xfrm>
                <a:off x="10824488" y="1945913"/>
                <a:ext cx="34025" cy="33050"/>
              </a:xfrm>
              <a:custGeom>
                <a:rect b="b" l="l" r="r" t="t"/>
                <a:pathLst>
                  <a:path extrusionOk="0" h="1322" w="1361">
                    <a:moveTo>
                      <a:pt x="294" y="0"/>
                    </a:moveTo>
                    <a:cubicBezTo>
                      <a:pt x="226" y="0"/>
                      <a:pt x="158" y="26"/>
                      <a:pt x="106" y="79"/>
                    </a:cubicBezTo>
                    <a:cubicBezTo>
                      <a:pt x="22" y="183"/>
                      <a:pt x="1" y="330"/>
                      <a:pt x="106" y="434"/>
                    </a:cubicBezTo>
                    <a:cubicBezTo>
                      <a:pt x="378" y="706"/>
                      <a:pt x="629" y="978"/>
                      <a:pt x="901" y="1250"/>
                    </a:cubicBezTo>
                    <a:cubicBezTo>
                      <a:pt x="956" y="1294"/>
                      <a:pt x="1028" y="1321"/>
                      <a:pt x="1100" y="1321"/>
                    </a:cubicBezTo>
                    <a:cubicBezTo>
                      <a:pt x="1164" y="1321"/>
                      <a:pt x="1228" y="1300"/>
                      <a:pt x="1277" y="1250"/>
                    </a:cubicBezTo>
                    <a:cubicBezTo>
                      <a:pt x="1361" y="1146"/>
                      <a:pt x="1361" y="978"/>
                      <a:pt x="1277" y="874"/>
                    </a:cubicBezTo>
                    <a:cubicBezTo>
                      <a:pt x="1005" y="602"/>
                      <a:pt x="733" y="330"/>
                      <a:pt x="482" y="79"/>
                    </a:cubicBezTo>
                    <a:cubicBezTo>
                      <a:pt x="430" y="26"/>
                      <a:pt x="362" y="0"/>
                      <a:pt x="2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0"/>
              <p:cNvSpPr/>
              <p:nvPr/>
            </p:nvSpPr>
            <p:spPr>
              <a:xfrm>
                <a:off x="10914988" y="1926113"/>
                <a:ext cx="18350" cy="37475"/>
              </a:xfrm>
              <a:custGeom>
                <a:rect b="b" l="l" r="r" t="t"/>
                <a:pathLst>
                  <a:path extrusionOk="0" h="1499" w="734">
                    <a:moveTo>
                      <a:pt x="564" y="827"/>
                    </a:moveTo>
                    <a:cubicBezTo>
                      <a:pt x="563" y="827"/>
                      <a:pt x="560" y="837"/>
                      <a:pt x="553" y="854"/>
                    </a:cubicBezTo>
                    <a:lnTo>
                      <a:pt x="553" y="854"/>
                    </a:lnTo>
                    <a:cubicBezTo>
                      <a:pt x="558" y="850"/>
                      <a:pt x="566" y="850"/>
                      <a:pt x="566" y="850"/>
                    </a:cubicBezTo>
                    <a:cubicBezTo>
                      <a:pt x="566" y="834"/>
                      <a:pt x="566" y="827"/>
                      <a:pt x="564" y="827"/>
                    </a:cubicBezTo>
                    <a:close/>
                    <a:moveTo>
                      <a:pt x="553" y="854"/>
                    </a:moveTo>
                    <a:cubicBezTo>
                      <a:pt x="551" y="855"/>
                      <a:pt x="550" y="856"/>
                      <a:pt x="549" y="857"/>
                    </a:cubicBezTo>
                    <a:lnTo>
                      <a:pt x="549" y="857"/>
                    </a:lnTo>
                    <a:cubicBezTo>
                      <a:pt x="547" y="865"/>
                      <a:pt x="545" y="871"/>
                      <a:pt x="545" y="871"/>
                    </a:cubicBezTo>
                    <a:cubicBezTo>
                      <a:pt x="548" y="864"/>
                      <a:pt x="550" y="859"/>
                      <a:pt x="553" y="854"/>
                    </a:cubicBezTo>
                    <a:close/>
                    <a:moveTo>
                      <a:pt x="463" y="0"/>
                    </a:moveTo>
                    <a:cubicBezTo>
                      <a:pt x="367" y="0"/>
                      <a:pt x="272" y="42"/>
                      <a:pt x="231" y="138"/>
                    </a:cubicBezTo>
                    <a:cubicBezTo>
                      <a:pt x="84" y="473"/>
                      <a:pt x="1" y="850"/>
                      <a:pt x="22" y="1226"/>
                    </a:cubicBezTo>
                    <a:cubicBezTo>
                      <a:pt x="43" y="1373"/>
                      <a:pt x="147" y="1498"/>
                      <a:pt x="294" y="1498"/>
                    </a:cubicBezTo>
                    <a:cubicBezTo>
                      <a:pt x="419" y="1477"/>
                      <a:pt x="566" y="1373"/>
                      <a:pt x="545" y="1226"/>
                    </a:cubicBezTo>
                    <a:cubicBezTo>
                      <a:pt x="545" y="1143"/>
                      <a:pt x="545" y="1080"/>
                      <a:pt x="545" y="975"/>
                    </a:cubicBezTo>
                    <a:cubicBezTo>
                      <a:pt x="545" y="933"/>
                      <a:pt x="545" y="912"/>
                      <a:pt x="545" y="871"/>
                    </a:cubicBezTo>
                    <a:cubicBezTo>
                      <a:pt x="545" y="864"/>
                      <a:pt x="547" y="860"/>
                      <a:pt x="549" y="857"/>
                    </a:cubicBezTo>
                    <a:lnTo>
                      <a:pt x="549" y="857"/>
                    </a:lnTo>
                    <a:cubicBezTo>
                      <a:pt x="555" y="838"/>
                      <a:pt x="566" y="808"/>
                      <a:pt x="566" y="808"/>
                    </a:cubicBezTo>
                    <a:cubicBezTo>
                      <a:pt x="587" y="724"/>
                      <a:pt x="607" y="640"/>
                      <a:pt x="628" y="578"/>
                    </a:cubicBezTo>
                    <a:cubicBezTo>
                      <a:pt x="628" y="536"/>
                      <a:pt x="649" y="494"/>
                      <a:pt x="670" y="452"/>
                    </a:cubicBezTo>
                    <a:cubicBezTo>
                      <a:pt x="670" y="452"/>
                      <a:pt x="670" y="431"/>
                      <a:pt x="670" y="431"/>
                    </a:cubicBezTo>
                    <a:cubicBezTo>
                      <a:pt x="676" y="425"/>
                      <a:pt x="679" y="422"/>
                      <a:pt x="679" y="422"/>
                    </a:cubicBezTo>
                    <a:cubicBezTo>
                      <a:pt x="681" y="422"/>
                      <a:pt x="670" y="437"/>
                      <a:pt x="670" y="452"/>
                    </a:cubicBezTo>
                    <a:cubicBezTo>
                      <a:pt x="670" y="431"/>
                      <a:pt x="691" y="410"/>
                      <a:pt x="691" y="389"/>
                    </a:cubicBezTo>
                    <a:cubicBezTo>
                      <a:pt x="733" y="326"/>
                      <a:pt x="733" y="264"/>
                      <a:pt x="712" y="180"/>
                    </a:cubicBezTo>
                    <a:cubicBezTo>
                      <a:pt x="712" y="138"/>
                      <a:pt x="649" y="54"/>
                      <a:pt x="607" y="34"/>
                    </a:cubicBezTo>
                    <a:cubicBezTo>
                      <a:pt x="564" y="12"/>
                      <a:pt x="513" y="0"/>
                      <a:pt x="4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0"/>
              <p:cNvSpPr/>
              <p:nvPr/>
            </p:nvSpPr>
            <p:spPr>
              <a:xfrm>
                <a:off x="10947938" y="1952163"/>
                <a:ext cx="30900" cy="42375"/>
              </a:xfrm>
              <a:custGeom>
                <a:rect b="b" l="l" r="r" t="t"/>
                <a:pathLst>
                  <a:path extrusionOk="0" h="1695" w="1236">
                    <a:moveTo>
                      <a:pt x="954" y="0"/>
                    </a:moveTo>
                    <a:cubicBezTo>
                      <a:pt x="893" y="0"/>
                      <a:pt x="834" y="23"/>
                      <a:pt x="796" y="80"/>
                    </a:cubicBezTo>
                    <a:cubicBezTo>
                      <a:pt x="482" y="477"/>
                      <a:pt x="231" y="896"/>
                      <a:pt x="43" y="1356"/>
                    </a:cubicBezTo>
                    <a:cubicBezTo>
                      <a:pt x="1" y="1481"/>
                      <a:pt x="106" y="1649"/>
                      <a:pt x="231" y="1691"/>
                    </a:cubicBezTo>
                    <a:cubicBezTo>
                      <a:pt x="249" y="1693"/>
                      <a:pt x="267" y="1695"/>
                      <a:pt x="285" y="1695"/>
                    </a:cubicBezTo>
                    <a:cubicBezTo>
                      <a:pt x="408" y="1695"/>
                      <a:pt x="511" y="1631"/>
                      <a:pt x="566" y="1502"/>
                    </a:cubicBezTo>
                    <a:cubicBezTo>
                      <a:pt x="566" y="1481"/>
                      <a:pt x="587" y="1440"/>
                      <a:pt x="587" y="1419"/>
                    </a:cubicBezTo>
                    <a:cubicBezTo>
                      <a:pt x="587" y="1419"/>
                      <a:pt x="601" y="1389"/>
                      <a:pt x="609" y="1379"/>
                    </a:cubicBezTo>
                    <a:lnTo>
                      <a:pt x="609" y="1379"/>
                    </a:lnTo>
                    <a:cubicBezTo>
                      <a:pt x="608" y="1385"/>
                      <a:pt x="608" y="1391"/>
                      <a:pt x="608" y="1398"/>
                    </a:cubicBezTo>
                    <a:cubicBezTo>
                      <a:pt x="613" y="1381"/>
                      <a:pt x="614" y="1374"/>
                      <a:pt x="613" y="1374"/>
                    </a:cubicBezTo>
                    <a:cubicBezTo>
                      <a:pt x="612" y="1374"/>
                      <a:pt x="611" y="1376"/>
                      <a:pt x="609" y="1379"/>
                    </a:cubicBezTo>
                    <a:lnTo>
                      <a:pt x="609" y="1379"/>
                    </a:lnTo>
                    <a:cubicBezTo>
                      <a:pt x="616" y="1326"/>
                      <a:pt x="652" y="1289"/>
                      <a:pt x="670" y="1251"/>
                    </a:cubicBezTo>
                    <a:cubicBezTo>
                      <a:pt x="712" y="1147"/>
                      <a:pt x="754" y="1042"/>
                      <a:pt x="817" y="958"/>
                    </a:cubicBezTo>
                    <a:cubicBezTo>
                      <a:pt x="880" y="854"/>
                      <a:pt x="922" y="770"/>
                      <a:pt x="984" y="665"/>
                    </a:cubicBezTo>
                    <a:lnTo>
                      <a:pt x="1089" y="540"/>
                    </a:lnTo>
                    <a:cubicBezTo>
                      <a:pt x="1110" y="519"/>
                      <a:pt x="1110" y="498"/>
                      <a:pt x="1131" y="477"/>
                    </a:cubicBezTo>
                    <a:lnTo>
                      <a:pt x="1131" y="477"/>
                    </a:lnTo>
                    <a:cubicBezTo>
                      <a:pt x="1121" y="487"/>
                      <a:pt x="1117" y="491"/>
                      <a:pt x="1116" y="491"/>
                    </a:cubicBezTo>
                    <a:cubicBezTo>
                      <a:pt x="1115" y="491"/>
                      <a:pt x="1152" y="451"/>
                      <a:pt x="1152" y="435"/>
                    </a:cubicBezTo>
                    <a:cubicBezTo>
                      <a:pt x="1214" y="393"/>
                      <a:pt x="1235" y="331"/>
                      <a:pt x="1235" y="268"/>
                    </a:cubicBezTo>
                    <a:cubicBezTo>
                      <a:pt x="1235" y="184"/>
                      <a:pt x="1214" y="121"/>
                      <a:pt x="1152" y="80"/>
                    </a:cubicBezTo>
                    <a:cubicBezTo>
                      <a:pt x="1106" y="34"/>
                      <a:pt x="1028" y="0"/>
                      <a:pt x="9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 name="Google Shape;744;p20"/>
            <p:cNvGrpSpPr/>
            <p:nvPr/>
          </p:nvGrpSpPr>
          <p:grpSpPr>
            <a:xfrm rot="626027">
              <a:off x="8386727" y="1214126"/>
              <a:ext cx="479317" cy="196734"/>
              <a:chOff x="9228713" y="2170688"/>
              <a:chExt cx="498300" cy="204525"/>
            </a:xfrm>
          </p:grpSpPr>
          <p:sp>
            <p:nvSpPr>
              <p:cNvPr id="745" name="Google Shape;745;p20"/>
              <p:cNvSpPr/>
              <p:nvPr/>
            </p:nvSpPr>
            <p:spPr>
              <a:xfrm>
                <a:off x="9228713" y="2170688"/>
                <a:ext cx="498300" cy="148825"/>
              </a:xfrm>
              <a:custGeom>
                <a:rect b="b" l="l" r="r" t="t"/>
                <a:pathLst>
                  <a:path extrusionOk="0" h="5953" w="19932">
                    <a:moveTo>
                      <a:pt x="705" y="1"/>
                    </a:moveTo>
                    <a:cubicBezTo>
                      <a:pt x="575" y="1"/>
                      <a:pt x="433" y="85"/>
                      <a:pt x="412" y="252"/>
                    </a:cubicBezTo>
                    <a:cubicBezTo>
                      <a:pt x="287" y="1591"/>
                      <a:pt x="140" y="2930"/>
                      <a:pt x="15" y="4269"/>
                    </a:cubicBezTo>
                    <a:cubicBezTo>
                      <a:pt x="1" y="4427"/>
                      <a:pt x="143" y="4525"/>
                      <a:pt x="281" y="4525"/>
                    </a:cubicBezTo>
                    <a:cubicBezTo>
                      <a:pt x="345" y="4525"/>
                      <a:pt x="408" y="4504"/>
                      <a:pt x="454" y="4458"/>
                    </a:cubicBezTo>
                    <a:cubicBezTo>
                      <a:pt x="1396" y="3391"/>
                      <a:pt x="2337" y="2344"/>
                      <a:pt x="3300" y="1298"/>
                    </a:cubicBezTo>
                    <a:cubicBezTo>
                      <a:pt x="3384" y="1173"/>
                      <a:pt x="3488" y="1047"/>
                      <a:pt x="3593" y="963"/>
                    </a:cubicBezTo>
                    <a:cubicBezTo>
                      <a:pt x="3681" y="897"/>
                      <a:pt x="3764" y="872"/>
                      <a:pt x="3850" y="872"/>
                    </a:cubicBezTo>
                    <a:cubicBezTo>
                      <a:pt x="3927" y="872"/>
                      <a:pt x="4006" y="892"/>
                      <a:pt x="4095" y="922"/>
                    </a:cubicBezTo>
                    <a:cubicBezTo>
                      <a:pt x="4430" y="1026"/>
                      <a:pt x="4744" y="1173"/>
                      <a:pt x="5078" y="1277"/>
                    </a:cubicBezTo>
                    <a:cubicBezTo>
                      <a:pt x="5727" y="1528"/>
                      <a:pt x="6397" y="1759"/>
                      <a:pt x="7045" y="2010"/>
                    </a:cubicBezTo>
                    <a:cubicBezTo>
                      <a:pt x="9682" y="2930"/>
                      <a:pt x="12318" y="3809"/>
                      <a:pt x="14996" y="4625"/>
                    </a:cubicBezTo>
                    <a:cubicBezTo>
                      <a:pt x="16482" y="5085"/>
                      <a:pt x="17988" y="5525"/>
                      <a:pt x="19495" y="5943"/>
                    </a:cubicBezTo>
                    <a:cubicBezTo>
                      <a:pt x="19519" y="5950"/>
                      <a:pt x="19542" y="5953"/>
                      <a:pt x="19564" y="5953"/>
                    </a:cubicBezTo>
                    <a:cubicBezTo>
                      <a:pt x="19828" y="5953"/>
                      <a:pt x="19931" y="5518"/>
                      <a:pt x="19641" y="5441"/>
                    </a:cubicBezTo>
                    <a:cubicBezTo>
                      <a:pt x="16817" y="4667"/>
                      <a:pt x="14034" y="3809"/>
                      <a:pt x="11251" y="2888"/>
                    </a:cubicBezTo>
                    <a:cubicBezTo>
                      <a:pt x="9870" y="2428"/>
                      <a:pt x="8489" y="1968"/>
                      <a:pt x="7129" y="1466"/>
                    </a:cubicBezTo>
                    <a:cubicBezTo>
                      <a:pt x="6418" y="1215"/>
                      <a:pt x="5727" y="963"/>
                      <a:pt x="5037" y="712"/>
                    </a:cubicBezTo>
                    <a:cubicBezTo>
                      <a:pt x="4680" y="579"/>
                      <a:pt x="4239" y="339"/>
                      <a:pt x="3833" y="339"/>
                    </a:cubicBezTo>
                    <a:cubicBezTo>
                      <a:pt x="3668" y="339"/>
                      <a:pt x="3508" y="379"/>
                      <a:pt x="3363" y="482"/>
                    </a:cubicBezTo>
                    <a:cubicBezTo>
                      <a:pt x="3070" y="671"/>
                      <a:pt x="2840" y="1005"/>
                      <a:pt x="2630" y="1256"/>
                    </a:cubicBezTo>
                    <a:cubicBezTo>
                      <a:pt x="2358" y="1549"/>
                      <a:pt x="2086" y="1863"/>
                      <a:pt x="1793" y="2156"/>
                    </a:cubicBezTo>
                    <a:cubicBezTo>
                      <a:pt x="1402" y="2605"/>
                      <a:pt x="1011" y="3044"/>
                      <a:pt x="613" y="3487"/>
                    </a:cubicBezTo>
                    <a:lnTo>
                      <a:pt x="613" y="3487"/>
                    </a:lnTo>
                    <a:cubicBezTo>
                      <a:pt x="720" y="2408"/>
                      <a:pt x="834" y="1330"/>
                      <a:pt x="936" y="252"/>
                    </a:cubicBezTo>
                    <a:cubicBezTo>
                      <a:pt x="956" y="85"/>
                      <a:pt x="836" y="1"/>
                      <a:pt x="7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0"/>
              <p:cNvSpPr/>
              <p:nvPr/>
            </p:nvSpPr>
            <p:spPr>
              <a:xfrm>
                <a:off x="9346863" y="2256113"/>
                <a:ext cx="106650" cy="104000"/>
              </a:xfrm>
              <a:custGeom>
                <a:rect b="b" l="l" r="r" t="t"/>
                <a:pathLst>
                  <a:path extrusionOk="0" h="4160" w="4266">
                    <a:moveTo>
                      <a:pt x="2627" y="1"/>
                    </a:moveTo>
                    <a:cubicBezTo>
                      <a:pt x="2378" y="1"/>
                      <a:pt x="2124" y="36"/>
                      <a:pt x="1880" y="78"/>
                    </a:cubicBezTo>
                    <a:cubicBezTo>
                      <a:pt x="1565" y="157"/>
                      <a:pt x="1676" y="607"/>
                      <a:pt x="1970" y="607"/>
                    </a:cubicBezTo>
                    <a:cubicBezTo>
                      <a:pt x="1988" y="607"/>
                      <a:pt x="2007" y="605"/>
                      <a:pt x="2026" y="601"/>
                    </a:cubicBezTo>
                    <a:cubicBezTo>
                      <a:pt x="2218" y="563"/>
                      <a:pt x="2437" y="524"/>
                      <a:pt x="2651" y="524"/>
                    </a:cubicBezTo>
                    <a:cubicBezTo>
                      <a:pt x="2904" y="524"/>
                      <a:pt x="3152" y="578"/>
                      <a:pt x="3344" y="748"/>
                    </a:cubicBezTo>
                    <a:cubicBezTo>
                      <a:pt x="3658" y="1020"/>
                      <a:pt x="3596" y="1417"/>
                      <a:pt x="3303" y="1647"/>
                    </a:cubicBezTo>
                    <a:cubicBezTo>
                      <a:pt x="3069" y="1854"/>
                      <a:pt x="2763" y="1906"/>
                      <a:pt x="2456" y="1906"/>
                    </a:cubicBezTo>
                    <a:cubicBezTo>
                      <a:pt x="2296" y="1906"/>
                      <a:pt x="2135" y="1892"/>
                      <a:pt x="1984" y="1878"/>
                    </a:cubicBezTo>
                    <a:cubicBezTo>
                      <a:pt x="1440" y="1836"/>
                      <a:pt x="875" y="1773"/>
                      <a:pt x="331" y="1731"/>
                    </a:cubicBezTo>
                    <a:cubicBezTo>
                      <a:pt x="323" y="1730"/>
                      <a:pt x="315" y="1730"/>
                      <a:pt x="307" y="1730"/>
                    </a:cubicBezTo>
                    <a:cubicBezTo>
                      <a:pt x="113" y="1730"/>
                      <a:pt x="1" y="1967"/>
                      <a:pt x="101" y="2108"/>
                    </a:cubicBezTo>
                    <a:cubicBezTo>
                      <a:pt x="897" y="3372"/>
                      <a:pt x="2329" y="4160"/>
                      <a:pt x="3815" y="4160"/>
                    </a:cubicBezTo>
                    <a:cubicBezTo>
                      <a:pt x="3854" y="4160"/>
                      <a:pt x="3892" y="4159"/>
                      <a:pt x="3930" y="4158"/>
                    </a:cubicBezTo>
                    <a:cubicBezTo>
                      <a:pt x="4265" y="4158"/>
                      <a:pt x="4265" y="3635"/>
                      <a:pt x="3930" y="3635"/>
                    </a:cubicBezTo>
                    <a:cubicBezTo>
                      <a:pt x="3892" y="3636"/>
                      <a:pt x="3853" y="3637"/>
                      <a:pt x="3815" y="3637"/>
                    </a:cubicBezTo>
                    <a:cubicBezTo>
                      <a:pt x="2697" y="3637"/>
                      <a:pt x="1606" y="3132"/>
                      <a:pt x="883" y="2291"/>
                    </a:cubicBezTo>
                    <a:lnTo>
                      <a:pt x="883" y="2291"/>
                    </a:lnTo>
                    <a:cubicBezTo>
                      <a:pt x="1376" y="2347"/>
                      <a:pt x="1874" y="2406"/>
                      <a:pt x="2361" y="2422"/>
                    </a:cubicBezTo>
                    <a:cubicBezTo>
                      <a:pt x="2968" y="2422"/>
                      <a:pt x="3575" y="2254"/>
                      <a:pt x="3909" y="1752"/>
                    </a:cubicBezTo>
                    <a:cubicBezTo>
                      <a:pt x="4223" y="1271"/>
                      <a:pt x="4098" y="685"/>
                      <a:pt x="3658" y="329"/>
                    </a:cubicBezTo>
                    <a:cubicBezTo>
                      <a:pt x="3358" y="79"/>
                      <a:pt x="2998" y="1"/>
                      <a:pt x="26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0"/>
              <p:cNvSpPr/>
              <p:nvPr/>
            </p:nvSpPr>
            <p:spPr>
              <a:xfrm>
                <a:off x="9456613" y="2275538"/>
                <a:ext cx="99200" cy="99675"/>
              </a:xfrm>
              <a:custGeom>
                <a:rect b="b" l="l" r="r" t="t"/>
                <a:pathLst>
                  <a:path extrusionOk="0" h="3987" w="3968">
                    <a:moveTo>
                      <a:pt x="1033" y="1"/>
                    </a:moveTo>
                    <a:cubicBezTo>
                      <a:pt x="770" y="1"/>
                      <a:pt x="501" y="77"/>
                      <a:pt x="315" y="264"/>
                    </a:cubicBezTo>
                    <a:cubicBezTo>
                      <a:pt x="63" y="494"/>
                      <a:pt x="1" y="850"/>
                      <a:pt x="105" y="1163"/>
                    </a:cubicBezTo>
                    <a:cubicBezTo>
                      <a:pt x="210" y="1477"/>
                      <a:pt x="461" y="1749"/>
                      <a:pt x="754" y="1896"/>
                    </a:cubicBezTo>
                    <a:cubicBezTo>
                      <a:pt x="1110" y="2063"/>
                      <a:pt x="1528" y="2084"/>
                      <a:pt x="1947" y="2084"/>
                    </a:cubicBezTo>
                    <a:cubicBezTo>
                      <a:pt x="2281" y="2084"/>
                      <a:pt x="2616" y="2084"/>
                      <a:pt x="2930" y="2231"/>
                    </a:cubicBezTo>
                    <a:cubicBezTo>
                      <a:pt x="3181" y="2356"/>
                      <a:pt x="3390" y="2565"/>
                      <a:pt x="3328" y="2858"/>
                    </a:cubicBezTo>
                    <a:cubicBezTo>
                      <a:pt x="3244" y="3214"/>
                      <a:pt x="2867" y="3444"/>
                      <a:pt x="2532" y="3465"/>
                    </a:cubicBezTo>
                    <a:cubicBezTo>
                      <a:pt x="2510" y="3466"/>
                      <a:pt x="2488" y="3466"/>
                      <a:pt x="2465" y="3466"/>
                    </a:cubicBezTo>
                    <a:cubicBezTo>
                      <a:pt x="2008" y="3466"/>
                      <a:pt x="1571" y="3268"/>
                      <a:pt x="1172" y="3088"/>
                    </a:cubicBezTo>
                    <a:cubicBezTo>
                      <a:pt x="1129" y="3067"/>
                      <a:pt x="1083" y="3055"/>
                      <a:pt x="1038" y="3055"/>
                    </a:cubicBezTo>
                    <a:cubicBezTo>
                      <a:pt x="953" y="3055"/>
                      <a:pt x="871" y="3097"/>
                      <a:pt x="817" y="3193"/>
                    </a:cubicBezTo>
                    <a:cubicBezTo>
                      <a:pt x="754" y="3298"/>
                      <a:pt x="775" y="3486"/>
                      <a:pt x="900" y="3549"/>
                    </a:cubicBezTo>
                    <a:cubicBezTo>
                      <a:pt x="1370" y="3763"/>
                      <a:pt x="1909" y="3987"/>
                      <a:pt x="2428" y="3987"/>
                    </a:cubicBezTo>
                    <a:cubicBezTo>
                      <a:pt x="2718" y="3987"/>
                      <a:pt x="3002" y="3917"/>
                      <a:pt x="3265" y="3737"/>
                    </a:cubicBezTo>
                    <a:cubicBezTo>
                      <a:pt x="3558" y="3549"/>
                      <a:pt x="3788" y="3256"/>
                      <a:pt x="3851" y="2921"/>
                    </a:cubicBezTo>
                    <a:cubicBezTo>
                      <a:pt x="3892" y="2565"/>
                      <a:pt x="3767" y="2210"/>
                      <a:pt x="3495" y="1979"/>
                    </a:cubicBezTo>
                    <a:cubicBezTo>
                      <a:pt x="3223" y="1749"/>
                      <a:pt x="2888" y="1624"/>
                      <a:pt x="2553" y="1582"/>
                    </a:cubicBezTo>
                    <a:cubicBezTo>
                      <a:pt x="2355" y="1561"/>
                      <a:pt x="2156" y="1561"/>
                      <a:pt x="1957" y="1561"/>
                    </a:cubicBezTo>
                    <a:cubicBezTo>
                      <a:pt x="1758" y="1561"/>
                      <a:pt x="1559" y="1561"/>
                      <a:pt x="1361" y="1540"/>
                    </a:cubicBezTo>
                    <a:cubicBezTo>
                      <a:pt x="1047" y="1498"/>
                      <a:pt x="754" y="1352"/>
                      <a:pt x="628" y="1038"/>
                    </a:cubicBezTo>
                    <a:cubicBezTo>
                      <a:pt x="524" y="787"/>
                      <a:pt x="670" y="578"/>
                      <a:pt x="921" y="536"/>
                    </a:cubicBezTo>
                    <a:cubicBezTo>
                      <a:pt x="983" y="525"/>
                      <a:pt x="1046" y="521"/>
                      <a:pt x="1108" y="521"/>
                    </a:cubicBezTo>
                    <a:cubicBezTo>
                      <a:pt x="1422" y="521"/>
                      <a:pt x="1733" y="640"/>
                      <a:pt x="2030" y="745"/>
                    </a:cubicBezTo>
                    <a:lnTo>
                      <a:pt x="3537" y="1205"/>
                    </a:lnTo>
                    <a:cubicBezTo>
                      <a:pt x="3568" y="1215"/>
                      <a:pt x="3597" y="1220"/>
                      <a:pt x="3625" y="1220"/>
                    </a:cubicBezTo>
                    <a:cubicBezTo>
                      <a:pt x="3891" y="1220"/>
                      <a:pt x="3968" y="798"/>
                      <a:pt x="3683" y="703"/>
                    </a:cubicBezTo>
                    <a:cubicBezTo>
                      <a:pt x="3223" y="557"/>
                      <a:pt x="2763" y="431"/>
                      <a:pt x="2323" y="285"/>
                    </a:cubicBezTo>
                    <a:cubicBezTo>
                      <a:pt x="1947" y="180"/>
                      <a:pt x="1591" y="34"/>
                      <a:pt x="1214" y="13"/>
                    </a:cubicBezTo>
                    <a:cubicBezTo>
                      <a:pt x="1155" y="5"/>
                      <a:pt x="1094" y="1"/>
                      <a:pt x="10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 name="Google Shape;748;p20"/>
            <p:cNvGrpSpPr/>
            <p:nvPr/>
          </p:nvGrpSpPr>
          <p:grpSpPr>
            <a:xfrm rot="-1314191">
              <a:off x="8110689" y="1877421"/>
              <a:ext cx="552378" cy="148098"/>
              <a:chOff x="9405363" y="1562538"/>
              <a:chExt cx="574300" cy="153975"/>
            </a:xfrm>
          </p:grpSpPr>
          <p:sp>
            <p:nvSpPr>
              <p:cNvPr id="749" name="Google Shape;749;p20"/>
              <p:cNvSpPr/>
              <p:nvPr/>
            </p:nvSpPr>
            <p:spPr>
              <a:xfrm>
                <a:off x="9405363" y="1609438"/>
                <a:ext cx="107750" cy="107075"/>
              </a:xfrm>
              <a:custGeom>
                <a:rect b="b" l="l" r="r" t="t"/>
                <a:pathLst>
                  <a:path extrusionOk="0" h="4283" w="4310">
                    <a:moveTo>
                      <a:pt x="1960" y="0"/>
                    </a:moveTo>
                    <a:cubicBezTo>
                      <a:pt x="1646" y="0"/>
                      <a:pt x="1324" y="122"/>
                      <a:pt x="1067" y="293"/>
                    </a:cubicBezTo>
                    <a:cubicBezTo>
                      <a:pt x="544" y="628"/>
                      <a:pt x="0" y="1109"/>
                      <a:pt x="84" y="1778"/>
                    </a:cubicBezTo>
                    <a:cubicBezTo>
                      <a:pt x="102" y="1907"/>
                      <a:pt x="233" y="1971"/>
                      <a:pt x="349" y="1971"/>
                    </a:cubicBezTo>
                    <a:cubicBezTo>
                      <a:pt x="366" y="1971"/>
                      <a:pt x="382" y="1969"/>
                      <a:pt x="398" y="1967"/>
                    </a:cubicBezTo>
                    <a:cubicBezTo>
                      <a:pt x="565" y="1925"/>
                      <a:pt x="607" y="1778"/>
                      <a:pt x="586" y="1632"/>
                    </a:cubicBezTo>
                    <a:cubicBezTo>
                      <a:pt x="565" y="1402"/>
                      <a:pt x="774" y="1193"/>
                      <a:pt x="921" y="1046"/>
                    </a:cubicBezTo>
                    <a:cubicBezTo>
                      <a:pt x="1130" y="879"/>
                      <a:pt x="1360" y="690"/>
                      <a:pt x="1611" y="586"/>
                    </a:cubicBezTo>
                    <a:cubicBezTo>
                      <a:pt x="1716" y="544"/>
                      <a:pt x="1831" y="518"/>
                      <a:pt x="1943" y="518"/>
                    </a:cubicBezTo>
                    <a:cubicBezTo>
                      <a:pt x="2056" y="518"/>
                      <a:pt x="2166" y="544"/>
                      <a:pt x="2260" y="607"/>
                    </a:cubicBezTo>
                    <a:cubicBezTo>
                      <a:pt x="2469" y="774"/>
                      <a:pt x="2448" y="1088"/>
                      <a:pt x="2427" y="1318"/>
                    </a:cubicBezTo>
                    <a:cubicBezTo>
                      <a:pt x="2344" y="2322"/>
                      <a:pt x="1716" y="3243"/>
                      <a:pt x="816" y="3703"/>
                    </a:cubicBezTo>
                    <a:cubicBezTo>
                      <a:pt x="565" y="3829"/>
                      <a:pt x="712" y="4164"/>
                      <a:pt x="963" y="4185"/>
                    </a:cubicBezTo>
                    <a:cubicBezTo>
                      <a:pt x="1577" y="4250"/>
                      <a:pt x="2200" y="4283"/>
                      <a:pt x="2826" y="4283"/>
                    </a:cubicBezTo>
                    <a:cubicBezTo>
                      <a:pt x="3201" y="4283"/>
                      <a:pt x="3578" y="4271"/>
                      <a:pt x="3955" y="4247"/>
                    </a:cubicBezTo>
                    <a:cubicBezTo>
                      <a:pt x="4283" y="4227"/>
                      <a:pt x="4309" y="3724"/>
                      <a:pt x="3975" y="3724"/>
                    </a:cubicBezTo>
                    <a:cubicBezTo>
                      <a:pt x="3969" y="3724"/>
                      <a:pt x="3962" y="3724"/>
                      <a:pt x="3955" y="3724"/>
                    </a:cubicBezTo>
                    <a:cubicBezTo>
                      <a:pt x="3578" y="3748"/>
                      <a:pt x="3201" y="3760"/>
                      <a:pt x="2826" y="3760"/>
                    </a:cubicBezTo>
                    <a:cubicBezTo>
                      <a:pt x="2452" y="3760"/>
                      <a:pt x="2079" y="3748"/>
                      <a:pt x="1708" y="3725"/>
                    </a:cubicBezTo>
                    <a:lnTo>
                      <a:pt x="1708" y="3725"/>
                    </a:lnTo>
                    <a:cubicBezTo>
                      <a:pt x="2312" y="3213"/>
                      <a:pt x="2745" y="2495"/>
                      <a:pt x="2888" y="1716"/>
                    </a:cubicBezTo>
                    <a:cubicBezTo>
                      <a:pt x="2992" y="1213"/>
                      <a:pt x="3034" y="565"/>
                      <a:pt x="2595" y="209"/>
                    </a:cubicBezTo>
                    <a:cubicBezTo>
                      <a:pt x="2404" y="61"/>
                      <a:pt x="2184" y="0"/>
                      <a:pt x="19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0"/>
              <p:cNvSpPr/>
              <p:nvPr/>
            </p:nvSpPr>
            <p:spPr>
              <a:xfrm>
                <a:off x="9621388" y="1595313"/>
                <a:ext cx="107775" cy="107450"/>
              </a:xfrm>
              <a:custGeom>
                <a:rect b="b" l="l" r="r" t="t"/>
                <a:pathLst>
                  <a:path extrusionOk="0" h="4298" w="4311">
                    <a:moveTo>
                      <a:pt x="1967" y="0"/>
                    </a:moveTo>
                    <a:cubicBezTo>
                      <a:pt x="1656" y="0"/>
                      <a:pt x="1337" y="122"/>
                      <a:pt x="1068" y="293"/>
                    </a:cubicBezTo>
                    <a:cubicBezTo>
                      <a:pt x="566" y="649"/>
                      <a:pt x="1" y="1109"/>
                      <a:pt x="84" y="1778"/>
                    </a:cubicBezTo>
                    <a:cubicBezTo>
                      <a:pt x="102" y="1899"/>
                      <a:pt x="233" y="1978"/>
                      <a:pt x="349" y="1978"/>
                    </a:cubicBezTo>
                    <a:cubicBezTo>
                      <a:pt x="373" y="1978"/>
                      <a:pt x="397" y="1974"/>
                      <a:pt x="419" y="1967"/>
                    </a:cubicBezTo>
                    <a:cubicBezTo>
                      <a:pt x="566" y="1925"/>
                      <a:pt x="607" y="1778"/>
                      <a:pt x="586" y="1653"/>
                    </a:cubicBezTo>
                    <a:cubicBezTo>
                      <a:pt x="566" y="1423"/>
                      <a:pt x="796" y="1193"/>
                      <a:pt x="942" y="1067"/>
                    </a:cubicBezTo>
                    <a:cubicBezTo>
                      <a:pt x="1130" y="879"/>
                      <a:pt x="1382" y="690"/>
                      <a:pt x="1633" y="586"/>
                    </a:cubicBezTo>
                    <a:cubicBezTo>
                      <a:pt x="1722" y="546"/>
                      <a:pt x="1831" y="520"/>
                      <a:pt x="1941" y="520"/>
                    </a:cubicBezTo>
                    <a:cubicBezTo>
                      <a:pt x="2061" y="520"/>
                      <a:pt x="2183" y="551"/>
                      <a:pt x="2281" y="628"/>
                    </a:cubicBezTo>
                    <a:cubicBezTo>
                      <a:pt x="2491" y="774"/>
                      <a:pt x="2449" y="1088"/>
                      <a:pt x="2428" y="1318"/>
                    </a:cubicBezTo>
                    <a:cubicBezTo>
                      <a:pt x="2365" y="2323"/>
                      <a:pt x="1716" y="3243"/>
                      <a:pt x="838" y="3703"/>
                    </a:cubicBezTo>
                    <a:cubicBezTo>
                      <a:pt x="566" y="3850"/>
                      <a:pt x="733" y="4164"/>
                      <a:pt x="963" y="4185"/>
                    </a:cubicBezTo>
                    <a:cubicBezTo>
                      <a:pt x="1566" y="4260"/>
                      <a:pt x="2168" y="4298"/>
                      <a:pt x="2771" y="4298"/>
                    </a:cubicBezTo>
                    <a:cubicBezTo>
                      <a:pt x="3173" y="4298"/>
                      <a:pt x="3574" y="4281"/>
                      <a:pt x="3976" y="4247"/>
                    </a:cubicBezTo>
                    <a:cubicBezTo>
                      <a:pt x="4304" y="4227"/>
                      <a:pt x="4311" y="3724"/>
                      <a:pt x="3995" y="3724"/>
                    </a:cubicBezTo>
                    <a:cubicBezTo>
                      <a:pt x="3989" y="3724"/>
                      <a:pt x="3983" y="3724"/>
                      <a:pt x="3976" y="3724"/>
                    </a:cubicBezTo>
                    <a:cubicBezTo>
                      <a:pt x="3574" y="3758"/>
                      <a:pt x="3173" y="3775"/>
                      <a:pt x="2771" y="3775"/>
                    </a:cubicBezTo>
                    <a:cubicBezTo>
                      <a:pt x="2419" y="3775"/>
                      <a:pt x="2068" y="3762"/>
                      <a:pt x="1716" y="3736"/>
                    </a:cubicBezTo>
                    <a:lnTo>
                      <a:pt x="1716" y="3736"/>
                    </a:lnTo>
                    <a:cubicBezTo>
                      <a:pt x="2317" y="3219"/>
                      <a:pt x="2751" y="2492"/>
                      <a:pt x="2909" y="1716"/>
                    </a:cubicBezTo>
                    <a:cubicBezTo>
                      <a:pt x="2993" y="1214"/>
                      <a:pt x="3055" y="565"/>
                      <a:pt x="2595" y="209"/>
                    </a:cubicBezTo>
                    <a:cubicBezTo>
                      <a:pt x="2404" y="62"/>
                      <a:pt x="2188" y="0"/>
                      <a:pt x="19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0"/>
              <p:cNvSpPr/>
              <p:nvPr/>
            </p:nvSpPr>
            <p:spPr>
              <a:xfrm>
                <a:off x="9556538" y="1635838"/>
                <a:ext cx="27200" cy="68650"/>
              </a:xfrm>
              <a:custGeom>
                <a:rect b="b" l="l" r="r" t="t"/>
                <a:pathLst>
                  <a:path extrusionOk="0" h="2746" w="1088">
                    <a:moveTo>
                      <a:pt x="279" y="0"/>
                    </a:moveTo>
                    <a:cubicBezTo>
                      <a:pt x="255" y="0"/>
                      <a:pt x="231" y="4"/>
                      <a:pt x="209" y="11"/>
                    </a:cubicBezTo>
                    <a:cubicBezTo>
                      <a:pt x="63" y="53"/>
                      <a:pt x="0" y="178"/>
                      <a:pt x="21" y="325"/>
                    </a:cubicBezTo>
                    <a:cubicBezTo>
                      <a:pt x="126" y="1078"/>
                      <a:pt x="293" y="1831"/>
                      <a:pt x="523" y="2564"/>
                    </a:cubicBezTo>
                    <a:cubicBezTo>
                      <a:pt x="565" y="2690"/>
                      <a:pt x="672" y="2746"/>
                      <a:pt x="778" y="2746"/>
                    </a:cubicBezTo>
                    <a:cubicBezTo>
                      <a:pt x="934" y="2746"/>
                      <a:pt x="1088" y="2625"/>
                      <a:pt x="1025" y="2438"/>
                    </a:cubicBezTo>
                    <a:cubicBezTo>
                      <a:pt x="795" y="1706"/>
                      <a:pt x="628" y="953"/>
                      <a:pt x="523" y="199"/>
                    </a:cubicBezTo>
                    <a:cubicBezTo>
                      <a:pt x="523" y="78"/>
                      <a:pt x="395" y="0"/>
                      <a:pt x="2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0"/>
              <p:cNvSpPr/>
              <p:nvPr/>
            </p:nvSpPr>
            <p:spPr>
              <a:xfrm>
                <a:off x="9534038" y="1660588"/>
                <a:ext cx="67500" cy="21150"/>
              </a:xfrm>
              <a:custGeom>
                <a:rect b="b" l="l" r="r" t="t"/>
                <a:pathLst>
                  <a:path extrusionOk="0" h="846" w="2700">
                    <a:moveTo>
                      <a:pt x="2399" y="1"/>
                    </a:moveTo>
                    <a:cubicBezTo>
                      <a:pt x="2380" y="1"/>
                      <a:pt x="2362" y="2"/>
                      <a:pt x="2344" y="4"/>
                    </a:cubicBezTo>
                    <a:cubicBezTo>
                      <a:pt x="1632" y="130"/>
                      <a:pt x="921" y="235"/>
                      <a:pt x="210" y="339"/>
                    </a:cubicBezTo>
                    <a:cubicBezTo>
                      <a:pt x="63" y="360"/>
                      <a:pt x="0" y="528"/>
                      <a:pt x="21" y="653"/>
                    </a:cubicBezTo>
                    <a:cubicBezTo>
                      <a:pt x="58" y="781"/>
                      <a:pt x="175" y="845"/>
                      <a:pt x="301" y="845"/>
                    </a:cubicBezTo>
                    <a:cubicBezTo>
                      <a:pt x="319" y="845"/>
                      <a:pt x="338" y="844"/>
                      <a:pt x="356" y="841"/>
                    </a:cubicBezTo>
                    <a:cubicBezTo>
                      <a:pt x="1067" y="737"/>
                      <a:pt x="1779" y="632"/>
                      <a:pt x="2490" y="528"/>
                    </a:cubicBezTo>
                    <a:cubicBezTo>
                      <a:pt x="2616" y="507"/>
                      <a:pt x="2700" y="318"/>
                      <a:pt x="2679" y="193"/>
                    </a:cubicBezTo>
                    <a:cubicBezTo>
                      <a:pt x="2642" y="65"/>
                      <a:pt x="2525" y="1"/>
                      <a:pt x="2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0"/>
              <p:cNvSpPr/>
              <p:nvPr/>
            </p:nvSpPr>
            <p:spPr>
              <a:xfrm>
                <a:off x="9764188" y="1632838"/>
                <a:ext cx="80100" cy="20550"/>
              </a:xfrm>
              <a:custGeom>
                <a:rect b="b" l="l" r="r" t="t"/>
                <a:pathLst>
                  <a:path extrusionOk="0" h="822" w="3204">
                    <a:moveTo>
                      <a:pt x="2816" y="0"/>
                    </a:moveTo>
                    <a:cubicBezTo>
                      <a:pt x="2799" y="0"/>
                      <a:pt x="2781" y="2"/>
                      <a:pt x="2763" y="5"/>
                    </a:cubicBezTo>
                    <a:cubicBezTo>
                      <a:pt x="1968" y="194"/>
                      <a:pt x="1152" y="277"/>
                      <a:pt x="336" y="298"/>
                    </a:cubicBezTo>
                    <a:cubicBezTo>
                      <a:pt x="1" y="298"/>
                      <a:pt x="1" y="822"/>
                      <a:pt x="336" y="822"/>
                    </a:cubicBezTo>
                    <a:cubicBezTo>
                      <a:pt x="1193" y="801"/>
                      <a:pt x="2051" y="696"/>
                      <a:pt x="2888" y="508"/>
                    </a:cubicBezTo>
                    <a:cubicBezTo>
                      <a:pt x="3203" y="449"/>
                      <a:pt x="3092"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0"/>
              <p:cNvSpPr/>
              <p:nvPr/>
            </p:nvSpPr>
            <p:spPr>
              <a:xfrm>
                <a:off x="9773613" y="1658013"/>
                <a:ext cx="63325" cy="19475"/>
              </a:xfrm>
              <a:custGeom>
                <a:rect b="b" l="l" r="r" t="t"/>
                <a:pathLst>
                  <a:path extrusionOk="0" h="779" w="2533">
                    <a:moveTo>
                      <a:pt x="2309" y="1"/>
                    </a:moveTo>
                    <a:cubicBezTo>
                      <a:pt x="2300" y="1"/>
                      <a:pt x="2291" y="1"/>
                      <a:pt x="2281" y="3"/>
                    </a:cubicBezTo>
                    <a:cubicBezTo>
                      <a:pt x="1611" y="87"/>
                      <a:pt x="942" y="170"/>
                      <a:pt x="272" y="254"/>
                    </a:cubicBezTo>
                    <a:cubicBezTo>
                      <a:pt x="126" y="275"/>
                      <a:pt x="0" y="359"/>
                      <a:pt x="0" y="526"/>
                    </a:cubicBezTo>
                    <a:cubicBezTo>
                      <a:pt x="0" y="643"/>
                      <a:pt x="110" y="779"/>
                      <a:pt x="244" y="779"/>
                    </a:cubicBezTo>
                    <a:cubicBezTo>
                      <a:pt x="253" y="779"/>
                      <a:pt x="263" y="778"/>
                      <a:pt x="272" y="777"/>
                    </a:cubicBezTo>
                    <a:cubicBezTo>
                      <a:pt x="942" y="693"/>
                      <a:pt x="1611" y="610"/>
                      <a:pt x="2281" y="526"/>
                    </a:cubicBezTo>
                    <a:cubicBezTo>
                      <a:pt x="2428" y="505"/>
                      <a:pt x="2532" y="421"/>
                      <a:pt x="2532" y="254"/>
                    </a:cubicBezTo>
                    <a:cubicBezTo>
                      <a:pt x="2532" y="137"/>
                      <a:pt x="2441" y="1"/>
                      <a:pt x="2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0"/>
              <p:cNvSpPr/>
              <p:nvPr/>
            </p:nvSpPr>
            <p:spPr>
              <a:xfrm>
                <a:off x="9895588" y="1562538"/>
                <a:ext cx="84075" cy="117000"/>
              </a:xfrm>
              <a:custGeom>
                <a:rect b="b" l="l" r="r" t="t"/>
                <a:pathLst>
                  <a:path extrusionOk="0" h="4680" w="3363">
                    <a:moveTo>
                      <a:pt x="320" y="1"/>
                    </a:moveTo>
                    <a:cubicBezTo>
                      <a:pt x="167" y="1"/>
                      <a:pt x="1" y="126"/>
                      <a:pt x="38" y="328"/>
                    </a:cubicBezTo>
                    <a:cubicBezTo>
                      <a:pt x="206" y="1165"/>
                      <a:pt x="227" y="2001"/>
                      <a:pt x="59" y="2838"/>
                    </a:cubicBezTo>
                    <a:cubicBezTo>
                      <a:pt x="18" y="2985"/>
                      <a:pt x="122" y="3173"/>
                      <a:pt x="310" y="3173"/>
                    </a:cubicBezTo>
                    <a:lnTo>
                      <a:pt x="2236" y="3047"/>
                    </a:lnTo>
                    <a:lnTo>
                      <a:pt x="2236" y="3047"/>
                    </a:lnTo>
                    <a:cubicBezTo>
                      <a:pt x="2378" y="3561"/>
                      <a:pt x="2568" y="4065"/>
                      <a:pt x="2800" y="4554"/>
                    </a:cubicBezTo>
                    <a:cubicBezTo>
                      <a:pt x="2845" y="4643"/>
                      <a:pt x="2918" y="4680"/>
                      <a:pt x="2995" y="4680"/>
                    </a:cubicBezTo>
                    <a:cubicBezTo>
                      <a:pt x="3170" y="4680"/>
                      <a:pt x="3363" y="4486"/>
                      <a:pt x="3261" y="4282"/>
                    </a:cubicBezTo>
                    <a:cubicBezTo>
                      <a:pt x="3052" y="3842"/>
                      <a:pt x="2882" y="3389"/>
                      <a:pt x="2751" y="2927"/>
                    </a:cubicBezTo>
                    <a:lnTo>
                      <a:pt x="2751" y="2927"/>
                    </a:lnTo>
                    <a:cubicBezTo>
                      <a:pt x="2776" y="2902"/>
                      <a:pt x="2794" y="2873"/>
                      <a:pt x="2800" y="2838"/>
                    </a:cubicBezTo>
                    <a:cubicBezTo>
                      <a:pt x="2884" y="2399"/>
                      <a:pt x="2758" y="1981"/>
                      <a:pt x="2445" y="1688"/>
                    </a:cubicBezTo>
                    <a:cubicBezTo>
                      <a:pt x="2385" y="1628"/>
                      <a:pt x="2319" y="1602"/>
                      <a:pt x="2258" y="1602"/>
                    </a:cubicBezTo>
                    <a:cubicBezTo>
                      <a:pt x="2105" y="1602"/>
                      <a:pt x="1975" y="1760"/>
                      <a:pt x="2005" y="1939"/>
                    </a:cubicBezTo>
                    <a:cubicBezTo>
                      <a:pt x="2033" y="2138"/>
                      <a:pt x="2068" y="2336"/>
                      <a:pt x="2110" y="2532"/>
                    </a:cubicBezTo>
                    <a:lnTo>
                      <a:pt x="2110" y="2532"/>
                    </a:lnTo>
                    <a:lnTo>
                      <a:pt x="623" y="2630"/>
                    </a:lnTo>
                    <a:lnTo>
                      <a:pt x="623" y="2630"/>
                    </a:lnTo>
                    <a:cubicBezTo>
                      <a:pt x="742" y="1811"/>
                      <a:pt x="705" y="1004"/>
                      <a:pt x="541" y="181"/>
                    </a:cubicBezTo>
                    <a:cubicBezTo>
                      <a:pt x="516" y="56"/>
                      <a:pt x="421" y="1"/>
                      <a:pt x="3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 name="Google Shape;756;p20"/>
            <p:cNvGrpSpPr/>
            <p:nvPr/>
          </p:nvGrpSpPr>
          <p:grpSpPr>
            <a:xfrm rot="-1370878">
              <a:off x="7583510" y="737315"/>
              <a:ext cx="367360" cy="488226"/>
              <a:chOff x="6206138" y="1768288"/>
              <a:chExt cx="511075" cy="679225"/>
            </a:xfrm>
          </p:grpSpPr>
          <p:sp>
            <p:nvSpPr>
              <p:cNvPr id="757" name="Google Shape;757;p20"/>
              <p:cNvSpPr/>
              <p:nvPr/>
            </p:nvSpPr>
            <p:spPr>
              <a:xfrm>
                <a:off x="6206138" y="1768288"/>
                <a:ext cx="511075" cy="679225"/>
              </a:xfrm>
              <a:custGeom>
                <a:rect b="b" l="l" r="r" t="t"/>
                <a:pathLst>
                  <a:path extrusionOk="0" h="27169" w="20443">
                    <a:moveTo>
                      <a:pt x="14429" y="565"/>
                    </a:moveTo>
                    <a:cubicBezTo>
                      <a:pt x="15419" y="565"/>
                      <a:pt x="16410" y="649"/>
                      <a:pt x="17304" y="906"/>
                    </a:cubicBezTo>
                    <a:cubicBezTo>
                      <a:pt x="19857" y="1660"/>
                      <a:pt x="19208" y="4819"/>
                      <a:pt x="19292" y="6932"/>
                    </a:cubicBezTo>
                    <a:cubicBezTo>
                      <a:pt x="19480" y="11305"/>
                      <a:pt x="19501" y="15678"/>
                      <a:pt x="19731" y="20052"/>
                    </a:cubicBezTo>
                    <a:cubicBezTo>
                      <a:pt x="19815" y="21600"/>
                      <a:pt x="20213" y="23588"/>
                      <a:pt x="19648" y="25052"/>
                    </a:cubicBezTo>
                    <a:cubicBezTo>
                      <a:pt x="19501" y="25450"/>
                      <a:pt x="19250" y="25722"/>
                      <a:pt x="18957" y="25931"/>
                    </a:cubicBezTo>
                    <a:cubicBezTo>
                      <a:pt x="17430" y="25994"/>
                      <a:pt x="15923" y="26245"/>
                      <a:pt x="14438" y="26433"/>
                    </a:cubicBezTo>
                    <a:cubicBezTo>
                      <a:pt x="12476" y="26344"/>
                      <a:pt x="10560" y="26118"/>
                      <a:pt x="8598" y="26118"/>
                    </a:cubicBezTo>
                    <a:cubicBezTo>
                      <a:pt x="8259" y="26118"/>
                      <a:pt x="7918" y="26125"/>
                      <a:pt x="7575" y="26140"/>
                    </a:cubicBezTo>
                    <a:cubicBezTo>
                      <a:pt x="6835" y="26175"/>
                      <a:pt x="5725" y="26325"/>
                      <a:pt x="4636" y="26325"/>
                    </a:cubicBezTo>
                    <a:cubicBezTo>
                      <a:pt x="3754" y="26325"/>
                      <a:pt x="2885" y="26226"/>
                      <a:pt x="2239" y="25889"/>
                    </a:cubicBezTo>
                    <a:cubicBezTo>
                      <a:pt x="1800" y="25617"/>
                      <a:pt x="1465" y="25199"/>
                      <a:pt x="1298" y="24550"/>
                    </a:cubicBezTo>
                    <a:cubicBezTo>
                      <a:pt x="837" y="22834"/>
                      <a:pt x="1256" y="20868"/>
                      <a:pt x="1214" y="19110"/>
                    </a:cubicBezTo>
                    <a:cubicBezTo>
                      <a:pt x="1067" y="14486"/>
                      <a:pt x="984" y="9841"/>
                      <a:pt x="837" y="5217"/>
                    </a:cubicBezTo>
                    <a:cubicBezTo>
                      <a:pt x="816" y="4526"/>
                      <a:pt x="691" y="3731"/>
                      <a:pt x="921" y="3062"/>
                    </a:cubicBezTo>
                    <a:cubicBezTo>
                      <a:pt x="1444" y="1597"/>
                      <a:pt x="3495" y="1555"/>
                      <a:pt x="4792" y="1450"/>
                    </a:cubicBezTo>
                    <a:cubicBezTo>
                      <a:pt x="7177" y="1283"/>
                      <a:pt x="9541" y="906"/>
                      <a:pt x="11906" y="697"/>
                    </a:cubicBezTo>
                    <a:cubicBezTo>
                      <a:pt x="12705" y="629"/>
                      <a:pt x="13567" y="565"/>
                      <a:pt x="14429" y="565"/>
                    </a:cubicBezTo>
                    <a:close/>
                    <a:moveTo>
                      <a:pt x="17827" y="26370"/>
                    </a:moveTo>
                    <a:lnTo>
                      <a:pt x="17827" y="26370"/>
                    </a:lnTo>
                    <a:cubicBezTo>
                      <a:pt x="17409" y="26454"/>
                      <a:pt x="16969" y="26475"/>
                      <a:pt x="16530" y="26496"/>
                    </a:cubicBezTo>
                    <a:cubicBezTo>
                      <a:pt x="16969" y="26433"/>
                      <a:pt x="17409" y="26412"/>
                      <a:pt x="17827" y="26370"/>
                    </a:cubicBezTo>
                    <a:close/>
                    <a:moveTo>
                      <a:pt x="14120" y="0"/>
                    </a:moveTo>
                    <a:cubicBezTo>
                      <a:pt x="11746" y="0"/>
                      <a:pt x="9420" y="392"/>
                      <a:pt x="7031" y="593"/>
                    </a:cubicBezTo>
                    <a:cubicBezTo>
                      <a:pt x="5189" y="760"/>
                      <a:pt x="2260" y="425"/>
                      <a:pt x="837" y="1890"/>
                    </a:cubicBezTo>
                    <a:cubicBezTo>
                      <a:pt x="147" y="2601"/>
                      <a:pt x="105" y="3626"/>
                      <a:pt x="147" y="4610"/>
                    </a:cubicBezTo>
                    <a:cubicBezTo>
                      <a:pt x="63" y="6242"/>
                      <a:pt x="189" y="7874"/>
                      <a:pt x="272" y="9506"/>
                    </a:cubicBezTo>
                    <a:cubicBezTo>
                      <a:pt x="314" y="10741"/>
                      <a:pt x="335" y="11975"/>
                      <a:pt x="398" y="13230"/>
                    </a:cubicBezTo>
                    <a:cubicBezTo>
                      <a:pt x="398" y="15448"/>
                      <a:pt x="272" y="17666"/>
                      <a:pt x="293" y="19884"/>
                    </a:cubicBezTo>
                    <a:cubicBezTo>
                      <a:pt x="293" y="21579"/>
                      <a:pt x="0" y="23901"/>
                      <a:pt x="795" y="25492"/>
                    </a:cubicBezTo>
                    <a:cubicBezTo>
                      <a:pt x="1423" y="26768"/>
                      <a:pt x="2825" y="26873"/>
                      <a:pt x="4101" y="26914"/>
                    </a:cubicBezTo>
                    <a:lnTo>
                      <a:pt x="4980" y="26914"/>
                    </a:lnTo>
                    <a:cubicBezTo>
                      <a:pt x="6300" y="27073"/>
                      <a:pt x="7691" y="27112"/>
                      <a:pt x="8991" y="27112"/>
                    </a:cubicBezTo>
                    <a:cubicBezTo>
                      <a:pt x="9401" y="27112"/>
                      <a:pt x="9803" y="27108"/>
                      <a:pt x="10190" y="27103"/>
                    </a:cubicBezTo>
                    <a:cubicBezTo>
                      <a:pt x="10943" y="27082"/>
                      <a:pt x="11697" y="27040"/>
                      <a:pt x="12450" y="26977"/>
                    </a:cubicBezTo>
                    <a:cubicBezTo>
                      <a:pt x="13462" y="27073"/>
                      <a:pt x="14492" y="27168"/>
                      <a:pt x="15523" y="27168"/>
                    </a:cubicBezTo>
                    <a:cubicBezTo>
                      <a:pt x="15622" y="27168"/>
                      <a:pt x="15720" y="27167"/>
                      <a:pt x="15819" y="27166"/>
                    </a:cubicBezTo>
                    <a:cubicBezTo>
                      <a:pt x="16990" y="27166"/>
                      <a:pt x="18476" y="27124"/>
                      <a:pt x="19438" y="26350"/>
                    </a:cubicBezTo>
                    <a:cubicBezTo>
                      <a:pt x="19459" y="26329"/>
                      <a:pt x="19480" y="26308"/>
                      <a:pt x="19501" y="26287"/>
                    </a:cubicBezTo>
                    <a:cubicBezTo>
                      <a:pt x="19606" y="26287"/>
                      <a:pt x="19648" y="26203"/>
                      <a:pt x="19669" y="26119"/>
                    </a:cubicBezTo>
                    <a:cubicBezTo>
                      <a:pt x="20443" y="25262"/>
                      <a:pt x="20380" y="23797"/>
                      <a:pt x="20380" y="22709"/>
                    </a:cubicBezTo>
                    <a:cubicBezTo>
                      <a:pt x="20338" y="17457"/>
                      <a:pt x="20087" y="12184"/>
                      <a:pt x="19878" y="6932"/>
                    </a:cubicBezTo>
                    <a:cubicBezTo>
                      <a:pt x="19815" y="5259"/>
                      <a:pt x="20296" y="2664"/>
                      <a:pt x="19104" y="1262"/>
                    </a:cubicBezTo>
                    <a:cubicBezTo>
                      <a:pt x="18162" y="174"/>
                      <a:pt x="16509" y="111"/>
                      <a:pt x="15170" y="28"/>
                    </a:cubicBezTo>
                    <a:cubicBezTo>
                      <a:pt x="14819" y="9"/>
                      <a:pt x="14469" y="0"/>
                      <a:pt x="141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0"/>
              <p:cNvSpPr/>
              <p:nvPr/>
            </p:nvSpPr>
            <p:spPr>
              <a:xfrm>
                <a:off x="6255838" y="1817988"/>
                <a:ext cx="394425" cy="166075"/>
              </a:xfrm>
              <a:custGeom>
                <a:rect b="b" l="l" r="r" t="t"/>
                <a:pathLst>
                  <a:path extrusionOk="0" h="6643" w="15777">
                    <a:moveTo>
                      <a:pt x="11890" y="506"/>
                    </a:moveTo>
                    <a:cubicBezTo>
                      <a:pt x="12565" y="506"/>
                      <a:pt x="13230" y="550"/>
                      <a:pt x="13872" y="676"/>
                    </a:cubicBezTo>
                    <a:cubicBezTo>
                      <a:pt x="13914" y="697"/>
                      <a:pt x="13935" y="697"/>
                      <a:pt x="13977" y="718"/>
                    </a:cubicBezTo>
                    <a:cubicBezTo>
                      <a:pt x="14165" y="739"/>
                      <a:pt x="14354" y="781"/>
                      <a:pt x="14500" y="864"/>
                    </a:cubicBezTo>
                    <a:cubicBezTo>
                      <a:pt x="14563" y="906"/>
                      <a:pt x="14835" y="1283"/>
                      <a:pt x="14856" y="1346"/>
                    </a:cubicBezTo>
                    <a:cubicBezTo>
                      <a:pt x="14877" y="1408"/>
                      <a:pt x="15065" y="2287"/>
                      <a:pt x="14960" y="2622"/>
                    </a:cubicBezTo>
                    <a:cubicBezTo>
                      <a:pt x="14793" y="3124"/>
                      <a:pt x="14605" y="3626"/>
                      <a:pt x="14375" y="4045"/>
                    </a:cubicBezTo>
                    <a:cubicBezTo>
                      <a:pt x="14270" y="4317"/>
                      <a:pt x="14124" y="4526"/>
                      <a:pt x="13935" y="4693"/>
                    </a:cubicBezTo>
                    <a:cubicBezTo>
                      <a:pt x="13663" y="5007"/>
                      <a:pt x="13307" y="5258"/>
                      <a:pt x="12868" y="5384"/>
                    </a:cubicBezTo>
                    <a:cubicBezTo>
                      <a:pt x="12826" y="5405"/>
                      <a:pt x="12784" y="5405"/>
                      <a:pt x="12743" y="5426"/>
                    </a:cubicBezTo>
                    <a:cubicBezTo>
                      <a:pt x="12659" y="5447"/>
                      <a:pt x="12596" y="5468"/>
                      <a:pt x="12512" y="5468"/>
                    </a:cubicBezTo>
                    <a:cubicBezTo>
                      <a:pt x="12471" y="5488"/>
                      <a:pt x="12450" y="5488"/>
                      <a:pt x="12408" y="5488"/>
                    </a:cubicBezTo>
                    <a:cubicBezTo>
                      <a:pt x="12282" y="5488"/>
                      <a:pt x="9206" y="5886"/>
                      <a:pt x="7846" y="5928"/>
                    </a:cubicBezTo>
                    <a:cubicBezTo>
                      <a:pt x="6800" y="5949"/>
                      <a:pt x="5733" y="5970"/>
                      <a:pt x="4666" y="5991"/>
                    </a:cubicBezTo>
                    <a:cubicBezTo>
                      <a:pt x="4582" y="5994"/>
                      <a:pt x="4481" y="5995"/>
                      <a:pt x="4368" y="5995"/>
                    </a:cubicBezTo>
                    <a:cubicBezTo>
                      <a:pt x="3689" y="5995"/>
                      <a:pt x="2601" y="5949"/>
                      <a:pt x="2511" y="5949"/>
                    </a:cubicBezTo>
                    <a:cubicBezTo>
                      <a:pt x="2344" y="5949"/>
                      <a:pt x="2197" y="5928"/>
                      <a:pt x="2072" y="5886"/>
                    </a:cubicBezTo>
                    <a:cubicBezTo>
                      <a:pt x="1841" y="5886"/>
                      <a:pt x="921" y="5844"/>
                      <a:pt x="1004" y="4484"/>
                    </a:cubicBezTo>
                    <a:cubicBezTo>
                      <a:pt x="963" y="4233"/>
                      <a:pt x="691" y="1848"/>
                      <a:pt x="1716" y="1178"/>
                    </a:cubicBezTo>
                    <a:cubicBezTo>
                      <a:pt x="2386" y="738"/>
                      <a:pt x="3310" y="623"/>
                      <a:pt x="4264" y="623"/>
                    </a:cubicBezTo>
                    <a:cubicBezTo>
                      <a:pt x="5304" y="623"/>
                      <a:pt x="6379" y="760"/>
                      <a:pt x="7198" y="760"/>
                    </a:cubicBezTo>
                    <a:cubicBezTo>
                      <a:pt x="8704" y="745"/>
                      <a:pt x="10323" y="506"/>
                      <a:pt x="11890" y="506"/>
                    </a:cubicBezTo>
                    <a:close/>
                    <a:moveTo>
                      <a:pt x="13863" y="1"/>
                    </a:moveTo>
                    <a:cubicBezTo>
                      <a:pt x="13260" y="1"/>
                      <a:pt x="12622" y="133"/>
                      <a:pt x="12178" y="174"/>
                    </a:cubicBezTo>
                    <a:cubicBezTo>
                      <a:pt x="11522" y="234"/>
                      <a:pt x="10865" y="254"/>
                      <a:pt x="10208" y="254"/>
                    </a:cubicBezTo>
                    <a:cubicBezTo>
                      <a:pt x="8932" y="254"/>
                      <a:pt x="7654" y="179"/>
                      <a:pt x="6380" y="179"/>
                    </a:cubicBezTo>
                    <a:cubicBezTo>
                      <a:pt x="5815" y="179"/>
                      <a:pt x="5250" y="194"/>
                      <a:pt x="4687" y="237"/>
                    </a:cubicBezTo>
                    <a:cubicBezTo>
                      <a:pt x="4206" y="278"/>
                      <a:pt x="3432" y="258"/>
                      <a:pt x="2699" y="341"/>
                    </a:cubicBezTo>
                    <a:cubicBezTo>
                      <a:pt x="2218" y="341"/>
                      <a:pt x="1758" y="341"/>
                      <a:pt x="1276" y="362"/>
                    </a:cubicBezTo>
                    <a:cubicBezTo>
                      <a:pt x="1151" y="362"/>
                      <a:pt x="1088" y="446"/>
                      <a:pt x="1067" y="571"/>
                    </a:cubicBezTo>
                    <a:cubicBezTo>
                      <a:pt x="1067" y="697"/>
                      <a:pt x="1046" y="843"/>
                      <a:pt x="1046" y="969"/>
                    </a:cubicBezTo>
                    <a:cubicBezTo>
                      <a:pt x="0" y="2141"/>
                      <a:pt x="544" y="4944"/>
                      <a:pt x="628" y="6263"/>
                    </a:cubicBezTo>
                    <a:cubicBezTo>
                      <a:pt x="649" y="6430"/>
                      <a:pt x="774" y="6597"/>
                      <a:pt x="963" y="6597"/>
                    </a:cubicBezTo>
                    <a:cubicBezTo>
                      <a:pt x="1001" y="6627"/>
                      <a:pt x="1054" y="6642"/>
                      <a:pt x="1107" y="6642"/>
                    </a:cubicBezTo>
                    <a:cubicBezTo>
                      <a:pt x="1169" y="6642"/>
                      <a:pt x="1232" y="6621"/>
                      <a:pt x="1276" y="6576"/>
                    </a:cubicBezTo>
                    <a:cubicBezTo>
                      <a:pt x="5189" y="6451"/>
                      <a:pt x="9248" y="6493"/>
                      <a:pt x="13140" y="5970"/>
                    </a:cubicBezTo>
                    <a:cubicBezTo>
                      <a:pt x="13684" y="5886"/>
                      <a:pt x="14082" y="5635"/>
                      <a:pt x="14354" y="5258"/>
                    </a:cubicBezTo>
                    <a:cubicBezTo>
                      <a:pt x="14772" y="4944"/>
                      <a:pt x="15002" y="4505"/>
                      <a:pt x="15128" y="3877"/>
                    </a:cubicBezTo>
                    <a:cubicBezTo>
                      <a:pt x="15295" y="3082"/>
                      <a:pt x="15776" y="1513"/>
                      <a:pt x="15400" y="739"/>
                    </a:cubicBezTo>
                    <a:cubicBezTo>
                      <a:pt x="15118" y="154"/>
                      <a:pt x="14511" y="1"/>
                      <a:pt x="138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0"/>
              <p:cNvSpPr/>
              <p:nvPr/>
            </p:nvSpPr>
            <p:spPr>
              <a:xfrm>
                <a:off x="6263663" y="2007788"/>
                <a:ext cx="91575" cy="86150"/>
              </a:xfrm>
              <a:custGeom>
                <a:rect b="b" l="l" r="r" t="t"/>
                <a:pathLst>
                  <a:path extrusionOk="0" h="3446" w="3663">
                    <a:moveTo>
                      <a:pt x="2826" y="909"/>
                    </a:moveTo>
                    <a:cubicBezTo>
                      <a:pt x="2805" y="930"/>
                      <a:pt x="2805" y="930"/>
                      <a:pt x="2805" y="951"/>
                    </a:cubicBezTo>
                    <a:cubicBezTo>
                      <a:pt x="2805" y="930"/>
                      <a:pt x="2784" y="909"/>
                      <a:pt x="2784" y="909"/>
                    </a:cubicBezTo>
                    <a:close/>
                    <a:moveTo>
                      <a:pt x="984" y="784"/>
                    </a:moveTo>
                    <a:cubicBezTo>
                      <a:pt x="1319" y="826"/>
                      <a:pt x="1654" y="826"/>
                      <a:pt x="1989" y="847"/>
                    </a:cubicBezTo>
                    <a:cubicBezTo>
                      <a:pt x="2219" y="1014"/>
                      <a:pt x="2365" y="1286"/>
                      <a:pt x="2428" y="1516"/>
                    </a:cubicBezTo>
                    <a:cubicBezTo>
                      <a:pt x="2512" y="1956"/>
                      <a:pt x="2344" y="2541"/>
                      <a:pt x="1863" y="2709"/>
                    </a:cubicBezTo>
                    <a:cubicBezTo>
                      <a:pt x="1783" y="2733"/>
                      <a:pt x="1698" y="2744"/>
                      <a:pt x="1611" y="2744"/>
                    </a:cubicBezTo>
                    <a:cubicBezTo>
                      <a:pt x="1399" y="2744"/>
                      <a:pt x="1171" y="2684"/>
                      <a:pt x="963" y="2625"/>
                    </a:cubicBezTo>
                    <a:cubicBezTo>
                      <a:pt x="963" y="2102"/>
                      <a:pt x="922" y="1600"/>
                      <a:pt x="796" y="1098"/>
                    </a:cubicBezTo>
                    <a:cubicBezTo>
                      <a:pt x="838" y="993"/>
                      <a:pt x="901" y="868"/>
                      <a:pt x="984" y="784"/>
                    </a:cubicBezTo>
                    <a:close/>
                    <a:moveTo>
                      <a:pt x="1830" y="0"/>
                    </a:moveTo>
                    <a:cubicBezTo>
                      <a:pt x="1708" y="0"/>
                      <a:pt x="1586" y="11"/>
                      <a:pt x="1466" y="31"/>
                    </a:cubicBezTo>
                    <a:cubicBezTo>
                      <a:pt x="1419" y="25"/>
                      <a:pt x="1374" y="23"/>
                      <a:pt x="1330" y="23"/>
                    </a:cubicBezTo>
                    <a:cubicBezTo>
                      <a:pt x="862" y="23"/>
                      <a:pt x="548" y="321"/>
                      <a:pt x="357" y="742"/>
                    </a:cubicBezTo>
                    <a:cubicBezTo>
                      <a:pt x="294" y="847"/>
                      <a:pt x="252" y="951"/>
                      <a:pt x="231" y="1056"/>
                    </a:cubicBezTo>
                    <a:cubicBezTo>
                      <a:pt x="22" y="1684"/>
                      <a:pt x="1" y="2458"/>
                      <a:pt x="43" y="2960"/>
                    </a:cubicBezTo>
                    <a:cubicBezTo>
                      <a:pt x="43" y="3127"/>
                      <a:pt x="147" y="3253"/>
                      <a:pt x="315" y="3253"/>
                    </a:cubicBezTo>
                    <a:cubicBezTo>
                      <a:pt x="771" y="3281"/>
                      <a:pt x="1373" y="3445"/>
                      <a:pt x="1910" y="3445"/>
                    </a:cubicBezTo>
                    <a:cubicBezTo>
                      <a:pt x="2186" y="3445"/>
                      <a:pt x="2445" y="3402"/>
                      <a:pt x="2658" y="3274"/>
                    </a:cubicBezTo>
                    <a:cubicBezTo>
                      <a:pt x="3119" y="2981"/>
                      <a:pt x="3181" y="2311"/>
                      <a:pt x="3202" y="1684"/>
                    </a:cubicBezTo>
                    <a:cubicBezTo>
                      <a:pt x="3265" y="1391"/>
                      <a:pt x="3370" y="1098"/>
                      <a:pt x="3558" y="868"/>
                    </a:cubicBezTo>
                    <a:cubicBezTo>
                      <a:pt x="3663" y="721"/>
                      <a:pt x="3537" y="491"/>
                      <a:pt x="3370" y="449"/>
                    </a:cubicBezTo>
                    <a:cubicBezTo>
                      <a:pt x="3202" y="407"/>
                      <a:pt x="3035" y="365"/>
                      <a:pt x="2867" y="345"/>
                    </a:cubicBezTo>
                    <a:cubicBezTo>
                      <a:pt x="2597" y="106"/>
                      <a:pt x="2217" y="0"/>
                      <a:pt x="1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0"/>
              <p:cNvSpPr/>
              <p:nvPr/>
            </p:nvSpPr>
            <p:spPr>
              <a:xfrm>
                <a:off x="6364638" y="2008838"/>
                <a:ext cx="91550" cy="86400"/>
              </a:xfrm>
              <a:custGeom>
                <a:rect b="b" l="l" r="r" t="t"/>
                <a:pathLst>
                  <a:path extrusionOk="0" h="3456" w="3662">
                    <a:moveTo>
                      <a:pt x="2825" y="909"/>
                    </a:moveTo>
                    <a:cubicBezTo>
                      <a:pt x="2804" y="930"/>
                      <a:pt x="2804" y="951"/>
                      <a:pt x="2804" y="951"/>
                    </a:cubicBezTo>
                    <a:cubicBezTo>
                      <a:pt x="2804" y="951"/>
                      <a:pt x="2783" y="930"/>
                      <a:pt x="2783" y="909"/>
                    </a:cubicBezTo>
                    <a:close/>
                    <a:moveTo>
                      <a:pt x="984" y="805"/>
                    </a:moveTo>
                    <a:cubicBezTo>
                      <a:pt x="1318" y="826"/>
                      <a:pt x="1653" y="847"/>
                      <a:pt x="1988" y="847"/>
                    </a:cubicBezTo>
                    <a:cubicBezTo>
                      <a:pt x="2218" y="1035"/>
                      <a:pt x="2365" y="1286"/>
                      <a:pt x="2427" y="1516"/>
                    </a:cubicBezTo>
                    <a:cubicBezTo>
                      <a:pt x="2511" y="1955"/>
                      <a:pt x="2344" y="2562"/>
                      <a:pt x="1862" y="2709"/>
                    </a:cubicBezTo>
                    <a:cubicBezTo>
                      <a:pt x="1774" y="2743"/>
                      <a:pt x="1679" y="2757"/>
                      <a:pt x="1581" y="2757"/>
                    </a:cubicBezTo>
                    <a:cubicBezTo>
                      <a:pt x="1377" y="2757"/>
                      <a:pt x="1161" y="2696"/>
                      <a:pt x="963" y="2625"/>
                    </a:cubicBezTo>
                    <a:cubicBezTo>
                      <a:pt x="963" y="2123"/>
                      <a:pt x="921" y="1600"/>
                      <a:pt x="795" y="1119"/>
                    </a:cubicBezTo>
                    <a:cubicBezTo>
                      <a:pt x="837" y="993"/>
                      <a:pt x="900" y="888"/>
                      <a:pt x="984" y="805"/>
                    </a:cubicBezTo>
                    <a:close/>
                    <a:moveTo>
                      <a:pt x="1829" y="0"/>
                    </a:moveTo>
                    <a:cubicBezTo>
                      <a:pt x="1708" y="0"/>
                      <a:pt x="1585" y="10"/>
                      <a:pt x="1465" y="30"/>
                    </a:cubicBezTo>
                    <a:cubicBezTo>
                      <a:pt x="1418" y="25"/>
                      <a:pt x="1373" y="23"/>
                      <a:pt x="1329" y="23"/>
                    </a:cubicBezTo>
                    <a:cubicBezTo>
                      <a:pt x="861" y="23"/>
                      <a:pt x="547" y="321"/>
                      <a:pt x="356" y="742"/>
                    </a:cubicBezTo>
                    <a:cubicBezTo>
                      <a:pt x="293" y="847"/>
                      <a:pt x="251" y="951"/>
                      <a:pt x="230" y="1077"/>
                    </a:cubicBezTo>
                    <a:cubicBezTo>
                      <a:pt x="21" y="1704"/>
                      <a:pt x="0" y="2458"/>
                      <a:pt x="42" y="2981"/>
                    </a:cubicBezTo>
                    <a:cubicBezTo>
                      <a:pt x="42" y="3127"/>
                      <a:pt x="168" y="3253"/>
                      <a:pt x="335" y="3274"/>
                    </a:cubicBezTo>
                    <a:cubicBezTo>
                      <a:pt x="775" y="3287"/>
                      <a:pt x="1370" y="3455"/>
                      <a:pt x="1904" y="3455"/>
                    </a:cubicBezTo>
                    <a:cubicBezTo>
                      <a:pt x="2181" y="3455"/>
                      <a:pt x="2443" y="3410"/>
                      <a:pt x="2657" y="3274"/>
                    </a:cubicBezTo>
                    <a:cubicBezTo>
                      <a:pt x="3118" y="3002"/>
                      <a:pt x="3181" y="2311"/>
                      <a:pt x="3222" y="1704"/>
                    </a:cubicBezTo>
                    <a:cubicBezTo>
                      <a:pt x="3285" y="1391"/>
                      <a:pt x="3369" y="1098"/>
                      <a:pt x="3557" y="867"/>
                    </a:cubicBezTo>
                    <a:cubicBezTo>
                      <a:pt x="3662" y="721"/>
                      <a:pt x="3536" y="491"/>
                      <a:pt x="3369" y="449"/>
                    </a:cubicBezTo>
                    <a:cubicBezTo>
                      <a:pt x="3201" y="407"/>
                      <a:pt x="3034" y="386"/>
                      <a:pt x="2867" y="344"/>
                    </a:cubicBezTo>
                    <a:cubicBezTo>
                      <a:pt x="2596" y="106"/>
                      <a:pt x="2217" y="0"/>
                      <a:pt x="18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0"/>
              <p:cNvSpPr/>
              <p:nvPr/>
            </p:nvSpPr>
            <p:spPr>
              <a:xfrm>
                <a:off x="6465588" y="2010388"/>
                <a:ext cx="91575" cy="86150"/>
              </a:xfrm>
              <a:custGeom>
                <a:rect b="b" l="l" r="r" t="t"/>
                <a:pathLst>
                  <a:path extrusionOk="0" h="3446" w="3663">
                    <a:moveTo>
                      <a:pt x="2825" y="910"/>
                    </a:moveTo>
                    <a:cubicBezTo>
                      <a:pt x="2804" y="931"/>
                      <a:pt x="2804" y="931"/>
                      <a:pt x="2804" y="952"/>
                    </a:cubicBezTo>
                    <a:cubicBezTo>
                      <a:pt x="2804" y="931"/>
                      <a:pt x="2783" y="910"/>
                      <a:pt x="2783" y="910"/>
                    </a:cubicBezTo>
                    <a:close/>
                    <a:moveTo>
                      <a:pt x="984" y="785"/>
                    </a:moveTo>
                    <a:cubicBezTo>
                      <a:pt x="1319" y="826"/>
                      <a:pt x="1653" y="826"/>
                      <a:pt x="1988" y="847"/>
                    </a:cubicBezTo>
                    <a:cubicBezTo>
                      <a:pt x="2218" y="1015"/>
                      <a:pt x="2386" y="1287"/>
                      <a:pt x="2428" y="1517"/>
                    </a:cubicBezTo>
                    <a:cubicBezTo>
                      <a:pt x="2511" y="1956"/>
                      <a:pt x="2344" y="2542"/>
                      <a:pt x="1884" y="2709"/>
                    </a:cubicBezTo>
                    <a:cubicBezTo>
                      <a:pt x="1798" y="2734"/>
                      <a:pt x="1708" y="2744"/>
                      <a:pt x="1618" y="2744"/>
                    </a:cubicBezTo>
                    <a:cubicBezTo>
                      <a:pt x="1398" y="2744"/>
                      <a:pt x="1170" y="2685"/>
                      <a:pt x="963" y="2626"/>
                    </a:cubicBezTo>
                    <a:cubicBezTo>
                      <a:pt x="963" y="2103"/>
                      <a:pt x="921" y="1601"/>
                      <a:pt x="796" y="1098"/>
                    </a:cubicBezTo>
                    <a:cubicBezTo>
                      <a:pt x="837" y="994"/>
                      <a:pt x="900" y="868"/>
                      <a:pt x="984" y="785"/>
                    </a:cubicBezTo>
                    <a:close/>
                    <a:moveTo>
                      <a:pt x="1830" y="1"/>
                    </a:moveTo>
                    <a:cubicBezTo>
                      <a:pt x="1708" y="1"/>
                      <a:pt x="1585" y="11"/>
                      <a:pt x="1465" y="31"/>
                    </a:cubicBezTo>
                    <a:cubicBezTo>
                      <a:pt x="1419" y="26"/>
                      <a:pt x="1373" y="23"/>
                      <a:pt x="1330" y="23"/>
                    </a:cubicBezTo>
                    <a:cubicBezTo>
                      <a:pt x="861" y="23"/>
                      <a:pt x="547" y="322"/>
                      <a:pt x="356" y="743"/>
                    </a:cubicBezTo>
                    <a:cubicBezTo>
                      <a:pt x="293" y="847"/>
                      <a:pt x="252" y="952"/>
                      <a:pt x="231" y="1057"/>
                    </a:cubicBezTo>
                    <a:cubicBezTo>
                      <a:pt x="21" y="1684"/>
                      <a:pt x="0" y="2458"/>
                      <a:pt x="21" y="2961"/>
                    </a:cubicBezTo>
                    <a:cubicBezTo>
                      <a:pt x="42" y="3128"/>
                      <a:pt x="147" y="3254"/>
                      <a:pt x="314" y="3254"/>
                    </a:cubicBezTo>
                    <a:cubicBezTo>
                      <a:pt x="770" y="3281"/>
                      <a:pt x="1373" y="3446"/>
                      <a:pt x="1910" y="3446"/>
                    </a:cubicBezTo>
                    <a:cubicBezTo>
                      <a:pt x="2186" y="3446"/>
                      <a:pt x="2445" y="3402"/>
                      <a:pt x="2658" y="3274"/>
                    </a:cubicBezTo>
                    <a:cubicBezTo>
                      <a:pt x="3118" y="2981"/>
                      <a:pt x="3181" y="2312"/>
                      <a:pt x="3223" y="1684"/>
                    </a:cubicBezTo>
                    <a:cubicBezTo>
                      <a:pt x="3285" y="1391"/>
                      <a:pt x="3369" y="1098"/>
                      <a:pt x="3557" y="868"/>
                    </a:cubicBezTo>
                    <a:cubicBezTo>
                      <a:pt x="3662" y="722"/>
                      <a:pt x="3537" y="492"/>
                      <a:pt x="3369" y="450"/>
                    </a:cubicBezTo>
                    <a:cubicBezTo>
                      <a:pt x="3202" y="387"/>
                      <a:pt x="3034" y="366"/>
                      <a:pt x="2867" y="345"/>
                    </a:cubicBezTo>
                    <a:cubicBezTo>
                      <a:pt x="2596"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0"/>
              <p:cNvSpPr/>
              <p:nvPr/>
            </p:nvSpPr>
            <p:spPr>
              <a:xfrm>
                <a:off x="6566538" y="2011438"/>
                <a:ext cx="91575" cy="86400"/>
              </a:xfrm>
              <a:custGeom>
                <a:rect b="b" l="l" r="r" t="t"/>
                <a:pathLst>
                  <a:path extrusionOk="0" h="3456" w="3663">
                    <a:moveTo>
                      <a:pt x="2825" y="910"/>
                    </a:moveTo>
                    <a:cubicBezTo>
                      <a:pt x="2825" y="931"/>
                      <a:pt x="2804" y="952"/>
                      <a:pt x="2804" y="952"/>
                    </a:cubicBezTo>
                    <a:cubicBezTo>
                      <a:pt x="2804" y="931"/>
                      <a:pt x="2784" y="931"/>
                      <a:pt x="2784" y="910"/>
                    </a:cubicBezTo>
                    <a:close/>
                    <a:moveTo>
                      <a:pt x="984" y="805"/>
                    </a:moveTo>
                    <a:cubicBezTo>
                      <a:pt x="1319" y="826"/>
                      <a:pt x="1654" y="847"/>
                      <a:pt x="1988" y="847"/>
                    </a:cubicBezTo>
                    <a:cubicBezTo>
                      <a:pt x="2219" y="1035"/>
                      <a:pt x="2386" y="1287"/>
                      <a:pt x="2428" y="1517"/>
                    </a:cubicBezTo>
                    <a:cubicBezTo>
                      <a:pt x="2512" y="1956"/>
                      <a:pt x="2344" y="2563"/>
                      <a:pt x="1884" y="2709"/>
                    </a:cubicBezTo>
                    <a:cubicBezTo>
                      <a:pt x="1789" y="2743"/>
                      <a:pt x="1689" y="2757"/>
                      <a:pt x="1588" y="2757"/>
                    </a:cubicBezTo>
                    <a:cubicBezTo>
                      <a:pt x="1378" y="2757"/>
                      <a:pt x="1161" y="2696"/>
                      <a:pt x="963" y="2626"/>
                    </a:cubicBezTo>
                    <a:cubicBezTo>
                      <a:pt x="963" y="2123"/>
                      <a:pt x="921" y="1600"/>
                      <a:pt x="796" y="1119"/>
                    </a:cubicBezTo>
                    <a:cubicBezTo>
                      <a:pt x="838" y="994"/>
                      <a:pt x="900" y="889"/>
                      <a:pt x="984" y="805"/>
                    </a:cubicBezTo>
                    <a:close/>
                    <a:moveTo>
                      <a:pt x="1825" y="1"/>
                    </a:moveTo>
                    <a:cubicBezTo>
                      <a:pt x="1705" y="1"/>
                      <a:pt x="1584" y="11"/>
                      <a:pt x="1465" y="31"/>
                    </a:cubicBezTo>
                    <a:cubicBezTo>
                      <a:pt x="1419" y="26"/>
                      <a:pt x="1374" y="23"/>
                      <a:pt x="1330" y="23"/>
                    </a:cubicBezTo>
                    <a:cubicBezTo>
                      <a:pt x="862" y="23"/>
                      <a:pt x="548" y="322"/>
                      <a:pt x="356" y="743"/>
                    </a:cubicBezTo>
                    <a:cubicBezTo>
                      <a:pt x="294" y="847"/>
                      <a:pt x="252" y="952"/>
                      <a:pt x="231" y="1077"/>
                    </a:cubicBezTo>
                    <a:cubicBezTo>
                      <a:pt x="22" y="1705"/>
                      <a:pt x="1" y="2458"/>
                      <a:pt x="43" y="2981"/>
                    </a:cubicBezTo>
                    <a:cubicBezTo>
                      <a:pt x="43" y="3128"/>
                      <a:pt x="168" y="3253"/>
                      <a:pt x="335" y="3274"/>
                    </a:cubicBezTo>
                    <a:cubicBezTo>
                      <a:pt x="776" y="3288"/>
                      <a:pt x="1370" y="3456"/>
                      <a:pt x="1904" y="3456"/>
                    </a:cubicBezTo>
                    <a:cubicBezTo>
                      <a:pt x="2182" y="3456"/>
                      <a:pt x="2443" y="3410"/>
                      <a:pt x="2658" y="3274"/>
                    </a:cubicBezTo>
                    <a:cubicBezTo>
                      <a:pt x="3118" y="3002"/>
                      <a:pt x="3181" y="2312"/>
                      <a:pt x="3223" y="1705"/>
                    </a:cubicBezTo>
                    <a:cubicBezTo>
                      <a:pt x="3286" y="1391"/>
                      <a:pt x="3369" y="1098"/>
                      <a:pt x="3558" y="868"/>
                    </a:cubicBezTo>
                    <a:cubicBezTo>
                      <a:pt x="3662" y="722"/>
                      <a:pt x="3537" y="491"/>
                      <a:pt x="3390" y="450"/>
                    </a:cubicBezTo>
                    <a:cubicBezTo>
                      <a:pt x="3223" y="408"/>
                      <a:pt x="3056" y="387"/>
                      <a:pt x="2867" y="366"/>
                    </a:cubicBezTo>
                    <a:cubicBezTo>
                      <a:pt x="2596" y="110"/>
                      <a:pt x="2214" y="1"/>
                      <a:pt x="18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0"/>
              <p:cNvSpPr/>
              <p:nvPr/>
            </p:nvSpPr>
            <p:spPr>
              <a:xfrm>
                <a:off x="6263663" y="2105063"/>
                <a:ext cx="91575" cy="86150"/>
              </a:xfrm>
              <a:custGeom>
                <a:rect b="b" l="l" r="r" t="t"/>
                <a:pathLst>
                  <a:path extrusionOk="0" h="3446" w="3663">
                    <a:moveTo>
                      <a:pt x="2826" y="910"/>
                    </a:moveTo>
                    <a:cubicBezTo>
                      <a:pt x="2805" y="931"/>
                      <a:pt x="2805" y="931"/>
                      <a:pt x="2805" y="952"/>
                    </a:cubicBezTo>
                    <a:cubicBezTo>
                      <a:pt x="2805" y="931"/>
                      <a:pt x="2784" y="910"/>
                      <a:pt x="2784" y="910"/>
                    </a:cubicBezTo>
                    <a:close/>
                    <a:moveTo>
                      <a:pt x="984" y="806"/>
                    </a:moveTo>
                    <a:cubicBezTo>
                      <a:pt x="1319" y="827"/>
                      <a:pt x="1654" y="827"/>
                      <a:pt x="1989" y="847"/>
                    </a:cubicBezTo>
                    <a:cubicBezTo>
                      <a:pt x="2219" y="1015"/>
                      <a:pt x="2365" y="1287"/>
                      <a:pt x="2428" y="1517"/>
                    </a:cubicBezTo>
                    <a:cubicBezTo>
                      <a:pt x="2512" y="1956"/>
                      <a:pt x="2344" y="2542"/>
                      <a:pt x="1863" y="2710"/>
                    </a:cubicBezTo>
                    <a:cubicBezTo>
                      <a:pt x="1782" y="2741"/>
                      <a:pt x="1695" y="2754"/>
                      <a:pt x="1605" y="2754"/>
                    </a:cubicBezTo>
                    <a:cubicBezTo>
                      <a:pt x="1395" y="2754"/>
                      <a:pt x="1169" y="2685"/>
                      <a:pt x="963" y="2626"/>
                    </a:cubicBezTo>
                    <a:cubicBezTo>
                      <a:pt x="963" y="2103"/>
                      <a:pt x="922" y="1601"/>
                      <a:pt x="796" y="1099"/>
                    </a:cubicBezTo>
                    <a:cubicBezTo>
                      <a:pt x="838" y="994"/>
                      <a:pt x="901" y="868"/>
                      <a:pt x="984" y="806"/>
                    </a:cubicBezTo>
                    <a:close/>
                    <a:moveTo>
                      <a:pt x="1830" y="1"/>
                    </a:moveTo>
                    <a:cubicBezTo>
                      <a:pt x="1708" y="1"/>
                      <a:pt x="1586" y="11"/>
                      <a:pt x="1466" y="31"/>
                    </a:cubicBezTo>
                    <a:cubicBezTo>
                      <a:pt x="1419" y="26"/>
                      <a:pt x="1374" y="23"/>
                      <a:pt x="1330" y="23"/>
                    </a:cubicBezTo>
                    <a:cubicBezTo>
                      <a:pt x="862" y="23"/>
                      <a:pt x="548" y="322"/>
                      <a:pt x="357" y="743"/>
                    </a:cubicBezTo>
                    <a:cubicBezTo>
                      <a:pt x="294" y="847"/>
                      <a:pt x="252" y="952"/>
                      <a:pt x="231" y="1078"/>
                    </a:cubicBezTo>
                    <a:cubicBezTo>
                      <a:pt x="22" y="1684"/>
                      <a:pt x="1" y="2459"/>
                      <a:pt x="43" y="2961"/>
                    </a:cubicBezTo>
                    <a:cubicBezTo>
                      <a:pt x="43" y="3128"/>
                      <a:pt x="147" y="3254"/>
                      <a:pt x="315" y="3254"/>
                    </a:cubicBezTo>
                    <a:cubicBezTo>
                      <a:pt x="771" y="3281"/>
                      <a:pt x="1373" y="3446"/>
                      <a:pt x="1910" y="3446"/>
                    </a:cubicBezTo>
                    <a:cubicBezTo>
                      <a:pt x="2186" y="3446"/>
                      <a:pt x="2445" y="3402"/>
                      <a:pt x="2658" y="3275"/>
                    </a:cubicBezTo>
                    <a:cubicBezTo>
                      <a:pt x="3119" y="3003"/>
                      <a:pt x="3181" y="2312"/>
                      <a:pt x="3202" y="1684"/>
                    </a:cubicBezTo>
                    <a:cubicBezTo>
                      <a:pt x="3265" y="1391"/>
                      <a:pt x="3370" y="1099"/>
                      <a:pt x="3558" y="868"/>
                    </a:cubicBezTo>
                    <a:cubicBezTo>
                      <a:pt x="3663" y="722"/>
                      <a:pt x="3537" y="492"/>
                      <a:pt x="3370" y="450"/>
                    </a:cubicBezTo>
                    <a:cubicBezTo>
                      <a:pt x="3202" y="408"/>
                      <a:pt x="3035" y="366"/>
                      <a:pt x="2867" y="345"/>
                    </a:cubicBezTo>
                    <a:cubicBezTo>
                      <a:pt x="2597" y="107"/>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0"/>
              <p:cNvSpPr/>
              <p:nvPr/>
            </p:nvSpPr>
            <p:spPr>
              <a:xfrm>
                <a:off x="6364638" y="2106188"/>
                <a:ext cx="91550" cy="86325"/>
              </a:xfrm>
              <a:custGeom>
                <a:rect b="b" l="l" r="r" t="t"/>
                <a:pathLst>
                  <a:path extrusionOk="0" h="3453" w="3662">
                    <a:moveTo>
                      <a:pt x="2783" y="907"/>
                    </a:moveTo>
                    <a:cubicBezTo>
                      <a:pt x="2783" y="907"/>
                      <a:pt x="2804" y="907"/>
                      <a:pt x="2825" y="928"/>
                    </a:cubicBezTo>
                    <a:cubicBezTo>
                      <a:pt x="2804" y="928"/>
                      <a:pt x="2804" y="949"/>
                      <a:pt x="2804" y="949"/>
                    </a:cubicBezTo>
                    <a:cubicBezTo>
                      <a:pt x="2804" y="949"/>
                      <a:pt x="2783" y="928"/>
                      <a:pt x="2783" y="907"/>
                    </a:cubicBezTo>
                    <a:close/>
                    <a:moveTo>
                      <a:pt x="984" y="802"/>
                    </a:moveTo>
                    <a:cubicBezTo>
                      <a:pt x="1318" y="844"/>
                      <a:pt x="1653" y="844"/>
                      <a:pt x="1988" y="844"/>
                    </a:cubicBezTo>
                    <a:cubicBezTo>
                      <a:pt x="2218" y="1033"/>
                      <a:pt x="2365" y="1284"/>
                      <a:pt x="2427" y="1514"/>
                    </a:cubicBezTo>
                    <a:cubicBezTo>
                      <a:pt x="2511" y="1953"/>
                      <a:pt x="2344" y="2560"/>
                      <a:pt x="1862" y="2707"/>
                    </a:cubicBezTo>
                    <a:cubicBezTo>
                      <a:pt x="1774" y="2740"/>
                      <a:pt x="1679" y="2755"/>
                      <a:pt x="1581" y="2755"/>
                    </a:cubicBezTo>
                    <a:cubicBezTo>
                      <a:pt x="1377" y="2755"/>
                      <a:pt x="1161" y="2693"/>
                      <a:pt x="963" y="2623"/>
                    </a:cubicBezTo>
                    <a:cubicBezTo>
                      <a:pt x="963" y="2121"/>
                      <a:pt x="921" y="1598"/>
                      <a:pt x="795" y="1116"/>
                    </a:cubicBezTo>
                    <a:cubicBezTo>
                      <a:pt x="837" y="991"/>
                      <a:pt x="900" y="886"/>
                      <a:pt x="984" y="802"/>
                    </a:cubicBezTo>
                    <a:close/>
                    <a:moveTo>
                      <a:pt x="1799" y="1"/>
                    </a:moveTo>
                    <a:cubicBezTo>
                      <a:pt x="1687" y="1"/>
                      <a:pt x="1575" y="10"/>
                      <a:pt x="1465" y="28"/>
                    </a:cubicBezTo>
                    <a:cubicBezTo>
                      <a:pt x="1418" y="23"/>
                      <a:pt x="1373" y="20"/>
                      <a:pt x="1329" y="20"/>
                    </a:cubicBezTo>
                    <a:cubicBezTo>
                      <a:pt x="861" y="20"/>
                      <a:pt x="547" y="319"/>
                      <a:pt x="356" y="740"/>
                    </a:cubicBezTo>
                    <a:cubicBezTo>
                      <a:pt x="293" y="844"/>
                      <a:pt x="251" y="949"/>
                      <a:pt x="230" y="1074"/>
                    </a:cubicBezTo>
                    <a:cubicBezTo>
                      <a:pt x="21" y="1702"/>
                      <a:pt x="0" y="2455"/>
                      <a:pt x="42" y="2979"/>
                    </a:cubicBezTo>
                    <a:cubicBezTo>
                      <a:pt x="42" y="3146"/>
                      <a:pt x="168" y="3271"/>
                      <a:pt x="335" y="3271"/>
                    </a:cubicBezTo>
                    <a:cubicBezTo>
                      <a:pt x="775" y="3285"/>
                      <a:pt x="1370" y="3453"/>
                      <a:pt x="1904" y="3453"/>
                    </a:cubicBezTo>
                    <a:cubicBezTo>
                      <a:pt x="2181" y="3453"/>
                      <a:pt x="2443" y="3407"/>
                      <a:pt x="2657" y="3271"/>
                    </a:cubicBezTo>
                    <a:cubicBezTo>
                      <a:pt x="3118" y="2999"/>
                      <a:pt x="3181" y="2330"/>
                      <a:pt x="3222" y="1702"/>
                    </a:cubicBezTo>
                    <a:cubicBezTo>
                      <a:pt x="3285" y="1388"/>
                      <a:pt x="3369" y="1095"/>
                      <a:pt x="3557" y="865"/>
                    </a:cubicBezTo>
                    <a:cubicBezTo>
                      <a:pt x="3662" y="719"/>
                      <a:pt x="3536" y="489"/>
                      <a:pt x="3369" y="447"/>
                    </a:cubicBezTo>
                    <a:cubicBezTo>
                      <a:pt x="3201" y="405"/>
                      <a:pt x="3034" y="384"/>
                      <a:pt x="2867" y="363"/>
                    </a:cubicBezTo>
                    <a:cubicBezTo>
                      <a:pt x="2589" y="118"/>
                      <a:pt x="2197" y="1"/>
                      <a:pt x="17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0"/>
              <p:cNvSpPr/>
              <p:nvPr/>
            </p:nvSpPr>
            <p:spPr>
              <a:xfrm>
                <a:off x="6465588" y="2107688"/>
                <a:ext cx="91575" cy="86150"/>
              </a:xfrm>
              <a:custGeom>
                <a:rect b="b" l="l" r="r" t="t"/>
                <a:pathLst>
                  <a:path extrusionOk="0" h="3446" w="3663">
                    <a:moveTo>
                      <a:pt x="2825" y="910"/>
                    </a:moveTo>
                    <a:cubicBezTo>
                      <a:pt x="2804" y="931"/>
                      <a:pt x="2804" y="931"/>
                      <a:pt x="2804" y="952"/>
                    </a:cubicBezTo>
                    <a:cubicBezTo>
                      <a:pt x="2804" y="931"/>
                      <a:pt x="2783" y="910"/>
                      <a:pt x="2783" y="910"/>
                    </a:cubicBezTo>
                    <a:close/>
                    <a:moveTo>
                      <a:pt x="984" y="805"/>
                    </a:moveTo>
                    <a:cubicBezTo>
                      <a:pt x="1319" y="826"/>
                      <a:pt x="1653" y="826"/>
                      <a:pt x="1988" y="847"/>
                    </a:cubicBezTo>
                    <a:cubicBezTo>
                      <a:pt x="2218" y="1014"/>
                      <a:pt x="2386" y="1286"/>
                      <a:pt x="2428" y="1517"/>
                    </a:cubicBezTo>
                    <a:cubicBezTo>
                      <a:pt x="2511" y="1956"/>
                      <a:pt x="2344" y="2542"/>
                      <a:pt x="1884" y="2709"/>
                    </a:cubicBezTo>
                    <a:cubicBezTo>
                      <a:pt x="1796" y="2741"/>
                      <a:pt x="1704" y="2753"/>
                      <a:pt x="1612" y="2753"/>
                    </a:cubicBezTo>
                    <a:cubicBezTo>
                      <a:pt x="1394" y="2753"/>
                      <a:pt x="1168" y="2684"/>
                      <a:pt x="963" y="2626"/>
                    </a:cubicBezTo>
                    <a:cubicBezTo>
                      <a:pt x="963" y="2102"/>
                      <a:pt x="921" y="1600"/>
                      <a:pt x="796" y="1119"/>
                    </a:cubicBezTo>
                    <a:cubicBezTo>
                      <a:pt x="837" y="994"/>
                      <a:pt x="900" y="868"/>
                      <a:pt x="984" y="805"/>
                    </a:cubicBezTo>
                    <a:close/>
                    <a:moveTo>
                      <a:pt x="1830" y="1"/>
                    </a:moveTo>
                    <a:cubicBezTo>
                      <a:pt x="1708" y="1"/>
                      <a:pt x="1585" y="11"/>
                      <a:pt x="1465" y="31"/>
                    </a:cubicBezTo>
                    <a:cubicBezTo>
                      <a:pt x="1419" y="26"/>
                      <a:pt x="1373" y="23"/>
                      <a:pt x="1330" y="23"/>
                    </a:cubicBezTo>
                    <a:cubicBezTo>
                      <a:pt x="861" y="23"/>
                      <a:pt x="547" y="322"/>
                      <a:pt x="356" y="742"/>
                    </a:cubicBezTo>
                    <a:cubicBezTo>
                      <a:pt x="293" y="847"/>
                      <a:pt x="252" y="952"/>
                      <a:pt x="231" y="1056"/>
                    </a:cubicBezTo>
                    <a:cubicBezTo>
                      <a:pt x="21" y="1684"/>
                      <a:pt x="0" y="2458"/>
                      <a:pt x="21" y="2960"/>
                    </a:cubicBezTo>
                    <a:cubicBezTo>
                      <a:pt x="42" y="3128"/>
                      <a:pt x="147" y="3253"/>
                      <a:pt x="314" y="3253"/>
                    </a:cubicBezTo>
                    <a:cubicBezTo>
                      <a:pt x="770" y="3281"/>
                      <a:pt x="1373" y="3446"/>
                      <a:pt x="1910" y="3446"/>
                    </a:cubicBezTo>
                    <a:cubicBezTo>
                      <a:pt x="2186" y="3446"/>
                      <a:pt x="2445" y="3402"/>
                      <a:pt x="2658" y="3274"/>
                    </a:cubicBezTo>
                    <a:cubicBezTo>
                      <a:pt x="3118" y="3002"/>
                      <a:pt x="3181" y="2312"/>
                      <a:pt x="3223" y="1684"/>
                    </a:cubicBezTo>
                    <a:cubicBezTo>
                      <a:pt x="3285" y="1391"/>
                      <a:pt x="3369" y="1098"/>
                      <a:pt x="3557" y="868"/>
                    </a:cubicBezTo>
                    <a:cubicBezTo>
                      <a:pt x="3662" y="722"/>
                      <a:pt x="3537" y="491"/>
                      <a:pt x="3369" y="450"/>
                    </a:cubicBezTo>
                    <a:cubicBezTo>
                      <a:pt x="3202" y="408"/>
                      <a:pt x="3034" y="366"/>
                      <a:pt x="2867" y="345"/>
                    </a:cubicBezTo>
                    <a:cubicBezTo>
                      <a:pt x="2596"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0"/>
              <p:cNvSpPr/>
              <p:nvPr/>
            </p:nvSpPr>
            <p:spPr>
              <a:xfrm>
                <a:off x="6566538" y="2108813"/>
                <a:ext cx="91575" cy="86325"/>
              </a:xfrm>
              <a:custGeom>
                <a:rect b="b" l="l" r="r" t="t"/>
                <a:pathLst>
                  <a:path extrusionOk="0" h="3453" w="3663">
                    <a:moveTo>
                      <a:pt x="2784" y="907"/>
                    </a:moveTo>
                    <a:cubicBezTo>
                      <a:pt x="2804" y="907"/>
                      <a:pt x="2804" y="907"/>
                      <a:pt x="2825" y="928"/>
                    </a:cubicBezTo>
                    <a:cubicBezTo>
                      <a:pt x="2825" y="928"/>
                      <a:pt x="2804" y="949"/>
                      <a:pt x="2804" y="949"/>
                    </a:cubicBezTo>
                    <a:cubicBezTo>
                      <a:pt x="2804" y="949"/>
                      <a:pt x="2784" y="928"/>
                      <a:pt x="2784" y="907"/>
                    </a:cubicBezTo>
                    <a:close/>
                    <a:moveTo>
                      <a:pt x="984" y="802"/>
                    </a:moveTo>
                    <a:cubicBezTo>
                      <a:pt x="1319" y="823"/>
                      <a:pt x="1654" y="844"/>
                      <a:pt x="1988" y="844"/>
                    </a:cubicBezTo>
                    <a:cubicBezTo>
                      <a:pt x="2219" y="1032"/>
                      <a:pt x="2386" y="1283"/>
                      <a:pt x="2428" y="1513"/>
                    </a:cubicBezTo>
                    <a:cubicBezTo>
                      <a:pt x="2512" y="1953"/>
                      <a:pt x="2344" y="2560"/>
                      <a:pt x="1884" y="2706"/>
                    </a:cubicBezTo>
                    <a:cubicBezTo>
                      <a:pt x="1789" y="2740"/>
                      <a:pt x="1689" y="2754"/>
                      <a:pt x="1588" y="2754"/>
                    </a:cubicBezTo>
                    <a:cubicBezTo>
                      <a:pt x="1378" y="2754"/>
                      <a:pt x="1161" y="2693"/>
                      <a:pt x="963" y="2622"/>
                    </a:cubicBezTo>
                    <a:cubicBezTo>
                      <a:pt x="963" y="2120"/>
                      <a:pt x="921" y="1597"/>
                      <a:pt x="796" y="1116"/>
                    </a:cubicBezTo>
                    <a:cubicBezTo>
                      <a:pt x="838" y="990"/>
                      <a:pt x="900" y="886"/>
                      <a:pt x="984" y="802"/>
                    </a:cubicBezTo>
                    <a:close/>
                    <a:moveTo>
                      <a:pt x="1800" y="0"/>
                    </a:moveTo>
                    <a:cubicBezTo>
                      <a:pt x="1688" y="0"/>
                      <a:pt x="1576" y="10"/>
                      <a:pt x="1465" y="28"/>
                    </a:cubicBezTo>
                    <a:cubicBezTo>
                      <a:pt x="1419" y="23"/>
                      <a:pt x="1374" y="20"/>
                      <a:pt x="1330" y="20"/>
                    </a:cubicBezTo>
                    <a:cubicBezTo>
                      <a:pt x="862" y="20"/>
                      <a:pt x="548" y="318"/>
                      <a:pt x="356" y="739"/>
                    </a:cubicBezTo>
                    <a:cubicBezTo>
                      <a:pt x="294" y="844"/>
                      <a:pt x="252" y="949"/>
                      <a:pt x="231" y="1074"/>
                    </a:cubicBezTo>
                    <a:cubicBezTo>
                      <a:pt x="22" y="1702"/>
                      <a:pt x="1" y="2455"/>
                      <a:pt x="43" y="2978"/>
                    </a:cubicBezTo>
                    <a:cubicBezTo>
                      <a:pt x="43" y="3146"/>
                      <a:pt x="168" y="3250"/>
                      <a:pt x="335" y="3271"/>
                    </a:cubicBezTo>
                    <a:cubicBezTo>
                      <a:pt x="776" y="3285"/>
                      <a:pt x="1370" y="3452"/>
                      <a:pt x="1904" y="3452"/>
                    </a:cubicBezTo>
                    <a:cubicBezTo>
                      <a:pt x="2182" y="3452"/>
                      <a:pt x="2443" y="3407"/>
                      <a:pt x="2658" y="3271"/>
                    </a:cubicBezTo>
                    <a:cubicBezTo>
                      <a:pt x="3118" y="2999"/>
                      <a:pt x="3181" y="2330"/>
                      <a:pt x="3223" y="1702"/>
                    </a:cubicBezTo>
                    <a:cubicBezTo>
                      <a:pt x="3286" y="1388"/>
                      <a:pt x="3369" y="1095"/>
                      <a:pt x="3558" y="865"/>
                    </a:cubicBezTo>
                    <a:cubicBezTo>
                      <a:pt x="3662" y="718"/>
                      <a:pt x="3537" y="488"/>
                      <a:pt x="3390" y="446"/>
                    </a:cubicBezTo>
                    <a:cubicBezTo>
                      <a:pt x="3202" y="405"/>
                      <a:pt x="3035" y="384"/>
                      <a:pt x="2867" y="363"/>
                    </a:cubicBezTo>
                    <a:cubicBezTo>
                      <a:pt x="2590" y="118"/>
                      <a:pt x="21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0"/>
              <p:cNvSpPr/>
              <p:nvPr/>
            </p:nvSpPr>
            <p:spPr>
              <a:xfrm>
                <a:off x="6263663" y="2202363"/>
                <a:ext cx="91575" cy="86150"/>
              </a:xfrm>
              <a:custGeom>
                <a:rect b="b" l="l" r="r" t="t"/>
                <a:pathLst>
                  <a:path extrusionOk="0" h="3446" w="3663">
                    <a:moveTo>
                      <a:pt x="2826" y="910"/>
                    </a:moveTo>
                    <a:cubicBezTo>
                      <a:pt x="2805" y="931"/>
                      <a:pt x="2805" y="931"/>
                      <a:pt x="2805" y="952"/>
                    </a:cubicBezTo>
                    <a:cubicBezTo>
                      <a:pt x="2805" y="931"/>
                      <a:pt x="2784" y="931"/>
                      <a:pt x="2784" y="910"/>
                    </a:cubicBezTo>
                    <a:close/>
                    <a:moveTo>
                      <a:pt x="984" y="805"/>
                    </a:moveTo>
                    <a:cubicBezTo>
                      <a:pt x="1319" y="826"/>
                      <a:pt x="1654" y="847"/>
                      <a:pt x="1989" y="847"/>
                    </a:cubicBezTo>
                    <a:cubicBezTo>
                      <a:pt x="2219" y="1036"/>
                      <a:pt x="2365" y="1287"/>
                      <a:pt x="2428" y="1517"/>
                    </a:cubicBezTo>
                    <a:cubicBezTo>
                      <a:pt x="2512" y="1956"/>
                      <a:pt x="2344" y="2542"/>
                      <a:pt x="1863" y="2709"/>
                    </a:cubicBezTo>
                    <a:cubicBezTo>
                      <a:pt x="1782" y="2741"/>
                      <a:pt x="1695" y="2753"/>
                      <a:pt x="1605" y="2753"/>
                    </a:cubicBezTo>
                    <a:cubicBezTo>
                      <a:pt x="1395" y="2753"/>
                      <a:pt x="1169" y="2684"/>
                      <a:pt x="963" y="2626"/>
                    </a:cubicBezTo>
                    <a:cubicBezTo>
                      <a:pt x="963" y="2124"/>
                      <a:pt x="922" y="1601"/>
                      <a:pt x="796" y="1119"/>
                    </a:cubicBezTo>
                    <a:cubicBezTo>
                      <a:pt x="838" y="994"/>
                      <a:pt x="901" y="889"/>
                      <a:pt x="984" y="805"/>
                    </a:cubicBezTo>
                    <a:close/>
                    <a:moveTo>
                      <a:pt x="1830" y="1"/>
                    </a:moveTo>
                    <a:cubicBezTo>
                      <a:pt x="1708" y="1"/>
                      <a:pt x="1586" y="11"/>
                      <a:pt x="1466" y="31"/>
                    </a:cubicBezTo>
                    <a:cubicBezTo>
                      <a:pt x="1419" y="26"/>
                      <a:pt x="1374" y="23"/>
                      <a:pt x="1330" y="23"/>
                    </a:cubicBezTo>
                    <a:cubicBezTo>
                      <a:pt x="862" y="23"/>
                      <a:pt x="548" y="322"/>
                      <a:pt x="357" y="743"/>
                    </a:cubicBezTo>
                    <a:cubicBezTo>
                      <a:pt x="294" y="847"/>
                      <a:pt x="252" y="952"/>
                      <a:pt x="231" y="1077"/>
                    </a:cubicBezTo>
                    <a:cubicBezTo>
                      <a:pt x="22" y="1684"/>
                      <a:pt x="1" y="2458"/>
                      <a:pt x="43" y="2981"/>
                    </a:cubicBezTo>
                    <a:cubicBezTo>
                      <a:pt x="43" y="3128"/>
                      <a:pt x="147" y="3253"/>
                      <a:pt x="315" y="3253"/>
                    </a:cubicBezTo>
                    <a:cubicBezTo>
                      <a:pt x="771" y="3281"/>
                      <a:pt x="1373" y="3446"/>
                      <a:pt x="1910" y="3446"/>
                    </a:cubicBezTo>
                    <a:cubicBezTo>
                      <a:pt x="2186" y="3446"/>
                      <a:pt x="2445" y="3402"/>
                      <a:pt x="2658" y="3274"/>
                    </a:cubicBezTo>
                    <a:cubicBezTo>
                      <a:pt x="3119" y="3002"/>
                      <a:pt x="3181" y="2312"/>
                      <a:pt x="3202" y="1684"/>
                    </a:cubicBezTo>
                    <a:cubicBezTo>
                      <a:pt x="3265" y="1391"/>
                      <a:pt x="3370" y="1098"/>
                      <a:pt x="3558" y="868"/>
                    </a:cubicBezTo>
                    <a:cubicBezTo>
                      <a:pt x="3663" y="722"/>
                      <a:pt x="3537" y="492"/>
                      <a:pt x="3370" y="450"/>
                    </a:cubicBezTo>
                    <a:cubicBezTo>
                      <a:pt x="3202" y="408"/>
                      <a:pt x="3035" y="366"/>
                      <a:pt x="2867" y="345"/>
                    </a:cubicBezTo>
                    <a:cubicBezTo>
                      <a:pt x="2597"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0"/>
              <p:cNvSpPr/>
              <p:nvPr/>
            </p:nvSpPr>
            <p:spPr>
              <a:xfrm>
                <a:off x="6364638" y="2203488"/>
                <a:ext cx="91550" cy="86475"/>
              </a:xfrm>
              <a:custGeom>
                <a:rect b="b" l="l" r="r" t="t"/>
                <a:pathLst>
                  <a:path extrusionOk="0" h="3459" w="3662">
                    <a:moveTo>
                      <a:pt x="2783" y="907"/>
                    </a:moveTo>
                    <a:lnTo>
                      <a:pt x="2783" y="907"/>
                    </a:lnTo>
                    <a:cubicBezTo>
                      <a:pt x="2783" y="928"/>
                      <a:pt x="2804" y="928"/>
                      <a:pt x="2825" y="928"/>
                    </a:cubicBezTo>
                    <a:cubicBezTo>
                      <a:pt x="2804" y="928"/>
                      <a:pt x="2804" y="949"/>
                      <a:pt x="2804" y="970"/>
                    </a:cubicBezTo>
                    <a:cubicBezTo>
                      <a:pt x="2804" y="949"/>
                      <a:pt x="2783" y="928"/>
                      <a:pt x="2783" y="907"/>
                    </a:cubicBezTo>
                    <a:close/>
                    <a:moveTo>
                      <a:pt x="984" y="802"/>
                    </a:moveTo>
                    <a:cubicBezTo>
                      <a:pt x="1318" y="844"/>
                      <a:pt x="1653" y="844"/>
                      <a:pt x="1988" y="844"/>
                    </a:cubicBezTo>
                    <a:cubicBezTo>
                      <a:pt x="2218" y="1032"/>
                      <a:pt x="2365" y="1283"/>
                      <a:pt x="2427" y="1514"/>
                    </a:cubicBezTo>
                    <a:cubicBezTo>
                      <a:pt x="2511" y="1953"/>
                      <a:pt x="2344" y="2560"/>
                      <a:pt x="1862" y="2727"/>
                    </a:cubicBezTo>
                    <a:cubicBezTo>
                      <a:pt x="1785" y="2751"/>
                      <a:pt x="1702" y="2761"/>
                      <a:pt x="1616" y="2761"/>
                    </a:cubicBezTo>
                    <a:cubicBezTo>
                      <a:pt x="1402" y="2761"/>
                      <a:pt x="1172" y="2697"/>
                      <a:pt x="963" y="2623"/>
                    </a:cubicBezTo>
                    <a:cubicBezTo>
                      <a:pt x="963" y="2120"/>
                      <a:pt x="921" y="1597"/>
                      <a:pt x="795" y="1116"/>
                    </a:cubicBezTo>
                    <a:cubicBezTo>
                      <a:pt x="837" y="991"/>
                      <a:pt x="900" y="886"/>
                      <a:pt x="984" y="802"/>
                    </a:cubicBezTo>
                    <a:close/>
                    <a:moveTo>
                      <a:pt x="1799" y="0"/>
                    </a:moveTo>
                    <a:cubicBezTo>
                      <a:pt x="1687" y="0"/>
                      <a:pt x="1575" y="10"/>
                      <a:pt x="1465" y="28"/>
                    </a:cubicBezTo>
                    <a:cubicBezTo>
                      <a:pt x="1418" y="23"/>
                      <a:pt x="1373" y="20"/>
                      <a:pt x="1329" y="20"/>
                    </a:cubicBezTo>
                    <a:cubicBezTo>
                      <a:pt x="861" y="20"/>
                      <a:pt x="547" y="319"/>
                      <a:pt x="356" y="739"/>
                    </a:cubicBezTo>
                    <a:cubicBezTo>
                      <a:pt x="293" y="844"/>
                      <a:pt x="251" y="970"/>
                      <a:pt x="230" y="1074"/>
                    </a:cubicBezTo>
                    <a:cubicBezTo>
                      <a:pt x="21" y="1702"/>
                      <a:pt x="0" y="2455"/>
                      <a:pt x="42" y="2978"/>
                    </a:cubicBezTo>
                    <a:cubicBezTo>
                      <a:pt x="42" y="3146"/>
                      <a:pt x="168" y="3271"/>
                      <a:pt x="335" y="3271"/>
                    </a:cubicBezTo>
                    <a:cubicBezTo>
                      <a:pt x="783" y="3285"/>
                      <a:pt x="1391" y="3459"/>
                      <a:pt x="1932" y="3459"/>
                    </a:cubicBezTo>
                    <a:cubicBezTo>
                      <a:pt x="2199" y="3459"/>
                      <a:pt x="2450" y="3417"/>
                      <a:pt x="2657" y="3292"/>
                    </a:cubicBezTo>
                    <a:cubicBezTo>
                      <a:pt x="3118" y="2999"/>
                      <a:pt x="3181" y="2330"/>
                      <a:pt x="3222" y="1702"/>
                    </a:cubicBezTo>
                    <a:cubicBezTo>
                      <a:pt x="3285" y="1388"/>
                      <a:pt x="3369" y="1116"/>
                      <a:pt x="3557" y="865"/>
                    </a:cubicBezTo>
                    <a:cubicBezTo>
                      <a:pt x="3662" y="719"/>
                      <a:pt x="3536" y="488"/>
                      <a:pt x="3369" y="447"/>
                    </a:cubicBezTo>
                    <a:cubicBezTo>
                      <a:pt x="3201" y="405"/>
                      <a:pt x="3034" y="384"/>
                      <a:pt x="2867" y="363"/>
                    </a:cubicBezTo>
                    <a:cubicBezTo>
                      <a:pt x="2589" y="118"/>
                      <a:pt x="2197" y="0"/>
                      <a:pt x="17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0"/>
              <p:cNvSpPr/>
              <p:nvPr/>
            </p:nvSpPr>
            <p:spPr>
              <a:xfrm>
                <a:off x="6465588" y="2204988"/>
                <a:ext cx="91575" cy="86150"/>
              </a:xfrm>
              <a:custGeom>
                <a:rect b="b" l="l" r="r" t="t"/>
                <a:pathLst>
                  <a:path extrusionOk="0" h="3446" w="3663">
                    <a:moveTo>
                      <a:pt x="2825" y="910"/>
                    </a:moveTo>
                    <a:cubicBezTo>
                      <a:pt x="2804" y="931"/>
                      <a:pt x="2804" y="931"/>
                      <a:pt x="2804" y="951"/>
                    </a:cubicBezTo>
                    <a:cubicBezTo>
                      <a:pt x="2804" y="931"/>
                      <a:pt x="2783" y="931"/>
                      <a:pt x="2783" y="910"/>
                    </a:cubicBezTo>
                    <a:close/>
                    <a:moveTo>
                      <a:pt x="984" y="784"/>
                    </a:moveTo>
                    <a:cubicBezTo>
                      <a:pt x="1319" y="826"/>
                      <a:pt x="1653" y="826"/>
                      <a:pt x="1988" y="847"/>
                    </a:cubicBezTo>
                    <a:cubicBezTo>
                      <a:pt x="2218" y="1035"/>
                      <a:pt x="2386" y="1286"/>
                      <a:pt x="2428" y="1516"/>
                    </a:cubicBezTo>
                    <a:cubicBezTo>
                      <a:pt x="2511" y="1956"/>
                      <a:pt x="2344" y="2542"/>
                      <a:pt x="1884" y="2709"/>
                    </a:cubicBezTo>
                    <a:cubicBezTo>
                      <a:pt x="1796" y="2740"/>
                      <a:pt x="1704" y="2753"/>
                      <a:pt x="1612" y="2753"/>
                    </a:cubicBezTo>
                    <a:cubicBezTo>
                      <a:pt x="1394" y="2753"/>
                      <a:pt x="1168" y="2684"/>
                      <a:pt x="963" y="2625"/>
                    </a:cubicBezTo>
                    <a:cubicBezTo>
                      <a:pt x="963" y="2102"/>
                      <a:pt x="921" y="1600"/>
                      <a:pt x="796" y="1098"/>
                    </a:cubicBezTo>
                    <a:cubicBezTo>
                      <a:pt x="837" y="993"/>
                      <a:pt x="900" y="868"/>
                      <a:pt x="984" y="784"/>
                    </a:cubicBezTo>
                    <a:close/>
                    <a:moveTo>
                      <a:pt x="1830" y="0"/>
                    </a:moveTo>
                    <a:cubicBezTo>
                      <a:pt x="1708" y="0"/>
                      <a:pt x="1585" y="11"/>
                      <a:pt x="1465" y="31"/>
                    </a:cubicBezTo>
                    <a:cubicBezTo>
                      <a:pt x="1419" y="25"/>
                      <a:pt x="1373" y="23"/>
                      <a:pt x="1330" y="23"/>
                    </a:cubicBezTo>
                    <a:cubicBezTo>
                      <a:pt x="861" y="23"/>
                      <a:pt x="547" y="321"/>
                      <a:pt x="356" y="742"/>
                    </a:cubicBezTo>
                    <a:cubicBezTo>
                      <a:pt x="293" y="847"/>
                      <a:pt x="252" y="951"/>
                      <a:pt x="231" y="1077"/>
                    </a:cubicBezTo>
                    <a:cubicBezTo>
                      <a:pt x="21" y="1684"/>
                      <a:pt x="0" y="2458"/>
                      <a:pt x="21" y="2960"/>
                    </a:cubicBezTo>
                    <a:cubicBezTo>
                      <a:pt x="42" y="3128"/>
                      <a:pt x="147" y="3253"/>
                      <a:pt x="314" y="3253"/>
                    </a:cubicBezTo>
                    <a:cubicBezTo>
                      <a:pt x="770" y="3281"/>
                      <a:pt x="1373" y="3445"/>
                      <a:pt x="1910" y="3445"/>
                    </a:cubicBezTo>
                    <a:cubicBezTo>
                      <a:pt x="2186" y="3445"/>
                      <a:pt x="2445" y="3402"/>
                      <a:pt x="2658" y="3274"/>
                    </a:cubicBezTo>
                    <a:cubicBezTo>
                      <a:pt x="3118" y="3002"/>
                      <a:pt x="3181" y="2312"/>
                      <a:pt x="3223" y="1684"/>
                    </a:cubicBezTo>
                    <a:cubicBezTo>
                      <a:pt x="3285" y="1391"/>
                      <a:pt x="3369" y="1098"/>
                      <a:pt x="3557" y="868"/>
                    </a:cubicBezTo>
                    <a:cubicBezTo>
                      <a:pt x="3662" y="721"/>
                      <a:pt x="3537" y="491"/>
                      <a:pt x="3369" y="449"/>
                    </a:cubicBezTo>
                    <a:cubicBezTo>
                      <a:pt x="3202" y="407"/>
                      <a:pt x="3034" y="366"/>
                      <a:pt x="2867" y="345"/>
                    </a:cubicBezTo>
                    <a:cubicBezTo>
                      <a:pt x="2596" y="106"/>
                      <a:pt x="2217" y="0"/>
                      <a:pt x="1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0"/>
              <p:cNvSpPr/>
              <p:nvPr/>
            </p:nvSpPr>
            <p:spPr>
              <a:xfrm>
                <a:off x="6566538" y="2206113"/>
                <a:ext cx="91575" cy="86475"/>
              </a:xfrm>
              <a:custGeom>
                <a:rect b="b" l="l" r="r" t="t"/>
                <a:pathLst>
                  <a:path extrusionOk="0" h="3459" w="3663">
                    <a:moveTo>
                      <a:pt x="2784" y="906"/>
                    </a:moveTo>
                    <a:lnTo>
                      <a:pt x="2784" y="906"/>
                    </a:lnTo>
                    <a:cubicBezTo>
                      <a:pt x="2804" y="927"/>
                      <a:pt x="2804" y="927"/>
                      <a:pt x="2825" y="927"/>
                    </a:cubicBezTo>
                    <a:cubicBezTo>
                      <a:pt x="2825" y="927"/>
                      <a:pt x="2804" y="948"/>
                      <a:pt x="2804" y="969"/>
                    </a:cubicBezTo>
                    <a:cubicBezTo>
                      <a:pt x="2804" y="948"/>
                      <a:pt x="2784" y="927"/>
                      <a:pt x="2784" y="906"/>
                    </a:cubicBezTo>
                    <a:close/>
                    <a:moveTo>
                      <a:pt x="984" y="802"/>
                    </a:moveTo>
                    <a:cubicBezTo>
                      <a:pt x="1319" y="844"/>
                      <a:pt x="1654" y="844"/>
                      <a:pt x="1988" y="844"/>
                    </a:cubicBezTo>
                    <a:cubicBezTo>
                      <a:pt x="2219" y="1032"/>
                      <a:pt x="2386" y="1283"/>
                      <a:pt x="2428" y="1513"/>
                    </a:cubicBezTo>
                    <a:cubicBezTo>
                      <a:pt x="2512" y="1953"/>
                      <a:pt x="2344" y="2559"/>
                      <a:pt x="1884" y="2727"/>
                    </a:cubicBezTo>
                    <a:cubicBezTo>
                      <a:pt x="1800" y="2751"/>
                      <a:pt x="1713" y="2761"/>
                      <a:pt x="1624" y="2761"/>
                    </a:cubicBezTo>
                    <a:cubicBezTo>
                      <a:pt x="1403" y="2761"/>
                      <a:pt x="1172" y="2697"/>
                      <a:pt x="963" y="2622"/>
                    </a:cubicBezTo>
                    <a:cubicBezTo>
                      <a:pt x="963" y="2120"/>
                      <a:pt x="921" y="1597"/>
                      <a:pt x="796" y="1116"/>
                    </a:cubicBezTo>
                    <a:cubicBezTo>
                      <a:pt x="838" y="990"/>
                      <a:pt x="900" y="886"/>
                      <a:pt x="984" y="802"/>
                    </a:cubicBezTo>
                    <a:close/>
                    <a:moveTo>
                      <a:pt x="1800" y="0"/>
                    </a:moveTo>
                    <a:cubicBezTo>
                      <a:pt x="1688" y="0"/>
                      <a:pt x="1576" y="9"/>
                      <a:pt x="1465" y="28"/>
                    </a:cubicBezTo>
                    <a:cubicBezTo>
                      <a:pt x="1419" y="22"/>
                      <a:pt x="1374" y="20"/>
                      <a:pt x="1330" y="20"/>
                    </a:cubicBezTo>
                    <a:cubicBezTo>
                      <a:pt x="862" y="20"/>
                      <a:pt x="548" y="318"/>
                      <a:pt x="356" y="739"/>
                    </a:cubicBezTo>
                    <a:cubicBezTo>
                      <a:pt x="294" y="844"/>
                      <a:pt x="252" y="969"/>
                      <a:pt x="231" y="1074"/>
                    </a:cubicBezTo>
                    <a:cubicBezTo>
                      <a:pt x="22" y="1702"/>
                      <a:pt x="1" y="2455"/>
                      <a:pt x="43" y="2978"/>
                    </a:cubicBezTo>
                    <a:cubicBezTo>
                      <a:pt x="43" y="3145"/>
                      <a:pt x="168" y="3271"/>
                      <a:pt x="335" y="3271"/>
                    </a:cubicBezTo>
                    <a:cubicBezTo>
                      <a:pt x="784" y="3285"/>
                      <a:pt x="1392" y="3458"/>
                      <a:pt x="1933" y="3458"/>
                    </a:cubicBezTo>
                    <a:cubicBezTo>
                      <a:pt x="2200" y="3458"/>
                      <a:pt x="2451" y="3416"/>
                      <a:pt x="2658" y="3292"/>
                    </a:cubicBezTo>
                    <a:cubicBezTo>
                      <a:pt x="3118" y="2999"/>
                      <a:pt x="3181" y="2329"/>
                      <a:pt x="3223" y="1702"/>
                    </a:cubicBezTo>
                    <a:cubicBezTo>
                      <a:pt x="3286" y="1388"/>
                      <a:pt x="3369" y="1116"/>
                      <a:pt x="3558" y="865"/>
                    </a:cubicBezTo>
                    <a:cubicBezTo>
                      <a:pt x="3662" y="718"/>
                      <a:pt x="3537" y="488"/>
                      <a:pt x="3390" y="446"/>
                    </a:cubicBezTo>
                    <a:cubicBezTo>
                      <a:pt x="3202" y="404"/>
                      <a:pt x="3035" y="383"/>
                      <a:pt x="2867" y="362"/>
                    </a:cubicBezTo>
                    <a:cubicBezTo>
                      <a:pt x="2590" y="118"/>
                      <a:pt x="21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0"/>
              <p:cNvSpPr/>
              <p:nvPr/>
            </p:nvSpPr>
            <p:spPr>
              <a:xfrm>
                <a:off x="6263663" y="2299663"/>
                <a:ext cx="91575" cy="86175"/>
              </a:xfrm>
              <a:custGeom>
                <a:rect b="b" l="l" r="r" t="t"/>
                <a:pathLst>
                  <a:path extrusionOk="0" h="3447" w="3663">
                    <a:moveTo>
                      <a:pt x="2826" y="910"/>
                    </a:moveTo>
                    <a:cubicBezTo>
                      <a:pt x="2805" y="931"/>
                      <a:pt x="2805" y="952"/>
                      <a:pt x="2805" y="952"/>
                    </a:cubicBezTo>
                    <a:cubicBezTo>
                      <a:pt x="2805" y="931"/>
                      <a:pt x="2784" y="931"/>
                      <a:pt x="2784" y="910"/>
                    </a:cubicBezTo>
                    <a:close/>
                    <a:moveTo>
                      <a:pt x="984" y="805"/>
                    </a:moveTo>
                    <a:cubicBezTo>
                      <a:pt x="1319" y="826"/>
                      <a:pt x="1654" y="847"/>
                      <a:pt x="1989" y="847"/>
                    </a:cubicBezTo>
                    <a:cubicBezTo>
                      <a:pt x="2219" y="1035"/>
                      <a:pt x="2365" y="1286"/>
                      <a:pt x="2428" y="1517"/>
                    </a:cubicBezTo>
                    <a:cubicBezTo>
                      <a:pt x="2512" y="1956"/>
                      <a:pt x="2344" y="2563"/>
                      <a:pt x="1863" y="2709"/>
                    </a:cubicBezTo>
                    <a:cubicBezTo>
                      <a:pt x="1775" y="2743"/>
                      <a:pt x="1680" y="2757"/>
                      <a:pt x="1582" y="2757"/>
                    </a:cubicBezTo>
                    <a:cubicBezTo>
                      <a:pt x="1378" y="2757"/>
                      <a:pt x="1161" y="2696"/>
                      <a:pt x="963" y="2626"/>
                    </a:cubicBezTo>
                    <a:cubicBezTo>
                      <a:pt x="963" y="2123"/>
                      <a:pt x="922" y="1600"/>
                      <a:pt x="796" y="1119"/>
                    </a:cubicBezTo>
                    <a:cubicBezTo>
                      <a:pt x="838" y="994"/>
                      <a:pt x="901" y="889"/>
                      <a:pt x="984" y="805"/>
                    </a:cubicBezTo>
                    <a:close/>
                    <a:moveTo>
                      <a:pt x="1830" y="1"/>
                    </a:moveTo>
                    <a:cubicBezTo>
                      <a:pt x="1708" y="1"/>
                      <a:pt x="1586" y="11"/>
                      <a:pt x="1466" y="31"/>
                    </a:cubicBezTo>
                    <a:cubicBezTo>
                      <a:pt x="1419" y="26"/>
                      <a:pt x="1374" y="23"/>
                      <a:pt x="1330" y="23"/>
                    </a:cubicBezTo>
                    <a:cubicBezTo>
                      <a:pt x="862" y="23"/>
                      <a:pt x="548" y="321"/>
                      <a:pt x="357" y="742"/>
                    </a:cubicBezTo>
                    <a:cubicBezTo>
                      <a:pt x="294" y="847"/>
                      <a:pt x="252" y="952"/>
                      <a:pt x="231" y="1077"/>
                    </a:cubicBezTo>
                    <a:cubicBezTo>
                      <a:pt x="22" y="1705"/>
                      <a:pt x="1" y="2458"/>
                      <a:pt x="43" y="2981"/>
                    </a:cubicBezTo>
                    <a:cubicBezTo>
                      <a:pt x="43" y="3128"/>
                      <a:pt x="147" y="3253"/>
                      <a:pt x="315" y="3274"/>
                    </a:cubicBezTo>
                    <a:cubicBezTo>
                      <a:pt x="769" y="3288"/>
                      <a:pt x="1367" y="3446"/>
                      <a:pt x="1902" y="3446"/>
                    </a:cubicBezTo>
                    <a:cubicBezTo>
                      <a:pt x="2181" y="3446"/>
                      <a:pt x="2443" y="3403"/>
                      <a:pt x="2658" y="3274"/>
                    </a:cubicBezTo>
                    <a:cubicBezTo>
                      <a:pt x="3119" y="3002"/>
                      <a:pt x="3181" y="2312"/>
                      <a:pt x="3202" y="1684"/>
                    </a:cubicBezTo>
                    <a:cubicBezTo>
                      <a:pt x="3265" y="1391"/>
                      <a:pt x="3370" y="1098"/>
                      <a:pt x="3558" y="868"/>
                    </a:cubicBezTo>
                    <a:cubicBezTo>
                      <a:pt x="3663" y="722"/>
                      <a:pt x="3537" y="491"/>
                      <a:pt x="3370" y="449"/>
                    </a:cubicBezTo>
                    <a:cubicBezTo>
                      <a:pt x="3202" y="408"/>
                      <a:pt x="3035" y="387"/>
                      <a:pt x="2867" y="345"/>
                    </a:cubicBezTo>
                    <a:cubicBezTo>
                      <a:pt x="2597"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0"/>
              <p:cNvSpPr/>
              <p:nvPr/>
            </p:nvSpPr>
            <p:spPr>
              <a:xfrm>
                <a:off x="6364638" y="2300988"/>
                <a:ext cx="91550" cy="86275"/>
              </a:xfrm>
              <a:custGeom>
                <a:rect b="b" l="l" r="r" t="t"/>
                <a:pathLst>
                  <a:path extrusionOk="0" h="3451" w="3662">
                    <a:moveTo>
                      <a:pt x="2825" y="920"/>
                    </a:moveTo>
                    <a:cubicBezTo>
                      <a:pt x="2804" y="920"/>
                      <a:pt x="2804" y="941"/>
                      <a:pt x="2804" y="961"/>
                    </a:cubicBezTo>
                    <a:cubicBezTo>
                      <a:pt x="2804" y="941"/>
                      <a:pt x="2783" y="920"/>
                      <a:pt x="2783" y="920"/>
                    </a:cubicBezTo>
                    <a:close/>
                    <a:moveTo>
                      <a:pt x="984" y="794"/>
                    </a:moveTo>
                    <a:cubicBezTo>
                      <a:pt x="1318" y="836"/>
                      <a:pt x="1653" y="836"/>
                      <a:pt x="1988" y="857"/>
                    </a:cubicBezTo>
                    <a:cubicBezTo>
                      <a:pt x="2218" y="1024"/>
                      <a:pt x="2365" y="1296"/>
                      <a:pt x="2427" y="1505"/>
                    </a:cubicBezTo>
                    <a:cubicBezTo>
                      <a:pt x="2511" y="1966"/>
                      <a:pt x="2344" y="2552"/>
                      <a:pt x="1862" y="2719"/>
                    </a:cubicBezTo>
                    <a:cubicBezTo>
                      <a:pt x="1785" y="2743"/>
                      <a:pt x="1702" y="2753"/>
                      <a:pt x="1616" y="2753"/>
                    </a:cubicBezTo>
                    <a:cubicBezTo>
                      <a:pt x="1402" y="2753"/>
                      <a:pt x="1172" y="2689"/>
                      <a:pt x="963" y="2614"/>
                    </a:cubicBezTo>
                    <a:cubicBezTo>
                      <a:pt x="963" y="2112"/>
                      <a:pt x="921" y="1610"/>
                      <a:pt x="795" y="1108"/>
                    </a:cubicBezTo>
                    <a:cubicBezTo>
                      <a:pt x="837" y="982"/>
                      <a:pt x="900" y="878"/>
                      <a:pt x="984" y="794"/>
                    </a:cubicBezTo>
                    <a:close/>
                    <a:moveTo>
                      <a:pt x="1773" y="0"/>
                    </a:moveTo>
                    <a:cubicBezTo>
                      <a:pt x="1670" y="0"/>
                      <a:pt x="1567" y="7"/>
                      <a:pt x="1465" y="20"/>
                    </a:cubicBezTo>
                    <a:cubicBezTo>
                      <a:pt x="1430" y="17"/>
                      <a:pt x="1396" y="16"/>
                      <a:pt x="1363" y="16"/>
                    </a:cubicBezTo>
                    <a:cubicBezTo>
                      <a:pt x="876" y="16"/>
                      <a:pt x="552" y="300"/>
                      <a:pt x="356" y="731"/>
                    </a:cubicBezTo>
                    <a:cubicBezTo>
                      <a:pt x="293" y="836"/>
                      <a:pt x="251" y="961"/>
                      <a:pt x="230" y="1066"/>
                    </a:cubicBezTo>
                    <a:cubicBezTo>
                      <a:pt x="21" y="1694"/>
                      <a:pt x="0" y="2447"/>
                      <a:pt x="42" y="2970"/>
                    </a:cubicBezTo>
                    <a:cubicBezTo>
                      <a:pt x="42" y="3137"/>
                      <a:pt x="168" y="3263"/>
                      <a:pt x="335" y="3263"/>
                    </a:cubicBezTo>
                    <a:cubicBezTo>
                      <a:pt x="783" y="3277"/>
                      <a:pt x="1391" y="3451"/>
                      <a:pt x="1932" y="3451"/>
                    </a:cubicBezTo>
                    <a:cubicBezTo>
                      <a:pt x="2199" y="3451"/>
                      <a:pt x="2450" y="3408"/>
                      <a:pt x="2657" y="3284"/>
                    </a:cubicBezTo>
                    <a:cubicBezTo>
                      <a:pt x="3118" y="2991"/>
                      <a:pt x="3181" y="2321"/>
                      <a:pt x="3222" y="1694"/>
                    </a:cubicBezTo>
                    <a:cubicBezTo>
                      <a:pt x="3285" y="1401"/>
                      <a:pt x="3369" y="1108"/>
                      <a:pt x="3557" y="878"/>
                    </a:cubicBezTo>
                    <a:cubicBezTo>
                      <a:pt x="3662" y="710"/>
                      <a:pt x="3536" y="480"/>
                      <a:pt x="3369" y="438"/>
                    </a:cubicBezTo>
                    <a:cubicBezTo>
                      <a:pt x="3201" y="396"/>
                      <a:pt x="3034" y="376"/>
                      <a:pt x="2867" y="355"/>
                    </a:cubicBezTo>
                    <a:cubicBezTo>
                      <a:pt x="2583" y="104"/>
                      <a:pt x="2180" y="0"/>
                      <a:pt x="17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0"/>
              <p:cNvSpPr/>
              <p:nvPr/>
            </p:nvSpPr>
            <p:spPr>
              <a:xfrm>
                <a:off x="6465588" y="2302288"/>
                <a:ext cx="91575" cy="86150"/>
              </a:xfrm>
              <a:custGeom>
                <a:rect b="b" l="l" r="r" t="t"/>
                <a:pathLst>
                  <a:path extrusionOk="0" h="3446" w="3663">
                    <a:moveTo>
                      <a:pt x="2825" y="909"/>
                    </a:moveTo>
                    <a:cubicBezTo>
                      <a:pt x="2804" y="930"/>
                      <a:pt x="2804" y="930"/>
                      <a:pt x="2804" y="951"/>
                    </a:cubicBezTo>
                    <a:cubicBezTo>
                      <a:pt x="2804" y="930"/>
                      <a:pt x="2783" y="930"/>
                      <a:pt x="2783" y="909"/>
                    </a:cubicBezTo>
                    <a:close/>
                    <a:moveTo>
                      <a:pt x="984" y="805"/>
                    </a:moveTo>
                    <a:cubicBezTo>
                      <a:pt x="1319" y="826"/>
                      <a:pt x="1653" y="847"/>
                      <a:pt x="1988" y="847"/>
                    </a:cubicBezTo>
                    <a:cubicBezTo>
                      <a:pt x="2218" y="1035"/>
                      <a:pt x="2386" y="1286"/>
                      <a:pt x="2428" y="1516"/>
                    </a:cubicBezTo>
                    <a:cubicBezTo>
                      <a:pt x="2511" y="1956"/>
                      <a:pt x="2344" y="2562"/>
                      <a:pt x="1884" y="2709"/>
                    </a:cubicBezTo>
                    <a:cubicBezTo>
                      <a:pt x="1788" y="2743"/>
                      <a:pt x="1689" y="2757"/>
                      <a:pt x="1588" y="2757"/>
                    </a:cubicBezTo>
                    <a:cubicBezTo>
                      <a:pt x="1378" y="2757"/>
                      <a:pt x="1161" y="2696"/>
                      <a:pt x="963" y="2625"/>
                    </a:cubicBezTo>
                    <a:cubicBezTo>
                      <a:pt x="963" y="2123"/>
                      <a:pt x="921" y="1600"/>
                      <a:pt x="796" y="1119"/>
                    </a:cubicBezTo>
                    <a:cubicBezTo>
                      <a:pt x="837" y="993"/>
                      <a:pt x="900" y="889"/>
                      <a:pt x="984" y="805"/>
                    </a:cubicBezTo>
                    <a:close/>
                    <a:moveTo>
                      <a:pt x="1830" y="0"/>
                    </a:moveTo>
                    <a:cubicBezTo>
                      <a:pt x="1708" y="0"/>
                      <a:pt x="1585" y="11"/>
                      <a:pt x="1465" y="31"/>
                    </a:cubicBezTo>
                    <a:cubicBezTo>
                      <a:pt x="1419" y="25"/>
                      <a:pt x="1373" y="23"/>
                      <a:pt x="1330" y="23"/>
                    </a:cubicBezTo>
                    <a:cubicBezTo>
                      <a:pt x="861" y="23"/>
                      <a:pt x="547" y="321"/>
                      <a:pt x="356" y="742"/>
                    </a:cubicBezTo>
                    <a:cubicBezTo>
                      <a:pt x="293" y="847"/>
                      <a:pt x="252" y="951"/>
                      <a:pt x="231" y="1077"/>
                    </a:cubicBezTo>
                    <a:cubicBezTo>
                      <a:pt x="21" y="1684"/>
                      <a:pt x="0" y="2458"/>
                      <a:pt x="21" y="2981"/>
                    </a:cubicBezTo>
                    <a:cubicBezTo>
                      <a:pt x="42" y="3127"/>
                      <a:pt x="147" y="3253"/>
                      <a:pt x="314" y="3274"/>
                    </a:cubicBezTo>
                    <a:cubicBezTo>
                      <a:pt x="768" y="3288"/>
                      <a:pt x="1367" y="3446"/>
                      <a:pt x="1902" y="3446"/>
                    </a:cubicBezTo>
                    <a:cubicBezTo>
                      <a:pt x="2181" y="3446"/>
                      <a:pt x="2443" y="3403"/>
                      <a:pt x="2658" y="3274"/>
                    </a:cubicBezTo>
                    <a:cubicBezTo>
                      <a:pt x="3118" y="3002"/>
                      <a:pt x="3181" y="2311"/>
                      <a:pt x="3223" y="1684"/>
                    </a:cubicBezTo>
                    <a:cubicBezTo>
                      <a:pt x="3285" y="1391"/>
                      <a:pt x="3369" y="1098"/>
                      <a:pt x="3557" y="868"/>
                    </a:cubicBezTo>
                    <a:cubicBezTo>
                      <a:pt x="3662" y="721"/>
                      <a:pt x="3537" y="491"/>
                      <a:pt x="3369" y="449"/>
                    </a:cubicBezTo>
                    <a:cubicBezTo>
                      <a:pt x="3202" y="407"/>
                      <a:pt x="3034" y="365"/>
                      <a:pt x="2867" y="344"/>
                    </a:cubicBezTo>
                    <a:cubicBezTo>
                      <a:pt x="2596" y="106"/>
                      <a:pt x="2217" y="0"/>
                      <a:pt x="1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0"/>
              <p:cNvSpPr/>
              <p:nvPr/>
            </p:nvSpPr>
            <p:spPr>
              <a:xfrm>
                <a:off x="6566538" y="2303613"/>
                <a:ext cx="91575" cy="86275"/>
              </a:xfrm>
              <a:custGeom>
                <a:rect b="b" l="l" r="r" t="t"/>
                <a:pathLst>
                  <a:path extrusionOk="0" h="3451" w="3663">
                    <a:moveTo>
                      <a:pt x="2825" y="919"/>
                    </a:moveTo>
                    <a:cubicBezTo>
                      <a:pt x="2825" y="919"/>
                      <a:pt x="2804" y="940"/>
                      <a:pt x="2804" y="961"/>
                    </a:cubicBezTo>
                    <a:cubicBezTo>
                      <a:pt x="2804" y="940"/>
                      <a:pt x="2784" y="919"/>
                      <a:pt x="2784" y="919"/>
                    </a:cubicBezTo>
                    <a:close/>
                    <a:moveTo>
                      <a:pt x="984" y="794"/>
                    </a:moveTo>
                    <a:cubicBezTo>
                      <a:pt x="1319" y="836"/>
                      <a:pt x="1654" y="836"/>
                      <a:pt x="1988" y="856"/>
                    </a:cubicBezTo>
                    <a:cubicBezTo>
                      <a:pt x="2219" y="1024"/>
                      <a:pt x="2386" y="1296"/>
                      <a:pt x="2428" y="1505"/>
                    </a:cubicBezTo>
                    <a:cubicBezTo>
                      <a:pt x="2512" y="1965"/>
                      <a:pt x="2344" y="2551"/>
                      <a:pt x="1884" y="2719"/>
                    </a:cubicBezTo>
                    <a:cubicBezTo>
                      <a:pt x="1800" y="2743"/>
                      <a:pt x="1713" y="2753"/>
                      <a:pt x="1624" y="2753"/>
                    </a:cubicBezTo>
                    <a:cubicBezTo>
                      <a:pt x="1403" y="2753"/>
                      <a:pt x="1172" y="2689"/>
                      <a:pt x="963" y="2614"/>
                    </a:cubicBezTo>
                    <a:cubicBezTo>
                      <a:pt x="963" y="2112"/>
                      <a:pt x="921" y="1610"/>
                      <a:pt x="796" y="1108"/>
                    </a:cubicBezTo>
                    <a:cubicBezTo>
                      <a:pt x="838" y="982"/>
                      <a:pt x="900" y="877"/>
                      <a:pt x="984" y="794"/>
                    </a:cubicBezTo>
                    <a:close/>
                    <a:moveTo>
                      <a:pt x="1774" y="0"/>
                    </a:moveTo>
                    <a:cubicBezTo>
                      <a:pt x="1671" y="0"/>
                      <a:pt x="1567" y="7"/>
                      <a:pt x="1465" y="19"/>
                    </a:cubicBezTo>
                    <a:cubicBezTo>
                      <a:pt x="1431" y="17"/>
                      <a:pt x="1397" y="16"/>
                      <a:pt x="1364" y="16"/>
                    </a:cubicBezTo>
                    <a:cubicBezTo>
                      <a:pt x="877" y="16"/>
                      <a:pt x="552" y="300"/>
                      <a:pt x="356" y="731"/>
                    </a:cubicBezTo>
                    <a:cubicBezTo>
                      <a:pt x="294" y="836"/>
                      <a:pt x="252" y="961"/>
                      <a:pt x="231" y="1066"/>
                    </a:cubicBezTo>
                    <a:cubicBezTo>
                      <a:pt x="22" y="1693"/>
                      <a:pt x="1" y="2447"/>
                      <a:pt x="43" y="2970"/>
                    </a:cubicBezTo>
                    <a:cubicBezTo>
                      <a:pt x="43" y="3137"/>
                      <a:pt x="168" y="3263"/>
                      <a:pt x="335" y="3263"/>
                    </a:cubicBezTo>
                    <a:cubicBezTo>
                      <a:pt x="784" y="3277"/>
                      <a:pt x="1392" y="3450"/>
                      <a:pt x="1933" y="3450"/>
                    </a:cubicBezTo>
                    <a:cubicBezTo>
                      <a:pt x="2200" y="3450"/>
                      <a:pt x="2451" y="3408"/>
                      <a:pt x="2658" y="3284"/>
                    </a:cubicBezTo>
                    <a:cubicBezTo>
                      <a:pt x="3118" y="2991"/>
                      <a:pt x="3181" y="2321"/>
                      <a:pt x="3223" y="1693"/>
                    </a:cubicBezTo>
                    <a:cubicBezTo>
                      <a:pt x="3286" y="1400"/>
                      <a:pt x="3369" y="1108"/>
                      <a:pt x="3558" y="877"/>
                    </a:cubicBezTo>
                    <a:cubicBezTo>
                      <a:pt x="3662" y="710"/>
                      <a:pt x="3537" y="480"/>
                      <a:pt x="3390" y="438"/>
                    </a:cubicBezTo>
                    <a:cubicBezTo>
                      <a:pt x="3202" y="396"/>
                      <a:pt x="3035" y="375"/>
                      <a:pt x="2867" y="354"/>
                    </a:cubicBezTo>
                    <a:cubicBezTo>
                      <a:pt x="2584" y="104"/>
                      <a:pt x="2180" y="0"/>
                      <a:pt x="1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 name="Google Shape;775;p20"/>
            <p:cNvGrpSpPr/>
            <p:nvPr/>
          </p:nvGrpSpPr>
          <p:grpSpPr>
            <a:xfrm rot="-256135">
              <a:off x="8074752" y="2944828"/>
              <a:ext cx="809211" cy="779646"/>
              <a:chOff x="10531563" y="1832413"/>
              <a:chExt cx="812900" cy="783200"/>
            </a:xfrm>
          </p:grpSpPr>
          <p:sp>
            <p:nvSpPr>
              <p:cNvPr id="776" name="Google Shape;776;p20"/>
              <p:cNvSpPr/>
              <p:nvPr/>
            </p:nvSpPr>
            <p:spPr>
              <a:xfrm>
                <a:off x="10531563" y="1832413"/>
                <a:ext cx="750675" cy="522100"/>
              </a:xfrm>
              <a:custGeom>
                <a:rect b="b" l="l" r="r" t="t"/>
                <a:pathLst>
                  <a:path extrusionOk="0" h="20884" w="30027">
                    <a:moveTo>
                      <a:pt x="16472" y="564"/>
                    </a:moveTo>
                    <a:cubicBezTo>
                      <a:pt x="17839" y="564"/>
                      <a:pt x="19163" y="957"/>
                      <a:pt x="20234" y="1982"/>
                    </a:cubicBezTo>
                    <a:cubicBezTo>
                      <a:pt x="21113" y="2840"/>
                      <a:pt x="21678" y="4054"/>
                      <a:pt x="21468" y="5288"/>
                    </a:cubicBezTo>
                    <a:cubicBezTo>
                      <a:pt x="21429" y="5484"/>
                      <a:pt x="21555" y="5625"/>
                      <a:pt x="21743" y="5625"/>
                    </a:cubicBezTo>
                    <a:cubicBezTo>
                      <a:pt x="21756" y="5625"/>
                      <a:pt x="21769" y="5624"/>
                      <a:pt x="21782" y="5623"/>
                    </a:cubicBezTo>
                    <a:cubicBezTo>
                      <a:pt x="22169" y="5547"/>
                      <a:pt x="22562" y="5510"/>
                      <a:pt x="22955" y="5510"/>
                    </a:cubicBezTo>
                    <a:cubicBezTo>
                      <a:pt x="24414" y="5510"/>
                      <a:pt x="25876" y="6018"/>
                      <a:pt x="27013" y="6941"/>
                    </a:cubicBezTo>
                    <a:cubicBezTo>
                      <a:pt x="27704" y="7485"/>
                      <a:pt x="28289" y="8196"/>
                      <a:pt x="28582" y="9033"/>
                    </a:cubicBezTo>
                    <a:cubicBezTo>
                      <a:pt x="28854" y="9808"/>
                      <a:pt x="28896" y="10749"/>
                      <a:pt x="28289" y="11356"/>
                    </a:cubicBezTo>
                    <a:cubicBezTo>
                      <a:pt x="27996" y="11670"/>
                      <a:pt x="27578" y="11879"/>
                      <a:pt x="27432" y="12297"/>
                    </a:cubicBezTo>
                    <a:cubicBezTo>
                      <a:pt x="27285" y="12758"/>
                      <a:pt x="27515" y="13218"/>
                      <a:pt x="27578" y="13658"/>
                    </a:cubicBezTo>
                    <a:cubicBezTo>
                      <a:pt x="27683" y="14494"/>
                      <a:pt x="27515" y="15373"/>
                      <a:pt x="27139" y="16126"/>
                    </a:cubicBezTo>
                    <a:cubicBezTo>
                      <a:pt x="26344" y="17759"/>
                      <a:pt x="24795" y="18867"/>
                      <a:pt x="23017" y="19139"/>
                    </a:cubicBezTo>
                    <a:cubicBezTo>
                      <a:pt x="22657" y="19200"/>
                      <a:pt x="22296" y="19229"/>
                      <a:pt x="21937" y="19229"/>
                    </a:cubicBezTo>
                    <a:cubicBezTo>
                      <a:pt x="20058" y="19229"/>
                      <a:pt x="18211" y="18447"/>
                      <a:pt x="16719" y="17340"/>
                    </a:cubicBezTo>
                    <a:cubicBezTo>
                      <a:pt x="16685" y="17318"/>
                      <a:pt x="16644" y="17307"/>
                      <a:pt x="16601" y="17307"/>
                    </a:cubicBezTo>
                    <a:cubicBezTo>
                      <a:pt x="16483" y="17307"/>
                      <a:pt x="16352" y="17385"/>
                      <a:pt x="16321" y="17507"/>
                    </a:cubicBezTo>
                    <a:cubicBezTo>
                      <a:pt x="15944" y="19621"/>
                      <a:pt x="13664" y="20332"/>
                      <a:pt x="11802" y="20353"/>
                    </a:cubicBezTo>
                    <a:cubicBezTo>
                      <a:pt x="10755" y="20353"/>
                      <a:pt x="9605" y="20311"/>
                      <a:pt x="8642" y="19893"/>
                    </a:cubicBezTo>
                    <a:cubicBezTo>
                      <a:pt x="7784" y="19516"/>
                      <a:pt x="7031" y="18763"/>
                      <a:pt x="6989" y="17779"/>
                    </a:cubicBezTo>
                    <a:cubicBezTo>
                      <a:pt x="6971" y="17650"/>
                      <a:pt x="6855" y="17521"/>
                      <a:pt x="6713" y="17521"/>
                    </a:cubicBezTo>
                    <a:cubicBezTo>
                      <a:pt x="6694" y="17521"/>
                      <a:pt x="6674" y="17523"/>
                      <a:pt x="6654" y="17528"/>
                    </a:cubicBezTo>
                    <a:cubicBezTo>
                      <a:pt x="5767" y="17800"/>
                      <a:pt x="4863" y="18072"/>
                      <a:pt x="3930" y="18072"/>
                    </a:cubicBezTo>
                    <a:cubicBezTo>
                      <a:pt x="3786" y="18072"/>
                      <a:pt x="3641" y="18065"/>
                      <a:pt x="3495" y="18051"/>
                    </a:cubicBezTo>
                    <a:cubicBezTo>
                      <a:pt x="2658" y="17989"/>
                      <a:pt x="1737" y="17591"/>
                      <a:pt x="1277" y="16838"/>
                    </a:cubicBezTo>
                    <a:cubicBezTo>
                      <a:pt x="796" y="16022"/>
                      <a:pt x="900" y="14976"/>
                      <a:pt x="1382" y="14181"/>
                    </a:cubicBezTo>
                    <a:cubicBezTo>
                      <a:pt x="1842" y="13427"/>
                      <a:pt x="2637" y="12904"/>
                      <a:pt x="3474" y="12632"/>
                    </a:cubicBezTo>
                    <a:cubicBezTo>
                      <a:pt x="3620" y="12569"/>
                      <a:pt x="3683" y="12444"/>
                      <a:pt x="3662" y="12297"/>
                    </a:cubicBezTo>
                    <a:cubicBezTo>
                      <a:pt x="3652" y="12287"/>
                      <a:pt x="3646" y="12271"/>
                      <a:pt x="3644" y="12254"/>
                    </a:cubicBezTo>
                    <a:lnTo>
                      <a:pt x="3644" y="12254"/>
                    </a:lnTo>
                    <a:cubicBezTo>
                      <a:pt x="3645" y="12198"/>
                      <a:pt x="3629" y="12143"/>
                      <a:pt x="3593" y="12100"/>
                    </a:cubicBezTo>
                    <a:lnTo>
                      <a:pt x="3593" y="12100"/>
                    </a:lnTo>
                    <a:cubicBezTo>
                      <a:pt x="3548" y="12043"/>
                      <a:pt x="3481" y="12017"/>
                      <a:pt x="3412" y="12017"/>
                    </a:cubicBezTo>
                    <a:cubicBezTo>
                      <a:pt x="3412" y="12017"/>
                      <a:pt x="3411" y="12017"/>
                      <a:pt x="3411" y="12017"/>
                    </a:cubicBezTo>
                    <a:lnTo>
                      <a:pt x="3411" y="12017"/>
                    </a:lnTo>
                    <a:cubicBezTo>
                      <a:pt x="1845" y="11683"/>
                      <a:pt x="838" y="10087"/>
                      <a:pt x="859" y="8531"/>
                    </a:cubicBezTo>
                    <a:cubicBezTo>
                      <a:pt x="879" y="6815"/>
                      <a:pt x="2302" y="5581"/>
                      <a:pt x="3934" y="5267"/>
                    </a:cubicBezTo>
                    <a:cubicBezTo>
                      <a:pt x="4178" y="5223"/>
                      <a:pt x="4424" y="5201"/>
                      <a:pt x="4670" y="5201"/>
                    </a:cubicBezTo>
                    <a:cubicBezTo>
                      <a:pt x="5354" y="5201"/>
                      <a:pt x="6033" y="5373"/>
                      <a:pt x="6633" y="5727"/>
                    </a:cubicBezTo>
                    <a:cubicBezTo>
                      <a:pt x="6672" y="5747"/>
                      <a:pt x="6713" y="5756"/>
                      <a:pt x="6754" y="5756"/>
                    </a:cubicBezTo>
                    <a:cubicBezTo>
                      <a:pt x="6844" y="5756"/>
                      <a:pt x="6931" y="5710"/>
                      <a:pt x="6989" y="5623"/>
                    </a:cubicBezTo>
                    <a:cubicBezTo>
                      <a:pt x="7638" y="4556"/>
                      <a:pt x="8579" y="3719"/>
                      <a:pt x="9605" y="3049"/>
                    </a:cubicBezTo>
                    <a:cubicBezTo>
                      <a:pt x="10693" y="2338"/>
                      <a:pt x="11864" y="1731"/>
                      <a:pt x="13078" y="1250"/>
                    </a:cubicBezTo>
                    <a:cubicBezTo>
                      <a:pt x="14155" y="840"/>
                      <a:pt x="15329" y="564"/>
                      <a:pt x="16472" y="564"/>
                    </a:cubicBezTo>
                    <a:close/>
                    <a:moveTo>
                      <a:pt x="16451" y="1"/>
                    </a:moveTo>
                    <a:cubicBezTo>
                      <a:pt x="14104" y="1"/>
                      <a:pt x="11723" y="1128"/>
                      <a:pt x="9793" y="2296"/>
                    </a:cubicBezTo>
                    <a:cubicBezTo>
                      <a:pt x="8564" y="3049"/>
                      <a:pt x="7449" y="3952"/>
                      <a:pt x="6658" y="5147"/>
                    </a:cubicBezTo>
                    <a:lnTo>
                      <a:pt x="6658" y="5147"/>
                    </a:lnTo>
                    <a:cubicBezTo>
                      <a:pt x="6034" y="4840"/>
                      <a:pt x="5344" y="4690"/>
                      <a:pt x="4653" y="4690"/>
                    </a:cubicBezTo>
                    <a:cubicBezTo>
                      <a:pt x="3548" y="4690"/>
                      <a:pt x="2439" y="5073"/>
                      <a:pt x="1591" y="5811"/>
                    </a:cubicBezTo>
                    <a:cubicBezTo>
                      <a:pt x="168" y="7067"/>
                      <a:pt x="1" y="9159"/>
                      <a:pt x="942" y="10749"/>
                    </a:cubicBezTo>
                    <a:cubicBezTo>
                      <a:pt x="1362" y="11454"/>
                      <a:pt x="1983" y="12038"/>
                      <a:pt x="2742" y="12349"/>
                    </a:cubicBezTo>
                    <a:lnTo>
                      <a:pt x="2742" y="12349"/>
                    </a:lnTo>
                    <a:cubicBezTo>
                      <a:pt x="2009" y="12699"/>
                      <a:pt x="1353" y="13216"/>
                      <a:pt x="921" y="13930"/>
                    </a:cubicBezTo>
                    <a:cubicBezTo>
                      <a:pt x="377" y="14808"/>
                      <a:pt x="252" y="15980"/>
                      <a:pt x="733" y="16922"/>
                    </a:cubicBezTo>
                    <a:cubicBezTo>
                      <a:pt x="1193" y="17821"/>
                      <a:pt x="2156" y="18365"/>
                      <a:pt x="3139" y="18533"/>
                    </a:cubicBezTo>
                    <a:cubicBezTo>
                      <a:pt x="3394" y="18576"/>
                      <a:pt x="3649" y="18595"/>
                      <a:pt x="3903" y="18595"/>
                    </a:cubicBezTo>
                    <a:cubicBezTo>
                      <a:pt x="4784" y="18595"/>
                      <a:pt x="5657" y="18366"/>
                      <a:pt x="6501" y="18115"/>
                    </a:cubicBezTo>
                    <a:lnTo>
                      <a:pt x="6501" y="18115"/>
                    </a:lnTo>
                    <a:cubicBezTo>
                      <a:pt x="6772" y="19751"/>
                      <a:pt x="8450" y="20556"/>
                      <a:pt x="9981" y="20772"/>
                    </a:cubicBezTo>
                    <a:cubicBezTo>
                      <a:pt x="10510" y="20839"/>
                      <a:pt x="11067" y="20883"/>
                      <a:pt x="11629" y="20883"/>
                    </a:cubicBezTo>
                    <a:cubicBezTo>
                      <a:pt x="12980" y="20883"/>
                      <a:pt x="14357" y="20628"/>
                      <a:pt x="15421" y="19830"/>
                    </a:cubicBezTo>
                    <a:cubicBezTo>
                      <a:pt x="16033" y="19362"/>
                      <a:pt x="16521" y="18740"/>
                      <a:pt x="16739" y="18004"/>
                    </a:cubicBezTo>
                    <a:lnTo>
                      <a:pt x="16739" y="18004"/>
                    </a:lnTo>
                    <a:cubicBezTo>
                      <a:pt x="18269" y="19035"/>
                      <a:pt x="20111" y="19742"/>
                      <a:pt x="21964" y="19742"/>
                    </a:cubicBezTo>
                    <a:cubicBezTo>
                      <a:pt x="22126" y="19742"/>
                      <a:pt x="22289" y="19737"/>
                      <a:pt x="22452" y="19725"/>
                    </a:cubicBezTo>
                    <a:cubicBezTo>
                      <a:pt x="24419" y="19600"/>
                      <a:pt x="26197" y="18616"/>
                      <a:pt x="27264" y="16963"/>
                    </a:cubicBezTo>
                    <a:cubicBezTo>
                      <a:pt x="27766" y="16210"/>
                      <a:pt x="28080" y="15331"/>
                      <a:pt x="28122" y="14432"/>
                    </a:cubicBezTo>
                    <a:cubicBezTo>
                      <a:pt x="28143" y="13950"/>
                      <a:pt x="28080" y="13490"/>
                      <a:pt x="27976" y="13030"/>
                    </a:cubicBezTo>
                    <a:cubicBezTo>
                      <a:pt x="27892" y="12716"/>
                      <a:pt x="27871" y="12444"/>
                      <a:pt x="28101" y="12193"/>
                    </a:cubicBezTo>
                    <a:cubicBezTo>
                      <a:pt x="28289" y="12025"/>
                      <a:pt x="28499" y="11879"/>
                      <a:pt x="28687" y="11691"/>
                    </a:cubicBezTo>
                    <a:cubicBezTo>
                      <a:pt x="30026" y="10268"/>
                      <a:pt x="28959" y="8050"/>
                      <a:pt x="27787" y="6920"/>
                    </a:cubicBezTo>
                    <a:cubicBezTo>
                      <a:pt x="26487" y="5670"/>
                      <a:pt x="24710" y="4980"/>
                      <a:pt x="22928" y="4980"/>
                    </a:cubicBezTo>
                    <a:cubicBezTo>
                      <a:pt x="22624" y="4980"/>
                      <a:pt x="22320" y="5000"/>
                      <a:pt x="22019" y="5040"/>
                    </a:cubicBezTo>
                    <a:lnTo>
                      <a:pt x="22019" y="5040"/>
                    </a:lnTo>
                    <a:cubicBezTo>
                      <a:pt x="22202" y="2747"/>
                      <a:pt x="20264" y="760"/>
                      <a:pt x="18100" y="204"/>
                    </a:cubicBezTo>
                    <a:cubicBezTo>
                      <a:pt x="17556" y="64"/>
                      <a:pt x="17004" y="1"/>
                      <a:pt x="164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0"/>
              <p:cNvSpPr/>
              <p:nvPr/>
            </p:nvSpPr>
            <p:spPr>
              <a:xfrm>
                <a:off x="11147763" y="2330438"/>
                <a:ext cx="76400" cy="58050"/>
              </a:xfrm>
              <a:custGeom>
                <a:rect b="b" l="l" r="r" t="t"/>
                <a:pathLst>
                  <a:path extrusionOk="0" h="2322" w="3056">
                    <a:moveTo>
                      <a:pt x="1259" y="523"/>
                    </a:moveTo>
                    <a:cubicBezTo>
                      <a:pt x="1628" y="584"/>
                      <a:pt x="2081" y="654"/>
                      <a:pt x="2302" y="976"/>
                    </a:cubicBezTo>
                    <a:cubicBezTo>
                      <a:pt x="2407" y="1123"/>
                      <a:pt x="2428" y="1248"/>
                      <a:pt x="2386" y="1395"/>
                    </a:cubicBezTo>
                    <a:cubicBezTo>
                      <a:pt x="2344" y="1499"/>
                      <a:pt x="2240" y="1604"/>
                      <a:pt x="2114" y="1687"/>
                    </a:cubicBezTo>
                    <a:cubicBezTo>
                      <a:pt x="1967" y="1767"/>
                      <a:pt x="1801" y="1803"/>
                      <a:pt x="1630" y="1803"/>
                    </a:cubicBezTo>
                    <a:cubicBezTo>
                      <a:pt x="1485" y="1803"/>
                      <a:pt x="1337" y="1777"/>
                      <a:pt x="1193" y="1729"/>
                    </a:cubicBezTo>
                    <a:cubicBezTo>
                      <a:pt x="1047" y="1687"/>
                      <a:pt x="900" y="1604"/>
                      <a:pt x="796" y="1499"/>
                    </a:cubicBezTo>
                    <a:cubicBezTo>
                      <a:pt x="733" y="1436"/>
                      <a:pt x="712" y="1395"/>
                      <a:pt x="670" y="1311"/>
                    </a:cubicBezTo>
                    <a:cubicBezTo>
                      <a:pt x="649" y="1290"/>
                      <a:pt x="649" y="1269"/>
                      <a:pt x="628" y="1227"/>
                    </a:cubicBezTo>
                    <a:cubicBezTo>
                      <a:pt x="628" y="1206"/>
                      <a:pt x="607" y="1185"/>
                      <a:pt x="607" y="1164"/>
                    </a:cubicBezTo>
                    <a:cubicBezTo>
                      <a:pt x="607" y="1164"/>
                      <a:pt x="607" y="1143"/>
                      <a:pt x="607" y="1143"/>
                    </a:cubicBezTo>
                    <a:cubicBezTo>
                      <a:pt x="607" y="976"/>
                      <a:pt x="649" y="830"/>
                      <a:pt x="733" y="725"/>
                    </a:cubicBezTo>
                    <a:cubicBezTo>
                      <a:pt x="796" y="641"/>
                      <a:pt x="838" y="620"/>
                      <a:pt x="921" y="579"/>
                    </a:cubicBezTo>
                    <a:lnTo>
                      <a:pt x="921" y="579"/>
                    </a:lnTo>
                    <a:cubicBezTo>
                      <a:pt x="900" y="589"/>
                      <a:pt x="895" y="594"/>
                      <a:pt x="898" y="594"/>
                    </a:cubicBezTo>
                    <a:cubicBezTo>
                      <a:pt x="900" y="594"/>
                      <a:pt x="911" y="589"/>
                      <a:pt x="921" y="579"/>
                    </a:cubicBezTo>
                    <a:lnTo>
                      <a:pt x="921" y="579"/>
                    </a:lnTo>
                    <a:cubicBezTo>
                      <a:pt x="921" y="579"/>
                      <a:pt x="921" y="579"/>
                      <a:pt x="921" y="579"/>
                    </a:cubicBezTo>
                    <a:cubicBezTo>
                      <a:pt x="942" y="579"/>
                      <a:pt x="963" y="558"/>
                      <a:pt x="984" y="558"/>
                    </a:cubicBezTo>
                    <a:lnTo>
                      <a:pt x="1047" y="558"/>
                    </a:lnTo>
                    <a:cubicBezTo>
                      <a:pt x="1065" y="560"/>
                      <a:pt x="1084" y="562"/>
                      <a:pt x="1102" y="562"/>
                    </a:cubicBezTo>
                    <a:cubicBezTo>
                      <a:pt x="1158" y="562"/>
                      <a:pt x="1213" y="549"/>
                      <a:pt x="1259" y="523"/>
                    </a:cubicBezTo>
                    <a:close/>
                    <a:moveTo>
                      <a:pt x="1261" y="1"/>
                    </a:moveTo>
                    <a:cubicBezTo>
                      <a:pt x="1210" y="1"/>
                      <a:pt x="1160" y="17"/>
                      <a:pt x="1119" y="47"/>
                    </a:cubicBezTo>
                    <a:lnTo>
                      <a:pt x="1119" y="47"/>
                    </a:lnTo>
                    <a:cubicBezTo>
                      <a:pt x="1090" y="44"/>
                      <a:pt x="1061" y="43"/>
                      <a:pt x="1033" y="43"/>
                    </a:cubicBezTo>
                    <a:cubicBezTo>
                      <a:pt x="823" y="43"/>
                      <a:pt x="628" y="110"/>
                      <a:pt x="461" y="244"/>
                    </a:cubicBezTo>
                    <a:cubicBezTo>
                      <a:pt x="294" y="390"/>
                      <a:pt x="168" y="620"/>
                      <a:pt x="105" y="851"/>
                    </a:cubicBezTo>
                    <a:cubicBezTo>
                      <a:pt x="1" y="1374"/>
                      <a:pt x="294" y="1855"/>
                      <a:pt x="754" y="2106"/>
                    </a:cubicBezTo>
                    <a:cubicBezTo>
                      <a:pt x="1017" y="2244"/>
                      <a:pt x="1317" y="2321"/>
                      <a:pt x="1614" y="2321"/>
                    </a:cubicBezTo>
                    <a:cubicBezTo>
                      <a:pt x="1814" y="2321"/>
                      <a:pt x="2013" y="2286"/>
                      <a:pt x="2198" y="2211"/>
                    </a:cubicBezTo>
                    <a:cubicBezTo>
                      <a:pt x="2679" y="2022"/>
                      <a:pt x="3056" y="1562"/>
                      <a:pt x="2888" y="1018"/>
                    </a:cubicBezTo>
                    <a:cubicBezTo>
                      <a:pt x="2700" y="327"/>
                      <a:pt x="1968" y="118"/>
                      <a:pt x="1340" y="14"/>
                    </a:cubicBezTo>
                    <a:cubicBezTo>
                      <a:pt x="1314" y="5"/>
                      <a:pt x="1288" y="1"/>
                      <a:pt x="1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0"/>
              <p:cNvSpPr/>
              <p:nvPr/>
            </p:nvSpPr>
            <p:spPr>
              <a:xfrm>
                <a:off x="11221013" y="2442663"/>
                <a:ext cx="75350" cy="61000"/>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0"/>
              <p:cNvSpPr/>
              <p:nvPr/>
            </p:nvSpPr>
            <p:spPr>
              <a:xfrm>
                <a:off x="11288488" y="2558213"/>
                <a:ext cx="55975" cy="57400"/>
              </a:xfrm>
              <a:custGeom>
                <a:rect b="b" l="l" r="r" t="t"/>
                <a:pathLst>
                  <a:path extrusionOk="0" h="2296" w="2239">
                    <a:moveTo>
                      <a:pt x="1109" y="653"/>
                    </a:moveTo>
                    <a:cubicBezTo>
                      <a:pt x="1151" y="674"/>
                      <a:pt x="1214" y="695"/>
                      <a:pt x="1256" y="695"/>
                    </a:cubicBezTo>
                    <a:cubicBezTo>
                      <a:pt x="1277" y="716"/>
                      <a:pt x="1277" y="716"/>
                      <a:pt x="1297" y="716"/>
                    </a:cubicBezTo>
                    <a:cubicBezTo>
                      <a:pt x="1339" y="737"/>
                      <a:pt x="1360" y="758"/>
                      <a:pt x="1402" y="779"/>
                    </a:cubicBezTo>
                    <a:cubicBezTo>
                      <a:pt x="1423" y="799"/>
                      <a:pt x="1423" y="820"/>
                      <a:pt x="1444" y="820"/>
                    </a:cubicBezTo>
                    <a:cubicBezTo>
                      <a:pt x="1486" y="862"/>
                      <a:pt x="1507" y="883"/>
                      <a:pt x="1528" y="904"/>
                    </a:cubicBezTo>
                    <a:cubicBezTo>
                      <a:pt x="1523" y="902"/>
                      <a:pt x="1520" y="901"/>
                      <a:pt x="1517" y="901"/>
                    </a:cubicBezTo>
                    <a:cubicBezTo>
                      <a:pt x="1499" y="901"/>
                      <a:pt x="1551" y="967"/>
                      <a:pt x="1569" y="967"/>
                    </a:cubicBezTo>
                    <a:cubicBezTo>
                      <a:pt x="1569" y="983"/>
                      <a:pt x="1581" y="998"/>
                      <a:pt x="1587" y="1014"/>
                    </a:cubicBezTo>
                    <a:lnTo>
                      <a:pt x="1587" y="1014"/>
                    </a:lnTo>
                    <a:cubicBezTo>
                      <a:pt x="1586" y="1011"/>
                      <a:pt x="1585" y="1009"/>
                      <a:pt x="1584" y="1009"/>
                    </a:cubicBezTo>
                    <a:cubicBezTo>
                      <a:pt x="1584" y="1009"/>
                      <a:pt x="1585" y="1014"/>
                      <a:pt x="1590" y="1030"/>
                    </a:cubicBezTo>
                    <a:cubicBezTo>
                      <a:pt x="1590" y="1071"/>
                      <a:pt x="1611" y="1113"/>
                      <a:pt x="1611" y="1134"/>
                    </a:cubicBezTo>
                    <a:cubicBezTo>
                      <a:pt x="1611" y="1135"/>
                      <a:pt x="1612" y="1135"/>
                      <a:pt x="1612" y="1135"/>
                    </a:cubicBezTo>
                    <a:lnTo>
                      <a:pt x="1612" y="1135"/>
                    </a:lnTo>
                    <a:cubicBezTo>
                      <a:pt x="1611" y="1140"/>
                      <a:pt x="1611" y="1147"/>
                      <a:pt x="1611" y="1155"/>
                    </a:cubicBezTo>
                    <a:cubicBezTo>
                      <a:pt x="1611" y="1176"/>
                      <a:pt x="1611" y="1197"/>
                      <a:pt x="1611" y="1239"/>
                    </a:cubicBezTo>
                    <a:cubicBezTo>
                      <a:pt x="1611" y="1239"/>
                      <a:pt x="1611" y="1260"/>
                      <a:pt x="1611" y="1281"/>
                    </a:cubicBezTo>
                    <a:cubicBezTo>
                      <a:pt x="1617" y="1264"/>
                      <a:pt x="1620" y="1257"/>
                      <a:pt x="1620" y="1257"/>
                    </a:cubicBezTo>
                    <a:cubicBezTo>
                      <a:pt x="1622" y="1257"/>
                      <a:pt x="1611" y="1302"/>
                      <a:pt x="1611" y="1302"/>
                    </a:cubicBezTo>
                    <a:cubicBezTo>
                      <a:pt x="1590" y="1323"/>
                      <a:pt x="1590" y="1364"/>
                      <a:pt x="1569" y="1385"/>
                    </a:cubicBezTo>
                    <a:cubicBezTo>
                      <a:pt x="1563" y="1412"/>
                      <a:pt x="1565" y="1419"/>
                      <a:pt x="1569" y="1419"/>
                    </a:cubicBezTo>
                    <a:cubicBezTo>
                      <a:pt x="1573" y="1419"/>
                      <a:pt x="1579" y="1413"/>
                      <a:pt x="1582" y="1409"/>
                    </a:cubicBezTo>
                    <a:lnTo>
                      <a:pt x="1582" y="1409"/>
                    </a:lnTo>
                    <a:cubicBezTo>
                      <a:pt x="1580" y="1412"/>
                      <a:pt x="1576" y="1418"/>
                      <a:pt x="1569" y="1427"/>
                    </a:cubicBezTo>
                    <a:cubicBezTo>
                      <a:pt x="1549" y="1427"/>
                      <a:pt x="1549" y="1448"/>
                      <a:pt x="1549" y="1469"/>
                    </a:cubicBezTo>
                    <a:cubicBezTo>
                      <a:pt x="1528" y="1469"/>
                      <a:pt x="1528" y="1490"/>
                      <a:pt x="1507" y="1511"/>
                    </a:cubicBezTo>
                    <a:cubicBezTo>
                      <a:pt x="1507" y="1511"/>
                      <a:pt x="1507" y="1532"/>
                      <a:pt x="1486" y="1532"/>
                    </a:cubicBezTo>
                    <a:cubicBezTo>
                      <a:pt x="1465" y="1574"/>
                      <a:pt x="1444" y="1595"/>
                      <a:pt x="1423" y="1615"/>
                    </a:cubicBezTo>
                    <a:cubicBezTo>
                      <a:pt x="1402" y="1636"/>
                      <a:pt x="1381" y="1636"/>
                      <a:pt x="1360" y="1657"/>
                    </a:cubicBezTo>
                    <a:cubicBezTo>
                      <a:pt x="1355" y="1662"/>
                      <a:pt x="1356" y="1664"/>
                      <a:pt x="1359" y="1664"/>
                    </a:cubicBezTo>
                    <a:cubicBezTo>
                      <a:pt x="1365" y="1664"/>
                      <a:pt x="1378" y="1659"/>
                      <a:pt x="1382" y="1659"/>
                    </a:cubicBezTo>
                    <a:cubicBezTo>
                      <a:pt x="1387" y="1659"/>
                      <a:pt x="1383" y="1663"/>
                      <a:pt x="1360" y="1678"/>
                    </a:cubicBezTo>
                    <a:cubicBezTo>
                      <a:pt x="1318" y="1678"/>
                      <a:pt x="1297" y="1699"/>
                      <a:pt x="1256" y="1720"/>
                    </a:cubicBezTo>
                    <a:cubicBezTo>
                      <a:pt x="1256" y="1720"/>
                      <a:pt x="1193" y="1741"/>
                      <a:pt x="1235" y="1741"/>
                    </a:cubicBezTo>
                    <a:cubicBezTo>
                      <a:pt x="1214" y="1741"/>
                      <a:pt x="1193" y="1741"/>
                      <a:pt x="1172" y="1762"/>
                    </a:cubicBezTo>
                    <a:lnTo>
                      <a:pt x="1109" y="1762"/>
                    </a:lnTo>
                    <a:cubicBezTo>
                      <a:pt x="1088" y="1772"/>
                      <a:pt x="1104" y="1772"/>
                      <a:pt x="1117" y="1772"/>
                    </a:cubicBezTo>
                    <a:cubicBezTo>
                      <a:pt x="1130" y="1772"/>
                      <a:pt x="1140" y="1772"/>
                      <a:pt x="1109" y="1783"/>
                    </a:cubicBezTo>
                    <a:cubicBezTo>
                      <a:pt x="1067" y="1783"/>
                      <a:pt x="1025" y="1783"/>
                      <a:pt x="984" y="1762"/>
                    </a:cubicBezTo>
                    <a:cubicBezTo>
                      <a:pt x="973" y="1762"/>
                      <a:pt x="970" y="1763"/>
                      <a:pt x="972" y="1765"/>
                    </a:cubicBezTo>
                    <a:lnTo>
                      <a:pt x="972" y="1765"/>
                    </a:lnTo>
                    <a:cubicBezTo>
                      <a:pt x="969" y="1764"/>
                      <a:pt x="966" y="1763"/>
                      <a:pt x="963" y="1762"/>
                    </a:cubicBezTo>
                    <a:cubicBezTo>
                      <a:pt x="942" y="1762"/>
                      <a:pt x="921" y="1762"/>
                      <a:pt x="900" y="1741"/>
                    </a:cubicBezTo>
                    <a:cubicBezTo>
                      <a:pt x="837" y="1741"/>
                      <a:pt x="858" y="1741"/>
                      <a:pt x="795" y="1699"/>
                    </a:cubicBezTo>
                    <a:cubicBezTo>
                      <a:pt x="753" y="1678"/>
                      <a:pt x="691" y="1636"/>
                      <a:pt x="670" y="1595"/>
                    </a:cubicBezTo>
                    <a:cubicBezTo>
                      <a:pt x="670" y="1574"/>
                      <a:pt x="649" y="1574"/>
                      <a:pt x="649" y="1553"/>
                    </a:cubicBezTo>
                    <a:cubicBezTo>
                      <a:pt x="649" y="1553"/>
                      <a:pt x="625" y="1517"/>
                      <a:pt x="622" y="1517"/>
                    </a:cubicBezTo>
                    <a:cubicBezTo>
                      <a:pt x="622" y="1517"/>
                      <a:pt x="622" y="1518"/>
                      <a:pt x="623" y="1520"/>
                    </a:cubicBezTo>
                    <a:lnTo>
                      <a:pt x="623" y="1520"/>
                    </a:lnTo>
                    <a:cubicBezTo>
                      <a:pt x="607" y="1482"/>
                      <a:pt x="607" y="1444"/>
                      <a:pt x="607" y="1406"/>
                    </a:cubicBezTo>
                    <a:cubicBezTo>
                      <a:pt x="602" y="1391"/>
                      <a:pt x="599" y="1386"/>
                      <a:pt x="598" y="1386"/>
                    </a:cubicBezTo>
                    <a:cubicBezTo>
                      <a:pt x="595" y="1386"/>
                      <a:pt x="599" y="1416"/>
                      <a:pt x="594" y="1416"/>
                    </a:cubicBezTo>
                    <a:cubicBezTo>
                      <a:pt x="592" y="1416"/>
                      <a:pt x="590" y="1414"/>
                      <a:pt x="586" y="1406"/>
                    </a:cubicBezTo>
                    <a:cubicBezTo>
                      <a:pt x="586" y="1385"/>
                      <a:pt x="586" y="1364"/>
                      <a:pt x="586" y="1343"/>
                    </a:cubicBezTo>
                    <a:lnTo>
                      <a:pt x="586" y="1281"/>
                    </a:lnTo>
                    <a:cubicBezTo>
                      <a:pt x="586" y="1281"/>
                      <a:pt x="593" y="1255"/>
                      <a:pt x="595" y="1239"/>
                    </a:cubicBezTo>
                    <a:lnTo>
                      <a:pt x="595" y="1239"/>
                    </a:lnTo>
                    <a:cubicBezTo>
                      <a:pt x="600" y="1223"/>
                      <a:pt x="607" y="1197"/>
                      <a:pt x="607" y="1197"/>
                    </a:cubicBezTo>
                    <a:cubicBezTo>
                      <a:pt x="607" y="1197"/>
                      <a:pt x="607" y="1176"/>
                      <a:pt x="607" y="1155"/>
                    </a:cubicBezTo>
                    <a:cubicBezTo>
                      <a:pt x="628" y="1134"/>
                      <a:pt x="628" y="1113"/>
                      <a:pt x="628" y="1092"/>
                    </a:cubicBezTo>
                    <a:cubicBezTo>
                      <a:pt x="649" y="1071"/>
                      <a:pt x="649" y="1071"/>
                      <a:pt x="649" y="1051"/>
                    </a:cubicBezTo>
                    <a:cubicBezTo>
                      <a:pt x="670" y="1009"/>
                      <a:pt x="691" y="967"/>
                      <a:pt x="712" y="946"/>
                    </a:cubicBezTo>
                    <a:cubicBezTo>
                      <a:pt x="724" y="927"/>
                      <a:pt x="729" y="922"/>
                      <a:pt x="731" y="922"/>
                    </a:cubicBezTo>
                    <a:cubicBezTo>
                      <a:pt x="733" y="922"/>
                      <a:pt x="726" y="937"/>
                      <a:pt x="726" y="937"/>
                    </a:cubicBezTo>
                    <a:cubicBezTo>
                      <a:pt x="726" y="937"/>
                      <a:pt x="728" y="934"/>
                      <a:pt x="732" y="925"/>
                    </a:cubicBezTo>
                    <a:cubicBezTo>
                      <a:pt x="753" y="904"/>
                      <a:pt x="774" y="862"/>
                      <a:pt x="795" y="841"/>
                    </a:cubicBezTo>
                    <a:cubicBezTo>
                      <a:pt x="879" y="779"/>
                      <a:pt x="900" y="758"/>
                      <a:pt x="1004" y="695"/>
                    </a:cubicBezTo>
                    <a:cubicBezTo>
                      <a:pt x="1030" y="680"/>
                      <a:pt x="1057" y="666"/>
                      <a:pt x="1085" y="653"/>
                    </a:cubicBezTo>
                    <a:close/>
                    <a:moveTo>
                      <a:pt x="1471" y="0"/>
                    </a:moveTo>
                    <a:cubicBezTo>
                      <a:pt x="1455" y="0"/>
                      <a:pt x="1439" y="2"/>
                      <a:pt x="1423" y="4"/>
                    </a:cubicBezTo>
                    <a:cubicBezTo>
                      <a:pt x="1261" y="32"/>
                      <a:pt x="1097" y="77"/>
                      <a:pt x="942" y="141"/>
                    </a:cubicBezTo>
                    <a:lnTo>
                      <a:pt x="942" y="141"/>
                    </a:lnTo>
                    <a:cubicBezTo>
                      <a:pt x="878" y="145"/>
                      <a:pt x="815" y="156"/>
                      <a:pt x="753" y="172"/>
                    </a:cubicBezTo>
                    <a:cubicBezTo>
                      <a:pt x="659" y="199"/>
                      <a:pt x="590" y="270"/>
                      <a:pt x="565" y="350"/>
                    </a:cubicBezTo>
                    <a:lnTo>
                      <a:pt x="565" y="350"/>
                    </a:lnTo>
                    <a:cubicBezTo>
                      <a:pt x="419" y="459"/>
                      <a:pt x="295" y="594"/>
                      <a:pt x="209" y="758"/>
                    </a:cubicBezTo>
                    <a:cubicBezTo>
                      <a:pt x="0" y="1176"/>
                      <a:pt x="21" y="1762"/>
                      <a:pt x="419" y="2076"/>
                    </a:cubicBezTo>
                    <a:cubicBezTo>
                      <a:pt x="596" y="2226"/>
                      <a:pt x="812" y="2296"/>
                      <a:pt x="1030" y="2296"/>
                    </a:cubicBezTo>
                    <a:cubicBezTo>
                      <a:pt x="1299" y="2296"/>
                      <a:pt x="1571" y="2189"/>
                      <a:pt x="1779" y="1992"/>
                    </a:cubicBezTo>
                    <a:cubicBezTo>
                      <a:pt x="2134" y="1678"/>
                      <a:pt x="2239" y="1155"/>
                      <a:pt x="2030" y="737"/>
                    </a:cubicBezTo>
                    <a:cubicBezTo>
                      <a:pt x="1957" y="590"/>
                      <a:pt x="1850" y="467"/>
                      <a:pt x="1722" y="372"/>
                    </a:cubicBezTo>
                    <a:lnTo>
                      <a:pt x="1722" y="372"/>
                    </a:lnTo>
                    <a:cubicBezTo>
                      <a:pt x="1749" y="315"/>
                      <a:pt x="1756" y="250"/>
                      <a:pt x="1737" y="193"/>
                    </a:cubicBezTo>
                    <a:cubicBezTo>
                      <a:pt x="1700" y="65"/>
                      <a:pt x="1583" y="0"/>
                      <a:pt x="14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0"/>
              <p:cNvSpPr/>
              <p:nvPr/>
            </p:nvSpPr>
            <p:spPr>
              <a:xfrm>
                <a:off x="10815088" y="1991738"/>
                <a:ext cx="147525" cy="227250"/>
              </a:xfrm>
              <a:custGeom>
                <a:rect b="b" l="l" r="r" t="t"/>
                <a:pathLst>
                  <a:path extrusionOk="0" h="9090" w="5901">
                    <a:moveTo>
                      <a:pt x="3514" y="537"/>
                    </a:moveTo>
                    <a:cubicBezTo>
                      <a:pt x="3655" y="537"/>
                      <a:pt x="3795" y="553"/>
                      <a:pt x="3934" y="589"/>
                    </a:cubicBezTo>
                    <a:cubicBezTo>
                      <a:pt x="4457" y="714"/>
                      <a:pt x="4771" y="1154"/>
                      <a:pt x="4875" y="1677"/>
                    </a:cubicBezTo>
                    <a:cubicBezTo>
                      <a:pt x="5106" y="2786"/>
                      <a:pt x="4603" y="3853"/>
                      <a:pt x="4080" y="4816"/>
                    </a:cubicBezTo>
                    <a:cubicBezTo>
                      <a:pt x="3987" y="5001"/>
                      <a:pt x="4158" y="5222"/>
                      <a:pt x="4330" y="5222"/>
                    </a:cubicBezTo>
                    <a:cubicBezTo>
                      <a:pt x="4353" y="5222"/>
                      <a:pt x="4376" y="5218"/>
                      <a:pt x="4398" y="5209"/>
                    </a:cubicBezTo>
                    <a:lnTo>
                      <a:pt x="4398" y="5209"/>
                    </a:lnTo>
                    <a:cubicBezTo>
                      <a:pt x="4400" y="5210"/>
                      <a:pt x="4402" y="5210"/>
                      <a:pt x="4404" y="5210"/>
                    </a:cubicBezTo>
                    <a:cubicBezTo>
                      <a:pt x="4414" y="5210"/>
                      <a:pt x="4430" y="5203"/>
                      <a:pt x="4451" y="5183"/>
                    </a:cubicBezTo>
                    <a:lnTo>
                      <a:pt x="4451" y="5183"/>
                    </a:lnTo>
                    <a:cubicBezTo>
                      <a:pt x="4449" y="5183"/>
                      <a:pt x="4448" y="5182"/>
                      <a:pt x="4447" y="5182"/>
                    </a:cubicBezTo>
                    <a:lnTo>
                      <a:pt x="4447" y="5182"/>
                    </a:lnTo>
                    <a:cubicBezTo>
                      <a:pt x="4431" y="5194"/>
                      <a:pt x="4415" y="5203"/>
                      <a:pt x="4398" y="5209"/>
                    </a:cubicBezTo>
                    <a:lnTo>
                      <a:pt x="4398" y="5209"/>
                    </a:lnTo>
                    <a:cubicBezTo>
                      <a:pt x="4377" y="5203"/>
                      <a:pt x="4383" y="5159"/>
                      <a:pt x="4399" y="5159"/>
                    </a:cubicBezTo>
                    <a:cubicBezTo>
                      <a:pt x="4404" y="5159"/>
                      <a:pt x="4409" y="5162"/>
                      <a:pt x="4415" y="5171"/>
                    </a:cubicBezTo>
                    <a:cubicBezTo>
                      <a:pt x="4415" y="5171"/>
                      <a:pt x="4429" y="5176"/>
                      <a:pt x="4447" y="5182"/>
                    </a:cubicBezTo>
                    <a:lnTo>
                      <a:pt x="4447" y="5182"/>
                    </a:lnTo>
                    <a:cubicBezTo>
                      <a:pt x="4461" y="5172"/>
                      <a:pt x="4474" y="5159"/>
                      <a:pt x="4487" y="5144"/>
                    </a:cubicBezTo>
                    <a:lnTo>
                      <a:pt x="4487" y="5144"/>
                    </a:lnTo>
                    <a:cubicBezTo>
                      <a:pt x="4474" y="5161"/>
                      <a:pt x="4461" y="5174"/>
                      <a:pt x="4451" y="5183"/>
                    </a:cubicBezTo>
                    <a:lnTo>
                      <a:pt x="4451" y="5183"/>
                    </a:lnTo>
                    <a:cubicBezTo>
                      <a:pt x="4486" y="5196"/>
                      <a:pt x="4533" y="5213"/>
                      <a:pt x="4520" y="5213"/>
                    </a:cubicBezTo>
                    <a:cubicBezTo>
                      <a:pt x="4603" y="5255"/>
                      <a:pt x="4687" y="5318"/>
                      <a:pt x="4750" y="5380"/>
                    </a:cubicBezTo>
                    <a:cubicBezTo>
                      <a:pt x="4917" y="5527"/>
                      <a:pt x="4959" y="5590"/>
                      <a:pt x="4729" y="5694"/>
                    </a:cubicBezTo>
                    <a:cubicBezTo>
                      <a:pt x="4500" y="5809"/>
                      <a:pt x="4637" y="6186"/>
                      <a:pt x="4870" y="6186"/>
                    </a:cubicBezTo>
                    <a:cubicBezTo>
                      <a:pt x="4892" y="6186"/>
                      <a:pt x="4915" y="6183"/>
                      <a:pt x="4938" y="6176"/>
                    </a:cubicBezTo>
                    <a:cubicBezTo>
                      <a:pt x="4968" y="6166"/>
                      <a:pt x="4996" y="6161"/>
                      <a:pt x="5021" y="6161"/>
                    </a:cubicBezTo>
                    <a:cubicBezTo>
                      <a:pt x="5204" y="6161"/>
                      <a:pt x="5257" y="6410"/>
                      <a:pt x="5294" y="6594"/>
                    </a:cubicBezTo>
                    <a:cubicBezTo>
                      <a:pt x="5336" y="6699"/>
                      <a:pt x="5336" y="6824"/>
                      <a:pt x="5357" y="6950"/>
                    </a:cubicBezTo>
                    <a:cubicBezTo>
                      <a:pt x="5357" y="6992"/>
                      <a:pt x="5378" y="7054"/>
                      <a:pt x="5378" y="7096"/>
                    </a:cubicBezTo>
                    <a:cubicBezTo>
                      <a:pt x="5369" y="7142"/>
                      <a:pt x="5367" y="7152"/>
                      <a:pt x="5365" y="7152"/>
                    </a:cubicBezTo>
                    <a:cubicBezTo>
                      <a:pt x="5364" y="7152"/>
                      <a:pt x="5362" y="7146"/>
                      <a:pt x="5356" y="7146"/>
                    </a:cubicBezTo>
                    <a:cubicBezTo>
                      <a:pt x="5352" y="7146"/>
                      <a:pt x="5346" y="7149"/>
                      <a:pt x="5336" y="7159"/>
                    </a:cubicBezTo>
                    <a:cubicBezTo>
                      <a:pt x="5252" y="7264"/>
                      <a:pt x="5127" y="7285"/>
                      <a:pt x="5106" y="7431"/>
                    </a:cubicBezTo>
                    <a:cubicBezTo>
                      <a:pt x="5064" y="7577"/>
                      <a:pt x="5127" y="7724"/>
                      <a:pt x="5189" y="7829"/>
                    </a:cubicBezTo>
                    <a:cubicBezTo>
                      <a:pt x="5273" y="7996"/>
                      <a:pt x="5273" y="8038"/>
                      <a:pt x="5231" y="8205"/>
                    </a:cubicBezTo>
                    <a:cubicBezTo>
                      <a:pt x="5207" y="8327"/>
                      <a:pt x="5197" y="8420"/>
                      <a:pt x="5147" y="8485"/>
                    </a:cubicBezTo>
                    <a:lnTo>
                      <a:pt x="5147" y="8485"/>
                    </a:lnTo>
                    <a:cubicBezTo>
                      <a:pt x="5046" y="8257"/>
                      <a:pt x="4959" y="8017"/>
                      <a:pt x="4896" y="7766"/>
                    </a:cubicBezTo>
                    <a:cubicBezTo>
                      <a:pt x="4863" y="7633"/>
                      <a:pt x="4768" y="7576"/>
                      <a:pt x="4669" y="7576"/>
                    </a:cubicBezTo>
                    <a:cubicBezTo>
                      <a:pt x="4551" y="7576"/>
                      <a:pt x="4428" y="7656"/>
                      <a:pt x="4396" y="7787"/>
                    </a:cubicBezTo>
                    <a:lnTo>
                      <a:pt x="4373" y="7787"/>
                    </a:lnTo>
                    <a:cubicBezTo>
                      <a:pt x="4311" y="7745"/>
                      <a:pt x="4206" y="7745"/>
                      <a:pt x="4143" y="7703"/>
                    </a:cubicBezTo>
                    <a:cubicBezTo>
                      <a:pt x="4039" y="7661"/>
                      <a:pt x="3850" y="7619"/>
                      <a:pt x="3767" y="7536"/>
                    </a:cubicBezTo>
                    <a:cubicBezTo>
                      <a:pt x="3746" y="7525"/>
                      <a:pt x="3735" y="7520"/>
                      <a:pt x="3738" y="7520"/>
                    </a:cubicBezTo>
                    <a:cubicBezTo>
                      <a:pt x="3740" y="7520"/>
                      <a:pt x="3756" y="7525"/>
                      <a:pt x="3787" y="7536"/>
                    </a:cubicBezTo>
                    <a:cubicBezTo>
                      <a:pt x="3787" y="7473"/>
                      <a:pt x="3787" y="7431"/>
                      <a:pt x="3787" y="7389"/>
                    </a:cubicBezTo>
                    <a:cubicBezTo>
                      <a:pt x="3787" y="7285"/>
                      <a:pt x="3808" y="7180"/>
                      <a:pt x="3787" y="7096"/>
                    </a:cubicBezTo>
                    <a:cubicBezTo>
                      <a:pt x="3767" y="6971"/>
                      <a:pt x="3683" y="6866"/>
                      <a:pt x="3599" y="6782"/>
                    </a:cubicBezTo>
                    <a:cubicBezTo>
                      <a:pt x="3411" y="6552"/>
                      <a:pt x="3139" y="6364"/>
                      <a:pt x="2930" y="6134"/>
                    </a:cubicBezTo>
                    <a:cubicBezTo>
                      <a:pt x="2846" y="6071"/>
                      <a:pt x="2679" y="5924"/>
                      <a:pt x="2679" y="5820"/>
                    </a:cubicBezTo>
                    <a:cubicBezTo>
                      <a:pt x="2669" y="5763"/>
                      <a:pt x="2677" y="5732"/>
                      <a:pt x="2699" y="5711"/>
                    </a:cubicBezTo>
                    <a:lnTo>
                      <a:pt x="2699" y="5711"/>
                    </a:lnTo>
                    <a:cubicBezTo>
                      <a:pt x="2718" y="5705"/>
                      <a:pt x="2736" y="5695"/>
                      <a:pt x="2752" y="5683"/>
                    </a:cubicBezTo>
                    <a:lnTo>
                      <a:pt x="2752" y="5683"/>
                    </a:lnTo>
                    <a:cubicBezTo>
                      <a:pt x="2777" y="5674"/>
                      <a:pt x="2809" y="5665"/>
                      <a:pt x="2846" y="5652"/>
                    </a:cubicBezTo>
                    <a:cubicBezTo>
                      <a:pt x="3099" y="5526"/>
                      <a:pt x="2930" y="5164"/>
                      <a:pt x="2690" y="5164"/>
                    </a:cubicBezTo>
                    <a:cubicBezTo>
                      <a:pt x="2657" y="5164"/>
                      <a:pt x="2624" y="5170"/>
                      <a:pt x="2590" y="5185"/>
                    </a:cubicBezTo>
                    <a:lnTo>
                      <a:pt x="2590" y="5185"/>
                    </a:lnTo>
                    <a:cubicBezTo>
                      <a:pt x="1679" y="4794"/>
                      <a:pt x="937" y="3933"/>
                      <a:pt x="733" y="2953"/>
                    </a:cubicBezTo>
                    <a:cubicBezTo>
                      <a:pt x="523" y="1823"/>
                      <a:pt x="1570" y="1070"/>
                      <a:pt x="2490" y="735"/>
                    </a:cubicBezTo>
                    <a:cubicBezTo>
                      <a:pt x="2818" y="631"/>
                      <a:pt x="3167" y="537"/>
                      <a:pt x="3514" y="537"/>
                    </a:cubicBezTo>
                    <a:close/>
                    <a:moveTo>
                      <a:pt x="3514" y="1"/>
                    </a:moveTo>
                    <a:cubicBezTo>
                      <a:pt x="2677" y="1"/>
                      <a:pt x="1813" y="367"/>
                      <a:pt x="1172" y="861"/>
                    </a:cubicBezTo>
                    <a:cubicBezTo>
                      <a:pt x="356" y="1489"/>
                      <a:pt x="0" y="2409"/>
                      <a:pt x="335" y="3414"/>
                    </a:cubicBezTo>
                    <a:cubicBezTo>
                      <a:pt x="651" y="4363"/>
                      <a:pt x="1332" y="5113"/>
                      <a:pt x="2199" y="5547"/>
                    </a:cubicBezTo>
                    <a:lnTo>
                      <a:pt x="2199" y="5547"/>
                    </a:lnTo>
                    <a:cubicBezTo>
                      <a:pt x="2113" y="5762"/>
                      <a:pt x="2169" y="6022"/>
                      <a:pt x="2344" y="6259"/>
                    </a:cubicBezTo>
                    <a:cubicBezTo>
                      <a:pt x="2490" y="6468"/>
                      <a:pt x="2699" y="6636"/>
                      <a:pt x="2888" y="6803"/>
                    </a:cubicBezTo>
                    <a:cubicBezTo>
                      <a:pt x="2992" y="6908"/>
                      <a:pt x="3243" y="7054"/>
                      <a:pt x="3285" y="7201"/>
                    </a:cubicBezTo>
                    <a:cubicBezTo>
                      <a:pt x="3327" y="7305"/>
                      <a:pt x="3243" y="7473"/>
                      <a:pt x="3264" y="7598"/>
                    </a:cubicBezTo>
                    <a:cubicBezTo>
                      <a:pt x="3285" y="7724"/>
                      <a:pt x="3327" y="7808"/>
                      <a:pt x="3411" y="7891"/>
                    </a:cubicBezTo>
                    <a:cubicBezTo>
                      <a:pt x="3536" y="8038"/>
                      <a:pt x="3767" y="8121"/>
                      <a:pt x="3955" y="8184"/>
                    </a:cubicBezTo>
                    <a:cubicBezTo>
                      <a:pt x="4103" y="8239"/>
                      <a:pt x="4286" y="8282"/>
                      <a:pt x="4452" y="8282"/>
                    </a:cubicBezTo>
                    <a:cubicBezTo>
                      <a:pt x="4473" y="8282"/>
                      <a:pt x="4493" y="8281"/>
                      <a:pt x="4514" y="8280"/>
                    </a:cubicBezTo>
                    <a:lnTo>
                      <a:pt x="4514" y="8280"/>
                    </a:lnTo>
                    <a:cubicBezTo>
                      <a:pt x="4595" y="8515"/>
                      <a:pt x="4690" y="8741"/>
                      <a:pt x="4813" y="8958"/>
                    </a:cubicBezTo>
                    <a:cubicBezTo>
                      <a:pt x="4865" y="9046"/>
                      <a:pt x="4961" y="9089"/>
                      <a:pt x="5052" y="9089"/>
                    </a:cubicBezTo>
                    <a:cubicBezTo>
                      <a:pt x="5070" y="9089"/>
                      <a:pt x="5088" y="9087"/>
                      <a:pt x="5106" y="9084"/>
                    </a:cubicBezTo>
                    <a:cubicBezTo>
                      <a:pt x="5608" y="8958"/>
                      <a:pt x="5733" y="8540"/>
                      <a:pt x="5796" y="8059"/>
                    </a:cubicBezTo>
                    <a:cubicBezTo>
                      <a:pt x="5817" y="7975"/>
                      <a:pt x="5817" y="7891"/>
                      <a:pt x="5775" y="7787"/>
                    </a:cubicBezTo>
                    <a:cubicBezTo>
                      <a:pt x="5754" y="7745"/>
                      <a:pt x="5733" y="7661"/>
                      <a:pt x="5692" y="7619"/>
                    </a:cubicBezTo>
                    <a:cubicBezTo>
                      <a:pt x="5671" y="7599"/>
                      <a:pt x="5671" y="7579"/>
                      <a:pt x="5651" y="7558"/>
                    </a:cubicBezTo>
                    <a:lnTo>
                      <a:pt x="5651" y="7558"/>
                    </a:lnTo>
                    <a:cubicBezTo>
                      <a:pt x="5782" y="7445"/>
                      <a:pt x="5901" y="7404"/>
                      <a:pt x="5901" y="7159"/>
                    </a:cubicBezTo>
                    <a:cubicBezTo>
                      <a:pt x="5901" y="6732"/>
                      <a:pt x="5776" y="6014"/>
                      <a:pt x="5410" y="5729"/>
                    </a:cubicBezTo>
                    <a:lnTo>
                      <a:pt x="5410" y="5729"/>
                    </a:lnTo>
                    <a:cubicBezTo>
                      <a:pt x="5523" y="5342"/>
                      <a:pt x="5125" y="4884"/>
                      <a:pt x="4731" y="4705"/>
                    </a:cubicBezTo>
                    <a:lnTo>
                      <a:pt x="4731" y="4705"/>
                    </a:lnTo>
                    <a:cubicBezTo>
                      <a:pt x="5165" y="3852"/>
                      <a:pt x="5495" y="2962"/>
                      <a:pt x="5440" y="1991"/>
                    </a:cubicBezTo>
                    <a:cubicBezTo>
                      <a:pt x="5378" y="1028"/>
                      <a:pt x="4875" y="170"/>
                      <a:pt x="3871" y="24"/>
                    </a:cubicBezTo>
                    <a:cubicBezTo>
                      <a:pt x="3753" y="8"/>
                      <a:pt x="3634" y="1"/>
                      <a:pt x="35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0"/>
              <p:cNvSpPr/>
              <p:nvPr/>
            </p:nvSpPr>
            <p:spPr>
              <a:xfrm>
                <a:off x="10842813" y="2057838"/>
                <a:ext cx="39250" cy="36850"/>
              </a:xfrm>
              <a:custGeom>
                <a:rect b="b" l="l" r="r" t="t"/>
                <a:pathLst>
                  <a:path extrusionOk="0" h="1474" w="1570">
                    <a:moveTo>
                      <a:pt x="301" y="1"/>
                    </a:moveTo>
                    <a:cubicBezTo>
                      <a:pt x="230" y="1"/>
                      <a:pt x="157" y="27"/>
                      <a:pt x="105" y="79"/>
                    </a:cubicBezTo>
                    <a:cubicBezTo>
                      <a:pt x="0" y="184"/>
                      <a:pt x="21" y="330"/>
                      <a:pt x="105" y="456"/>
                    </a:cubicBezTo>
                    <a:cubicBezTo>
                      <a:pt x="419" y="811"/>
                      <a:pt x="774" y="1146"/>
                      <a:pt x="1172" y="1439"/>
                    </a:cubicBezTo>
                    <a:cubicBezTo>
                      <a:pt x="1196" y="1464"/>
                      <a:pt x="1235" y="1474"/>
                      <a:pt x="1276" y="1474"/>
                    </a:cubicBezTo>
                    <a:cubicBezTo>
                      <a:pt x="1305" y="1474"/>
                      <a:pt x="1334" y="1469"/>
                      <a:pt x="1360" y="1460"/>
                    </a:cubicBezTo>
                    <a:cubicBezTo>
                      <a:pt x="1423" y="1439"/>
                      <a:pt x="1486" y="1397"/>
                      <a:pt x="1528" y="1335"/>
                    </a:cubicBezTo>
                    <a:cubicBezTo>
                      <a:pt x="1549" y="1293"/>
                      <a:pt x="1570" y="1209"/>
                      <a:pt x="1549" y="1146"/>
                    </a:cubicBezTo>
                    <a:cubicBezTo>
                      <a:pt x="1528" y="1063"/>
                      <a:pt x="1486" y="1021"/>
                      <a:pt x="1423" y="979"/>
                    </a:cubicBezTo>
                    <a:cubicBezTo>
                      <a:pt x="1402" y="958"/>
                      <a:pt x="1381" y="958"/>
                      <a:pt x="1360" y="937"/>
                    </a:cubicBezTo>
                    <a:cubicBezTo>
                      <a:pt x="1360" y="937"/>
                      <a:pt x="1339" y="916"/>
                      <a:pt x="1339" y="916"/>
                    </a:cubicBezTo>
                    <a:cubicBezTo>
                      <a:pt x="1298" y="874"/>
                      <a:pt x="1256" y="853"/>
                      <a:pt x="1193" y="811"/>
                    </a:cubicBezTo>
                    <a:cubicBezTo>
                      <a:pt x="1109" y="728"/>
                      <a:pt x="1025" y="665"/>
                      <a:pt x="942" y="581"/>
                    </a:cubicBezTo>
                    <a:cubicBezTo>
                      <a:pt x="774" y="414"/>
                      <a:pt x="628" y="247"/>
                      <a:pt x="481" y="79"/>
                    </a:cubicBezTo>
                    <a:cubicBezTo>
                      <a:pt x="440" y="27"/>
                      <a:pt x="372" y="1"/>
                      <a:pt x="3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0"/>
              <p:cNvSpPr/>
              <p:nvPr/>
            </p:nvSpPr>
            <p:spPr>
              <a:xfrm>
                <a:off x="10895638" y="2038838"/>
                <a:ext cx="13100" cy="55000"/>
              </a:xfrm>
              <a:custGeom>
                <a:rect b="b" l="l" r="r" t="t"/>
                <a:pathLst>
                  <a:path extrusionOk="0" h="2200" w="524">
                    <a:moveTo>
                      <a:pt x="297" y="0"/>
                    </a:moveTo>
                    <a:cubicBezTo>
                      <a:pt x="289" y="0"/>
                      <a:pt x="281" y="1"/>
                      <a:pt x="273" y="2"/>
                    </a:cubicBezTo>
                    <a:cubicBezTo>
                      <a:pt x="126" y="2"/>
                      <a:pt x="1" y="107"/>
                      <a:pt x="1" y="253"/>
                    </a:cubicBezTo>
                    <a:lnTo>
                      <a:pt x="1" y="1927"/>
                    </a:lnTo>
                    <a:cubicBezTo>
                      <a:pt x="1" y="2074"/>
                      <a:pt x="126" y="2199"/>
                      <a:pt x="273" y="2199"/>
                    </a:cubicBezTo>
                    <a:cubicBezTo>
                      <a:pt x="398" y="2199"/>
                      <a:pt x="524" y="2074"/>
                      <a:pt x="524" y="1927"/>
                    </a:cubicBezTo>
                    <a:lnTo>
                      <a:pt x="524" y="253"/>
                    </a:lnTo>
                    <a:cubicBezTo>
                      <a:pt x="524" y="136"/>
                      <a:pt x="414"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0"/>
              <p:cNvSpPr/>
              <p:nvPr/>
            </p:nvSpPr>
            <p:spPr>
              <a:xfrm>
                <a:off x="10839138" y="2038363"/>
                <a:ext cx="63325" cy="30775"/>
              </a:xfrm>
              <a:custGeom>
                <a:rect b="b" l="l" r="r" t="t"/>
                <a:pathLst>
                  <a:path extrusionOk="0" h="1231" w="2533">
                    <a:moveTo>
                      <a:pt x="2261" y="0"/>
                    </a:moveTo>
                    <a:cubicBezTo>
                      <a:pt x="1507" y="63"/>
                      <a:pt x="775" y="293"/>
                      <a:pt x="168" y="733"/>
                    </a:cubicBezTo>
                    <a:cubicBezTo>
                      <a:pt x="64" y="816"/>
                      <a:pt x="1" y="963"/>
                      <a:pt x="84" y="1088"/>
                    </a:cubicBezTo>
                    <a:cubicBezTo>
                      <a:pt x="128" y="1174"/>
                      <a:pt x="220" y="1231"/>
                      <a:pt x="314" y="1231"/>
                    </a:cubicBezTo>
                    <a:cubicBezTo>
                      <a:pt x="357" y="1231"/>
                      <a:pt x="401" y="1219"/>
                      <a:pt x="440" y="1193"/>
                    </a:cubicBezTo>
                    <a:cubicBezTo>
                      <a:pt x="984" y="795"/>
                      <a:pt x="1612" y="565"/>
                      <a:pt x="2261" y="523"/>
                    </a:cubicBezTo>
                    <a:cubicBezTo>
                      <a:pt x="2407" y="523"/>
                      <a:pt x="2533" y="419"/>
                      <a:pt x="2533" y="272"/>
                    </a:cubicBezTo>
                    <a:cubicBezTo>
                      <a:pt x="2533" y="126"/>
                      <a:pt x="2407" y="0"/>
                      <a:pt x="2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0"/>
              <p:cNvSpPr/>
              <p:nvPr/>
            </p:nvSpPr>
            <p:spPr>
              <a:xfrm>
                <a:off x="10745513" y="2021088"/>
                <a:ext cx="53375" cy="17575"/>
              </a:xfrm>
              <a:custGeom>
                <a:rect b="b" l="l" r="r" t="t"/>
                <a:pathLst>
                  <a:path extrusionOk="0" h="703" w="2135">
                    <a:moveTo>
                      <a:pt x="272" y="1"/>
                    </a:moveTo>
                    <a:cubicBezTo>
                      <a:pt x="126" y="1"/>
                      <a:pt x="0" y="126"/>
                      <a:pt x="0" y="252"/>
                    </a:cubicBezTo>
                    <a:cubicBezTo>
                      <a:pt x="0" y="398"/>
                      <a:pt x="126" y="524"/>
                      <a:pt x="272" y="524"/>
                    </a:cubicBezTo>
                    <a:cubicBezTo>
                      <a:pt x="796" y="524"/>
                      <a:pt x="1277" y="587"/>
                      <a:pt x="1779" y="691"/>
                    </a:cubicBezTo>
                    <a:cubicBezTo>
                      <a:pt x="1805" y="699"/>
                      <a:pt x="1831" y="702"/>
                      <a:pt x="1856" y="702"/>
                    </a:cubicBezTo>
                    <a:cubicBezTo>
                      <a:pt x="1974" y="702"/>
                      <a:pt x="2079" y="627"/>
                      <a:pt x="2114" y="524"/>
                    </a:cubicBezTo>
                    <a:cubicBezTo>
                      <a:pt x="2135" y="377"/>
                      <a:pt x="2072" y="231"/>
                      <a:pt x="1925" y="189"/>
                    </a:cubicBezTo>
                    <a:cubicBezTo>
                      <a:pt x="1381" y="85"/>
                      <a:pt x="816" y="1"/>
                      <a:pt x="2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0"/>
              <p:cNvSpPr/>
              <p:nvPr/>
            </p:nvSpPr>
            <p:spPr>
              <a:xfrm>
                <a:off x="10824488" y="1945913"/>
                <a:ext cx="34025" cy="33050"/>
              </a:xfrm>
              <a:custGeom>
                <a:rect b="b" l="l" r="r" t="t"/>
                <a:pathLst>
                  <a:path extrusionOk="0" h="1322" w="1361">
                    <a:moveTo>
                      <a:pt x="294" y="0"/>
                    </a:moveTo>
                    <a:cubicBezTo>
                      <a:pt x="226" y="0"/>
                      <a:pt x="158" y="26"/>
                      <a:pt x="106" y="79"/>
                    </a:cubicBezTo>
                    <a:cubicBezTo>
                      <a:pt x="22" y="183"/>
                      <a:pt x="1" y="330"/>
                      <a:pt x="106" y="434"/>
                    </a:cubicBezTo>
                    <a:cubicBezTo>
                      <a:pt x="378" y="706"/>
                      <a:pt x="629" y="978"/>
                      <a:pt x="901" y="1250"/>
                    </a:cubicBezTo>
                    <a:cubicBezTo>
                      <a:pt x="956" y="1294"/>
                      <a:pt x="1028" y="1321"/>
                      <a:pt x="1100" y="1321"/>
                    </a:cubicBezTo>
                    <a:cubicBezTo>
                      <a:pt x="1164" y="1321"/>
                      <a:pt x="1228" y="1300"/>
                      <a:pt x="1277" y="1250"/>
                    </a:cubicBezTo>
                    <a:cubicBezTo>
                      <a:pt x="1361" y="1146"/>
                      <a:pt x="1361" y="978"/>
                      <a:pt x="1277" y="874"/>
                    </a:cubicBezTo>
                    <a:cubicBezTo>
                      <a:pt x="1005" y="602"/>
                      <a:pt x="733" y="330"/>
                      <a:pt x="482" y="79"/>
                    </a:cubicBezTo>
                    <a:cubicBezTo>
                      <a:pt x="430" y="26"/>
                      <a:pt x="362" y="0"/>
                      <a:pt x="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0"/>
              <p:cNvSpPr/>
              <p:nvPr/>
            </p:nvSpPr>
            <p:spPr>
              <a:xfrm>
                <a:off x="10914988" y="1926113"/>
                <a:ext cx="18350" cy="37475"/>
              </a:xfrm>
              <a:custGeom>
                <a:rect b="b" l="l" r="r" t="t"/>
                <a:pathLst>
                  <a:path extrusionOk="0" h="1499" w="734">
                    <a:moveTo>
                      <a:pt x="564" y="827"/>
                    </a:moveTo>
                    <a:cubicBezTo>
                      <a:pt x="563" y="827"/>
                      <a:pt x="560" y="837"/>
                      <a:pt x="553" y="854"/>
                    </a:cubicBezTo>
                    <a:lnTo>
                      <a:pt x="553" y="854"/>
                    </a:lnTo>
                    <a:cubicBezTo>
                      <a:pt x="558" y="850"/>
                      <a:pt x="566" y="850"/>
                      <a:pt x="566" y="850"/>
                    </a:cubicBezTo>
                    <a:cubicBezTo>
                      <a:pt x="566" y="834"/>
                      <a:pt x="566" y="827"/>
                      <a:pt x="564" y="827"/>
                    </a:cubicBezTo>
                    <a:close/>
                    <a:moveTo>
                      <a:pt x="553" y="854"/>
                    </a:moveTo>
                    <a:cubicBezTo>
                      <a:pt x="551" y="855"/>
                      <a:pt x="550" y="856"/>
                      <a:pt x="549" y="857"/>
                    </a:cubicBezTo>
                    <a:lnTo>
                      <a:pt x="549" y="857"/>
                    </a:lnTo>
                    <a:cubicBezTo>
                      <a:pt x="547" y="865"/>
                      <a:pt x="545" y="871"/>
                      <a:pt x="545" y="871"/>
                    </a:cubicBezTo>
                    <a:cubicBezTo>
                      <a:pt x="548" y="864"/>
                      <a:pt x="550" y="859"/>
                      <a:pt x="553" y="854"/>
                    </a:cubicBezTo>
                    <a:close/>
                    <a:moveTo>
                      <a:pt x="463" y="0"/>
                    </a:moveTo>
                    <a:cubicBezTo>
                      <a:pt x="367" y="0"/>
                      <a:pt x="272" y="42"/>
                      <a:pt x="231" y="138"/>
                    </a:cubicBezTo>
                    <a:cubicBezTo>
                      <a:pt x="84" y="473"/>
                      <a:pt x="1" y="850"/>
                      <a:pt x="22" y="1226"/>
                    </a:cubicBezTo>
                    <a:cubicBezTo>
                      <a:pt x="43" y="1373"/>
                      <a:pt x="147" y="1498"/>
                      <a:pt x="294" y="1498"/>
                    </a:cubicBezTo>
                    <a:cubicBezTo>
                      <a:pt x="419" y="1477"/>
                      <a:pt x="566" y="1373"/>
                      <a:pt x="545" y="1226"/>
                    </a:cubicBezTo>
                    <a:cubicBezTo>
                      <a:pt x="545" y="1143"/>
                      <a:pt x="545" y="1080"/>
                      <a:pt x="545" y="975"/>
                    </a:cubicBezTo>
                    <a:cubicBezTo>
                      <a:pt x="545" y="933"/>
                      <a:pt x="545" y="912"/>
                      <a:pt x="545" y="871"/>
                    </a:cubicBezTo>
                    <a:cubicBezTo>
                      <a:pt x="545" y="864"/>
                      <a:pt x="547" y="860"/>
                      <a:pt x="549" y="857"/>
                    </a:cubicBezTo>
                    <a:lnTo>
                      <a:pt x="549" y="857"/>
                    </a:lnTo>
                    <a:cubicBezTo>
                      <a:pt x="555" y="838"/>
                      <a:pt x="566" y="808"/>
                      <a:pt x="566" y="808"/>
                    </a:cubicBezTo>
                    <a:cubicBezTo>
                      <a:pt x="587" y="724"/>
                      <a:pt x="607" y="640"/>
                      <a:pt x="628" y="578"/>
                    </a:cubicBezTo>
                    <a:cubicBezTo>
                      <a:pt x="628" y="536"/>
                      <a:pt x="649" y="494"/>
                      <a:pt x="670" y="452"/>
                    </a:cubicBezTo>
                    <a:cubicBezTo>
                      <a:pt x="670" y="452"/>
                      <a:pt x="670" y="431"/>
                      <a:pt x="670" y="431"/>
                    </a:cubicBezTo>
                    <a:cubicBezTo>
                      <a:pt x="676" y="425"/>
                      <a:pt x="679" y="422"/>
                      <a:pt x="679" y="422"/>
                    </a:cubicBezTo>
                    <a:cubicBezTo>
                      <a:pt x="681" y="422"/>
                      <a:pt x="670" y="437"/>
                      <a:pt x="670" y="452"/>
                    </a:cubicBezTo>
                    <a:cubicBezTo>
                      <a:pt x="670" y="431"/>
                      <a:pt x="691" y="410"/>
                      <a:pt x="691" y="389"/>
                    </a:cubicBezTo>
                    <a:cubicBezTo>
                      <a:pt x="733" y="326"/>
                      <a:pt x="733" y="264"/>
                      <a:pt x="712" y="180"/>
                    </a:cubicBezTo>
                    <a:cubicBezTo>
                      <a:pt x="712" y="138"/>
                      <a:pt x="649" y="54"/>
                      <a:pt x="607" y="34"/>
                    </a:cubicBezTo>
                    <a:cubicBezTo>
                      <a:pt x="564" y="12"/>
                      <a:pt x="513" y="0"/>
                      <a:pt x="4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0"/>
              <p:cNvSpPr/>
              <p:nvPr/>
            </p:nvSpPr>
            <p:spPr>
              <a:xfrm>
                <a:off x="10947938" y="1952163"/>
                <a:ext cx="30900" cy="42375"/>
              </a:xfrm>
              <a:custGeom>
                <a:rect b="b" l="l" r="r" t="t"/>
                <a:pathLst>
                  <a:path extrusionOk="0" h="1695" w="1236">
                    <a:moveTo>
                      <a:pt x="954" y="0"/>
                    </a:moveTo>
                    <a:cubicBezTo>
                      <a:pt x="893" y="0"/>
                      <a:pt x="834" y="23"/>
                      <a:pt x="796" y="80"/>
                    </a:cubicBezTo>
                    <a:cubicBezTo>
                      <a:pt x="482" y="477"/>
                      <a:pt x="231" y="896"/>
                      <a:pt x="43" y="1356"/>
                    </a:cubicBezTo>
                    <a:cubicBezTo>
                      <a:pt x="1" y="1481"/>
                      <a:pt x="106" y="1649"/>
                      <a:pt x="231" y="1691"/>
                    </a:cubicBezTo>
                    <a:cubicBezTo>
                      <a:pt x="249" y="1693"/>
                      <a:pt x="267" y="1695"/>
                      <a:pt x="285" y="1695"/>
                    </a:cubicBezTo>
                    <a:cubicBezTo>
                      <a:pt x="408" y="1695"/>
                      <a:pt x="511" y="1631"/>
                      <a:pt x="566" y="1502"/>
                    </a:cubicBezTo>
                    <a:cubicBezTo>
                      <a:pt x="566" y="1481"/>
                      <a:pt x="587" y="1440"/>
                      <a:pt x="587" y="1419"/>
                    </a:cubicBezTo>
                    <a:cubicBezTo>
                      <a:pt x="587" y="1419"/>
                      <a:pt x="601" y="1389"/>
                      <a:pt x="609" y="1379"/>
                    </a:cubicBezTo>
                    <a:lnTo>
                      <a:pt x="609" y="1379"/>
                    </a:lnTo>
                    <a:cubicBezTo>
                      <a:pt x="608" y="1385"/>
                      <a:pt x="608" y="1391"/>
                      <a:pt x="608" y="1398"/>
                    </a:cubicBezTo>
                    <a:cubicBezTo>
                      <a:pt x="613" y="1381"/>
                      <a:pt x="614" y="1374"/>
                      <a:pt x="613" y="1374"/>
                    </a:cubicBezTo>
                    <a:cubicBezTo>
                      <a:pt x="612" y="1374"/>
                      <a:pt x="611" y="1376"/>
                      <a:pt x="609" y="1379"/>
                    </a:cubicBezTo>
                    <a:lnTo>
                      <a:pt x="609" y="1379"/>
                    </a:lnTo>
                    <a:cubicBezTo>
                      <a:pt x="616" y="1326"/>
                      <a:pt x="652" y="1289"/>
                      <a:pt x="670" y="1251"/>
                    </a:cubicBezTo>
                    <a:cubicBezTo>
                      <a:pt x="712" y="1147"/>
                      <a:pt x="754" y="1042"/>
                      <a:pt x="817" y="958"/>
                    </a:cubicBezTo>
                    <a:cubicBezTo>
                      <a:pt x="880" y="854"/>
                      <a:pt x="922" y="770"/>
                      <a:pt x="984" y="665"/>
                    </a:cubicBezTo>
                    <a:lnTo>
                      <a:pt x="1089" y="540"/>
                    </a:lnTo>
                    <a:cubicBezTo>
                      <a:pt x="1110" y="519"/>
                      <a:pt x="1110" y="498"/>
                      <a:pt x="1131" y="477"/>
                    </a:cubicBezTo>
                    <a:lnTo>
                      <a:pt x="1131" y="477"/>
                    </a:lnTo>
                    <a:cubicBezTo>
                      <a:pt x="1121" y="487"/>
                      <a:pt x="1117" y="491"/>
                      <a:pt x="1116" y="491"/>
                    </a:cubicBezTo>
                    <a:cubicBezTo>
                      <a:pt x="1115" y="491"/>
                      <a:pt x="1152" y="451"/>
                      <a:pt x="1152" y="435"/>
                    </a:cubicBezTo>
                    <a:cubicBezTo>
                      <a:pt x="1214" y="393"/>
                      <a:pt x="1235" y="331"/>
                      <a:pt x="1235" y="268"/>
                    </a:cubicBezTo>
                    <a:cubicBezTo>
                      <a:pt x="1235" y="184"/>
                      <a:pt x="1214" y="121"/>
                      <a:pt x="1152" y="80"/>
                    </a:cubicBezTo>
                    <a:cubicBezTo>
                      <a:pt x="1106" y="34"/>
                      <a:pt x="1028" y="0"/>
                      <a:pt x="9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 name="Google Shape;788;p20"/>
            <p:cNvGrpSpPr/>
            <p:nvPr/>
          </p:nvGrpSpPr>
          <p:grpSpPr>
            <a:xfrm rot="-7509080">
              <a:off x="8134933" y="4123490"/>
              <a:ext cx="877961" cy="518904"/>
              <a:chOff x="7555888" y="1846863"/>
              <a:chExt cx="1221250" cy="721800"/>
            </a:xfrm>
          </p:grpSpPr>
          <p:sp>
            <p:nvSpPr>
              <p:cNvPr id="789" name="Google Shape;789;p20"/>
              <p:cNvSpPr/>
              <p:nvPr/>
            </p:nvSpPr>
            <p:spPr>
              <a:xfrm>
                <a:off x="7555888" y="1846863"/>
                <a:ext cx="1221250" cy="721800"/>
              </a:xfrm>
              <a:custGeom>
                <a:rect b="b" l="l" r="r" t="t"/>
                <a:pathLst>
                  <a:path extrusionOk="0" h="28872" w="48850">
                    <a:moveTo>
                      <a:pt x="2044" y="881"/>
                    </a:moveTo>
                    <a:cubicBezTo>
                      <a:pt x="10371" y="5149"/>
                      <a:pt x="18385" y="9983"/>
                      <a:pt x="26378" y="14837"/>
                    </a:cubicBezTo>
                    <a:cubicBezTo>
                      <a:pt x="30500" y="17327"/>
                      <a:pt x="34664" y="19796"/>
                      <a:pt x="38765" y="22307"/>
                    </a:cubicBezTo>
                    <a:cubicBezTo>
                      <a:pt x="40648" y="23479"/>
                      <a:pt x="42447" y="24671"/>
                      <a:pt x="44163" y="26073"/>
                    </a:cubicBezTo>
                    <a:cubicBezTo>
                      <a:pt x="45063" y="26805"/>
                      <a:pt x="45942" y="27517"/>
                      <a:pt x="46946" y="28019"/>
                    </a:cubicBezTo>
                    <a:cubicBezTo>
                      <a:pt x="46172" y="27998"/>
                      <a:pt x="45397" y="27998"/>
                      <a:pt x="44623" y="27956"/>
                    </a:cubicBezTo>
                    <a:cubicBezTo>
                      <a:pt x="44665" y="27517"/>
                      <a:pt x="44644" y="27056"/>
                      <a:pt x="44602" y="26596"/>
                    </a:cubicBezTo>
                    <a:cubicBezTo>
                      <a:pt x="44591" y="26526"/>
                      <a:pt x="44527" y="26482"/>
                      <a:pt x="44470" y="26482"/>
                    </a:cubicBezTo>
                    <a:cubicBezTo>
                      <a:pt x="44424" y="26482"/>
                      <a:pt x="44382" y="26510"/>
                      <a:pt x="44372" y="26575"/>
                    </a:cubicBezTo>
                    <a:cubicBezTo>
                      <a:pt x="44289" y="26931"/>
                      <a:pt x="44268" y="27308"/>
                      <a:pt x="44247" y="27684"/>
                    </a:cubicBezTo>
                    <a:cubicBezTo>
                      <a:pt x="44247" y="27768"/>
                      <a:pt x="44226" y="27852"/>
                      <a:pt x="44205" y="27956"/>
                    </a:cubicBezTo>
                    <a:cubicBezTo>
                      <a:pt x="44017" y="27935"/>
                      <a:pt x="43807" y="27935"/>
                      <a:pt x="43619" y="27935"/>
                    </a:cubicBezTo>
                    <a:cubicBezTo>
                      <a:pt x="43619" y="27893"/>
                      <a:pt x="43619" y="27873"/>
                      <a:pt x="43619" y="27852"/>
                    </a:cubicBezTo>
                    <a:cubicBezTo>
                      <a:pt x="43598" y="27496"/>
                      <a:pt x="43556" y="27140"/>
                      <a:pt x="43514" y="26784"/>
                    </a:cubicBezTo>
                    <a:cubicBezTo>
                      <a:pt x="43504" y="26743"/>
                      <a:pt x="43462" y="26722"/>
                      <a:pt x="43420" y="26722"/>
                    </a:cubicBezTo>
                    <a:cubicBezTo>
                      <a:pt x="43378" y="26722"/>
                      <a:pt x="43337" y="26743"/>
                      <a:pt x="43326" y="26784"/>
                    </a:cubicBezTo>
                    <a:cubicBezTo>
                      <a:pt x="43284" y="27140"/>
                      <a:pt x="43242" y="27496"/>
                      <a:pt x="43221" y="27852"/>
                    </a:cubicBezTo>
                    <a:cubicBezTo>
                      <a:pt x="43221" y="27873"/>
                      <a:pt x="43221" y="27893"/>
                      <a:pt x="43221" y="27914"/>
                    </a:cubicBezTo>
                    <a:cubicBezTo>
                      <a:pt x="43054" y="27914"/>
                      <a:pt x="42887" y="27914"/>
                      <a:pt x="42740" y="27893"/>
                    </a:cubicBezTo>
                    <a:cubicBezTo>
                      <a:pt x="42740" y="27684"/>
                      <a:pt x="42698" y="27475"/>
                      <a:pt x="42657" y="27328"/>
                    </a:cubicBezTo>
                    <a:cubicBezTo>
                      <a:pt x="42647" y="27274"/>
                      <a:pt x="42611" y="27251"/>
                      <a:pt x="42572" y="27251"/>
                    </a:cubicBezTo>
                    <a:cubicBezTo>
                      <a:pt x="42522" y="27251"/>
                      <a:pt x="42468" y="27290"/>
                      <a:pt x="42468" y="27349"/>
                    </a:cubicBezTo>
                    <a:cubicBezTo>
                      <a:pt x="42468" y="27538"/>
                      <a:pt x="42447" y="27705"/>
                      <a:pt x="42426" y="27893"/>
                    </a:cubicBezTo>
                    <a:cubicBezTo>
                      <a:pt x="42259" y="27893"/>
                      <a:pt x="42092" y="27893"/>
                      <a:pt x="41924" y="27873"/>
                    </a:cubicBezTo>
                    <a:cubicBezTo>
                      <a:pt x="41924" y="27768"/>
                      <a:pt x="41924" y="27663"/>
                      <a:pt x="41924" y="27559"/>
                    </a:cubicBezTo>
                    <a:cubicBezTo>
                      <a:pt x="41924" y="27501"/>
                      <a:pt x="41874" y="27469"/>
                      <a:pt x="41825" y="27469"/>
                    </a:cubicBezTo>
                    <a:cubicBezTo>
                      <a:pt x="41784" y="27469"/>
                      <a:pt x="41745" y="27491"/>
                      <a:pt x="41736" y="27538"/>
                    </a:cubicBezTo>
                    <a:cubicBezTo>
                      <a:pt x="41694" y="27642"/>
                      <a:pt x="41652" y="27747"/>
                      <a:pt x="41631" y="27873"/>
                    </a:cubicBezTo>
                    <a:cubicBezTo>
                      <a:pt x="41401" y="27873"/>
                      <a:pt x="41171" y="27852"/>
                      <a:pt x="40962" y="27852"/>
                    </a:cubicBezTo>
                    <a:cubicBezTo>
                      <a:pt x="40962" y="27768"/>
                      <a:pt x="40962" y="27663"/>
                      <a:pt x="40983" y="27600"/>
                    </a:cubicBezTo>
                    <a:cubicBezTo>
                      <a:pt x="40983" y="27519"/>
                      <a:pt x="40920" y="27455"/>
                      <a:pt x="40860" y="27455"/>
                    </a:cubicBezTo>
                    <a:cubicBezTo>
                      <a:pt x="40827" y="27455"/>
                      <a:pt x="40795" y="27473"/>
                      <a:pt x="40773" y="27517"/>
                    </a:cubicBezTo>
                    <a:cubicBezTo>
                      <a:pt x="40732" y="27600"/>
                      <a:pt x="40669" y="27726"/>
                      <a:pt x="40627" y="27831"/>
                    </a:cubicBezTo>
                    <a:cubicBezTo>
                      <a:pt x="39246" y="27789"/>
                      <a:pt x="37844" y="27747"/>
                      <a:pt x="36463" y="27684"/>
                    </a:cubicBezTo>
                    <a:cubicBezTo>
                      <a:pt x="36484" y="27559"/>
                      <a:pt x="36484" y="27412"/>
                      <a:pt x="36484" y="27287"/>
                    </a:cubicBezTo>
                    <a:cubicBezTo>
                      <a:pt x="36505" y="26910"/>
                      <a:pt x="36484" y="26554"/>
                      <a:pt x="36526" y="26178"/>
                    </a:cubicBezTo>
                    <a:cubicBezTo>
                      <a:pt x="36526" y="26112"/>
                      <a:pt x="36474" y="26081"/>
                      <a:pt x="36422" y="26081"/>
                    </a:cubicBezTo>
                    <a:cubicBezTo>
                      <a:pt x="36375" y="26081"/>
                      <a:pt x="36327" y="26107"/>
                      <a:pt x="36317" y="26157"/>
                    </a:cubicBezTo>
                    <a:cubicBezTo>
                      <a:pt x="36233" y="26471"/>
                      <a:pt x="36212" y="26784"/>
                      <a:pt x="36191" y="27119"/>
                    </a:cubicBezTo>
                    <a:cubicBezTo>
                      <a:pt x="36170" y="27287"/>
                      <a:pt x="36128" y="27475"/>
                      <a:pt x="36107" y="27663"/>
                    </a:cubicBezTo>
                    <a:cubicBezTo>
                      <a:pt x="35940" y="27663"/>
                      <a:pt x="35773" y="27663"/>
                      <a:pt x="35626" y="27642"/>
                    </a:cubicBezTo>
                    <a:cubicBezTo>
                      <a:pt x="35626" y="27621"/>
                      <a:pt x="35626" y="27600"/>
                      <a:pt x="35626" y="27580"/>
                    </a:cubicBezTo>
                    <a:cubicBezTo>
                      <a:pt x="35647" y="27328"/>
                      <a:pt x="35605" y="27119"/>
                      <a:pt x="35542" y="26910"/>
                    </a:cubicBezTo>
                    <a:cubicBezTo>
                      <a:pt x="35524" y="26863"/>
                      <a:pt x="35488" y="26841"/>
                      <a:pt x="35454" y="26841"/>
                    </a:cubicBezTo>
                    <a:cubicBezTo>
                      <a:pt x="35413" y="26841"/>
                      <a:pt x="35375" y="26873"/>
                      <a:pt x="35375" y="26931"/>
                    </a:cubicBezTo>
                    <a:cubicBezTo>
                      <a:pt x="35354" y="27140"/>
                      <a:pt x="35312" y="27349"/>
                      <a:pt x="35270" y="27559"/>
                    </a:cubicBezTo>
                    <a:cubicBezTo>
                      <a:pt x="35270" y="27580"/>
                      <a:pt x="35250" y="27621"/>
                      <a:pt x="35250" y="27642"/>
                    </a:cubicBezTo>
                    <a:cubicBezTo>
                      <a:pt x="35145" y="27621"/>
                      <a:pt x="35019" y="27621"/>
                      <a:pt x="34915" y="27621"/>
                    </a:cubicBezTo>
                    <a:cubicBezTo>
                      <a:pt x="34957" y="27433"/>
                      <a:pt x="34915" y="27161"/>
                      <a:pt x="34894" y="27015"/>
                    </a:cubicBezTo>
                    <a:cubicBezTo>
                      <a:pt x="34885" y="26978"/>
                      <a:pt x="34859" y="26961"/>
                      <a:pt x="34832" y="26961"/>
                    </a:cubicBezTo>
                    <a:cubicBezTo>
                      <a:pt x="34797" y="26961"/>
                      <a:pt x="34759" y="26989"/>
                      <a:pt x="34747" y="27036"/>
                    </a:cubicBezTo>
                    <a:cubicBezTo>
                      <a:pt x="34747" y="27182"/>
                      <a:pt x="34726" y="27308"/>
                      <a:pt x="34685" y="27454"/>
                    </a:cubicBezTo>
                    <a:cubicBezTo>
                      <a:pt x="34685" y="27517"/>
                      <a:pt x="34664" y="27559"/>
                      <a:pt x="34643" y="27621"/>
                    </a:cubicBezTo>
                    <a:cubicBezTo>
                      <a:pt x="34350" y="27600"/>
                      <a:pt x="34078" y="27600"/>
                      <a:pt x="33806" y="27580"/>
                    </a:cubicBezTo>
                    <a:cubicBezTo>
                      <a:pt x="33869" y="27475"/>
                      <a:pt x="33931" y="27370"/>
                      <a:pt x="33973" y="27266"/>
                    </a:cubicBezTo>
                    <a:cubicBezTo>
                      <a:pt x="33987" y="27195"/>
                      <a:pt x="33915" y="27143"/>
                      <a:pt x="33854" y="27143"/>
                    </a:cubicBezTo>
                    <a:cubicBezTo>
                      <a:pt x="33825" y="27143"/>
                      <a:pt x="33798" y="27155"/>
                      <a:pt x="33785" y="27182"/>
                    </a:cubicBezTo>
                    <a:cubicBezTo>
                      <a:pt x="33743" y="27287"/>
                      <a:pt x="33680" y="27349"/>
                      <a:pt x="33597" y="27433"/>
                    </a:cubicBezTo>
                    <a:cubicBezTo>
                      <a:pt x="33534" y="27475"/>
                      <a:pt x="33471" y="27517"/>
                      <a:pt x="33408" y="27559"/>
                    </a:cubicBezTo>
                    <a:cubicBezTo>
                      <a:pt x="33178" y="27559"/>
                      <a:pt x="32927" y="27538"/>
                      <a:pt x="32697" y="27538"/>
                    </a:cubicBezTo>
                    <a:cubicBezTo>
                      <a:pt x="32697" y="27517"/>
                      <a:pt x="32697" y="27475"/>
                      <a:pt x="32697" y="27454"/>
                    </a:cubicBezTo>
                    <a:cubicBezTo>
                      <a:pt x="32697" y="27387"/>
                      <a:pt x="32637" y="27337"/>
                      <a:pt x="32583" y="27337"/>
                    </a:cubicBezTo>
                    <a:cubicBezTo>
                      <a:pt x="32552" y="27337"/>
                      <a:pt x="32524" y="27353"/>
                      <a:pt x="32509" y="27391"/>
                    </a:cubicBezTo>
                    <a:cubicBezTo>
                      <a:pt x="32488" y="27454"/>
                      <a:pt x="32446" y="27475"/>
                      <a:pt x="32425" y="27517"/>
                    </a:cubicBezTo>
                    <a:cubicBezTo>
                      <a:pt x="30584" y="27454"/>
                      <a:pt x="28763" y="27370"/>
                      <a:pt x="26922" y="27308"/>
                    </a:cubicBezTo>
                    <a:cubicBezTo>
                      <a:pt x="27152" y="26868"/>
                      <a:pt x="26985" y="26240"/>
                      <a:pt x="27152" y="25780"/>
                    </a:cubicBezTo>
                    <a:cubicBezTo>
                      <a:pt x="27182" y="25720"/>
                      <a:pt x="27126" y="25671"/>
                      <a:pt x="27069" y="25671"/>
                    </a:cubicBezTo>
                    <a:cubicBezTo>
                      <a:pt x="27046" y="25671"/>
                      <a:pt x="27023" y="25679"/>
                      <a:pt x="27006" y="25696"/>
                    </a:cubicBezTo>
                    <a:cubicBezTo>
                      <a:pt x="26817" y="25927"/>
                      <a:pt x="26734" y="26157"/>
                      <a:pt x="26692" y="26450"/>
                    </a:cubicBezTo>
                    <a:cubicBezTo>
                      <a:pt x="26650" y="26722"/>
                      <a:pt x="26587" y="27015"/>
                      <a:pt x="26608" y="27287"/>
                    </a:cubicBezTo>
                    <a:lnTo>
                      <a:pt x="26211" y="27287"/>
                    </a:lnTo>
                    <a:cubicBezTo>
                      <a:pt x="26273" y="27161"/>
                      <a:pt x="26294" y="27015"/>
                      <a:pt x="26294" y="26889"/>
                    </a:cubicBezTo>
                    <a:cubicBezTo>
                      <a:pt x="26315" y="26659"/>
                      <a:pt x="26294" y="26429"/>
                      <a:pt x="26294" y="26178"/>
                    </a:cubicBezTo>
                    <a:cubicBezTo>
                      <a:pt x="26294" y="26140"/>
                      <a:pt x="26249" y="26110"/>
                      <a:pt x="26208" y="26110"/>
                    </a:cubicBezTo>
                    <a:cubicBezTo>
                      <a:pt x="26181" y="26110"/>
                      <a:pt x="26156" y="26123"/>
                      <a:pt x="26148" y="26157"/>
                    </a:cubicBezTo>
                    <a:cubicBezTo>
                      <a:pt x="26127" y="26366"/>
                      <a:pt x="26064" y="26575"/>
                      <a:pt x="26022" y="26784"/>
                    </a:cubicBezTo>
                    <a:cubicBezTo>
                      <a:pt x="25980" y="26931"/>
                      <a:pt x="25876" y="27098"/>
                      <a:pt x="25876" y="27266"/>
                    </a:cubicBezTo>
                    <a:cubicBezTo>
                      <a:pt x="25708" y="27266"/>
                      <a:pt x="25541" y="27266"/>
                      <a:pt x="25395" y="27245"/>
                    </a:cubicBezTo>
                    <a:cubicBezTo>
                      <a:pt x="25395" y="27182"/>
                      <a:pt x="25415" y="27119"/>
                      <a:pt x="25436" y="27056"/>
                    </a:cubicBezTo>
                    <a:cubicBezTo>
                      <a:pt x="25457" y="26826"/>
                      <a:pt x="25478" y="26617"/>
                      <a:pt x="25478" y="26387"/>
                    </a:cubicBezTo>
                    <a:cubicBezTo>
                      <a:pt x="25468" y="26327"/>
                      <a:pt x="25425" y="26300"/>
                      <a:pt x="25380" y="26300"/>
                    </a:cubicBezTo>
                    <a:cubicBezTo>
                      <a:pt x="25331" y="26300"/>
                      <a:pt x="25280" y="26332"/>
                      <a:pt x="25269" y="26387"/>
                    </a:cubicBezTo>
                    <a:cubicBezTo>
                      <a:pt x="25248" y="26617"/>
                      <a:pt x="25206" y="26805"/>
                      <a:pt x="25143" y="27015"/>
                    </a:cubicBezTo>
                    <a:cubicBezTo>
                      <a:pt x="25123" y="27077"/>
                      <a:pt x="25102" y="27161"/>
                      <a:pt x="25081" y="27245"/>
                    </a:cubicBezTo>
                    <a:cubicBezTo>
                      <a:pt x="24830" y="27224"/>
                      <a:pt x="24578" y="27224"/>
                      <a:pt x="24327" y="27203"/>
                    </a:cubicBezTo>
                    <a:cubicBezTo>
                      <a:pt x="24390" y="27056"/>
                      <a:pt x="24411" y="26889"/>
                      <a:pt x="24390" y="26722"/>
                    </a:cubicBezTo>
                    <a:cubicBezTo>
                      <a:pt x="24390" y="26661"/>
                      <a:pt x="24340" y="26628"/>
                      <a:pt x="24295" y="26628"/>
                    </a:cubicBezTo>
                    <a:cubicBezTo>
                      <a:pt x="24262" y="26628"/>
                      <a:pt x="24232" y="26645"/>
                      <a:pt x="24223" y="26680"/>
                    </a:cubicBezTo>
                    <a:cubicBezTo>
                      <a:pt x="24181" y="26889"/>
                      <a:pt x="24097" y="27036"/>
                      <a:pt x="23993" y="27203"/>
                    </a:cubicBezTo>
                    <a:lnTo>
                      <a:pt x="23323" y="27182"/>
                    </a:lnTo>
                    <a:cubicBezTo>
                      <a:pt x="23323" y="27119"/>
                      <a:pt x="23323" y="27077"/>
                      <a:pt x="23323" y="27036"/>
                    </a:cubicBezTo>
                    <a:cubicBezTo>
                      <a:pt x="23323" y="26989"/>
                      <a:pt x="23277" y="26961"/>
                      <a:pt x="23236" y="26961"/>
                    </a:cubicBezTo>
                    <a:cubicBezTo>
                      <a:pt x="23205" y="26961"/>
                      <a:pt x="23177" y="26978"/>
                      <a:pt x="23177" y="27015"/>
                    </a:cubicBezTo>
                    <a:cubicBezTo>
                      <a:pt x="23156" y="27077"/>
                      <a:pt x="23156" y="27119"/>
                      <a:pt x="23135" y="27161"/>
                    </a:cubicBezTo>
                    <a:cubicBezTo>
                      <a:pt x="21314" y="27098"/>
                      <a:pt x="19494" y="27056"/>
                      <a:pt x="17695" y="26994"/>
                    </a:cubicBezTo>
                    <a:cubicBezTo>
                      <a:pt x="17988" y="26471"/>
                      <a:pt x="17820" y="25571"/>
                      <a:pt x="17757" y="25006"/>
                    </a:cubicBezTo>
                    <a:cubicBezTo>
                      <a:pt x="17747" y="24922"/>
                      <a:pt x="17684" y="24880"/>
                      <a:pt x="17621" y="24880"/>
                    </a:cubicBezTo>
                    <a:cubicBezTo>
                      <a:pt x="17559" y="24880"/>
                      <a:pt x="17496" y="24922"/>
                      <a:pt x="17485" y="25006"/>
                    </a:cubicBezTo>
                    <a:cubicBezTo>
                      <a:pt x="17464" y="25383"/>
                      <a:pt x="17464" y="25738"/>
                      <a:pt x="17444" y="26115"/>
                    </a:cubicBezTo>
                    <a:cubicBezTo>
                      <a:pt x="17444" y="26408"/>
                      <a:pt x="17360" y="26701"/>
                      <a:pt x="17381" y="26994"/>
                    </a:cubicBezTo>
                    <a:cubicBezTo>
                      <a:pt x="17213" y="26994"/>
                      <a:pt x="17025" y="26973"/>
                      <a:pt x="16858" y="26973"/>
                    </a:cubicBezTo>
                    <a:cubicBezTo>
                      <a:pt x="16983" y="26680"/>
                      <a:pt x="16962" y="26115"/>
                      <a:pt x="16962" y="25968"/>
                    </a:cubicBezTo>
                    <a:cubicBezTo>
                      <a:pt x="16962" y="25913"/>
                      <a:pt x="16927" y="25887"/>
                      <a:pt x="16888" y="25887"/>
                    </a:cubicBezTo>
                    <a:cubicBezTo>
                      <a:pt x="16853" y="25887"/>
                      <a:pt x="16815" y="25908"/>
                      <a:pt x="16795" y="25948"/>
                    </a:cubicBezTo>
                    <a:cubicBezTo>
                      <a:pt x="16690" y="26199"/>
                      <a:pt x="16648" y="26471"/>
                      <a:pt x="16544" y="26722"/>
                    </a:cubicBezTo>
                    <a:cubicBezTo>
                      <a:pt x="16523" y="26784"/>
                      <a:pt x="16460" y="26889"/>
                      <a:pt x="16460" y="26973"/>
                    </a:cubicBezTo>
                    <a:cubicBezTo>
                      <a:pt x="16314" y="26973"/>
                      <a:pt x="16167" y="26952"/>
                      <a:pt x="16021" y="26952"/>
                    </a:cubicBezTo>
                    <a:cubicBezTo>
                      <a:pt x="16104" y="26784"/>
                      <a:pt x="16167" y="26596"/>
                      <a:pt x="16209" y="26429"/>
                    </a:cubicBezTo>
                    <a:cubicBezTo>
                      <a:pt x="16223" y="26373"/>
                      <a:pt x="16172" y="26326"/>
                      <a:pt x="16124" y="26326"/>
                    </a:cubicBezTo>
                    <a:cubicBezTo>
                      <a:pt x="16100" y="26326"/>
                      <a:pt x="16077" y="26338"/>
                      <a:pt x="16063" y="26366"/>
                    </a:cubicBezTo>
                    <a:cubicBezTo>
                      <a:pt x="15979" y="26554"/>
                      <a:pt x="15853" y="26743"/>
                      <a:pt x="15791" y="26952"/>
                    </a:cubicBezTo>
                    <a:cubicBezTo>
                      <a:pt x="15539" y="26952"/>
                      <a:pt x="15288" y="26931"/>
                      <a:pt x="15037" y="26931"/>
                    </a:cubicBezTo>
                    <a:lnTo>
                      <a:pt x="15016" y="26931"/>
                    </a:lnTo>
                    <a:cubicBezTo>
                      <a:pt x="15037" y="26910"/>
                      <a:pt x="15037" y="26889"/>
                      <a:pt x="15037" y="26868"/>
                    </a:cubicBezTo>
                    <a:cubicBezTo>
                      <a:pt x="15079" y="26722"/>
                      <a:pt x="15121" y="26575"/>
                      <a:pt x="15142" y="26429"/>
                    </a:cubicBezTo>
                    <a:cubicBezTo>
                      <a:pt x="15154" y="26366"/>
                      <a:pt x="15107" y="26326"/>
                      <a:pt x="15063" y="26326"/>
                    </a:cubicBezTo>
                    <a:cubicBezTo>
                      <a:pt x="15033" y="26326"/>
                      <a:pt x="15004" y="26345"/>
                      <a:pt x="14995" y="26387"/>
                    </a:cubicBezTo>
                    <a:cubicBezTo>
                      <a:pt x="14954" y="26512"/>
                      <a:pt x="14912" y="26638"/>
                      <a:pt x="14849" y="26784"/>
                    </a:cubicBezTo>
                    <a:cubicBezTo>
                      <a:pt x="14828" y="26826"/>
                      <a:pt x="14807" y="26868"/>
                      <a:pt x="14786" y="26931"/>
                    </a:cubicBezTo>
                    <a:cubicBezTo>
                      <a:pt x="14577" y="26910"/>
                      <a:pt x="14368" y="26910"/>
                      <a:pt x="14159" y="26910"/>
                    </a:cubicBezTo>
                    <a:cubicBezTo>
                      <a:pt x="14200" y="26784"/>
                      <a:pt x="14221" y="26638"/>
                      <a:pt x="14200" y="26512"/>
                    </a:cubicBezTo>
                    <a:cubicBezTo>
                      <a:pt x="14200" y="26453"/>
                      <a:pt x="14147" y="26414"/>
                      <a:pt x="14096" y="26414"/>
                    </a:cubicBezTo>
                    <a:cubicBezTo>
                      <a:pt x="14058" y="26414"/>
                      <a:pt x="14021" y="26437"/>
                      <a:pt x="14012" y="26492"/>
                    </a:cubicBezTo>
                    <a:cubicBezTo>
                      <a:pt x="13991" y="26617"/>
                      <a:pt x="13949" y="26743"/>
                      <a:pt x="13866" y="26868"/>
                    </a:cubicBezTo>
                    <a:cubicBezTo>
                      <a:pt x="13845" y="26868"/>
                      <a:pt x="13824" y="26889"/>
                      <a:pt x="13824" y="26910"/>
                    </a:cubicBezTo>
                    <a:cubicBezTo>
                      <a:pt x="13573" y="26889"/>
                      <a:pt x="13322" y="26889"/>
                      <a:pt x="13091" y="26889"/>
                    </a:cubicBezTo>
                    <a:cubicBezTo>
                      <a:pt x="13133" y="26805"/>
                      <a:pt x="13154" y="26743"/>
                      <a:pt x="13217" y="26680"/>
                    </a:cubicBezTo>
                    <a:cubicBezTo>
                      <a:pt x="13270" y="26609"/>
                      <a:pt x="13219" y="26524"/>
                      <a:pt x="13151" y="26524"/>
                    </a:cubicBezTo>
                    <a:cubicBezTo>
                      <a:pt x="13139" y="26524"/>
                      <a:pt x="13125" y="26527"/>
                      <a:pt x="13112" y="26533"/>
                    </a:cubicBezTo>
                    <a:cubicBezTo>
                      <a:pt x="12987" y="26617"/>
                      <a:pt x="12861" y="26743"/>
                      <a:pt x="12861" y="26889"/>
                    </a:cubicBezTo>
                    <a:cubicBezTo>
                      <a:pt x="11878" y="26868"/>
                      <a:pt x="10915" y="26847"/>
                      <a:pt x="9953" y="26847"/>
                    </a:cubicBezTo>
                    <a:cubicBezTo>
                      <a:pt x="9953" y="26722"/>
                      <a:pt x="9932" y="26596"/>
                      <a:pt x="9932" y="26492"/>
                    </a:cubicBezTo>
                    <a:cubicBezTo>
                      <a:pt x="9911" y="26220"/>
                      <a:pt x="9932" y="25948"/>
                      <a:pt x="9974" y="25696"/>
                    </a:cubicBezTo>
                    <a:cubicBezTo>
                      <a:pt x="9988" y="25611"/>
                      <a:pt x="9915" y="25535"/>
                      <a:pt x="9847" y="25535"/>
                    </a:cubicBezTo>
                    <a:cubicBezTo>
                      <a:pt x="9815" y="25535"/>
                      <a:pt x="9785" y="25552"/>
                      <a:pt x="9765" y="25592"/>
                    </a:cubicBezTo>
                    <a:cubicBezTo>
                      <a:pt x="9639" y="25843"/>
                      <a:pt x="9597" y="26073"/>
                      <a:pt x="9576" y="26324"/>
                    </a:cubicBezTo>
                    <a:cubicBezTo>
                      <a:pt x="9555" y="26492"/>
                      <a:pt x="9555" y="26659"/>
                      <a:pt x="9555" y="26826"/>
                    </a:cubicBezTo>
                    <a:lnTo>
                      <a:pt x="8949" y="26826"/>
                    </a:lnTo>
                    <a:cubicBezTo>
                      <a:pt x="8969" y="26554"/>
                      <a:pt x="8928" y="26282"/>
                      <a:pt x="8990" y="26010"/>
                    </a:cubicBezTo>
                    <a:cubicBezTo>
                      <a:pt x="9016" y="25934"/>
                      <a:pt x="8964" y="25888"/>
                      <a:pt x="8909" y="25888"/>
                    </a:cubicBezTo>
                    <a:cubicBezTo>
                      <a:pt x="8875" y="25888"/>
                      <a:pt x="8839" y="25907"/>
                      <a:pt x="8823" y="25948"/>
                    </a:cubicBezTo>
                    <a:cubicBezTo>
                      <a:pt x="8739" y="26178"/>
                      <a:pt x="8718" y="26408"/>
                      <a:pt x="8677" y="26638"/>
                    </a:cubicBezTo>
                    <a:cubicBezTo>
                      <a:pt x="8677" y="26701"/>
                      <a:pt x="8656" y="26764"/>
                      <a:pt x="8635" y="26826"/>
                    </a:cubicBezTo>
                    <a:lnTo>
                      <a:pt x="7965" y="26826"/>
                    </a:lnTo>
                    <a:cubicBezTo>
                      <a:pt x="8049" y="26701"/>
                      <a:pt x="8112" y="26554"/>
                      <a:pt x="8153" y="26429"/>
                    </a:cubicBezTo>
                    <a:cubicBezTo>
                      <a:pt x="8182" y="26358"/>
                      <a:pt x="8114" y="26316"/>
                      <a:pt x="8054" y="26316"/>
                    </a:cubicBezTo>
                    <a:cubicBezTo>
                      <a:pt x="8026" y="26316"/>
                      <a:pt x="7999" y="26325"/>
                      <a:pt x="7986" y="26345"/>
                    </a:cubicBezTo>
                    <a:cubicBezTo>
                      <a:pt x="7881" y="26471"/>
                      <a:pt x="7777" y="26596"/>
                      <a:pt x="7693" y="26722"/>
                    </a:cubicBezTo>
                    <a:cubicBezTo>
                      <a:pt x="7672" y="26743"/>
                      <a:pt x="7630" y="26784"/>
                      <a:pt x="7609" y="26826"/>
                    </a:cubicBezTo>
                    <a:lnTo>
                      <a:pt x="6982" y="26826"/>
                    </a:lnTo>
                    <a:cubicBezTo>
                      <a:pt x="7045" y="26701"/>
                      <a:pt x="7065" y="26554"/>
                      <a:pt x="7086" y="26408"/>
                    </a:cubicBezTo>
                    <a:cubicBezTo>
                      <a:pt x="7086" y="26356"/>
                      <a:pt x="7038" y="26320"/>
                      <a:pt x="6992" y="26320"/>
                    </a:cubicBezTo>
                    <a:cubicBezTo>
                      <a:pt x="6963" y="26320"/>
                      <a:pt x="6935" y="26334"/>
                      <a:pt x="6919" y="26366"/>
                    </a:cubicBezTo>
                    <a:cubicBezTo>
                      <a:pt x="6856" y="26512"/>
                      <a:pt x="6752" y="26680"/>
                      <a:pt x="6626" y="26784"/>
                    </a:cubicBezTo>
                    <a:cubicBezTo>
                      <a:pt x="6626" y="26805"/>
                      <a:pt x="6605" y="26805"/>
                      <a:pt x="6584" y="26826"/>
                    </a:cubicBezTo>
                    <a:lnTo>
                      <a:pt x="6061" y="26826"/>
                    </a:lnTo>
                    <a:cubicBezTo>
                      <a:pt x="6082" y="26805"/>
                      <a:pt x="6103" y="26784"/>
                      <a:pt x="6103" y="26764"/>
                    </a:cubicBezTo>
                    <a:cubicBezTo>
                      <a:pt x="6137" y="26713"/>
                      <a:pt x="6088" y="26648"/>
                      <a:pt x="6035" y="26648"/>
                    </a:cubicBezTo>
                    <a:cubicBezTo>
                      <a:pt x="6023" y="26648"/>
                      <a:pt x="6010" y="26651"/>
                      <a:pt x="5998" y="26659"/>
                    </a:cubicBezTo>
                    <a:cubicBezTo>
                      <a:pt x="5936" y="26701"/>
                      <a:pt x="5852" y="26743"/>
                      <a:pt x="5768" y="26743"/>
                    </a:cubicBezTo>
                    <a:cubicBezTo>
                      <a:pt x="5684" y="26764"/>
                      <a:pt x="5622" y="26764"/>
                      <a:pt x="5559" y="26784"/>
                    </a:cubicBezTo>
                    <a:cubicBezTo>
                      <a:pt x="5517" y="26805"/>
                      <a:pt x="5496" y="26826"/>
                      <a:pt x="5475" y="26826"/>
                    </a:cubicBezTo>
                    <a:cubicBezTo>
                      <a:pt x="5350" y="26826"/>
                      <a:pt x="5224" y="26826"/>
                      <a:pt x="5099" y="26847"/>
                    </a:cubicBezTo>
                    <a:cubicBezTo>
                      <a:pt x="5120" y="26805"/>
                      <a:pt x="5161" y="26784"/>
                      <a:pt x="5203" y="26764"/>
                    </a:cubicBezTo>
                    <a:cubicBezTo>
                      <a:pt x="5266" y="26764"/>
                      <a:pt x="5266" y="26680"/>
                      <a:pt x="5203" y="26659"/>
                    </a:cubicBezTo>
                    <a:cubicBezTo>
                      <a:pt x="5152" y="26650"/>
                      <a:pt x="5104" y="26642"/>
                      <a:pt x="5059" y="26642"/>
                    </a:cubicBezTo>
                    <a:cubicBezTo>
                      <a:pt x="4992" y="26642"/>
                      <a:pt x="4930" y="26660"/>
                      <a:pt x="4868" y="26722"/>
                    </a:cubicBezTo>
                    <a:cubicBezTo>
                      <a:pt x="4827" y="26764"/>
                      <a:pt x="4785" y="26805"/>
                      <a:pt x="4764" y="26847"/>
                    </a:cubicBezTo>
                    <a:cubicBezTo>
                      <a:pt x="3739" y="26847"/>
                      <a:pt x="2692" y="26868"/>
                      <a:pt x="1646" y="26994"/>
                    </a:cubicBezTo>
                    <a:cubicBezTo>
                      <a:pt x="1458" y="27015"/>
                      <a:pt x="1186" y="27036"/>
                      <a:pt x="914" y="27098"/>
                    </a:cubicBezTo>
                    <a:cubicBezTo>
                      <a:pt x="1521" y="22872"/>
                      <a:pt x="1019" y="18499"/>
                      <a:pt x="1332" y="14251"/>
                    </a:cubicBezTo>
                    <a:cubicBezTo>
                      <a:pt x="1500" y="11740"/>
                      <a:pt x="1604" y="9209"/>
                      <a:pt x="1667" y="6698"/>
                    </a:cubicBezTo>
                    <a:cubicBezTo>
                      <a:pt x="1730" y="4752"/>
                      <a:pt x="1563" y="2785"/>
                      <a:pt x="2044" y="881"/>
                    </a:cubicBezTo>
                    <a:close/>
                    <a:moveTo>
                      <a:pt x="1824" y="0"/>
                    </a:moveTo>
                    <a:cubicBezTo>
                      <a:pt x="1674" y="0"/>
                      <a:pt x="1539" y="94"/>
                      <a:pt x="1479" y="274"/>
                    </a:cubicBezTo>
                    <a:cubicBezTo>
                      <a:pt x="914" y="2116"/>
                      <a:pt x="1019" y="4061"/>
                      <a:pt x="998" y="5986"/>
                    </a:cubicBezTo>
                    <a:cubicBezTo>
                      <a:pt x="977" y="8330"/>
                      <a:pt x="830" y="10673"/>
                      <a:pt x="705" y="13017"/>
                    </a:cubicBezTo>
                    <a:cubicBezTo>
                      <a:pt x="558" y="15486"/>
                      <a:pt x="328" y="17892"/>
                      <a:pt x="370" y="20361"/>
                    </a:cubicBezTo>
                    <a:cubicBezTo>
                      <a:pt x="412" y="22809"/>
                      <a:pt x="495" y="25236"/>
                      <a:pt x="56" y="27642"/>
                    </a:cubicBezTo>
                    <a:cubicBezTo>
                      <a:pt x="0" y="27906"/>
                      <a:pt x="250" y="28134"/>
                      <a:pt x="472" y="28134"/>
                    </a:cubicBezTo>
                    <a:cubicBezTo>
                      <a:pt x="585" y="28134"/>
                      <a:pt x="690" y="28076"/>
                      <a:pt x="747" y="27935"/>
                    </a:cubicBezTo>
                    <a:cubicBezTo>
                      <a:pt x="851" y="27705"/>
                      <a:pt x="2839" y="27705"/>
                      <a:pt x="3215" y="27684"/>
                    </a:cubicBezTo>
                    <a:cubicBezTo>
                      <a:pt x="4680" y="27621"/>
                      <a:pt x="6145" y="27621"/>
                      <a:pt x="7609" y="27621"/>
                    </a:cubicBezTo>
                    <a:cubicBezTo>
                      <a:pt x="10350" y="27642"/>
                      <a:pt x="13071" y="27726"/>
                      <a:pt x="15812" y="27789"/>
                    </a:cubicBezTo>
                    <a:cubicBezTo>
                      <a:pt x="24955" y="27977"/>
                      <a:pt x="34099" y="28605"/>
                      <a:pt x="43242" y="28689"/>
                    </a:cubicBezTo>
                    <a:cubicBezTo>
                      <a:pt x="43263" y="28730"/>
                      <a:pt x="43284" y="28772"/>
                      <a:pt x="43305" y="28793"/>
                    </a:cubicBezTo>
                    <a:cubicBezTo>
                      <a:pt x="43326" y="28845"/>
                      <a:pt x="43373" y="28872"/>
                      <a:pt x="43420" y="28872"/>
                    </a:cubicBezTo>
                    <a:cubicBezTo>
                      <a:pt x="43467" y="28872"/>
                      <a:pt x="43514" y="28845"/>
                      <a:pt x="43535" y="28793"/>
                    </a:cubicBezTo>
                    <a:cubicBezTo>
                      <a:pt x="43556" y="28772"/>
                      <a:pt x="43577" y="28730"/>
                      <a:pt x="43598" y="28689"/>
                    </a:cubicBezTo>
                    <a:cubicBezTo>
                      <a:pt x="43765" y="28709"/>
                      <a:pt x="43954" y="28709"/>
                      <a:pt x="44142" y="28709"/>
                    </a:cubicBezTo>
                    <a:cubicBezTo>
                      <a:pt x="44142" y="28730"/>
                      <a:pt x="44142" y="28751"/>
                      <a:pt x="44163" y="28772"/>
                    </a:cubicBezTo>
                    <a:cubicBezTo>
                      <a:pt x="44178" y="28817"/>
                      <a:pt x="44226" y="28852"/>
                      <a:pt x="44275" y="28852"/>
                    </a:cubicBezTo>
                    <a:cubicBezTo>
                      <a:pt x="44294" y="28852"/>
                      <a:pt x="44313" y="28847"/>
                      <a:pt x="44330" y="28835"/>
                    </a:cubicBezTo>
                    <a:cubicBezTo>
                      <a:pt x="44393" y="28793"/>
                      <a:pt x="44435" y="28751"/>
                      <a:pt x="44477" y="28709"/>
                    </a:cubicBezTo>
                    <a:cubicBezTo>
                      <a:pt x="45795" y="28709"/>
                      <a:pt x="47113" y="28709"/>
                      <a:pt x="48452" y="28689"/>
                    </a:cubicBezTo>
                    <a:cubicBezTo>
                      <a:pt x="48850" y="28689"/>
                      <a:pt x="48850" y="28082"/>
                      <a:pt x="48452" y="28061"/>
                    </a:cubicBezTo>
                    <a:lnTo>
                      <a:pt x="47950" y="28061"/>
                    </a:lnTo>
                    <a:cubicBezTo>
                      <a:pt x="46088" y="27224"/>
                      <a:pt x="44686" y="25655"/>
                      <a:pt x="43138" y="24378"/>
                    </a:cubicBezTo>
                    <a:cubicBezTo>
                      <a:pt x="41652" y="23186"/>
                      <a:pt x="39957" y="22223"/>
                      <a:pt x="38346" y="21219"/>
                    </a:cubicBezTo>
                    <a:cubicBezTo>
                      <a:pt x="34329" y="18729"/>
                      <a:pt x="30270" y="16344"/>
                      <a:pt x="26231" y="13875"/>
                    </a:cubicBezTo>
                    <a:cubicBezTo>
                      <a:pt x="18301" y="9041"/>
                      <a:pt x="10350" y="4145"/>
                      <a:pt x="2002" y="44"/>
                    </a:cubicBezTo>
                    <a:cubicBezTo>
                      <a:pt x="1943" y="15"/>
                      <a:pt x="1882" y="0"/>
                      <a:pt x="18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0"/>
              <p:cNvSpPr/>
              <p:nvPr/>
            </p:nvSpPr>
            <p:spPr>
              <a:xfrm>
                <a:off x="7719963" y="2093813"/>
                <a:ext cx="522575" cy="328925"/>
              </a:xfrm>
              <a:custGeom>
                <a:rect b="b" l="l" r="r" t="t"/>
                <a:pathLst>
                  <a:path extrusionOk="0" h="13157" w="20903">
                    <a:moveTo>
                      <a:pt x="461" y="481"/>
                    </a:moveTo>
                    <a:lnTo>
                      <a:pt x="461" y="481"/>
                    </a:lnTo>
                    <a:cubicBezTo>
                      <a:pt x="607" y="565"/>
                      <a:pt x="754" y="649"/>
                      <a:pt x="879" y="733"/>
                    </a:cubicBezTo>
                    <a:cubicBezTo>
                      <a:pt x="712" y="1046"/>
                      <a:pt x="628" y="1486"/>
                      <a:pt x="628" y="1967"/>
                    </a:cubicBezTo>
                    <a:cubicBezTo>
                      <a:pt x="565" y="1486"/>
                      <a:pt x="523" y="984"/>
                      <a:pt x="461" y="481"/>
                    </a:cubicBezTo>
                    <a:close/>
                    <a:moveTo>
                      <a:pt x="2155" y="1590"/>
                    </a:moveTo>
                    <a:lnTo>
                      <a:pt x="2155" y="1590"/>
                    </a:lnTo>
                    <a:cubicBezTo>
                      <a:pt x="2239" y="1653"/>
                      <a:pt x="2323" y="1716"/>
                      <a:pt x="2406" y="1779"/>
                    </a:cubicBezTo>
                    <a:cubicBezTo>
                      <a:pt x="2386" y="1883"/>
                      <a:pt x="2365" y="2009"/>
                      <a:pt x="2344" y="2113"/>
                    </a:cubicBezTo>
                    <a:cubicBezTo>
                      <a:pt x="2281" y="1946"/>
                      <a:pt x="2218" y="1779"/>
                      <a:pt x="2155" y="1590"/>
                    </a:cubicBezTo>
                    <a:close/>
                    <a:moveTo>
                      <a:pt x="1590" y="1193"/>
                    </a:moveTo>
                    <a:cubicBezTo>
                      <a:pt x="1695" y="1256"/>
                      <a:pt x="1779" y="1318"/>
                      <a:pt x="1862" y="1381"/>
                    </a:cubicBezTo>
                    <a:cubicBezTo>
                      <a:pt x="1904" y="1800"/>
                      <a:pt x="2030" y="2197"/>
                      <a:pt x="2176" y="2616"/>
                    </a:cubicBezTo>
                    <a:cubicBezTo>
                      <a:pt x="2197" y="2699"/>
                      <a:pt x="2218" y="2825"/>
                      <a:pt x="2260" y="2950"/>
                    </a:cubicBezTo>
                    <a:cubicBezTo>
                      <a:pt x="2239" y="3139"/>
                      <a:pt x="2239" y="3348"/>
                      <a:pt x="2218" y="3536"/>
                    </a:cubicBezTo>
                    <a:cubicBezTo>
                      <a:pt x="2155" y="3453"/>
                      <a:pt x="2093" y="3348"/>
                      <a:pt x="2051" y="3285"/>
                    </a:cubicBezTo>
                    <a:cubicBezTo>
                      <a:pt x="1883" y="2971"/>
                      <a:pt x="1716" y="2657"/>
                      <a:pt x="1570" y="2344"/>
                    </a:cubicBezTo>
                    <a:cubicBezTo>
                      <a:pt x="1590" y="1946"/>
                      <a:pt x="1590" y="1569"/>
                      <a:pt x="1590" y="1193"/>
                    </a:cubicBezTo>
                    <a:close/>
                    <a:moveTo>
                      <a:pt x="1528" y="3055"/>
                    </a:moveTo>
                    <a:cubicBezTo>
                      <a:pt x="1570" y="3118"/>
                      <a:pt x="1590" y="3181"/>
                      <a:pt x="1611" y="3243"/>
                    </a:cubicBezTo>
                    <a:cubicBezTo>
                      <a:pt x="1737" y="3494"/>
                      <a:pt x="1925" y="4059"/>
                      <a:pt x="2197" y="4373"/>
                    </a:cubicBezTo>
                    <a:lnTo>
                      <a:pt x="2176" y="5085"/>
                    </a:lnTo>
                    <a:cubicBezTo>
                      <a:pt x="2114" y="4896"/>
                      <a:pt x="2009" y="4729"/>
                      <a:pt x="1946" y="4582"/>
                    </a:cubicBezTo>
                    <a:cubicBezTo>
                      <a:pt x="1800" y="4290"/>
                      <a:pt x="1653" y="4018"/>
                      <a:pt x="1486" y="3746"/>
                    </a:cubicBezTo>
                    <a:cubicBezTo>
                      <a:pt x="1507" y="3515"/>
                      <a:pt x="1528" y="3285"/>
                      <a:pt x="1528" y="3055"/>
                    </a:cubicBezTo>
                    <a:close/>
                    <a:moveTo>
                      <a:pt x="1444" y="4436"/>
                    </a:moveTo>
                    <a:cubicBezTo>
                      <a:pt x="1611" y="4792"/>
                      <a:pt x="1716" y="5398"/>
                      <a:pt x="1988" y="5691"/>
                    </a:cubicBezTo>
                    <a:cubicBezTo>
                      <a:pt x="2009" y="5712"/>
                      <a:pt x="2040" y="5723"/>
                      <a:pt x="2072" y="5723"/>
                    </a:cubicBezTo>
                    <a:cubicBezTo>
                      <a:pt x="2103" y="5723"/>
                      <a:pt x="2134" y="5712"/>
                      <a:pt x="2155" y="5691"/>
                    </a:cubicBezTo>
                    <a:cubicBezTo>
                      <a:pt x="2155" y="5712"/>
                      <a:pt x="2155" y="5754"/>
                      <a:pt x="2155" y="5796"/>
                    </a:cubicBezTo>
                    <a:cubicBezTo>
                      <a:pt x="2155" y="5984"/>
                      <a:pt x="2134" y="6194"/>
                      <a:pt x="2134" y="6403"/>
                    </a:cubicBezTo>
                    <a:cubicBezTo>
                      <a:pt x="1988" y="5901"/>
                      <a:pt x="1716" y="5440"/>
                      <a:pt x="1423" y="5001"/>
                    </a:cubicBezTo>
                    <a:lnTo>
                      <a:pt x="1444" y="4436"/>
                    </a:lnTo>
                    <a:close/>
                    <a:moveTo>
                      <a:pt x="1381" y="5524"/>
                    </a:moveTo>
                    <a:cubicBezTo>
                      <a:pt x="1632" y="6005"/>
                      <a:pt x="1821" y="6507"/>
                      <a:pt x="1925" y="7072"/>
                    </a:cubicBezTo>
                    <a:cubicBezTo>
                      <a:pt x="1943" y="7142"/>
                      <a:pt x="2003" y="7182"/>
                      <a:pt x="2059" y="7182"/>
                    </a:cubicBezTo>
                    <a:cubicBezTo>
                      <a:pt x="2070" y="7182"/>
                      <a:pt x="2082" y="7181"/>
                      <a:pt x="2093" y="7177"/>
                    </a:cubicBezTo>
                    <a:cubicBezTo>
                      <a:pt x="2093" y="7261"/>
                      <a:pt x="2093" y="7344"/>
                      <a:pt x="2093" y="7428"/>
                    </a:cubicBezTo>
                    <a:cubicBezTo>
                      <a:pt x="2072" y="7407"/>
                      <a:pt x="2051" y="7386"/>
                      <a:pt x="2051" y="7365"/>
                    </a:cubicBezTo>
                    <a:cubicBezTo>
                      <a:pt x="1821" y="6989"/>
                      <a:pt x="1590" y="6612"/>
                      <a:pt x="1360" y="6235"/>
                    </a:cubicBezTo>
                    <a:cubicBezTo>
                      <a:pt x="1360" y="6005"/>
                      <a:pt x="1381" y="5754"/>
                      <a:pt x="1381" y="5524"/>
                    </a:cubicBezTo>
                    <a:close/>
                    <a:moveTo>
                      <a:pt x="1339" y="6717"/>
                    </a:moveTo>
                    <a:cubicBezTo>
                      <a:pt x="1486" y="7010"/>
                      <a:pt x="1632" y="7282"/>
                      <a:pt x="1779" y="7575"/>
                    </a:cubicBezTo>
                    <a:cubicBezTo>
                      <a:pt x="1862" y="7742"/>
                      <a:pt x="1946" y="7930"/>
                      <a:pt x="2051" y="8098"/>
                    </a:cubicBezTo>
                    <a:cubicBezTo>
                      <a:pt x="2051" y="8328"/>
                      <a:pt x="2051" y="8579"/>
                      <a:pt x="2030" y="8809"/>
                    </a:cubicBezTo>
                    <a:cubicBezTo>
                      <a:pt x="2009" y="8767"/>
                      <a:pt x="1988" y="8725"/>
                      <a:pt x="1967" y="8683"/>
                    </a:cubicBezTo>
                    <a:cubicBezTo>
                      <a:pt x="1779" y="8307"/>
                      <a:pt x="1590" y="7951"/>
                      <a:pt x="1423" y="7575"/>
                    </a:cubicBezTo>
                    <a:cubicBezTo>
                      <a:pt x="1402" y="7282"/>
                      <a:pt x="1360" y="7010"/>
                      <a:pt x="1339" y="6717"/>
                    </a:cubicBezTo>
                    <a:close/>
                    <a:moveTo>
                      <a:pt x="1486" y="8516"/>
                    </a:moveTo>
                    <a:lnTo>
                      <a:pt x="1486" y="8516"/>
                    </a:lnTo>
                    <a:cubicBezTo>
                      <a:pt x="1528" y="8600"/>
                      <a:pt x="1570" y="8683"/>
                      <a:pt x="1590" y="8767"/>
                    </a:cubicBezTo>
                    <a:cubicBezTo>
                      <a:pt x="1716" y="9018"/>
                      <a:pt x="1821" y="9332"/>
                      <a:pt x="2009" y="9562"/>
                    </a:cubicBezTo>
                    <a:cubicBezTo>
                      <a:pt x="2009" y="9583"/>
                      <a:pt x="2009" y="9604"/>
                      <a:pt x="2009" y="9625"/>
                    </a:cubicBezTo>
                    <a:cubicBezTo>
                      <a:pt x="1988" y="9583"/>
                      <a:pt x="1946" y="9562"/>
                      <a:pt x="1925" y="9520"/>
                    </a:cubicBezTo>
                    <a:cubicBezTo>
                      <a:pt x="1842" y="9395"/>
                      <a:pt x="1758" y="9228"/>
                      <a:pt x="1716" y="9081"/>
                    </a:cubicBezTo>
                    <a:cubicBezTo>
                      <a:pt x="1703" y="9017"/>
                      <a:pt x="1659" y="8992"/>
                      <a:pt x="1612" y="8992"/>
                    </a:cubicBezTo>
                    <a:cubicBezTo>
                      <a:pt x="1583" y="8992"/>
                      <a:pt x="1552" y="9002"/>
                      <a:pt x="1528" y="9018"/>
                    </a:cubicBezTo>
                    <a:cubicBezTo>
                      <a:pt x="1528" y="8851"/>
                      <a:pt x="1507" y="8683"/>
                      <a:pt x="1486" y="8516"/>
                    </a:cubicBezTo>
                    <a:close/>
                    <a:moveTo>
                      <a:pt x="1298" y="8809"/>
                    </a:moveTo>
                    <a:lnTo>
                      <a:pt x="1298" y="8809"/>
                    </a:lnTo>
                    <a:cubicBezTo>
                      <a:pt x="1318" y="8914"/>
                      <a:pt x="1339" y="9018"/>
                      <a:pt x="1339" y="9123"/>
                    </a:cubicBezTo>
                    <a:cubicBezTo>
                      <a:pt x="1352" y="9172"/>
                      <a:pt x="1385" y="9192"/>
                      <a:pt x="1420" y="9192"/>
                    </a:cubicBezTo>
                    <a:cubicBezTo>
                      <a:pt x="1444" y="9192"/>
                      <a:pt x="1469" y="9182"/>
                      <a:pt x="1486" y="9165"/>
                    </a:cubicBezTo>
                    <a:cubicBezTo>
                      <a:pt x="1528" y="9353"/>
                      <a:pt x="1590" y="9520"/>
                      <a:pt x="1674" y="9667"/>
                    </a:cubicBezTo>
                    <a:cubicBezTo>
                      <a:pt x="1758" y="9792"/>
                      <a:pt x="1862" y="9960"/>
                      <a:pt x="2009" y="10023"/>
                    </a:cubicBezTo>
                    <a:cubicBezTo>
                      <a:pt x="2009" y="10169"/>
                      <a:pt x="2009" y="10295"/>
                      <a:pt x="2009" y="10441"/>
                    </a:cubicBezTo>
                    <a:cubicBezTo>
                      <a:pt x="1967" y="10441"/>
                      <a:pt x="1946" y="10441"/>
                      <a:pt x="1925" y="10420"/>
                    </a:cubicBezTo>
                    <a:cubicBezTo>
                      <a:pt x="1130" y="10106"/>
                      <a:pt x="1277" y="9583"/>
                      <a:pt x="1298" y="8809"/>
                    </a:cubicBezTo>
                    <a:close/>
                    <a:moveTo>
                      <a:pt x="2699" y="2009"/>
                    </a:moveTo>
                    <a:cubicBezTo>
                      <a:pt x="3432" y="2574"/>
                      <a:pt x="4164" y="3139"/>
                      <a:pt x="4938" y="3641"/>
                    </a:cubicBezTo>
                    <a:cubicBezTo>
                      <a:pt x="6738" y="4771"/>
                      <a:pt x="8621" y="5712"/>
                      <a:pt x="10441" y="6738"/>
                    </a:cubicBezTo>
                    <a:cubicBezTo>
                      <a:pt x="12262" y="7784"/>
                      <a:pt x="13998" y="8956"/>
                      <a:pt x="15756" y="10106"/>
                    </a:cubicBezTo>
                    <a:cubicBezTo>
                      <a:pt x="16886" y="10839"/>
                      <a:pt x="18288" y="11445"/>
                      <a:pt x="19376" y="12345"/>
                    </a:cubicBezTo>
                    <a:cubicBezTo>
                      <a:pt x="17179" y="12220"/>
                      <a:pt x="15086" y="11445"/>
                      <a:pt x="12889" y="11278"/>
                    </a:cubicBezTo>
                    <a:cubicBezTo>
                      <a:pt x="10441" y="11090"/>
                      <a:pt x="7972" y="10985"/>
                      <a:pt x="5524" y="10901"/>
                    </a:cubicBezTo>
                    <a:cubicBezTo>
                      <a:pt x="4562" y="10860"/>
                      <a:pt x="3453" y="10860"/>
                      <a:pt x="2490" y="10608"/>
                    </a:cubicBezTo>
                    <a:cubicBezTo>
                      <a:pt x="2490" y="8997"/>
                      <a:pt x="2532" y="7407"/>
                      <a:pt x="2595" y="5796"/>
                    </a:cubicBezTo>
                    <a:cubicBezTo>
                      <a:pt x="2637" y="5147"/>
                      <a:pt x="2678" y="4478"/>
                      <a:pt x="2720" y="3808"/>
                    </a:cubicBezTo>
                    <a:cubicBezTo>
                      <a:pt x="2741" y="3808"/>
                      <a:pt x="2783" y="3787"/>
                      <a:pt x="2804" y="3766"/>
                    </a:cubicBezTo>
                    <a:cubicBezTo>
                      <a:pt x="2992" y="3599"/>
                      <a:pt x="2867" y="3285"/>
                      <a:pt x="2741" y="3034"/>
                    </a:cubicBezTo>
                    <a:cubicBezTo>
                      <a:pt x="2741" y="2699"/>
                      <a:pt x="2741" y="2344"/>
                      <a:pt x="2699" y="2009"/>
                    </a:cubicBezTo>
                    <a:close/>
                    <a:moveTo>
                      <a:pt x="338" y="0"/>
                    </a:moveTo>
                    <a:cubicBezTo>
                      <a:pt x="304" y="0"/>
                      <a:pt x="272" y="21"/>
                      <a:pt x="272" y="63"/>
                    </a:cubicBezTo>
                    <a:cubicBezTo>
                      <a:pt x="0" y="2637"/>
                      <a:pt x="586" y="5210"/>
                      <a:pt x="419" y="7784"/>
                    </a:cubicBezTo>
                    <a:cubicBezTo>
                      <a:pt x="377" y="8391"/>
                      <a:pt x="210" y="9625"/>
                      <a:pt x="649" y="10253"/>
                    </a:cubicBezTo>
                    <a:cubicBezTo>
                      <a:pt x="670" y="10504"/>
                      <a:pt x="774" y="10713"/>
                      <a:pt x="1026" y="10901"/>
                    </a:cubicBezTo>
                    <a:cubicBezTo>
                      <a:pt x="1779" y="11445"/>
                      <a:pt x="3285" y="11466"/>
                      <a:pt x="4206" y="11550"/>
                    </a:cubicBezTo>
                    <a:cubicBezTo>
                      <a:pt x="5922" y="11717"/>
                      <a:pt x="7658" y="11717"/>
                      <a:pt x="9395" y="11843"/>
                    </a:cubicBezTo>
                    <a:cubicBezTo>
                      <a:pt x="11362" y="11969"/>
                      <a:pt x="13329" y="12031"/>
                      <a:pt x="15275" y="12450"/>
                    </a:cubicBezTo>
                    <a:cubicBezTo>
                      <a:pt x="16790" y="12786"/>
                      <a:pt x="18271" y="13157"/>
                      <a:pt x="19824" y="13157"/>
                    </a:cubicBezTo>
                    <a:cubicBezTo>
                      <a:pt x="20008" y="13157"/>
                      <a:pt x="20193" y="13151"/>
                      <a:pt x="20380" y="13140"/>
                    </a:cubicBezTo>
                    <a:cubicBezTo>
                      <a:pt x="20736" y="13119"/>
                      <a:pt x="20903" y="12722"/>
                      <a:pt x="20673" y="12450"/>
                    </a:cubicBezTo>
                    <a:cubicBezTo>
                      <a:pt x="19606" y="11215"/>
                      <a:pt x="17995" y="10588"/>
                      <a:pt x="16635" y="9730"/>
                    </a:cubicBezTo>
                    <a:cubicBezTo>
                      <a:pt x="14793" y="8537"/>
                      <a:pt x="12994" y="7303"/>
                      <a:pt x="11069" y="6215"/>
                    </a:cubicBezTo>
                    <a:cubicBezTo>
                      <a:pt x="9165" y="5147"/>
                      <a:pt x="7177" y="4164"/>
                      <a:pt x="5294" y="3055"/>
                    </a:cubicBezTo>
                    <a:cubicBezTo>
                      <a:pt x="4185" y="2406"/>
                      <a:pt x="3139" y="1465"/>
                      <a:pt x="2009" y="837"/>
                    </a:cubicBezTo>
                    <a:lnTo>
                      <a:pt x="2009" y="816"/>
                    </a:lnTo>
                    <a:cubicBezTo>
                      <a:pt x="1993" y="769"/>
                      <a:pt x="1954" y="746"/>
                      <a:pt x="1918" y="746"/>
                    </a:cubicBezTo>
                    <a:cubicBezTo>
                      <a:pt x="1906" y="746"/>
                      <a:pt x="1894" y="748"/>
                      <a:pt x="1883" y="753"/>
                    </a:cubicBezTo>
                    <a:cubicBezTo>
                      <a:pt x="1779" y="712"/>
                      <a:pt x="1674" y="649"/>
                      <a:pt x="1590" y="607"/>
                    </a:cubicBezTo>
                    <a:cubicBezTo>
                      <a:pt x="1541" y="490"/>
                      <a:pt x="1424" y="427"/>
                      <a:pt x="1295" y="427"/>
                    </a:cubicBezTo>
                    <a:cubicBezTo>
                      <a:pt x="1261" y="427"/>
                      <a:pt x="1227" y="431"/>
                      <a:pt x="1193" y="440"/>
                    </a:cubicBezTo>
                    <a:cubicBezTo>
                      <a:pt x="984" y="356"/>
                      <a:pt x="754" y="272"/>
                      <a:pt x="523" y="209"/>
                    </a:cubicBezTo>
                    <a:cubicBezTo>
                      <a:pt x="482" y="209"/>
                      <a:pt x="461" y="209"/>
                      <a:pt x="440" y="230"/>
                    </a:cubicBezTo>
                    <a:cubicBezTo>
                      <a:pt x="419" y="168"/>
                      <a:pt x="419" y="126"/>
                      <a:pt x="419" y="63"/>
                    </a:cubicBezTo>
                    <a:cubicBezTo>
                      <a:pt x="408" y="21"/>
                      <a:pt x="372" y="0"/>
                      <a:pt x="3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 name="Google Shape;791;p20"/>
            <p:cNvGrpSpPr/>
            <p:nvPr/>
          </p:nvGrpSpPr>
          <p:grpSpPr>
            <a:xfrm rot="1284019">
              <a:off x="7583801" y="4196161"/>
              <a:ext cx="367393" cy="488270"/>
              <a:chOff x="6206138" y="1768288"/>
              <a:chExt cx="511075" cy="679225"/>
            </a:xfrm>
          </p:grpSpPr>
          <p:sp>
            <p:nvSpPr>
              <p:cNvPr id="792" name="Google Shape;792;p20"/>
              <p:cNvSpPr/>
              <p:nvPr/>
            </p:nvSpPr>
            <p:spPr>
              <a:xfrm>
                <a:off x="6206138" y="1768288"/>
                <a:ext cx="511075" cy="679225"/>
              </a:xfrm>
              <a:custGeom>
                <a:rect b="b" l="l" r="r" t="t"/>
                <a:pathLst>
                  <a:path extrusionOk="0" h="27169" w="20443">
                    <a:moveTo>
                      <a:pt x="14429" y="565"/>
                    </a:moveTo>
                    <a:cubicBezTo>
                      <a:pt x="15419" y="565"/>
                      <a:pt x="16410" y="649"/>
                      <a:pt x="17304" y="906"/>
                    </a:cubicBezTo>
                    <a:cubicBezTo>
                      <a:pt x="19857" y="1660"/>
                      <a:pt x="19208" y="4819"/>
                      <a:pt x="19292" y="6932"/>
                    </a:cubicBezTo>
                    <a:cubicBezTo>
                      <a:pt x="19480" y="11305"/>
                      <a:pt x="19501" y="15678"/>
                      <a:pt x="19731" y="20052"/>
                    </a:cubicBezTo>
                    <a:cubicBezTo>
                      <a:pt x="19815" y="21600"/>
                      <a:pt x="20213" y="23588"/>
                      <a:pt x="19648" y="25052"/>
                    </a:cubicBezTo>
                    <a:cubicBezTo>
                      <a:pt x="19501" y="25450"/>
                      <a:pt x="19250" y="25722"/>
                      <a:pt x="18957" y="25931"/>
                    </a:cubicBezTo>
                    <a:cubicBezTo>
                      <a:pt x="17430" y="25994"/>
                      <a:pt x="15923" y="26245"/>
                      <a:pt x="14438" y="26433"/>
                    </a:cubicBezTo>
                    <a:cubicBezTo>
                      <a:pt x="12476" y="26344"/>
                      <a:pt x="10560" y="26118"/>
                      <a:pt x="8598" y="26118"/>
                    </a:cubicBezTo>
                    <a:cubicBezTo>
                      <a:pt x="8259" y="26118"/>
                      <a:pt x="7918" y="26125"/>
                      <a:pt x="7575" y="26140"/>
                    </a:cubicBezTo>
                    <a:cubicBezTo>
                      <a:pt x="6835" y="26175"/>
                      <a:pt x="5725" y="26325"/>
                      <a:pt x="4636" y="26325"/>
                    </a:cubicBezTo>
                    <a:cubicBezTo>
                      <a:pt x="3754" y="26325"/>
                      <a:pt x="2885" y="26226"/>
                      <a:pt x="2239" y="25889"/>
                    </a:cubicBezTo>
                    <a:cubicBezTo>
                      <a:pt x="1800" y="25617"/>
                      <a:pt x="1465" y="25199"/>
                      <a:pt x="1298" y="24550"/>
                    </a:cubicBezTo>
                    <a:cubicBezTo>
                      <a:pt x="837" y="22834"/>
                      <a:pt x="1256" y="20868"/>
                      <a:pt x="1214" y="19110"/>
                    </a:cubicBezTo>
                    <a:cubicBezTo>
                      <a:pt x="1067" y="14486"/>
                      <a:pt x="984" y="9841"/>
                      <a:pt x="837" y="5217"/>
                    </a:cubicBezTo>
                    <a:cubicBezTo>
                      <a:pt x="816" y="4526"/>
                      <a:pt x="691" y="3731"/>
                      <a:pt x="921" y="3062"/>
                    </a:cubicBezTo>
                    <a:cubicBezTo>
                      <a:pt x="1444" y="1597"/>
                      <a:pt x="3495" y="1555"/>
                      <a:pt x="4792" y="1450"/>
                    </a:cubicBezTo>
                    <a:cubicBezTo>
                      <a:pt x="7177" y="1283"/>
                      <a:pt x="9541" y="906"/>
                      <a:pt x="11906" y="697"/>
                    </a:cubicBezTo>
                    <a:cubicBezTo>
                      <a:pt x="12705" y="629"/>
                      <a:pt x="13567" y="565"/>
                      <a:pt x="14429" y="565"/>
                    </a:cubicBezTo>
                    <a:close/>
                    <a:moveTo>
                      <a:pt x="17827" y="26370"/>
                    </a:moveTo>
                    <a:lnTo>
                      <a:pt x="17827" y="26370"/>
                    </a:lnTo>
                    <a:cubicBezTo>
                      <a:pt x="17409" y="26454"/>
                      <a:pt x="16969" y="26475"/>
                      <a:pt x="16530" y="26496"/>
                    </a:cubicBezTo>
                    <a:cubicBezTo>
                      <a:pt x="16969" y="26433"/>
                      <a:pt x="17409" y="26412"/>
                      <a:pt x="17827" y="26370"/>
                    </a:cubicBezTo>
                    <a:close/>
                    <a:moveTo>
                      <a:pt x="14120" y="0"/>
                    </a:moveTo>
                    <a:cubicBezTo>
                      <a:pt x="11746" y="0"/>
                      <a:pt x="9420" y="392"/>
                      <a:pt x="7031" y="593"/>
                    </a:cubicBezTo>
                    <a:cubicBezTo>
                      <a:pt x="5189" y="760"/>
                      <a:pt x="2260" y="425"/>
                      <a:pt x="837" y="1890"/>
                    </a:cubicBezTo>
                    <a:cubicBezTo>
                      <a:pt x="147" y="2601"/>
                      <a:pt x="105" y="3626"/>
                      <a:pt x="147" y="4610"/>
                    </a:cubicBezTo>
                    <a:cubicBezTo>
                      <a:pt x="63" y="6242"/>
                      <a:pt x="189" y="7874"/>
                      <a:pt x="272" y="9506"/>
                    </a:cubicBezTo>
                    <a:cubicBezTo>
                      <a:pt x="314" y="10741"/>
                      <a:pt x="335" y="11975"/>
                      <a:pt x="398" y="13230"/>
                    </a:cubicBezTo>
                    <a:cubicBezTo>
                      <a:pt x="398" y="15448"/>
                      <a:pt x="272" y="17666"/>
                      <a:pt x="293" y="19884"/>
                    </a:cubicBezTo>
                    <a:cubicBezTo>
                      <a:pt x="293" y="21579"/>
                      <a:pt x="0" y="23901"/>
                      <a:pt x="795" y="25492"/>
                    </a:cubicBezTo>
                    <a:cubicBezTo>
                      <a:pt x="1423" y="26768"/>
                      <a:pt x="2825" y="26873"/>
                      <a:pt x="4101" y="26914"/>
                    </a:cubicBezTo>
                    <a:lnTo>
                      <a:pt x="4980" y="26914"/>
                    </a:lnTo>
                    <a:cubicBezTo>
                      <a:pt x="6300" y="27073"/>
                      <a:pt x="7691" y="27112"/>
                      <a:pt x="8991" y="27112"/>
                    </a:cubicBezTo>
                    <a:cubicBezTo>
                      <a:pt x="9401" y="27112"/>
                      <a:pt x="9803" y="27108"/>
                      <a:pt x="10190" y="27103"/>
                    </a:cubicBezTo>
                    <a:cubicBezTo>
                      <a:pt x="10943" y="27082"/>
                      <a:pt x="11697" y="27040"/>
                      <a:pt x="12450" y="26977"/>
                    </a:cubicBezTo>
                    <a:cubicBezTo>
                      <a:pt x="13462" y="27073"/>
                      <a:pt x="14492" y="27168"/>
                      <a:pt x="15523" y="27168"/>
                    </a:cubicBezTo>
                    <a:cubicBezTo>
                      <a:pt x="15622" y="27168"/>
                      <a:pt x="15720" y="27167"/>
                      <a:pt x="15819" y="27166"/>
                    </a:cubicBezTo>
                    <a:cubicBezTo>
                      <a:pt x="16990" y="27166"/>
                      <a:pt x="18476" y="27124"/>
                      <a:pt x="19438" y="26350"/>
                    </a:cubicBezTo>
                    <a:cubicBezTo>
                      <a:pt x="19459" y="26329"/>
                      <a:pt x="19480" y="26308"/>
                      <a:pt x="19501" y="26287"/>
                    </a:cubicBezTo>
                    <a:cubicBezTo>
                      <a:pt x="19606" y="26287"/>
                      <a:pt x="19648" y="26203"/>
                      <a:pt x="19669" y="26119"/>
                    </a:cubicBezTo>
                    <a:cubicBezTo>
                      <a:pt x="20443" y="25262"/>
                      <a:pt x="20380" y="23797"/>
                      <a:pt x="20380" y="22709"/>
                    </a:cubicBezTo>
                    <a:cubicBezTo>
                      <a:pt x="20338" y="17457"/>
                      <a:pt x="20087" y="12184"/>
                      <a:pt x="19878" y="6932"/>
                    </a:cubicBezTo>
                    <a:cubicBezTo>
                      <a:pt x="19815" y="5259"/>
                      <a:pt x="20296" y="2664"/>
                      <a:pt x="19104" y="1262"/>
                    </a:cubicBezTo>
                    <a:cubicBezTo>
                      <a:pt x="18162" y="174"/>
                      <a:pt x="16509" y="111"/>
                      <a:pt x="15170" y="28"/>
                    </a:cubicBezTo>
                    <a:cubicBezTo>
                      <a:pt x="14819" y="9"/>
                      <a:pt x="14469" y="0"/>
                      <a:pt x="141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0"/>
              <p:cNvSpPr/>
              <p:nvPr/>
            </p:nvSpPr>
            <p:spPr>
              <a:xfrm>
                <a:off x="6255838" y="1817988"/>
                <a:ext cx="394425" cy="166075"/>
              </a:xfrm>
              <a:custGeom>
                <a:rect b="b" l="l" r="r" t="t"/>
                <a:pathLst>
                  <a:path extrusionOk="0" h="6643" w="15777">
                    <a:moveTo>
                      <a:pt x="11890" y="506"/>
                    </a:moveTo>
                    <a:cubicBezTo>
                      <a:pt x="12565" y="506"/>
                      <a:pt x="13230" y="550"/>
                      <a:pt x="13872" y="676"/>
                    </a:cubicBezTo>
                    <a:cubicBezTo>
                      <a:pt x="13914" y="697"/>
                      <a:pt x="13935" y="697"/>
                      <a:pt x="13977" y="718"/>
                    </a:cubicBezTo>
                    <a:cubicBezTo>
                      <a:pt x="14165" y="739"/>
                      <a:pt x="14354" y="781"/>
                      <a:pt x="14500" y="864"/>
                    </a:cubicBezTo>
                    <a:cubicBezTo>
                      <a:pt x="14563" y="906"/>
                      <a:pt x="14835" y="1283"/>
                      <a:pt x="14856" y="1346"/>
                    </a:cubicBezTo>
                    <a:cubicBezTo>
                      <a:pt x="14877" y="1408"/>
                      <a:pt x="15065" y="2287"/>
                      <a:pt x="14960" y="2622"/>
                    </a:cubicBezTo>
                    <a:cubicBezTo>
                      <a:pt x="14793" y="3124"/>
                      <a:pt x="14605" y="3626"/>
                      <a:pt x="14375" y="4045"/>
                    </a:cubicBezTo>
                    <a:cubicBezTo>
                      <a:pt x="14270" y="4317"/>
                      <a:pt x="14124" y="4526"/>
                      <a:pt x="13935" y="4693"/>
                    </a:cubicBezTo>
                    <a:cubicBezTo>
                      <a:pt x="13663" y="5007"/>
                      <a:pt x="13307" y="5258"/>
                      <a:pt x="12868" y="5384"/>
                    </a:cubicBezTo>
                    <a:cubicBezTo>
                      <a:pt x="12826" y="5405"/>
                      <a:pt x="12784" y="5405"/>
                      <a:pt x="12743" y="5426"/>
                    </a:cubicBezTo>
                    <a:cubicBezTo>
                      <a:pt x="12659" y="5447"/>
                      <a:pt x="12596" y="5468"/>
                      <a:pt x="12512" y="5468"/>
                    </a:cubicBezTo>
                    <a:cubicBezTo>
                      <a:pt x="12471" y="5488"/>
                      <a:pt x="12450" y="5488"/>
                      <a:pt x="12408" y="5488"/>
                    </a:cubicBezTo>
                    <a:cubicBezTo>
                      <a:pt x="12282" y="5488"/>
                      <a:pt x="9206" y="5886"/>
                      <a:pt x="7846" y="5928"/>
                    </a:cubicBezTo>
                    <a:cubicBezTo>
                      <a:pt x="6800" y="5949"/>
                      <a:pt x="5733" y="5970"/>
                      <a:pt x="4666" y="5991"/>
                    </a:cubicBezTo>
                    <a:cubicBezTo>
                      <a:pt x="4582" y="5994"/>
                      <a:pt x="4481" y="5995"/>
                      <a:pt x="4368" y="5995"/>
                    </a:cubicBezTo>
                    <a:cubicBezTo>
                      <a:pt x="3689" y="5995"/>
                      <a:pt x="2601" y="5949"/>
                      <a:pt x="2511" y="5949"/>
                    </a:cubicBezTo>
                    <a:cubicBezTo>
                      <a:pt x="2344" y="5949"/>
                      <a:pt x="2197" y="5928"/>
                      <a:pt x="2072" y="5886"/>
                    </a:cubicBezTo>
                    <a:cubicBezTo>
                      <a:pt x="1841" y="5886"/>
                      <a:pt x="921" y="5844"/>
                      <a:pt x="1004" y="4484"/>
                    </a:cubicBezTo>
                    <a:cubicBezTo>
                      <a:pt x="963" y="4233"/>
                      <a:pt x="691" y="1848"/>
                      <a:pt x="1716" y="1178"/>
                    </a:cubicBezTo>
                    <a:cubicBezTo>
                      <a:pt x="2386" y="738"/>
                      <a:pt x="3310" y="623"/>
                      <a:pt x="4264" y="623"/>
                    </a:cubicBezTo>
                    <a:cubicBezTo>
                      <a:pt x="5304" y="623"/>
                      <a:pt x="6379" y="760"/>
                      <a:pt x="7198" y="760"/>
                    </a:cubicBezTo>
                    <a:cubicBezTo>
                      <a:pt x="8704" y="745"/>
                      <a:pt x="10323" y="506"/>
                      <a:pt x="11890" y="506"/>
                    </a:cubicBezTo>
                    <a:close/>
                    <a:moveTo>
                      <a:pt x="13863" y="1"/>
                    </a:moveTo>
                    <a:cubicBezTo>
                      <a:pt x="13260" y="1"/>
                      <a:pt x="12622" y="133"/>
                      <a:pt x="12178" y="174"/>
                    </a:cubicBezTo>
                    <a:cubicBezTo>
                      <a:pt x="11522" y="234"/>
                      <a:pt x="10865" y="254"/>
                      <a:pt x="10208" y="254"/>
                    </a:cubicBezTo>
                    <a:cubicBezTo>
                      <a:pt x="8932" y="254"/>
                      <a:pt x="7654" y="179"/>
                      <a:pt x="6380" y="179"/>
                    </a:cubicBezTo>
                    <a:cubicBezTo>
                      <a:pt x="5815" y="179"/>
                      <a:pt x="5250" y="194"/>
                      <a:pt x="4687" y="237"/>
                    </a:cubicBezTo>
                    <a:cubicBezTo>
                      <a:pt x="4206" y="278"/>
                      <a:pt x="3432" y="258"/>
                      <a:pt x="2699" y="341"/>
                    </a:cubicBezTo>
                    <a:cubicBezTo>
                      <a:pt x="2218" y="341"/>
                      <a:pt x="1758" y="341"/>
                      <a:pt x="1276" y="362"/>
                    </a:cubicBezTo>
                    <a:cubicBezTo>
                      <a:pt x="1151" y="362"/>
                      <a:pt x="1088" y="446"/>
                      <a:pt x="1067" y="571"/>
                    </a:cubicBezTo>
                    <a:cubicBezTo>
                      <a:pt x="1067" y="697"/>
                      <a:pt x="1046" y="843"/>
                      <a:pt x="1046" y="969"/>
                    </a:cubicBezTo>
                    <a:cubicBezTo>
                      <a:pt x="0" y="2141"/>
                      <a:pt x="544" y="4944"/>
                      <a:pt x="628" y="6263"/>
                    </a:cubicBezTo>
                    <a:cubicBezTo>
                      <a:pt x="649" y="6430"/>
                      <a:pt x="774" y="6597"/>
                      <a:pt x="963" y="6597"/>
                    </a:cubicBezTo>
                    <a:cubicBezTo>
                      <a:pt x="1001" y="6627"/>
                      <a:pt x="1054" y="6642"/>
                      <a:pt x="1107" y="6642"/>
                    </a:cubicBezTo>
                    <a:cubicBezTo>
                      <a:pt x="1169" y="6642"/>
                      <a:pt x="1232" y="6621"/>
                      <a:pt x="1276" y="6576"/>
                    </a:cubicBezTo>
                    <a:cubicBezTo>
                      <a:pt x="5189" y="6451"/>
                      <a:pt x="9248" y="6493"/>
                      <a:pt x="13140" y="5970"/>
                    </a:cubicBezTo>
                    <a:cubicBezTo>
                      <a:pt x="13684" y="5886"/>
                      <a:pt x="14082" y="5635"/>
                      <a:pt x="14354" y="5258"/>
                    </a:cubicBezTo>
                    <a:cubicBezTo>
                      <a:pt x="14772" y="4944"/>
                      <a:pt x="15002" y="4505"/>
                      <a:pt x="15128" y="3877"/>
                    </a:cubicBezTo>
                    <a:cubicBezTo>
                      <a:pt x="15295" y="3082"/>
                      <a:pt x="15776" y="1513"/>
                      <a:pt x="15400" y="739"/>
                    </a:cubicBezTo>
                    <a:cubicBezTo>
                      <a:pt x="15118" y="154"/>
                      <a:pt x="14511" y="1"/>
                      <a:pt x="138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0"/>
              <p:cNvSpPr/>
              <p:nvPr/>
            </p:nvSpPr>
            <p:spPr>
              <a:xfrm>
                <a:off x="6263663" y="2007788"/>
                <a:ext cx="91575" cy="86150"/>
              </a:xfrm>
              <a:custGeom>
                <a:rect b="b" l="l" r="r" t="t"/>
                <a:pathLst>
                  <a:path extrusionOk="0" h="3446" w="3663">
                    <a:moveTo>
                      <a:pt x="2826" y="909"/>
                    </a:moveTo>
                    <a:cubicBezTo>
                      <a:pt x="2805" y="930"/>
                      <a:pt x="2805" y="930"/>
                      <a:pt x="2805" y="951"/>
                    </a:cubicBezTo>
                    <a:cubicBezTo>
                      <a:pt x="2805" y="930"/>
                      <a:pt x="2784" y="909"/>
                      <a:pt x="2784" y="909"/>
                    </a:cubicBezTo>
                    <a:close/>
                    <a:moveTo>
                      <a:pt x="984" y="784"/>
                    </a:moveTo>
                    <a:cubicBezTo>
                      <a:pt x="1319" y="826"/>
                      <a:pt x="1654" y="826"/>
                      <a:pt x="1989" y="847"/>
                    </a:cubicBezTo>
                    <a:cubicBezTo>
                      <a:pt x="2219" y="1014"/>
                      <a:pt x="2365" y="1286"/>
                      <a:pt x="2428" y="1516"/>
                    </a:cubicBezTo>
                    <a:cubicBezTo>
                      <a:pt x="2512" y="1956"/>
                      <a:pt x="2344" y="2541"/>
                      <a:pt x="1863" y="2709"/>
                    </a:cubicBezTo>
                    <a:cubicBezTo>
                      <a:pt x="1783" y="2733"/>
                      <a:pt x="1698" y="2744"/>
                      <a:pt x="1611" y="2744"/>
                    </a:cubicBezTo>
                    <a:cubicBezTo>
                      <a:pt x="1399" y="2744"/>
                      <a:pt x="1171" y="2684"/>
                      <a:pt x="963" y="2625"/>
                    </a:cubicBezTo>
                    <a:cubicBezTo>
                      <a:pt x="963" y="2102"/>
                      <a:pt x="922" y="1600"/>
                      <a:pt x="796" y="1098"/>
                    </a:cubicBezTo>
                    <a:cubicBezTo>
                      <a:pt x="838" y="993"/>
                      <a:pt x="901" y="868"/>
                      <a:pt x="984" y="784"/>
                    </a:cubicBezTo>
                    <a:close/>
                    <a:moveTo>
                      <a:pt x="1830" y="0"/>
                    </a:moveTo>
                    <a:cubicBezTo>
                      <a:pt x="1708" y="0"/>
                      <a:pt x="1586" y="11"/>
                      <a:pt x="1466" y="31"/>
                    </a:cubicBezTo>
                    <a:cubicBezTo>
                      <a:pt x="1419" y="25"/>
                      <a:pt x="1374" y="23"/>
                      <a:pt x="1330" y="23"/>
                    </a:cubicBezTo>
                    <a:cubicBezTo>
                      <a:pt x="862" y="23"/>
                      <a:pt x="548" y="321"/>
                      <a:pt x="357" y="742"/>
                    </a:cubicBezTo>
                    <a:cubicBezTo>
                      <a:pt x="294" y="847"/>
                      <a:pt x="252" y="951"/>
                      <a:pt x="231" y="1056"/>
                    </a:cubicBezTo>
                    <a:cubicBezTo>
                      <a:pt x="22" y="1684"/>
                      <a:pt x="1" y="2458"/>
                      <a:pt x="43" y="2960"/>
                    </a:cubicBezTo>
                    <a:cubicBezTo>
                      <a:pt x="43" y="3127"/>
                      <a:pt x="147" y="3253"/>
                      <a:pt x="315" y="3253"/>
                    </a:cubicBezTo>
                    <a:cubicBezTo>
                      <a:pt x="771" y="3281"/>
                      <a:pt x="1373" y="3445"/>
                      <a:pt x="1910" y="3445"/>
                    </a:cubicBezTo>
                    <a:cubicBezTo>
                      <a:pt x="2186" y="3445"/>
                      <a:pt x="2445" y="3402"/>
                      <a:pt x="2658" y="3274"/>
                    </a:cubicBezTo>
                    <a:cubicBezTo>
                      <a:pt x="3119" y="2981"/>
                      <a:pt x="3181" y="2311"/>
                      <a:pt x="3202" y="1684"/>
                    </a:cubicBezTo>
                    <a:cubicBezTo>
                      <a:pt x="3265" y="1391"/>
                      <a:pt x="3370" y="1098"/>
                      <a:pt x="3558" y="868"/>
                    </a:cubicBezTo>
                    <a:cubicBezTo>
                      <a:pt x="3663" y="721"/>
                      <a:pt x="3537" y="491"/>
                      <a:pt x="3370" y="449"/>
                    </a:cubicBezTo>
                    <a:cubicBezTo>
                      <a:pt x="3202" y="407"/>
                      <a:pt x="3035" y="365"/>
                      <a:pt x="2867" y="345"/>
                    </a:cubicBezTo>
                    <a:cubicBezTo>
                      <a:pt x="2597" y="106"/>
                      <a:pt x="2217" y="0"/>
                      <a:pt x="1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0"/>
              <p:cNvSpPr/>
              <p:nvPr/>
            </p:nvSpPr>
            <p:spPr>
              <a:xfrm>
                <a:off x="6364638" y="2008838"/>
                <a:ext cx="91550" cy="86400"/>
              </a:xfrm>
              <a:custGeom>
                <a:rect b="b" l="l" r="r" t="t"/>
                <a:pathLst>
                  <a:path extrusionOk="0" h="3456" w="3662">
                    <a:moveTo>
                      <a:pt x="2825" y="909"/>
                    </a:moveTo>
                    <a:cubicBezTo>
                      <a:pt x="2804" y="930"/>
                      <a:pt x="2804" y="951"/>
                      <a:pt x="2804" y="951"/>
                    </a:cubicBezTo>
                    <a:cubicBezTo>
                      <a:pt x="2804" y="951"/>
                      <a:pt x="2783" y="930"/>
                      <a:pt x="2783" y="909"/>
                    </a:cubicBezTo>
                    <a:close/>
                    <a:moveTo>
                      <a:pt x="984" y="805"/>
                    </a:moveTo>
                    <a:cubicBezTo>
                      <a:pt x="1318" y="826"/>
                      <a:pt x="1653" y="847"/>
                      <a:pt x="1988" y="847"/>
                    </a:cubicBezTo>
                    <a:cubicBezTo>
                      <a:pt x="2218" y="1035"/>
                      <a:pt x="2365" y="1286"/>
                      <a:pt x="2427" y="1516"/>
                    </a:cubicBezTo>
                    <a:cubicBezTo>
                      <a:pt x="2511" y="1955"/>
                      <a:pt x="2344" y="2562"/>
                      <a:pt x="1862" y="2709"/>
                    </a:cubicBezTo>
                    <a:cubicBezTo>
                      <a:pt x="1774" y="2743"/>
                      <a:pt x="1679" y="2757"/>
                      <a:pt x="1581" y="2757"/>
                    </a:cubicBezTo>
                    <a:cubicBezTo>
                      <a:pt x="1377" y="2757"/>
                      <a:pt x="1161" y="2696"/>
                      <a:pt x="963" y="2625"/>
                    </a:cubicBezTo>
                    <a:cubicBezTo>
                      <a:pt x="963" y="2123"/>
                      <a:pt x="921" y="1600"/>
                      <a:pt x="795" y="1119"/>
                    </a:cubicBezTo>
                    <a:cubicBezTo>
                      <a:pt x="837" y="993"/>
                      <a:pt x="900" y="888"/>
                      <a:pt x="984" y="805"/>
                    </a:cubicBezTo>
                    <a:close/>
                    <a:moveTo>
                      <a:pt x="1829" y="0"/>
                    </a:moveTo>
                    <a:cubicBezTo>
                      <a:pt x="1708" y="0"/>
                      <a:pt x="1585" y="10"/>
                      <a:pt x="1465" y="30"/>
                    </a:cubicBezTo>
                    <a:cubicBezTo>
                      <a:pt x="1418" y="25"/>
                      <a:pt x="1373" y="23"/>
                      <a:pt x="1329" y="23"/>
                    </a:cubicBezTo>
                    <a:cubicBezTo>
                      <a:pt x="861" y="23"/>
                      <a:pt x="547" y="321"/>
                      <a:pt x="356" y="742"/>
                    </a:cubicBezTo>
                    <a:cubicBezTo>
                      <a:pt x="293" y="847"/>
                      <a:pt x="251" y="951"/>
                      <a:pt x="230" y="1077"/>
                    </a:cubicBezTo>
                    <a:cubicBezTo>
                      <a:pt x="21" y="1704"/>
                      <a:pt x="0" y="2458"/>
                      <a:pt x="42" y="2981"/>
                    </a:cubicBezTo>
                    <a:cubicBezTo>
                      <a:pt x="42" y="3127"/>
                      <a:pt x="168" y="3253"/>
                      <a:pt x="335" y="3274"/>
                    </a:cubicBezTo>
                    <a:cubicBezTo>
                      <a:pt x="775" y="3287"/>
                      <a:pt x="1370" y="3455"/>
                      <a:pt x="1904" y="3455"/>
                    </a:cubicBezTo>
                    <a:cubicBezTo>
                      <a:pt x="2181" y="3455"/>
                      <a:pt x="2443" y="3410"/>
                      <a:pt x="2657" y="3274"/>
                    </a:cubicBezTo>
                    <a:cubicBezTo>
                      <a:pt x="3118" y="3002"/>
                      <a:pt x="3181" y="2311"/>
                      <a:pt x="3222" y="1704"/>
                    </a:cubicBezTo>
                    <a:cubicBezTo>
                      <a:pt x="3285" y="1391"/>
                      <a:pt x="3369" y="1098"/>
                      <a:pt x="3557" y="867"/>
                    </a:cubicBezTo>
                    <a:cubicBezTo>
                      <a:pt x="3662" y="721"/>
                      <a:pt x="3536" y="491"/>
                      <a:pt x="3369" y="449"/>
                    </a:cubicBezTo>
                    <a:cubicBezTo>
                      <a:pt x="3201" y="407"/>
                      <a:pt x="3034" y="386"/>
                      <a:pt x="2867" y="344"/>
                    </a:cubicBezTo>
                    <a:cubicBezTo>
                      <a:pt x="2596" y="106"/>
                      <a:pt x="2217" y="0"/>
                      <a:pt x="18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0"/>
              <p:cNvSpPr/>
              <p:nvPr/>
            </p:nvSpPr>
            <p:spPr>
              <a:xfrm>
                <a:off x="6465588" y="2010388"/>
                <a:ext cx="91575" cy="86150"/>
              </a:xfrm>
              <a:custGeom>
                <a:rect b="b" l="l" r="r" t="t"/>
                <a:pathLst>
                  <a:path extrusionOk="0" h="3446" w="3663">
                    <a:moveTo>
                      <a:pt x="2825" y="910"/>
                    </a:moveTo>
                    <a:cubicBezTo>
                      <a:pt x="2804" y="931"/>
                      <a:pt x="2804" y="931"/>
                      <a:pt x="2804" y="952"/>
                    </a:cubicBezTo>
                    <a:cubicBezTo>
                      <a:pt x="2804" y="931"/>
                      <a:pt x="2783" y="910"/>
                      <a:pt x="2783" y="910"/>
                    </a:cubicBezTo>
                    <a:close/>
                    <a:moveTo>
                      <a:pt x="984" y="785"/>
                    </a:moveTo>
                    <a:cubicBezTo>
                      <a:pt x="1319" y="826"/>
                      <a:pt x="1653" y="826"/>
                      <a:pt x="1988" y="847"/>
                    </a:cubicBezTo>
                    <a:cubicBezTo>
                      <a:pt x="2218" y="1015"/>
                      <a:pt x="2386" y="1287"/>
                      <a:pt x="2428" y="1517"/>
                    </a:cubicBezTo>
                    <a:cubicBezTo>
                      <a:pt x="2511" y="1956"/>
                      <a:pt x="2344" y="2542"/>
                      <a:pt x="1884" y="2709"/>
                    </a:cubicBezTo>
                    <a:cubicBezTo>
                      <a:pt x="1798" y="2734"/>
                      <a:pt x="1708" y="2744"/>
                      <a:pt x="1618" y="2744"/>
                    </a:cubicBezTo>
                    <a:cubicBezTo>
                      <a:pt x="1398" y="2744"/>
                      <a:pt x="1170" y="2685"/>
                      <a:pt x="963" y="2626"/>
                    </a:cubicBezTo>
                    <a:cubicBezTo>
                      <a:pt x="963" y="2103"/>
                      <a:pt x="921" y="1601"/>
                      <a:pt x="796" y="1098"/>
                    </a:cubicBezTo>
                    <a:cubicBezTo>
                      <a:pt x="837" y="994"/>
                      <a:pt x="900" y="868"/>
                      <a:pt x="984" y="785"/>
                    </a:cubicBezTo>
                    <a:close/>
                    <a:moveTo>
                      <a:pt x="1830" y="1"/>
                    </a:moveTo>
                    <a:cubicBezTo>
                      <a:pt x="1708" y="1"/>
                      <a:pt x="1585" y="11"/>
                      <a:pt x="1465" y="31"/>
                    </a:cubicBezTo>
                    <a:cubicBezTo>
                      <a:pt x="1419" y="26"/>
                      <a:pt x="1373" y="23"/>
                      <a:pt x="1330" y="23"/>
                    </a:cubicBezTo>
                    <a:cubicBezTo>
                      <a:pt x="861" y="23"/>
                      <a:pt x="547" y="322"/>
                      <a:pt x="356" y="743"/>
                    </a:cubicBezTo>
                    <a:cubicBezTo>
                      <a:pt x="293" y="847"/>
                      <a:pt x="252" y="952"/>
                      <a:pt x="231" y="1057"/>
                    </a:cubicBezTo>
                    <a:cubicBezTo>
                      <a:pt x="21" y="1684"/>
                      <a:pt x="0" y="2458"/>
                      <a:pt x="21" y="2961"/>
                    </a:cubicBezTo>
                    <a:cubicBezTo>
                      <a:pt x="42" y="3128"/>
                      <a:pt x="147" y="3254"/>
                      <a:pt x="314" y="3254"/>
                    </a:cubicBezTo>
                    <a:cubicBezTo>
                      <a:pt x="770" y="3281"/>
                      <a:pt x="1373" y="3446"/>
                      <a:pt x="1910" y="3446"/>
                    </a:cubicBezTo>
                    <a:cubicBezTo>
                      <a:pt x="2186" y="3446"/>
                      <a:pt x="2445" y="3402"/>
                      <a:pt x="2658" y="3274"/>
                    </a:cubicBezTo>
                    <a:cubicBezTo>
                      <a:pt x="3118" y="2981"/>
                      <a:pt x="3181" y="2312"/>
                      <a:pt x="3223" y="1684"/>
                    </a:cubicBezTo>
                    <a:cubicBezTo>
                      <a:pt x="3285" y="1391"/>
                      <a:pt x="3369" y="1098"/>
                      <a:pt x="3557" y="868"/>
                    </a:cubicBezTo>
                    <a:cubicBezTo>
                      <a:pt x="3662" y="722"/>
                      <a:pt x="3537" y="492"/>
                      <a:pt x="3369" y="450"/>
                    </a:cubicBezTo>
                    <a:cubicBezTo>
                      <a:pt x="3202" y="387"/>
                      <a:pt x="3034" y="366"/>
                      <a:pt x="2867" y="345"/>
                    </a:cubicBezTo>
                    <a:cubicBezTo>
                      <a:pt x="2596"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0"/>
              <p:cNvSpPr/>
              <p:nvPr/>
            </p:nvSpPr>
            <p:spPr>
              <a:xfrm>
                <a:off x="6566538" y="2011438"/>
                <a:ext cx="91575" cy="86400"/>
              </a:xfrm>
              <a:custGeom>
                <a:rect b="b" l="l" r="r" t="t"/>
                <a:pathLst>
                  <a:path extrusionOk="0" h="3456" w="3663">
                    <a:moveTo>
                      <a:pt x="2825" y="910"/>
                    </a:moveTo>
                    <a:cubicBezTo>
                      <a:pt x="2825" y="931"/>
                      <a:pt x="2804" y="952"/>
                      <a:pt x="2804" y="952"/>
                    </a:cubicBezTo>
                    <a:cubicBezTo>
                      <a:pt x="2804" y="931"/>
                      <a:pt x="2784" y="931"/>
                      <a:pt x="2784" y="910"/>
                    </a:cubicBezTo>
                    <a:close/>
                    <a:moveTo>
                      <a:pt x="984" y="805"/>
                    </a:moveTo>
                    <a:cubicBezTo>
                      <a:pt x="1319" y="826"/>
                      <a:pt x="1654" y="847"/>
                      <a:pt x="1988" y="847"/>
                    </a:cubicBezTo>
                    <a:cubicBezTo>
                      <a:pt x="2219" y="1035"/>
                      <a:pt x="2386" y="1287"/>
                      <a:pt x="2428" y="1517"/>
                    </a:cubicBezTo>
                    <a:cubicBezTo>
                      <a:pt x="2512" y="1956"/>
                      <a:pt x="2344" y="2563"/>
                      <a:pt x="1884" y="2709"/>
                    </a:cubicBezTo>
                    <a:cubicBezTo>
                      <a:pt x="1789" y="2743"/>
                      <a:pt x="1689" y="2757"/>
                      <a:pt x="1588" y="2757"/>
                    </a:cubicBezTo>
                    <a:cubicBezTo>
                      <a:pt x="1378" y="2757"/>
                      <a:pt x="1161" y="2696"/>
                      <a:pt x="963" y="2626"/>
                    </a:cubicBezTo>
                    <a:cubicBezTo>
                      <a:pt x="963" y="2123"/>
                      <a:pt x="921" y="1600"/>
                      <a:pt x="796" y="1119"/>
                    </a:cubicBezTo>
                    <a:cubicBezTo>
                      <a:pt x="838" y="994"/>
                      <a:pt x="900" y="889"/>
                      <a:pt x="984" y="805"/>
                    </a:cubicBezTo>
                    <a:close/>
                    <a:moveTo>
                      <a:pt x="1825" y="1"/>
                    </a:moveTo>
                    <a:cubicBezTo>
                      <a:pt x="1705" y="1"/>
                      <a:pt x="1584" y="11"/>
                      <a:pt x="1465" y="31"/>
                    </a:cubicBezTo>
                    <a:cubicBezTo>
                      <a:pt x="1419" y="26"/>
                      <a:pt x="1374" y="23"/>
                      <a:pt x="1330" y="23"/>
                    </a:cubicBezTo>
                    <a:cubicBezTo>
                      <a:pt x="862" y="23"/>
                      <a:pt x="548" y="322"/>
                      <a:pt x="356" y="743"/>
                    </a:cubicBezTo>
                    <a:cubicBezTo>
                      <a:pt x="294" y="847"/>
                      <a:pt x="252" y="952"/>
                      <a:pt x="231" y="1077"/>
                    </a:cubicBezTo>
                    <a:cubicBezTo>
                      <a:pt x="22" y="1705"/>
                      <a:pt x="1" y="2458"/>
                      <a:pt x="43" y="2981"/>
                    </a:cubicBezTo>
                    <a:cubicBezTo>
                      <a:pt x="43" y="3128"/>
                      <a:pt x="168" y="3253"/>
                      <a:pt x="335" y="3274"/>
                    </a:cubicBezTo>
                    <a:cubicBezTo>
                      <a:pt x="776" y="3288"/>
                      <a:pt x="1370" y="3456"/>
                      <a:pt x="1904" y="3456"/>
                    </a:cubicBezTo>
                    <a:cubicBezTo>
                      <a:pt x="2182" y="3456"/>
                      <a:pt x="2443" y="3410"/>
                      <a:pt x="2658" y="3274"/>
                    </a:cubicBezTo>
                    <a:cubicBezTo>
                      <a:pt x="3118" y="3002"/>
                      <a:pt x="3181" y="2312"/>
                      <a:pt x="3223" y="1705"/>
                    </a:cubicBezTo>
                    <a:cubicBezTo>
                      <a:pt x="3286" y="1391"/>
                      <a:pt x="3369" y="1098"/>
                      <a:pt x="3558" y="868"/>
                    </a:cubicBezTo>
                    <a:cubicBezTo>
                      <a:pt x="3662" y="722"/>
                      <a:pt x="3537" y="491"/>
                      <a:pt x="3390" y="450"/>
                    </a:cubicBezTo>
                    <a:cubicBezTo>
                      <a:pt x="3223" y="408"/>
                      <a:pt x="3056" y="387"/>
                      <a:pt x="2867" y="366"/>
                    </a:cubicBezTo>
                    <a:cubicBezTo>
                      <a:pt x="2596" y="110"/>
                      <a:pt x="2214" y="1"/>
                      <a:pt x="18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0"/>
              <p:cNvSpPr/>
              <p:nvPr/>
            </p:nvSpPr>
            <p:spPr>
              <a:xfrm>
                <a:off x="6263663" y="2105063"/>
                <a:ext cx="91575" cy="86150"/>
              </a:xfrm>
              <a:custGeom>
                <a:rect b="b" l="l" r="r" t="t"/>
                <a:pathLst>
                  <a:path extrusionOk="0" h="3446" w="3663">
                    <a:moveTo>
                      <a:pt x="2826" y="910"/>
                    </a:moveTo>
                    <a:cubicBezTo>
                      <a:pt x="2805" y="931"/>
                      <a:pt x="2805" y="931"/>
                      <a:pt x="2805" y="952"/>
                    </a:cubicBezTo>
                    <a:cubicBezTo>
                      <a:pt x="2805" y="931"/>
                      <a:pt x="2784" y="910"/>
                      <a:pt x="2784" y="910"/>
                    </a:cubicBezTo>
                    <a:close/>
                    <a:moveTo>
                      <a:pt x="984" y="806"/>
                    </a:moveTo>
                    <a:cubicBezTo>
                      <a:pt x="1319" y="827"/>
                      <a:pt x="1654" y="827"/>
                      <a:pt x="1989" y="847"/>
                    </a:cubicBezTo>
                    <a:cubicBezTo>
                      <a:pt x="2219" y="1015"/>
                      <a:pt x="2365" y="1287"/>
                      <a:pt x="2428" y="1517"/>
                    </a:cubicBezTo>
                    <a:cubicBezTo>
                      <a:pt x="2512" y="1956"/>
                      <a:pt x="2344" y="2542"/>
                      <a:pt x="1863" y="2710"/>
                    </a:cubicBezTo>
                    <a:cubicBezTo>
                      <a:pt x="1782" y="2741"/>
                      <a:pt x="1695" y="2754"/>
                      <a:pt x="1605" y="2754"/>
                    </a:cubicBezTo>
                    <a:cubicBezTo>
                      <a:pt x="1395" y="2754"/>
                      <a:pt x="1169" y="2685"/>
                      <a:pt x="963" y="2626"/>
                    </a:cubicBezTo>
                    <a:cubicBezTo>
                      <a:pt x="963" y="2103"/>
                      <a:pt x="922" y="1601"/>
                      <a:pt x="796" y="1099"/>
                    </a:cubicBezTo>
                    <a:cubicBezTo>
                      <a:pt x="838" y="994"/>
                      <a:pt x="901" y="868"/>
                      <a:pt x="984" y="806"/>
                    </a:cubicBezTo>
                    <a:close/>
                    <a:moveTo>
                      <a:pt x="1830" y="1"/>
                    </a:moveTo>
                    <a:cubicBezTo>
                      <a:pt x="1708" y="1"/>
                      <a:pt x="1586" y="11"/>
                      <a:pt x="1466" y="31"/>
                    </a:cubicBezTo>
                    <a:cubicBezTo>
                      <a:pt x="1419" y="26"/>
                      <a:pt x="1374" y="23"/>
                      <a:pt x="1330" y="23"/>
                    </a:cubicBezTo>
                    <a:cubicBezTo>
                      <a:pt x="862" y="23"/>
                      <a:pt x="548" y="322"/>
                      <a:pt x="357" y="743"/>
                    </a:cubicBezTo>
                    <a:cubicBezTo>
                      <a:pt x="294" y="847"/>
                      <a:pt x="252" y="952"/>
                      <a:pt x="231" y="1078"/>
                    </a:cubicBezTo>
                    <a:cubicBezTo>
                      <a:pt x="22" y="1684"/>
                      <a:pt x="1" y="2459"/>
                      <a:pt x="43" y="2961"/>
                    </a:cubicBezTo>
                    <a:cubicBezTo>
                      <a:pt x="43" y="3128"/>
                      <a:pt x="147" y="3254"/>
                      <a:pt x="315" y="3254"/>
                    </a:cubicBezTo>
                    <a:cubicBezTo>
                      <a:pt x="771" y="3281"/>
                      <a:pt x="1373" y="3446"/>
                      <a:pt x="1910" y="3446"/>
                    </a:cubicBezTo>
                    <a:cubicBezTo>
                      <a:pt x="2186" y="3446"/>
                      <a:pt x="2445" y="3402"/>
                      <a:pt x="2658" y="3275"/>
                    </a:cubicBezTo>
                    <a:cubicBezTo>
                      <a:pt x="3119" y="3003"/>
                      <a:pt x="3181" y="2312"/>
                      <a:pt x="3202" y="1684"/>
                    </a:cubicBezTo>
                    <a:cubicBezTo>
                      <a:pt x="3265" y="1391"/>
                      <a:pt x="3370" y="1099"/>
                      <a:pt x="3558" y="868"/>
                    </a:cubicBezTo>
                    <a:cubicBezTo>
                      <a:pt x="3663" y="722"/>
                      <a:pt x="3537" y="492"/>
                      <a:pt x="3370" y="450"/>
                    </a:cubicBezTo>
                    <a:cubicBezTo>
                      <a:pt x="3202" y="408"/>
                      <a:pt x="3035" y="366"/>
                      <a:pt x="2867" y="345"/>
                    </a:cubicBezTo>
                    <a:cubicBezTo>
                      <a:pt x="2597" y="107"/>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0"/>
              <p:cNvSpPr/>
              <p:nvPr/>
            </p:nvSpPr>
            <p:spPr>
              <a:xfrm>
                <a:off x="6364638" y="2106188"/>
                <a:ext cx="91550" cy="86325"/>
              </a:xfrm>
              <a:custGeom>
                <a:rect b="b" l="l" r="r" t="t"/>
                <a:pathLst>
                  <a:path extrusionOk="0" h="3453" w="3662">
                    <a:moveTo>
                      <a:pt x="2783" y="907"/>
                    </a:moveTo>
                    <a:cubicBezTo>
                      <a:pt x="2783" y="907"/>
                      <a:pt x="2804" y="907"/>
                      <a:pt x="2825" y="928"/>
                    </a:cubicBezTo>
                    <a:cubicBezTo>
                      <a:pt x="2804" y="928"/>
                      <a:pt x="2804" y="949"/>
                      <a:pt x="2804" y="949"/>
                    </a:cubicBezTo>
                    <a:cubicBezTo>
                      <a:pt x="2804" y="949"/>
                      <a:pt x="2783" y="928"/>
                      <a:pt x="2783" y="907"/>
                    </a:cubicBezTo>
                    <a:close/>
                    <a:moveTo>
                      <a:pt x="984" y="802"/>
                    </a:moveTo>
                    <a:cubicBezTo>
                      <a:pt x="1318" y="844"/>
                      <a:pt x="1653" y="844"/>
                      <a:pt x="1988" y="844"/>
                    </a:cubicBezTo>
                    <a:cubicBezTo>
                      <a:pt x="2218" y="1033"/>
                      <a:pt x="2365" y="1284"/>
                      <a:pt x="2427" y="1514"/>
                    </a:cubicBezTo>
                    <a:cubicBezTo>
                      <a:pt x="2511" y="1953"/>
                      <a:pt x="2344" y="2560"/>
                      <a:pt x="1862" y="2707"/>
                    </a:cubicBezTo>
                    <a:cubicBezTo>
                      <a:pt x="1774" y="2740"/>
                      <a:pt x="1679" y="2755"/>
                      <a:pt x="1581" y="2755"/>
                    </a:cubicBezTo>
                    <a:cubicBezTo>
                      <a:pt x="1377" y="2755"/>
                      <a:pt x="1161" y="2693"/>
                      <a:pt x="963" y="2623"/>
                    </a:cubicBezTo>
                    <a:cubicBezTo>
                      <a:pt x="963" y="2121"/>
                      <a:pt x="921" y="1598"/>
                      <a:pt x="795" y="1116"/>
                    </a:cubicBezTo>
                    <a:cubicBezTo>
                      <a:pt x="837" y="991"/>
                      <a:pt x="900" y="886"/>
                      <a:pt x="984" y="802"/>
                    </a:cubicBezTo>
                    <a:close/>
                    <a:moveTo>
                      <a:pt x="1799" y="1"/>
                    </a:moveTo>
                    <a:cubicBezTo>
                      <a:pt x="1687" y="1"/>
                      <a:pt x="1575" y="10"/>
                      <a:pt x="1465" y="28"/>
                    </a:cubicBezTo>
                    <a:cubicBezTo>
                      <a:pt x="1418" y="23"/>
                      <a:pt x="1373" y="20"/>
                      <a:pt x="1329" y="20"/>
                    </a:cubicBezTo>
                    <a:cubicBezTo>
                      <a:pt x="861" y="20"/>
                      <a:pt x="547" y="319"/>
                      <a:pt x="356" y="740"/>
                    </a:cubicBezTo>
                    <a:cubicBezTo>
                      <a:pt x="293" y="844"/>
                      <a:pt x="251" y="949"/>
                      <a:pt x="230" y="1074"/>
                    </a:cubicBezTo>
                    <a:cubicBezTo>
                      <a:pt x="21" y="1702"/>
                      <a:pt x="0" y="2455"/>
                      <a:pt x="42" y="2979"/>
                    </a:cubicBezTo>
                    <a:cubicBezTo>
                      <a:pt x="42" y="3146"/>
                      <a:pt x="168" y="3271"/>
                      <a:pt x="335" y="3271"/>
                    </a:cubicBezTo>
                    <a:cubicBezTo>
                      <a:pt x="775" y="3285"/>
                      <a:pt x="1370" y="3453"/>
                      <a:pt x="1904" y="3453"/>
                    </a:cubicBezTo>
                    <a:cubicBezTo>
                      <a:pt x="2181" y="3453"/>
                      <a:pt x="2443" y="3407"/>
                      <a:pt x="2657" y="3271"/>
                    </a:cubicBezTo>
                    <a:cubicBezTo>
                      <a:pt x="3118" y="2999"/>
                      <a:pt x="3181" y="2330"/>
                      <a:pt x="3222" y="1702"/>
                    </a:cubicBezTo>
                    <a:cubicBezTo>
                      <a:pt x="3285" y="1388"/>
                      <a:pt x="3369" y="1095"/>
                      <a:pt x="3557" y="865"/>
                    </a:cubicBezTo>
                    <a:cubicBezTo>
                      <a:pt x="3662" y="719"/>
                      <a:pt x="3536" y="489"/>
                      <a:pt x="3369" y="447"/>
                    </a:cubicBezTo>
                    <a:cubicBezTo>
                      <a:pt x="3201" y="405"/>
                      <a:pt x="3034" y="384"/>
                      <a:pt x="2867" y="363"/>
                    </a:cubicBezTo>
                    <a:cubicBezTo>
                      <a:pt x="2589" y="118"/>
                      <a:pt x="2197" y="1"/>
                      <a:pt x="17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0"/>
              <p:cNvSpPr/>
              <p:nvPr/>
            </p:nvSpPr>
            <p:spPr>
              <a:xfrm>
                <a:off x="6465588" y="2107688"/>
                <a:ext cx="91575" cy="86150"/>
              </a:xfrm>
              <a:custGeom>
                <a:rect b="b" l="l" r="r" t="t"/>
                <a:pathLst>
                  <a:path extrusionOk="0" h="3446" w="3663">
                    <a:moveTo>
                      <a:pt x="2825" y="910"/>
                    </a:moveTo>
                    <a:cubicBezTo>
                      <a:pt x="2804" y="931"/>
                      <a:pt x="2804" y="931"/>
                      <a:pt x="2804" y="952"/>
                    </a:cubicBezTo>
                    <a:cubicBezTo>
                      <a:pt x="2804" y="931"/>
                      <a:pt x="2783" y="910"/>
                      <a:pt x="2783" y="910"/>
                    </a:cubicBezTo>
                    <a:close/>
                    <a:moveTo>
                      <a:pt x="984" y="805"/>
                    </a:moveTo>
                    <a:cubicBezTo>
                      <a:pt x="1319" y="826"/>
                      <a:pt x="1653" y="826"/>
                      <a:pt x="1988" y="847"/>
                    </a:cubicBezTo>
                    <a:cubicBezTo>
                      <a:pt x="2218" y="1014"/>
                      <a:pt x="2386" y="1286"/>
                      <a:pt x="2428" y="1517"/>
                    </a:cubicBezTo>
                    <a:cubicBezTo>
                      <a:pt x="2511" y="1956"/>
                      <a:pt x="2344" y="2542"/>
                      <a:pt x="1884" y="2709"/>
                    </a:cubicBezTo>
                    <a:cubicBezTo>
                      <a:pt x="1796" y="2741"/>
                      <a:pt x="1704" y="2753"/>
                      <a:pt x="1612" y="2753"/>
                    </a:cubicBezTo>
                    <a:cubicBezTo>
                      <a:pt x="1394" y="2753"/>
                      <a:pt x="1168" y="2684"/>
                      <a:pt x="963" y="2626"/>
                    </a:cubicBezTo>
                    <a:cubicBezTo>
                      <a:pt x="963" y="2102"/>
                      <a:pt x="921" y="1600"/>
                      <a:pt x="796" y="1119"/>
                    </a:cubicBezTo>
                    <a:cubicBezTo>
                      <a:pt x="837" y="994"/>
                      <a:pt x="900" y="868"/>
                      <a:pt x="984" y="805"/>
                    </a:cubicBezTo>
                    <a:close/>
                    <a:moveTo>
                      <a:pt x="1830" y="1"/>
                    </a:moveTo>
                    <a:cubicBezTo>
                      <a:pt x="1708" y="1"/>
                      <a:pt x="1585" y="11"/>
                      <a:pt x="1465" y="31"/>
                    </a:cubicBezTo>
                    <a:cubicBezTo>
                      <a:pt x="1419" y="26"/>
                      <a:pt x="1373" y="23"/>
                      <a:pt x="1330" y="23"/>
                    </a:cubicBezTo>
                    <a:cubicBezTo>
                      <a:pt x="861" y="23"/>
                      <a:pt x="547" y="322"/>
                      <a:pt x="356" y="742"/>
                    </a:cubicBezTo>
                    <a:cubicBezTo>
                      <a:pt x="293" y="847"/>
                      <a:pt x="252" y="952"/>
                      <a:pt x="231" y="1056"/>
                    </a:cubicBezTo>
                    <a:cubicBezTo>
                      <a:pt x="21" y="1684"/>
                      <a:pt x="0" y="2458"/>
                      <a:pt x="21" y="2960"/>
                    </a:cubicBezTo>
                    <a:cubicBezTo>
                      <a:pt x="42" y="3128"/>
                      <a:pt x="147" y="3253"/>
                      <a:pt x="314" y="3253"/>
                    </a:cubicBezTo>
                    <a:cubicBezTo>
                      <a:pt x="770" y="3281"/>
                      <a:pt x="1373" y="3446"/>
                      <a:pt x="1910" y="3446"/>
                    </a:cubicBezTo>
                    <a:cubicBezTo>
                      <a:pt x="2186" y="3446"/>
                      <a:pt x="2445" y="3402"/>
                      <a:pt x="2658" y="3274"/>
                    </a:cubicBezTo>
                    <a:cubicBezTo>
                      <a:pt x="3118" y="3002"/>
                      <a:pt x="3181" y="2312"/>
                      <a:pt x="3223" y="1684"/>
                    </a:cubicBezTo>
                    <a:cubicBezTo>
                      <a:pt x="3285" y="1391"/>
                      <a:pt x="3369" y="1098"/>
                      <a:pt x="3557" y="868"/>
                    </a:cubicBezTo>
                    <a:cubicBezTo>
                      <a:pt x="3662" y="722"/>
                      <a:pt x="3537" y="491"/>
                      <a:pt x="3369" y="450"/>
                    </a:cubicBezTo>
                    <a:cubicBezTo>
                      <a:pt x="3202" y="408"/>
                      <a:pt x="3034" y="366"/>
                      <a:pt x="2867" y="345"/>
                    </a:cubicBezTo>
                    <a:cubicBezTo>
                      <a:pt x="2596"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0"/>
              <p:cNvSpPr/>
              <p:nvPr/>
            </p:nvSpPr>
            <p:spPr>
              <a:xfrm>
                <a:off x="6566538" y="2108813"/>
                <a:ext cx="91575" cy="86325"/>
              </a:xfrm>
              <a:custGeom>
                <a:rect b="b" l="l" r="r" t="t"/>
                <a:pathLst>
                  <a:path extrusionOk="0" h="3453" w="3663">
                    <a:moveTo>
                      <a:pt x="2784" y="907"/>
                    </a:moveTo>
                    <a:cubicBezTo>
                      <a:pt x="2804" y="907"/>
                      <a:pt x="2804" y="907"/>
                      <a:pt x="2825" y="928"/>
                    </a:cubicBezTo>
                    <a:cubicBezTo>
                      <a:pt x="2825" y="928"/>
                      <a:pt x="2804" y="949"/>
                      <a:pt x="2804" y="949"/>
                    </a:cubicBezTo>
                    <a:cubicBezTo>
                      <a:pt x="2804" y="949"/>
                      <a:pt x="2784" y="928"/>
                      <a:pt x="2784" y="907"/>
                    </a:cubicBezTo>
                    <a:close/>
                    <a:moveTo>
                      <a:pt x="984" y="802"/>
                    </a:moveTo>
                    <a:cubicBezTo>
                      <a:pt x="1319" y="823"/>
                      <a:pt x="1654" y="844"/>
                      <a:pt x="1988" y="844"/>
                    </a:cubicBezTo>
                    <a:cubicBezTo>
                      <a:pt x="2219" y="1032"/>
                      <a:pt x="2386" y="1283"/>
                      <a:pt x="2428" y="1513"/>
                    </a:cubicBezTo>
                    <a:cubicBezTo>
                      <a:pt x="2512" y="1953"/>
                      <a:pt x="2344" y="2560"/>
                      <a:pt x="1884" y="2706"/>
                    </a:cubicBezTo>
                    <a:cubicBezTo>
                      <a:pt x="1789" y="2740"/>
                      <a:pt x="1689" y="2754"/>
                      <a:pt x="1588" y="2754"/>
                    </a:cubicBezTo>
                    <a:cubicBezTo>
                      <a:pt x="1378" y="2754"/>
                      <a:pt x="1161" y="2693"/>
                      <a:pt x="963" y="2622"/>
                    </a:cubicBezTo>
                    <a:cubicBezTo>
                      <a:pt x="963" y="2120"/>
                      <a:pt x="921" y="1597"/>
                      <a:pt x="796" y="1116"/>
                    </a:cubicBezTo>
                    <a:cubicBezTo>
                      <a:pt x="838" y="990"/>
                      <a:pt x="900" y="886"/>
                      <a:pt x="984" y="802"/>
                    </a:cubicBezTo>
                    <a:close/>
                    <a:moveTo>
                      <a:pt x="1800" y="0"/>
                    </a:moveTo>
                    <a:cubicBezTo>
                      <a:pt x="1688" y="0"/>
                      <a:pt x="1576" y="10"/>
                      <a:pt x="1465" y="28"/>
                    </a:cubicBezTo>
                    <a:cubicBezTo>
                      <a:pt x="1419" y="23"/>
                      <a:pt x="1374" y="20"/>
                      <a:pt x="1330" y="20"/>
                    </a:cubicBezTo>
                    <a:cubicBezTo>
                      <a:pt x="862" y="20"/>
                      <a:pt x="548" y="318"/>
                      <a:pt x="356" y="739"/>
                    </a:cubicBezTo>
                    <a:cubicBezTo>
                      <a:pt x="294" y="844"/>
                      <a:pt x="252" y="949"/>
                      <a:pt x="231" y="1074"/>
                    </a:cubicBezTo>
                    <a:cubicBezTo>
                      <a:pt x="22" y="1702"/>
                      <a:pt x="1" y="2455"/>
                      <a:pt x="43" y="2978"/>
                    </a:cubicBezTo>
                    <a:cubicBezTo>
                      <a:pt x="43" y="3146"/>
                      <a:pt x="168" y="3250"/>
                      <a:pt x="335" y="3271"/>
                    </a:cubicBezTo>
                    <a:cubicBezTo>
                      <a:pt x="776" y="3285"/>
                      <a:pt x="1370" y="3452"/>
                      <a:pt x="1904" y="3452"/>
                    </a:cubicBezTo>
                    <a:cubicBezTo>
                      <a:pt x="2182" y="3452"/>
                      <a:pt x="2443" y="3407"/>
                      <a:pt x="2658" y="3271"/>
                    </a:cubicBezTo>
                    <a:cubicBezTo>
                      <a:pt x="3118" y="2999"/>
                      <a:pt x="3181" y="2330"/>
                      <a:pt x="3223" y="1702"/>
                    </a:cubicBezTo>
                    <a:cubicBezTo>
                      <a:pt x="3286" y="1388"/>
                      <a:pt x="3369" y="1095"/>
                      <a:pt x="3558" y="865"/>
                    </a:cubicBezTo>
                    <a:cubicBezTo>
                      <a:pt x="3662" y="718"/>
                      <a:pt x="3537" y="488"/>
                      <a:pt x="3390" y="446"/>
                    </a:cubicBezTo>
                    <a:cubicBezTo>
                      <a:pt x="3202" y="405"/>
                      <a:pt x="3035" y="384"/>
                      <a:pt x="2867" y="363"/>
                    </a:cubicBezTo>
                    <a:cubicBezTo>
                      <a:pt x="2590" y="118"/>
                      <a:pt x="21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0"/>
              <p:cNvSpPr/>
              <p:nvPr/>
            </p:nvSpPr>
            <p:spPr>
              <a:xfrm>
                <a:off x="6263663" y="2202363"/>
                <a:ext cx="91575" cy="86150"/>
              </a:xfrm>
              <a:custGeom>
                <a:rect b="b" l="l" r="r" t="t"/>
                <a:pathLst>
                  <a:path extrusionOk="0" h="3446" w="3663">
                    <a:moveTo>
                      <a:pt x="2826" y="910"/>
                    </a:moveTo>
                    <a:cubicBezTo>
                      <a:pt x="2805" y="931"/>
                      <a:pt x="2805" y="931"/>
                      <a:pt x="2805" y="952"/>
                    </a:cubicBezTo>
                    <a:cubicBezTo>
                      <a:pt x="2805" y="931"/>
                      <a:pt x="2784" y="931"/>
                      <a:pt x="2784" y="910"/>
                    </a:cubicBezTo>
                    <a:close/>
                    <a:moveTo>
                      <a:pt x="984" y="805"/>
                    </a:moveTo>
                    <a:cubicBezTo>
                      <a:pt x="1319" y="826"/>
                      <a:pt x="1654" y="847"/>
                      <a:pt x="1989" y="847"/>
                    </a:cubicBezTo>
                    <a:cubicBezTo>
                      <a:pt x="2219" y="1036"/>
                      <a:pt x="2365" y="1287"/>
                      <a:pt x="2428" y="1517"/>
                    </a:cubicBezTo>
                    <a:cubicBezTo>
                      <a:pt x="2512" y="1956"/>
                      <a:pt x="2344" y="2542"/>
                      <a:pt x="1863" y="2709"/>
                    </a:cubicBezTo>
                    <a:cubicBezTo>
                      <a:pt x="1782" y="2741"/>
                      <a:pt x="1695" y="2753"/>
                      <a:pt x="1605" y="2753"/>
                    </a:cubicBezTo>
                    <a:cubicBezTo>
                      <a:pt x="1395" y="2753"/>
                      <a:pt x="1169" y="2684"/>
                      <a:pt x="963" y="2626"/>
                    </a:cubicBezTo>
                    <a:cubicBezTo>
                      <a:pt x="963" y="2124"/>
                      <a:pt x="922" y="1601"/>
                      <a:pt x="796" y="1119"/>
                    </a:cubicBezTo>
                    <a:cubicBezTo>
                      <a:pt x="838" y="994"/>
                      <a:pt x="901" y="889"/>
                      <a:pt x="984" y="805"/>
                    </a:cubicBezTo>
                    <a:close/>
                    <a:moveTo>
                      <a:pt x="1830" y="1"/>
                    </a:moveTo>
                    <a:cubicBezTo>
                      <a:pt x="1708" y="1"/>
                      <a:pt x="1586" y="11"/>
                      <a:pt x="1466" y="31"/>
                    </a:cubicBezTo>
                    <a:cubicBezTo>
                      <a:pt x="1419" y="26"/>
                      <a:pt x="1374" y="23"/>
                      <a:pt x="1330" y="23"/>
                    </a:cubicBezTo>
                    <a:cubicBezTo>
                      <a:pt x="862" y="23"/>
                      <a:pt x="548" y="322"/>
                      <a:pt x="357" y="743"/>
                    </a:cubicBezTo>
                    <a:cubicBezTo>
                      <a:pt x="294" y="847"/>
                      <a:pt x="252" y="952"/>
                      <a:pt x="231" y="1077"/>
                    </a:cubicBezTo>
                    <a:cubicBezTo>
                      <a:pt x="22" y="1684"/>
                      <a:pt x="1" y="2458"/>
                      <a:pt x="43" y="2981"/>
                    </a:cubicBezTo>
                    <a:cubicBezTo>
                      <a:pt x="43" y="3128"/>
                      <a:pt x="147" y="3253"/>
                      <a:pt x="315" y="3253"/>
                    </a:cubicBezTo>
                    <a:cubicBezTo>
                      <a:pt x="771" y="3281"/>
                      <a:pt x="1373" y="3446"/>
                      <a:pt x="1910" y="3446"/>
                    </a:cubicBezTo>
                    <a:cubicBezTo>
                      <a:pt x="2186" y="3446"/>
                      <a:pt x="2445" y="3402"/>
                      <a:pt x="2658" y="3274"/>
                    </a:cubicBezTo>
                    <a:cubicBezTo>
                      <a:pt x="3119" y="3002"/>
                      <a:pt x="3181" y="2312"/>
                      <a:pt x="3202" y="1684"/>
                    </a:cubicBezTo>
                    <a:cubicBezTo>
                      <a:pt x="3265" y="1391"/>
                      <a:pt x="3370" y="1098"/>
                      <a:pt x="3558" y="868"/>
                    </a:cubicBezTo>
                    <a:cubicBezTo>
                      <a:pt x="3663" y="722"/>
                      <a:pt x="3537" y="492"/>
                      <a:pt x="3370" y="450"/>
                    </a:cubicBezTo>
                    <a:cubicBezTo>
                      <a:pt x="3202" y="408"/>
                      <a:pt x="3035" y="366"/>
                      <a:pt x="2867" y="345"/>
                    </a:cubicBezTo>
                    <a:cubicBezTo>
                      <a:pt x="2597"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0"/>
              <p:cNvSpPr/>
              <p:nvPr/>
            </p:nvSpPr>
            <p:spPr>
              <a:xfrm>
                <a:off x="6364638" y="2203488"/>
                <a:ext cx="91550" cy="86475"/>
              </a:xfrm>
              <a:custGeom>
                <a:rect b="b" l="l" r="r" t="t"/>
                <a:pathLst>
                  <a:path extrusionOk="0" h="3459" w="3662">
                    <a:moveTo>
                      <a:pt x="2783" y="907"/>
                    </a:moveTo>
                    <a:lnTo>
                      <a:pt x="2783" y="907"/>
                    </a:lnTo>
                    <a:cubicBezTo>
                      <a:pt x="2783" y="928"/>
                      <a:pt x="2804" y="928"/>
                      <a:pt x="2825" y="928"/>
                    </a:cubicBezTo>
                    <a:cubicBezTo>
                      <a:pt x="2804" y="928"/>
                      <a:pt x="2804" y="949"/>
                      <a:pt x="2804" y="970"/>
                    </a:cubicBezTo>
                    <a:cubicBezTo>
                      <a:pt x="2804" y="949"/>
                      <a:pt x="2783" y="928"/>
                      <a:pt x="2783" y="907"/>
                    </a:cubicBezTo>
                    <a:close/>
                    <a:moveTo>
                      <a:pt x="984" y="802"/>
                    </a:moveTo>
                    <a:cubicBezTo>
                      <a:pt x="1318" y="844"/>
                      <a:pt x="1653" y="844"/>
                      <a:pt x="1988" y="844"/>
                    </a:cubicBezTo>
                    <a:cubicBezTo>
                      <a:pt x="2218" y="1032"/>
                      <a:pt x="2365" y="1283"/>
                      <a:pt x="2427" y="1514"/>
                    </a:cubicBezTo>
                    <a:cubicBezTo>
                      <a:pt x="2511" y="1953"/>
                      <a:pt x="2344" y="2560"/>
                      <a:pt x="1862" y="2727"/>
                    </a:cubicBezTo>
                    <a:cubicBezTo>
                      <a:pt x="1785" y="2751"/>
                      <a:pt x="1702" y="2761"/>
                      <a:pt x="1616" y="2761"/>
                    </a:cubicBezTo>
                    <a:cubicBezTo>
                      <a:pt x="1402" y="2761"/>
                      <a:pt x="1172" y="2697"/>
                      <a:pt x="963" y="2623"/>
                    </a:cubicBezTo>
                    <a:cubicBezTo>
                      <a:pt x="963" y="2120"/>
                      <a:pt x="921" y="1597"/>
                      <a:pt x="795" y="1116"/>
                    </a:cubicBezTo>
                    <a:cubicBezTo>
                      <a:pt x="837" y="991"/>
                      <a:pt x="900" y="886"/>
                      <a:pt x="984" y="802"/>
                    </a:cubicBezTo>
                    <a:close/>
                    <a:moveTo>
                      <a:pt x="1799" y="0"/>
                    </a:moveTo>
                    <a:cubicBezTo>
                      <a:pt x="1687" y="0"/>
                      <a:pt x="1575" y="10"/>
                      <a:pt x="1465" y="28"/>
                    </a:cubicBezTo>
                    <a:cubicBezTo>
                      <a:pt x="1418" y="23"/>
                      <a:pt x="1373" y="20"/>
                      <a:pt x="1329" y="20"/>
                    </a:cubicBezTo>
                    <a:cubicBezTo>
                      <a:pt x="861" y="20"/>
                      <a:pt x="547" y="319"/>
                      <a:pt x="356" y="739"/>
                    </a:cubicBezTo>
                    <a:cubicBezTo>
                      <a:pt x="293" y="844"/>
                      <a:pt x="251" y="970"/>
                      <a:pt x="230" y="1074"/>
                    </a:cubicBezTo>
                    <a:cubicBezTo>
                      <a:pt x="21" y="1702"/>
                      <a:pt x="0" y="2455"/>
                      <a:pt x="42" y="2978"/>
                    </a:cubicBezTo>
                    <a:cubicBezTo>
                      <a:pt x="42" y="3146"/>
                      <a:pt x="168" y="3271"/>
                      <a:pt x="335" y="3271"/>
                    </a:cubicBezTo>
                    <a:cubicBezTo>
                      <a:pt x="783" y="3285"/>
                      <a:pt x="1391" y="3459"/>
                      <a:pt x="1932" y="3459"/>
                    </a:cubicBezTo>
                    <a:cubicBezTo>
                      <a:pt x="2199" y="3459"/>
                      <a:pt x="2450" y="3417"/>
                      <a:pt x="2657" y="3292"/>
                    </a:cubicBezTo>
                    <a:cubicBezTo>
                      <a:pt x="3118" y="2999"/>
                      <a:pt x="3181" y="2330"/>
                      <a:pt x="3222" y="1702"/>
                    </a:cubicBezTo>
                    <a:cubicBezTo>
                      <a:pt x="3285" y="1388"/>
                      <a:pt x="3369" y="1116"/>
                      <a:pt x="3557" y="865"/>
                    </a:cubicBezTo>
                    <a:cubicBezTo>
                      <a:pt x="3662" y="719"/>
                      <a:pt x="3536" y="488"/>
                      <a:pt x="3369" y="447"/>
                    </a:cubicBezTo>
                    <a:cubicBezTo>
                      <a:pt x="3201" y="405"/>
                      <a:pt x="3034" y="384"/>
                      <a:pt x="2867" y="363"/>
                    </a:cubicBezTo>
                    <a:cubicBezTo>
                      <a:pt x="2589" y="118"/>
                      <a:pt x="2197" y="0"/>
                      <a:pt x="17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0"/>
              <p:cNvSpPr/>
              <p:nvPr/>
            </p:nvSpPr>
            <p:spPr>
              <a:xfrm>
                <a:off x="6465588" y="2204988"/>
                <a:ext cx="91575" cy="86150"/>
              </a:xfrm>
              <a:custGeom>
                <a:rect b="b" l="l" r="r" t="t"/>
                <a:pathLst>
                  <a:path extrusionOk="0" h="3446" w="3663">
                    <a:moveTo>
                      <a:pt x="2825" y="910"/>
                    </a:moveTo>
                    <a:cubicBezTo>
                      <a:pt x="2804" y="931"/>
                      <a:pt x="2804" y="931"/>
                      <a:pt x="2804" y="951"/>
                    </a:cubicBezTo>
                    <a:cubicBezTo>
                      <a:pt x="2804" y="931"/>
                      <a:pt x="2783" y="931"/>
                      <a:pt x="2783" y="910"/>
                    </a:cubicBezTo>
                    <a:close/>
                    <a:moveTo>
                      <a:pt x="984" y="784"/>
                    </a:moveTo>
                    <a:cubicBezTo>
                      <a:pt x="1319" y="826"/>
                      <a:pt x="1653" y="826"/>
                      <a:pt x="1988" y="847"/>
                    </a:cubicBezTo>
                    <a:cubicBezTo>
                      <a:pt x="2218" y="1035"/>
                      <a:pt x="2386" y="1286"/>
                      <a:pt x="2428" y="1516"/>
                    </a:cubicBezTo>
                    <a:cubicBezTo>
                      <a:pt x="2511" y="1956"/>
                      <a:pt x="2344" y="2542"/>
                      <a:pt x="1884" y="2709"/>
                    </a:cubicBezTo>
                    <a:cubicBezTo>
                      <a:pt x="1796" y="2740"/>
                      <a:pt x="1704" y="2753"/>
                      <a:pt x="1612" y="2753"/>
                    </a:cubicBezTo>
                    <a:cubicBezTo>
                      <a:pt x="1394" y="2753"/>
                      <a:pt x="1168" y="2684"/>
                      <a:pt x="963" y="2625"/>
                    </a:cubicBezTo>
                    <a:cubicBezTo>
                      <a:pt x="963" y="2102"/>
                      <a:pt x="921" y="1600"/>
                      <a:pt x="796" y="1098"/>
                    </a:cubicBezTo>
                    <a:cubicBezTo>
                      <a:pt x="837" y="993"/>
                      <a:pt x="900" y="868"/>
                      <a:pt x="984" y="784"/>
                    </a:cubicBezTo>
                    <a:close/>
                    <a:moveTo>
                      <a:pt x="1830" y="0"/>
                    </a:moveTo>
                    <a:cubicBezTo>
                      <a:pt x="1708" y="0"/>
                      <a:pt x="1585" y="11"/>
                      <a:pt x="1465" y="31"/>
                    </a:cubicBezTo>
                    <a:cubicBezTo>
                      <a:pt x="1419" y="25"/>
                      <a:pt x="1373" y="23"/>
                      <a:pt x="1330" y="23"/>
                    </a:cubicBezTo>
                    <a:cubicBezTo>
                      <a:pt x="861" y="23"/>
                      <a:pt x="547" y="321"/>
                      <a:pt x="356" y="742"/>
                    </a:cubicBezTo>
                    <a:cubicBezTo>
                      <a:pt x="293" y="847"/>
                      <a:pt x="252" y="951"/>
                      <a:pt x="231" y="1077"/>
                    </a:cubicBezTo>
                    <a:cubicBezTo>
                      <a:pt x="21" y="1684"/>
                      <a:pt x="0" y="2458"/>
                      <a:pt x="21" y="2960"/>
                    </a:cubicBezTo>
                    <a:cubicBezTo>
                      <a:pt x="42" y="3128"/>
                      <a:pt x="147" y="3253"/>
                      <a:pt x="314" y="3253"/>
                    </a:cubicBezTo>
                    <a:cubicBezTo>
                      <a:pt x="770" y="3281"/>
                      <a:pt x="1373" y="3445"/>
                      <a:pt x="1910" y="3445"/>
                    </a:cubicBezTo>
                    <a:cubicBezTo>
                      <a:pt x="2186" y="3445"/>
                      <a:pt x="2445" y="3402"/>
                      <a:pt x="2658" y="3274"/>
                    </a:cubicBezTo>
                    <a:cubicBezTo>
                      <a:pt x="3118" y="3002"/>
                      <a:pt x="3181" y="2312"/>
                      <a:pt x="3223" y="1684"/>
                    </a:cubicBezTo>
                    <a:cubicBezTo>
                      <a:pt x="3285" y="1391"/>
                      <a:pt x="3369" y="1098"/>
                      <a:pt x="3557" y="868"/>
                    </a:cubicBezTo>
                    <a:cubicBezTo>
                      <a:pt x="3662" y="721"/>
                      <a:pt x="3537" y="491"/>
                      <a:pt x="3369" y="449"/>
                    </a:cubicBezTo>
                    <a:cubicBezTo>
                      <a:pt x="3202" y="407"/>
                      <a:pt x="3034" y="366"/>
                      <a:pt x="2867" y="345"/>
                    </a:cubicBezTo>
                    <a:cubicBezTo>
                      <a:pt x="2596" y="106"/>
                      <a:pt x="2217" y="0"/>
                      <a:pt x="1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0"/>
              <p:cNvSpPr/>
              <p:nvPr/>
            </p:nvSpPr>
            <p:spPr>
              <a:xfrm>
                <a:off x="6566538" y="2206113"/>
                <a:ext cx="91575" cy="86475"/>
              </a:xfrm>
              <a:custGeom>
                <a:rect b="b" l="l" r="r" t="t"/>
                <a:pathLst>
                  <a:path extrusionOk="0" h="3459" w="3663">
                    <a:moveTo>
                      <a:pt x="2784" y="906"/>
                    </a:moveTo>
                    <a:lnTo>
                      <a:pt x="2784" y="906"/>
                    </a:lnTo>
                    <a:cubicBezTo>
                      <a:pt x="2804" y="927"/>
                      <a:pt x="2804" y="927"/>
                      <a:pt x="2825" y="927"/>
                    </a:cubicBezTo>
                    <a:cubicBezTo>
                      <a:pt x="2825" y="927"/>
                      <a:pt x="2804" y="948"/>
                      <a:pt x="2804" y="969"/>
                    </a:cubicBezTo>
                    <a:cubicBezTo>
                      <a:pt x="2804" y="948"/>
                      <a:pt x="2784" y="927"/>
                      <a:pt x="2784" y="906"/>
                    </a:cubicBezTo>
                    <a:close/>
                    <a:moveTo>
                      <a:pt x="984" y="802"/>
                    </a:moveTo>
                    <a:cubicBezTo>
                      <a:pt x="1319" y="844"/>
                      <a:pt x="1654" y="844"/>
                      <a:pt x="1988" y="844"/>
                    </a:cubicBezTo>
                    <a:cubicBezTo>
                      <a:pt x="2219" y="1032"/>
                      <a:pt x="2386" y="1283"/>
                      <a:pt x="2428" y="1513"/>
                    </a:cubicBezTo>
                    <a:cubicBezTo>
                      <a:pt x="2512" y="1953"/>
                      <a:pt x="2344" y="2559"/>
                      <a:pt x="1884" y="2727"/>
                    </a:cubicBezTo>
                    <a:cubicBezTo>
                      <a:pt x="1800" y="2751"/>
                      <a:pt x="1713" y="2761"/>
                      <a:pt x="1624" y="2761"/>
                    </a:cubicBezTo>
                    <a:cubicBezTo>
                      <a:pt x="1403" y="2761"/>
                      <a:pt x="1172" y="2697"/>
                      <a:pt x="963" y="2622"/>
                    </a:cubicBezTo>
                    <a:cubicBezTo>
                      <a:pt x="963" y="2120"/>
                      <a:pt x="921" y="1597"/>
                      <a:pt x="796" y="1116"/>
                    </a:cubicBezTo>
                    <a:cubicBezTo>
                      <a:pt x="838" y="990"/>
                      <a:pt x="900" y="886"/>
                      <a:pt x="984" y="802"/>
                    </a:cubicBezTo>
                    <a:close/>
                    <a:moveTo>
                      <a:pt x="1800" y="0"/>
                    </a:moveTo>
                    <a:cubicBezTo>
                      <a:pt x="1688" y="0"/>
                      <a:pt x="1576" y="9"/>
                      <a:pt x="1465" y="28"/>
                    </a:cubicBezTo>
                    <a:cubicBezTo>
                      <a:pt x="1419" y="22"/>
                      <a:pt x="1374" y="20"/>
                      <a:pt x="1330" y="20"/>
                    </a:cubicBezTo>
                    <a:cubicBezTo>
                      <a:pt x="862" y="20"/>
                      <a:pt x="548" y="318"/>
                      <a:pt x="356" y="739"/>
                    </a:cubicBezTo>
                    <a:cubicBezTo>
                      <a:pt x="294" y="844"/>
                      <a:pt x="252" y="969"/>
                      <a:pt x="231" y="1074"/>
                    </a:cubicBezTo>
                    <a:cubicBezTo>
                      <a:pt x="22" y="1702"/>
                      <a:pt x="1" y="2455"/>
                      <a:pt x="43" y="2978"/>
                    </a:cubicBezTo>
                    <a:cubicBezTo>
                      <a:pt x="43" y="3145"/>
                      <a:pt x="168" y="3271"/>
                      <a:pt x="335" y="3271"/>
                    </a:cubicBezTo>
                    <a:cubicBezTo>
                      <a:pt x="784" y="3285"/>
                      <a:pt x="1392" y="3458"/>
                      <a:pt x="1933" y="3458"/>
                    </a:cubicBezTo>
                    <a:cubicBezTo>
                      <a:pt x="2200" y="3458"/>
                      <a:pt x="2451" y="3416"/>
                      <a:pt x="2658" y="3292"/>
                    </a:cubicBezTo>
                    <a:cubicBezTo>
                      <a:pt x="3118" y="2999"/>
                      <a:pt x="3181" y="2329"/>
                      <a:pt x="3223" y="1702"/>
                    </a:cubicBezTo>
                    <a:cubicBezTo>
                      <a:pt x="3286" y="1388"/>
                      <a:pt x="3369" y="1116"/>
                      <a:pt x="3558" y="865"/>
                    </a:cubicBezTo>
                    <a:cubicBezTo>
                      <a:pt x="3662" y="718"/>
                      <a:pt x="3537" y="488"/>
                      <a:pt x="3390" y="446"/>
                    </a:cubicBezTo>
                    <a:cubicBezTo>
                      <a:pt x="3202" y="404"/>
                      <a:pt x="3035" y="383"/>
                      <a:pt x="2867" y="362"/>
                    </a:cubicBezTo>
                    <a:cubicBezTo>
                      <a:pt x="2590" y="118"/>
                      <a:pt x="2197" y="0"/>
                      <a:pt x="1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0"/>
              <p:cNvSpPr/>
              <p:nvPr/>
            </p:nvSpPr>
            <p:spPr>
              <a:xfrm>
                <a:off x="6263663" y="2299663"/>
                <a:ext cx="91575" cy="86175"/>
              </a:xfrm>
              <a:custGeom>
                <a:rect b="b" l="l" r="r" t="t"/>
                <a:pathLst>
                  <a:path extrusionOk="0" h="3447" w="3663">
                    <a:moveTo>
                      <a:pt x="2826" y="910"/>
                    </a:moveTo>
                    <a:cubicBezTo>
                      <a:pt x="2805" y="931"/>
                      <a:pt x="2805" y="952"/>
                      <a:pt x="2805" y="952"/>
                    </a:cubicBezTo>
                    <a:cubicBezTo>
                      <a:pt x="2805" y="931"/>
                      <a:pt x="2784" y="931"/>
                      <a:pt x="2784" y="910"/>
                    </a:cubicBezTo>
                    <a:close/>
                    <a:moveTo>
                      <a:pt x="984" y="805"/>
                    </a:moveTo>
                    <a:cubicBezTo>
                      <a:pt x="1319" y="826"/>
                      <a:pt x="1654" y="847"/>
                      <a:pt x="1989" y="847"/>
                    </a:cubicBezTo>
                    <a:cubicBezTo>
                      <a:pt x="2219" y="1035"/>
                      <a:pt x="2365" y="1286"/>
                      <a:pt x="2428" y="1517"/>
                    </a:cubicBezTo>
                    <a:cubicBezTo>
                      <a:pt x="2512" y="1956"/>
                      <a:pt x="2344" y="2563"/>
                      <a:pt x="1863" y="2709"/>
                    </a:cubicBezTo>
                    <a:cubicBezTo>
                      <a:pt x="1775" y="2743"/>
                      <a:pt x="1680" y="2757"/>
                      <a:pt x="1582" y="2757"/>
                    </a:cubicBezTo>
                    <a:cubicBezTo>
                      <a:pt x="1378" y="2757"/>
                      <a:pt x="1161" y="2696"/>
                      <a:pt x="963" y="2626"/>
                    </a:cubicBezTo>
                    <a:cubicBezTo>
                      <a:pt x="963" y="2123"/>
                      <a:pt x="922" y="1600"/>
                      <a:pt x="796" y="1119"/>
                    </a:cubicBezTo>
                    <a:cubicBezTo>
                      <a:pt x="838" y="994"/>
                      <a:pt x="901" y="889"/>
                      <a:pt x="984" y="805"/>
                    </a:cubicBezTo>
                    <a:close/>
                    <a:moveTo>
                      <a:pt x="1830" y="1"/>
                    </a:moveTo>
                    <a:cubicBezTo>
                      <a:pt x="1708" y="1"/>
                      <a:pt x="1586" y="11"/>
                      <a:pt x="1466" y="31"/>
                    </a:cubicBezTo>
                    <a:cubicBezTo>
                      <a:pt x="1419" y="26"/>
                      <a:pt x="1374" y="23"/>
                      <a:pt x="1330" y="23"/>
                    </a:cubicBezTo>
                    <a:cubicBezTo>
                      <a:pt x="862" y="23"/>
                      <a:pt x="548" y="321"/>
                      <a:pt x="357" y="742"/>
                    </a:cubicBezTo>
                    <a:cubicBezTo>
                      <a:pt x="294" y="847"/>
                      <a:pt x="252" y="952"/>
                      <a:pt x="231" y="1077"/>
                    </a:cubicBezTo>
                    <a:cubicBezTo>
                      <a:pt x="22" y="1705"/>
                      <a:pt x="1" y="2458"/>
                      <a:pt x="43" y="2981"/>
                    </a:cubicBezTo>
                    <a:cubicBezTo>
                      <a:pt x="43" y="3128"/>
                      <a:pt x="147" y="3253"/>
                      <a:pt x="315" y="3274"/>
                    </a:cubicBezTo>
                    <a:cubicBezTo>
                      <a:pt x="769" y="3288"/>
                      <a:pt x="1367" y="3446"/>
                      <a:pt x="1902" y="3446"/>
                    </a:cubicBezTo>
                    <a:cubicBezTo>
                      <a:pt x="2181" y="3446"/>
                      <a:pt x="2443" y="3403"/>
                      <a:pt x="2658" y="3274"/>
                    </a:cubicBezTo>
                    <a:cubicBezTo>
                      <a:pt x="3119" y="3002"/>
                      <a:pt x="3181" y="2312"/>
                      <a:pt x="3202" y="1684"/>
                    </a:cubicBezTo>
                    <a:cubicBezTo>
                      <a:pt x="3265" y="1391"/>
                      <a:pt x="3370" y="1098"/>
                      <a:pt x="3558" y="868"/>
                    </a:cubicBezTo>
                    <a:cubicBezTo>
                      <a:pt x="3663" y="722"/>
                      <a:pt x="3537" y="491"/>
                      <a:pt x="3370" y="449"/>
                    </a:cubicBezTo>
                    <a:cubicBezTo>
                      <a:pt x="3202" y="408"/>
                      <a:pt x="3035" y="387"/>
                      <a:pt x="2867" y="345"/>
                    </a:cubicBezTo>
                    <a:cubicBezTo>
                      <a:pt x="2597" y="106"/>
                      <a:pt x="2217" y="1"/>
                      <a:pt x="1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0"/>
              <p:cNvSpPr/>
              <p:nvPr/>
            </p:nvSpPr>
            <p:spPr>
              <a:xfrm>
                <a:off x="6364638" y="2300988"/>
                <a:ext cx="91550" cy="86275"/>
              </a:xfrm>
              <a:custGeom>
                <a:rect b="b" l="l" r="r" t="t"/>
                <a:pathLst>
                  <a:path extrusionOk="0" h="3451" w="3662">
                    <a:moveTo>
                      <a:pt x="2825" y="920"/>
                    </a:moveTo>
                    <a:cubicBezTo>
                      <a:pt x="2804" y="920"/>
                      <a:pt x="2804" y="941"/>
                      <a:pt x="2804" y="961"/>
                    </a:cubicBezTo>
                    <a:cubicBezTo>
                      <a:pt x="2804" y="941"/>
                      <a:pt x="2783" y="920"/>
                      <a:pt x="2783" y="920"/>
                    </a:cubicBezTo>
                    <a:close/>
                    <a:moveTo>
                      <a:pt x="984" y="794"/>
                    </a:moveTo>
                    <a:cubicBezTo>
                      <a:pt x="1318" y="836"/>
                      <a:pt x="1653" y="836"/>
                      <a:pt x="1988" y="857"/>
                    </a:cubicBezTo>
                    <a:cubicBezTo>
                      <a:pt x="2218" y="1024"/>
                      <a:pt x="2365" y="1296"/>
                      <a:pt x="2427" y="1505"/>
                    </a:cubicBezTo>
                    <a:cubicBezTo>
                      <a:pt x="2511" y="1966"/>
                      <a:pt x="2344" y="2552"/>
                      <a:pt x="1862" y="2719"/>
                    </a:cubicBezTo>
                    <a:cubicBezTo>
                      <a:pt x="1785" y="2743"/>
                      <a:pt x="1702" y="2753"/>
                      <a:pt x="1616" y="2753"/>
                    </a:cubicBezTo>
                    <a:cubicBezTo>
                      <a:pt x="1402" y="2753"/>
                      <a:pt x="1172" y="2689"/>
                      <a:pt x="963" y="2614"/>
                    </a:cubicBezTo>
                    <a:cubicBezTo>
                      <a:pt x="963" y="2112"/>
                      <a:pt x="921" y="1610"/>
                      <a:pt x="795" y="1108"/>
                    </a:cubicBezTo>
                    <a:cubicBezTo>
                      <a:pt x="837" y="982"/>
                      <a:pt x="900" y="878"/>
                      <a:pt x="984" y="794"/>
                    </a:cubicBezTo>
                    <a:close/>
                    <a:moveTo>
                      <a:pt x="1773" y="0"/>
                    </a:moveTo>
                    <a:cubicBezTo>
                      <a:pt x="1670" y="0"/>
                      <a:pt x="1567" y="7"/>
                      <a:pt x="1465" y="20"/>
                    </a:cubicBezTo>
                    <a:cubicBezTo>
                      <a:pt x="1430" y="17"/>
                      <a:pt x="1396" y="16"/>
                      <a:pt x="1363" y="16"/>
                    </a:cubicBezTo>
                    <a:cubicBezTo>
                      <a:pt x="876" y="16"/>
                      <a:pt x="552" y="300"/>
                      <a:pt x="356" y="731"/>
                    </a:cubicBezTo>
                    <a:cubicBezTo>
                      <a:pt x="293" y="836"/>
                      <a:pt x="251" y="961"/>
                      <a:pt x="230" y="1066"/>
                    </a:cubicBezTo>
                    <a:cubicBezTo>
                      <a:pt x="21" y="1694"/>
                      <a:pt x="0" y="2447"/>
                      <a:pt x="42" y="2970"/>
                    </a:cubicBezTo>
                    <a:cubicBezTo>
                      <a:pt x="42" y="3137"/>
                      <a:pt x="168" y="3263"/>
                      <a:pt x="335" y="3263"/>
                    </a:cubicBezTo>
                    <a:cubicBezTo>
                      <a:pt x="783" y="3277"/>
                      <a:pt x="1391" y="3451"/>
                      <a:pt x="1932" y="3451"/>
                    </a:cubicBezTo>
                    <a:cubicBezTo>
                      <a:pt x="2199" y="3451"/>
                      <a:pt x="2450" y="3408"/>
                      <a:pt x="2657" y="3284"/>
                    </a:cubicBezTo>
                    <a:cubicBezTo>
                      <a:pt x="3118" y="2991"/>
                      <a:pt x="3181" y="2321"/>
                      <a:pt x="3222" y="1694"/>
                    </a:cubicBezTo>
                    <a:cubicBezTo>
                      <a:pt x="3285" y="1401"/>
                      <a:pt x="3369" y="1108"/>
                      <a:pt x="3557" y="878"/>
                    </a:cubicBezTo>
                    <a:cubicBezTo>
                      <a:pt x="3662" y="710"/>
                      <a:pt x="3536" y="480"/>
                      <a:pt x="3369" y="438"/>
                    </a:cubicBezTo>
                    <a:cubicBezTo>
                      <a:pt x="3201" y="396"/>
                      <a:pt x="3034" y="376"/>
                      <a:pt x="2867" y="355"/>
                    </a:cubicBezTo>
                    <a:cubicBezTo>
                      <a:pt x="2583" y="104"/>
                      <a:pt x="2180" y="0"/>
                      <a:pt x="17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0"/>
              <p:cNvSpPr/>
              <p:nvPr/>
            </p:nvSpPr>
            <p:spPr>
              <a:xfrm>
                <a:off x="6465588" y="2302288"/>
                <a:ext cx="91575" cy="86150"/>
              </a:xfrm>
              <a:custGeom>
                <a:rect b="b" l="l" r="r" t="t"/>
                <a:pathLst>
                  <a:path extrusionOk="0" h="3446" w="3663">
                    <a:moveTo>
                      <a:pt x="2825" y="909"/>
                    </a:moveTo>
                    <a:cubicBezTo>
                      <a:pt x="2804" y="930"/>
                      <a:pt x="2804" y="930"/>
                      <a:pt x="2804" y="951"/>
                    </a:cubicBezTo>
                    <a:cubicBezTo>
                      <a:pt x="2804" y="930"/>
                      <a:pt x="2783" y="930"/>
                      <a:pt x="2783" y="909"/>
                    </a:cubicBezTo>
                    <a:close/>
                    <a:moveTo>
                      <a:pt x="984" y="805"/>
                    </a:moveTo>
                    <a:cubicBezTo>
                      <a:pt x="1319" y="826"/>
                      <a:pt x="1653" y="847"/>
                      <a:pt x="1988" y="847"/>
                    </a:cubicBezTo>
                    <a:cubicBezTo>
                      <a:pt x="2218" y="1035"/>
                      <a:pt x="2386" y="1286"/>
                      <a:pt x="2428" y="1516"/>
                    </a:cubicBezTo>
                    <a:cubicBezTo>
                      <a:pt x="2511" y="1956"/>
                      <a:pt x="2344" y="2562"/>
                      <a:pt x="1884" y="2709"/>
                    </a:cubicBezTo>
                    <a:cubicBezTo>
                      <a:pt x="1788" y="2743"/>
                      <a:pt x="1689" y="2757"/>
                      <a:pt x="1588" y="2757"/>
                    </a:cubicBezTo>
                    <a:cubicBezTo>
                      <a:pt x="1378" y="2757"/>
                      <a:pt x="1161" y="2696"/>
                      <a:pt x="963" y="2625"/>
                    </a:cubicBezTo>
                    <a:cubicBezTo>
                      <a:pt x="963" y="2123"/>
                      <a:pt x="921" y="1600"/>
                      <a:pt x="796" y="1119"/>
                    </a:cubicBezTo>
                    <a:cubicBezTo>
                      <a:pt x="837" y="993"/>
                      <a:pt x="900" y="889"/>
                      <a:pt x="984" y="805"/>
                    </a:cubicBezTo>
                    <a:close/>
                    <a:moveTo>
                      <a:pt x="1830" y="0"/>
                    </a:moveTo>
                    <a:cubicBezTo>
                      <a:pt x="1708" y="0"/>
                      <a:pt x="1585" y="11"/>
                      <a:pt x="1465" y="31"/>
                    </a:cubicBezTo>
                    <a:cubicBezTo>
                      <a:pt x="1419" y="25"/>
                      <a:pt x="1373" y="23"/>
                      <a:pt x="1330" y="23"/>
                    </a:cubicBezTo>
                    <a:cubicBezTo>
                      <a:pt x="861" y="23"/>
                      <a:pt x="547" y="321"/>
                      <a:pt x="356" y="742"/>
                    </a:cubicBezTo>
                    <a:cubicBezTo>
                      <a:pt x="293" y="847"/>
                      <a:pt x="252" y="951"/>
                      <a:pt x="231" y="1077"/>
                    </a:cubicBezTo>
                    <a:cubicBezTo>
                      <a:pt x="21" y="1684"/>
                      <a:pt x="0" y="2458"/>
                      <a:pt x="21" y="2981"/>
                    </a:cubicBezTo>
                    <a:cubicBezTo>
                      <a:pt x="42" y="3127"/>
                      <a:pt x="147" y="3253"/>
                      <a:pt x="314" y="3274"/>
                    </a:cubicBezTo>
                    <a:cubicBezTo>
                      <a:pt x="768" y="3288"/>
                      <a:pt x="1367" y="3446"/>
                      <a:pt x="1902" y="3446"/>
                    </a:cubicBezTo>
                    <a:cubicBezTo>
                      <a:pt x="2181" y="3446"/>
                      <a:pt x="2443" y="3403"/>
                      <a:pt x="2658" y="3274"/>
                    </a:cubicBezTo>
                    <a:cubicBezTo>
                      <a:pt x="3118" y="3002"/>
                      <a:pt x="3181" y="2311"/>
                      <a:pt x="3223" y="1684"/>
                    </a:cubicBezTo>
                    <a:cubicBezTo>
                      <a:pt x="3285" y="1391"/>
                      <a:pt x="3369" y="1098"/>
                      <a:pt x="3557" y="868"/>
                    </a:cubicBezTo>
                    <a:cubicBezTo>
                      <a:pt x="3662" y="721"/>
                      <a:pt x="3537" y="491"/>
                      <a:pt x="3369" y="449"/>
                    </a:cubicBezTo>
                    <a:cubicBezTo>
                      <a:pt x="3202" y="407"/>
                      <a:pt x="3034" y="365"/>
                      <a:pt x="2867" y="344"/>
                    </a:cubicBezTo>
                    <a:cubicBezTo>
                      <a:pt x="2596" y="106"/>
                      <a:pt x="2217" y="0"/>
                      <a:pt x="1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0"/>
              <p:cNvSpPr/>
              <p:nvPr/>
            </p:nvSpPr>
            <p:spPr>
              <a:xfrm>
                <a:off x="6566538" y="2303613"/>
                <a:ext cx="91575" cy="86275"/>
              </a:xfrm>
              <a:custGeom>
                <a:rect b="b" l="l" r="r" t="t"/>
                <a:pathLst>
                  <a:path extrusionOk="0" h="3451" w="3663">
                    <a:moveTo>
                      <a:pt x="2825" y="919"/>
                    </a:moveTo>
                    <a:cubicBezTo>
                      <a:pt x="2825" y="919"/>
                      <a:pt x="2804" y="940"/>
                      <a:pt x="2804" y="961"/>
                    </a:cubicBezTo>
                    <a:cubicBezTo>
                      <a:pt x="2804" y="940"/>
                      <a:pt x="2784" y="919"/>
                      <a:pt x="2784" y="919"/>
                    </a:cubicBezTo>
                    <a:close/>
                    <a:moveTo>
                      <a:pt x="984" y="794"/>
                    </a:moveTo>
                    <a:cubicBezTo>
                      <a:pt x="1319" y="836"/>
                      <a:pt x="1654" y="836"/>
                      <a:pt x="1988" y="856"/>
                    </a:cubicBezTo>
                    <a:cubicBezTo>
                      <a:pt x="2219" y="1024"/>
                      <a:pt x="2386" y="1296"/>
                      <a:pt x="2428" y="1505"/>
                    </a:cubicBezTo>
                    <a:cubicBezTo>
                      <a:pt x="2512" y="1965"/>
                      <a:pt x="2344" y="2551"/>
                      <a:pt x="1884" y="2719"/>
                    </a:cubicBezTo>
                    <a:cubicBezTo>
                      <a:pt x="1800" y="2743"/>
                      <a:pt x="1713" y="2753"/>
                      <a:pt x="1624" y="2753"/>
                    </a:cubicBezTo>
                    <a:cubicBezTo>
                      <a:pt x="1403" y="2753"/>
                      <a:pt x="1172" y="2689"/>
                      <a:pt x="963" y="2614"/>
                    </a:cubicBezTo>
                    <a:cubicBezTo>
                      <a:pt x="963" y="2112"/>
                      <a:pt x="921" y="1610"/>
                      <a:pt x="796" y="1108"/>
                    </a:cubicBezTo>
                    <a:cubicBezTo>
                      <a:pt x="838" y="982"/>
                      <a:pt x="900" y="877"/>
                      <a:pt x="984" y="794"/>
                    </a:cubicBezTo>
                    <a:close/>
                    <a:moveTo>
                      <a:pt x="1774" y="0"/>
                    </a:moveTo>
                    <a:cubicBezTo>
                      <a:pt x="1671" y="0"/>
                      <a:pt x="1567" y="7"/>
                      <a:pt x="1465" y="19"/>
                    </a:cubicBezTo>
                    <a:cubicBezTo>
                      <a:pt x="1431" y="17"/>
                      <a:pt x="1397" y="16"/>
                      <a:pt x="1364" y="16"/>
                    </a:cubicBezTo>
                    <a:cubicBezTo>
                      <a:pt x="877" y="16"/>
                      <a:pt x="552" y="300"/>
                      <a:pt x="356" y="731"/>
                    </a:cubicBezTo>
                    <a:cubicBezTo>
                      <a:pt x="294" y="836"/>
                      <a:pt x="252" y="961"/>
                      <a:pt x="231" y="1066"/>
                    </a:cubicBezTo>
                    <a:cubicBezTo>
                      <a:pt x="22" y="1693"/>
                      <a:pt x="1" y="2447"/>
                      <a:pt x="43" y="2970"/>
                    </a:cubicBezTo>
                    <a:cubicBezTo>
                      <a:pt x="43" y="3137"/>
                      <a:pt x="168" y="3263"/>
                      <a:pt x="335" y="3263"/>
                    </a:cubicBezTo>
                    <a:cubicBezTo>
                      <a:pt x="784" y="3277"/>
                      <a:pt x="1392" y="3450"/>
                      <a:pt x="1933" y="3450"/>
                    </a:cubicBezTo>
                    <a:cubicBezTo>
                      <a:pt x="2200" y="3450"/>
                      <a:pt x="2451" y="3408"/>
                      <a:pt x="2658" y="3284"/>
                    </a:cubicBezTo>
                    <a:cubicBezTo>
                      <a:pt x="3118" y="2991"/>
                      <a:pt x="3181" y="2321"/>
                      <a:pt x="3223" y="1693"/>
                    </a:cubicBezTo>
                    <a:cubicBezTo>
                      <a:pt x="3286" y="1400"/>
                      <a:pt x="3369" y="1108"/>
                      <a:pt x="3558" y="877"/>
                    </a:cubicBezTo>
                    <a:cubicBezTo>
                      <a:pt x="3662" y="710"/>
                      <a:pt x="3537" y="480"/>
                      <a:pt x="3390" y="438"/>
                    </a:cubicBezTo>
                    <a:cubicBezTo>
                      <a:pt x="3202" y="396"/>
                      <a:pt x="3035" y="375"/>
                      <a:pt x="2867" y="354"/>
                    </a:cubicBezTo>
                    <a:cubicBezTo>
                      <a:pt x="2584" y="104"/>
                      <a:pt x="2180" y="0"/>
                      <a:pt x="1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 name="Google Shape;810;p20"/>
            <p:cNvGrpSpPr/>
            <p:nvPr/>
          </p:nvGrpSpPr>
          <p:grpSpPr>
            <a:xfrm rot="-895839">
              <a:off x="7811013" y="3668694"/>
              <a:ext cx="552345" cy="148100"/>
              <a:chOff x="9405363" y="1562538"/>
              <a:chExt cx="574300" cy="153975"/>
            </a:xfrm>
          </p:grpSpPr>
          <p:sp>
            <p:nvSpPr>
              <p:cNvPr id="811" name="Google Shape;811;p20"/>
              <p:cNvSpPr/>
              <p:nvPr/>
            </p:nvSpPr>
            <p:spPr>
              <a:xfrm>
                <a:off x="9405363" y="1609438"/>
                <a:ext cx="107750" cy="107075"/>
              </a:xfrm>
              <a:custGeom>
                <a:rect b="b" l="l" r="r" t="t"/>
                <a:pathLst>
                  <a:path extrusionOk="0" h="4283" w="4310">
                    <a:moveTo>
                      <a:pt x="1960" y="0"/>
                    </a:moveTo>
                    <a:cubicBezTo>
                      <a:pt x="1646" y="0"/>
                      <a:pt x="1324" y="122"/>
                      <a:pt x="1067" y="293"/>
                    </a:cubicBezTo>
                    <a:cubicBezTo>
                      <a:pt x="544" y="628"/>
                      <a:pt x="0" y="1109"/>
                      <a:pt x="84" y="1778"/>
                    </a:cubicBezTo>
                    <a:cubicBezTo>
                      <a:pt x="102" y="1907"/>
                      <a:pt x="233" y="1971"/>
                      <a:pt x="349" y="1971"/>
                    </a:cubicBezTo>
                    <a:cubicBezTo>
                      <a:pt x="366" y="1971"/>
                      <a:pt x="382" y="1969"/>
                      <a:pt x="398" y="1967"/>
                    </a:cubicBezTo>
                    <a:cubicBezTo>
                      <a:pt x="565" y="1925"/>
                      <a:pt x="607" y="1778"/>
                      <a:pt x="586" y="1632"/>
                    </a:cubicBezTo>
                    <a:cubicBezTo>
                      <a:pt x="565" y="1402"/>
                      <a:pt x="774" y="1193"/>
                      <a:pt x="921" y="1046"/>
                    </a:cubicBezTo>
                    <a:cubicBezTo>
                      <a:pt x="1130" y="879"/>
                      <a:pt x="1360" y="690"/>
                      <a:pt x="1611" y="586"/>
                    </a:cubicBezTo>
                    <a:cubicBezTo>
                      <a:pt x="1716" y="544"/>
                      <a:pt x="1831" y="518"/>
                      <a:pt x="1943" y="518"/>
                    </a:cubicBezTo>
                    <a:cubicBezTo>
                      <a:pt x="2056" y="518"/>
                      <a:pt x="2166" y="544"/>
                      <a:pt x="2260" y="607"/>
                    </a:cubicBezTo>
                    <a:cubicBezTo>
                      <a:pt x="2469" y="774"/>
                      <a:pt x="2448" y="1088"/>
                      <a:pt x="2427" y="1318"/>
                    </a:cubicBezTo>
                    <a:cubicBezTo>
                      <a:pt x="2344" y="2322"/>
                      <a:pt x="1716" y="3243"/>
                      <a:pt x="816" y="3703"/>
                    </a:cubicBezTo>
                    <a:cubicBezTo>
                      <a:pt x="565" y="3829"/>
                      <a:pt x="712" y="4164"/>
                      <a:pt x="963" y="4185"/>
                    </a:cubicBezTo>
                    <a:cubicBezTo>
                      <a:pt x="1577" y="4250"/>
                      <a:pt x="2200" y="4283"/>
                      <a:pt x="2826" y="4283"/>
                    </a:cubicBezTo>
                    <a:cubicBezTo>
                      <a:pt x="3201" y="4283"/>
                      <a:pt x="3578" y="4271"/>
                      <a:pt x="3955" y="4247"/>
                    </a:cubicBezTo>
                    <a:cubicBezTo>
                      <a:pt x="4283" y="4227"/>
                      <a:pt x="4309" y="3724"/>
                      <a:pt x="3975" y="3724"/>
                    </a:cubicBezTo>
                    <a:cubicBezTo>
                      <a:pt x="3969" y="3724"/>
                      <a:pt x="3962" y="3724"/>
                      <a:pt x="3955" y="3724"/>
                    </a:cubicBezTo>
                    <a:cubicBezTo>
                      <a:pt x="3578" y="3748"/>
                      <a:pt x="3201" y="3760"/>
                      <a:pt x="2826" y="3760"/>
                    </a:cubicBezTo>
                    <a:cubicBezTo>
                      <a:pt x="2452" y="3760"/>
                      <a:pt x="2079" y="3748"/>
                      <a:pt x="1708" y="3725"/>
                    </a:cubicBezTo>
                    <a:lnTo>
                      <a:pt x="1708" y="3725"/>
                    </a:lnTo>
                    <a:cubicBezTo>
                      <a:pt x="2312" y="3213"/>
                      <a:pt x="2745" y="2495"/>
                      <a:pt x="2888" y="1716"/>
                    </a:cubicBezTo>
                    <a:cubicBezTo>
                      <a:pt x="2992" y="1213"/>
                      <a:pt x="3034" y="565"/>
                      <a:pt x="2595" y="209"/>
                    </a:cubicBezTo>
                    <a:cubicBezTo>
                      <a:pt x="2404" y="61"/>
                      <a:pt x="2184" y="0"/>
                      <a:pt x="19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0"/>
              <p:cNvSpPr/>
              <p:nvPr/>
            </p:nvSpPr>
            <p:spPr>
              <a:xfrm>
                <a:off x="9621388" y="1595313"/>
                <a:ext cx="107775" cy="107450"/>
              </a:xfrm>
              <a:custGeom>
                <a:rect b="b" l="l" r="r" t="t"/>
                <a:pathLst>
                  <a:path extrusionOk="0" h="4298" w="4311">
                    <a:moveTo>
                      <a:pt x="1967" y="0"/>
                    </a:moveTo>
                    <a:cubicBezTo>
                      <a:pt x="1656" y="0"/>
                      <a:pt x="1337" y="122"/>
                      <a:pt x="1068" y="293"/>
                    </a:cubicBezTo>
                    <a:cubicBezTo>
                      <a:pt x="566" y="649"/>
                      <a:pt x="1" y="1109"/>
                      <a:pt x="84" y="1778"/>
                    </a:cubicBezTo>
                    <a:cubicBezTo>
                      <a:pt x="102" y="1899"/>
                      <a:pt x="233" y="1978"/>
                      <a:pt x="349" y="1978"/>
                    </a:cubicBezTo>
                    <a:cubicBezTo>
                      <a:pt x="373" y="1978"/>
                      <a:pt x="397" y="1974"/>
                      <a:pt x="419" y="1967"/>
                    </a:cubicBezTo>
                    <a:cubicBezTo>
                      <a:pt x="566" y="1925"/>
                      <a:pt x="607" y="1778"/>
                      <a:pt x="586" y="1653"/>
                    </a:cubicBezTo>
                    <a:cubicBezTo>
                      <a:pt x="566" y="1423"/>
                      <a:pt x="796" y="1193"/>
                      <a:pt x="942" y="1067"/>
                    </a:cubicBezTo>
                    <a:cubicBezTo>
                      <a:pt x="1130" y="879"/>
                      <a:pt x="1382" y="690"/>
                      <a:pt x="1633" y="586"/>
                    </a:cubicBezTo>
                    <a:cubicBezTo>
                      <a:pt x="1722" y="546"/>
                      <a:pt x="1831" y="520"/>
                      <a:pt x="1941" y="520"/>
                    </a:cubicBezTo>
                    <a:cubicBezTo>
                      <a:pt x="2061" y="520"/>
                      <a:pt x="2183" y="551"/>
                      <a:pt x="2281" y="628"/>
                    </a:cubicBezTo>
                    <a:cubicBezTo>
                      <a:pt x="2491" y="774"/>
                      <a:pt x="2449" y="1088"/>
                      <a:pt x="2428" y="1318"/>
                    </a:cubicBezTo>
                    <a:cubicBezTo>
                      <a:pt x="2365" y="2323"/>
                      <a:pt x="1716" y="3243"/>
                      <a:pt x="838" y="3703"/>
                    </a:cubicBezTo>
                    <a:cubicBezTo>
                      <a:pt x="566" y="3850"/>
                      <a:pt x="733" y="4164"/>
                      <a:pt x="963" y="4185"/>
                    </a:cubicBezTo>
                    <a:cubicBezTo>
                      <a:pt x="1566" y="4260"/>
                      <a:pt x="2168" y="4298"/>
                      <a:pt x="2771" y="4298"/>
                    </a:cubicBezTo>
                    <a:cubicBezTo>
                      <a:pt x="3173" y="4298"/>
                      <a:pt x="3574" y="4281"/>
                      <a:pt x="3976" y="4247"/>
                    </a:cubicBezTo>
                    <a:cubicBezTo>
                      <a:pt x="4304" y="4227"/>
                      <a:pt x="4311" y="3724"/>
                      <a:pt x="3995" y="3724"/>
                    </a:cubicBezTo>
                    <a:cubicBezTo>
                      <a:pt x="3989" y="3724"/>
                      <a:pt x="3983" y="3724"/>
                      <a:pt x="3976" y="3724"/>
                    </a:cubicBezTo>
                    <a:cubicBezTo>
                      <a:pt x="3574" y="3758"/>
                      <a:pt x="3173" y="3775"/>
                      <a:pt x="2771" y="3775"/>
                    </a:cubicBezTo>
                    <a:cubicBezTo>
                      <a:pt x="2419" y="3775"/>
                      <a:pt x="2068" y="3762"/>
                      <a:pt x="1716" y="3736"/>
                    </a:cubicBezTo>
                    <a:lnTo>
                      <a:pt x="1716" y="3736"/>
                    </a:lnTo>
                    <a:cubicBezTo>
                      <a:pt x="2317" y="3219"/>
                      <a:pt x="2751" y="2492"/>
                      <a:pt x="2909" y="1716"/>
                    </a:cubicBezTo>
                    <a:cubicBezTo>
                      <a:pt x="2993" y="1214"/>
                      <a:pt x="3055" y="565"/>
                      <a:pt x="2595" y="209"/>
                    </a:cubicBezTo>
                    <a:cubicBezTo>
                      <a:pt x="2404" y="62"/>
                      <a:pt x="2188" y="0"/>
                      <a:pt x="19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0"/>
              <p:cNvSpPr/>
              <p:nvPr/>
            </p:nvSpPr>
            <p:spPr>
              <a:xfrm>
                <a:off x="9556538" y="1635838"/>
                <a:ext cx="27200" cy="68650"/>
              </a:xfrm>
              <a:custGeom>
                <a:rect b="b" l="l" r="r" t="t"/>
                <a:pathLst>
                  <a:path extrusionOk="0" h="2746" w="1088">
                    <a:moveTo>
                      <a:pt x="279" y="0"/>
                    </a:moveTo>
                    <a:cubicBezTo>
                      <a:pt x="255" y="0"/>
                      <a:pt x="231" y="4"/>
                      <a:pt x="209" y="11"/>
                    </a:cubicBezTo>
                    <a:cubicBezTo>
                      <a:pt x="63" y="53"/>
                      <a:pt x="0" y="178"/>
                      <a:pt x="21" y="325"/>
                    </a:cubicBezTo>
                    <a:cubicBezTo>
                      <a:pt x="126" y="1078"/>
                      <a:pt x="293" y="1831"/>
                      <a:pt x="523" y="2564"/>
                    </a:cubicBezTo>
                    <a:cubicBezTo>
                      <a:pt x="565" y="2690"/>
                      <a:pt x="672" y="2746"/>
                      <a:pt x="778" y="2746"/>
                    </a:cubicBezTo>
                    <a:cubicBezTo>
                      <a:pt x="934" y="2746"/>
                      <a:pt x="1088" y="2625"/>
                      <a:pt x="1025" y="2438"/>
                    </a:cubicBezTo>
                    <a:cubicBezTo>
                      <a:pt x="795" y="1706"/>
                      <a:pt x="628" y="953"/>
                      <a:pt x="523" y="199"/>
                    </a:cubicBezTo>
                    <a:cubicBezTo>
                      <a:pt x="523" y="78"/>
                      <a:pt x="395" y="0"/>
                      <a:pt x="2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0"/>
              <p:cNvSpPr/>
              <p:nvPr/>
            </p:nvSpPr>
            <p:spPr>
              <a:xfrm>
                <a:off x="9534038" y="1660588"/>
                <a:ext cx="67500" cy="21150"/>
              </a:xfrm>
              <a:custGeom>
                <a:rect b="b" l="l" r="r" t="t"/>
                <a:pathLst>
                  <a:path extrusionOk="0" h="846" w="2700">
                    <a:moveTo>
                      <a:pt x="2399" y="1"/>
                    </a:moveTo>
                    <a:cubicBezTo>
                      <a:pt x="2380" y="1"/>
                      <a:pt x="2362" y="2"/>
                      <a:pt x="2344" y="4"/>
                    </a:cubicBezTo>
                    <a:cubicBezTo>
                      <a:pt x="1632" y="130"/>
                      <a:pt x="921" y="235"/>
                      <a:pt x="210" y="339"/>
                    </a:cubicBezTo>
                    <a:cubicBezTo>
                      <a:pt x="63" y="360"/>
                      <a:pt x="0" y="528"/>
                      <a:pt x="21" y="653"/>
                    </a:cubicBezTo>
                    <a:cubicBezTo>
                      <a:pt x="58" y="781"/>
                      <a:pt x="175" y="845"/>
                      <a:pt x="301" y="845"/>
                    </a:cubicBezTo>
                    <a:cubicBezTo>
                      <a:pt x="319" y="845"/>
                      <a:pt x="338" y="844"/>
                      <a:pt x="356" y="841"/>
                    </a:cubicBezTo>
                    <a:cubicBezTo>
                      <a:pt x="1067" y="737"/>
                      <a:pt x="1779" y="632"/>
                      <a:pt x="2490" y="528"/>
                    </a:cubicBezTo>
                    <a:cubicBezTo>
                      <a:pt x="2616" y="507"/>
                      <a:pt x="2700" y="318"/>
                      <a:pt x="2679" y="193"/>
                    </a:cubicBezTo>
                    <a:cubicBezTo>
                      <a:pt x="2642" y="65"/>
                      <a:pt x="2525" y="1"/>
                      <a:pt x="23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0"/>
              <p:cNvSpPr/>
              <p:nvPr/>
            </p:nvSpPr>
            <p:spPr>
              <a:xfrm>
                <a:off x="9764188" y="1632838"/>
                <a:ext cx="80100" cy="20550"/>
              </a:xfrm>
              <a:custGeom>
                <a:rect b="b" l="l" r="r" t="t"/>
                <a:pathLst>
                  <a:path extrusionOk="0" h="822" w="3204">
                    <a:moveTo>
                      <a:pt x="2816" y="0"/>
                    </a:moveTo>
                    <a:cubicBezTo>
                      <a:pt x="2799" y="0"/>
                      <a:pt x="2781" y="2"/>
                      <a:pt x="2763" y="5"/>
                    </a:cubicBezTo>
                    <a:cubicBezTo>
                      <a:pt x="1968" y="194"/>
                      <a:pt x="1152" y="277"/>
                      <a:pt x="336" y="298"/>
                    </a:cubicBezTo>
                    <a:cubicBezTo>
                      <a:pt x="1" y="298"/>
                      <a:pt x="1" y="822"/>
                      <a:pt x="336" y="822"/>
                    </a:cubicBezTo>
                    <a:cubicBezTo>
                      <a:pt x="1193" y="801"/>
                      <a:pt x="2051" y="696"/>
                      <a:pt x="2888" y="508"/>
                    </a:cubicBezTo>
                    <a:cubicBezTo>
                      <a:pt x="3203" y="449"/>
                      <a:pt x="3092" y="0"/>
                      <a:pt x="2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0"/>
              <p:cNvSpPr/>
              <p:nvPr/>
            </p:nvSpPr>
            <p:spPr>
              <a:xfrm>
                <a:off x="9773613" y="1658013"/>
                <a:ext cx="63325" cy="19475"/>
              </a:xfrm>
              <a:custGeom>
                <a:rect b="b" l="l" r="r" t="t"/>
                <a:pathLst>
                  <a:path extrusionOk="0" h="779" w="2533">
                    <a:moveTo>
                      <a:pt x="2309" y="1"/>
                    </a:moveTo>
                    <a:cubicBezTo>
                      <a:pt x="2300" y="1"/>
                      <a:pt x="2291" y="1"/>
                      <a:pt x="2281" y="3"/>
                    </a:cubicBezTo>
                    <a:cubicBezTo>
                      <a:pt x="1611" y="87"/>
                      <a:pt x="942" y="170"/>
                      <a:pt x="272" y="254"/>
                    </a:cubicBezTo>
                    <a:cubicBezTo>
                      <a:pt x="126" y="275"/>
                      <a:pt x="0" y="359"/>
                      <a:pt x="0" y="526"/>
                    </a:cubicBezTo>
                    <a:cubicBezTo>
                      <a:pt x="0" y="643"/>
                      <a:pt x="110" y="779"/>
                      <a:pt x="244" y="779"/>
                    </a:cubicBezTo>
                    <a:cubicBezTo>
                      <a:pt x="253" y="779"/>
                      <a:pt x="263" y="778"/>
                      <a:pt x="272" y="777"/>
                    </a:cubicBezTo>
                    <a:cubicBezTo>
                      <a:pt x="942" y="693"/>
                      <a:pt x="1611" y="610"/>
                      <a:pt x="2281" y="526"/>
                    </a:cubicBezTo>
                    <a:cubicBezTo>
                      <a:pt x="2428" y="505"/>
                      <a:pt x="2532" y="421"/>
                      <a:pt x="2532" y="254"/>
                    </a:cubicBezTo>
                    <a:cubicBezTo>
                      <a:pt x="2532" y="137"/>
                      <a:pt x="2441" y="1"/>
                      <a:pt x="23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0"/>
              <p:cNvSpPr/>
              <p:nvPr/>
            </p:nvSpPr>
            <p:spPr>
              <a:xfrm>
                <a:off x="9895588" y="1562538"/>
                <a:ext cx="84075" cy="117000"/>
              </a:xfrm>
              <a:custGeom>
                <a:rect b="b" l="l" r="r" t="t"/>
                <a:pathLst>
                  <a:path extrusionOk="0" h="4680" w="3363">
                    <a:moveTo>
                      <a:pt x="320" y="1"/>
                    </a:moveTo>
                    <a:cubicBezTo>
                      <a:pt x="167" y="1"/>
                      <a:pt x="1" y="126"/>
                      <a:pt x="38" y="328"/>
                    </a:cubicBezTo>
                    <a:cubicBezTo>
                      <a:pt x="206" y="1165"/>
                      <a:pt x="227" y="2001"/>
                      <a:pt x="59" y="2838"/>
                    </a:cubicBezTo>
                    <a:cubicBezTo>
                      <a:pt x="18" y="2985"/>
                      <a:pt x="122" y="3173"/>
                      <a:pt x="310" y="3173"/>
                    </a:cubicBezTo>
                    <a:lnTo>
                      <a:pt x="2236" y="3047"/>
                    </a:lnTo>
                    <a:lnTo>
                      <a:pt x="2236" y="3047"/>
                    </a:lnTo>
                    <a:cubicBezTo>
                      <a:pt x="2378" y="3561"/>
                      <a:pt x="2568" y="4065"/>
                      <a:pt x="2800" y="4554"/>
                    </a:cubicBezTo>
                    <a:cubicBezTo>
                      <a:pt x="2845" y="4643"/>
                      <a:pt x="2918" y="4680"/>
                      <a:pt x="2995" y="4680"/>
                    </a:cubicBezTo>
                    <a:cubicBezTo>
                      <a:pt x="3170" y="4680"/>
                      <a:pt x="3363" y="4486"/>
                      <a:pt x="3261" y="4282"/>
                    </a:cubicBezTo>
                    <a:cubicBezTo>
                      <a:pt x="3052" y="3842"/>
                      <a:pt x="2882" y="3389"/>
                      <a:pt x="2751" y="2927"/>
                    </a:cubicBezTo>
                    <a:lnTo>
                      <a:pt x="2751" y="2927"/>
                    </a:lnTo>
                    <a:cubicBezTo>
                      <a:pt x="2776" y="2902"/>
                      <a:pt x="2794" y="2873"/>
                      <a:pt x="2800" y="2838"/>
                    </a:cubicBezTo>
                    <a:cubicBezTo>
                      <a:pt x="2884" y="2399"/>
                      <a:pt x="2758" y="1981"/>
                      <a:pt x="2445" y="1688"/>
                    </a:cubicBezTo>
                    <a:cubicBezTo>
                      <a:pt x="2385" y="1628"/>
                      <a:pt x="2319" y="1602"/>
                      <a:pt x="2258" y="1602"/>
                    </a:cubicBezTo>
                    <a:cubicBezTo>
                      <a:pt x="2105" y="1602"/>
                      <a:pt x="1975" y="1760"/>
                      <a:pt x="2005" y="1939"/>
                    </a:cubicBezTo>
                    <a:cubicBezTo>
                      <a:pt x="2033" y="2138"/>
                      <a:pt x="2068" y="2336"/>
                      <a:pt x="2110" y="2532"/>
                    </a:cubicBezTo>
                    <a:lnTo>
                      <a:pt x="2110" y="2532"/>
                    </a:lnTo>
                    <a:lnTo>
                      <a:pt x="623" y="2630"/>
                    </a:lnTo>
                    <a:lnTo>
                      <a:pt x="623" y="2630"/>
                    </a:lnTo>
                    <a:cubicBezTo>
                      <a:pt x="742" y="1811"/>
                      <a:pt x="705" y="1004"/>
                      <a:pt x="541" y="181"/>
                    </a:cubicBezTo>
                    <a:cubicBezTo>
                      <a:pt x="516" y="56"/>
                      <a:pt x="421" y="1"/>
                      <a:pt x="3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 name="Google Shape;818;p20"/>
            <p:cNvGrpSpPr/>
            <p:nvPr/>
          </p:nvGrpSpPr>
          <p:grpSpPr>
            <a:xfrm>
              <a:off x="7733675" y="439418"/>
              <a:ext cx="67843" cy="71046"/>
              <a:chOff x="1033205" y="935263"/>
              <a:chExt cx="87505" cy="91637"/>
            </a:xfrm>
          </p:grpSpPr>
          <p:sp>
            <p:nvSpPr>
              <p:cNvPr id="819" name="Google Shape;819;p20"/>
              <p:cNvSpPr/>
              <p:nvPr/>
            </p:nvSpPr>
            <p:spPr>
              <a:xfrm rot="-1314464">
                <a:off x="1062324" y="938484"/>
                <a:ext cx="33753" cy="85195"/>
              </a:xfrm>
              <a:custGeom>
                <a:rect b="b" l="l" r="r" t="t"/>
                <a:pathLst>
                  <a:path extrusionOk="0" h="2746" w="1088">
                    <a:moveTo>
                      <a:pt x="279" y="0"/>
                    </a:moveTo>
                    <a:cubicBezTo>
                      <a:pt x="255" y="0"/>
                      <a:pt x="231" y="4"/>
                      <a:pt x="209" y="11"/>
                    </a:cubicBezTo>
                    <a:cubicBezTo>
                      <a:pt x="63" y="53"/>
                      <a:pt x="0" y="178"/>
                      <a:pt x="21" y="325"/>
                    </a:cubicBezTo>
                    <a:cubicBezTo>
                      <a:pt x="126" y="1078"/>
                      <a:pt x="293" y="1831"/>
                      <a:pt x="523" y="2564"/>
                    </a:cubicBezTo>
                    <a:cubicBezTo>
                      <a:pt x="565" y="2690"/>
                      <a:pt x="672" y="2746"/>
                      <a:pt x="778" y="2746"/>
                    </a:cubicBezTo>
                    <a:cubicBezTo>
                      <a:pt x="934" y="2746"/>
                      <a:pt x="1088" y="2625"/>
                      <a:pt x="1025" y="2438"/>
                    </a:cubicBezTo>
                    <a:cubicBezTo>
                      <a:pt x="795" y="1706"/>
                      <a:pt x="628" y="953"/>
                      <a:pt x="523" y="199"/>
                    </a:cubicBezTo>
                    <a:cubicBezTo>
                      <a:pt x="523" y="78"/>
                      <a:pt x="395" y="0"/>
                      <a:pt x="279"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0"/>
              <p:cNvSpPr/>
              <p:nvPr/>
            </p:nvSpPr>
            <p:spPr>
              <a:xfrm rot="-1314464">
                <a:off x="1035077" y="970197"/>
                <a:ext cx="83762" cy="26247"/>
              </a:xfrm>
              <a:custGeom>
                <a:rect b="b" l="l" r="r" t="t"/>
                <a:pathLst>
                  <a:path extrusionOk="0" h="846" w="2700">
                    <a:moveTo>
                      <a:pt x="2399" y="1"/>
                    </a:moveTo>
                    <a:cubicBezTo>
                      <a:pt x="2380" y="1"/>
                      <a:pt x="2362" y="2"/>
                      <a:pt x="2344" y="4"/>
                    </a:cubicBezTo>
                    <a:cubicBezTo>
                      <a:pt x="1632" y="130"/>
                      <a:pt x="921" y="235"/>
                      <a:pt x="210" y="339"/>
                    </a:cubicBezTo>
                    <a:cubicBezTo>
                      <a:pt x="63" y="360"/>
                      <a:pt x="0" y="528"/>
                      <a:pt x="21" y="653"/>
                    </a:cubicBezTo>
                    <a:cubicBezTo>
                      <a:pt x="58" y="781"/>
                      <a:pt x="175" y="845"/>
                      <a:pt x="301" y="845"/>
                    </a:cubicBezTo>
                    <a:cubicBezTo>
                      <a:pt x="319" y="845"/>
                      <a:pt x="338" y="844"/>
                      <a:pt x="356" y="841"/>
                    </a:cubicBezTo>
                    <a:cubicBezTo>
                      <a:pt x="1067" y="737"/>
                      <a:pt x="1779" y="632"/>
                      <a:pt x="2490" y="528"/>
                    </a:cubicBezTo>
                    <a:cubicBezTo>
                      <a:pt x="2616" y="507"/>
                      <a:pt x="2700" y="318"/>
                      <a:pt x="2679" y="193"/>
                    </a:cubicBezTo>
                    <a:cubicBezTo>
                      <a:pt x="2642" y="65"/>
                      <a:pt x="2525" y="1"/>
                      <a:pt x="2399"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20"/>
            <p:cNvGrpSpPr/>
            <p:nvPr/>
          </p:nvGrpSpPr>
          <p:grpSpPr>
            <a:xfrm>
              <a:off x="8346412" y="1598131"/>
              <a:ext cx="80965" cy="65228"/>
              <a:chOff x="1285329" y="811174"/>
              <a:chExt cx="104430" cy="84133"/>
            </a:xfrm>
          </p:grpSpPr>
          <p:sp>
            <p:nvSpPr>
              <p:cNvPr id="822" name="Google Shape;822;p20"/>
              <p:cNvSpPr/>
              <p:nvPr/>
            </p:nvSpPr>
            <p:spPr>
              <a:xfrm rot="-1314464">
                <a:off x="1286497" y="828797"/>
                <a:ext cx="99397" cy="25503"/>
              </a:xfrm>
              <a:custGeom>
                <a:rect b="b" l="l" r="r" t="t"/>
                <a:pathLst>
                  <a:path extrusionOk="0" h="822" w="3204">
                    <a:moveTo>
                      <a:pt x="2816" y="0"/>
                    </a:moveTo>
                    <a:cubicBezTo>
                      <a:pt x="2799" y="0"/>
                      <a:pt x="2781" y="2"/>
                      <a:pt x="2763" y="5"/>
                    </a:cubicBezTo>
                    <a:cubicBezTo>
                      <a:pt x="1968" y="194"/>
                      <a:pt x="1152" y="277"/>
                      <a:pt x="336" y="298"/>
                    </a:cubicBezTo>
                    <a:cubicBezTo>
                      <a:pt x="1" y="298"/>
                      <a:pt x="1" y="822"/>
                      <a:pt x="336" y="822"/>
                    </a:cubicBezTo>
                    <a:cubicBezTo>
                      <a:pt x="1193" y="801"/>
                      <a:pt x="2051" y="696"/>
                      <a:pt x="2888" y="508"/>
                    </a:cubicBezTo>
                    <a:cubicBezTo>
                      <a:pt x="3203" y="449"/>
                      <a:pt x="3092" y="0"/>
                      <a:pt x="28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0"/>
              <p:cNvSpPr/>
              <p:nvPr/>
            </p:nvSpPr>
            <p:spPr>
              <a:xfrm rot="-1314464">
                <a:off x="1309507" y="857351"/>
                <a:ext cx="78581" cy="24169"/>
              </a:xfrm>
              <a:custGeom>
                <a:rect b="b" l="l" r="r" t="t"/>
                <a:pathLst>
                  <a:path extrusionOk="0" h="779" w="2533">
                    <a:moveTo>
                      <a:pt x="2309" y="1"/>
                    </a:moveTo>
                    <a:cubicBezTo>
                      <a:pt x="2300" y="1"/>
                      <a:pt x="2291" y="1"/>
                      <a:pt x="2281" y="3"/>
                    </a:cubicBezTo>
                    <a:cubicBezTo>
                      <a:pt x="1611" y="87"/>
                      <a:pt x="942" y="170"/>
                      <a:pt x="272" y="254"/>
                    </a:cubicBezTo>
                    <a:cubicBezTo>
                      <a:pt x="126" y="275"/>
                      <a:pt x="0" y="359"/>
                      <a:pt x="0" y="526"/>
                    </a:cubicBezTo>
                    <a:cubicBezTo>
                      <a:pt x="0" y="643"/>
                      <a:pt x="110" y="779"/>
                      <a:pt x="244" y="779"/>
                    </a:cubicBezTo>
                    <a:cubicBezTo>
                      <a:pt x="253" y="779"/>
                      <a:pt x="263" y="778"/>
                      <a:pt x="272" y="777"/>
                    </a:cubicBezTo>
                    <a:cubicBezTo>
                      <a:pt x="942" y="693"/>
                      <a:pt x="1611" y="610"/>
                      <a:pt x="2281" y="526"/>
                    </a:cubicBezTo>
                    <a:cubicBezTo>
                      <a:pt x="2428" y="505"/>
                      <a:pt x="2532" y="421"/>
                      <a:pt x="2532" y="254"/>
                    </a:cubicBezTo>
                    <a:cubicBezTo>
                      <a:pt x="2532" y="137"/>
                      <a:pt x="2441" y="1"/>
                      <a:pt x="23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 name="Google Shape;824;p20"/>
            <p:cNvGrpSpPr/>
            <p:nvPr/>
          </p:nvGrpSpPr>
          <p:grpSpPr>
            <a:xfrm rot="-3099014">
              <a:off x="8134685" y="2030201"/>
              <a:ext cx="877663" cy="518729"/>
              <a:chOff x="7555888" y="1846863"/>
              <a:chExt cx="1221250" cy="721800"/>
            </a:xfrm>
          </p:grpSpPr>
          <p:sp>
            <p:nvSpPr>
              <p:cNvPr id="825" name="Google Shape;825;p20"/>
              <p:cNvSpPr/>
              <p:nvPr/>
            </p:nvSpPr>
            <p:spPr>
              <a:xfrm>
                <a:off x="7555888" y="1846863"/>
                <a:ext cx="1221250" cy="721800"/>
              </a:xfrm>
              <a:custGeom>
                <a:rect b="b" l="l" r="r" t="t"/>
                <a:pathLst>
                  <a:path extrusionOk="0" h="28872" w="48850">
                    <a:moveTo>
                      <a:pt x="2044" y="881"/>
                    </a:moveTo>
                    <a:cubicBezTo>
                      <a:pt x="10371" y="5149"/>
                      <a:pt x="18385" y="9983"/>
                      <a:pt x="26378" y="14837"/>
                    </a:cubicBezTo>
                    <a:cubicBezTo>
                      <a:pt x="30500" y="17327"/>
                      <a:pt x="34664" y="19796"/>
                      <a:pt x="38765" y="22307"/>
                    </a:cubicBezTo>
                    <a:cubicBezTo>
                      <a:pt x="40648" y="23479"/>
                      <a:pt x="42447" y="24671"/>
                      <a:pt x="44163" y="26073"/>
                    </a:cubicBezTo>
                    <a:cubicBezTo>
                      <a:pt x="45063" y="26805"/>
                      <a:pt x="45942" y="27517"/>
                      <a:pt x="46946" y="28019"/>
                    </a:cubicBezTo>
                    <a:cubicBezTo>
                      <a:pt x="46172" y="27998"/>
                      <a:pt x="45397" y="27998"/>
                      <a:pt x="44623" y="27956"/>
                    </a:cubicBezTo>
                    <a:cubicBezTo>
                      <a:pt x="44665" y="27517"/>
                      <a:pt x="44644" y="27056"/>
                      <a:pt x="44602" y="26596"/>
                    </a:cubicBezTo>
                    <a:cubicBezTo>
                      <a:pt x="44591" y="26526"/>
                      <a:pt x="44527" y="26482"/>
                      <a:pt x="44470" y="26482"/>
                    </a:cubicBezTo>
                    <a:cubicBezTo>
                      <a:pt x="44424" y="26482"/>
                      <a:pt x="44382" y="26510"/>
                      <a:pt x="44372" y="26575"/>
                    </a:cubicBezTo>
                    <a:cubicBezTo>
                      <a:pt x="44289" y="26931"/>
                      <a:pt x="44268" y="27308"/>
                      <a:pt x="44247" y="27684"/>
                    </a:cubicBezTo>
                    <a:cubicBezTo>
                      <a:pt x="44247" y="27768"/>
                      <a:pt x="44226" y="27852"/>
                      <a:pt x="44205" y="27956"/>
                    </a:cubicBezTo>
                    <a:cubicBezTo>
                      <a:pt x="44017" y="27935"/>
                      <a:pt x="43807" y="27935"/>
                      <a:pt x="43619" y="27935"/>
                    </a:cubicBezTo>
                    <a:cubicBezTo>
                      <a:pt x="43619" y="27893"/>
                      <a:pt x="43619" y="27873"/>
                      <a:pt x="43619" y="27852"/>
                    </a:cubicBezTo>
                    <a:cubicBezTo>
                      <a:pt x="43598" y="27496"/>
                      <a:pt x="43556" y="27140"/>
                      <a:pt x="43514" y="26784"/>
                    </a:cubicBezTo>
                    <a:cubicBezTo>
                      <a:pt x="43504" y="26743"/>
                      <a:pt x="43462" y="26722"/>
                      <a:pt x="43420" y="26722"/>
                    </a:cubicBezTo>
                    <a:cubicBezTo>
                      <a:pt x="43378" y="26722"/>
                      <a:pt x="43337" y="26743"/>
                      <a:pt x="43326" y="26784"/>
                    </a:cubicBezTo>
                    <a:cubicBezTo>
                      <a:pt x="43284" y="27140"/>
                      <a:pt x="43242" y="27496"/>
                      <a:pt x="43221" y="27852"/>
                    </a:cubicBezTo>
                    <a:cubicBezTo>
                      <a:pt x="43221" y="27873"/>
                      <a:pt x="43221" y="27893"/>
                      <a:pt x="43221" y="27914"/>
                    </a:cubicBezTo>
                    <a:cubicBezTo>
                      <a:pt x="43054" y="27914"/>
                      <a:pt x="42887" y="27914"/>
                      <a:pt x="42740" y="27893"/>
                    </a:cubicBezTo>
                    <a:cubicBezTo>
                      <a:pt x="42740" y="27684"/>
                      <a:pt x="42698" y="27475"/>
                      <a:pt x="42657" y="27328"/>
                    </a:cubicBezTo>
                    <a:cubicBezTo>
                      <a:pt x="42647" y="27274"/>
                      <a:pt x="42611" y="27251"/>
                      <a:pt x="42572" y="27251"/>
                    </a:cubicBezTo>
                    <a:cubicBezTo>
                      <a:pt x="42522" y="27251"/>
                      <a:pt x="42468" y="27290"/>
                      <a:pt x="42468" y="27349"/>
                    </a:cubicBezTo>
                    <a:cubicBezTo>
                      <a:pt x="42468" y="27538"/>
                      <a:pt x="42447" y="27705"/>
                      <a:pt x="42426" y="27893"/>
                    </a:cubicBezTo>
                    <a:cubicBezTo>
                      <a:pt x="42259" y="27893"/>
                      <a:pt x="42092" y="27893"/>
                      <a:pt x="41924" y="27873"/>
                    </a:cubicBezTo>
                    <a:cubicBezTo>
                      <a:pt x="41924" y="27768"/>
                      <a:pt x="41924" y="27663"/>
                      <a:pt x="41924" y="27559"/>
                    </a:cubicBezTo>
                    <a:cubicBezTo>
                      <a:pt x="41924" y="27501"/>
                      <a:pt x="41874" y="27469"/>
                      <a:pt x="41825" y="27469"/>
                    </a:cubicBezTo>
                    <a:cubicBezTo>
                      <a:pt x="41784" y="27469"/>
                      <a:pt x="41745" y="27491"/>
                      <a:pt x="41736" y="27538"/>
                    </a:cubicBezTo>
                    <a:cubicBezTo>
                      <a:pt x="41694" y="27642"/>
                      <a:pt x="41652" y="27747"/>
                      <a:pt x="41631" y="27873"/>
                    </a:cubicBezTo>
                    <a:cubicBezTo>
                      <a:pt x="41401" y="27873"/>
                      <a:pt x="41171" y="27852"/>
                      <a:pt x="40962" y="27852"/>
                    </a:cubicBezTo>
                    <a:cubicBezTo>
                      <a:pt x="40962" y="27768"/>
                      <a:pt x="40962" y="27663"/>
                      <a:pt x="40983" y="27600"/>
                    </a:cubicBezTo>
                    <a:cubicBezTo>
                      <a:pt x="40983" y="27519"/>
                      <a:pt x="40920" y="27455"/>
                      <a:pt x="40860" y="27455"/>
                    </a:cubicBezTo>
                    <a:cubicBezTo>
                      <a:pt x="40827" y="27455"/>
                      <a:pt x="40795" y="27473"/>
                      <a:pt x="40773" y="27517"/>
                    </a:cubicBezTo>
                    <a:cubicBezTo>
                      <a:pt x="40732" y="27600"/>
                      <a:pt x="40669" y="27726"/>
                      <a:pt x="40627" y="27831"/>
                    </a:cubicBezTo>
                    <a:cubicBezTo>
                      <a:pt x="39246" y="27789"/>
                      <a:pt x="37844" y="27747"/>
                      <a:pt x="36463" y="27684"/>
                    </a:cubicBezTo>
                    <a:cubicBezTo>
                      <a:pt x="36484" y="27559"/>
                      <a:pt x="36484" y="27412"/>
                      <a:pt x="36484" y="27287"/>
                    </a:cubicBezTo>
                    <a:cubicBezTo>
                      <a:pt x="36505" y="26910"/>
                      <a:pt x="36484" y="26554"/>
                      <a:pt x="36526" y="26178"/>
                    </a:cubicBezTo>
                    <a:cubicBezTo>
                      <a:pt x="36526" y="26112"/>
                      <a:pt x="36474" y="26081"/>
                      <a:pt x="36422" y="26081"/>
                    </a:cubicBezTo>
                    <a:cubicBezTo>
                      <a:pt x="36375" y="26081"/>
                      <a:pt x="36327" y="26107"/>
                      <a:pt x="36317" y="26157"/>
                    </a:cubicBezTo>
                    <a:cubicBezTo>
                      <a:pt x="36233" y="26471"/>
                      <a:pt x="36212" y="26784"/>
                      <a:pt x="36191" y="27119"/>
                    </a:cubicBezTo>
                    <a:cubicBezTo>
                      <a:pt x="36170" y="27287"/>
                      <a:pt x="36128" y="27475"/>
                      <a:pt x="36107" y="27663"/>
                    </a:cubicBezTo>
                    <a:cubicBezTo>
                      <a:pt x="35940" y="27663"/>
                      <a:pt x="35773" y="27663"/>
                      <a:pt x="35626" y="27642"/>
                    </a:cubicBezTo>
                    <a:cubicBezTo>
                      <a:pt x="35626" y="27621"/>
                      <a:pt x="35626" y="27600"/>
                      <a:pt x="35626" y="27580"/>
                    </a:cubicBezTo>
                    <a:cubicBezTo>
                      <a:pt x="35647" y="27328"/>
                      <a:pt x="35605" y="27119"/>
                      <a:pt x="35542" y="26910"/>
                    </a:cubicBezTo>
                    <a:cubicBezTo>
                      <a:pt x="35524" y="26863"/>
                      <a:pt x="35488" y="26841"/>
                      <a:pt x="35454" y="26841"/>
                    </a:cubicBezTo>
                    <a:cubicBezTo>
                      <a:pt x="35413" y="26841"/>
                      <a:pt x="35375" y="26873"/>
                      <a:pt x="35375" y="26931"/>
                    </a:cubicBezTo>
                    <a:cubicBezTo>
                      <a:pt x="35354" y="27140"/>
                      <a:pt x="35312" y="27349"/>
                      <a:pt x="35270" y="27559"/>
                    </a:cubicBezTo>
                    <a:cubicBezTo>
                      <a:pt x="35270" y="27580"/>
                      <a:pt x="35250" y="27621"/>
                      <a:pt x="35250" y="27642"/>
                    </a:cubicBezTo>
                    <a:cubicBezTo>
                      <a:pt x="35145" y="27621"/>
                      <a:pt x="35019" y="27621"/>
                      <a:pt x="34915" y="27621"/>
                    </a:cubicBezTo>
                    <a:cubicBezTo>
                      <a:pt x="34957" y="27433"/>
                      <a:pt x="34915" y="27161"/>
                      <a:pt x="34894" y="27015"/>
                    </a:cubicBezTo>
                    <a:cubicBezTo>
                      <a:pt x="34885" y="26978"/>
                      <a:pt x="34859" y="26961"/>
                      <a:pt x="34832" y="26961"/>
                    </a:cubicBezTo>
                    <a:cubicBezTo>
                      <a:pt x="34797" y="26961"/>
                      <a:pt x="34759" y="26989"/>
                      <a:pt x="34747" y="27036"/>
                    </a:cubicBezTo>
                    <a:cubicBezTo>
                      <a:pt x="34747" y="27182"/>
                      <a:pt x="34726" y="27308"/>
                      <a:pt x="34685" y="27454"/>
                    </a:cubicBezTo>
                    <a:cubicBezTo>
                      <a:pt x="34685" y="27517"/>
                      <a:pt x="34664" y="27559"/>
                      <a:pt x="34643" y="27621"/>
                    </a:cubicBezTo>
                    <a:cubicBezTo>
                      <a:pt x="34350" y="27600"/>
                      <a:pt x="34078" y="27600"/>
                      <a:pt x="33806" y="27580"/>
                    </a:cubicBezTo>
                    <a:cubicBezTo>
                      <a:pt x="33869" y="27475"/>
                      <a:pt x="33931" y="27370"/>
                      <a:pt x="33973" y="27266"/>
                    </a:cubicBezTo>
                    <a:cubicBezTo>
                      <a:pt x="33987" y="27195"/>
                      <a:pt x="33915" y="27143"/>
                      <a:pt x="33854" y="27143"/>
                    </a:cubicBezTo>
                    <a:cubicBezTo>
                      <a:pt x="33825" y="27143"/>
                      <a:pt x="33798" y="27155"/>
                      <a:pt x="33785" y="27182"/>
                    </a:cubicBezTo>
                    <a:cubicBezTo>
                      <a:pt x="33743" y="27287"/>
                      <a:pt x="33680" y="27349"/>
                      <a:pt x="33597" y="27433"/>
                    </a:cubicBezTo>
                    <a:cubicBezTo>
                      <a:pt x="33534" y="27475"/>
                      <a:pt x="33471" y="27517"/>
                      <a:pt x="33408" y="27559"/>
                    </a:cubicBezTo>
                    <a:cubicBezTo>
                      <a:pt x="33178" y="27559"/>
                      <a:pt x="32927" y="27538"/>
                      <a:pt x="32697" y="27538"/>
                    </a:cubicBezTo>
                    <a:cubicBezTo>
                      <a:pt x="32697" y="27517"/>
                      <a:pt x="32697" y="27475"/>
                      <a:pt x="32697" y="27454"/>
                    </a:cubicBezTo>
                    <a:cubicBezTo>
                      <a:pt x="32697" y="27387"/>
                      <a:pt x="32637" y="27337"/>
                      <a:pt x="32583" y="27337"/>
                    </a:cubicBezTo>
                    <a:cubicBezTo>
                      <a:pt x="32552" y="27337"/>
                      <a:pt x="32524" y="27353"/>
                      <a:pt x="32509" y="27391"/>
                    </a:cubicBezTo>
                    <a:cubicBezTo>
                      <a:pt x="32488" y="27454"/>
                      <a:pt x="32446" y="27475"/>
                      <a:pt x="32425" y="27517"/>
                    </a:cubicBezTo>
                    <a:cubicBezTo>
                      <a:pt x="30584" y="27454"/>
                      <a:pt x="28763" y="27370"/>
                      <a:pt x="26922" y="27308"/>
                    </a:cubicBezTo>
                    <a:cubicBezTo>
                      <a:pt x="27152" y="26868"/>
                      <a:pt x="26985" y="26240"/>
                      <a:pt x="27152" y="25780"/>
                    </a:cubicBezTo>
                    <a:cubicBezTo>
                      <a:pt x="27182" y="25720"/>
                      <a:pt x="27126" y="25671"/>
                      <a:pt x="27069" y="25671"/>
                    </a:cubicBezTo>
                    <a:cubicBezTo>
                      <a:pt x="27046" y="25671"/>
                      <a:pt x="27023" y="25679"/>
                      <a:pt x="27006" y="25696"/>
                    </a:cubicBezTo>
                    <a:cubicBezTo>
                      <a:pt x="26817" y="25927"/>
                      <a:pt x="26734" y="26157"/>
                      <a:pt x="26692" y="26450"/>
                    </a:cubicBezTo>
                    <a:cubicBezTo>
                      <a:pt x="26650" y="26722"/>
                      <a:pt x="26587" y="27015"/>
                      <a:pt x="26608" y="27287"/>
                    </a:cubicBezTo>
                    <a:lnTo>
                      <a:pt x="26211" y="27287"/>
                    </a:lnTo>
                    <a:cubicBezTo>
                      <a:pt x="26273" y="27161"/>
                      <a:pt x="26294" y="27015"/>
                      <a:pt x="26294" y="26889"/>
                    </a:cubicBezTo>
                    <a:cubicBezTo>
                      <a:pt x="26315" y="26659"/>
                      <a:pt x="26294" y="26429"/>
                      <a:pt x="26294" y="26178"/>
                    </a:cubicBezTo>
                    <a:cubicBezTo>
                      <a:pt x="26294" y="26140"/>
                      <a:pt x="26249" y="26110"/>
                      <a:pt x="26208" y="26110"/>
                    </a:cubicBezTo>
                    <a:cubicBezTo>
                      <a:pt x="26181" y="26110"/>
                      <a:pt x="26156" y="26123"/>
                      <a:pt x="26148" y="26157"/>
                    </a:cubicBezTo>
                    <a:cubicBezTo>
                      <a:pt x="26127" y="26366"/>
                      <a:pt x="26064" y="26575"/>
                      <a:pt x="26022" y="26784"/>
                    </a:cubicBezTo>
                    <a:cubicBezTo>
                      <a:pt x="25980" y="26931"/>
                      <a:pt x="25876" y="27098"/>
                      <a:pt x="25876" y="27266"/>
                    </a:cubicBezTo>
                    <a:cubicBezTo>
                      <a:pt x="25708" y="27266"/>
                      <a:pt x="25541" y="27266"/>
                      <a:pt x="25395" y="27245"/>
                    </a:cubicBezTo>
                    <a:cubicBezTo>
                      <a:pt x="25395" y="27182"/>
                      <a:pt x="25415" y="27119"/>
                      <a:pt x="25436" y="27056"/>
                    </a:cubicBezTo>
                    <a:cubicBezTo>
                      <a:pt x="25457" y="26826"/>
                      <a:pt x="25478" y="26617"/>
                      <a:pt x="25478" y="26387"/>
                    </a:cubicBezTo>
                    <a:cubicBezTo>
                      <a:pt x="25468" y="26327"/>
                      <a:pt x="25425" y="26300"/>
                      <a:pt x="25380" y="26300"/>
                    </a:cubicBezTo>
                    <a:cubicBezTo>
                      <a:pt x="25331" y="26300"/>
                      <a:pt x="25280" y="26332"/>
                      <a:pt x="25269" y="26387"/>
                    </a:cubicBezTo>
                    <a:cubicBezTo>
                      <a:pt x="25248" y="26617"/>
                      <a:pt x="25206" y="26805"/>
                      <a:pt x="25143" y="27015"/>
                    </a:cubicBezTo>
                    <a:cubicBezTo>
                      <a:pt x="25123" y="27077"/>
                      <a:pt x="25102" y="27161"/>
                      <a:pt x="25081" y="27245"/>
                    </a:cubicBezTo>
                    <a:cubicBezTo>
                      <a:pt x="24830" y="27224"/>
                      <a:pt x="24578" y="27224"/>
                      <a:pt x="24327" y="27203"/>
                    </a:cubicBezTo>
                    <a:cubicBezTo>
                      <a:pt x="24390" y="27056"/>
                      <a:pt x="24411" y="26889"/>
                      <a:pt x="24390" y="26722"/>
                    </a:cubicBezTo>
                    <a:cubicBezTo>
                      <a:pt x="24390" y="26661"/>
                      <a:pt x="24340" y="26628"/>
                      <a:pt x="24295" y="26628"/>
                    </a:cubicBezTo>
                    <a:cubicBezTo>
                      <a:pt x="24262" y="26628"/>
                      <a:pt x="24232" y="26645"/>
                      <a:pt x="24223" y="26680"/>
                    </a:cubicBezTo>
                    <a:cubicBezTo>
                      <a:pt x="24181" y="26889"/>
                      <a:pt x="24097" y="27036"/>
                      <a:pt x="23993" y="27203"/>
                    </a:cubicBezTo>
                    <a:lnTo>
                      <a:pt x="23323" y="27182"/>
                    </a:lnTo>
                    <a:cubicBezTo>
                      <a:pt x="23323" y="27119"/>
                      <a:pt x="23323" y="27077"/>
                      <a:pt x="23323" y="27036"/>
                    </a:cubicBezTo>
                    <a:cubicBezTo>
                      <a:pt x="23323" y="26989"/>
                      <a:pt x="23277" y="26961"/>
                      <a:pt x="23236" y="26961"/>
                    </a:cubicBezTo>
                    <a:cubicBezTo>
                      <a:pt x="23205" y="26961"/>
                      <a:pt x="23177" y="26978"/>
                      <a:pt x="23177" y="27015"/>
                    </a:cubicBezTo>
                    <a:cubicBezTo>
                      <a:pt x="23156" y="27077"/>
                      <a:pt x="23156" y="27119"/>
                      <a:pt x="23135" y="27161"/>
                    </a:cubicBezTo>
                    <a:cubicBezTo>
                      <a:pt x="21314" y="27098"/>
                      <a:pt x="19494" y="27056"/>
                      <a:pt x="17695" y="26994"/>
                    </a:cubicBezTo>
                    <a:cubicBezTo>
                      <a:pt x="17988" y="26471"/>
                      <a:pt x="17820" y="25571"/>
                      <a:pt x="17757" y="25006"/>
                    </a:cubicBezTo>
                    <a:cubicBezTo>
                      <a:pt x="17747" y="24922"/>
                      <a:pt x="17684" y="24880"/>
                      <a:pt x="17621" y="24880"/>
                    </a:cubicBezTo>
                    <a:cubicBezTo>
                      <a:pt x="17559" y="24880"/>
                      <a:pt x="17496" y="24922"/>
                      <a:pt x="17485" y="25006"/>
                    </a:cubicBezTo>
                    <a:cubicBezTo>
                      <a:pt x="17464" y="25383"/>
                      <a:pt x="17464" y="25738"/>
                      <a:pt x="17444" y="26115"/>
                    </a:cubicBezTo>
                    <a:cubicBezTo>
                      <a:pt x="17444" y="26408"/>
                      <a:pt x="17360" y="26701"/>
                      <a:pt x="17381" y="26994"/>
                    </a:cubicBezTo>
                    <a:cubicBezTo>
                      <a:pt x="17213" y="26994"/>
                      <a:pt x="17025" y="26973"/>
                      <a:pt x="16858" y="26973"/>
                    </a:cubicBezTo>
                    <a:cubicBezTo>
                      <a:pt x="16983" y="26680"/>
                      <a:pt x="16962" y="26115"/>
                      <a:pt x="16962" y="25968"/>
                    </a:cubicBezTo>
                    <a:cubicBezTo>
                      <a:pt x="16962" y="25913"/>
                      <a:pt x="16927" y="25887"/>
                      <a:pt x="16888" y="25887"/>
                    </a:cubicBezTo>
                    <a:cubicBezTo>
                      <a:pt x="16853" y="25887"/>
                      <a:pt x="16815" y="25908"/>
                      <a:pt x="16795" y="25948"/>
                    </a:cubicBezTo>
                    <a:cubicBezTo>
                      <a:pt x="16690" y="26199"/>
                      <a:pt x="16648" y="26471"/>
                      <a:pt x="16544" y="26722"/>
                    </a:cubicBezTo>
                    <a:cubicBezTo>
                      <a:pt x="16523" y="26784"/>
                      <a:pt x="16460" y="26889"/>
                      <a:pt x="16460" y="26973"/>
                    </a:cubicBezTo>
                    <a:cubicBezTo>
                      <a:pt x="16314" y="26973"/>
                      <a:pt x="16167" y="26952"/>
                      <a:pt x="16021" y="26952"/>
                    </a:cubicBezTo>
                    <a:cubicBezTo>
                      <a:pt x="16104" y="26784"/>
                      <a:pt x="16167" y="26596"/>
                      <a:pt x="16209" y="26429"/>
                    </a:cubicBezTo>
                    <a:cubicBezTo>
                      <a:pt x="16223" y="26373"/>
                      <a:pt x="16172" y="26326"/>
                      <a:pt x="16124" y="26326"/>
                    </a:cubicBezTo>
                    <a:cubicBezTo>
                      <a:pt x="16100" y="26326"/>
                      <a:pt x="16077" y="26338"/>
                      <a:pt x="16063" y="26366"/>
                    </a:cubicBezTo>
                    <a:cubicBezTo>
                      <a:pt x="15979" y="26554"/>
                      <a:pt x="15853" y="26743"/>
                      <a:pt x="15791" y="26952"/>
                    </a:cubicBezTo>
                    <a:cubicBezTo>
                      <a:pt x="15539" y="26952"/>
                      <a:pt x="15288" y="26931"/>
                      <a:pt x="15037" y="26931"/>
                    </a:cubicBezTo>
                    <a:lnTo>
                      <a:pt x="15016" y="26931"/>
                    </a:lnTo>
                    <a:cubicBezTo>
                      <a:pt x="15037" y="26910"/>
                      <a:pt x="15037" y="26889"/>
                      <a:pt x="15037" y="26868"/>
                    </a:cubicBezTo>
                    <a:cubicBezTo>
                      <a:pt x="15079" y="26722"/>
                      <a:pt x="15121" y="26575"/>
                      <a:pt x="15142" y="26429"/>
                    </a:cubicBezTo>
                    <a:cubicBezTo>
                      <a:pt x="15154" y="26366"/>
                      <a:pt x="15107" y="26326"/>
                      <a:pt x="15063" y="26326"/>
                    </a:cubicBezTo>
                    <a:cubicBezTo>
                      <a:pt x="15033" y="26326"/>
                      <a:pt x="15004" y="26345"/>
                      <a:pt x="14995" y="26387"/>
                    </a:cubicBezTo>
                    <a:cubicBezTo>
                      <a:pt x="14954" y="26512"/>
                      <a:pt x="14912" y="26638"/>
                      <a:pt x="14849" y="26784"/>
                    </a:cubicBezTo>
                    <a:cubicBezTo>
                      <a:pt x="14828" y="26826"/>
                      <a:pt x="14807" y="26868"/>
                      <a:pt x="14786" y="26931"/>
                    </a:cubicBezTo>
                    <a:cubicBezTo>
                      <a:pt x="14577" y="26910"/>
                      <a:pt x="14368" y="26910"/>
                      <a:pt x="14159" y="26910"/>
                    </a:cubicBezTo>
                    <a:cubicBezTo>
                      <a:pt x="14200" y="26784"/>
                      <a:pt x="14221" y="26638"/>
                      <a:pt x="14200" y="26512"/>
                    </a:cubicBezTo>
                    <a:cubicBezTo>
                      <a:pt x="14200" y="26453"/>
                      <a:pt x="14147" y="26414"/>
                      <a:pt x="14096" y="26414"/>
                    </a:cubicBezTo>
                    <a:cubicBezTo>
                      <a:pt x="14058" y="26414"/>
                      <a:pt x="14021" y="26437"/>
                      <a:pt x="14012" y="26492"/>
                    </a:cubicBezTo>
                    <a:cubicBezTo>
                      <a:pt x="13991" y="26617"/>
                      <a:pt x="13949" y="26743"/>
                      <a:pt x="13866" y="26868"/>
                    </a:cubicBezTo>
                    <a:cubicBezTo>
                      <a:pt x="13845" y="26868"/>
                      <a:pt x="13824" y="26889"/>
                      <a:pt x="13824" y="26910"/>
                    </a:cubicBezTo>
                    <a:cubicBezTo>
                      <a:pt x="13573" y="26889"/>
                      <a:pt x="13322" y="26889"/>
                      <a:pt x="13091" y="26889"/>
                    </a:cubicBezTo>
                    <a:cubicBezTo>
                      <a:pt x="13133" y="26805"/>
                      <a:pt x="13154" y="26743"/>
                      <a:pt x="13217" y="26680"/>
                    </a:cubicBezTo>
                    <a:cubicBezTo>
                      <a:pt x="13270" y="26609"/>
                      <a:pt x="13219" y="26524"/>
                      <a:pt x="13151" y="26524"/>
                    </a:cubicBezTo>
                    <a:cubicBezTo>
                      <a:pt x="13139" y="26524"/>
                      <a:pt x="13125" y="26527"/>
                      <a:pt x="13112" y="26533"/>
                    </a:cubicBezTo>
                    <a:cubicBezTo>
                      <a:pt x="12987" y="26617"/>
                      <a:pt x="12861" y="26743"/>
                      <a:pt x="12861" y="26889"/>
                    </a:cubicBezTo>
                    <a:cubicBezTo>
                      <a:pt x="11878" y="26868"/>
                      <a:pt x="10915" y="26847"/>
                      <a:pt x="9953" y="26847"/>
                    </a:cubicBezTo>
                    <a:cubicBezTo>
                      <a:pt x="9953" y="26722"/>
                      <a:pt x="9932" y="26596"/>
                      <a:pt x="9932" y="26492"/>
                    </a:cubicBezTo>
                    <a:cubicBezTo>
                      <a:pt x="9911" y="26220"/>
                      <a:pt x="9932" y="25948"/>
                      <a:pt x="9974" y="25696"/>
                    </a:cubicBezTo>
                    <a:cubicBezTo>
                      <a:pt x="9988" y="25611"/>
                      <a:pt x="9915" y="25535"/>
                      <a:pt x="9847" y="25535"/>
                    </a:cubicBezTo>
                    <a:cubicBezTo>
                      <a:pt x="9815" y="25535"/>
                      <a:pt x="9785" y="25552"/>
                      <a:pt x="9765" y="25592"/>
                    </a:cubicBezTo>
                    <a:cubicBezTo>
                      <a:pt x="9639" y="25843"/>
                      <a:pt x="9597" y="26073"/>
                      <a:pt x="9576" y="26324"/>
                    </a:cubicBezTo>
                    <a:cubicBezTo>
                      <a:pt x="9555" y="26492"/>
                      <a:pt x="9555" y="26659"/>
                      <a:pt x="9555" y="26826"/>
                    </a:cubicBezTo>
                    <a:lnTo>
                      <a:pt x="8949" y="26826"/>
                    </a:lnTo>
                    <a:cubicBezTo>
                      <a:pt x="8969" y="26554"/>
                      <a:pt x="8928" y="26282"/>
                      <a:pt x="8990" y="26010"/>
                    </a:cubicBezTo>
                    <a:cubicBezTo>
                      <a:pt x="9016" y="25934"/>
                      <a:pt x="8964" y="25888"/>
                      <a:pt x="8909" y="25888"/>
                    </a:cubicBezTo>
                    <a:cubicBezTo>
                      <a:pt x="8875" y="25888"/>
                      <a:pt x="8839" y="25907"/>
                      <a:pt x="8823" y="25948"/>
                    </a:cubicBezTo>
                    <a:cubicBezTo>
                      <a:pt x="8739" y="26178"/>
                      <a:pt x="8718" y="26408"/>
                      <a:pt x="8677" y="26638"/>
                    </a:cubicBezTo>
                    <a:cubicBezTo>
                      <a:pt x="8677" y="26701"/>
                      <a:pt x="8656" y="26764"/>
                      <a:pt x="8635" y="26826"/>
                    </a:cubicBezTo>
                    <a:lnTo>
                      <a:pt x="7965" y="26826"/>
                    </a:lnTo>
                    <a:cubicBezTo>
                      <a:pt x="8049" y="26701"/>
                      <a:pt x="8112" y="26554"/>
                      <a:pt x="8153" y="26429"/>
                    </a:cubicBezTo>
                    <a:cubicBezTo>
                      <a:pt x="8182" y="26358"/>
                      <a:pt x="8114" y="26316"/>
                      <a:pt x="8054" y="26316"/>
                    </a:cubicBezTo>
                    <a:cubicBezTo>
                      <a:pt x="8026" y="26316"/>
                      <a:pt x="7999" y="26325"/>
                      <a:pt x="7986" y="26345"/>
                    </a:cubicBezTo>
                    <a:cubicBezTo>
                      <a:pt x="7881" y="26471"/>
                      <a:pt x="7777" y="26596"/>
                      <a:pt x="7693" y="26722"/>
                    </a:cubicBezTo>
                    <a:cubicBezTo>
                      <a:pt x="7672" y="26743"/>
                      <a:pt x="7630" y="26784"/>
                      <a:pt x="7609" y="26826"/>
                    </a:cubicBezTo>
                    <a:lnTo>
                      <a:pt x="6982" y="26826"/>
                    </a:lnTo>
                    <a:cubicBezTo>
                      <a:pt x="7045" y="26701"/>
                      <a:pt x="7065" y="26554"/>
                      <a:pt x="7086" y="26408"/>
                    </a:cubicBezTo>
                    <a:cubicBezTo>
                      <a:pt x="7086" y="26356"/>
                      <a:pt x="7038" y="26320"/>
                      <a:pt x="6992" y="26320"/>
                    </a:cubicBezTo>
                    <a:cubicBezTo>
                      <a:pt x="6963" y="26320"/>
                      <a:pt x="6935" y="26334"/>
                      <a:pt x="6919" y="26366"/>
                    </a:cubicBezTo>
                    <a:cubicBezTo>
                      <a:pt x="6856" y="26512"/>
                      <a:pt x="6752" y="26680"/>
                      <a:pt x="6626" y="26784"/>
                    </a:cubicBezTo>
                    <a:cubicBezTo>
                      <a:pt x="6626" y="26805"/>
                      <a:pt x="6605" y="26805"/>
                      <a:pt x="6584" y="26826"/>
                    </a:cubicBezTo>
                    <a:lnTo>
                      <a:pt x="6061" y="26826"/>
                    </a:lnTo>
                    <a:cubicBezTo>
                      <a:pt x="6082" y="26805"/>
                      <a:pt x="6103" y="26784"/>
                      <a:pt x="6103" y="26764"/>
                    </a:cubicBezTo>
                    <a:cubicBezTo>
                      <a:pt x="6137" y="26713"/>
                      <a:pt x="6088" y="26648"/>
                      <a:pt x="6035" y="26648"/>
                    </a:cubicBezTo>
                    <a:cubicBezTo>
                      <a:pt x="6023" y="26648"/>
                      <a:pt x="6010" y="26651"/>
                      <a:pt x="5998" y="26659"/>
                    </a:cubicBezTo>
                    <a:cubicBezTo>
                      <a:pt x="5936" y="26701"/>
                      <a:pt x="5852" y="26743"/>
                      <a:pt x="5768" y="26743"/>
                    </a:cubicBezTo>
                    <a:cubicBezTo>
                      <a:pt x="5684" y="26764"/>
                      <a:pt x="5622" y="26764"/>
                      <a:pt x="5559" y="26784"/>
                    </a:cubicBezTo>
                    <a:cubicBezTo>
                      <a:pt x="5517" y="26805"/>
                      <a:pt x="5496" y="26826"/>
                      <a:pt x="5475" y="26826"/>
                    </a:cubicBezTo>
                    <a:cubicBezTo>
                      <a:pt x="5350" y="26826"/>
                      <a:pt x="5224" y="26826"/>
                      <a:pt x="5099" y="26847"/>
                    </a:cubicBezTo>
                    <a:cubicBezTo>
                      <a:pt x="5120" y="26805"/>
                      <a:pt x="5161" y="26784"/>
                      <a:pt x="5203" y="26764"/>
                    </a:cubicBezTo>
                    <a:cubicBezTo>
                      <a:pt x="5266" y="26764"/>
                      <a:pt x="5266" y="26680"/>
                      <a:pt x="5203" y="26659"/>
                    </a:cubicBezTo>
                    <a:cubicBezTo>
                      <a:pt x="5152" y="26650"/>
                      <a:pt x="5104" y="26642"/>
                      <a:pt x="5059" y="26642"/>
                    </a:cubicBezTo>
                    <a:cubicBezTo>
                      <a:pt x="4992" y="26642"/>
                      <a:pt x="4930" y="26660"/>
                      <a:pt x="4868" y="26722"/>
                    </a:cubicBezTo>
                    <a:cubicBezTo>
                      <a:pt x="4827" y="26764"/>
                      <a:pt x="4785" y="26805"/>
                      <a:pt x="4764" y="26847"/>
                    </a:cubicBezTo>
                    <a:cubicBezTo>
                      <a:pt x="3739" y="26847"/>
                      <a:pt x="2692" y="26868"/>
                      <a:pt x="1646" y="26994"/>
                    </a:cubicBezTo>
                    <a:cubicBezTo>
                      <a:pt x="1458" y="27015"/>
                      <a:pt x="1186" y="27036"/>
                      <a:pt x="914" y="27098"/>
                    </a:cubicBezTo>
                    <a:cubicBezTo>
                      <a:pt x="1521" y="22872"/>
                      <a:pt x="1019" y="18499"/>
                      <a:pt x="1332" y="14251"/>
                    </a:cubicBezTo>
                    <a:cubicBezTo>
                      <a:pt x="1500" y="11740"/>
                      <a:pt x="1604" y="9209"/>
                      <a:pt x="1667" y="6698"/>
                    </a:cubicBezTo>
                    <a:cubicBezTo>
                      <a:pt x="1730" y="4752"/>
                      <a:pt x="1563" y="2785"/>
                      <a:pt x="2044" y="881"/>
                    </a:cubicBezTo>
                    <a:close/>
                    <a:moveTo>
                      <a:pt x="1824" y="0"/>
                    </a:moveTo>
                    <a:cubicBezTo>
                      <a:pt x="1674" y="0"/>
                      <a:pt x="1539" y="94"/>
                      <a:pt x="1479" y="274"/>
                    </a:cubicBezTo>
                    <a:cubicBezTo>
                      <a:pt x="914" y="2116"/>
                      <a:pt x="1019" y="4061"/>
                      <a:pt x="998" y="5986"/>
                    </a:cubicBezTo>
                    <a:cubicBezTo>
                      <a:pt x="977" y="8330"/>
                      <a:pt x="830" y="10673"/>
                      <a:pt x="705" y="13017"/>
                    </a:cubicBezTo>
                    <a:cubicBezTo>
                      <a:pt x="558" y="15486"/>
                      <a:pt x="328" y="17892"/>
                      <a:pt x="370" y="20361"/>
                    </a:cubicBezTo>
                    <a:cubicBezTo>
                      <a:pt x="412" y="22809"/>
                      <a:pt x="495" y="25236"/>
                      <a:pt x="56" y="27642"/>
                    </a:cubicBezTo>
                    <a:cubicBezTo>
                      <a:pt x="0" y="27906"/>
                      <a:pt x="250" y="28134"/>
                      <a:pt x="472" y="28134"/>
                    </a:cubicBezTo>
                    <a:cubicBezTo>
                      <a:pt x="585" y="28134"/>
                      <a:pt x="690" y="28076"/>
                      <a:pt x="747" y="27935"/>
                    </a:cubicBezTo>
                    <a:cubicBezTo>
                      <a:pt x="851" y="27705"/>
                      <a:pt x="2839" y="27705"/>
                      <a:pt x="3215" y="27684"/>
                    </a:cubicBezTo>
                    <a:cubicBezTo>
                      <a:pt x="4680" y="27621"/>
                      <a:pt x="6145" y="27621"/>
                      <a:pt x="7609" y="27621"/>
                    </a:cubicBezTo>
                    <a:cubicBezTo>
                      <a:pt x="10350" y="27642"/>
                      <a:pt x="13071" y="27726"/>
                      <a:pt x="15812" y="27789"/>
                    </a:cubicBezTo>
                    <a:cubicBezTo>
                      <a:pt x="24955" y="27977"/>
                      <a:pt x="34099" y="28605"/>
                      <a:pt x="43242" y="28689"/>
                    </a:cubicBezTo>
                    <a:cubicBezTo>
                      <a:pt x="43263" y="28730"/>
                      <a:pt x="43284" y="28772"/>
                      <a:pt x="43305" y="28793"/>
                    </a:cubicBezTo>
                    <a:cubicBezTo>
                      <a:pt x="43326" y="28845"/>
                      <a:pt x="43373" y="28872"/>
                      <a:pt x="43420" y="28872"/>
                    </a:cubicBezTo>
                    <a:cubicBezTo>
                      <a:pt x="43467" y="28872"/>
                      <a:pt x="43514" y="28845"/>
                      <a:pt x="43535" y="28793"/>
                    </a:cubicBezTo>
                    <a:cubicBezTo>
                      <a:pt x="43556" y="28772"/>
                      <a:pt x="43577" y="28730"/>
                      <a:pt x="43598" y="28689"/>
                    </a:cubicBezTo>
                    <a:cubicBezTo>
                      <a:pt x="43765" y="28709"/>
                      <a:pt x="43954" y="28709"/>
                      <a:pt x="44142" y="28709"/>
                    </a:cubicBezTo>
                    <a:cubicBezTo>
                      <a:pt x="44142" y="28730"/>
                      <a:pt x="44142" y="28751"/>
                      <a:pt x="44163" y="28772"/>
                    </a:cubicBezTo>
                    <a:cubicBezTo>
                      <a:pt x="44178" y="28817"/>
                      <a:pt x="44226" y="28852"/>
                      <a:pt x="44275" y="28852"/>
                    </a:cubicBezTo>
                    <a:cubicBezTo>
                      <a:pt x="44294" y="28852"/>
                      <a:pt x="44313" y="28847"/>
                      <a:pt x="44330" y="28835"/>
                    </a:cubicBezTo>
                    <a:cubicBezTo>
                      <a:pt x="44393" y="28793"/>
                      <a:pt x="44435" y="28751"/>
                      <a:pt x="44477" y="28709"/>
                    </a:cubicBezTo>
                    <a:cubicBezTo>
                      <a:pt x="45795" y="28709"/>
                      <a:pt x="47113" y="28709"/>
                      <a:pt x="48452" y="28689"/>
                    </a:cubicBezTo>
                    <a:cubicBezTo>
                      <a:pt x="48850" y="28689"/>
                      <a:pt x="48850" y="28082"/>
                      <a:pt x="48452" y="28061"/>
                    </a:cubicBezTo>
                    <a:lnTo>
                      <a:pt x="47950" y="28061"/>
                    </a:lnTo>
                    <a:cubicBezTo>
                      <a:pt x="46088" y="27224"/>
                      <a:pt x="44686" y="25655"/>
                      <a:pt x="43138" y="24378"/>
                    </a:cubicBezTo>
                    <a:cubicBezTo>
                      <a:pt x="41652" y="23186"/>
                      <a:pt x="39957" y="22223"/>
                      <a:pt x="38346" y="21219"/>
                    </a:cubicBezTo>
                    <a:cubicBezTo>
                      <a:pt x="34329" y="18729"/>
                      <a:pt x="30270" y="16344"/>
                      <a:pt x="26231" y="13875"/>
                    </a:cubicBezTo>
                    <a:cubicBezTo>
                      <a:pt x="18301" y="9041"/>
                      <a:pt x="10350" y="4145"/>
                      <a:pt x="2002" y="44"/>
                    </a:cubicBezTo>
                    <a:cubicBezTo>
                      <a:pt x="1943" y="15"/>
                      <a:pt x="1882" y="0"/>
                      <a:pt x="18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0"/>
              <p:cNvSpPr/>
              <p:nvPr/>
            </p:nvSpPr>
            <p:spPr>
              <a:xfrm>
                <a:off x="7719963" y="2093813"/>
                <a:ext cx="522575" cy="328925"/>
              </a:xfrm>
              <a:custGeom>
                <a:rect b="b" l="l" r="r" t="t"/>
                <a:pathLst>
                  <a:path extrusionOk="0" h="13157" w="20903">
                    <a:moveTo>
                      <a:pt x="461" y="481"/>
                    </a:moveTo>
                    <a:lnTo>
                      <a:pt x="461" y="481"/>
                    </a:lnTo>
                    <a:cubicBezTo>
                      <a:pt x="607" y="565"/>
                      <a:pt x="754" y="649"/>
                      <a:pt x="879" y="733"/>
                    </a:cubicBezTo>
                    <a:cubicBezTo>
                      <a:pt x="712" y="1046"/>
                      <a:pt x="628" y="1486"/>
                      <a:pt x="628" y="1967"/>
                    </a:cubicBezTo>
                    <a:cubicBezTo>
                      <a:pt x="565" y="1486"/>
                      <a:pt x="523" y="984"/>
                      <a:pt x="461" y="481"/>
                    </a:cubicBezTo>
                    <a:close/>
                    <a:moveTo>
                      <a:pt x="2155" y="1590"/>
                    </a:moveTo>
                    <a:lnTo>
                      <a:pt x="2155" y="1590"/>
                    </a:lnTo>
                    <a:cubicBezTo>
                      <a:pt x="2239" y="1653"/>
                      <a:pt x="2323" y="1716"/>
                      <a:pt x="2406" y="1779"/>
                    </a:cubicBezTo>
                    <a:cubicBezTo>
                      <a:pt x="2386" y="1883"/>
                      <a:pt x="2365" y="2009"/>
                      <a:pt x="2344" y="2113"/>
                    </a:cubicBezTo>
                    <a:cubicBezTo>
                      <a:pt x="2281" y="1946"/>
                      <a:pt x="2218" y="1779"/>
                      <a:pt x="2155" y="1590"/>
                    </a:cubicBezTo>
                    <a:close/>
                    <a:moveTo>
                      <a:pt x="1590" y="1193"/>
                    </a:moveTo>
                    <a:cubicBezTo>
                      <a:pt x="1695" y="1256"/>
                      <a:pt x="1779" y="1318"/>
                      <a:pt x="1862" y="1381"/>
                    </a:cubicBezTo>
                    <a:cubicBezTo>
                      <a:pt x="1904" y="1800"/>
                      <a:pt x="2030" y="2197"/>
                      <a:pt x="2176" y="2616"/>
                    </a:cubicBezTo>
                    <a:cubicBezTo>
                      <a:pt x="2197" y="2699"/>
                      <a:pt x="2218" y="2825"/>
                      <a:pt x="2260" y="2950"/>
                    </a:cubicBezTo>
                    <a:cubicBezTo>
                      <a:pt x="2239" y="3139"/>
                      <a:pt x="2239" y="3348"/>
                      <a:pt x="2218" y="3536"/>
                    </a:cubicBezTo>
                    <a:cubicBezTo>
                      <a:pt x="2155" y="3453"/>
                      <a:pt x="2093" y="3348"/>
                      <a:pt x="2051" y="3285"/>
                    </a:cubicBezTo>
                    <a:cubicBezTo>
                      <a:pt x="1883" y="2971"/>
                      <a:pt x="1716" y="2657"/>
                      <a:pt x="1570" y="2344"/>
                    </a:cubicBezTo>
                    <a:cubicBezTo>
                      <a:pt x="1590" y="1946"/>
                      <a:pt x="1590" y="1569"/>
                      <a:pt x="1590" y="1193"/>
                    </a:cubicBezTo>
                    <a:close/>
                    <a:moveTo>
                      <a:pt x="1528" y="3055"/>
                    </a:moveTo>
                    <a:cubicBezTo>
                      <a:pt x="1570" y="3118"/>
                      <a:pt x="1590" y="3181"/>
                      <a:pt x="1611" y="3243"/>
                    </a:cubicBezTo>
                    <a:cubicBezTo>
                      <a:pt x="1737" y="3494"/>
                      <a:pt x="1925" y="4059"/>
                      <a:pt x="2197" y="4373"/>
                    </a:cubicBezTo>
                    <a:lnTo>
                      <a:pt x="2176" y="5085"/>
                    </a:lnTo>
                    <a:cubicBezTo>
                      <a:pt x="2114" y="4896"/>
                      <a:pt x="2009" y="4729"/>
                      <a:pt x="1946" y="4582"/>
                    </a:cubicBezTo>
                    <a:cubicBezTo>
                      <a:pt x="1800" y="4290"/>
                      <a:pt x="1653" y="4018"/>
                      <a:pt x="1486" y="3746"/>
                    </a:cubicBezTo>
                    <a:cubicBezTo>
                      <a:pt x="1507" y="3515"/>
                      <a:pt x="1528" y="3285"/>
                      <a:pt x="1528" y="3055"/>
                    </a:cubicBezTo>
                    <a:close/>
                    <a:moveTo>
                      <a:pt x="1444" y="4436"/>
                    </a:moveTo>
                    <a:cubicBezTo>
                      <a:pt x="1611" y="4792"/>
                      <a:pt x="1716" y="5398"/>
                      <a:pt x="1988" y="5691"/>
                    </a:cubicBezTo>
                    <a:cubicBezTo>
                      <a:pt x="2009" y="5712"/>
                      <a:pt x="2040" y="5723"/>
                      <a:pt x="2072" y="5723"/>
                    </a:cubicBezTo>
                    <a:cubicBezTo>
                      <a:pt x="2103" y="5723"/>
                      <a:pt x="2134" y="5712"/>
                      <a:pt x="2155" y="5691"/>
                    </a:cubicBezTo>
                    <a:cubicBezTo>
                      <a:pt x="2155" y="5712"/>
                      <a:pt x="2155" y="5754"/>
                      <a:pt x="2155" y="5796"/>
                    </a:cubicBezTo>
                    <a:cubicBezTo>
                      <a:pt x="2155" y="5984"/>
                      <a:pt x="2134" y="6194"/>
                      <a:pt x="2134" y="6403"/>
                    </a:cubicBezTo>
                    <a:cubicBezTo>
                      <a:pt x="1988" y="5901"/>
                      <a:pt x="1716" y="5440"/>
                      <a:pt x="1423" y="5001"/>
                    </a:cubicBezTo>
                    <a:lnTo>
                      <a:pt x="1444" y="4436"/>
                    </a:lnTo>
                    <a:close/>
                    <a:moveTo>
                      <a:pt x="1381" y="5524"/>
                    </a:moveTo>
                    <a:cubicBezTo>
                      <a:pt x="1632" y="6005"/>
                      <a:pt x="1821" y="6507"/>
                      <a:pt x="1925" y="7072"/>
                    </a:cubicBezTo>
                    <a:cubicBezTo>
                      <a:pt x="1943" y="7142"/>
                      <a:pt x="2003" y="7182"/>
                      <a:pt x="2059" y="7182"/>
                    </a:cubicBezTo>
                    <a:cubicBezTo>
                      <a:pt x="2070" y="7182"/>
                      <a:pt x="2082" y="7181"/>
                      <a:pt x="2093" y="7177"/>
                    </a:cubicBezTo>
                    <a:cubicBezTo>
                      <a:pt x="2093" y="7261"/>
                      <a:pt x="2093" y="7344"/>
                      <a:pt x="2093" y="7428"/>
                    </a:cubicBezTo>
                    <a:cubicBezTo>
                      <a:pt x="2072" y="7407"/>
                      <a:pt x="2051" y="7386"/>
                      <a:pt x="2051" y="7365"/>
                    </a:cubicBezTo>
                    <a:cubicBezTo>
                      <a:pt x="1821" y="6989"/>
                      <a:pt x="1590" y="6612"/>
                      <a:pt x="1360" y="6235"/>
                    </a:cubicBezTo>
                    <a:cubicBezTo>
                      <a:pt x="1360" y="6005"/>
                      <a:pt x="1381" y="5754"/>
                      <a:pt x="1381" y="5524"/>
                    </a:cubicBezTo>
                    <a:close/>
                    <a:moveTo>
                      <a:pt x="1339" y="6717"/>
                    </a:moveTo>
                    <a:cubicBezTo>
                      <a:pt x="1486" y="7010"/>
                      <a:pt x="1632" y="7282"/>
                      <a:pt x="1779" y="7575"/>
                    </a:cubicBezTo>
                    <a:cubicBezTo>
                      <a:pt x="1862" y="7742"/>
                      <a:pt x="1946" y="7930"/>
                      <a:pt x="2051" y="8098"/>
                    </a:cubicBezTo>
                    <a:cubicBezTo>
                      <a:pt x="2051" y="8328"/>
                      <a:pt x="2051" y="8579"/>
                      <a:pt x="2030" y="8809"/>
                    </a:cubicBezTo>
                    <a:cubicBezTo>
                      <a:pt x="2009" y="8767"/>
                      <a:pt x="1988" y="8725"/>
                      <a:pt x="1967" y="8683"/>
                    </a:cubicBezTo>
                    <a:cubicBezTo>
                      <a:pt x="1779" y="8307"/>
                      <a:pt x="1590" y="7951"/>
                      <a:pt x="1423" y="7575"/>
                    </a:cubicBezTo>
                    <a:cubicBezTo>
                      <a:pt x="1402" y="7282"/>
                      <a:pt x="1360" y="7010"/>
                      <a:pt x="1339" y="6717"/>
                    </a:cubicBezTo>
                    <a:close/>
                    <a:moveTo>
                      <a:pt x="1486" y="8516"/>
                    </a:moveTo>
                    <a:lnTo>
                      <a:pt x="1486" y="8516"/>
                    </a:lnTo>
                    <a:cubicBezTo>
                      <a:pt x="1528" y="8600"/>
                      <a:pt x="1570" y="8683"/>
                      <a:pt x="1590" y="8767"/>
                    </a:cubicBezTo>
                    <a:cubicBezTo>
                      <a:pt x="1716" y="9018"/>
                      <a:pt x="1821" y="9332"/>
                      <a:pt x="2009" y="9562"/>
                    </a:cubicBezTo>
                    <a:cubicBezTo>
                      <a:pt x="2009" y="9583"/>
                      <a:pt x="2009" y="9604"/>
                      <a:pt x="2009" y="9625"/>
                    </a:cubicBezTo>
                    <a:cubicBezTo>
                      <a:pt x="1988" y="9583"/>
                      <a:pt x="1946" y="9562"/>
                      <a:pt x="1925" y="9520"/>
                    </a:cubicBezTo>
                    <a:cubicBezTo>
                      <a:pt x="1842" y="9395"/>
                      <a:pt x="1758" y="9228"/>
                      <a:pt x="1716" y="9081"/>
                    </a:cubicBezTo>
                    <a:cubicBezTo>
                      <a:pt x="1703" y="9017"/>
                      <a:pt x="1659" y="8992"/>
                      <a:pt x="1612" y="8992"/>
                    </a:cubicBezTo>
                    <a:cubicBezTo>
                      <a:pt x="1583" y="8992"/>
                      <a:pt x="1552" y="9002"/>
                      <a:pt x="1528" y="9018"/>
                    </a:cubicBezTo>
                    <a:cubicBezTo>
                      <a:pt x="1528" y="8851"/>
                      <a:pt x="1507" y="8683"/>
                      <a:pt x="1486" y="8516"/>
                    </a:cubicBezTo>
                    <a:close/>
                    <a:moveTo>
                      <a:pt x="1298" y="8809"/>
                    </a:moveTo>
                    <a:lnTo>
                      <a:pt x="1298" y="8809"/>
                    </a:lnTo>
                    <a:cubicBezTo>
                      <a:pt x="1318" y="8914"/>
                      <a:pt x="1339" y="9018"/>
                      <a:pt x="1339" y="9123"/>
                    </a:cubicBezTo>
                    <a:cubicBezTo>
                      <a:pt x="1352" y="9172"/>
                      <a:pt x="1385" y="9192"/>
                      <a:pt x="1420" y="9192"/>
                    </a:cubicBezTo>
                    <a:cubicBezTo>
                      <a:pt x="1444" y="9192"/>
                      <a:pt x="1469" y="9182"/>
                      <a:pt x="1486" y="9165"/>
                    </a:cubicBezTo>
                    <a:cubicBezTo>
                      <a:pt x="1528" y="9353"/>
                      <a:pt x="1590" y="9520"/>
                      <a:pt x="1674" y="9667"/>
                    </a:cubicBezTo>
                    <a:cubicBezTo>
                      <a:pt x="1758" y="9792"/>
                      <a:pt x="1862" y="9960"/>
                      <a:pt x="2009" y="10023"/>
                    </a:cubicBezTo>
                    <a:cubicBezTo>
                      <a:pt x="2009" y="10169"/>
                      <a:pt x="2009" y="10295"/>
                      <a:pt x="2009" y="10441"/>
                    </a:cubicBezTo>
                    <a:cubicBezTo>
                      <a:pt x="1967" y="10441"/>
                      <a:pt x="1946" y="10441"/>
                      <a:pt x="1925" y="10420"/>
                    </a:cubicBezTo>
                    <a:cubicBezTo>
                      <a:pt x="1130" y="10106"/>
                      <a:pt x="1277" y="9583"/>
                      <a:pt x="1298" y="8809"/>
                    </a:cubicBezTo>
                    <a:close/>
                    <a:moveTo>
                      <a:pt x="2699" y="2009"/>
                    </a:moveTo>
                    <a:cubicBezTo>
                      <a:pt x="3432" y="2574"/>
                      <a:pt x="4164" y="3139"/>
                      <a:pt x="4938" y="3641"/>
                    </a:cubicBezTo>
                    <a:cubicBezTo>
                      <a:pt x="6738" y="4771"/>
                      <a:pt x="8621" y="5712"/>
                      <a:pt x="10441" y="6738"/>
                    </a:cubicBezTo>
                    <a:cubicBezTo>
                      <a:pt x="12262" y="7784"/>
                      <a:pt x="13998" y="8956"/>
                      <a:pt x="15756" y="10106"/>
                    </a:cubicBezTo>
                    <a:cubicBezTo>
                      <a:pt x="16886" y="10839"/>
                      <a:pt x="18288" y="11445"/>
                      <a:pt x="19376" y="12345"/>
                    </a:cubicBezTo>
                    <a:cubicBezTo>
                      <a:pt x="17179" y="12220"/>
                      <a:pt x="15086" y="11445"/>
                      <a:pt x="12889" y="11278"/>
                    </a:cubicBezTo>
                    <a:cubicBezTo>
                      <a:pt x="10441" y="11090"/>
                      <a:pt x="7972" y="10985"/>
                      <a:pt x="5524" y="10901"/>
                    </a:cubicBezTo>
                    <a:cubicBezTo>
                      <a:pt x="4562" y="10860"/>
                      <a:pt x="3453" y="10860"/>
                      <a:pt x="2490" y="10608"/>
                    </a:cubicBezTo>
                    <a:cubicBezTo>
                      <a:pt x="2490" y="8997"/>
                      <a:pt x="2532" y="7407"/>
                      <a:pt x="2595" y="5796"/>
                    </a:cubicBezTo>
                    <a:cubicBezTo>
                      <a:pt x="2637" y="5147"/>
                      <a:pt x="2678" y="4478"/>
                      <a:pt x="2720" y="3808"/>
                    </a:cubicBezTo>
                    <a:cubicBezTo>
                      <a:pt x="2741" y="3808"/>
                      <a:pt x="2783" y="3787"/>
                      <a:pt x="2804" y="3766"/>
                    </a:cubicBezTo>
                    <a:cubicBezTo>
                      <a:pt x="2992" y="3599"/>
                      <a:pt x="2867" y="3285"/>
                      <a:pt x="2741" y="3034"/>
                    </a:cubicBezTo>
                    <a:cubicBezTo>
                      <a:pt x="2741" y="2699"/>
                      <a:pt x="2741" y="2344"/>
                      <a:pt x="2699" y="2009"/>
                    </a:cubicBezTo>
                    <a:close/>
                    <a:moveTo>
                      <a:pt x="338" y="0"/>
                    </a:moveTo>
                    <a:cubicBezTo>
                      <a:pt x="304" y="0"/>
                      <a:pt x="272" y="21"/>
                      <a:pt x="272" y="63"/>
                    </a:cubicBezTo>
                    <a:cubicBezTo>
                      <a:pt x="0" y="2637"/>
                      <a:pt x="586" y="5210"/>
                      <a:pt x="419" y="7784"/>
                    </a:cubicBezTo>
                    <a:cubicBezTo>
                      <a:pt x="377" y="8391"/>
                      <a:pt x="210" y="9625"/>
                      <a:pt x="649" y="10253"/>
                    </a:cubicBezTo>
                    <a:cubicBezTo>
                      <a:pt x="670" y="10504"/>
                      <a:pt x="774" y="10713"/>
                      <a:pt x="1026" y="10901"/>
                    </a:cubicBezTo>
                    <a:cubicBezTo>
                      <a:pt x="1779" y="11445"/>
                      <a:pt x="3285" y="11466"/>
                      <a:pt x="4206" y="11550"/>
                    </a:cubicBezTo>
                    <a:cubicBezTo>
                      <a:pt x="5922" y="11717"/>
                      <a:pt x="7658" y="11717"/>
                      <a:pt x="9395" y="11843"/>
                    </a:cubicBezTo>
                    <a:cubicBezTo>
                      <a:pt x="11362" y="11969"/>
                      <a:pt x="13329" y="12031"/>
                      <a:pt x="15275" y="12450"/>
                    </a:cubicBezTo>
                    <a:cubicBezTo>
                      <a:pt x="16790" y="12786"/>
                      <a:pt x="18271" y="13157"/>
                      <a:pt x="19824" y="13157"/>
                    </a:cubicBezTo>
                    <a:cubicBezTo>
                      <a:pt x="20008" y="13157"/>
                      <a:pt x="20193" y="13151"/>
                      <a:pt x="20380" y="13140"/>
                    </a:cubicBezTo>
                    <a:cubicBezTo>
                      <a:pt x="20736" y="13119"/>
                      <a:pt x="20903" y="12722"/>
                      <a:pt x="20673" y="12450"/>
                    </a:cubicBezTo>
                    <a:cubicBezTo>
                      <a:pt x="19606" y="11215"/>
                      <a:pt x="17995" y="10588"/>
                      <a:pt x="16635" y="9730"/>
                    </a:cubicBezTo>
                    <a:cubicBezTo>
                      <a:pt x="14793" y="8537"/>
                      <a:pt x="12994" y="7303"/>
                      <a:pt x="11069" y="6215"/>
                    </a:cubicBezTo>
                    <a:cubicBezTo>
                      <a:pt x="9165" y="5147"/>
                      <a:pt x="7177" y="4164"/>
                      <a:pt x="5294" y="3055"/>
                    </a:cubicBezTo>
                    <a:cubicBezTo>
                      <a:pt x="4185" y="2406"/>
                      <a:pt x="3139" y="1465"/>
                      <a:pt x="2009" y="837"/>
                    </a:cubicBezTo>
                    <a:lnTo>
                      <a:pt x="2009" y="816"/>
                    </a:lnTo>
                    <a:cubicBezTo>
                      <a:pt x="1993" y="769"/>
                      <a:pt x="1954" y="746"/>
                      <a:pt x="1918" y="746"/>
                    </a:cubicBezTo>
                    <a:cubicBezTo>
                      <a:pt x="1906" y="746"/>
                      <a:pt x="1894" y="748"/>
                      <a:pt x="1883" y="753"/>
                    </a:cubicBezTo>
                    <a:cubicBezTo>
                      <a:pt x="1779" y="712"/>
                      <a:pt x="1674" y="649"/>
                      <a:pt x="1590" y="607"/>
                    </a:cubicBezTo>
                    <a:cubicBezTo>
                      <a:pt x="1541" y="490"/>
                      <a:pt x="1424" y="427"/>
                      <a:pt x="1295" y="427"/>
                    </a:cubicBezTo>
                    <a:cubicBezTo>
                      <a:pt x="1261" y="427"/>
                      <a:pt x="1227" y="431"/>
                      <a:pt x="1193" y="440"/>
                    </a:cubicBezTo>
                    <a:cubicBezTo>
                      <a:pt x="984" y="356"/>
                      <a:pt x="754" y="272"/>
                      <a:pt x="523" y="209"/>
                    </a:cubicBezTo>
                    <a:cubicBezTo>
                      <a:pt x="482" y="209"/>
                      <a:pt x="461" y="209"/>
                      <a:pt x="440" y="230"/>
                    </a:cubicBezTo>
                    <a:cubicBezTo>
                      <a:pt x="419" y="168"/>
                      <a:pt x="419" y="126"/>
                      <a:pt x="419" y="63"/>
                    </a:cubicBezTo>
                    <a:cubicBezTo>
                      <a:pt x="408" y="21"/>
                      <a:pt x="372" y="0"/>
                      <a:pt x="3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 name="Google Shape;827;p20"/>
            <p:cNvSpPr/>
            <p:nvPr/>
          </p:nvSpPr>
          <p:spPr>
            <a:xfrm>
              <a:off x="8169196" y="4608124"/>
              <a:ext cx="82428" cy="62630"/>
            </a:xfrm>
            <a:custGeom>
              <a:rect b="b" l="l" r="r" t="t"/>
              <a:pathLst>
                <a:path extrusionOk="0" h="2322" w="3056">
                  <a:moveTo>
                    <a:pt x="1259" y="523"/>
                  </a:moveTo>
                  <a:cubicBezTo>
                    <a:pt x="1628" y="584"/>
                    <a:pt x="2081" y="654"/>
                    <a:pt x="2302" y="976"/>
                  </a:cubicBezTo>
                  <a:cubicBezTo>
                    <a:pt x="2407" y="1123"/>
                    <a:pt x="2428" y="1248"/>
                    <a:pt x="2386" y="1395"/>
                  </a:cubicBezTo>
                  <a:cubicBezTo>
                    <a:pt x="2344" y="1499"/>
                    <a:pt x="2240" y="1604"/>
                    <a:pt x="2114" y="1687"/>
                  </a:cubicBezTo>
                  <a:cubicBezTo>
                    <a:pt x="1967" y="1767"/>
                    <a:pt x="1801" y="1803"/>
                    <a:pt x="1630" y="1803"/>
                  </a:cubicBezTo>
                  <a:cubicBezTo>
                    <a:pt x="1485" y="1803"/>
                    <a:pt x="1337" y="1777"/>
                    <a:pt x="1193" y="1729"/>
                  </a:cubicBezTo>
                  <a:cubicBezTo>
                    <a:pt x="1047" y="1687"/>
                    <a:pt x="900" y="1604"/>
                    <a:pt x="796" y="1499"/>
                  </a:cubicBezTo>
                  <a:cubicBezTo>
                    <a:pt x="733" y="1436"/>
                    <a:pt x="712" y="1395"/>
                    <a:pt x="670" y="1311"/>
                  </a:cubicBezTo>
                  <a:cubicBezTo>
                    <a:pt x="649" y="1290"/>
                    <a:pt x="649" y="1269"/>
                    <a:pt x="628" y="1227"/>
                  </a:cubicBezTo>
                  <a:cubicBezTo>
                    <a:pt x="628" y="1206"/>
                    <a:pt x="607" y="1185"/>
                    <a:pt x="607" y="1164"/>
                  </a:cubicBezTo>
                  <a:cubicBezTo>
                    <a:pt x="607" y="1164"/>
                    <a:pt x="607" y="1143"/>
                    <a:pt x="607" y="1143"/>
                  </a:cubicBezTo>
                  <a:cubicBezTo>
                    <a:pt x="607" y="976"/>
                    <a:pt x="649" y="830"/>
                    <a:pt x="733" y="725"/>
                  </a:cubicBezTo>
                  <a:cubicBezTo>
                    <a:pt x="796" y="641"/>
                    <a:pt x="838" y="620"/>
                    <a:pt x="921" y="579"/>
                  </a:cubicBezTo>
                  <a:lnTo>
                    <a:pt x="921" y="579"/>
                  </a:lnTo>
                  <a:cubicBezTo>
                    <a:pt x="900" y="589"/>
                    <a:pt x="895" y="594"/>
                    <a:pt x="898" y="594"/>
                  </a:cubicBezTo>
                  <a:cubicBezTo>
                    <a:pt x="900" y="594"/>
                    <a:pt x="911" y="589"/>
                    <a:pt x="921" y="579"/>
                  </a:cubicBezTo>
                  <a:lnTo>
                    <a:pt x="921" y="579"/>
                  </a:lnTo>
                  <a:cubicBezTo>
                    <a:pt x="921" y="579"/>
                    <a:pt x="921" y="579"/>
                    <a:pt x="921" y="579"/>
                  </a:cubicBezTo>
                  <a:cubicBezTo>
                    <a:pt x="942" y="579"/>
                    <a:pt x="963" y="558"/>
                    <a:pt x="984" y="558"/>
                  </a:cubicBezTo>
                  <a:lnTo>
                    <a:pt x="1047" y="558"/>
                  </a:lnTo>
                  <a:cubicBezTo>
                    <a:pt x="1065" y="560"/>
                    <a:pt x="1084" y="562"/>
                    <a:pt x="1102" y="562"/>
                  </a:cubicBezTo>
                  <a:cubicBezTo>
                    <a:pt x="1158" y="562"/>
                    <a:pt x="1213" y="549"/>
                    <a:pt x="1259" y="523"/>
                  </a:cubicBezTo>
                  <a:close/>
                  <a:moveTo>
                    <a:pt x="1261" y="1"/>
                  </a:moveTo>
                  <a:cubicBezTo>
                    <a:pt x="1210" y="1"/>
                    <a:pt x="1160" y="17"/>
                    <a:pt x="1119" y="47"/>
                  </a:cubicBezTo>
                  <a:lnTo>
                    <a:pt x="1119" y="47"/>
                  </a:lnTo>
                  <a:cubicBezTo>
                    <a:pt x="1090" y="44"/>
                    <a:pt x="1061" y="43"/>
                    <a:pt x="1033" y="43"/>
                  </a:cubicBezTo>
                  <a:cubicBezTo>
                    <a:pt x="823" y="43"/>
                    <a:pt x="628" y="110"/>
                    <a:pt x="461" y="244"/>
                  </a:cubicBezTo>
                  <a:cubicBezTo>
                    <a:pt x="294" y="390"/>
                    <a:pt x="168" y="620"/>
                    <a:pt x="105" y="851"/>
                  </a:cubicBezTo>
                  <a:cubicBezTo>
                    <a:pt x="1" y="1374"/>
                    <a:pt x="294" y="1855"/>
                    <a:pt x="754" y="2106"/>
                  </a:cubicBezTo>
                  <a:cubicBezTo>
                    <a:pt x="1017" y="2244"/>
                    <a:pt x="1317" y="2321"/>
                    <a:pt x="1614" y="2321"/>
                  </a:cubicBezTo>
                  <a:cubicBezTo>
                    <a:pt x="1814" y="2321"/>
                    <a:pt x="2013" y="2286"/>
                    <a:pt x="2198" y="2211"/>
                  </a:cubicBezTo>
                  <a:cubicBezTo>
                    <a:pt x="2679" y="2022"/>
                    <a:pt x="3056" y="1562"/>
                    <a:pt x="2888" y="1018"/>
                  </a:cubicBezTo>
                  <a:cubicBezTo>
                    <a:pt x="2700" y="327"/>
                    <a:pt x="1968" y="118"/>
                    <a:pt x="1340" y="14"/>
                  </a:cubicBezTo>
                  <a:cubicBezTo>
                    <a:pt x="1314" y="5"/>
                    <a:pt x="1288" y="1"/>
                    <a:pt x="12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0"/>
            <p:cNvSpPr/>
            <p:nvPr/>
          </p:nvSpPr>
          <p:spPr>
            <a:xfrm>
              <a:off x="7927780" y="1452650"/>
              <a:ext cx="60391" cy="61929"/>
            </a:xfrm>
            <a:custGeom>
              <a:rect b="b" l="l" r="r" t="t"/>
              <a:pathLst>
                <a:path extrusionOk="0" h="2296" w="2239">
                  <a:moveTo>
                    <a:pt x="1109" y="653"/>
                  </a:moveTo>
                  <a:cubicBezTo>
                    <a:pt x="1151" y="674"/>
                    <a:pt x="1214" y="695"/>
                    <a:pt x="1256" y="695"/>
                  </a:cubicBezTo>
                  <a:cubicBezTo>
                    <a:pt x="1277" y="716"/>
                    <a:pt x="1277" y="716"/>
                    <a:pt x="1297" y="716"/>
                  </a:cubicBezTo>
                  <a:cubicBezTo>
                    <a:pt x="1339" y="737"/>
                    <a:pt x="1360" y="758"/>
                    <a:pt x="1402" y="779"/>
                  </a:cubicBezTo>
                  <a:cubicBezTo>
                    <a:pt x="1423" y="799"/>
                    <a:pt x="1423" y="820"/>
                    <a:pt x="1444" y="820"/>
                  </a:cubicBezTo>
                  <a:cubicBezTo>
                    <a:pt x="1486" y="862"/>
                    <a:pt x="1507" y="883"/>
                    <a:pt x="1528" y="904"/>
                  </a:cubicBezTo>
                  <a:cubicBezTo>
                    <a:pt x="1523" y="902"/>
                    <a:pt x="1520" y="901"/>
                    <a:pt x="1517" y="901"/>
                  </a:cubicBezTo>
                  <a:cubicBezTo>
                    <a:pt x="1499" y="901"/>
                    <a:pt x="1551" y="967"/>
                    <a:pt x="1569" y="967"/>
                  </a:cubicBezTo>
                  <a:cubicBezTo>
                    <a:pt x="1569" y="983"/>
                    <a:pt x="1581" y="998"/>
                    <a:pt x="1587" y="1014"/>
                  </a:cubicBezTo>
                  <a:lnTo>
                    <a:pt x="1587" y="1014"/>
                  </a:lnTo>
                  <a:cubicBezTo>
                    <a:pt x="1586" y="1011"/>
                    <a:pt x="1585" y="1009"/>
                    <a:pt x="1584" y="1009"/>
                  </a:cubicBezTo>
                  <a:cubicBezTo>
                    <a:pt x="1584" y="1009"/>
                    <a:pt x="1585" y="1014"/>
                    <a:pt x="1590" y="1030"/>
                  </a:cubicBezTo>
                  <a:cubicBezTo>
                    <a:pt x="1590" y="1071"/>
                    <a:pt x="1611" y="1113"/>
                    <a:pt x="1611" y="1134"/>
                  </a:cubicBezTo>
                  <a:cubicBezTo>
                    <a:pt x="1611" y="1135"/>
                    <a:pt x="1612" y="1135"/>
                    <a:pt x="1612" y="1135"/>
                  </a:cubicBezTo>
                  <a:lnTo>
                    <a:pt x="1612" y="1135"/>
                  </a:lnTo>
                  <a:cubicBezTo>
                    <a:pt x="1611" y="1140"/>
                    <a:pt x="1611" y="1147"/>
                    <a:pt x="1611" y="1155"/>
                  </a:cubicBezTo>
                  <a:cubicBezTo>
                    <a:pt x="1611" y="1176"/>
                    <a:pt x="1611" y="1197"/>
                    <a:pt x="1611" y="1239"/>
                  </a:cubicBezTo>
                  <a:cubicBezTo>
                    <a:pt x="1611" y="1239"/>
                    <a:pt x="1611" y="1260"/>
                    <a:pt x="1611" y="1281"/>
                  </a:cubicBezTo>
                  <a:cubicBezTo>
                    <a:pt x="1617" y="1264"/>
                    <a:pt x="1620" y="1257"/>
                    <a:pt x="1620" y="1257"/>
                  </a:cubicBezTo>
                  <a:cubicBezTo>
                    <a:pt x="1622" y="1257"/>
                    <a:pt x="1611" y="1302"/>
                    <a:pt x="1611" y="1302"/>
                  </a:cubicBezTo>
                  <a:cubicBezTo>
                    <a:pt x="1590" y="1323"/>
                    <a:pt x="1590" y="1364"/>
                    <a:pt x="1569" y="1385"/>
                  </a:cubicBezTo>
                  <a:cubicBezTo>
                    <a:pt x="1563" y="1412"/>
                    <a:pt x="1565" y="1419"/>
                    <a:pt x="1569" y="1419"/>
                  </a:cubicBezTo>
                  <a:cubicBezTo>
                    <a:pt x="1573" y="1419"/>
                    <a:pt x="1579" y="1413"/>
                    <a:pt x="1582" y="1409"/>
                  </a:cubicBezTo>
                  <a:lnTo>
                    <a:pt x="1582" y="1409"/>
                  </a:lnTo>
                  <a:cubicBezTo>
                    <a:pt x="1580" y="1412"/>
                    <a:pt x="1576" y="1418"/>
                    <a:pt x="1569" y="1427"/>
                  </a:cubicBezTo>
                  <a:cubicBezTo>
                    <a:pt x="1549" y="1427"/>
                    <a:pt x="1549" y="1448"/>
                    <a:pt x="1549" y="1469"/>
                  </a:cubicBezTo>
                  <a:cubicBezTo>
                    <a:pt x="1528" y="1469"/>
                    <a:pt x="1528" y="1490"/>
                    <a:pt x="1507" y="1511"/>
                  </a:cubicBezTo>
                  <a:cubicBezTo>
                    <a:pt x="1507" y="1511"/>
                    <a:pt x="1507" y="1532"/>
                    <a:pt x="1486" y="1532"/>
                  </a:cubicBezTo>
                  <a:cubicBezTo>
                    <a:pt x="1465" y="1574"/>
                    <a:pt x="1444" y="1595"/>
                    <a:pt x="1423" y="1615"/>
                  </a:cubicBezTo>
                  <a:cubicBezTo>
                    <a:pt x="1402" y="1636"/>
                    <a:pt x="1381" y="1636"/>
                    <a:pt x="1360" y="1657"/>
                  </a:cubicBezTo>
                  <a:cubicBezTo>
                    <a:pt x="1355" y="1662"/>
                    <a:pt x="1356" y="1664"/>
                    <a:pt x="1359" y="1664"/>
                  </a:cubicBezTo>
                  <a:cubicBezTo>
                    <a:pt x="1365" y="1664"/>
                    <a:pt x="1378" y="1659"/>
                    <a:pt x="1382" y="1659"/>
                  </a:cubicBezTo>
                  <a:cubicBezTo>
                    <a:pt x="1387" y="1659"/>
                    <a:pt x="1383" y="1663"/>
                    <a:pt x="1360" y="1678"/>
                  </a:cubicBezTo>
                  <a:cubicBezTo>
                    <a:pt x="1318" y="1678"/>
                    <a:pt x="1297" y="1699"/>
                    <a:pt x="1256" y="1720"/>
                  </a:cubicBezTo>
                  <a:cubicBezTo>
                    <a:pt x="1256" y="1720"/>
                    <a:pt x="1193" y="1741"/>
                    <a:pt x="1235" y="1741"/>
                  </a:cubicBezTo>
                  <a:cubicBezTo>
                    <a:pt x="1214" y="1741"/>
                    <a:pt x="1193" y="1741"/>
                    <a:pt x="1172" y="1762"/>
                  </a:cubicBezTo>
                  <a:lnTo>
                    <a:pt x="1109" y="1762"/>
                  </a:lnTo>
                  <a:cubicBezTo>
                    <a:pt x="1088" y="1772"/>
                    <a:pt x="1104" y="1772"/>
                    <a:pt x="1117" y="1772"/>
                  </a:cubicBezTo>
                  <a:cubicBezTo>
                    <a:pt x="1130" y="1772"/>
                    <a:pt x="1140" y="1772"/>
                    <a:pt x="1109" y="1783"/>
                  </a:cubicBezTo>
                  <a:cubicBezTo>
                    <a:pt x="1067" y="1783"/>
                    <a:pt x="1025" y="1783"/>
                    <a:pt x="984" y="1762"/>
                  </a:cubicBezTo>
                  <a:cubicBezTo>
                    <a:pt x="973" y="1762"/>
                    <a:pt x="970" y="1763"/>
                    <a:pt x="972" y="1765"/>
                  </a:cubicBezTo>
                  <a:lnTo>
                    <a:pt x="972" y="1765"/>
                  </a:lnTo>
                  <a:cubicBezTo>
                    <a:pt x="969" y="1764"/>
                    <a:pt x="966" y="1763"/>
                    <a:pt x="963" y="1762"/>
                  </a:cubicBezTo>
                  <a:cubicBezTo>
                    <a:pt x="942" y="1762"/>
                    <a:pt x="921" y="1762"/>
                    <a:pt x="900" y="1741"/>
                  </a:cubicBezTo>
                  <a:cubicBezTo>
                    <a:pt x="837" y="1741"/>
                    <a:pt x="858" y="1741"/>
                    <a:pt x="795" y="1699"/>
                  </a:cubicBezTo>
                  <a:cubicBezTo>
                    <a:pt x="753" y="1678"/>
                    <a:pt x="691" y="1636"/>
                    <a:pt x="670" y="1595"/>
                  </a:cubicBezTo>
                  <a:cubicBezTo>
                    <a:pt x="670" y="1574"/>
                    <a:pt x="649" y="1574"/>
                    <a:pt x="649" y="1553"/>
                  </a:cubicBezTo>
                  <a:cubicBezTo>
                    <a:pt x="649" y="1553"/>
                    <a:pt x="625" y="1517"/>
                    <a:pt x="622" y="1517"/>
                  </a:cubicBezTo>
                  <a:cubicBezTo>
                    <a:pt x="622" y="1517"/>
                    <a:pt x="622" y="1518"/>
                    <a:pt x="623" y="1520"/>
                  </a:cubicBezTo>
                  <a:lnTo>
                    <a:pt x="623" y="1520"/>
                  </a:lnTo>
                  <a:cubicBezTo>
                    <a:pt x="607" y="1482"/>
                    <a:pt x="607" y="1444"/>
                    <a:pt x="607" y="1406"/>
                  </a:cubicBezTo>
                  <a:cubicBezTo>
                    <a:pt x="602" y="1391"/>
                    <a:pt x="599" y="1386"/>
                    <a:pt x="598" y="1386"/>
                  </a:cubicBezTo>
                  <a:cubicBezTo>
                    <a:pt x="595" y="1386"/>
                    <a:pt x="599" y="1416"/>
                    <a:pt x="594" y="1416"/>
                  </a:cubicBezTo>
                  <a:cubicBezTo>
                    <a:pt x="592" y="1416"/>
                    <a:pt x="590" y="1414"/>
                    <a:pt x="586" y="1406"/>
                  </a:cubicBezTo>
                  <a:cubicBezTo>
                    <a:pt x="586" y="1385"/>
                    <a:pt x="586" y="1364"/>
                    <a:pt x="586" y="1343"/>
                  </a:cubicBezTo>
                  <a:lnTo>
                    <a:pt x="586" y="1281"/>
                  </a:lnTo>
                  <a:cubicBezTo>
                    <a:pt x="586" y="1281"/>
                    <a:pt x="593" y="1255"/>
                    <a:pt x="595" y="1239"/>
                  </a:cubicBezTo>
                  <a:lnTo>
                    <a:pt x="595" y="1239"/>
                  </a:lnTo>
                  <a:cubicBezTo>
                    <a:pt x="600" y="1223"/>
                    <a:pt x="607" y="1197"/>
                    <a:pt x="607" y="1197"/>
                  </a:cubicBezTo>
                  <a:cubicBezTo>
                    <a:pt x="607" y="1197"/>
                    <a:pt x="607" y="1176"/>
                    <a:pt x="607" y="1155"/>
                  </a:cubicBezTo>
                  <a:cubicBezTo>
                    <a:pt x="628" y="1134"/>
                    <a:pt x="628" y="1113"/>
                    <a:pt x="628" y="1092"/>
                  </a:cubicBezTo>
                  <a:cubicBezTo>
                    <a:pt x="649" y="1071"/>
                    <a:pt x="649" y="1071"/>
                    <a:pt x="649" y="1051"/>
                  </a:cubicBezTo>
                  <a:cubicBezTo>
                    <a:pt x="670" y="1009"/>
                    <a:pt x="691" y="967"/>
                    <a:pt x="712" y="946"/>
                  </a:cubicBezTo>
                  <a:cubicBezTo>
                    <a:pt x="724" y="927"/>
                    <a:pt x="729" y="922"/>
                    <a:pt x="731" y="922"/>
                  </a:cubicBezTo>
                  <a:cubicBezTo>
                    <a:pt x="733" y="922"/>
                    <a:pt x="726" y="937"/>
                    <a:pt x="726" y="937"/>
                  </a:cubicBezTo>
                  <a:cubicBezTo>
                    <a:pt x="726" y="937"/>
                    <a:pt x="728" y="934"/>
                    <a:pt x="732" y="925"/>
                  </a:cubicBezTo>
                  <a:cubicBezTo>
                    <a:pt x="753" y="904"/>
                    <a:pt x="774" y="862"/>
                    <a:pt x="795" y="841"/>
                  </a:cubicBezTo>
                  <a:cubicBezTo>
                    <a:pt x="879" y="779"/>
                    <a:pt x="900" y="758"/>
                    <a:pt x="1004" y="695"/>
                  </a:cubicBezTo>
                  <a:cubicBezTo>
                    <a:pt x="1030" y="680"/>
                    <a:pt x="1057" y="666"/>
                    <a:pt x="1085" y="653"/>
                  </a:cubicBezTo>
                  <a:close/>
                  <a:moveTo>
                    <a:pt x="1471" y="0"/>
                  </a:moveTo>
                  <a:cubicBezTo>
                    <a:pt x="1455" y="0"/>
                    <a:pt x="1439" y="2"/>
                    <a:pt x="1423" y="4"/>
                  </a:cubicBezTo>
                  <a:cubicBezTo>
                    <a:pt x="1261" y="32"/>
                    <a:pt x="1097" y="77"/>
                    <a:pt x="942" y="141"/>
                  </a:cubicBezTo>
                  <a:lnTo>
                    <a:pt x="942" y="141"/>
                  </a:lnTo>
                  <a:cubicBezTo>
                    <a:pt x="878" y="145"/>
                    <a:pt x="815" y="156"/>
                    <a:pt x="753" y="172"/>
                  </a:cubicBezTo>
                  <a:cubicBezTo>
                    <a:pt x="659" y="199"/>
                    <a:pt x="590" y="270"/>
                    <a:pt x="565" y="350"/>
                  </a:cubicBezTo>
                  <a:lnTo>
                    <a:pt x="565" y="350"/>
                  </a:lnTo>
                  <a:cubicBezTo>
                    <a:pt x="419" y="459"/>
                    <a:pt x="295" y="594"/>
                    <a:pt x="209" y="758"/>
                  </a:cubicBezTo>
                  <a:cubicBezTo>
                    <a:pt x="0" y="1176"/>
                    <a:pt x="21" y="1762"/>
                    <a:pt x="419" y="2076"/>
                  </a:cubicBezTo>
                  <a:cubicBezTo>
                    <a:pt x="596" y="2226"/>
                    <a:pt x="812" y="2296"/>
                    <a:pt x="1030" y="2296"/>
                  </a:cubicBezTo>
                  <a:cubicBezTo>
                    <a:pt x="1299" y="2296"/>
                    <a:pt x="1571" y="2189"/>
                    <a:pt x="1779" y="1992"/>
                  </a:cubicBezTo>
                  <a:cubicBezTo>
                    <a:pt x="2134" y="1678"/>
                    <a:pt x="2239" y="1155"/>
                    <a:pt x="2030" y="737"/>
                  </a:cubicBezTo>
                  <a:cubicBezTo>
                    <a:pt x="1957" y="590"/>
                    <a:pt x="1850" y="467"/>
                    <a:pt x="1722" y="372"/>
                  </a:cubicBezTo>
                  <a:lnTo>
                    <a:pt x="1722" y="372"/>
                  </a:lnTo>
                  <a:cubicBezTo>
                    <a:pt x="1749" y="315"/>
                    <a:pt x="1756" y="250"/>
                    <a:pt x="1737" y="193"/>
                  </a:cubicBezTo>
                  <a:cubicBezTo>
                    <a:pt x="1700" y="65"/>
                    <a:pt x="1583" y="0"/>
                    <a:pt x="14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 name="Google Shape;829;p20"/>
            <p:cNvGrpSpPr/>
            <p:nvPr/>
          </p:nvGrpSpPr>
          <p:grpSpPr>
            <a:xfrm>
              <a:off x="8827019" y="2831875"/>
              <a:ext cx="67843" cy="71046"/>
              <a:chOff x="1033205" y="935263"/>
              <a:chExt cx="87505" cy="91637"/>
            </a:xfrm>
          </p:grpSpPr>
          <p:sp>
            <p:nvSpPr>
              <p:cNvPr id="830" name="Google Shape;830;p20"/>
              <p:cNvSpPr/>
              <p:nvPr/>
            </p:nvSpPr>
            <p:spPr>
              <a:xfrm rot="-1314464">
                <a:off x="1062324" y="938484"/>
                <a:ext cx="33753" cy="85195"/>
              </a:xfrm>
              <a:custGeom>
                <a:rect b="b" l="l" r="r" t="t"/>
                <a:pathLst>
                  <a:path extrusionOk="0" h="2746" w="1088">
                    <a:moveTo>
                      <a:pt x="279" y="0"/>
                    </a:moveTo>
                    <a:cubicBezTo>
                      <a:pt x="255" y="0"/>
                      <a:pt x="231" y="4"/>
                      <a:pt x="209" y="11"/>
                    </a:cubicBezTo>
                    <a:cubicBezTo>
                      <a:pt x="63" y="53"/>
                      <a:pt x="0" y="178"/>
                      <a:pt x="21" y="325"/>
                    </a:cubicBezTo>
                    <a:cubicBezTo>
                      <a:pt x="126" y="1078"/>
                      <a:pt x="293" y="1831"/>
                      <a:pt x="523" y="2564"/>
                    </a:cubicBezTo>
                    <a:cubicBezTo>
                      <a:pt x="565" y="2690"/>
                      <a:pt x="672" y="2746"/>
                      <a:pt x="778" y="2746"/>
                    </a:cubicBezTo>
                    <a:cubicBezTo>
                      <a:pt x="934" y="2746"/>
                      <a:pt x="1088" y="2625"/>
                      <a:pt x="1025" y="2438"/>
                    </a:cubicBezTo>
                    <a:cubicBezTo>
                      <a:pt x="795" y="1706"/>
                      <a:pt x="628" y="953"/>
                      <a:pt x="523" y="199"/>
                    </a:cubicBezTo>
                    <a:cubicBezTo>
                      <a:pt x="523" y="78"/>
                      <a:pt x="395" y="0"/>
                      <a:pt x="2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0"/>
              <p:cNvSpPr/>
              <p:nvPr/>
            </p:nvSpPr>
            <p:spPr>
              <a:xfrm rot="-1314464">
                <a:off x="1035077" y="970197"/>
                <a:ext cx="83762" cy="26247"/>
              </a:xfrm>
              <a:custGeom>
                <a:rect b="b" l="l" r="r" t="t"/>
                <a:pathLst>
                  <a:path extrusionOk="0" h="846" w="2700">
                    <a:moveTo>
                      <a:pt x="2399" y="1"/>
                    </a:moveTo>
                    <a:cubicBezTo>
                      <a:pt x="2380" y="1"/>
                      <a:pt x="2362" y="2"/>
                      <a:pt x="2344" y="4"/>
                    </a:cubicBezTo>
                    <a:cubicBezTo>
                      <a:pt x="1632" y="130"/>
                      <a:pt x="921" y="235"/>
                      <a:pt x="210" y="339"/>
                    </a:cubicBezTo>
                    <a:cubicBezTo>
                      <a:pt x="63" y="360"/>
                      <a:pt x="0" y="528"/>
                      <a:pt x="21" y="653"/>
                    </a:cubicBezTo>
                    <a:cubicBezTo>
                      <a:pt x="58" y="781"/>
                      <a:pt x="175" y="845"/>
                      <a:pt x="301" y="845"/>
                    </a:cubicBezTo>
                    <a:cubicBezTo>
                      <a:pt x="319" y="845"/>
                      <a:pt x="338" y="844"/>
                      <a:pt x="356" y="841"/>
                    </a:cubicBezTo>
                    <a:cubicBezTo>
                      <a:pt x="1067" y="737"/>
                      <a:pt x="1779" y="632"/>
                      <a:pt x="2490" y="528"/>
                    </a:cubicBezTo>
                    <a:cubicBezTo>
                      <a:pt x="2616" y="507"/>
                      <a:pt x="2700" y="318"/>
                      <a:pt x="2679" y="193"/>
                    </a:cubicBezTo>
                    <a:cubicBezTo>
                      <a:pt x="2642" y="65"/>
                      <a:pt x="2525" y="1"/>
                      <a:pt x="2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 name="Google Shape;832;p20"/>
            <p:cNvGrpSpPr/>
            <p:nvPr/>
          </p:nvGrpSpPr>
          <p:grpSpPr>
            <a:xfrm>
              <a:off x="8218296" y="4143564"/>
              <a:ext cx="67843" cy="71046"/>
              <a:chOff x="1033205" y="935263"/>
              <a:chExt cx="87505" cy="91637"/>
            </a:xfrm>
          </p:grpSpPr>
          <p:sp>
            <p:nvSpPr>
              <p:cNvPr id="833" name="Google Shape;833;p20"/>
              <p:cNvSpPr/>
              <p:nvPr/>
            </p:nvSpPr>
            <p:spPr>
              <a:xfrm rot="-1314464">
                <a:off x="1062324" y="938484"/>
                <a:ext cx="33753" cy="85195"/>
              </a:xfrm>
              <a:custGeom>
                <a:rect b="b" l="l" r="r" t="t"/>
                <a:pathLst>
                  <a:path extrusionOk="0" h="2746" w="1088">
                    <a:moveTo>
                      <a:pt x="279" y="0"/>
                    </a:moveTo>
                    <a:cubicBezTo>
                      <a:pt x="255" y="0"/>
                      <a:pt x="231" y="4"/>
                      <a:pt x="209" y="11"/>
                    </a:cubicBezTo>
                    <a:cubicBezTo>
                      <a:pt x="63" y="53"/>
                      <a:pt x="0" y="178"/>
                      <a:pt x="21" y="325"/>
                    </a:cubicBezTo>
                    <a:cubicBezTo>
                      <a:pt x="126" y="1078"/>
                      <a:pt x="293" y="1831"/>
                      <a:pt x="523" y="2564"/>
                    </a:cubicBezTo>
                    <a:cubicBezTo>
                      <a:pt x="565" y="2690"/>
                      <a:pt x="672" y="2746"/>
                      <a:pt x="778" y="2746"/>
                    </a:cubicBezTo>
                    <a:cubicBezTo>
                      <a:pt x="934" y="2746"/>
                      <a:pt x="1088" y="2625"/>
                      <a:pt x="1025" y="2438"/>
                    </a:cubicBezTo>
                    <a:cubicBezTo>
                      <a:pt x="795" y="1706"/>
                      <a:pt x="628" y="953"/>
                      <a:pt x="523" y="199"/>
                    </a:cubicBezTo>
                    <a:cubicBezTo>
                      <a:pt x="523" y="78"/>
                      <a:pt x="395" y="0"/>
                      <a:pt x="2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0"/>
              <p:cNvSpPr/>
              <p:nvPr/>
            </p:nvSpPr>
            <p:spPr>
              <a:xfrm rot="-1314464">
                <a:off x="1035077" y="970197"/>
                <a:ext cx="83762" cy="26247"/>
              </a:xfrm>
              <a:custGeom>
                <a:rect b="b" l="l" r="r" t="t"/>
                <a:pathLst>
                  <a:path extrusionOk="0" h="846" w="2700">
                    <a:moveTo>
                      <a:pt x="2399" y="1"/>
                    </a:moveTo>
                    <a:cubicBezTo>
                      <a:pt x="2380" y="1"/>
                      <a:pt x="2362" y="2"/>
                      <a:pt x="2344" y="4"/>
                    </a:cubicBezTo>
                    <a:cubicBezTo>
                      <a:pt x="1632" y="130"/>
                      <a:pt x="921" y="235"/>
                      <a:pt x="210" y="339"/>
                    </a:cubicBezTo>
                    <a:cubicBezTo>
                      <a:pt x="63" y="360"/>
                      <a:pt x="0" y="528"/>
                      <a:pt x="21" y="653"/>
                    </a:cubicBezTo>
                    <a:cubicBezTo>
                      <a:pt x="58" y="781"/>
                      <a:pt x="175" y="845"/>
                      <a:pt x="301" y="845"/>
                    </a:cubicBezTo>
                    <a:cubicBezTo>
                      <a:pt x="319" y="845"/>
                      <a:pt x="338" y="844"/>
                      <a:pt x="356" y="841"/>
                    </a:cubicBezTo>
                    <a:cubicBezTo>
                      <a:pt x="1067" y="737"/>
                      <a:pt x="1779" y="632"/>
                      <a:pt x="2490" y="528"/>
                    </a:cubicBezTo>
                    <a:cubicBezTo>
                      <a:pt x="2616" y="507"/>
                      <a:pt x="2700" y="318"/>
                      <a:pt x="2679" y="193"/>
                    </a:cubicBezTo>
                    <a:cubicBezTo>
                      <a:pt x="2642" y="65"/>
                      <a:pt x="2525" y="1"/>
                      <a:pt x="23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20"/>
            <p:cNvGrpSpPr/>
            <p:nvPr/>
          </p:nvGrpSpPr>
          <p:grpSpPr>
            <a:xfrm rot="-2216268">
              <a:off x="6942030" y="470139"/>
              <a:ext cx="479355" cy="196749"/>
              <a:chOff x="9228713" y="2170688"/>
              <a:chExt cx="498300" cy="204525"/>
            </a:xfrm>
          </p:grpSpPr>
          <p:sp>
            <p:nvSpPr>
              <p:cNvPr id="836" name="Google Shape;836;p20"/>
              <p:cNvSpPr/>
              <p:nvPr/>
            </p:nvSpPr>
            <p:spPr>
              <a:xfrm>
                <a:off x="9228713" y="2170688"/>
                <a:ext cx="498300" cy="148825"/>
              </a:xfrm>
              <a:custGeom>
                <a:rect b="b" l="l" r="r" t="t"/>
                <a:pathLst>
                  <a:path extrusionOk="0" h="5953" w="19932">
                    <a:moveTo>
                      <a:pt x="705" y="1"/>
                    </a:moveTo>
                    <a:cubicBezTo>
                      <a:pt x="575" y="1"/>
                      <a:pt x="433" y="85"/>
                      <a:pt x="412" y="252"/>
                    </a:cubicBezTo>
                    <a:cubicBezTo>
                      <a:pt x="287" y="1591"/>
                      <a:pt x="140" y="2930"/>
                      <a:pt x="15" y="4269"/>
                    </a:cubicBezTo>
                    <a:cubicBezTo>
                      <a:pt x="1" y="4427"/>
                      <a:pt x="143" y="4525"/>
                      <a:pt x="281" y="4525"/>
                    </a:cubicBezTo>
                    <a:cubicBezTo>
                      <a:pt x="345" y="4525"/>
                      <a:pt x="408" y="4504"/>
                      <a:pt x="454" y="4458"/>
                    </a:cubicBezTo>
                    <a:cubicBezTo>
                      <a:pt x="1396" y="3391"/>
                      <a:pt x="2337" y="2344"/>
                      <a:pt x="3300" y="1298"/>
                    </a:cubicBezTo>
                    <a:cubicBezTo>
                      <a:pt x="3384" y="1173"/>
                      <a:pt x="3488" y="1047"/>
                      <a:pt x="3593" y="963"/>
                    </a:cubicBezTo>
                    <a:cubicBezTo>
                      <a:pt x="3681" y="897"/>
                      <a:pt x="3764" y="872"/>
                      <a:pt x="3850" y="872"/>
                    </a:cubicBezTo>
                    <a:cubicBezTo>
                      <a:pt x="3927" y="872"/>
                      <a:pt x="4006" y="892"/>
                      <a:pt x="4095" y="922"/>
                    </a:cubicBezTo>
                    <a:cubicBezTo>
                      <a:pt x="4430" y="1026"/>
                      <a:pt x="4744" y="1173"/>
                      <a:pt x="5078" y="1277"/>
                    </a:cubicBezTo>
                    <a:cubicBezTo>
                      <a:pt x="5727" y="1528"/>
                      <a:pt x="6397" y="1759"/>
                      <a:pt x="7045" y="2010"/>
                    </a:cubicBezTo>
                    <a:cubicBezTo>
                      <a:pt x="9682" y="2930"/>
                      <a:pt x="12318" y="3809"/>
                      <a:pt x="14996" y="4625"/>
                    </a:cubicBezTo>
                    <a:cubicBezTo>
                      <a:pt x="16482" y="5085"/>
                      <a:pt x="17988" y="5525"/>
                      <a:pt x="19495" y="5943"/>
                    </a:cubicBezTo>
                    <a:cubicBezTo>
                      <a:pt x="19519" y="5950"/>
                      <a:pt x="19542" y="5953"/>
                      <a:pt x="19564" y="5953"/>
                    </a:cubicBezTo>
                    <a:cubicBezTo>
                      <a:pt x="19828" y="5953"/>
                      <a:pt x="19931" y="5518"/>
                      <a:pt x="19641" y="5441"/>
                    </a:cubicBezTo>
                    <a:cubicBezTo>
                      <a:pt x="16817" y="4667"/>
                      <a:pt x="14034" y="3809"/>
                      <a:pt x="11251" y="2888"/>
                    </a:cubicBezTo>
                    <a:cubicBezTo>
                      <a:pt x="9870" y="2428"/>
                      <a:pt x="8489" y="1968"/>
                      <a:pt x="7129" y="1466"/>
                    </a:cubicBezTo>
                    <a:cubicBezTo>
                      <a:pt x="6418" y="1215"/>
                      <a:pt x="5727" y="963"/>
                      <a:pt x="5037" y="712"/>
                    </a:cubicBezTo>
                    <a:cubicBezTo>
                      <a:pt x="4680" y="579"/>
                      <a:pt x="4239" y="339"/>
                      <a:pt x="3833" y="339"/>
                    </a:cubicBezTo>
                    <a:cubicBezTo>
                      <a:pt x="3668" y="339"/>
                      <a:pt x="3508" y="379"/>
                      <a:pt x="3363" y="482"/>
                    </a:cubicBezTo>
                    <a:cubicBezTo>
                      <a:pt x="3070" y="671"/>
                      <a:pt x="2840" y="1005"/>
                      <a:pt x="2630" y="1256"/>
                    </a:cubicBezTo>
                    <a:cubicBezTo>
                      <a:pt x="2358" y="1549"/>
                      <a:pt x="2086" y="1863"/>
                      <a:pt x="1793" y="2156"/>
                    </a:cubicBezTo>
                    <a:cubicBezTo>
                      <a:pt x="1402" y="2605"/>
                      <a:pt x="1011" y="3044"/>
                      <a:pt x="613" y="3487"/>
                    </a:cubicBezTo>
                    <a:lnTo>
                      <a:pt x="613" y="3487"/>
                    </a:lnTo>
                    <a:cubicBezTo>
                      <a:pt x="720" y="2408"/>
                      <a:pt x="834" y="1330"/>
                      <a:pt x="936" y="252"/>
                    </a:cubicBezTo>
                    <a:cubicBezTo>
                      <a:pt x="956" y="85"/>
                      <a:pt x="836" y="1"/>
                      <a:pt x="7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0"/>
              <p:cNvSpPr/>
              <p:nvPr/>
            </p:nvSpPr>
            <p:spPr>
              <a:xfrm>
                <a:off x="9346863" y="2256113"/>
                <a:ext cx="106650" cy="104000"/>
              </a:xfrm>
              <a:custGeom>
                <a:rect b="b" l="l" r="r" t="t"/>
                <a:pathLst>
                  <a:path extrusionOk="0" h="4160" w="4266">
                    <a:moveTo>
                      <a:pt x="2627" y="1"/>
                    </a:moveTo>
                    <a:cubicBezTo>
                      <a:pt x="2378" y="1"/>
                      <a:pt x="2124" y="36"/>
                      <a:pt x="1880" y="78"/>
                    </a:cubicBezTo>
                    <a:cubicBezTo>
                      <a:pt x="1565" y="157"/>
                      <a:pt x="1676" y="607"/>
                      <a:pt x="1970" y="607"/>
                    </a:cubicBezTo>
                    <a:cubicBezTo>
                      <a:pt x="1988" y="607"/>
                      <a:pt x="2007" y="605"/>
                      <a:pt x="2026" y="601"/>
                    </a:cubicBezTo>
                    <a:cubicBezTo>
                      <a:pt x="2218" y="563"/>
                      <a:pt x="2437" y="524"/>
                      <a:pt x="2651" y="524"/>
                    </a:cubicBezTo>
                    <a:cubicBezTo>
                      <a:pt x="2904" y="524"/>
                      <a:pt x="3152" y="578"/>
                      <a:pt x="3344" y="748"/>
                    </a:cubicBezTo>
                    <a:cubicBezTo>
                      <a:pt x="3658" y="1020"/>
                      <a:pt x="3596" y="1417"/>
                      <a:pt x="3303" y="1647"/>
                    </a:cubicBezTo>
                    <a:cubicBezTo>
                      <a:pt x="3069" y="1854"/>
                      <a:pt x="2763" y="1906"/>
                      <a:pt x="2456" y="1906"/>
                    </a:cubicBezTo>
                    <a:cubicBezTo>
                      <a:pt x="2296" y="1906"/>
                      <a:pt x="2135" y="1892"/>
                      <a:pt x="1984" y="1878"/>
                    </a:cubicBezTo>
                    <a:cubicBezTo>
                      <a:pt x="1440" y="1836"/>
                      <a:pt x="875" y="1773"/>
                      <a:pt x="331" y="1731"/>
                    </a:cubicBezTo>
                    <a:cubicBezTo>
                      <a:pt x="323" y="1730"/>
                      <a:pt x="315" y="1730"/>
                      <a:pt x="307" y="1730"/>
                    </a:cubicBezTo>
                    <a:cubicBezTo>
                      <a:pt x="113" y="1730"/>
                      <a:pt x="1" y="1967"/>
                      <a:pt x="101" y="2108"/>
                    </a:cubicBezTo>
                    <a:cubicBezTo>
                      <a:pt x="897" y="3372"/>
                      <a:pt x="2329" y="4160"/>
                      <a:pt x="3815" y="4160"/>
                    </a:cubicBezTo>
                    <a:cubicBezTo>
                      <a:pt x="3854" y="4160"/>
                      <a:pt x="3892" y="4159"/>
                      <a:pt x="3930" y="4158"/>
                    </a:cubicBezTo>
                    <a:cubicBezTo>
                      <a:pt x="4265" y="4158"/>
                      <a:pt x="4265" y="3635"/>
                      <a:pt x="3930" y="3635"/>
                    </a:cubicBezTo>
                    <a:cubicBezTo>
                      <a:pt x="3892" y="3636"/>
                      <a:pt x="3853" y="3637"/>
                      <a:pt x="3815" y="3637"/>
                    </a:cubicBezTo>
                    <a:cubicBezTo>
                      <a:pt x="2697" y="3637"/>
                      <a:pt x="1606" y="3132"/>
                      <a:pt x="883" y="2291"/>
                    </a:cubicBezTo>
                    <a:lnTo>
                      <a:pt x="883" y="2291"/>
                    </a:lnTo>
                    <a:cubicBezTo>
                      <a:pt x="1376" y="2347"/>
                      <a:pt x="1874" y="2406"/>
                      <a:pt x="2361" y="2422"/>
                    </a:cubicBezTo>
                    <a:cubicBezTo>
                      <a:pt x="2968" y="2422"/>
                      <a:pt x="3575" y="2254"/>
                      <a:pt x="3909" y="1752"/>
                    </a:cubicBezTo>
                    <a:cubicBezTo>
                      <a:pt x="4223" y="1271"/>
                      <a:pt x="4098" y="685"/>
                      <a:pt x="3658" y="329"/>
                    </a:cubicBezTo>
                    <a:cubicBezTo>
                      <a:pt x="3358" y="79"/>
                      <a:pt x="2998" y="1"/>
                      <a:pt x="26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0"/>
              <p:cNvSpPr/>
              <p:nvPr/>
            </p:nvSpPr>
            <p:spPr>
              <a:xfrm>
                <a:off x="9456613" y="2275538"/>
                <a:ext cx="99200" cy="99675"/>
              </a:xfrm>
              <a:custGeom>
                <a:rect b="b" l="l" r="r" t="t"/>
                <a:pathLst>
                  <a:path extrusionOk="0" h="3987" w="3968">
                    <a:moveTo>
                      <a:pt x="1033" y="1"/>
                    </a:moveTo>
                    <a:cubicBezTo>
                      <a:pt x="770" y="1"/>
                      <a:pt x="501" y="77"/>
                      <a:pt x="315" y="264"/>
                    </a:cubicBezTo>
                    <a:cubicBezTo>
                      <a:pt x="63" y="494"/>
                      <a:pt x="1" y="850"/>
                      <a:pt x="105" y="1163"/>
                    </a:cubicBezTo>
                    <a:cubicBezTo>
                      <a:pt x="210" y="1477"/>
                      <a:pt x="461" y="1749"/>
                      <a:pt x="754" y="1896"/>
                    </a:cubicBezTo>
                    <a:cubicBezTo>
                      <a:pt x="1110" y="2063"/>
                      <a:pt x="1528" y="2084"/>
                      <a:pt x="1947" y="2084"/>
                    </a:cubicBezTo>
                    <a:cubicBezTo>
                      <a:pt x="2281" y="2084"/>
                      <a:pt x="2616" y="2084"/>
                      <a:pt x="2930" y="2231"/>
                    </a:cubicBezTo>
                    <a:cubicBezTo>
                      <a:pt x="3181" y="2356"/>
                      <a:pt x="3390" y="2565"/>
                      <a:pt x="3328" y="2858"/>
                    </a:cubicBezTo>
                    <a:cubicBezTo>
                      <a:pt x="3244" y="3214"/>
                      <a:pt x="2867" y="3444"/>
                      <a:pt x="2532" y="3465"/>
                    </a:cubicBezTo>
                    <a:cubicBezTo>
                      <a:pt x="2510" y="3466"/>
                      <a:pt x="2488" y="3466"/>
                      <a:pt x="2465" y="3466"/>
                    </a:cubicBezTo>
                    <a:cubicBezTo>
                      <a:pt x="2008" y="3466"/>
                      <a:pt x="1571" y="3268"/>
                      <a:pt x="1172" y="3088"/>
                    </a:cubicBezTo>
                    <a:cubicBezTo>
                      <a:pt x="1129" y="3067"/>
                      <a:pt x="1083" y="3055"/>
                      <a:pt x="1038" y="3055"/>
                    </a:cubicBezTo>
                    <a:cubicBezTo>
                      <a:pt x="953" y="3055"/>
                      <a:pt x="871" y="3097"/>
                      <a:pt x="817" y="3193"/>
                    </a:cubicBezTo>
                    <a:cubicBezTo>
                      <a:pt x="754" y="3298"/>
                      <a:pt x="775" y="3486"/>
                      <a:pt x="900" y="3549"/>
                    </a:cubicBezTo>
                    <a:cubicBezTo>
                      <a:pt x="1370" y="3763"/>
                      <a:pt x="1909" y="3987"/>
                      <a:pt x="2428" y="3987"/>
                    </a:cubicBezTo>
                    <a:cubicBezTo>
                      <a:pt x="2718" y="3987"/>
                      <a:pt x="3002" y="3917"/>
                      <a:pt x="3265" y="3737"/>
                    </a:cubicBezTo>
                    <a:cubicBezTo>
                      <a:pt x="3558" y="3549"/>
                      <a:pt x="3788" y="3256"/>
                      <a:pt x="3851" y="2921"/>
                    </a:cubicBezTo>
                    <a:cubicBezTo>
                      <a:pt x="3892" y="2565"/>
                      <a:pt x="3767" y="2210"/>
                      <a:pt x="3495" y="1979"/>
                    </a:cubicBezTo>
                    <a:cubicBezTo>
                      <a:pt x="3223" y="1749"/>
                      <a:pt x="2888" y="1624"/>
                      <a:pt x="2553" y="1582"/>
                    </a:cubicBezTo>
                    <a:cubicBezTo>
                      <a:pt x="2355" y="1561"/>
                      <a:pt x="2156" y="1561"/>
                      <a:pt x="1957" y="1561"/>
                    </a:cubicBezTo>
                    <a:cubicBezTo>
                      <a:pt x="1758" y="1561"/>
                      <a:pt x="1559" y="1561"/>
                      <a:pt x="1361" y="1540"/>
                    </a:cubicBezTo>
                    <a:cubicBezTo>
                      <a:pt x="1047" y="1498"/>
                      <a:pt x="754" y="1352"/>
                      <a:pt x="628" y="1038"/>
                    </a:cubicBezTo>
                    <a:cubicBezTo>
                      <a:pt x="524" y="787"/>
                      <a:pt x="670" y="578"/>
                      <a:pt x="921" y="536"/>
                    </a:cubicBezTo>
                    <a:cubicBezTo>
                      <a:pt x="983" y="525"/>
                      <a:pt x="1046" y="521"/>
                      <a:pt x="1108" y="521"/>
                    </a:cubicBezTo>
                    <a:cubicBezTo>
                      <a:pt x="1422" y="521"/>
                      <a:pt x="1733" y="640"/>
                      <a:pt x="2030" y="745"/>
                    </a:cubicBezTo>
                    <a:lnTo>
                      <a:pt x="3537" y="1205"/>
                    </a:lnTo>
                    <a:cubicBezTo>
                      <a:pt x="3568" y="1215"/>
                      <a:pt x="3597" y="1220"/>
                      <a:pt x="3625" y="1220"/>
                    </a:cubicBezTo>
                    <a:cubicBezTo>
                      <a:pt x="3891" y="1220"/>
                      <a:pt x="3968" y="798"/>
                      <a:pt x="3683" y="703"/>
                    </a:cubicBezTo>
                    <a:cubicBezTo>
                      <a:pt x="3223" y="557"/>
                      <a:pt x="2763" y="431"/>
                      <a:pt x="2323" y="285"/>
                    </a:cubicBezTo>
                    <a:cubicBezTo>
                      <a:pt x="1947" y="180"/>
                      <a:pt x="1591" y="34"/>
                      <a:pt x="1214" y="13"/>
                    </a:cubicBezTo>
                    <a:cubicBezTo>
                      <a:pt x="1155" y="5"/>
                      <a:pt x="1094" y="1"/>
                      <a:pt x="10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 name="Google Shape;839;p20"/>
            <p:cNvSpPr/>
            <p:nvPr/>
          </p:nvSpPr>
          <p:spPr>
            <a:xfrm>
              <a:off x="8944246" y="1717099"/>
              <a:ext cx="82428" cy="62630"/>
            </a:xfrm>
            <a:custGeom>
              <a:rect b="b" l="l" r="r" t="t"/>
              <a:pathLst>
                <a:path extrusionOk="0" h="2322" w="3056">
                  <a:moveTo>
                    <a:pt x="1259" y="523"/>
                  </a:moveTo>
                  <a:cubicBezTo>
                    <a:pt x="1628" y="584"/>
                    <a:pt x="2081" y="654"/>
                    <a:pt x="2302" y="976"/>
                  </a:cubicBezTo>
                  <a:cubicBezTo>
                    <a:pt x="2407" y="1123"/>
                    <a:pt x="2428" y="1248"/>
                    <a:pt x="2386" y="1395"/>
                  </a:cubicBezTo>
                  <a:cubicBezTo>
                    <a:pt x="2344" y="1499"/>
                    <a:pt x="2240" y="1604"/>
                    <a:pt x="2114" y="1687"/>
                  </a:cubicBezTo>
                  <a:cubicBezTo>
                    <a:pt x="1967" y="1767"/>
                    <a:pt x="1801" y="1803"/>
                    <a:pt x="1630" y="1803"/>
                  </a:cubicBezTo>
                  <a:cubicBezTo>
                    <a:pt x="1485" y="1803"/>
                    <a:pt x="1337" y="1777"/>
                    <a:pt x="1193" y="1729"/>
                  </a:cubicBezTo>
                  <a:cubicBezTo>
                    <a:pt x="1047" y="1687"/>
                    <a:pt x="900" y="1604"/>
                    <a:pt x="796" y="1499"/>
                  </a:cubicBezTo>
                  <a:cubicBezTo>
                    <a:pt x="733" y="1436"/>
                    <a:pt x="712" y="1395"/>
                    <a:pt x="670" y="1311"/>
                  </a:cubicBezTo>
                  <a:cubicBezTo>
                    <a:pt x="649" y="1290"/>
                    <a:pt x="649" y="1269"/>
                    <a:pt x="628" y="1227"/>
                  </a:cubicBezTo>
                  <a:cubicBezTo>
                    <a:pt x="628" y="1206"/>
                    <a:pt x="607" y="1185"/>
                    <a:pt x="607" y="1164"/>
                  </a:cubicBezTo>
                  <a:cubicBezTo>
                    <a:pt x="607" y="1164"/>
                    <a:pt x="607" y="1143"/>
                    <a:pt x="607" y="1143"/>
                  </a:cubicBezTo>
                  <a:cubicBezTo>
                    <a:pt x="607" y="976"/>
                    <a:pt x="649" y="830"/>
                    <a:pt x="733" y="725"/>
                  </a:cubicBezTo>
                  <a:cubicBezTo>
                    <a:pt x="796" y="641"/>
                    <a:pt x="838" y="620"/>
                    <a:pt x="921" y="579"/>
                  </a:cubicBezTo>
                  <a:lnTo>
                    <a:pt x="921" y="579"/>
                  </a:lnTo>
                  <a:cubicBezTo>
                    <a:pt x="900" y="589"/>
                    <a:pt x="895" y="594"/>
                    <a:pt x="898" y="594"/>
                  </a:cubicBezTo>
                  <a:cubicBezTo>
                    <a:pt x="900" y="594"/>
                    <a:pt x="911" y="589"/>
                    <a:pt x="921" y="579"/>
                  </a:cubicBezTo>
                  <a:lnTo>
                    <a:pt x="921" y="579"/>
                  </a:lnTo>
                  <a:cubicBezTo>
                    <a:pt x="921" y="579"/>
                    <a:pt x="921" y="579"/>
                    <a:pt x="921" y="579"/>
                  </a:cubicBezTo>
                  <a:cubicBezTo>
                    <a:pt x="942" y="579"/>
                    <a:pt x="963" y="558"/>
                    <a:pt x="984" y="558"/>
                  </a:cubicBezTo>
                  <a:lnTo>
                    <a:pt x="1047" y="558"/>
                  </a:lnTo>
                  <a:cubicBezTo>
                    <a:pt x="1065" y="560"/>
                    <a:pt x="1084" y="562"/>
                    <a:pt x="1102" y="562"/>
                  </a:cubicBezTo>
                  <a:cubicBezTo>
                    <a:pt x="1158" y="562"/>
                    <a:pt x="1213" y="549"/>
                    <a:pt x="1259" y="523"/>
                  </a:cubicBezTo>
                  <a:close/>
                  <a:moveTo>
                    <a:pt x="1261" y="1"/>
                  </a:moveTo>
                  <a:cubicBezTo>
                    <a:pt x="1210" y="1"/>
                    <a:pt x="1160" y="17"/>
                    <a:pt x="1119" y="47"/>
                  </a:cubicBezTo>
                  <a:lnTo>
                    <a:pt x="1119" y="47"/>
                  </a:lnTo>
                  <a:cubicBezTo>
                    <a:pt x="1090" y="44"/>
                    <a:pt x="1061" y="43"/>
                    <a:pt x="1033" y="43"/>
                  </a:cubicBezTo>
                  <a:cubicBezTo>
                    <a:pt x="823" y="43"/>
                    <a:pt x="628" y="110"/>
                    <a:pt x="461" y="244"/>
                  </a:cubicBezTo>
                  <a:cubicBezTo>
                    <a:pt x="294" y="390"/>
                    <a:pt x="168" y="620"/>
                    <a:pt x="105" y="851"/>
                  </a:cubicBezTo>
                  <a:cubicBezTo>
                    <a:pt x="1" y="1374"/>
                    <a:pt x="294" y="1855"/>
                    <a:pt x="754" y="2106"/>
                  </a:cubicBezTo>
                  <a:cubicBezTo>
                    <a:pt x="1017" y="2244"/>
                    <a:pt x="1317" y="2321"/>
                    <a:pt x="1614" y="2321"/>
                  </a:cubicBezTo>
                  <a:cubicBezTo>
                    <a:pt x="1814" y="2321"/>
                    <a:pt x="2013" y="2286"/>
                    <a:pt x="2198" y="2211"/>
                  </a:cubicBezTo>
                  <a:cubicBezTo>
                    <a:pt x="2679" y="2022"/>
                    <a:pt x="3056" y="1562"/>
                    <a:pt x="2888" y="1018"/>
                  </a:cubicBezTo>
                  <a:cubicBezTo>
                    <a:pt x="2700" y="327"/>
                    <a:pt x="1968" y="118"/>
                    <a:pt x="1340" y="14"/>
                  </a:cubicBezTo>
                  <a:cubicBezTo>
                    <a:pt x="1314" y="5"/>
                    <a:pt x="1288" y="1"/>
                    <a:pt x="1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 name="Google Shape;840;p20"/>
            <p:cNvGrpSpPr/>
            <p:nvPr/>
          </p:nvGrpSpPr>
          <p:grpSpPr>
            <a:xfrm>
              <a:off x="6849612" y="207006"/>
              <a:ext cx="80965" cy="65228"/>
              <a:chOff x="1285329" y="811174"/>
              <a:chExt cx="104430" cy="84133"/>
            </a:xfrm>
          </p:grpSpPr>
          <p:sp>
            <p:nvSpPr>
              <p:cNvPr id="841" name="Google Shape;841;p20"/>
              <p:cNvSpPr/>
              <p:nvPr/>
            </p:nvSpPr>
            <p:spPr>
              <a:xfrm rot="-1314464">
                <a:off x="1286497" y="828797"/>
                <a:ext cx="99397" cy="25503"/>
              </a:xfrm>
              <a:custGeom>
                <a:rect b="b" l="l" r="r" t="t"/>
                <a:pathLst>
                  <a:path extrusionOk="0" h="822" w="3204">
                    <a:moveTo>
                      <a:pt x="2816" y="0"/>
                    </a:moveTo>
                    <a:cubicBezTo>
                      <a:pt x="2799" y="0"/>
                      <a:pt x="2781" y="2"/>
                      <a:pt x="2763" y="5"/>
                    </a:cubicBezTo>
                    <a:cubicBezTo>
                      <a:pt x="1968" y="194"/>
                      <a:pt x="1152" y="277"/>
                      <a:pt x="336" y="298"/>
                    </a:cubicBezTo>
                    <a:cubicBezTo>
                      <a:pt x="1" y="298"/>
                      <a:pt x="1" y="822"/>
                      <a:pt x="336" y="822"/>
                    </a:cubicBezTo>
                    <a:cubicBezTo>
                      <a:pt x="1193" y="801"/>
                      <a:pt x="2051" y="696"/>
                      <a:pt x="2888" y="508"/>
                    </a:cubicBezTo>
                    <a:cubicBezTo>
                      <a:pt x="3203" y="449"/>
                      <a:pt x="3092" y="0"/>
                      <a:pt x="2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0"/>
              <p:cNvSpPr/>
              <p:nvPr/>
            </p:nvSpPr>
            <p:spPr>
              <a:xfrm rot="-1314464">
                <a:off x="1309507" y="857351"/>
                <a:ext cx="78581" cy="24169"/>
              </a:xfrm>
              <a:custGeom>
                <a:rect b="b" l="l" r="r" t="t"/>
                <a:pathLst>
                  <a:path extrusionOk="0" h="779" w="2533">
                    <a:moveTo>
                      <a:pt x="2309" y="1"/>
                    </a:moveTo>
                    <a:cubicBezTo>
                      <a:pt x="2300" y="1"/>
                      <a:pt x="2291" y="1"/>
                      <a:pt x="2281" y="3"/>
                    </a:cubicBezTo>
                    <a:cubicBezTo>
                      <a:pt x="1611" y="87"/>
                      <a:pt x="942" y="170"/>
                      <a:pt x="272" y="254"/>
                    </a:cubicBezTo>
                    <a:cubicBezTo>
                      <a:pt x="126" y="275"/>
                      <a:pt x="0" y="359"/>
                      <a:pt x="0" y="526"/>
                    </a:cubicBezTo>
                    <a:cubicBezTo>
                      <a:pt x="0" y="643"/>
                      <a:pt x="110" y="779"/>
                      <a:pt x="244" y="779"/>
                    </a:cubicBezTo>
                    <a:cubicBezTo>
                      <a:pt x="253" y="779"/>
                      <a:pt x="263" y="778"/>
                      <a:pt x="272" y="777"/>
                    </a:cubicBezTo>
                    <a:cubicBezTo>
                      <a:pt x="942" y="693"/>
                      <a:pt x="1611" y="610"/>
                      <a:pt x="2281" y="526"/>
                    </a:cubicBezTo>
                    <a:cubicBezTo>
                      <a:pt x="2428" y="505"/>
                      <a:pt x="2532" y="421"/>
                      <a:pt x="2532" y="254"/>
                    </a:cubicBezTo>
                    <a:cubicBezTo>
                      <a:pt x="2532" y="137"/>
                      <a:pt x="2441" y="1"/>
                      <a:pt x="23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sign 6">
  <p:cSld name="CUSTOM_9_1_1_1_1_1_1_2">
    <p:spTree>
      <p:nvGrpSpPr>
        <p:cNvPr id="843" name="Shape 843"/>
        <p:cNvGrpSpPr/>
        <p:nvPr/>
      </p:nvGrpSpPr>
      <p:grpSpPr>
        <a:xfrm>
          <a:off x="0" y="0"/>
          <a:ext cx="0" cy="0"/>
          <a:chOff x="0" y="0"/>
          <a:chExt cx="0" cy="0"/>
        </a:xfrm>
      </p:grpSpPr>
      <p:sp>
        <p:nvSpPr>
          <p:cNvPr id="844" name="Google Shape;844;p21"/>
          <p:cNvSpPr txBox="1"/>
          <p:nvPr>
            <p:ph type="title"/>
          </p:nvPr>
        </p:nvSpPr>
        <p:spPr>
          <a:xfrm>
            <a:off x="1946014" y="1639479"/>
            <a:ext cx="5257500" cy="624000"/>
          </a:xfrm>
          <a:prstGeom prst="rect">
            <a:avLst/>
          </a:prstGeom>
        </p:spPr>
        <p:txBody>
          <a:bodyPr anchorCtr="0" anchor="ctr" bIns="91425" lIns="91425" spcFirstLastPara="1" rIns="91425" wrap="square" tIns="91425">
            <a:noAutofit/>
          </a:bodyPr>
          <a:lstStyle>
            <a:lvl1pPr lvl="0" rtl="0" algn="ctr">
              <a:lnSpc>
                <a:spcPct val="90000"/>
              </a:lnSpc>
              <a:spcBef>
                <a:spcPts val="0"/>
              </a:spcBef>
              <a:spcAft>
                <a:spcPts val="0"/>
              </a:spcAft>
              <a:buSzPts val="4200"/>
              <a:buNone/>
              <a:defRPr sz="4000">
                <a:solidFill>
                  <a:schemeClr val="accent2"/>
                </a:solidFill>
              </a:defRPr>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sp>
        <p:nvSpPr>
          <p:cNvPr id="845" name="Google Shape;845;p21"/>
          <p:cNvSpPr txBox="1"/>
          <p:nvPr>
            <p:ph idx="1" type="subTitle"/>
          </p:nvPr>
        </p:nvSpPr>
        <p:spPr>
          <a:xfrm>
            <a:off x="2452125" y="2994674"/>
            <a:ext cx="4245300" cy="5733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000000"/>
              </a:buClr>
              <a:buSzPts val="2100"/>
              <a:buNone/>
              <a:defRPr sz="1200">
                <a:solidFill>
                  <a:schemeClr val="dk1"/>
                </a:solidFill>
              </a:defRPr>
            </a:lvl1pPr>
            <a:lvl2pPr lvl="1" rtl="0" algn="ctr">
              <a:lnSpc>
                <a:spcPct val="100000"/>
              </a:lnSpc>
              <a:spcBef>
                <a:spcPts val="0"/>
              </a:spcBef>
              <a:spcAft>
                <a:spcPts val="0"/>
              </a:spcAft>
              <a:buClr>
                <a:srgbClr val="000000"/>
              </a:buClr>
              <a:buSzPts val="2100"/>
              <a:buNone/>
              <a:defRPr sz="2100">
                <a:solidFill>
                  <a:srgbClr val="000000"/>
                </a:solidFill>
              </a:defRPr>
            </a:lvl2pPr>
            <a:lvl3pPr lvl="2" rtl="0" algn="ctr">
              <a:lnSpc>
                <a:spcPct val="100000"/>
              </a:lnSpc>
              <a:spcBef>
                <a:spcPts val="0"/>
              </a:spcBef>
              <a:spcAft>
                <a:spcPts val="0"/>
              </a:spcAft>
              <a:buClr>
                <a:srgbClr val="000000"/>
              </a:buClr>
              <a:buSzPts val="2100"/>
              <a:buNone/>
              <a:defRPr sz="2100">
                <a:solidFill>
                  <a:srgbClr val="000000"/>
                </a:solidFill>
              </a:defRPr>
            </a:lvl3pPr>
            <a:lvl4pPr lvl="3" rtl="0" algn="ctr">
              <a:lnSpc>
                <a:spcPct val="100000"/>
              </a:lnSpc>
              <a:spcBef>
                <a:spcPts val="0"/>
              </a:spcBef>
              <a:spcAft>
                <a:spcPts val="0"/>
              </a:spcAft>
              <a:buClr>
                <a:srgbClr val="000000"/>
              </a:buClr>
              <a:buSzPts val="2100"/>
              <a:buNone/>
              <a:defRPr sz="2100">
                <a:solidFill>
                  <a:srgbClr val="000000"/>
                </a:solidFill>
              </a:defRPr>
            </a:lvl4pPr>
            <a:lvl5pPr lvl="4" rtl="0" algn="ctr">
              <a:lnSpc>
                <a:spcPct val="100000"/>
              </a:lnSpc>
              <a:spcBef>
                <a:spcPts val="0"/>
              </a:spcBef>
              <a:spcAft>
                <a:spcPts val="0"/>
              </a:spcAft>
              <a:buClr>
                <a:srgbClr val="000000"/>
              </a:buClr>
              <a:buSzPts val="2100"/>
              <a:buNone/>
              <a:defRPr sz="2100">
                <a:solidFill>
                  <a:srgbClr val="000000"/>
                </a:solidFill>
              </a:defRPr>
            </a:lvl5pPr>
            <a:lvl6pPr lvl="5" rtl="0" algn="ctr">
              <a:lnSpc>
                <a:spcPct val="100000"/>
              </a:lnSpc>
              <a:spcBef>
                <a:spcPts val="0"/>
              </a:spcBef>
              <a:spcAft>
                <a:spcPts val="0"/>
              </a:spcAft>
              <a:buClr>
                <a:srgbClr val="000000"/>
              </a:buClr>
              <a:buSzPts val="2100"/>
              <a:buNone/>
              <a:defRPr sz="2100">
                <a:solidFill>
                  <a:srgbClr val="000000"/>
                </a:solidFill>
              </a:defRPr>
            </a:lvl6pPr>
            <a:lvl7pPr lvl="6" rtl="0" algn="ctr">
              <a:lnSpc>
                <a:spcPct val="100000"/>
              </a:lnSpc>
              <a:spcBef>
                <a:spcPts val="0"/>
              </a:spcBef>
              <a:spcAft>
                <a:spcPts val="0"/>
              </a:spcAft>
              <a:buClr>
                <a:srgbClr val="000000"/>
              </a:buClr>
              <a:buSzPts val="2100"/>
              <a:buNone/>
              <a:defRPr sz="2100">
                <a:solidFill>
                  <a:srgbClr val="000000"/>
                </a:solidFill>
              </a:defRPr>
            </a:lvl7pPr>
            <a:lvl8pPr lvl="7" rtl="0" algn="ctr">
              <a:lnSpc>
                <a:spcPct val="100000"/>
              </a:lnSpc>
              <a:spcBef>
                <a:spcPts val="0"/>
              </a:spcBef>
              <a:spcAft>
                <a:spcPts val="0"/>
              </a:spcAft>
              <a:buClr>
                <a:srgbClr val="000000"/>
              </a:buClr>
              <a:buSzPts val="2100"/>
              <a:buNone/>
              <a:defRPr sz="2100">
                <a:solidFill>
                  <a:srgbClr val="000000"/>
                </a:solidFill>
              </a:defRPr>
            </a:lvl8pPr>
            <a:lvl9pPr lvl="8" rtl="0" algn="ctr">
              <a:lnSpc>
                <a:spcPct val="100000"/>
              </a:lnSpc>
              <a:spcBef>
                <a:spcPts val="0"/>
              </a:spcBef>
              <a:spcAft>
                <a:spcPts val="0"/>
              </a:spcAft>
              <a:buClr>
                <a:srgbClr val="000000"/>
              </a:buClr>
              <a:buSzPts val="2100"/>
              <a:buNone/>
              <a:defRPr sz="2100">
                <a:solidFill>
                  <a:srgbClr val="000000"/>
                </a:solidFill>
              </a:defRPr>
            </a:lvl9pPr>
          </a:lstStyle>
          <a:p/>
        </p:txBody>
      </p:sp>
      <p:sp>
        <p:nvSpPr>
          <p:cNvPr id="846" name="Google Shape;846;p21"/>
          <p:cNvSpPr txBox="1"/>
          <p:nvPr>
            <p:ph idx="2" type="title"/>
          </p:nvPr>
        </p:nvSpPr>
        <p:spPr>
          <a:xfrm>
            <a:off x="2821564" y="2416700"/>
            <a:ext cx="3506400" cy="402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200"/>
              <a:buNone/>
              <a:defRPr sz="2500">
                <a:solidFill>
                  <a:schemeClr val="accent1"/>
                </a:solidFill>
              </a:defRPr>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grpSp>
        <p:nvGrpSpPr>
          <p:cNvPr id="847" name="Google Shape;847;p21"/>
          <p:cNvGrpSpPr/>
          <p:nvPr/>
        </p:nvGrpSpPr>
        <p:grpSpPr>
          <a:xfrm>
            <a:off x="215439" y="192204"/>
            <a:ext cx="2001035" cy="4721274"/>
            <a:chOff x="215439" y="192204"/>
            <a:chExt cx="2001035" cy="4721274"/>
          </a:xfrm>
        </p:grpSpPr>
        <p:sp>
          <p:nvSpPr>
            <p:cNvPr id="848" name="Google Shape;848;p21"/>
            <p:cNvSpPr/>
            <p:nvPr/>
          </p:nvSpPr>
          <p:spPr>
            <a:xfrm flipH="1">
              <a:off x="2104683" y="923430"/>
              <a:ext cx="20" cy="439"/>
            </a:xfrm>
            <a:custGeom>
              <a:rect b="b" l="l" r="r" t="t"/>
              <a:pathLst>
                <a:path extrusionOk="0" h="22" w="1">
                  <a:moveTo>
                    <a:pt x="0" y="0"/>
                  </a:moveTo>
                  <a:lnTo>
                    <a:pt x="0" y="0"/>
                  </a:lnTo>
                  <a:lnTo>
                    <a:pt x="0" y="21"/>
                  </a:ln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1"/>
            <p:cNvSpPr/>
            <p:nvPr/>
          </p:nvSpPr>
          <p:spPr>
            <a:xfrm flipH="1">
              <a:off x="1907447" y="1143606"/>
              <a:ext cx="20" cy="1276"/>
            </a:xfrm>
            <a:custGeom>
              <a:rect b="b" l="l" r="r" t="t"/>
              <a:pathLst>
                <a:path extrusionOk="0" h="64" w="1">
                  <a:moveTo>
                    <a:pt x="1" y="1"/>
                  </a:moveTo>
                  <a:lnTo>
                    <a:pt x="1" y="64"/>
                  </a:lnTo>
                  <a:lnTo>
                    <a:pt x="1" y="64"/>
                  </a:ln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1"/>
            <p:cNvSpPr/>
            <p:nvPr/>
          </p:nvSpPr>
          <p:spPr>
            <a:xfrm>
              <a:off x="274532" y="3813253"/>
              <a:ext cx="426108" cy="407424"/>
            </a:xfrm>
            <a:custGeom>
              <a:rect b="b" l="l" r="r" t="t"/>
              <a:pathLst>
                <a:path extrusionOk="0" h="23288" w="24356">
                  <a:moveTo>
                    <a:pt x="1256" y="10784"/>
                  </a:moveTo>
                  <a:cubicBezTo>
                    <a:pt x="1737" y="11977"/>
                    <a:pt x="2658" y="13212"/>
                    <a:pt x="3055" y="13714"/>
                  </a:cubicBezTo>
                  <a:cubicBezTo>
                    <a:pt x="3516" y="14300"/>
                    <a:pt x="3725" y="14781"/>
                    <a:pt x="3788" y="15199"/>
                  </a:cubicBezTo>
                  <a:cubicBezTo>
                    <a:pt x="2679" y="14739"/>
                    <a:pt x="1570" y="14111"/>
                    <a:pt x="963" y="13212"/>
                  </a:cubicBezTo>
                  <a:cubicBezTo>
                    <a:pt x="963" y="13107"/>
                    <a:pt x="984" y="13002"/>
                    <a:pt x="984" y="12877"/>
                  </a:cubicBezTo>
                  <a:cubicBezTo>
                    <a:pt x="1047" y="12312"/>
                    <a:pt x="1130" y="11580"/>
                    <a:pt x="1256" y="10784"/>
                  </a:cubicBezTo>
                  <a:close/>
                  <a:moveTo>
                    <a:pt x="16990" y="2185"/>
                  </a:moveTo>
                  <a:cubicBezTo>
                    <a:pt x="17806" y="2582"/>
                    <a:pt x="18581" y="3126"/>
                    <a:pt x="19292" y="3817"/>
                  </a:cubicBezTo>
                  <a:cubicBezTo>
                    <a:pt x="19836" y="4340"/>
                    <a:pt x="20296" y="4926"/>
                    <a:pt x="20673" y="5554"/>
                  </a:cubicBezTo>
                  <a:cubicBezTo>
                    <a:pt x="19920" y="9968"/>
                    <a:pt x="16279" y="13316"/>
                    <a:pt x="12387" y="15220"/>
                  </a:cubicBezTo>
                  <a:cubicBezTo>
                    <a:pt x="12178" y="15325"/>
                    <a:pt x="11990" y="15409"/>
                    <a:pt x="11801" y="15492"/>
                  </a:cubicBezTo>
                  <a:cubicBezTo>
                    <a:pt x="10546" y="13546"/>
                    <a:pt x="13496" y="9006"/>
                    <a:pt x="14438" y="7688"/>
                  </a:cubicBezTo>
                  <a:cubicBezTo>
                    <a:pt x="15588" y="6077"/>
                    <a:pt x="17702" y="4277"/>
                    <a:pt x="16990" y="2185"/>
                  </a:cubicBezTo>
                  <a:close/>
                  <a:moveTo>
                    <a:pt x="7721" y="2561"/>
                  </a:moveTo>
                  <a:lnTo>
                    <a:pt x="7721" y="2561"/>
                  </a:lnTo>
                  <a:cubicBezTo>
                    <a:pt x="6424" y="4947"/>
                    <a:pt x="5880" y="10554"/>
                    <a:pt x="5943" y="11517"/>
                  </a:cubicBezTo>
                  <a:cubicBezTo>
                    <a:pt x="6047" y="13065"/>
                    <a:pt x="6361" y="14655"/>
                    <a:pt x="6926" y="16141"/>
                  </a:cubicBezTo>
                  <a:cubicBezTo>
                    <a:pt x="6424" y="16078"/>
                    <a:pt x="5922" y="15953"/>
                    <a:pt x="5440" y="15806"/>
                  </a:cubicBezTo>
                  <a:cubicBezTo>
                    <a:pt x="5106" y="15701"/>
                    <a:pt x="4750" y="15576"/>
                    <a:pt x="4373" y="15429"/>
                  </a:cubicBezTo>
                  <a:cubicBezTo>
                    <a:pt x="4373" y="15199"/>
                    <a:pt x="4352" y="14948"/>
                    <a:pt x="4248" y="14697"/>
                  </a:cubicBezTo>
                  <a:cubicBezTo>
                    <a:pt x="3934" y="13818"/>
                    <a:pt x="3097" y="13086"/>
                    <a:pt x="2595" y="12333"/>
                  </a:cubicBezTo>
                  <a:cubicBezTo>
                    <a:pt x="1946" y="11370"/>
                    <a:pt x="1507" y="10491"/>
                    <a:pt x="1528" y="9466"/>
                  </a:cubicBezTo>
                  <a:cubicBezTo>
                    <a:pt x="1946" y="8399"/>
                    <a:pt x="2532" y="7374"/>
                    <a:pt x="3244" y="6411"/>
                  </a:cubicBezTo>
                  <a:cubicBezTo>
                    <a:pt x="3264" y="6411"/>
                    <a:pt x="3285" y="6390"/>
                    <a:pt x="3285" y="6390"/>
                  </a:cubicBezTo>
                  <a:cubicBezTo>
                    <a:pt x="3348" y="6370"/>
                    <a:pt x="3369" y="6307"/>
                    <a:pt x="3348" y="6286"/>
                  </a:cubicBezTo>
                  <a:cubicBezTo>
                    <a:pt x="3934" y="5512"/>
                    <a:pt x="4604" y="4800"/>
                    <a:pt x="5336" y="4173"/>
                  </a:cubicBezTo>
                  <a:cubicBezTo>
                    <a:pt x="6068" y="3545"/>
                    <a:pt x="6863" y="3001"/>
                    <a:pt x="7721" y="2561"/>
                  </a:cubicBezTo>
                  <a:close/>
                  <a:moveTo>
                    <a:pt x="12909" y="1272"/>
                  </a:moveTo>
                  <a:cubicBezTo>
                    <a:pt x="14140" y="1272"/>
                    <a:pt x="15360" y="1496"/>
                    <a:pt x="16509" y="1976"/>
                  </a:cubicBezTo>
                  <a:cubicBezTo>
                    <a:pt x="17262" y="3963"/>
                    <a:pt x="15358" y="5470"/>
                    <a:pt x="14228" y="6914"/>
                  </a:cubicBezTo>
                  <a:cubicBezTo>
                    <a:pt x="13245" y="8190"/>
                    <a:pt x="12387" y="9592"/>
                    <a:pt x="11759" y="11077"/>
                  </a:cubicBezTo>
                  <a:cubicBezTo>
                    <a:pt x="11257" y="12291"/>
                    <a:pt x="10525" y="14341"/>
                    <a:pt x="11174" y="15722"/>
                  </a:cubicBezTo>
                  <a:cubicBezTo>
                    <a:pt x="10216" y="16066"/>
                    <a:pt x="9242" y="16237"/>
                    <a:pt x="8254" y="16237"/>
                  </a:cubicBezTo>
                  <a:cubicBezTo>
                    <a:pt x="8097" y="16237"/>
                    <a:pt x="7941" y="16233"/>
                    <a:pt x="7784" y="16225"/>
                  </a:cubicBezTo>
                  <a:cubicBezTo>
                    <a:pt x="7052" y="14530"/>
                    <a:pt x="6675" y="12668"/>
                    <a:pt x="6654" y="10889"/>
                  </a:cubicBezTo>
                  <a:cubicBezTo>
                    <a:pt x="6654" y="9236"/>
                    <a:pt x="6884" y="7520"/>
                    <a:pt x="7219" y="5909"/>
                  </a:cubicBezTo>
                  <a:cubicBezTo>
                    <a:pt x="7533" y="4361"/>
                    <a:pt x="7909" y="2248"/>
                    <a:pt x="9688" y="1892"/>
                  </a:cubicBezTo>
                  <a:cubicBezTo>
                    <a:pt x="9751" y="1871"/>
                    <a:pt x="9751" y="1787"/>
                    <a:pt x="9709" y="1766"/>
                  </a:cubicBezTo>
                  <a:lnTo>
                    <a:pt x="9688" y="1766"/>
                  </a:lnTo>
                  <a:cubicBezTo>
                    <a:pt x="10743" y="1444"/>
                    <a:pt x="11830" y="1272"/>
                    <a:pt x="12909" y="1272"/>
                  </a:cubicBezTo>
                  <a:close/>
                  <a:moveTo>
                    <a:pt x="20966" y="6118"/>
                  </a:moveTo>
                  <a:lnTo>
                    <a:pt x="20966" y="6118"/>
                  </a:lnTo>
                  <a:cubicBezTo>
                    <a:pt x="22640" y="9403"/>
                    <a:pt x="22368" y="13693"/>
                    <a:pt x="20736" y="16999"/>
                  </a:cubicBezTo>
                  <a:cubicBezTo>
                    <a:pt x="20260" y="16099"/>
                    <a:pt x="19355" y="15838"/>
                    <a:pt x="18291" y="15838"/>
                  </a:cubicBezTo>
                  <a:cubicBezTo>
                    <a:pt x="16832" y="15838"/>
                    <a:pt x="15076" y="16329"/>
                    <a:pt x="13725" y="16329"/>
                  </a:cubicBezTo>
                  <a:cubicBezTo>
                    <a:pt x="13245" y="16329"/>
                    <a:pt x="12817" y="16267"/>
                    <a:pt x="12471" y="16099"/>
                  </a:cubicBezTo>
                  <a:cubicBezTo>
                    <a:pt x="12387" y="16057"/>
                    <a:pt x="12324" y="16015"/>
                    <a:pt x="12262" y="15973"/>
                  </a:cubicBezTo>
                  <a:cubicBezTo>
                    <a:pt x="16279" y="14300"/>
                    <a:pt x="20589" y="10533"/>
                    <a:pt x="20966" y="6118"/>
                  </a:cubicBezTo>
                  <a:close/>
                  <a:moveTo>
                    <a:pt x="942" y="14007"/>
                  </a:moveTo>
                  <a:lnTo>
                    <a:pt x="942" y="14007"/>
                  </a:lnTo>
                  <a:cubicBezTo>
                    <a:pt x="1674" y="14802"/>
                    <a:pt x="2909" y="15346"/>
                    <a:pt x="3767" y="15722"/>
                  </a:cubicBezTo>
                  <a:cubicBezTo>
                    <a:pt x="3662" y="16329"/>
                    <a:pt x="3244" y="16915"/>
                    <a:pt x="2783" y="17752"/>
                  </a:cubicBezTo>
                  <a:cubicBezTo>
                    <a:pt x="2679" y="17982"/>
                    <a:pt x="2595" y="18191"/>
                    <a:pt x="2532" y="18401"/>
                  </a:cubicBezTo>
                  <a:cubicBezTo>
                    <a:pt x="1737" y="17354"/>
                    <a:pt x="1235" y="16245"/>
                    <a:pt x="984" y="15095"/>
                  </a:cubicBezTo>
                  <a:cubicBezTo>
                    <a:pt x="942" y="14739"/>
                    <a:pt x="921" y="14383"/>
                    <a:pt x="942" y="14007"/>
                  </a:cubicBezTo>
                  <a:close/>
                  <a:moveTo>
                    <a:pt x="13301" y="598"/>
                  </a:moveTo>
                  <a:cubicBezTo>
                    <a:pt x="16457" y="598"/>
                    <a:pt x="19479" y="2113"/>
                    <a:pt x="21342" y="5177"/>
                  </a:cubicBezTo>
                  <a:cubicBezTo>
                    <a:pt x="24188" y="9801"/>
                    <a:pt x="23623" y="15576"/>
                    <a:pt x="20066" y="19593"/>
                  </a:cubicBezTo>
                  <a:lnTo>
                    <a:pt x="19899" y="19593"/>
                  </a:lnTo>
                  <a:cubicBezTo>
                    <a:pt x="22849" y="16057"/>
                    <a:pt x="23623" y="10408"/>
                    <a:pt x="21845" y="6370"/>
                  </a:cubicBezTo>
                  <a:cubicBezTo>
                    <a:pt x="20222" y="2732"/>
                    <a:pt x="16554" y="691"/>
                    <a:pt x="12768" y="691"/>
                  </a:cubicBezTo>
                  <a:cubicBezTo>
                    <a:pt x="12307" y="691"/>
                    <a:pt x="11844" y="722"/>
                    <a:pt x="11383" y="783"/>
                  </a:cubicBezTo>
                  <a:cubicBezTo>
                    <a:pt x="12022" y="660"/>
                    <a:pt x="12664" y="598"/>
                    <a:pt x="13301" y="598"/>
                  </a:cubicBezTo>
                  <a:close/>
                  <a:moveTo>
                    <a:pt x="19606" y="19928"/>
                  </a:moveTo>
                  <a:cubicBezTo>
                    <a:pt x="19627" y="19970"/>
                    <a:pt x="19648" y="19991"/>
                    <a:pt x="19669" y="20012"/>
                  </a:cubicBezTo>
                  <a:lnTo>
                    <a:pt x="19480" y="20221"/>
                  </a:lnTo>
                  <a:cubicBezTo>
                    <a:pt x="18957" y="20744"/>
                    <a:pt x="18350" y="21183"/>
                    <a:pt x="17723" y="21539"/>
                  </a:cubicBezTo>
                  <a:cubicBezTo>
                    <a:pt x="18413" y="21079"/>
                    <a:pt x="19041" y="20556"/>
                    <a:pt x="19606" y="19928"/>
                  </a:cubicBezTo>
                  <a:close/>
                  <a:moveTo>
                    <a:pt x="11529" y="16245"/>
                  </a:moveTo>
                  <a:cubicBezTo>
                    <a:pt x="11529" y="16266"/>
                    <a:pt x="11550" y="16266"/>
                    <a:pt x="11550" y="16287"/>
                  </a:cubicBezTo>
                  <a:cubicBezTo>
                    <a:pt x="12083" y="16832"/>
                    <a:pt x="12840" y="16985"/>
                    <a:pt x="13616" y="16985"/>
                  </a:cubicBezTo>
                  <a:cubicBezTo>
                    <a:pt x="14241" y="16985"/>
                    <a:pt x="14879" y="16885"/>
                    <a:pt x="15421" y="16810"/>
                  </a:cubicBezTo>
                  <a:cubicBezTo>
                    <a:pt x="16280" y="16703"/>
                    <a:pt x="17134" y="16541"/>
                    <a:pt x="17944" y="16541"/>
                  </a:cubicBezTo>
                  <a:cubicBezTo>
                    <a:pt x="18870" y="16541"/>
                    <a:pt x="19737" y="16753"/>
                    <a:pt x="20485" y="17501"/>
                  </a:cubicBezTo>
                  <a:cubicBezTo>
                    <a:pt x="20338" y="17773"/>
                    <a:pt x="20192" y="18024"/>
                    <a:pt x="20024" y="18275"/>
                  </a:cubicBezTo>
                  <a:cubicBezTo>
                    <a:pt x="18811" y="20137"/>
                    <a:pt x="16969" y="21351"/>
                    <a:pt x="14877" y="21979"/>
                  </a:cubicBezTo>
                  <a:cubicBezTo>
                    <a:pt x="14866" y="21979"/>
                    <a:pt x="14856" y="21979"/>
                    <a:pt x="14845" y="21979"/>
                  </a:cubicBezTo>
                  <a:cubicBezTo>
                    <a:pt x="12841" y="21979"/>
                    <a:pt x="10311" y="20026"/>
                    <a:pt x="9332" y="18819"/>
                  </a:cubicBezTo>
                  <a:cubicBezTo>
                    <a:pt x="8830" y="18212"/>
                    <a:pt x="8412" y="17522"/>
                    <a:pt x="8056" y="16790"/>
                  </a:cubicBezTo>
                  <a:lnTo>
                    <a:pt x="8056" y="16790"/>
                  </a:lnTo>
                  <a:cubicBezTo>
                    <a:pt x="8194" y="16795"/>
                    <a:pt x="8333" y="16798"/>
                    <a:pt x="8472" y="16798"/>
                  </a:cubicBezTo>
                  <a:cubicBezTo>
                    <a:pt x="9347" y="16798"/>
                    <a:pt x="10247" y="16681"/>
                    <a:pt x="11132" y="16392"/>
                  </a:cubicBezTo>
                  <a:cubicBezTo>
                    <a:pt x="11257" y="16350"/>
                    <a:pt x="11404" y="16308"/>
                    <a:pt x="11529" y="16245"/>
                  </a:cubicBezTo>
                  <a:close/>
                  <a:moveTo>
                    <a:pt x="4311" y="15953"/>
                  </a:moveTo>
                  <a:cubicBezTo>
                    <a:pt x="5231" y="16308"/>
                    <a:pt x="6194" y="16580"/>
                    <a:pt x="7177" y="16727"/>
                  </a:cubicBezTo>
                  <a:cubicBezTo>
                    <a:pt x="7826" y="18212"/>
                    <a:pt x="8746" y="19551"/>
                    <a:pt x="10002" y="20577"/>
                  </a:cubicBezTo>
                  <a:cubicBezTo>
                    <a:pt x="10609" y="21100"/>
                    <a:pt x="11843" y="21895"/>
                    <a:pt x="13099" y="22355"/>
                  </a:cubicBezTo>
                  <a:cubicBezTo>
                    <a:pt x="12558" y="22442"/>
                    <a:pt x="12017" y="22486"/>
                    <a:pt x="11465" y="22486"/>
                  </a:cubicBezTo>
                  <a:cubicBezTo>
                    <a:pt x="11354" y="22486"/>
                    <a:pt x="11243" y="22484"/>
                    <a:pt x="11132" y="22481"/>
                  </a:cubicBezTo>
                  <a:cubicBezTo>
                    <a:pt x="9855" y="22251"/>
                    <a:pt x="8600" y="21937"/>
                    <a:pt x="7386" y="21455"/>
                  </a:cubicBezTo>
                  <a:cubicBezTo>
                    <a:pt x="5922" y="20870"/>
                    <a:pt x="4311" y="20054"/>
                    <a:pt x="3034" y="18966"/>
                  </a:cubicBezTo>
                  <a:cubicBezTo>
                    <a:pt x="3013" y="17857"/>
                    <a:pt x="4018" y="16999"/>
                    <a:pt x="4311" y="15953"/>
                  </a:cubicBezTo>
                  <a:close/>
                  <a:moveTo>
                    <a:pt x="13379" y="1"/>
                  </a:moveTo>
                  <a:cubicBezTo>
                    <a:pt x="12558" y="1"/>
                    <a:pt x="11709" y="104"/>
                    <a:pt x="10839" y="323"/>
                  </a:cubicBezTo>
                  <a:cubicBezTo>
                    <a:pt x="7491" y="1160"/>
                    <a:pt x="4269" y="3712"/>
                    <a:pt x="2260" y="6872"/>
                  </a:cubicBezTo>
                  <a:cubicBezTo>
                    <a:pt x="1883" y="7311"/>
                    <a:pt x="1611" y="7855"/>
                    <a:pt x="1381" y="8462"/>
                  </a:cubicBezTo>
                  <a:lnTo>
                    <a:pt x="1339" y="8546"/>
                  </a:lnTo>
                  <a:cubicBezTo>
                    <a:pt x="1067" y="8797"/>
                    <a:pt x="963" y="9111"/>
                    <a:pt x="942" y="9445"/>
                  </a:cubicBezTo>
                  <a:cubicBezTo>
                    <a:pt x="293" y="11182"/>
                    <a:pt x="0" y="12981"/>
                    <a:pt x="210" y="14739"/>
                  </a:cubicBezTo>
                  <a:cubicBezTo>
                    <a:pt x="231" y="14990"/>
                    <a:pt x="293" y="15220"/>
                    <a:pt x="335" y="15429"/>
                  </a:cubicBezTo>
                  <a:cubicBezTo>
                    <a:pt x="461" y="16559"/>
                    <a:pt x="795" y="17668"/>
                    <a:pt x="1423" y="18631"/>
                  </a:cubicBezTo>
                  <a:cubicBezTo>
                    <a:pt x="2302" y="19949"/>
                    <a:pt x="3557" y="20974"/>
                    <a:pt x="5022" y="21727"/>
                  </a:cubicBezTo>
                  <a:lnTo>
                    <a:pt x="4876" y="21748"/>
                  </a:lnTo>
                  <a:cubicBezTo>
                    <a:pt x="5043" y="21790"/>
                    <a:pt x="5189" y="21832"/>
                    <a:pt x="5357" y="21895"/>
                  </a:cubicBezTo>
                  <a:cubicBezTo>
                    <a:pt x="5357" y="21895"/>
                    <a:pt x="5357" y="21895"/>
                    <a:pt x="5378" y="21874"/>
                  </a:cubicBezTo>
                  <a:cubicBezTo>
                    <a:pt x="5420" y="21895"/>
                    <a:pt x="5461" y="21916"/>
                    <a:pt x="5503" y="21937"/>
                  </a:cubicBezTo>
                  <a:lnTo>
                    <a:pt x="5482" y="21937"/>
                  </a:lnTo>
                  <a:cubicBezTo>
                    <a:pt x="5503" y="21958"/>
                    <a:pt x="5524" y="21958"/>
                    <a:pt x="5545" y="21958"/>
                  </a:cubicBezTo>
                  <a:cubicBezTo>
                    <a:pt x="5796" y="22041"/>
                    <a:pt x="6026" y="22146"/>
                    <a:pt x="6257" y="22251"/>
                  </a:cubicBezTo>
                  <a:cubicBezTo>
                    <a:pt x="6382" y="22292"/>
                    <a:pt x="6487" y="22334"/>
                    <a:pt x="6591" y="22376"/>
                  </a:cubicBezTo>
                  <a:cubicBezTo>
                    <a:pt x="6591" y="22376"/>
                    <a:pt x="6570" y="22376"/>
                    <a:pt x="6570" y="22397"/>
                  </a:cubicBezTo>
                  <a:cubicBezTo>
                    <a:pt x="6654" y="22418"/>
                    <a:pt x="6738" y="22460"/>
                    <a:pt x="6842" y="22502"/>
                  </a:cubicBezTo>
                  <a:lnTo>
                    <a:pt x="6863" y="22502"/>
                  </a:lnTo>
                  <a:cubicBezTo>
                    <a:pt x="6863" y="22502"/>
                    <a:pt x="6884" y="22481"/>
                    <a:pt x="6905" y="22481"/>
                  </a:cubicBezTo>
                  <a:cubicBezTo>
                    <a:pt x="7093" y="22543"/>
                    <a:pt x="7282" y="22606"/>
                    <a:pt x="7491" y="22648"/>
                  </a:cubicBezTo>
                  <a:cubicBezTo>
                    <a:pt x="7470" y="22669"/>
                    <a:pt x="7449" y="22669"/>
                    <a:pt x="7428" y="22690"/>
                  </a:cubicBezTo>
                  <a:cubicBezTo>
                    <a:pt x="7512" y="22711"/>
                    <a:pt x="7617" y="22732"/>
                    <a:pt x="7700" y="22774"/>
                  </a:cubicBezTo>
                  <a:cubicBezTo>
                    <a:pt x="7721" y="22753"/>
                    <a:pt x="7742" y="22732"/>
                    <a:pt x="7763" y="22732"/>
                  </a:cubicBezTo>
                  <a:cubicBezTo>
                    <a:pt x="7930" y="22774"/>
                    <a:pt x="8098" y="22795"/>
                    <a:pt x="8265" y="22836"/>
                  </a:cubicBezTo>
                  <a:cubicBezTo>
                    <a:pt x="8223" y="22857"/>
                    <a:pt x="8202" y="22878"/>
                    <a:pt x="8181" y="22899"/>
                  </a:cubicBezTo>
                  <a:cubicBezTo>
                    <a:pt x="8286" y="22920"/>
                    <a:pt x="8391" y="22941"/>
                    <a:pt x="8495" y="22962"/>
                  </a:cubicBezTo>
                  <a:cubicBezTo>
                    <a:pt x="8516" y="22941"/>
                    <a:pt x="8558" y="22920"/>
                    <a:pt x="8579" y="22899"/>
                  </a:cubicBezTo>
                  <a:cubicBezTo>
                    <a:pt x="8726" y="22941"/>
                    <a:pt x="8893" y="22962"/>
                    <a:pt x="9039" y="22983"/>
                  </a:cubicBezTo>
                  <a:cubicBezTo>
                    <a:pt x="9018" y="23004"/>
                    <a:pt x="8998" y="23025"/>
                    <a:pt x="8956" y="23046"/>
                  </a:cubicBezTo>
                  <a:cubicBezTo>
                    <a:pt x="9039" y="23067"/>
                    <a:pt x="9144" y="23088"/>
                    <a:pt x="9228" y="23088"/>
                  </a:cubicBezTo>
                  <a:lnTo>
                    <a:pt x="9290" y="23025"/>
                  </a:lnTo>
                  <a:cubicBezTo>
                    <a:pt x="9416" y="23046"/>
                    <a:pt x="9542" y="23046"/>
                    <a:pt x="9667" y="23067"/>
                  </a:cubicBezTo>
                  <a:cubicBezTo>
                    <a:pt x="9646" y="23088"/>
                    <a:pt x="9604" y="23108"/>
                    <a:pt x="9562" y="23129"/>
                  </a:cubicBezTo>
                  <a:cubicBezTo>
                    <a:pt x="9667" y="23150"/>
                    <a:pt x="9772" y="23171"/>
                    <a:pt x="9855" y="23171"/>
                  </a:cubicBezTo>
                  <a:cubicBezTo>
                    <a:pt x="9897" y="23150"/>
                    <a:pt x="9918" y="23129"/>
                    <a:pt x="9960" y="23108"/>
                  </a:cubicBezTo>
                  <a:cubicBezTo>
                    <a:pt x="10086" y="23108"/>
                    <a:pt x="10211" y="23129"/>
                    <a:pt x="10316" y="23129"/>
                  </a:cubicBezTo>
                  <a:lnTo>
                    <a:pt x="10483" y="23150"/>
                  </a:lnTo>
                  <a:cubicBezTo>
                    <a:pt x="10441" y="23171"/>
                    <a:pt x="10420" y="23192"/>
                    <a:pt x="10378" y="23213"/>
                  </a:cubicBezTo>
                  <a:cubicBezTo>
                    <a:pt x="10420" y="23234"/>
                    <a:pt x="10462" y="23234"/>
                    <a:pt x="10504" y="23234"/>
                  </a:cubicBezTo>
                  <a:lnTo>
                    <a:pt x="10692" y="23234"/>
                  </a:lnTo>
                  <a:cubicBezTo>
                    <a:pt x="10713" y="23234"/>
                    <a:pt x="10734" y="23213"/>
                    <a:pt x="10755" y="23192"/>
                  </a:cubicBezTo>
                  <a:cubicBezTo>
                    <a:pt x="10964" y="23213"/>
                    <a:pt x="11153" y="23234"/>
                    <a:pt x="11341" y="23255"/>
                  </a:cubicBezTo>
                  <a:cubicBezTo>
                    <a:pt x="11341" y="23255"/>
                    <a:pt x="11320" y="23276"/>
                    <a:pt x="11320" y="23276"/>
                  </a:cubicBezTo>
                  <a:cubicBezTo>
                    <a:pt x="11534" y="23283"/>
                    <a:pt x="11748" y="23287"/>
                    <a:pt x="11961" y="23287"/>
                  </a:cubicBezTo>
                  <a:cubicBezTo>
                    <a:pt x="13537" y="23287"/>
                    <a:pt x="15081" y="23073"/>
                    <a:pt x="16593" y="22502"/>
                  </a:cubicBezTo>
                  <a:cubicBezTo>
                    <a:pt x="17472" y="22167"/>
                    <a:pt x="18371" y="21727"/>
                    <a:pt x="19166" y="21204"/>
                  </a:cubicBezTo>
                  <a:cubicBezTo>
                    <a:pt x="19627" y="20849"/>
                    <a:pt x="20045" y="20451"/>
                    <a:pt x="20443" y="20012"/>
                  </a:cubicBezTo>
                  <a:lnTo>
                    <a:pt x="20736" y="20012"/>
                  </a:lnTo>
                  <a:cubicBezTo>
                    <a:pt x="20903" y="19865"/>
                    <a:pt x="21091" y="19698"/>
                    <a:pt x="21259" y="19551"/>
                  </a:cubicBezTo>
                  <a:cubicBezTo>
                    <a:pt x="21112" y="19551"/>
                    <a:pt x="20966" y="19551"/>
                    <a:pt x="20819" y="19572"/>
                  </a:cubicBezTo>
                  <a:cubicBezTo>
                    <a:pt x="23351" y="16476"/>
                    <a:pt x="24355" y="11977"/>
                    <a:pt x="23309" y="8274"/>
                  </a:cubicBezTo>
                  <a:cubicBezTo>
                    <a:pt x="21953" y="3490"/>
                    <a:pt x="18145" y="1"/>
                    <a:pt x="133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 name="Google Shape;851;p21"/>
            <p:cNvGrpSpPr/>
            <p:nvPr/>
          </p:nvGrpSpPr>
          <p:grpSpPr>
            <a:xfrm rot="3033995">
              <a:off x="432973" y="3204016"/>
              <a:ext cx="607689" cy="328329"/>
              <a:chOff x="681350" y="1584900"/>
              <a:chExt cx="868375" cy="469175"/>
            </a:xfrm>
          </p:grpSpPr>
          <p:sp>
            <p:nvSpPr>
              <p:cNvPr id="852" name="Google Shape;852;p21"/>
              <p:cNvSpPr/>
              <p:nvPr/>
            </p:nvSpPr>
            <p:spPr>
              <a:xfrm>
                <a:off x="681350" y="1584900"/>
                <a:ext cx="868375" cy="469175"/>
              </a:xfrm>
              <a:custGeom>
                <a:rect b="b" l="l" r="r" t="t"/>
                <a:pathLst>
                  <a:path extrusionOk="0" h="18767" w="34735">
                    <a:moveTo>
                      <a:pt x="18995" y="753"/>
                    </a:moveTo>
                    <a:cubicBezTo>
                      <a:pt x="19305" y="753"/>
                      <a:pt x="19614" y="761"/>
                      <a:pt x="19920" y="778"/>
                    </a:cubicBezTo>
                    <a:cubicBezTo>
                      <a:pt x="20046" y="778"/>
                      <a:pt x="20192" y="799"/>
                      <a:pt x="20318" y="799"/>
                    </a:cubicBezTo>
                    <a:cubicBezTo>
                      <a:pt x="18979" y="820"/>
                      <a:pt x="17598" y="966"/>
                      <a:pt x="16217" y="1217"/>
                    </a:cubicBezTo>
                    <a:cubicBezTo>
                      <a:pt x="13936" y="1594"/>
                      <a:pt x="11614" y="2096"/>
                      <a:pt x="9458" y="2996"/>
                    </a:cubicBezTo>
                    <a:cubicBezTo>
                      <a:pt x="12434" y="1622"/>
                      <a:pt x="15793" y="753"/>
                      <a:pt x="18995" y="753"/>
                    </a:cubicBezTo>
                    <a:close/>
                    <a:moveTo>
                      <a:pt x="25779" y="3812"/>
                    </a:moveTo>
                    <a:cubicBezTo>
                      <a:pt x="25758" y="3916"/>
                      <a:pt x="25737" y="4000"/>
                      <a:pt x="25716" y="4084"/>
                    </a:cubicBezTo>
                    <a:cubicBezTo>
                      <a:pt x="25716" y="4105"/>
                      <a:pt x="25716" y="4126"/>
                      <a:pt x="25737" y="4126"/>
                    </a:cubicBezTo>
                    <a:cubicBezTo>
                      <a:pt x="25632" y="4335"/>
                      <a:pt x="25549" y="4523"/>
                      <a:pt x="25444" y="4732"/>
                    </a:cubicBezTo>
                    <a:cubicBezTo>
                      <a:pt x="25549" y="4377"/>
                      <a:pt x="25674" y="4063"/>
                      <a:pt x="25779" y="3812"/>
                    </a:cubicBezTo>
                    <a:close/>
                    <a:moveTo>
                      <a:pt x="12932" y="5737"/>
                    </a:moveTo>
                    <a:lnTo>
                      <a:pt x="12932" y="5737"/>
                    </a:lnTo>
                    <a:cubicBezTo>
                      <a:pt x="12869" y="6009"/>
                      <a:pt x="12806" y="6281"/>
                      <a:pt x="12743" y="6553"/>
                    </a:cubicBezTo>
                    <a:cubicBezTo>
                      <a:pt x="12660" y="6553"/>
                      <a:pt x="12576" y="6553"/>
                      <a:pt x="12513" y="6574"/>
                    </a:cubicBezTo>
                    <a:cubicBezTo>
                      <a:pt x="12534" y="6260"/>
                      <a:pt x="12576" y="5925"/>
                      <a:pt x="12702" y="5820"/>
                    </a:cubicBezTo>
                    <a:cubicBezTo>
                      <a:pt x="12764" y="5779"/>
                      <a:pt x="12848" y="5758"/>
                      <a:pt x="12932" y="5737"/>
                    </a:cubicBezTo>
                    <a:close/>
                    <a:moveTo>
                      <a:pt x="19564" y="5569"/>
                    </a:moveTo>
                    <a:cubicBezTo>
                      <a:pt x="19606" y="5653"/>
                      <a:pt x="19669" y="5716"/>
                      <a:pt x="19732" y="5779"/>
                    </a:cubicBezTo>
                    <a:cubicBezTo>
                      <a:pt x="19732" y="5799"/>
                      <a:pt x="19732" y="5799"/>
                      <a:pt x="19711" y="5799"/>
                    </a:cubicBezTo>
                    <a:cubicBezTo>
                      <a:pt x="19669" y="5862"/>
                      <a:pt x="19690" y="5946"/>
                      <a:pt x="19753" y="5988"/>
                    </a:cubicBezTo>
                    <a:cubicBezTo>
                      <a:pt x="19732" y="6009"/>
                      <a:pt x="19711" y="6030"/>
                      <a:pt x="19690" y="6071"/>
                    </a:cubicBezTo>
                    <a:cubicBezTo>
                      <a:pt x="19648" y="6155"/>
                      <a:pt x="19648" y="6302"/>
                      <a:pt x="19627" y="6385"/>
                    </a:cubicBezTo>
                    <a:cubicBezTo>
                      <a:pt x="19606" y="6469"/>
                      <a:pt x="19585" y="6532"/>
                      <a:pt x="19564" y="6595"/>
                    </a:cubicBezTo>
                    <a:cubicBezTo>
                      <a:pt x="19481" y="6595"/>
                      <a:pt x="19397" y="6595"/>
                      <a:pt x="19292" y="6574"/>
                    </a:cubicBezTo>
                    <a:cubicBezTo>
                      <a:pt x="19397" y="6239"/>
                      <a:pt x="19481" y="5904"/>
                      <a:pt x="19564" y="5569"/>
                    </a:cubicBezTo>
                    <a:close/>
                    <a:moveTo>
                      <a:pt x="8015" y="6511"/>
                    </a:moveTo>
                    <a:cubicBezTo>
                      <a:pt x="7952" y="6741"/>
                      <a:pt x="7889" y="6992"/>
                      <a:pt x="7826" y="7243"/>
                    </a:cubicBezTo>
                    <a:cubicBezTo>
                      <a:pt x="7722" y="7243"/>
                      <a:pt x="7638" y="7264"/>
                      <a:pt x="7533" y="7285"/>
                    </a:cubicBezTo>
                    <a:cubicBezTo>
                      <a:pt x="7701" y="7034"/>
                      <a:pt x="7847" y="6762"/>
                      <a:pt x="8015" y="6511"/>
                    </a:cubicBezTo>
                    <a:close/>
                    <a:moveTo>
                      <a:pt x="20506" y="1415"/>
                    </a:moveTo>
                    <a:cubicBezTo>
                      <a:pt x="22573" y="1415"/>
                      <a:pt x="24589" y="1758"/>
                      <a:pt x="26427" y="2682"/>
                    </a:cubicBezTo>
                    <a:cubicBezTo>
                      <a:pt x="26407" y="2703"/>
                      <a:pt x="26365" y="2724"/>
                      <a:pt x="26344" y="2766"/>
                    </a:cubicBezTo>
                    <a:cubicBezTo>
                      <a:pt x="26332" y="2765"/>
                      <a:pt x="26320" y="2764"/>
                      <a:pt x="26308" y="2764"/>
                    </a:cubicBezTo>
                    <a:cubicBezTo>
                      <a:pt x="25327" y="2764"/>
                      <a:pt x="24815" y="6169"/>
                      <a:pt x="24670" y="7306"/>
                    </a:cubicBezTo>
                    <a:cubicBezTo>
                      <a:pt x="24419" y="7243"/>
                      <a:pt x="24147" y="7201"/>
                      <a:pt x="23896" y="7159"/>
                    </a:cubicBezTo>
                    <a:cubicBezTo>
                      <a:pt x="22640" y="6950"/>
                      <a:pt x="21385" y="6762"/>
                      <a:pt x="20129" y="6657"/>
                    </a:cubicBezTo>
                    <a:cubicBezTo>
                      <a:pt x="20234" y="6343"/>
                      <a:pt x="20360" y="5904"/>
                      <a:pt x="20109" y="5695"/>
                    </a:cubicBezTo>
                    <a:cubicBezTo>
                      <a:pt x="20088" y="5674"/>
                      <a:pt x="20046" y="5653"/>
                      <a:pt x="20004" y="5632"/>
                    </a:cubicBezTo>
                    <a:cubicBezTo>
                      <a:pt x="19983" y="5611"/>
                      <a:pt x="19962" y="5590"/>
                      <a:pt x="19920" y="5590"/>
                    </a:cubicBezTo>
                    <a:cubicBezTo>
                      <a:pt x="19816" y="5423"/>
                      <a:pt x="19690" y="5151"/>
                      <a:pt x="19585" y="5025"/>
                    </a:cubicBezTo>
                    <a:cubicBezTo>
                      <a:pt x="19561" y="4985"/>
                      <a:pt x="19514" y="4966"/>
                      <a:pt x="19465" y="4966"/>
                    </a:cubicBezTo>
                    <a:cubicBezTo>
                      <a:pt x="19388" y="4966"/>
                      <a:pt x="19305" y="5011"/>
                      <a:pt x="19292" y="5088"/>
                    </a:cubicBezTo>
                    <a:cubicBezTo>
                      <a:pt x="19209" y="5569"/>
                      <a:pt x="19062" y="6051"/>
                      <a:pt x="18895" y="6553"/>
                    </a:cubicBezTo>
                    <a:cubicBezTo>
                      <a:pt x="18100" y="6490"/>
                      <a:pt x="17305" y="6469"/>
                      <a:pt x="16489" y="6448"/>
                    </a:cubicBezTo>
                    <a:cubicBezTo>
                      <a:pt x="16551" y="6239"/>
                      <a:pt x="16572" y="6051"/>
                      <a:pt x="16510" y="5904"/>
                    </a:cubicBezTo>
                    <a:cubicBezTo>
                      <a:pt x="16480" y="5874"/>
                      <a:pt x="16432" y="5854"/>
                      <a:pt x="16387" y="5854"/>
                    </a:cubicBezTo>
                    <a:cubicBezTo>
                      <a:pt x="16337" y="5854"/>
                      <a:pt x="16291" y="5880"/>
                      <a:pt x="16279" y="5946"/>
                    </a:cubicBezTo>
                    <a:cubicBezTo>
                      <a:pt x="16279" y="5967"/>
                      <a:pt x="16279" y="5988"/>
                      <a:pt x="16279" y="6009"/>
                    </a:cubicBezTo>
                    <a:cubicBezTo>
                      <a:pt x="16259" y="6051"/>
                      <a:pt x="16133" y="6343"/>
                      <a:pt x="16112" y="6406"/>
                    </a:cubicBezTo>
                    <a:lnTo>
                      <a:pt x="16112" y="6448"/>
                    </a:lnTo>
                    <a:lnTo>
                      <a:pt x="16007" y="6448"/>
                    </a:lnTo>
                    <a:cubicBezTo>
                      <a:pt x="16112" y="6030"/>
                      <a:pt x="16091" y="5841"/>
                      <a:pt x="16593" y="5737"/>
                    </a:cubicBezTo>
                    <a:cubicBezTo>
                      <a:pt x="16677" y="5716"/>
                      <a:pt x="16719" y="5632"/>
                      <a:pt x="16698" y="5548"/>
                    </a:cubicBezTo>
                    <a:cubicBezTo>
                      <a:pt x="16698" y="5507"/>
                      <a:pt x="16677" y="5444"/>
                      <a:pt x="16677" y="5402"/>
                    </a:cubicBezTo>
                    <a:cubicBezTo>
                      <a:pt x="16656" y="5339"/>
                      <a:pt x="16593" y="5297"/>
                      <a:pt x="16531" y="5297"/>
                    </a:cubicBezTo>
                    <a:cubicBezTo>
                      <a:pt x="16492" y="5293"/>
                      <a:pt x="16460" y="5290"/>
                      <a:pt x="16433" y="5290"/>
                    </a:cubicBezTo>
                    <a:cubicBezTo>
                      <a:pt x="16328" y="5290"/>
                      <a:pt x="16291" y="5328"/>
                      <a:pt x="16175" y="5444"/>
                    </a:cubicBezTo>
                    <a:cubicBezTo>
                      <a:pt x="16133" y="5444"/>
                      <a:pt x="16070" y="5465"/>
                      <a:pt x="15987" y="5507"/>
                    </a:cubicBezTo>
                    <a:cubicBezTo>
                      <a:pt x="15924" y="5527"/>
                      <a:pt x="15882" y="5569"/>
                      <a:pt x="15861" y="5632"/>
                    </a:cubicBezTo>
                    <a:cubicBezTo>
                      <a:pt x="15777" y="5904"/>
                      <a:pt x="15715" y="6176"/>
                      <a:pt x="15631" y="6448"/>
                    </a:cubicBezTo>
                    <a:cubicBezTo>
                      <a:pt x="15024" y="6448"/>
                      <a:pt x="14417" y="6448"/>
                      <a:pt x="13810" y="6490"/>
                    </a:cubicBezTo>
                    <a:cubicBezTo>
                      <a:pt x="13601" y="6490"/>
                      <a:pt x="13392" y="6511"/>
                      <a:pt x="13183" y="6511"/>
                    </a:cubicBezTo>
                    <a:cubicBezTo>
                      <a:pt x="13246" y="6197"/>
                      <a:pt x="13287" y="5883"/>
                      <a:pt x="13329" y="5569"/>
                    </a:cubicBezTo>
                    <a:cubicBezTo>
                      <a:pt x="13329" y="5486"/>
                      <a:pt x="13287" y="5423"/>
                      <a:pt x="13225" y="5402"/>
                    </a:cubicBezTo>
                    <a:cubicBezTo>
                      <a:pt x="13186" y="5376"/>
                      <a:pt x="13139" y="5358"/>
                      <a:pt x="13094" y="5358"/>
                    </a:cubicBezTo>
                    <a:cubicBezTo>
                      <a:pt x="13066" y="5358"/>
                      <a:pt x="13039" y="5365"/>
                      <a:pt x="13015" y="5381"/>
                    </a:cubicBezTo>
                    <a:cubicBezTo>
                      <a:pt x="12994" y="5381"/>
                      <a:pt x="12974" y="5402"/>
                      <a:pt x="12953" y="5402"/>
                    </a:cubicBezTo>
                    <a:cubicBezTo>
                      <a:pt x="12932" y="5423"/>
                      <a:pt x="12932" y="5444"/>
                      <a:pt x="12911" y="5465"/>
                    </a:cubicBezTo>
                    <a:lnTo>
                      <a:pt x="12806" y="5465"/>
                    </a:lnTo>
                    <a:cubicBezTo>
                      <a:pt x="12794" y="5462"/>
                      <a:pt x="12782" y="5460"/>
                      <a:pt x="12768" y="5460"/>
                    </a:cubicBezTo>
                    <a:cubicBezTo>
                      <a:pt x="12683" y="5460"/>
                      <a:pt x="12564" y="5509"/>
                      <a:pt x="12492" y="5527"/>
                    </a:cubicBezTo>
                    <a:cubicBezTo>
                      <a:pt x="12430" y="5527"/>
                      <a:pt x="12325" y="5569"/>
                      <a:pt x="12325" y="5653"/>
                    </a:cubicBezTo>
                    <a:cubicBezTo>
                      <a:pt x="12262" y="5967"/>
                      <a:pt x="12199" y="6281"/>
                      <a:pt x="12137" y="6615"/>
                    </a:cubicBezTo>
                    <a:cubicBezTo>
                      <a:pt x="10839" y="6741"/>
                      <a:pt x="9563" y="6929"/>
                      <a:pt x="8287" y="7159"/>
                    </a:cubicBezTo>
                    <a:cubicBezTo>
                      <a:pt x="8601" y="5820"/>
                      <a:pt x="9145" y="4544"/>
                      <a:pt x="9961" y="3519"/>
                    </a:cubicBezTo>
                    <a:cubicBezTo>
                      <a:pt x="11216" y="2996"/>
                      <a:pt x="12534" y="2598"/>
                      <a:pt x="13915" y="2284"/>
                    </a:cubicBezTo>
                    <a:cubicBezTo>
                      <a:pt x="16068" y="1800"/>
                      <a:pt x="18316" y="1415"/>
                      <a:pt x="20506" y="1415"/>
                    </a:cubicBezTo>
                    <a:close/>
                    <a:moveTo>
                      <a:pt x="26846" y="2891"/>
                    </a:moveTo>
                    <a:cubicBezTo>
                      <a:pt x="27076" y="3017"/>
                      <a:pt x="27327" y="3163"/>
                      <a:pt x="27557" y="3330"/>
                    </a:cubicBezTo>
                    <a:cubicBezTo>
                      <a:pt x="26867" y="3707"/>
                      <a:pt x="26511" y="4858"/>
                      <a:pt x="26302" y="5967"/>
                    </a:cubicBezTo>
                    <a:cubicBezTo>
                      <a:pt x="26279" y="5959"/>
                      <a:pt x="26253" y="5954"/>
                      <a:pt x="26228" y="5954"/>
                    </a:cubicBezTo>
                    <a:cubicBezTo>
                      <a:pt x="26183" y="5954"/>
                      <a:pt x="26140" y="5969"/>
                      <a:pt x="26114" y="6009"/>
                    </a:cubicBezTo>
                    <a:cubicBezTo>
                      <a:pt x="25883" y="6469"/>
                      <a:pt x="25695" y="6950"/>
                      <a:pt x="25528" y="7452"/>
                    </a:cubicBezTo>
                    <a:cubicBezTo>
                      <a:pt x="25423" y="7432"/>
                      <a:pt x="25318" y="7411"/>
                      <a:pt x="25214" y="7390"/>
                    </a:cubicBezTo>
                    <a:cubicBezTo>
                      <a:pt x="25549" y="6615"/>
                      <a:pt x="25904" y="5820"/>
                      <a:pt x="26114" y="5025"/>
                    </a:cubicBezTo>
                    <a:cubicBezTo>
                      <a:pt x="26141" y="4928"/>
                      <a:pt x="26050" y="4841"/>
                      <a:pt x="25967" y="4841"/>
                    </a:cubicBezTo>
                    <a:cubicBezTo>
                      <a:pt x="25924" y="4841"/>
                      <a:pt x="25884" y="4864"/>
                      <a:pt x="25863" y="4921"/>
                    </a:cubicBezTo>
                    <a:cubicBezTo>
                      <a:pt x="25486" y="5653"/>
                      <a:pt x="25214" y="6469"/>
                      <a:pt x="24963" y="7285"/>
                    </a:cubicBezTo>
                    <a:cubicBezTo>
                      <a:pt x="25005" y="6908"/>
                      <a:pt x="25067" y="6553"/>
                      <a:pt x="25130" y="6197"/>
                    </a:cubicBezTo>
                    <a:cubicBezTo>
                      <a:pt x="25444" y="5276"/>
                      <a:pt x="25925" y="4377"/>
                      <a:pt x="26427" y="3519"/>
                    </a:cubicBezTo>
                    <a:cubicBezTo>
                      <a:pt x="26532" y="3351"/>
                      <a:pt x="26699" y="3121"/>
                      <a:pt x="26846" y="2891"/>
                    </a:cubicBezTo>
                    <a:close/>
                    <a:moveTo>
                      <a:pt x="9207" y="3833"/>
                    </a:moveTo>
                    <a:cubicBezTo>
                      <a:pt x="8852" y="4377"/>
                      <a:pt x="8559" y="4983"/>
                      <a:pt x="8308" y="5611"/>
                    </a:cubicBezTo>
                    <a:cubicBezTo>
                      <a:pt x="8287" y="5611"/>
                      <a:pt x="8266" y="5611"/>
                      <a:pt x="8245" y="5632"/>
                    </a:cubicBezTo>
                    <a:cubicBezTo>
                      <a:pt x="7743" y="6155"/>
                      <a:pt x="7303" y="6762"/>
                      <a:pt x="6906" y="7411"/>
                    </a:cubicBezTo>
                    <a:cubicBezTo>
                      <a:pt x="6780" y="7432"/>
                      <a:pt x="6634" y="7452"/>
                      <a:pt x="6508" y="7494"/>
                    </a:cubicBezTo>
                    <a:cubicBezTo>
                      <a:pt x="7157" y="6427"/>
                      <a:pt x="7889" y="5444"/>
                      <a:pt x="8726" y="4544"/>
                    </a:cubicBezTo>
                    <a:cubicBezTo>
                      <a:pt x="8824" y="4429"/>
                      <a:pt x="8743" y="4302"/>
                      <a:pt x="8633" y="4302"/>
                    </a:cubicBezTo>
                    <a:cubicBezTo>
                      <a:pt x="8603" y="4302"/>
                      <a:pt x="8570" y="4312"/>
                      <a:pt x="8538" y="4335"/>
                    </a:cubicBezTo>
                    <a:cubicBezTo>
                      <a:pt x="7659" y="5046"/>
                      <a:pt x="6906" y="6009"/>
                      <a:pt x="6320" y="7034"/>
                    </a:cubicBezTo>
                    <a:cubicBezTo>
                      <a:pt x="6508" y="6678"/>
                      <a:pt x="6696" y="6323"/>
                      <a:pt x="6927" y="5967"/>
                    </a:cubicBezTo>
                    <a:cubicBezTo>
                      <a:pt x="7282" y="5402"/>
                      <a:pt x="7701" y="4900"/>
                      <a:pt x="8119" y="4398"/>
                    </a:cubicBezTo>
                    <a:cubicBezTo>
                      <a:pt x="8475" y="4188"/>
                      <a:pt x="8831" y="4000"/>
                      <a:pt x="9207" y="3833"/>
                    </a:cubicBezTo>
                    <a:close/>
                    <a:moveTo>
                      <a:pt x="26197" y="6741"/>
                    </a:moveTo>
                    <a:cubicBezTo>
                      <a:pt x="26155" y="7034"/>
                      <a:pt x="26114" y="7306"/>
                      <a:pt x="26093" y="7557"/>
                    </a:cubicBezTo>
                    <a:cubicBezTo>
                      <a:pt x="26030" y="7557"/>
                      <a:pt x="25967" y="7536"/>
                      <a:pt x="25904" y="7536"/>
                    </a:cubicBezTo>
                    <a:cubicBezTo>
                      <a:pt x="25988" y="7264"/>
                      <a:pt x="26093" y="6992"/>
                      <a:pt x="26197" y="6741"/>
                    </a:cubicBezTo>
                    <a:close/>
                    <a:moveTo>
                      <a:pt x="6989" y="5067"/>
                    </a:moveTo>
                    <a:lnTo>
                      <a:pt x="6989" y="5067"/>
                    </a:lnTo>
                    <a:cubicBezTo>
                      <a:pt x="6445" y="5862"/>
                      <a:pt x="5985" y="6783"/>
                      <a:pt x="5734" y="7641"/>
                    </a:cubicBezTo>
                    <a:cubicBezTo>
                      <a:pt x="5650" y="7662"/>
                      <a:pt x="5567" y="7662"/>
                      <a:pt x="5483" y="7683"/>
                    </a:cubicBezTo>
                    <a:cubicBezTo>
                      <a:pt x="5567" y="7034"/>
                      <a:pt x="5734" y="6427"/>
                      <a:pt x="5985" y="5841"/>
                    </a:cubicBezTo>
                    <a:cubicBezTo>
                      <a:pt x="6006" y="5799"/>
                      <a:pt x="6006" y="5779"/>
                      <a:pt x="6027" y="5758"/>
                    </a:cubicBezTo>
                    <a:cubicBezTo>
                      <a:pt x="6341" y="5507"/>
                      <a:pt x="6676" y="5276"/>
                      <a:pt x="6989" y="5067"/>
                    </a:cubicBezTo>
                    <a:close/>
                    <a:moveTo>
                      <a:pt x="4939" y="6657"/>
                    </a:moveTo>
                    <a:lnTo>
                      <a:pt x="4939" y="6657"/>
                    </a:lnTo>
                    <a:cubicBezTo>
                      <a:pt x="4792" y="6971"/>
                      <a:pt x="4667" y="7264"/>
                      <a:pt x="4562" y="7536"/>
                    </a:cubicBezTo>
                    <a:cubicBezTo>
                      <a:pt x="4520" y="7648"/>
                      <a:pt x="4627" y="7741"/>
                      <a:pt x="4728" y="7741"/>
                    </a:cubicBezTo>
                    <a:cubicBezTo>
                      <a:pt x="4778" y="7741"/>
                      <a:pt x="4827" y="7717"/>
                      <a:pt x="4855" y="7662"/>
                    </a:cubicBezTo>
                    <a:lnTo>
                      <a:pt x="5064" y="7327"/>
                    </a:lnTo>
                    <a:lnTo>
                      <a:pt x="5064" y="7327"/>
                    </a:lnTo>
                    <a:cubicBezTo>
                      <a:pt x="5044" y="7473"/>
                      <a:pt x="5023" y="7620"/>
                      <a:pt x="5002" y="7787"/>
                    </a:cubicBezTo>
                    <a:cubicBezTo>
                      <a:pt x="4541" y="7871"/>
                      <a:pt x="4060" y="7976"/>
                      <a:pt x="3579" y="8101"/>
                    </a:cubicBezTo>
                    <a:cubicBezTo>
                      <a:pt x="3997" y="7578"/>
                      <a:pt x="4458" y="7118"/>
                      <a:pt x="4939" y="6657"/>
                    </a:cubicBezTo>
                    <a:close/>
                    <a:moveTo>
                      <a:pt x="12597" y="7473"/>
                    </a:moveTo>
                    <a:cubicBezTo>
                      <a:pt x="12555" y="7766"/>
                      <a:pt x="12534" y="8080"/>
                      <a:pt x="12513" y="8394"/>
                    </a:cubicBezTo>
                    <a:cubicBezTo>
                      <a:pt x="12430" y="8394"/>
                      <a:pt x="12346" y="8373"/>
                      <a:pt x="12262" y="8373"/>
                    </a:cubicBezTo>
                    <a:cubicBezTo>
                      <a:pt x="12304" y="8080"/>
                      <a:pt x="12346" y="7787"/>
                      <a:pt x="12388" y="7494"/>
                    </a:cubicBezTo>
                    <a:cubicBezTo>
                      <a:pt x="12450" y="7473"/>
                      <a:pt x="12513" y="7473"/>
                      <a:pt x="12597" y="7473"/>
                    </a:cubicBezTo>
                    <a:close/>
                    <a:moveTo>
                      <a:pt x="12011" y="7515"/>
                    </a:moveTo>
                    <a:lnTo>
                      <a:pt x="12011" y="7515"/>
                    </a:lnTo>
                    <a:cubicBezTo>
                      <a:pt x="11969" y="7808"/>
                      <a:pt x="11948" y="8080"/>
                      <a:pt x="11927" y="8352"/>
                    </a:cubicBezTo>
                    <a:cubicBezTo>
                      <a:pt x="11346" y="8324"/>
                      <a:pt x="10760" y="8304"/>
                      <a:pt x="10175" y="8304"/>
                    </a:cubicBezTo>
                    <a:cubicBezTo>
                      <a:pt x="9456" y="8304"/>
                      <a:pt x="8740" y="8334"/>
                      <a:pt x="8036" y="8415"/>
                    </a:cubicBezTo>
                    <a:cubicBezTo>
                      <a:pt x="8057" y="8310"/>
                      <a:pt x="8057" y="8206"/>
                      <a:pt x="8077" y="8101"/>
                    </a:cubicBezTo>
                    <a:cubicBezTo>
                      <a:pt x="9396" y="7871"/>
                      <a:pt x="10693" y="7662"/>
                      <a:pt x="12011" y="7515"/>
                    </a:cubicBezTo>
                    <a:close/>
                    <a:moveTo>
                      <a:pt x="15422" y="7327"/>
                    </a:moveTo>
                    <a:cubicBezTo>
                      <a:pt x="15380" y="7578"/>
                      <a:pt x="15317" y="7829"/>
                      <a:pt x="15296" y="8101"/>
                    </a:cubicBezTo>
                    <a:cubicBezTo>
                      <a:pt x="15275" y="8227"/>
                      <a:pt x="15233" y="8373"/>
                      <a:pt x="15212" y="8520"/>
                    </a:cubicBezTo>
                    <a:cubicBezTo>
                      <a:pt x="14417" y="8499"/>
                      <a:pt x="13622" y="8457"/>
                      <a:pt x="12827" y="8415"/>
                    </a:cubicBezTo>
                    <a:cubicBezTo>
                      <a:pt x="12869" y="8080"/>
                      <a:pt x="12932" y="7745"/>
                      <a:pt x="13015" y="7432"/>
                    </a:cubicBezTo>
                    <a:cubicBezTo>
                      <a:pt x="13622" y="7390"/>
                      <a:pt x="14250" y="7348"/>
                      <a:pt x="14878" y="7327"/>
                    </a:cubicBezTo>
                    <a:close/>
                    <a:moveTo>
                      <a:pt x="15945" y="7327"/>
                    </a:moveTo>
                    <a:cubicBezTo>
                      <a:pt x="15861" y="7724"/>
                      <a:pt x="15819" y="8143"/>
                      <a:pt x="15798" y="8540"/>
                    </a:cubicBezTo>
                    <a:lnTo>
                      <a:pt x="15715" y="8540"/>
                    </a:lnTo>
                    <a:cubicBezTo>
                      <a:pt x="15631" y="8540"/>
                      <a:pt x="15547" y="8520"/>
                      <a:pt x="15463" y="8520"/>
                    </a:cubicBezTo>
                    <a:cubicBezTo>
                      <a:pt x="15547" y="8101"/>
                      <a:pt x="15694" y="7683"/>
                      <a:pt x="15735" y="7452"/>
                    </a:cubicBezTo>
                    <a:cubicBezTo>
                      <a:pt x="15756" y="7411"/>
                      <a:pt x="15756" y="7369"/>
                      <a:pt x="15777" y="7327"/>
                    </a:cubicBezTo>
                    <a:close/>
                    <a:moveTo>
                      <a:pt x="16259" y="7327"/>
                    </a:moveTo>
                    <a:cubicBezTo>
                      <a:pt x="17054" y="7348"/>
                      <a:pt x="17849" y="7390"/>
                      <a:pt x="18644" y="7432"/>
                    </a:cubicBezTo>
                    <a:cubicBezTo>
                      <a:pt x="18539" y="7808"/>
                      <a:pt x="18476" y="8206"/>
                      <a:pt x="18456" y="8582"/>
                    </a:cubicBezTo>
                    <a:cubicBezTo>
                      <a:pt x="17660" y="8561"/>
                      <a:pt x="16865" y="8540"/>
                      <a:pt x="16070" y="8540"/>
                    </a:cubicBezTo>
                    <a:cubicBezTo>
                      <a:pt x="16112" y="8143"/>
                      <a:pt x="16175" y="7724"/>
                      <a:pt x="16259" y="7327"/>
                    </a:cubicBezTo>
                    <a:close/>
                    <a:moveTo>
                      <a:pt x="19062" y="7452"/>
                    </a:moveTo>
                    <a:cubicBezTo>
                      <a:pt x="19167" y="7473"/>
                      <a:pt x="19292" y="7473"/>
                      <a:pt x="19418" y="7494"/>
                    </a:cubicBezTo>
                    <a:cubicBezTo>
                      <a:pt x="19376" y="7850"/>
                      <a:pt x="19355" y="8248"/>
                      <a:pt x="19355" y="8624"/>
                    </a:cubicBezTo>
                    <a:cubicBezTo>
                      <a:pt x="19188" y="8603"/>
                      <a:pt x="19000" y="8603"/>
                      <a:pt x="18811" y="8603"/>
                    </a:cubicBezTo>
                    <a:cubicBezTo>
                      <a:pt x="18874" y="8206"/>
                      <a:pt x="18958" y="7829"/>
                      <a:pt x="19062" y="7452"/>
                    </a:cubicBezTo>
                    <a:close/>
                    <a:moveTo>
                      <a:pt x="7492" y="8206"/>
                    </a:moveTo>
                    <a:lnTo>
                      <a:pt x="7492" y="8206"/>
                    </a:lnTo>
                    <a:cubicBezTo>
                      <a:pt x="7429" y="8310"/>
                      <a:pt x="7387" y="8415"/>
                      <a:pt x="7324" y="8540"/>
                    </a:cubicBezTo>
                    <a:cubicBezTo>
                      <a:pt x="7240" y="8540"/>
                      <a:pt x="7157" y="8561"/>
                      <a:pt x="7073" y="8582"/>
                    </a:cubicBezTo>
                    <a:cubicBezTo>
                      <a:pt x="6948" y="8603"/>
                      <a:pt x="6822" y="8624"/>
                      <a:pt x="6696" y="8666"/>
                    </a:cubicBezTo>
                    <a:cubicBezTo>
                      <a:pt x="6759" y="8540"/>
                      <a:pt x="6822" y="8436"/>
                      <a:pt x="6885" y="8331"/>
                    </a:cubicBezTo>
                    <a:cubicBezTo>
                      <a:pt x="7094" y="8289"/>
                      <a:pt x="7282" y="8248"/>
                      <a:pt x="7492" y="8206"/>
                    </a:cubicBezTo>
                    <a:close/>
                    <a:moveTo>
                      <a:pt x="5671" y="5088"/>
                    </a:moveTo>
                    <a:lnTo>
                      <a:pt x="5671" y="5088"/>
                    </a:lnTo>
                    <a:cubicBezTo>
                      <a:pt x="5650" y="5151"/>
                      <a:pt x="5629" y="5193"/>
                      <a:pt x="5608" y="5255"/>
                    </a:cubicBezTo>
                    <a:cubicBezTo>
                      <a:pt x="5044" y="5695"/>
                      <a:pt x="4499" y="6155"/>
                      <a:pt x="3976" y="6657"/>
                    </a:cubicBezTo>
                    <a:cubicBezTo>
                      <a:pt x="3495" y="7118"/>
                      <a:pt x="3077" y="7766"/>
                      <a:pt x="2658" y="8373"/>
                    </a:cubicBezTo>
                    <a:cubicBezTo>
                      <a:pt x="2344" y="8478"/>
                      <a:pt x="2051" y="8603"/>
                      <a:pt x="1758" y="8750"/>
                    </a:cubicBezTo>
                    <a:cubicBezTo>
                      <a:pt x="2721" y="7306"/>
                      <a:pt x="4248" y="6071"/>
                      <a:pt x="5671" y="5088"/>
                    </a:cubicBezTo>
                    <a:close/>
                    <a:moveTo>
                      <a:pt x="6320" y="8436"/>
                    </a:moveTo>
                    <a:cubicBezTo>
                      <a:pt x="6257" y="8540"/>
                      <a:pt x="6215" y="8645"/>
                      <a:pt x="6152" y="8750"/>
                    </a:cubicBezTo>
                    <a:cubicBezTo>
                      <a:pt x="6048" y="8771"/>
                      <a:pt x="5922" y="8792"/>
                      <a:pt x="5797" y="8812"/>
                    </a:cubicBezTo>
                    <a:cubicBezTo>
                      <a:pt x="5860" y="8708"/>
                      <a:pt x="5901" y="8603"/>
                      <a:pt x="5964" y="8499"/>
                    </a:cubicBezTo>
                    <a:cubicBezTo>
                      <a:pt x="6090" y="8478"/>
                      <a:pt x="6194" y="8457"/>
                      <a:pt x="6320" y="8436"/>
                    </a:cubicBezTo>
                    <a:close/>
                    <a:moveTo>
                      <a:pt x="19941" y="7536"/>
                    </a:moveTo>
                    <a:cubicBezTo>
                      <a:pt x="21280" y="7662"/>
                      <a:pt x="22619" y="7829"/>
                      <a:pt x="23958" y="8059"/>
                    </a:cubicBezTo>
                    <a:cubicBezTo>
                      <a:pt x="24168" y="8101"/>
                      <a:pt x="24377" y="8143"/>
                      <a:pt x="24565" y="8185"/>
                    </a:cubicBezTo>
                    <a:cubicBezTo>
                      <a:pt x="24544" y="8415"/>
                      <a:pt x="24523" y="8624"/>
                      <a:pt x="24502" y="8854"/>
                    </a:cubicBezTo>
                    <a:cubicBezTo>
                      <a:pt x="22933" y="8771"/>
                      <a:pt x="21364" y="8708"/>
                      <a:pt x="19816" y="8645"/>
                    </a:cubicBezTo>
                    <a:cubicBezTo>
                      <a:pt x="19837" y="8268"/>
                      <a:pt x="19878" y="7913"/>
                      <a:pt x="19941" y="7536"/>
                    </a:cubicBezTo>
                    <a:close/>
                    <a:moveTo>
                      <a:pt x="5588" y="8561"/>
                    </a:moveTo>
                    <a:lnTo>
                      <a:pt x="5588" y="8561"/>
                    </a:lnTo>
                    <a:cubicBezTo>
                      <a:pt x="5546" y="8645"/>
                      <a:pt x="5504" y="8750"/>
                      <a:pt x="5462" y="8854"/>
                    </a:cubicBezTo>
                    <a:cubicBezTo>
                      <a:pt x="5441" y="8854"/>
                      <a:pt x="5399" y="8854"/>
                      <a:pt x="5378" y="8875"/>
                    </a:cubicBezTo>
                    <a:cubicBezTo>
                      <a:pt x="5378" y="8771"/>
                      <a:pt x="5378" y="8687"/>
                      <a:pt x="5378" y="8603"/>
                    </a:cubicBezTo>
                    <a:cubicBezTo>
                      <a:pt x="5462" y="8582"/>
                      <a:pt x="5525" y="8582"/>
                      <a:pt x="5588" y="8561"/>
                    </a:cubicBezTo>
                    <a:close/>
                    <a:moveTo>
                      <a:pt x="24837" y="8227"/>
                    </a:moveTo>
                    <a:cubicBezTo>
                      <a:pt x="24963" y="8248"/>
                      <a:pt x="25109" y="8289"/>
                      <a:pt x="25235" y="8310"/>
                    </a:cubicBezTo>
                    <a:cubicBezTo>
                      <a:pt x="25172" y="8499"/>
                      <a:pt x="25109" y="8708"/>
                      <a:pt x="25046" y="8896"/>
                    </a:cubicBezTo>
                    <a:cubicBezTo>
                      <a:pt x="24963" y="8875"/>
                      <a:pt x="24858" y="8875"/>
                      <a:pt x="24774" y="8875"/>
                    </a:cubicBezTo>
                    <a:cubicBezTo>
                      <a:pt x="24795" y="8666"/>
                      <a:pt x="24816" y="8436"/>
                      <a:pt x="24837" y="8227"/>
                    </a:cubicBezTo>
                    <a:close/>
                    <a:moveTo>
                      <a:pt x="25549" y="8373"/>
                    </a:moveTo>
                    <a:cubicBezTo>
                      <a:pt x="25653" y="8394"/>
                      <a:pt x="25758" y="8415"/>
                      <a:pt x="25863" y="8457"/>
                    </a:cubicBezTo>
                    <a:cubicBezTo>
                      <a:pt x="25779" y="8603"/>
                      <a:pt x="25695" y="8750"/>
                      <a:pt x="25632" y="8917"/>
                    </a:cubicBezTo>
                    <a:lnTo>
                      <a:pt x="25507" y="8917"/>
                    </a:lnTo>
                    <a:cubicBezTo>
                      <a:pt x="25444" y="8917"/>
                      <a:pt x="25381" y="8917"/>
                      <a:pt x="25318" y="8896"/>
                    </a:cubicBezTo>
                    <a:cubicBezTo>
                      <a:pt x="25381" y="8729"/>
                      <a:pt x="25465" y="8561"/>
                      <a:pt x="25549" y="8373"/>
                    </a:cubicBezTo>
                    <a:close/>
                    <a:moveTo>
                      <a:pt x="26490" y="8603"/>
                    </a:moveTo>
                    <a:cubicBezTo>
                      <a:pt x="27076" y="8750"/>
                      <a:pt x="27662" y="8896"/>
                      <a:pt x="28269" y="9043"/>
                    </a:cubicBezTo>
                    <a:cubicBezTo>
                      <a:pt x="27662" y="9001"/>
                      <a:pt x="27055" y="8980"/>
                      <a:pt x="26469" y="8959"/>
                    </a:cubicBezTo>
                    <a:cubicBezTo>
                      <a:pt x="26469" y="8833"/>
                      <a:pt x="26469" y="8729"/>
                      <a:pt x="26490" y="8603"/>
                    </a:cubicBezTo>
                    <a:close/>
                    <a:moveTo>
                      <a:pt x="30989" y="5820"/>
                    </a:moveTo>
                    <a:lnTo>
                      <a:pt x="30989" y="5820"/>
                    </a:lnTo>
                    <a:cubicBezTo>
                      <a:pt x="31972" y="6804"/>
                      <a:pt x="32767" y="7913"/>
                      <a:pt x="32935" y="9043"/>
                    </a:cubicBezTo>
                    <a:cubicBezTo>
                      <a:pt x="32684" y="8394"/>
                      <a:pt x="32244" y="7766"/>
                      <a:pt x="31930" y="7243"/>
                    </a:cubicBezTo>
                    <a:cubicBezTo>
                      <a:pt x="31637" y="6762"/>
                      <a:pt x="31324" y="6281"/>
                      <a:pt x="30989" y="5820"/>
                    </a:cubicBezTo>
                    <a:close/>
                    <a:moveTo>
                      <a:pt x="4939" y="8687"/>
                    </a:moveTo>
                    <a:cubicBezTo>
                      <a:pt x="4939" y="8771"/>
                      <a:pt x="4939" y="8854"/>
                      <a:pt x="4939" y="8938"/>
                    </a:cubicBezTo>
                    <a:cubicBezTo>
                      <a:pt x="4165" y="9043"/>
                      <a:pt x="3391" y="9189"/>
                      <a:pt x="2658" y="9377"/>
                    </a:cubicBezTo>
                    <a:cubicBezTo>
                      <a:pt x="2658" y="9377"/>
                      <a:pt x="2658" y="9356"/>
                      <a:pt x="2658" y="9356"/>
                    </a:cubicBezTo>
                    <a:cubicBezTo>
                      <a:pt x="3370" y="9043"/>
                      <a:pt x="4165" y="8854"/>
                      <a:pt x="4939" y="8687"/>
                    </a:cubicBezTo>
                    <a:close/>
                    <a:moveTo>
                      <a:pt x="27976" y="3623"/>
                    </a:moveTo>
                    <a:cubicBezTo>
                      <a:pt x="28331" y="3895"/>
                      <a:pt x="28687" y="4188"/>
                      <a:pt x="29022" y="4523"/>
                    </a:cubicBezTo>
                    <a:cubicBezTo>
                      <a:pt x="30089" y="5527"/>
                      <a:pt x="30947" y="6720"/>
                      <a:pt x="31637" y="8017"/>
                    </a:cubicBezTo>
                    <a:cubicBezTo>
                      <a:pt x="31909" y="8457"/>
                      <a:pt x="32265" y="9001"/>
                      <a:pt x="32412" y="9524"/>
                    </a:cubicBezTo>
                    <a:cubicBezTo>
                      <a:pt x="30633" y="8666"/>
                      <a:pt x="28666" y="8122"/>
                      <a:pt x="26699" y="7683"/>
                    </a:cubicBezTo>
                    <a:cubicBezTo>
                      <a:pt x="26741" y="7641"/>
                      <a:pt x="26762" y="7578"/>
                      <a:pt x="26804" y="7536"/>
                    </a:cubicBezTo>
                    <a:cubicBezTo>
                      <a:pt x="26837" y="7471"/>
                      <a:pt x="26780" y="7418"/>
                      <a:pt x="26724" y="7418"/>
                    </a:cubicBezTo>
                    <a:cubicBezTo>
                      <a:pt x="26708" y="7418"/>
                      <a:pt x="26692" y="7422"/>
                      <a:pt x="26679" y="7432"/>
                    </a:cubicBezTo>
                    <a:cubicBezTo>
                      <a:pt x="26637" y="7473"/>
                      <a:pt x="26595" y="7494"/>
                      <a:pt x="26553" y="7536"/>
                    </a:cubicBezTo>
                    <a:cubicBezTo>
                      <a:pt x="26699" y="5925"/>
                      <a:pt x="27055" y="4042"/>
                      <a:pt x="27976" y="3623"/>
                    </a:cubicBezTo>
                    <a:close/>
                    <a:moveTo>
                      <a:pt x="5880" y="9336"/>
                    </a:moveTo>
                    <a:cubicBezTo>
                      <a:pt x="5713" y="9691"/>
                      <a:pt x="5546" y="10047"/>
                      <a:pt x="5399" y="10403"/>
                    </a:cubicBezTo>
                    <a:cubicBezTo>
                      <a:pt x="5399" y="10319"/>
                      <a:pt x="5399" y="10214"/>
                      <a:pt x="5378" y="10110"/>
                    </a:cubicBezTo>
                    <a:cubicBezTo>
                      <a:pt x="5378" y="9984"/>
                      <a:pt x="5378" y="9838"/>
                      <a:pt x="5378" y="9691"/>
                    </a:cubicBezTo>
                    <a:cubicBezTo>
                      <a:pt x="5378" y="9691"/>
                      <a:pt x="5399" y="9670"/>
                      <a:pt x="5420" y="9649"/>
                    </a:cubicBezTo>
                    <a:cubicBezTo>
                      <a:pt x="5441" y="9566"/>
                      <a:pt x="5483" y="9482"/>
                      <a:pt x="5525" y="9398"/>
                    </a:cubicBezTo>
                    <a:cubicBezTo>
                      <a:pt x="5650" y="9377"/>
                      <a:pt x="5755" y="9356"/>
                      <a:pt x="5880" y="9336"/>
                    </a:cubicBezTo>
                    <a:close/>
                    <a:moveTo>
                      <a:pt x="1821" y="10298"/>
                    </a:moveTo>
                    <a:cubicBezTo>
                      <a:pt x="1884" y="10800"/>
                      <a:pt x="1968" y="11261"/>
                      <a:pt x="2093" y="11700"/>
                    </a:cubicBezTo>
                    <a:cubicBezTo>
                      <a:pt x="1779" y="11365"/>
                      <a:pt x="1466" y="10989"/>
                      <a:pt x="1298" y="10612"/>
                    </a:cubicBezTo>
                    <a:cubicBezTo>
                      <a:pt x="1340" y="10612"/>
                      <a:pt x="1382" y="10591"/>
                      <a:pt x="1424" y="10570"/>
                    </a:cubicBezTo>
                    <a:cubicBezTo>
                      <a:pt x="1570" y="10486"/>
                      <a:pt x="1696" y="10403"/>
                      <a:pt x="1821" y="10298"/>
                    </a:cubicBezTo>
                    <a:close/>
                    <a:moveTo>
                      <a:pt x="24733" y="9356"/>
                    </a:moveTo>
                    <a:cubicBezTo>
                      <a:pt x="24795" y="9356"/>
                      <a:pt x="24837" y="9377"/>
                      <a:pt x="24879" y="9377"/>
                    </a:cubicBezTo>
                    <a:cubicBezTo>
                      <a:pt x="24858" y="9440"/>
                      <a:pt x="24837" y="9524"/>
                      <a:pt x="24816" y="9587"/>
                    </a:cubicBezTo>
                    <a:cubicBezTo>
                      <a:pt x="24791" y="9663"/>
                      <a:pt x="24843" y="9709"/>
                      <a:pt x="24897" y="9709"/>
                    </a:cubicBezTo>
                    <a:cubicBezTo>
                      <a:pt x="24932" y="9709"/>
                      <a:pt x="24967" y="9690"/>
                      <a:pt x="24984" y="9649"/>
                    </a:cubicBezTo>
                    <a:lnTo>
                      <a:pt x="25109" y="9377"/>
                    </a:lnTo>
                    <a:cubicBezTo>
                      <a:pt x="25214" y="9377"/>
                      <a:pt x="25318" y="9398"/>
                      <a:pt x="25444" y="9398"/>
                    </a:cubicBezTo>
                    <a:cubicBezTo>
                      <a:pt x="25130" y="10214"/>
                      <a:pt x="24921" y="11072"/>
                      <a:pt x="24691" y="11742"/>
                    </a:cubicBezTo>
                    <a:cubicBezTo>
                      <a:pt x="24678" y="11804"/>
                      <a:pt x="24718" y="11844"/>
                      <a:pt x="24761" y="11844"/>
                    </a:cubicBezTo>
                    <a:cubicBezTo>
                      <a:pt x="24790" y="11844"/>
                      <a:pt x="24820" y="11826"/>
                      <a:pt x="24837" y="11784"/>
                    </a:cubicBezTo>
                    <a:cubicBezTo>
                      <a:pt x="25109" y="11072"/>
                      <a:pt x="25360" y="10340"/>
                      <a:pt x="25674" y="9608"/>
                    </a:cubicBezTo>
                    <a:cubicBezTo>
                      <a:pt x="25695" y="9545"/>
                      <a:pt x="25737" y="9482"/>
                      <a:pt x="25758" y="9419"/>
                    </a:cubicBezTo>
                    <a:lnTo>
                      <a:pt x="25925" y="9419"/>
                    </a:lnTo>
                    <a:cubicBezTo>
                      <a:pt x="25925" y="9524"/>
                      <a:pt x="25925" y="9628"/>
                      <a:pt x="25904" y="9733"/>
                    </a:cubicBezTo>
                    <a:cubicBezTo>
                      <a:pt x="25904" y="9754"/>
                      <a:pt x="25883" y="9754"/>
                      <a:pt x="25883" y="9796"/>
                    </a:cubicBezTo>
                    <a:cubicBezTo>
                      <a:pt x="25381" y="10947"/>
                      <a:pt x="24963" y="12139"/>
                      <a:pt x="24544" y="13332"/>
                    </a:cubicBezTo>
                    <a:cubicBezTo>
                      <a:pt x="24565" y="12139"/>
                      <a:pt x="24628" y="10737"/>
                      <a:pt x="24733" y="9356"/>
                    </a:cubicBezTo>
                    <a:close/>
                    <a:moveTo>
                      <a:pt x="7073" y="9105"/>
                    </a:moveTo>
                    <a:lnTo>
                      <a:pt x="7073" y="9105"/>
                    </a:lnTo>
                    <a:cubicBezTo>
                      <a:pt x="6634" y="10214"/>
                      <a:pt x="6236" y="11365"/>
                      <a:pt x="5839" y="12453"/>
                    </a:cubicBezTo>
                    <a:cubicBezTo>
                      <a:pt x="5814" y="12516"/>
                      <a:pt x="5871" y="12556"/>
                      <a:pt x="5929" y="12556"/>
                    </a:cubicBezTo>
                    <a:cubicBezTo>
                      <a:pt x="5969" y="12556"/>
                      <a:pt x="6010" y="12537"/>
                      <a:pt x="6027" y="12495"/>
                    </a:cubicBezTo>
                    <a:cubicBezTo>
                      <a:pt x="6466" y="11407"/>
                      <a:pt x="7052" y="10319"/>
                      <a:pt x="7533" y="9210"/>
                    </a:cubicBezTo>
                    <a:lnTo>
                      <a:pt x="7533" y="9210"/>
                    </a:lnTo>
                    <a:cubicBezTo>
                      <a:pt x="7512" y="9398"/>
                      <a:pt x="7492" y="9566"/>
                      <a:pt x="7492" y="9754"/>
                    </a:cubicBezTo>
                    <a:cubicBezTo>
                      <a:pt x="6885" y="11030"/>
                      <a:pt x="6383" y="12369"/>
                      <a:pt x="5880" y="13688"/>
                    </a:cubicBezTo>
                    <a:cubicBezTo>
                      <a:pt x="5671" y="12788"/>
                      <a:pt x="5525" y="11888"/>
                      <a:pt x="5441" y="10989"/>
                    </a:cubicBezTo>
                    <a:cubicBezTo>
                      <a:pt x="5713" y="10403"/>
                      <a:pt x="6006" y="9817"/>
                      <a:pt x="6341" y="9252"/>
                    </a:cubicBezTo>
                    <a:cubicBezTo>
                      <a:pt x="6529" y="9231"/>
                      <a:pt x="6717" y="9189"/>
                      <a:pt x="6927" y="9147"/>
                    </a:cubicBezTo>
                    <a:cubicBezTo>
                      <a:pt x="6968" y="9126"/>
                      <a:pt x="7031" y="9126"/>
                      <a:pt x="7073" y="9105"/>
                    </a:cubicBezTo>
                    <a:close/>
                    <a:moveTo>
                      <a:pt x="25863" y="10675"/>
                    </a:moveTo>
                    <a:cubicBezTo>
                      <a:pt x="25863" y="10947"/>
                      <a:pt x="25863" y="11219"/>
                      <a:pt x="25863" y="11491"/>
                    </a:cubicBezTo>
                    <a:cubicBezTo>
                      <a:pt x="25821" y="11512"/>
                      <a:pt x="25800" y="11512"/>
                      <a:pt x="25779" y="11533"/>
                    </a:cubicBezTo>
                    <a:cubicBezTo>
                      <a:pt x="25402" y="11993"/>
                      <a:pt x="25256" y="12746"/>
                      <a:pt x="25067" y="13290"/>
                    </a:cubicBezTo>
                    <a:cubicBezTo>
                      <a:pt x="24879" y="13771"/>
                      <a:pt x="24712" y="14232"/>
                      <a:pt x="24544" y="14713"/>
                    </a:cubicBezTo>
                    <a:cubicBezTo>
                      <a:pt x="24544" y="14483"/>
                      <a:pt x="24544" y="14253"/>
                      <a:pt x="24544" y="14002"/>
                    </a:cubicBezTo>
                    <a:cubicBezTo>
                      <a:pt x="24984" y="12893"/>
                      <a:pt x="25465" y="11784"/>
                      <a:pt x="25863" y="10675"/>
                    </a:cubicBezTo>
                    <a:close/>
                    <a:moveTo>
                      <a:pt x="7492" y="10654"/>
                    </a:moveTo>
                    <a:cubicBezTo>
                      <a:pt x="7492" y="10758"/>
                      <a:pt x="7492" y="10863"/>
                      <a:pt x="7492" y="10968"/>
                    </a:cubicBezTo>
                    <a:cubicBezTo>
                      <a:pt x="7492" y="11009"/>
                      <a:pt x="7492" y="11072"/>
                      <a:pt x="7492" y="11135"/>
                    </a:cubicBezTo>
                    <a:cubicBezTo>
                      <a:pt x="6948" y="12349"/>
                      <a:pt x="6655" y="13709"/>
                      <a:pt x="6257" y="14964"/>
                    </a:cubicBezTo>
                    <a:cubicBezTo>
                      <a:pt x="6152" y="14650"/>
                      <a:pt x="6048" y="14336"/>
                      <a:pt x="5964" y="14002"/>
                    </a:cubicBezTo>
                    <a:cubicBezTo>
                      <a:pt x="6424" y="12893"/>
                      <a:pt x="7031" y="11784"/>
                      <a:pt x="7492" y="10654"/>
                    </a:cubicBezTo>
                    <a:close/>
                    <a:moveTo>
                      <a:pt x="26448" y="9440"/>
                    </a:moveTo>
                    <a:cubicBezTo>
                      <a:pt x="28478" y="9545"/>
                      <a:pt x="30487" y="9628"/>
                      <a:pt x="32433" y="10214"/>
                    </a:cubicBezTo>
                    <a:cubicBezTo>
                      <a:pt x="32286" y="10947"/>
                      <a:pt x="31533" y="11574"/>
                      <a:pt x="30989" y="12097"/>
                    </a:cubicBezTo>
                    <a:cubicBezTo>
                      <a:pt x="29692" y="13332"/>
                      <a:pt x="28185" y="14357"/>
                      <a:pt x="26574" y="15090"/>
                    </a:cubicBezTo>
                    <a:cubicBezTo>
                      <a:pt x="26553" y="14838"/>
                      <a:pt x="26532" y="14587"/>
                      <a:pt x="26511" y="14336"/>
                    </a:cubicBezTo>
                    <a:cubicBezTo>
                      <a:pt x="26553" y="14211"/>
                      <a:pt x="26595" y="14106"/>
                      <a:pt x="26637" y="13981"/>
                    </a:cubicBezTo>
                    <a:cubicBezTo>
                      <a:pt x="26553" y="13813"/>
                      <a:pt x="26532" y="13583"/>
                      <a:pt x="26595" y="13395"/>
                    </a:cubicBezTo>
                    <a:cubicBezTo>
                      <a:pt x="26595" y="13374"/>
                      <a:pt x="26574" y="13332"/>
                      <a:pt x="26574" y="13311"/>
                    </a:cubicBezTo>
                    <a:cubicBezTo>
                      <a:pt x="26532" y="13395"/>
                      <a:pt x="26490" y="13478"/>
                      <a:pt x="26448" y="13562"/>
                    </a:cubicBezTo>
                    <a:cubicBezTo>
                      <a:pt x="26427" y="13311"/>
                      <a:pt x="26427" y="13039"/>
                      <a:pt x="26407" y="12788"/>
                    </a:cubicBezTo>
                    <a:cubicBezTo>
                      <a:pt x="26448" y="12662"/>
                      <a:pt x="26469" y="12558"/>
                      <a:pt x="26511" y="12432"/>
                    </a:cubicBezTo>
                    <a:cubicBezTo>
                      <a:pt x="26532" y="12349"/>
                      <a:pt x="26448" y="12286"/>
                      <a:pt x="26386" y="12286"/>
                    </a:cubicBezTo>
                    <a:cubicBezTo>
                      <a:pt x="26365" y="11428"/>
                      <a:pt x="26365" y="10570"/>
                      <a:pt x="26427" y="9712"/>
                    </a:cubicBezTo>
                    <a:cubicBezTo>
                      <a:pt x="26427" y="9628"/>
                      <a:pt x="26427" y="9545"/>
                      <a:pt x="26448" y="9440"/>
                    </a:cubicBezTo>
                    <a:close/>
                    <a:moveTo>
                      <a:pt x="4939" y="9482"/>
                    </a:moveTo>
                    <a:lnTo>
                      <a:pt x="4939" y="9545"/>
                    </a:lnTo>
                    <a:cubicBezTo>
                      <a:pt x="4981" y="11407"/>
                      <a:pt x="5253" y="13499"/>
                      <a:pt x="6006" y="15320"/>
                    </a:cubicBezTo>
                    <a:cubicBezTo>
                      <a:pt x="5922" y="15278"/>
                      <a:pt x="5860" y="15215"/>
                      <a:pt x="5776" y="15173"/>
                    </a:cubicBezTo>
                    <a:cubicBezTo>
                      <a:pt x="4834" y="14462"/>
                      <a:pt x="3976" y="13667"/>
                      <a:pt x="3160" y="12809"/>
                    </a:cubicBezTo>
                    <a:cubicBezTo>
                      <a:pt x="2742" y="11993"/>
                      <a:pt x="2428" y="11072"/>
                      <a:pt x="2177" y="10089"/>
                    </a:cubicBezTo>
                    <a:cubicBezTo>
                      <a:pt x="3056" y="9796"/>
                      <a:pt x="3997" y="9628"/>
                      <a:pt x="4939" y="9482"/>
                    </a:cubicBezTo>
                    <a:close/>
                    <a:moveTo>
                      <a:pt x="25946" y="14127"/>
                    </a:moveTo>
                    <a:cubicBezTo>
                      <a:pt x="25967" y="14315"/>
                      <a:pt x="25988" y="14504"/>
                      <a:pt x="26030" y="14692"/>
                    </a:cubicBezTo>
                    <a:cubicBezTo>
                      <a:pt x="25967" y="14922"/>
                      <a:pt x="25904" y="15173"/>
                      <a:pt x="25842" y="15403"/>
                    </a:cubicBezTo>
                    <a:cubicBezTo>
                      <a:pt x="25674" y="15466"/>
                      <a:pt x="25486" y="15529"/>
                      <a:pt x="25318" y="15592"/>
                    </a:cubicBezTo>
                    <a:cubicBezTo>
                      <a:pt x="25549" y="15110"/>
                      <a:pt x="25758" y="14629"/>
                      <a:pt x="25946" y="14127"/>
                    </a:cubicBezTo>
                    <a:close/>
                    <a:moveTo>
                      <a:pt x="7533" y="11909"/>
                    </a:moveTo>
                    <a:cubicBezTo>
                      <a:pt x="7554" y="12160"/>
                      <a:pt x="7575" y="12453"/>
                      <a:pt x="7617" y="12746"/>
                    </a:cubicBezTo>
                    <a:cubicBezTo>
                      <a:pt x="7178" y="13688"/>
                      <a:pt x="6843" y="14671"/>
                      <a:pt x="6508" y="15654"/>
                    </a:cubicBezTo>
                    <a:lnTo>
                      <a:pt x="6487" y="15654"/>
                    </a:lnTo>
                    <a:cubicBezTo>
                      <a:pt x="6424" y="15466"/>
                      <a:pt x="6362" y="15299"/>
                      <a:pt x="6299" y="15110"/>
                    </a:cubicBezTo>
                    <a:lnTo>
                      <a:pt x="6299" y="15110"/>
                    </a:lnTo>
                    <a:cubicBezTo>
                      <a:pt x="6309" y="15116"/>
                      <a:pt x="6320" y="15118"/>
                      <a:pt x="6330" y="15118"/>
                    </a:cubicBezTo>
                    <a:cubicBezTo>
                      <a:pt x="6360" y="15118"/>
                      <a:pt x="6388" y="15095"/>
                      <a:pt x="6404" y="15048"/>
                    </a:cubicBezTo>
                    <a:cubicBezTo>
                      <a:pt x="6759" y="14022"/>
                      <a:pt x="7199" y="12955"/>
                      <a:pt x="7533" y="11909"/>
                    </a:cubicBezTo>
                    <a:close/>
                    <a:moveTo>
                      <a:pt x="25863" y="12097"/>
                    </a:moveTo>
                    <a:cubicBezTo>
                      <a:pt x="25863" y="12474"/>
                      <a:pt x="25883" y="12830"/>
                      <a:pt x="25904" y="13206"/>
                    </a:cubicBezTo>
                    <a:cubicBezTo>
                      <a:pt x="25549" y="14002"/>
                      <a:pt x="25277" y="14859"/>
                      <a:pt x="25026" y="15696"/>
                    </a:cubicBezTo>
                    <a:cubicBezTo>
                      <a:pt x="24879" y="15738"/>
                      <a:pt x="24733" y="15780"/>
                      <a:pt x="24586" y="15822"/>
                    </a:cubicBezTo>
                    <a:cubicBezTo>
                      <a:pt x="24565" y="15654"/>
                      <a:pt x="24565" y="15487"/>
                      <a:pt x="24565" y="15278"/>
                    </a:cubicBezTo>
                    <a:cubicBezTo>
                      <a:pt x="24816" y="14692"/>
                      <a:pt x="25046" y="14085"/>
                      <a:pt x="25277" y="13499"/>
                    </a:cubicBezTo>
                    <a:cubicBezTo>
                      <a:pt x="25444" y="13060"/>
                      <a:pt x="25716" y="12579"/>
                      <a:pt x="25863" y="12097"/>
                    </a:cubicBezTo>
                    <a:close/>
                    <a:moveTo>
                      <a:pt x="7659" y="13165"/>
                    </a:moveTo>
                    <a:cubicBezTo>
                      <a:pt x="7701" y="13541"/>
                      <a:pt x="7764" y="13918"/>
                      <a:pt x="7847" y="14294"/>
                    </a:cubicBezTo>
                    <a:cubicBezTo>
                      <a:pt x="7596" y="14859"/>
                      <a:pt x="7387" y="15466"/>
                      <a:pt x="7178" y="16052"/>
                    </a:cubicBezTo>
                    <a:cubicBezTo>
                      <a:pt x="7010" y="15968"/>
                      <a:pt x="6822" y="15864"/>
                      <a:pt x="6655" y="15759"/>
                    </a:cubicBezTo>
                    <a:cubicBezTo>
                      <a:pt x="7010" y="14901"/>
                      <a:pt x="7366" y="14043"/>
                      <a:pt x="7659" y="13165"/>
                    </a:cubicBezTo>
                    <a:close/>
                    <a:moveTo>
                      <a:pt x="7952" y="14713"/>
                    </a:moveTo>
                    <a:cubicBezTo>
                      <a:pt x="8036" y="15048"/>
                      <a:pt x="8140" y="15362"/>
                      <a:pt x="8266" y="15675"/>
                    </a:cubicBezTo>
                    <a:cubicBezTo>
                      <a:pt x="8161" y="15926"/>
                      <a:pt x="8077" y="16178"/>
                      <a:pt x="8036" y="16450"/>
                    </a:cubicBezTo>
                    <a:cubicBezTo>
                      <a:pt x="7805" y="16366"/>
                      <a:pt x="7596" y="16261"/>
                      <a:pt x="7366" y="16157"/>
                    </a:cubicBezTo>
                    <a:cubicBezTo>
                      <a:pt x="7575" y="15675"/>
                      <a:pt x="7764" y="15194"/>
                      <a:pt x="7952" y="14713"/>
                    </a:cubicBezTo>
                    <a:close/>
                    <a:moveTo>
                      <a:pt x="8475" y="16115"/>
                    </a:moveTo>
                    <a:cubicBezTo>
                      <a:pt x="8601" y="16366"/>
                      <a:pt x="8747" y="16575"/>
                      <a:pt x="8914" y="16784"/>
                    </a:cubicBezTo>
                    <a:cubicBezTo>
                      <a:pt x="8705" y="16722"/>
                      <a:pt x="8517" y="16659"/>
                      <a:pt x="8308" y="16575"/>
                    </a:cubicBezTo>
                    <a:cubicBezTo>
                      <a:pt x="8349" y="16429"/>
                      <a:pt x="8412" y="16282"/>
                      <a:pt x="8475" y="16115"/>
                    </a:cubicBezTo>
                    <a:close/>
                    <a:moveTo>
                      <a:pt x="10364" y="8825"/>
                    </a:moveTo>
                    <a:cubicBezTo>
                      <a:pt x="10877" y="8825"/>
                      <a:pt x="11392" y="8838"/>
                      <a:pt x="11906" y="8854"/>
                    </a:cubicBezTo>
                    <a:cubicBezTo>
                      <a:pt x="11886" y="9084"/>
                      <a:pt x="11886" y="9315"/>
                      <a:pt x="11886" y="9524"/>
                    </a:cubicBezTo>
                    <a:cubicBezTo>
                      <a:pt x="11886" y="9597"/>
                      <a:pt x="11949" y="9642"/>
                      <a:pt x="12007" y="9642"/>
                    </a:cubicBezTo>
                    <a:cubicBezTo>
                      <a:pt x="12048" y="9642"/>
                      <a:pt x="12086" y="9618"/>
                      <a:pt x="12095" y="9566"/>
                    </a:cubicBezTo>
                    <a:cubicBezTo>
                      <a:pt x="12137" y="9336"/>
                      <a:pt x="12158" y="9105"/>
                      <a:pt x="12199" y="8875"/>
                    </a:cubicBezTo>
                    <a:cubicBezTo>
                      <a:pt x="12304" y="8875"/>
                      <a:pt x="12409" y="8875"/>
                      <a:pt x="12513" y="8896"/>
                    </a:cubicBezTo>
                    <a:cubicBezTo>
                      <a:pt x="12513" y="9126"/>
                      <a:pt x="12534" y="9377"/>
                      <a:pt x="12555" y="9608"/>
                    </a:cubicBezTo>
                    <a:cubicBezTo>
                      <a:pt x="12565" y="9655"/>
                      <a:pt x="12604" y="9676"/>
                      <a:pt x="12644" y="9676"/>
                    </a:cubicBezTo>
                    <a:cubicBezTo>
                      <a:pt x="12693" y="9676"/>
                      <a:pt x="12743" y="9644"/>
                      <a:pt x="12743" y="9587"/>
                    </a:cubicBezTo>
                    <a:cubicBezTo>
                      <a:pt x="12743" y="9356"/>
                      <a:pt x="12743" y="9126"/>
                      <a:pt x="12764" y="8896"/>
                    </a:cubicBezTo>
                    <a:cubicBezTo>
                      <a:pt x="13580" y="8959"/>
                      <a:pt x="14396" y="9001"/>
                      <a:pt x="15212" y="9022"/>
                    </a:cubicBezTo>
                    <a:cubicBezTo>
                      <a:pt x="15212" y="9294"/>
                      <a:pt x="15275" y="9545"/>
                      <a:pt x="15484" y="9691"/>
                    </a:cubicBezTo>
                    <a:cubicBezTo>
                      <a:pt x="15494" y="9701"/>
                      <a:pt x="15505" y="9705"/>
                      <a:pt x="15515" y="9705"/>
                    </a:cubicBezTo>
                    <a:cubicBezTo>
                      <a:pt x="15550" y="9705"/>
                      <a:pt x="15579" y="9661"/>
                      <a:pt x="15547" y="9628"/>
                    </a:cubicBezTo>
                    <a:cubicBezTo>
                      <a:pt x="15443" y="9482"/>
                      <a:pt x="15401" y="9273"/>
                      <a:pt x="15401" y="9022"/>
                    </a:cubicBezTo>
                    <a:lnTo>
                      <a:pt x="15777" y="9022"/>
                    </a:lnTo>
                    <a:cubicBezTo>
                      <a:pt x="15777" y="9231"/>
                      <a:pt x="15777" y="9419"/>
                      <a:pt x="15777" y="9608"/>
                    </a:cubicBezTo>
                    <a:cubicBezTo>
                      <a:pt x="15788" y="9662"/>
                      <a:pt x="15839" y="9694"/>
                      <a:pt x="15885" y="9694"/>
                    </a:cubicBezTo>
                    <a:cubicBezTo>
                      <a:pt x="15927" y="9694"/>
                      <a:pt x="15966" y="9667"/>
                      <a:pt x="15966" y="9608"/>
                    </a:cubicBezTo>
                    <a:cubicBezTo>
                      <a:pt x="15987" y="9419"/>
                      <a:pt x="15987" y="9231"/>
                      <a:pt x="16007" y="9043"/>
                    </a:cubicBezTo>
                    <a:cubicBezTo>
                      <a:pt x="16844" y="9043"/>
                      <a:pt x="17660" y="9043"/>
                      <a:pt x="18476" y="9064"/>
                    </a:cubicBezTo>
                    <a:cubicBezTo>
                      <a:pt x="18497" y="9210"/>
                      <a:pt x="18518" y="9336"/>
                      <a:pt x="18560" y="9482"/>
                    </a:cubicBezTo>
                    <a:cubicBezTo>
                      <a:pt x="18579" y="9529"/>
                      <a:pt x="18623" y="9551"/>
                      <a:pt x="18666" y="9551"/>
                    </a:cubicBezTo>
                    <a:cubicBezTo>
                      <a:pt x="18719" y="9551"/>
                      <a:pt x="18769" y="9519"/>
                      <a:pt x="18769" y="9461"/>
                    </a:cubicBezTo>
                    <a:cubicBezTo>
                      <a:pt x="18748" y="9336"/>
                      <a:pt x="18769" y="9210"/>
                      <a:pt x="18769" y="9084"/>
                    </a:cubicBezTo>
                    <a:cubicBezTo>
                      <a:pt x="18979" y="9084"/>
                      <a:pt x="19167" y="9084"/>
                      <a:pt x="19376" y="9105"/>
                    </a:cubicBezTo>
                    <a:cubicBezTo>
                      <a:pt x="19376" y="9336"/>
                      <a:pt x="19397" y="9566"/>
                      <a:pt x="19418" y="9796"/>
                    </a:cubicBezTo>
                    <a:cubicBezTo>
                      <a:pt x="19418" y="9890"/>
                      <a:pt x="19481" y="9937"/>
                      <a:pt x="19549" y="9937"/>
                    </a:cubicBezTo>
                    <a:cubicBezTo>
                      <a:pt x="19617" y="9937"/>
                      <a:pt x="19690" y="9890"/>
                      <a:pt x="19711" y="9796"/>
                    </a:cubicBezTo>
                    <a:cubicBezTo>
                      <a:pt x="19732" y="9566"/>
                      <a:pt x="19753" y="9336"/>
                      <a:pt x="19774" y="9105"/>
                    </a:cubicBezTo>
                    <a:cubicBezTo>
                      <a:pt x="21343" y="9168"/>
                      <a:pt x="22891" y="9252"/>
                      <a:pt x="24461" y="9336"/>
                    </a:cubicBezTo>
                    <a:cubicBezTo>
                      <a:pt x="24356" y="10528"/>
                      <a:pt x="24293" y="11742"/>
                      <a:pt x="24272" y="12934"/>
                    </a:cubicBezTo>
                    <a:cubicBezTo>
                      <a:pt x="24272" y="13332"/>
                      <a:pt x="24251" y="13750"/>
                      <a:pt x="24251" y="14169"/>
                    </a:cubicBezTo>
                    <a:cubicBezTo>
                      <a:pt x="24210" y="14294"/>
                      <a:pt x="24168" y="14420"/>
                      <a:pt x="24126" y="14546"/>
                    </a:cubicBezTo>
                    <a:cubicBezTo>
                      <a:pt x="24095" y="14623"/>
                      <a:pt x="24156" y="14666"/>
                      <a:pt x="24215" y="14666"/>
                    </a:cubicBezTo>
                    <a:cubicBezTo>
                      <a:pt x="24236" y="14666"/>
                      <a:pt x="24256" y="14661"/>
                      <a:pt x="24272" y="14650"/>
                    </a:cubicBezTo>
                    <a:cubicBezTo>
                      <a:pt x="24272" y="14901"/>
                      <a:pt x="24293" y="15152"/>
                      <a:pt x="24314" y="15403"/>
                    </a:cubicBezTo>
                    <a:cubicBezTo>
                      <a:pt x="24293" y="15466"/>
                      <a:pt x="24272" y="15550"/>
                      <a:pt x="24251" y="15613"/>
                    </a:cubicBezTo>
                    <a:cubicBezTo>
                      <a:pt x="24234" y="15664"/>
                      <a:pt x="24288" y="15702"/>
                      <a:pt x="24331" y="15702"/>
                    </a:cubicBezTo>
                    <a:cubicBezTo>
                      <a:pt x="24340" y="15702"/>
                      <a:pt x="24349" y="15700"/>
                      <a:pt x="24356" y="15696"/>
                    </a:cubicBezTo>
                    <a:cubicBezTo>
                      <a:pt x="24356" y="15759"/>
                      <a:pt x="24377" y="15822"/>
                      <a:pt x="24398" y="15885"/>
                    </a:cubicBezTo>
                    <a:cubicBezTo>
                      <a:pt x="24000" y="15989"/>
                      <a:pt x="23603" y="16073"/>
                      <a:pt x="23226" y="16157"/>
                    </a:cubicBezTo>
                    <a:cubicBezTo>
                      <a:pt x="20360" y="16680"/>
                      <a:pt x="17409" y="16638"/>
                      <a:pt x="14522" y="17098"/>
                    </a:cubicBezTo>
                    <a:cubicBezTo>
                      <a:pt x="13730" y="17214"/>
                      <a:pt x="12968" y="17277"/>
                      <a:pt x="12229" y="17277"/>
                    </a:cubicBezTo>
                    <a:cubicBezTo>
                      <a:pt x="11233" y="17277"/>
                      <a:pt x="10279" y="17162"/>
                      <a:pt x="9354" y="16910"/>
                    </a:cubicBezTo>
                    <a:cubicBezTo>
                      <a:pt x="9061" y="16554"/>
                      <a:pt x="8831" y="16115"/>
                      <a:pt x="8663" y="15654"/>
                    </a:cubicBezTo>
                    <a:cubicBezTo>
                      <a:pt x="8663" y="15613"/>
                      <a:pt x="8684" y="15571"/>
                      <a:pt x="8684" y="15529"/>
                    </a:cubicBezTo>
                    <a:cubicBezTo>
                      <a:pt x="8601" y="15362"/>
                      <a:pt x="8580" y="15131"/>
                      <a:pt x="8642" y="14943"/>
                    </a:cubicBezTo>
                    <a:lnTo>
                      <a:pt x="8642" y="14943"/>
                    </a:lnTo>
                    <a:cubicBezTo>
                      <a:pt x="8580" y="15027"/>
                      <a:pt x="8538" y="15090"/>
                      <a:pt x="8496" y="15173"/>
                    </a:cubicBezTo>
                    <a:cubicBezTo>
                      <a:pt x="8370" y="14797"/>
                      <a:pt x="8266" y="14378"/>
                      <a:pt x="8182" y="13960"/>
                    </a:cubicBezTo>
                    <a:cubicBezTo>
                      <a:pt x="8203" y="13897"/>
                      <a:pt x="8245" y="13813"/>
                      <a:pt x="8266" y="13750"/>
                    </a:cubicBezTo>
                    <a:cubicBezTo>
                      <a:pt x="8281" y="13689"/>
                      <a:pt x="8229" y="13650"/>
                      <a:pt x="8184" y="13650"/>
                    </a:cubicBezTo>
                    <a:cubicBezTo>
                      <a:pt x="8167" y="13650"/>
                      <a:pt x="8151" y="13656"/>
                      <a:pt x="8140" y="13667"/>
                    </a:cubicBezTo>
                    <a:cubicBezTo>
                      <a:pt x="7973" y="12641"/>
                      <a:pt x="7931" y="11637"/>
                      <a:pt x="7910" y="10821"/>
                    </a:cubicBezTo>
                    <a:cubicBezTo>
                      <a:pt x="7889" y="10214"/>
                      <a:pt x="7910" y="9587"/>
                      <a:pt x="7973" y="8959"/>
                    </a:cubicBezTo>
                    <a:cubicBezTo>
                      <a:pt x="8764" y="8857"/>
                      <a:pt x="9562" y="8825"/>
                      <a:pt x="10364" y="8825"/>
                    </a:cubicBezTo>
                    <a:close/>
                    <a:moveTo>
                      <a:pt x="21259" y="17035"/>
                    </a:moveTo>
                    <a:lnTo>
                      <a:pt x="21259" y="17035"/>
                    </a:lnTo>
                    <a:cubicBezTo>
                      <a:pt x="18790" y="17672"/>
                      <a:pt x="16182" y="18136"/>
                      <a:pt x="13599" y="18136"/>
                    </a:cubicBezTo>
                    <a:cubicBezTo>
                      <a:pt x="12702" y="18136"/>
                      <a:pt x="11807" y="18080"/>
                      <a:pt x="10923" y="17956"/>
                    </a:cubicBezTo>
                    <a:lnTo>
                      <a:pt x="10923" y="17956"/>
                    </a:lnTo>
                    <a:cubicBezTo>
                      <a:pt x="11269" y="17991"/>
                      <a:pt x="11621" y="18006"/>
                      <a:pt x="11975" y="18006"/>
                    </a:cubicBezTo>
                    <a:cubicBezTo>
                      <a:pt x="12265" y="18006"/>
                      <a:pt x="12556" y="17996"/>
                      <a:pt x="12848" y="17977"/>
                    </a:cubicBezTo>
                    <a:cubicBezTo>
                      <a:pt x="14334" y="17831"/>
                      <a:pt x="15777" y="17517"/>
                      <a:pt x="17263" y="17349"/>
                    </a:cubicBezTo>
                    <a:cubicBezTo>
                      <a:pt x="18602" y="17203"/>
                      <a:pt x="19941" y="17161"/>
                      <a:pt x="21259" y="17035"/>
                    </a:cubicBezTo>
                    <a:close/>
                    <a:moveTo>
                      <a:pt x="18784" y="0"/>
                    </a:moveTo>
                    <a:cubicBezTo>
                      <a:pt x="18036" y="0"/>
                      <a:pt x="17296" y="50"/>
                      <a:pt x="16572" y="150"/>
                    </a:cubicBezTo>
                    <a:cubicBezTo>
                      <a:pt x="10212" y="1008"/>
                      <a:pt x="3265" y="4126"/>
                      <a:pt x="106" y="9984"/>
                    </a:cubicBezTo>
                    <a:cubicBezTo>
                      <a:pt x="1" y="10152"/>
                      <a:pt x="43" y="10340"/>
                      <a:pt x="168" y="10486"/>
                    </a:cubicBezTo>
                    <a:cubicBezTo>
                      <a:pt x="963" y="11553"/>
                      <a:pt x="1842" y="12621"/>
                      <a:pt x="2784" y="13583"/>
                    </a:cubicBezTo>
                    <a:cubicBezTo>
                      <a:pt x="4763" y="17480"/>
                      <a:pt x="9203" y="18767"/>
                      <a:pt x="13868" y="18767"/>
                    </a:cubicBezTo>
                    <a:cubicBezTo>
                      <a:pt x="17192" y="18767"/>
                      <a:pt x="20630" y="18114"/>
                      <a:pt x="23373" y="17287"/>
                    </a:cubicBezTo>
                    <a:cubicBezTo>
                      <a:pt x="25779" y="16554"/>
                      <a:pt x="28227" y="15696"/>
                      <a:pt x="30256" y="14190"/>
                    </a:cubicBezTo>
                    <a:cubicBezTo>
                      <a:pt x="32495" y="12537"/>
                      <a:pt x="34734" y="10172"/>
                      <a:pt x="33039" y="7390"/>
                    </a:cubicBezTo>
                    <a:cubicBezTo>
                      <a:pt x="30149" y="2658"/>
                      <a:pt x="24261" y="0"/>
                      <a:pt x="187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1"/>
              <p:cNvSpPr/>
              <p:nvPr/>
            </p:nvSpPr>
            <p:spPr>
              <a:xfrm>
                <a:off x="1003575" y="1722550"/>
                <a:ext cx="1075" cy="1600"/>
              </a:xfrm>
              <a:custGeom>
                <a:rect b="b" l="l" r="r" t="t"/>
                <a:pathLst>
                  <a:path extrusionOk="0" h="64" w="43">
                    <a:moveTo>
                      <a:pt x="22" y="1"/>
                    </a:moveTo>
                    <a:cubicBezTo>
                      <a:pt x="1" y="21"/>
                      <a:pt x="1" y="42"/>
                      <a:pt x="43" y="63"/>
                    </a:cubicBezTo>
                    <a:cubicBezTo>
                      <a:pt x="22" y="42"/>
                      <a:pt x="22" y="21"/>
                      <a:pt x="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1"/>
              <p:cNvSpPr/>
              <p:nvPr/>
            </p:nvSpPr>
            <p:spPr>
              <a:xfrm>
                <a:off x="1335225" y="1965275"/>
                <a:ext cx="550" cy="1575"/>
              </a:xfrm>
              <a:custGeom>
                <a:rect b="b" l="l" r="r" t="t"/>
                <a:pathLst>
                  <a:path extrusionOk="0" h="63" w="22">
                    <a:moveTo>
                      <a:pt x="0" y="0"/>
                    </a:moveTo>
                    <a:cubicBezTo>
                      <a:pt x="0" y="21"/>
                      <a:pt x="0" y="42"/>
                      <a:pt x="0" y="63"/>
                    </a:cubicBezTo>
                    <a:lnTo>
                      <a:pt x="21" y="42"/>
                    </a:lnTo>
                    <a:cubicBezTo>
                      <a:pt x="21" y="21"/>
                      <a:pt x="21" y="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1"/>
              <p:cNvSpPr/>
              <p:nvPr/>
            </p:nvSpPr>
            <p:spPr>
              <a:xfrm>
                <a:off x="1176725" y="1735625"/>
                <a:ext cx="550" cy="25"/>
              </a:xfrm>
              <a:custGeom>
                <a:rect b="b" l="l" r="r" t="t"/>
                <a:pathLst>
                  <a:path extrusionOk="0" h="1" w="22">
                    <a:moveTo>
                      <a:pt x="22" y="1"/>
                    </a:moveTo>
                    <a:cubicBezTo>
                      <a:pt x="1" y="1"/>
                      <a:pt x="1" y="1"/>
                      <a:pt x="1" y="1"/>
                    </a:cubicBezTo>
                    <a:cubicBezTo>
                      <a:pt x="1" y="1"/>
                      <a:pt x="1" y="1"/>
                      <a:pt x="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 name="Google Shape;856;p21"/>
            <p:cNvSpPr/>
            <p:nvPr/>
          </p:nvSpPr>
          <p:spPr>
            <a:xfrm>
              <a:off x="1790366" y="192204"/>
              <a:ext cx="426108" cy="407424"/>
            </a:xfrm>
            <a:custGeom>
              <a:rect b="b" l="l" r="r" t="t"/>
              <a:pathLst>
                <a:path extrusionOk="0" h="23288" w="24356">
                  <a:moveTo>
                    <a:pt x="1256" y="10784"/>
                  </a:moveTo>
                  <a:cubicBezTo>
                    <a:pt x="1737" y="11977"/>
                    <a:pt x="2658" y="13212"/>
                    <a:pt x="3055" y="13714"/>
                  </a:cubicBezTo>
                  <a:cubicBezTo>
                    <a:pt x="3516" y="14300"/>
                    <a:pt x="3725" y="14781"/>
                    <a:pt x="3788" y="15199"/>
                  </a:cubicBezTo>
                  <a:cubicBezTo>
                    <a:pt x="2679" y="14739"/>
                    <a:pt x="1570" y="14111"/>
                    <a:pt x="963" y="13212"/>
                  </a:cubicBezTo>
                  <a:cubicBezTo>
                    <a:pt x="963" y="13107"/>
                    <a:pt x="984" y="13002"/>
                    <a:pt x="984" y="12877"/>
                  </a:cubicBezTo>
                  <a:cubicBezTo>
                    <a:pt x="1047" y="12312"/>
                    <a:pt x="1130" y="11580"/>
                    <a:pt x="1256" y="10784"/>
                  </a:cubicBezTo>
                  <a:close/>
                  <a:moveTo>
                    <a:pt x="16990" y="2185"/>
                  </a:moveTo>
                  <a:cubicBezTo>
                    <a:pt x="17806" y="2582"/>
                    <a:pt x="18581" y="3126"/>
                    <a:pt x="19292" y="3817"/>
                  </a:cubicBezTo>
                  <a:cubicBezTo>
                    <a:pt x="19836" y="4340"/>
                    <a:pt x="20296" y="4926"/>
                    <a:pt x="20673" y="5554"/>
                  </a:cubicBezTo>
                  <a:cubicBezTo>
                    <a:pt x="19920" y="9968"/>
                    <a:pt x="16279" y="13316"/>
                    <a:pt x="12387" y="15220"/>
                  </a:cubicBezTo>
                  <a:cubicBezTo>
                    <a:pt x="12178" y="15325"/>
                    <a:pt x="11990" y="15409"/>
                    <a:pt x="11801" y="15492"/>
                  </a:cubicBezTo>
                  <a:cubicBezTo>
                    <a:pt x="10546" y="13546"/>
                    <a:pt x="13496" y="9006"/>
                    <a:pt x="14438" y="7688"/>
                  </a:cubicBezTo>
                  <a:cubicBezTo>
                    <a:pt x="15588" y="6077"/>
                    <a:pt x="17702" y="4277"/>
                    <a:pt x="16990" y="2185"/>
                  </a:cubicBezTo>
                  <a:close/>
                  <a:moveTo>
                    <a:pt x="7721" y="2561"/>
                  </a:moveTo>
                  <a:lnTo>
                    <a:pt x="7721" y="2561"/>
                  </a:lnTo>
                  <a:cubicBezTo>
                    <a:pt x="6424" y="4947"/>
                    <a:pt x="5880" y="10554"/>
                    <a:pt x="5943" y="11517"/>
                  </a:cubicBezTo>
                  <a:cubicBezTo>
                    <a:pt x="6047" y="13065"/>
                    <a:pt x="6361" y="14655"/>
                    <a:pt x="6926" y="16141"/>
                  </a:cubicBezTo>
                  <a:cubicBezTo>
                    <a:pt x="6424" y="16078"/>
                    <a:pt x="5922" y="15953"/>
                    <a:pt x="5440" y="15806"/>
                  </a:cubicBezTo>
                  <a:cubicBezTo>
                    <a:pt x="5106" y="15701"/>
                    <a:pt x="4750" y="15576"/>
                    <a:pt x="4373" y="15429"/>
                  </a:cubicBezTo>
                  <a:cubicBezTo>
                    <a:pt x="4373" y="15199"/>
                    <a:pt x="4352" y="14948"/>
                    <a:pt x="4248" y="14697"/>
                  </a:cubicBezTo>
                  <a:cubicBezTo>
                    <a:pt x="3934" y="13818"/>
                    <a:pt x="3097" y="13086"/>
                    <a:pt x="2595" y="12333"/>
                  </a:cubicBezTo>
                  <a:cubicBezTo>
                    <a:pt x="1946" y="11370"/>
                    <a:pt x="1507" y="10491"/>
                    <a:pt x="1528" y="9466"/>
                  </a:cubicBezTo>
                  <a:cubicBezTo>
                    <a:pt x="1946" y="8399"/>
                    <a:pt x="2532" y="7374"/>
                    <a:pt x="3244" y="6411"/>
                  </a:cubicBezTo>
                  <a:cubicBezTo>
                    <a:pt x="3264" y="6411"/>
                    <a:pt x="3285" y="6390"/>
                    <a:pt x="3285" y="6390"/>
                  </a:cubicBezTo>
                  <a:cubicBezTo>
                    <a:pt x="3348" y="6370"/>
                    <a:pt x="3369" y="6307"/>
                    <a:pt x="3348" y="6286"/>
                  </a:cubicBezTo>
                  <a:cubicBezTo>
                    <a:pt x="3934" y="5512"/>
                    <a:pt x="4604" y="4800"/>
                    <a:pt x="5336" y="4173"/>
                  </a:cubicBezTo>
                  <a:cubicBezTo>
                    <a:pt x="6068" y="3545"/>
                    <a:pt x="6863" y="3001"/>
                    <a:pt x="7721" y="2561"/>
                  </a:cubicBezTo>
                  <a:close/>
                  <a:moveTo>
                    <a:pt x="12909" y="1272"/>
                  </a:moveTo>
                  <a:cubicBezTo>
                    <a:pt x="14140" y="1272"/>
                    <a:pt x="15360" y="1496"/>
                    <a:pt x="16509" y="1976"/>
                  </a:cubicBezTo>
                  <a:cubicBezTo>
                    <a:pt x="17262" y="3963"/>
                    <a:pt x="15358" y="5470"/>
                    <a:pt x="14228" y="6914"/>
                  </a:cubicBezTo>
                  <a:cubicBezTo>
                    <a:pt x="13245" y="8190"/>
                    <a:pt x="12387" y="9592"/>
                    <a:pt x="11759" y="11077"/>
                  </a:cubicBezTo>
                  <a:cubicBezTo>
                    <a:pt x="11257" y="12291"/>
                    <a:pt x="10525" y="14341"/>
                    <a:pt x="11174" y="15722"/>
                  </a:cubicBezTo>
                  <a:cubicBezTo>
                    <a:pt x="10216" y="16066"/>
                    <a:pt x="9242" y="16237"/>
                    <a:pt x="8254" y="16237"/>
                  </a:cubicBezTo>
                  <a:cubicBezTo>
                    <a:pt x="8097" y="16237"/>
                    <a:pt x="7941" y="16233"/>
                    <a:pt x="7784" y="16225"/>
                  </a:cubicBezTo>
                  <a:cubicBezTo>
                    <a:pt x="7052" y="14530"/>
                    <a:pt x="6675" y="12668"/>
                    <a:pt x="6654" y="10889"/>
                  </a:cubicBezTo>
                  <a:cubicBezTo>
                    <a:pt x="6654" y="9236"/>
                    <a:pt x="6884" y="7520"/>
                    <a:pt x="7219" y="5909"/>
                  </a:cubicBezTo>
                  <a:cubicBezTo>
                    <a:pt x="7533" y="4361"/>
                    <a:pt x="7909" y="2248"/>
                    <a:pt x="9688" y="1892"/>
                  </a:cubicBezTo>
                  <a:cubicBezTo>
                    <a:pt x="9751" y="1871"/>
                    <a:pt x="9751" y="1787"/>
                    <a:pt x="9709" y="1766"/>
                  </a:cubicBezTo>
                  <a:lnTo>
                    <a:pt x="9688" y="1766"/>
                  </a:lnTo>
                  <a:cubicBezTo>
                    <a:pt x="10743" y="1444"/>
                    <a:pt x="11830" y="1272"/>
                    <a:pt x="12909" y="1272"/>
                  </a:cubicBezTo>
                  <a:close/>
                  <a:moveTo>
                    <a:pt x="20966" y="6118"/>
                  </a:moveTo>
                  <a:lnTo>
                    <a:pt x="20966" y="6118"/>
                  </a:lnTo>
                  <a:cubicBezTo>
                    <a:pt x="22640" y="9403"/>
                    <a:pt x="22368" y="13693"/>
                    <a:pt x="20736" y="16999"/>
                  </a:cubicBezTo>
                  <a:cubicBezTo>
                    <a:pt x="20260" y="16099"/>
                    <a:pt x="19355" y="15838"/>
                    <a:pt x="18291" y="15838"/>
                  </a:cubicBezTo>
                  <a:cubicBezTo>
                    <a:pt x="16832" y="15838"/>
                    <a:pt x="15076" y="16329"/>
                    <a:pt x="13725" y="16329"/>
                  </a:cubicBezTo>
                  <a:cubicBezTo>
                    <a:pt x="13245" y="16329"/>
                    <a:pt x="12817" y="16267"/>
                    <a:pt x="12471" y="16099"/>
                  </a:cubicBezTo>
                  <a:cubicBezTo>
                    <a:pt x="12387" y="16057"/>
                    <a:pt x="12324" y="16015"/>
                    <a:pt x="12262" y="15973"/>
                  </a:cubicBezTo>
                  <a:cubicBezTo>
                    <a:pt x="16279" y="14300"/>
                    <a:pt x="20589" y="10533"/>
                    <a:pt x="20966" y="6118"/>
                  </a:cubicBezTo>
                  <a:close/>
                  <a:moveTo>
                    <a:pt x="942" y="14007"/>
                  </a:moveTo>
                  <a:lnTo>
                    <a:pt x="942" y="14007"/>
                  </a:lnTo>
                  <a:cubicBezTo>
                    <a:pt x="1674" y="14802"/>
                    <a:pt x="2909" y="15346"/>
                    <a:pt x="3767" y="15722"/>
                  </a:cubicBezTo>
                  <a:cubicBezTo>
                    <a:pt x="3662" y="16329"/>
                    <a:pt x="3244" y="16915"/>
                    <a:pt x="2783" y="17752"/>
                  </a:cubicBezTo>
                  <a:cubicBezTo>
                    <a:pt x="2679" y="17982"/>
                    <a:pt x="2595" y="18191"/>
                    <a:pt x="2532" y="18401"/>
                  </a:cubicBezTo>
                  <a:cubicBezTo>
                    <a:pt x="1737" y="17354"/>
                    <a:pt x="1235" y="16245"/>
                    <a:pt x="984" y="15095"/>
                  </a:cubicBezTo>
                  <a:cubicBezTo>
                    <a:pt x="942" y="14739"/>
                    <a:pt x="921" y="14383"/>
                    <a:pt x="942" y="14007"/>
                  </a:cubicBezTo>
                  <a:close/>
                  <a:moveTo>
                    <a:pt x="13301" y="598"/>
                  </a:moveTo>
                  <a:cubicBezTo>
                    <a:pt x="16457" y="598"/>
                    <a:pt x="19479" y="2113"/>
                    <a:pt x="21342" y="5177"/>
                  </a:cubicBezTo>
                  <a:cubicBezTo>
                    <a:pt x="24188" y="9801"/>
                    <a:pt x="23623" y="15576"/>
                    <a:pt x="20066" y="19593"/>
                  </a:cubicBezTo>
                  <a:lnTo>
                    <a:pt x="19899" y="19593"/>
                  </a:lnTo>
                  <a:cubicBezTo>
                    <a:pt x="22849" y="16057"/>
                    <a:pt x="23623" y="10408"/>
                    <a:pt x="21845" y="6370"/>
                  </a:cubicBezTo>
                  <a:cubicBezTo>
                    <a:pt x="20222" y="2732"/>
                    <a:pt x="16554" y="691"/>
                    <a:pt x="12768" y="691"/>
                  </a:cubicBezTo>
                  <a:cubicBezTo>
                    <a:pt x="12307" y="691"/>
                    <a:pt x="11844" y="722"/>
                    <a:pt x="11383" y="783"/>
                  </a:cubicBezTo>
                  <a:cubicBezTo>
                    <a:pt x="12022" y="660"/>
                    <a:pt x="12664" y="598"/>
                    <a:pt x="13301" y="598"/>
                  </a:cubicBezTo>
                  <a:close/>
                  <a:moveTo>
                    <a:pt x="19606" y="19928"/>
                  </a:moveTo>
                  <a:cubicBezTo>
                    <a:pt x="19627" y="19970"/>
                    <a:pt x="19648" y="19991"/>
                    <a:pt x="19669" y="20012"/>
                  </a:cubicBezTo>
                  <a:lnTo>
                    <a:pt x="19480" y="20221"/>
                  </a:lnTo>
                  <a:cubicBezTo>
                    <a:pt x="18957" y="20744"/>
                    <a:pt x="18350" y="21183"/>
                    <a:pt x="17723" y="21539"/>
                  </a:cubicBezTo>
                  <a:cubicBezTo>
                    <a:pt x="18413" y="21079"/>
                    <a:pt x="19041" y="20556"/>
                    <a:pt x="19606" y="19928"/>
                  </a:cubicBezTo>
                  <a:close/>
                  <a:moveTo>
                    <a:pt x="11529" y="16245"/>
                  </a:moveTo>
                  <a:cubicBezTo>
                    <a:pt x="11529" y="16266"/>
                    <a:pt x="11550" y="16266"/>
                    <a:pt x="11550" y="16287"/>
                  </a:cubicBezTo>
                  <a:cubicBezTo>
                    <a:pt x="12083" y="16832"/>
                    <a:pt x="12840" y="16985"/>
                    <a:pt x="13616" y="16985"/>
                  </a:cubicBezTo>
                  <a:cubicBezTo>
                    <a:pt x="14241" y="16985"/>
                    <a:pt x="14879" y="16885"/>
                    <a:pt x="15421" y="16810"/>
                  </a:cubicBezTo>
                  <a:cubicBezTo>
                    <a:pt x="16280" y="16703"/>
                    <a:pt x="17134" y="16541"/>
                    <a:pt x="17944" y="16541"/>
                  </a:cubicBezTo>
                  <a:cubicBezTo>
                    <a:pt x="18870" y="16541"/>
                    <a:pt x="19737" y="16753"/>
                    <a:pt x="20485" y="17501"/>
                  </a:cubicBezTo>
                  <a:cubicBezTo>
                    <a:pt x="20338" y="17773"/>
                    <a:pt x="20192" y="18024"/>
                    <a:pt x="20024" y="18275"/>
                  </a:cubicBezTo>
                  <a:cubicBezTo>
                    <a:pt x="18811" y="20137"/>
                    <a:pt x="16969" y="21351"/>
                    <a:pt x="14877" y="21979"/>
                  </a:cubicBezTo>
                  <a:cubicBezTo>
                    <a:pt x="14866" y="21979"/>
                    <a:pt x="14856" y="21979"/>
                    <a:pt x="14845" y="21979"/>
                  </a:cubicBezTo>
                  <a:cubicBezTo>
                    <a:pt x="12841" y="21979"/>
                    <a:pt x="10311" y="20026"/>
                    <a:pt x="9332" y="18819"/>
                  </a:cubicBezTo>
                  <a:cubicBezTo>
                    <a:pt x="8830" y="18212"/>
                    <a:pt x="8412" y="17522"/>
                    <a:pt x="8056" y="16790"/>
                  </a:cubicBezTo>
                  <a:lnTo>
                    <a:pt x="8056" y="16790"/>
                  </a:lnTo>
                  <a:cubicBezTo>
                    <a:pt x="8194" y="16795"/>
                    <a:pt x="8333" y="16798"/>
                    <a:pt x="8472" y="16798"/>
                  </a:cubicBezTo>
                  <a:cubicBezTo>
                    <a:pt x="9347" y="16798"/>
                    <a:pt x="10247" y="16681"/>
                    <a:pt x="11132" y="16392"/>
                  </a:cubicBezTo>
                  <a:cubicBezTo>
                    <a:pt x="11257" y="16350"/>
                    <a:pt x="11404" y="16308"/>
                    <a:pt x="11529" y="16245"/>
                  </a:cubicBezTo>
                  <a:close/>
                  <a:moveTo>
                    <a:pt x="4311" y="15953"/>
                  </a:moveTo>
                  <a:cubicBezTo>
                    <a:pt x="5231" y="16308"/>
                    <a:pt x="6194" y="16580"/>
                    <a:pt x="7177" y="16727"/>
                  </a:cubicBezTo>
                  <a:cubicBezTo>
                    <a:pt x="7826" y="18212"/>
                    <a:pt x="8746" y="19551"/>
                    <a:pt x="10002" y="20577"/>
                  </a:cubicBezTo>
                  <a:cubicBezTo>
                    <a:pt x="10609" y="21100"/>
                    <a:pt x="11843" y="21895"/>
                    <a:pt x="13099" y="22355"/>
                  </a:cubicBezTo>
                  <a:cubicBezTo>
                    <a:pt x="12558" y="22442"/>
                    <a:pt x="12017" y="22486"/>
                    <a:pt x="11465" y="22486"/>
                  </a:cubicBezTo>
                  <a:cubicBezTo>
                    <a:pt x="11354" y="22486"/>
                    <a:pt x="11243" y="22484"/>
                    <a:pt x="11132" y="22481"/>
                  </a:cubicBezTo>
                  <a:cubicBezTo>
                    <a:pt x="9855" y="22251"/>
                    <a:pt x="8600" y="21937"/>
                    <a:pt x="7386" y="21455"/>
                  </a:cubicBezTo>
                  <a:cubicBezTo>
                    <a:pt x="5922" y="20870"/>
                    <a:pt x="4311" y="20054"/>
                    <a:pt x="3034" y="18966"/>
                  </a:cubicBezTo>
                  <a:cubicBezTo>
                    <a:pt x="3013" y="17857"/>
                    <a:pt x="4018" y="16999"/>
                    <a:pt x="4311" y="15953"/>
                  </a:cubicBezTo>
                  <a:close/>
                  <a:moveTo>
                    <a:pt x="13379" y="1"/>
                  </a:moveTo>
                  <a:cubicBezTo>
                    <a:pt x="12558" y="1"/>
                    <a:pt x="11709" y="104"/>
                    <a:pt x="10839" y="323"/>
                  </a:cubicBezTo>
                  <a:cubicBezTo>
                    <a:pt x="7491" y="1160"/>
                    <a:pt x="4269" y="3712"/>
                    <a:pt x="2260" y="6872"/>
                  </a:cubicBezTo>
                  <a:cubicBezTo>
                    <a:pt x="1883" y="7311"/>
                    <a:pt x="1611" y="7855"/>
                    <a:pt x="1381" y="8462"/>
                  </a:cubicBezTo>
                  <a:lnTo>
                    <a:pt x="1339" y="8546"/>
                  </a:lnTo>
                  <a:cubicBezTo>
                    <a:pt x="1067" y="8797"/>
                    <a:pt x="963" y="9111"/>
                    <a:pt x="942" y="9445"/>
                  </a:cubicBezTo>
                  <a:cubicBezTo>
                    <a:pt x="293" y="11182"/>
                    <a:pt x="0" y="12981"/>
                    <a:pt x="210" y="14739"/>
                  </a:cubicBezTo>
                  <a:cubicBezTo>
                    <a:pt x="231" y="14990"/>
                    <a:pt x="293" y="15220"/>
                    <a:pt x="335" y="15429"/>
                  </a:cubicBezTo>
                  <a:cubicBezTo>
                    <a:pt x="461" y="16559"/>
                    <a:pt x="795" y="17668"/>
                    <a:pt x="1423" y="18631"/>
                  </a:cubicBezTo>
                  <a:cubicBezTo>
                    <a:pt x="2302" y="19949"/>
                    <a:pt x="3557" y="20974"/>
                    <a:pt x="5022" y="21727"/>
                  </a:cubicBezTo>
                  <a:lnTo>
                    <a:pt x="4876" y="21748"/>
                  </a:lnTo>
                  <a:cubicBezTo>
                    <a:pt x="5043" y="21790"/>
                    <a:pt x="5189" y="21832"/>
                    <a:pt x="5357" y="21895"/>
                  </a:cubicBezTo>
                  <a:cubicBezTo>
                    <a:pt x="5357" y="21895"/>
                    <a:pt x="5357" y="21895"/>
                    <a:pt x="5378" y="21874"/>
                  </a:cubicBezTo>
                  <a:cubicBezTo>
                    <a:pt x="5420" y="21895"/>
                    <a:pt x="5461" y="21916"/>
                    <a:pt x="5503" y="21937"/>
                  </a:cubicBezTo>
                  <a:lnTo>
                    <a:pt x="5482" y="21937"/>
                  </a:lnTo>
                  <a:cubicBezTo>
                    <a:pt x="5503" y="21958"/>
                    <a:pt x="5524" y="21958"/>
                    <a:pt x="5545" y="21958"/>
                  </a:cubicBezTo>
                  <a:cubicBezTo>
                    <a:pt x="5796" y="22041"/>
                    <a:pt x="6026" y="22146"/>
                    <a:pt x="6257" y="22251"/>
                  </a:cubicBezTo>
                  <a:cubicBezTo>
                    <a:pt x="6382" y="22292"/>
                    <a:pt x="6487" y="22334"/>
                    <a:pt x="6591" y="22376"/>
                  </a:cubicBezTo>
                  <a:cubicBezTo>
                    <a:pt x="6591" y="22376"/>
                    <a:pt x="6570" y="22376"/>
                    <a:pt x="6570" y="22397"/>
                  </a:cubicBezTo>
                  <a:cubicBezTo>
                    <a:pt x="6654" y="22418"/>
                    <a:pt x="6738" y="22460"/>
                    <a:pt x="6842" y="22502"/>
                  </a:cubicBezTo>
                  <a:lnTo>
                    <a:pt x="6863" y="22502"/>
                  </a:lnTo>
                  <a:cubicBezTo>
                    <a:pt x="6863" y="22502"/>
                    <a:pt x="6884" y="22481"/>
                    <a:pt x="6905" y="22481"/>
                  </a:cubicBezTo>
                  <a:cubicBezTo>
                    <a:pt x="7093" y="22543"/>
                    <a:pt x="7282" y="22606"/>
                    <a:pt x="7491" y="22648"/>
                  </a:cubicBezTo>
                  <a:cubicBezTo>
                    <a:pt x="7470" y="22669"/>
                    <a:pt x="7449" y="22669"/>
                    <a:pt x="7428" y="22690"/>
                  </a:cubicBezTo>
                  <a:cubicBezTo>
                    <a:pt x="7512" y="22711"/>
                    <a:pt x="7617" y="22732"/>
                    <a:pt x="7700" y="22774"/>
                  </a:cubicBezTo>
                  <a:cubicBezTo>
                    <a:pt x="7721" y="22753"/>
                    <a:pt x="7742" y="22732"/>
                    <a:pt x="7763" y="22732"/>
                  </a:cubicBezTo>
                  <a:cubicBezTo>
                    <a:pt x="7930" y="22774"/>
                    <a:pt x="8098" y="22795"/>
                    <a:pt x="8265" y="22836"/>
                  </a:cubicBezTo>
                  <a:cubicBezTo>
                    <a:pt x="8223" y="22857"/>
                    <a:pt x="8202" y="22878"/>
                    <a:pt x="8181" y="22899"/>
                  </a:cubicBezTo>
                  <a:cubicBezTo>
                    <a:pt x="8286" y="22920"/>
                    <a:pt x="8391" y="22941"/>
                    <a:pt x="8495" y="22962"/>
                  </a:cubicBezTo>
                  <a:cubicBezTo>
                    <a:pt x="8516" y="22941"/>
                    <a:pt x="8558" y="22920"/>
                    <a:pt x="8579" y="22899"/>
                  </a:cubicBezTo>
                  <a:cubicBezTo>
                    <a:pt x="8726" y="22941"/>
                    <a:pt x="8893" y="22962"/>
                    <a:pt x="9039" y="22983"/>
                  </a:cubicBezTo>
                  <a:cubicBezTo>
                    <a:pt x="9018" y="23004"/>
                    <a:pt x="8998" y="23025"/>
                    <a:pt x="8956" y="23046"/>
                  </a:cubicBezTo>
                  <a:cubicBezTo>
                    <a:pt x="9039" y="23067"/>
                    <a:pt x="9144" y="23088"/>
                    <a:pt x="9228" y="23088"/>
                  </a:cubicBezTo>
                  <a:lnTo>
                    <a:pt x="9290" y="23025"/>
                  </a:lnTo>
                  <a:cubicBezTo>
                    <a:pt x="9416" y="23046"/>
                    <a:pt x="9542" y="23046"/>
                    <a:pt x="9667" y="23067"/>
                  </a:cubicBezTo>
                  <a:cubicBezTo>
                    <a:pt x="9646" y="23088"/>
                    <a:pt x="9604" y="23108"/>
                    <a:pt x="9562" y="23129"/>
                  </a:cubicBezTo>
                  <a:cubicBezTo>
                    <a:pt x="9667" y="23150"/>
                    <a:pt x="9772" y="23171"/>
                    <a:pt x="9855" y="23171"/>
                  </a:cubicBezTo>
                  <a:cubicBezTo>
                    <a:pt x="9897" y="23150"/>
                    <a:pt x="9918" y="23129"/>
                    <a:pt x="9960" y="23108"/>
                  </a:cubicBezTo>
                  <a:cubicBezTo>
                    <a:pt x="10086" y="23108"/>
                    <a:pt x="10211" y="23129"/>
                    <a:pt x="10316" y="23129"/>
                  </a:cubicBezTo>
                  <a:lnTo>
                    <a:pt x="10483" y="23150"/>
                  </a:lnTo>
                  <a:cubicBezTo>
                    <a:pt x="10441" y="23171"/>
                    <a:pt x="10420" y="23192"/>
                    <a:pt x="10378" y="23213"/>
                  </a:cubicBezTo>
                  <a:cubicBezTo>
                    <a:pt x="10420" y="23234"/>
                    <a:pt x="10462" y="23234"/>
                    <a:pt x="10504" y="23234"/>
                  </a:cubicBezTo>
                  <a:lnTo>
                    <a:pt x="10692" y="23234"/>
                  </a:lnTo>
                  <a:cubicBezTo>
                    <a:pt x="10713" y="23234"/>
                    <a:pt x="10734" y="23213"/>
                    <a:pt x="10755" y="23192"/>
                  </a:cubicBezTo>
                  <a:cubicBezTo>
                    <a:pt x="10964" y="23213"/>
                    <a:pt x="11153" y="23234"/>
                    <a:pt x="11341" y="23255"/>
                  </a:cubicBezTo>
                  <a:cubicBezTo>
                    <a:pt x="11341" y="23255"/>
                    <a:pt x="11320" y="23276"/>
                    <a:pt x="11320" y="23276"/>
                  </a:cubicBezTo>
                  <a:cubicBezTo>
                    <a:pt x="11534" y="23283"/>
                    <a:pt x="11748" y="23287"/>
                    <a:pt x="11961" y="23287"/>
                  </a:cubicBezTo>
                  <a:cubicBezTo>
                    <a:pt x="13537" y="23287"/>
                    <a:pt x="15081" y="23073"/>
                    <a:pt x="16593" y="22502"/>
                  </a:cubicBezTo>
                  <a:cubicBezTo>
                    <a:pt x="17472" y="22167"/>
                    <a:pt x="18371" y="21727"/>
                    <a:pt x="19166" y="21204"/>
                  </a:cubicBezTo>
                  <a:cubicBezTo>
                    <a:pt x="19627" y="20849"/>
                    <a:pt x="20045" y="20451"/>
                    <a:pt x="20443" y="20012"/>
                  </a:cubicBezTo>
                  <a:lnTo>
                    <a:pt x="20736" y="20012"/>
                  </a:lnTo>
                  <a:cubicBezTo>
                    <a:pt x="20903" y="19865"/>
                    <a:pt x="21091" y="19698"/>
                    <a:pt x="21259" y="19551"/>
                  </a:cubicBezTo>
                  <a:cubicBezTo>
                    <a:pt x="21112" y="19551"/>
                    <a:pt x="20966" y="19551"/>
                    <a:pt x="20819" y="19572"/>
                  </a:cubicBezTo>
                  <a:cubicBezTo>
                    <a:pt x="23351" y="16476"/>
                    <a:pt x="24355" y="11977"/>
                    <a:pt x="23309" y="8274"/>
                  </a:cubicBezTo>
                  <a:cubicBezTo>
                    <a:pt x="21953" y="3490"/>
                    <a:pt x="18145" y="1"/>
                    <a:pt x="13379"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1"/>
            <p:cNvSpPr/>
            <p:nvPr/>
          </p:nvSpPr>
          <p:spPr>
            <a:xfrm>
              <a:off x="274536" y="233938"/>
              <a:ext cx="426108" cy="407424"/>
            </a:xfrm>
            <a:custGeom>
              <a:rect b="b" l="l" r="r" t="t"/>
              <a:pathLst>
                <a:path extrusionOk="0" h="23288" w="24356">
                  <a:moveTo>
                    <a:pt x="1256" y="10784"/>
                  </a:moveTo>
                  <a:cubicBezTo>
                    <a:pt x="1737" y="11977"/>
                    <a:pt x="2658" y="13212"/>
                    <a:pt x="3055" y="13714"/>
                  </a:cubicBezTo>
                  <a:cubicBezTo>
                    <a:pt x="3516" y="14300"/>
                    <a:pt x="3725" y="14781"/>
                    <a:pt x="3788" y="15199"/>
                  </a:cubicBezTo>
                  <a:cubicBezTo>
                    <a:pt x="2679" y="14739"/>
                    <a:pt x="1570" y="14111"/>
                    <a:pt x="963" y="13212"/>
                  </a:cubicBezTo>
                  <a:cubicBezTo>
                    <a:pt x="963" y="13107"/>
                    <a:pt x="984" y="13002"/>
                    <a:pt x="984" y="12877"/>
                  </a:cubicBezTo>
                  <a:cubicBezTo>
                    <a:pt x="1047" y="12312"/>
                    <a:pt x="1130" y="11580"/>
                    <a:pt x="1256" y="10784"/>
                  </a:cubicBezTo>
                  <a:close/>
                  <a:moveTo>
                    <a:pt x="16990" y="2185"/>
                  </a:moveTo>
                  <a:cubicBezTo>
                    <a:pt x="17806" y="2582"/>
                    <a:pt x="18581" y="3126"/>
                    <a:pt x="19292" y="3817"/>
                  </a:cubicBezTo>
                  <a:cubicBezTo>
                    <a:pt x="19836" y="4340"/>
                    <a:pt x="20296" y="4926"/>
                    <a:pt x="20673" y="5554"/>
                  </a:cubicBezTo>
                  <a:cubicBezTo>
                    <a:pt x="19920" y="9968"/>
                    <a:pt x="16279" y="13316"/>
                    <a:pt x="12387" y="15220"/>
                  </a:cubicBezTo>
                  <a:cubicBezTo>
                    <a:pt x="12178" y="15325"/>
                    <a:pt x="11990" y="15409"/>
                    <a:pt x="11801" y="15492"/>
                  </a:cubicBezTo>
                  <a:cubicBezTo>
                    <a:pt x="10546" y="13546"/>
                    <a:pt x="13496" y="9006"/>
                    <a:pt x="14438" y="7688"/>
                  </a:cubicBezTo>
                  <a:cubicBezTo>
                    <a:pt x="15588" y="6077"/>
                    <a:pt x="17702" y="4277"/>
                    <a:pt x="16990" y="2185"/>
                  </a:cubicBezTo>
                  <a:close/>
                  <a:moveTo>
                    <a:pt x="7721" y="2561"/>
                  </a:moveTo>
                  <a:lnTo>
                    <a:pt x="7721" y="2561"/>
                  </a:lnTo>
                  <a:cubicBezTo>
                    <a:pt x="6424" y="4947"/>
                    <a:pt x="5880" y="10554"/>
                    <a:pt x="5943" y="11517"/>
                  </a:cubicBezTo>
                  <a:cubicBezTo>
                    <a:pt x="6047" y="13065"/>
                    <a:pt x="6361" y="14655"/>
                    <a:pt x="6926" y="16141"/>
                  </a:cubicBezTo>
                  <a:cubicBezTo>
                    <a:pt x="6424" y="16078"/>
                    <a:pt x="5922" y="15953"/>
                    <a:pt x="5440" y="15806"/>
                  </a:cubicBezTo>
                  <a:cubicBezTo>
                    <a:pt x="5106" y="15701"/>
                    <a:pt x="4750" y="15576"/>
                    <a:pt x="4373" y="15429"/>
                  </a:cubicBezTo>
                  <a:cubicBezTo>
                    <a:pt x="4373" y="15199"/>
                    <a:pt x="4352" y="14948"/>
                    <a:pt x="4248" y="14697"/>
                  </a:cubicBezTo>
                  <a:cubicBezTo>
                    <a:pt x="3934" y="13818"/>
                    <a:pt x="3097" y="13086"/>
                    <a:pt x="2595" y="12333"/>
                  </a:cubicBezTo>
                  <a:cubicBezTo>
                    <a:pt x="1946" y="11370"/>
                    <a:pt x="1507" y="10491"/>
                    <a:pt x="1528" y="9466"/>
                  </a:cubicBezTo>
                  <a:cubicBezTo>
                    <a:pt x="1946" y="8399"/>
                    <a:pt x="2532" y="7374"/>
                    <a:pt x="3244" y="6411"/>
                  </a:cubicBezTo>
                  <a:cubicBezTo>
                    <a:pt x="3264" y="6411"/>
                    <a:pt x="3285" y="6390"/>
                    <a:pt x="3285" y="6390"/>
                  </a:cubicBezTo>
                  <a:cubicBezTo>
                    <a:pt x="3348" y="6370"/>
                    <a:pt x="3369" y="6307"/>
                    <a:pt x="3348" y="6286"/>
                  </a:cubicBezTo>
                  <a:cubicBezTo>
                    <a:pt x="3934" y="5512"/>
                    <a:pt x="4604" y="4800"/>
                    <a:pt x="5336" y="4173"/>
                  </a:cubicBezTo>
                  <a:cubicBezTo>
                    <a:pt x="6068" y="3545"/>
                    <a:pt x="6863" y="3001"/>
                    <a:pt x="7721" y="2561"/>
                  </a:cubicBezTo>
                  <a:close/>
                  <a:moveTo>
                    <a:pt x="12909" y="1272"/>
                  </a:moveTo>
                  <a:cubicBezTo>
                    <a:pt x="14140" y="1272"/>
                    <a:pt x="15360" y="1496"/>
                    <a:pt x="16509" y="1976"/>
                  </a:cubicBezTo>
                  <a:cubicBezTo>
                    <a:pt x="17262" y="3963"/>
                    <a:pt x="15358" y="5470"/>
                    <a:pt x="14228" y="6914"/>
                  </a:cubicBezTo>
                  <a:cubicBezTo>
                    <a:pt x="13245" y="8190"/>
                    <a:pt x="12387" y="9592"/>
                    <a:pt x="11759" y="11077"/>
                  </a:cubicBezTo>
                  <a:cubicBezTo>
                    <a:pt x="11257" y="12291"/>
                    <a:pt x="10525" y="14341"/>
                    <a:pt x="11174" y="15722"/>
                  </a:cubicBezTo>
                  <a:cubicBezTo>
                    <a:pt x="10216" y="16066"/>
                    <a:pt x="9242" y="16237"/>
                    <a:pt x="8254" y="16237"/>
                  </a:cubicBezTo>
                  <a:cubicBezTo>
                    <a:pt x="8097" y="16237"/>
                    <a:pt x="7941" y="16233"/>
                    <a:pt x="7784" y="16225"/>
                  </a:cubicBezTo>
                  <a:cubicBezTo>
                    <a:pt x="7052" y="14530"/>
                    <a:pt x="6675" y="12668"/>
                    <a:pt x="6654" y="10889"/>
                  </a:cubicBezTo>
                  <a:cubicBezTo>
                    <a:pt x="6654" y="9236"/>
                    <a:pt x="6884" y="7520"/>
                    <a:pt x="7219" y="5909"/>
                  </a:cubicBezTo>
                  <a:cubicBezTo>
                    <a:pt x="7533" y="4361"/>
                    <a:pt x="7909" y="2248"/>
                    <a:pt x="9688" y="1892"/>
                  </a:cubicBezTo>
                  <a:cubicBezTo>
                    <a:pt x="9751" y="1871"/>
                    <a:pt x="9751" y="1787"/>
                    <a:pt x="9709" y="1766"/>
                  </a:cubicBezTo>
                  <a:lnTo>
                    <a:pt x="9688" y="1766"/>
                  </a:lnTo>
                  <a:cubicBezTo>
                    <a:pt x="10743" y="1444"/>
                    <a:pt x="11830" y="1272"/>
                    <a:pt x="12909" y="1272"/>
                  </a:cubicBezTo>
                  <a:close/>
                  <a:moveTo>
                    <a:pt x="20966" y="6118"/>
                  </a:moveTo>
                  <a:lnTo>
                    <a:pt x="20966" y="6118"/>
                  </a:lnTo>
                  <a:cubicBezTo>
                    <a:pt x="22640" y="9403"/>
                    <a:pt x="22368" y="13693"/>
                    <a:pt x="20736" y="16999"/>
                  </a:cubicBezTo>
                  <a:cubicBezTo>
                    <a:pt x="20260" y="16099"/>
                    <a:pt x="19355" y="15838"/>
                    <a:pt x="18291" y="15838"/>
                  </a:cubicBezTo>
                  <a:cubicBezTo>
                    <a:pt x="16832" y="15838"/>
                    <a:pt x="15076" y="16329"/>
                    <a:pt x="13725" y="16329"/>
                  </a:cubicBezTo>
                  <a:cubicBezTo>
                    <a:pt x="13245" y="16329"/>
                    <a:pt x="12817" y="16267"/>
                    <a:pt x="12471" y="16099"/>
                  </a:cubicBezTo>
                  <a:cubicBezTo>
                    <a:pt x="12387" y="16057"/>
                    <a:pt x="12324" y="16015"/>
                    <a:pt x="12262" y="15973"/>
                  </a:cubicBezTo>
                  <a:cubicBezTo>
                    <a:pt x="16279" y="14300"/>
                    <a:pt x="20589" y="10533"/>
                    <a:pt x="20966" y="6118"/>
                  </a:cubicBezTo>
                  <a:close/>
                  <a:moveTo>
                    <a:pt x="942" y="14007"/>
                  </a:moveTo>
                  <a:lnTo>
                    <a:pt x="942" y="14007"/>
                  </a:lnTo>
                  <a:cubicBezTo>
                    <a:pt x="1674" y="14802"/>
                    <a:pt x="2909" y="15346"/>
                    <a:pt x="3767" y="15722"/>
                  </a:cubicBezTo>
                  <a:cubicBezTo>
                    <a:pt x="3662" y="16329"/>
                    <a:pt x="3244" y="16915"/>
                    <a:pt x="2783" y="17752"/>
                  </a:cubicBezTo>
                  <a:cubicBezTo>
                    <a:pt x="2679" y="17982"/>
                    <a:pt x="2595" y="18191"/>
                    <a:pt x="2532" y="18401"/>
                  </a:cubicBezTo>
                  <a:cubicBezTo>
                    <a:pt x="1737" y="17354"/>
                    <a:pt x="1235" y="16245"/>
                    <a:pt x="984" y="15095"/>
                  </a:cubicBezTo>
                  <a:cubicBezTo>
                    <a:pt x="942" y="14739"/>
                    <a:pt x="921" y="14383"/>
                    <a:pt x="942" y="14007"/>
                  </a:cubicBezTo>
                  <a:close/>
                  <a:moveTo>
                    <a:pt x="13301" y="598"/>
                  </a:moveTo>
                  <a:cubicBezTo>
                    <a:pt x="16457" y="598"/>
                    <a:pt x="19479" y="2113"/>
                    <a:pt x="21342" y="5177"/>
                  </a:cubicBezTo>
                  <a:cubicBezTo>
                    <a:pt x="24188" y="9801"/>
                    <a:pt x="23623" y="15576"/>
                    <a:pt x="20066" y="19593"/>
                  </a:cubicBezTo>
                  <a:lnTo>
                    <a:pt x="19899" y="19593"/>
                  </a:lnTo>
                  <a:cubicBezTo>
                    <a:pt x="22849" y="16057"/>
                    <a:pt x="23623" y="10408"/>
                    <a:pt x="21845" y="6370"/>
                  </a:cubicBezTo>
                  <a:cubicBezTo>
                    <a:pt x="20222" y="2732"/>
                    <a:pt x="16554" y="691"/>
                    <a:pt x="12768" y="691"/>
                  </a:cubicBezTo>
                  <a:cubicBezTo>
                    <a:pt x="12307" y="691"/>
                    <a:pt x="11844" y="722"/>
                    <a:pt x="11383" y="783"/>
                  </a:cubicBezTo>
                  <a:cubicBezTo>
                    <a:pt x="12022" y="660"/>
                    <a:pt x="12664" y="598"/>
                    <a:pt x="13301" y="598"/>
                  </a:cubicBezTo>
                  <a:close/>
                  <a:moveTo>
                    <a:pt x="19606" y="19928"/>
                  </a:moveTo>
                  <a:cubicBezTo>
                    <a:pt x="19627" y="19970"/>
                    <a:pt x="19648" y="19991"/>
                    <a:pt x="19669" y="20012"/>
                  </a:cubicBezTo>
                  <a:lnTo>
                    <a:pt x="19480" y="20221"/>
                  </a:lnTo>
                  <a:cubicBezTo>
                    <a:pt x="18957" y="20744"/>
                    <a:pt x="18350" y="21183"/>
                    <a:pt x="17723" y="21539"/>
                  </a:cubicBezTo>
                  <a:cubicBezTo>
                    <a:pt x="18413" y="21079"/>
                    <a:pt x="19041" y="20556"/>
                    <a:pt x="19606" y="19928"/>
                  </a:cubicBezTo>
                  <a:close/>
                  <a:moveTo>
                    <a:pt x="11529" y="16245"/>
                  </a:moveTo>
                  <a:cubicBezTo>
                    <a:pt x="11529" y="16266"/>
                    <a:pt x="11550" y="16266"/>
                    <a:pt x="11550" y="16287"/>
                  </a:cubicBezTo>
                  <a:cubicBezTo>
                    <a:pt x="12083" y="16832"/>
                    <a:pt x="12840" y="16985"/>
                    <a:pt x="13616" y="16985"/>
                  </a:cubicBezTo>
                  <a:cubicBezTo>
                    <a:pt x="14241" y="16985"/>
                    <a:pt x="14879" y="16885"/>
                    <a:pt x="15421" y="16810"/>
                  </a:cubicBezTo>
                  <a:cubicBezTo>
                    <a:pt x="16280" y="16703"/>
                    <a:pt x="17134" y="16541"/>
                    <a:pt x="17944" y="16541"/>
                  </a:cubicBezTo>
                  <a:cubicBezTo>
                    <a:pt x="18870" y="16541"/>
                    <a:pt x="19737" y="16753"/>
                    <a:pt x="20485" y="17501"/>
                  </a:cubicBezTo>
                  <a:cubicBezTo>
                    <a:pt x="20338" y="17773"/>
                    <a:pt x="20192" y="18024"/>
                    <a:pt x="20024" y="18275"/>
                  </a:cubicBezTo>
                  <a:cubicBezTo>
                    <a:pt x="18811" y="20137"/>
                    <a:pt x="16969" y="21351"/>
                    <a:pt x="14877" y="21979"/>
                  </a:cubicBezTo>
                  <a:cubicBezTo>
                    <a:pt x="14866" y="21979"/>
                    <a:pt x="14856" y="21979"/>
                    <a:pt x="14845" y="21979"/>
                  </a:cubicBezTo>
                  <a:cubicBezTo>
                    <a:pt x="12841" y="21979"/>
                    <a:pt x="10311" y="20026"/>
                    <a:pt x="9332" y="18819"/>
                  </a:cubicBezTo>
                  <a:cubicBezTo>
                    <a:pt x="8830" y="18212"/>
                    <a:pt x="8412" y="17522"/>
                    <a:pt x="8056" y="16790"/>
                  </a:cubicBezTo>
                  <a:lnTo>
                    <a:pt x="8056" y="16790"/>
                  </a:lnTo>
                  <a:cubicBezTo>
                    <a:pt x="8194" y="16795"/>
                    <a:pt x="8333" y="16798"/>
                    <a:pt x="8472" y="16798"/>
                  </a:cubicBezTo>
                  <a:cubicBezTo>
                    <a:pt x="9347" y="16798"/>
                    <a:pt x="10247" y="16681"/>
                    <a:pt x="11132" y="16392"/>
                  </a:cubicBezTo>
                  <a:cubicBezTo>
                    <a:pt x="11257" y="16350"/>
                    <a:pt x="11404" y="16308"/>
                    <a:pt x="11529" y="16245"/>
                  </a:cubicBezTo>
                  <a:close/>
                  <a:moveTo>
                    <a:pt x="4311" y="15953"/>
                  </a:moveTo>
                  <a:cubicBezTo>
                    <a:pt x="5231" y="16308"/>
                    <a:pt x="6194" y="16580"/>
                    <a:pt x="7177" y="16727"/>
                  </a:cubicBezTo>
                  <a:cubicBezTo>
                    <a:pt x="7826" y="18212"/>
                    <a:pt x="8746" y="19551"/>
                    <a:pt x="10002" y="20577"/>
                  </a:cubicBezTo>
                  <a:cubicBezTo>
                    <a:pt x="10609" y="21100"/>
                    <a:pt x="11843" y="21895"/>
                    <a:pt x="13099" y="22355"/>
                  </a:cubicBezTo>
                  <a:cubicBezTo>
                    <a:pt x="12558" y="22442"/>
                    <a:pt x="12017" y="22486"/>
                    <a:pt x="11465" y="22486"/>
                  </a:cubicBezTo>
                  <a:cubicBezTo>
                    <a:pt x="11354" y="22486"/>
                    <a:pt x="11243" y="22484"/>
                    <a:pt x="11132" y="22481"/>
                  </a:cubicBezTo>
                  <a:cubicBezTo>
                    <a:pt x="9855" y="22251"/>
                    <a:pt x="8600" y="21937"/>
                    <a:pt x="7386" y="21455"/>
                  </a:cubicBezTo>
                  <a:cubicBezTo>
                    <a:pt x="5922" y="20870"/>
                    <a:pt x="4311" y="20054"/>
                    <a:pt x="3034" y="18966"/>
                  </a:cubicBezTo>
                  <a:cubicBezTo>
                    <a:pt x="3013" y="17857"/>
                    <a:pt x="4018" y="16999"/>
                    <a:pt x="4311" y="15953"/>
                  </a:cubicBezTo>
                  <a:close/>
                  <a:moveTo>
                    <a:pt x="13379" y="1"/>
                  </a:moveTo>
                  <a:cubicBezTo>
                    <a:pt x="12558" y="1"/>
                    <a:pt x="11709" y="104"/>
                    <a:pt x="10839" y="323"/>
                  </a:cubicBezTo>
                  <a:cubicBezTo>
                    <a:pt x="7491" y="1160"/>
                    <a:pt x="4269" y="3712"/>
                    <a:pt x="2260" y="6872"/>
                  </a:cubicBezTo>
                  <a:cubicBezTo>
                    <a:pt x="1883" y="7311"/>
                    <a:pt x="1611" y="7855"/>
                    <a:pt x="1381" y="8462"/>
                  </a:cubicBezTo>
                  <a:lnTo>
                    <a:pt x="1339" y="8546"/>
                  </a:lnTo>
                  <a:cubicBezTo>
                    <a:pt x="1067" y="8797"/>
                    <a:pt x="963" y="9111"/>
                    <a:pt x="942" y="9445"/>
                  </a:cubicBezTo>
                  <a:cubicBezTo>
                    <a:pt x="293" y="11182"/>
                    <a:pt x="0" y="12981"/>
                    <a:pt x="210" y="14739"/>
                  </a:cubicBezTo>
                  <a:cubicBezTo>
                    <a:pt x="231" y="14990"/>
                    <a:pt x="293" y="15220"/>
                    <a:pt x="335" y="15429"/>
                  </a:cubicBezTo>
                  <a:cubicBezTo>
                    <a:pt x="461" y="16559"/>
                    <a:pt x="795" y="17668"/>
                    <a:pt x="1423" y="18631"/>
                  </a:cubicBezTo>
                  <a:cubicBezTo>
                    <a:pt x="2302" y="19949"/>
                    <a:pt x="3557" y="20974"/>
                    <a:pt x="5022" y="21727"/>
                  </a:cubicBezTo>
                  <a:lnTo>
                    <a:pt x="4876" y="21748"/>
                  </a:lnTo>
                  <a:cubicBezTo>
                    <a:pt x="5043" y="21790"/>
                    <a:pt x="5189" y="21832"/>
                    <a:pt x="5357" y="21895"/>
                  </a:cubicBezTo>
                  <a:cubicBezTo>
                    <a:pt x="5357" y="21895"/>
                    <a:pt x="5357" y="21895"/>
                    <a:pt x="5378" y="21874"/>
                  </a:cubicBezTo>
                  <a:cubicBezTo>
                    <a:pt x="5420" y="21895"/>
                    <a:pt x="5461" y="21916"/>
                    <a:pt x="5503" y="21937"/>
                  </a:cubicBezTo>
                  <a:lnTo>
                    <a:pt x="5482" y="21937"/>
                  </a:lnTo>
                  <a:cubicBezTo>
                    <a:pt x="5503" y="21958"/>
                    <a:pt x="5524" y="21958"/>
                    <a:pt x="5545" y="21958"/>
                  </a:cubicBezTo>
                  <a:cubicBezTo>
                    <a:pt x="5796" y="22041"/>
                    <a:pt x="6026" y="22146"/>
                    <a:pt x="6257" y="22251"/>
                  </a:cubicBezTo>
                  <a:cubicBezTo>
                    <a:pt x="6382" y="22292"/>
                    <a:pt x="6487" y="22334"/>
                    <a:pt x="6591" y="22376"/>
                  </a:cubicBezTo>
                  <a:cubicBezTo>
                    <a:pt x="6591" y="22376"/>
                    <a:pt x="6570" y="22376"/>
                    <a:pt x="6570" y="22397"/>
                  </a:cubicBezTo>
                  <a:cubicBezTo>
                    <a:pt x="6654" y="22418"/>
                    <a:pt x="6738" y="22460"/>
                    <a:pt x="6842" y="22502"/>
                  </a:cubicBezTo>
                  <a:lnTo>
                    <a:pt x="6863" y="22502"/>
                  </a:lnTo>
                  <a:cubicBezTo>
                    <a:pt x="6863" y="22502"/>
                    <a:pt x="6884" y="22481"/>
                    <a:pt x="6905" y="22481"/>
                  </a:cubicBezTo>
                  <a:cubicBezTo>
                    <a:pt x="7093" y="22543"/>
                    <a:pt x="7282" y="22606"/>
                    <a:pt x="7491" y="22648"/>
                  </a:cubicBezTo>
                  <a:cubicBezTo>
                    <a:pt x="7470" y="22669"/>
                    <a:pt x="7449" y="22669"/>
                    <a:pt x="7428" y="22690"/>
                  </a:cubicBezTo>
                  <a:cubicBezTo>
                    <a:pt x="7512" y="22711"/>
                    <a:pt x="7617" y="22732"/>
                    <a:pt x="7700" y="22774"/>
                  </a:cubicBezTo>
                  <a:cubicBezTo>
                    <a:pt x="7721" y="22753"/>
                    <a:pt x="7742" y="22732"/>
                    <a:pt x="7763" y="22732"/>
                  </a:cubicBezTo>
                  <a:cubicBezTo>
                    <a:pt x="7930" y="22774"/>
                    <a:pt x="8098" y="22795"/>
                    <a:pt x="8265" y="22836"/>
                  </a:cubicBezTo>
                  <a:cubicBezTo>
                    <a:pt x="8223" y="22857"/>
                    <a:pt x="8202" y="22878"/>
                    <a:pt x="8181" y="22899"/>
                  </a:cubicBezTo>
                  <a:cubicBezTo>
                    <a:pt x="8286" y="22920"/>
                    <a:pt x="8391" y="22941"/>
                    <a:pt x="8495" y="22962"/>
                  </a:cubicBezTo>
                  <a:cubicBezTo>
                    <a:pt x="8516" y="22941"/>
                    <a:pt x="8558" y="22920"/>
                    <a:pt x="8579" y="22899"/>
                  </a:cubicBezTo>
                  <a:cubicBezTo>
                    <a:pt x="8726" y="22941"/>
                    <a:pt x="8893" y="22962"/>
                    <a:pt x="9039" y="22983"/>
                  </a:cubicBezTo>
                  <a:cubicBezTo>
                    <a:pt x="9018" y="23004"/>
                    <a:pt x="8998" y="23025"/>
                    <a:pt x="8956" y="23046"/>
                  </a:cubicBezTo>
                  <a:cubicBezTo>
                    <a:pt x="9039" y="23067"/>
                    <a:pt x="9144" y="23088"/>
                    <a:pt x="9228" y="23088"/>
                  </a:cubicBezTo>
                  <a:lnTo>
                    <a:pt x="9290" y="23025"/>
                  </a:lnTo>
                  <a:cubicBezTo>
                    <a:pt x="9416" y="23046"/>
                    <a:pt x="9542" y="23046"/>
                    <a:pt x="9667" y="23067"/>
                  </a:cubicBezTo>
                  <a:cubicBezTo>
                    <a:pt x="9646" y="23088"/>
                    <a:pt x="9604" y="23108"/>
                    <a:pt x="9562" y="23129"/>
                  </a:cubicBezTo>
                  <a:cubicBezTo>
                    <a:pt x="9667" y="23150"/>
                    <a:pt x="9772" y="23171"/>
                    <a:pt x="9855" y="23171"/>
                  </a:cubicBezTo>
                  <a:cubicBezTo>
                    <a:pt x="9897" y="23150"/>
                    <a:pt x="9918" y="23129"/>
                    <a:pt x="9960" y="23108"/>
                  </a:cubicBezTo>
                  <a:cubicBezTo>
                    <a:pt x="10086" y="23108"/>
                    <a:pt x="10211" y="23129"/>
                    <a:pt x="10316" y="23129"/>
                  </a:cubicBezTo>
                  <a:lnTo>
                    <a:pt x="10483" y="23150"/>
                  </a:lnTo>
                  <a:cubicBezTo>
                    <a:pt x="10441" y="23171"/>
                    <a:pt x="10420" y="23192"/>
                    <a:pt x="10378" y="23213"/>
                  </a:cubicBezTo>
                  <a:cubicBezTo>
                    <a:pt x="10420" y="23234"/>
                    <a:pt x="10462" y="23234"/>
                    <a:pt x="10504" y="23234"/>
                  </a:cubicBezTo>
                  <a:lnTo>
                    <a:pt x="10692" y="23234"/>
                  </a:lnTo>
                  <a:cubicBezTo>
                    <a:pt x="10713" y="23234"/>
                    <a:pt x="10734" y="23213"/>
                    <a:pt x="10755" y="23192"/>
                  </a:cubicBezTo>
                  <a:cubicBezTo>
                    <a:pt x="10964" y="23213"/>
                    <a:pt x="11153" y="23234"/>
                    <a:pt x="11341" y="23255"/>
                  </a:cubicBezTo>
                  <a:cubicBezTo>
                    <a:pt x="11341" y="23255"/>
                    <a:pt x="11320" y="23276"/>
                    <a:pt x="11320" y="23276"/>
                  </a:cubicBezTo>
                  <a:cubicBezTo>
                    <a:pt x="11534" y="23283"/>
                    <a:pt x="11748" y="23287"/>
                    <a:pt x="11961" y="23287"/>
                  </a:cubicBezTo>
                  <a:cubicBezTo>
                    <a:pt x="13537" y="23287"/>
                    <a:pt x="15081" y="23073"/>
                    <a:pt x="16593" y="22502"/>
                  </a:cubicBezTo>
                  <a:cubicBezTo>
                    <a:pt x="17472" y="22167"/>
                    <a:pt x="18371" y="21727"/>
                    <a:pt x="19166" y="21204"/>
                  </a:cubicBezTo>
                  <a:cubicBezTo>
                    <a:pt x="19627" y="20849"/>
                    <a:pt x="20045" y="20451"/>
                    <a:pt x="20443" y="20012"/>
                  </a:cubicBezTo>
                  <a:lnTo>
                    <a:pt x="20736" y="20012"/>
                  </a:lnTo>
                  <a:cubicBezTo>
                    <a:pt x="20903" y="19865"/>
                    <a:pt x="21091" y="19698"/>
                    <a:pt x="21259" y="19551"/>
                  </a:cubicBezTo>
                  <a:cubicBezTo>
                    <a:pt x="21112" y="19551"/>
                    <a:pt x="20966" y="19551"/>
                    <a:pt x="20819" y="19572"/>
                  </a:cubicBezTo>
                  <a:cubicBezTo>
                    <a:pt x="23351" y="16476"/>
                    <a:pt x="24355" y="11977"/>
                    <a:pt x="23309" y="8274"/>
                  </a:cubicBezTo>
                  <a:cubicBezTo>
                    <a:pt x="21953" y="3490"/>
                    <a:pt x="18145" y="1"/>
                    <a:pt x="13379"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 name="Google Shape;858;p21"/>
            <p:cNvGrpSpPr/>
            <p:nvPr/>
          </p:nvGrpSpPr>
          <p:grpSpPr>
            <a:xfrm rot="-2119241">
              <a:off x="1066754" y="829957"/>
              <a:ext cx="607703" cy="328336"/>
              <a:chOff x="681350" y="1584900"/>
              <a:chExt cx="868375" cy="469175"/>
            </a:xfrm>
          </p:grpSpPr>
          <p:sp>
            <p:nvSpPr>
              <p:cNvPr id="859" name="Google Shape;859;p21"/>
              <p:cNvSpPr/>
              <p:nvPr/>
            </p:nvSpPr>
            <p:spPr>
              <a:xfrm>
                <a:off x="681350" y="1584900"/>
                <a:ext cx="868375" cy="469175"/>
              </a:xfrm>
              <a:custGeom>
                <a:rect b="b" l="l" r="r" t="t"/>
                <a:pathLst>
                  <a:path extrusionOk="0" h="18767" w="34735">
                    <a:moveTo>
                      <a:pt x="18995" y="753"/>
                    </a:moveTo>
                    <a:cubicBezTo>
                      <a:pt x="19305" y="753"/>
                      <a:pt x="19614" y="761"/>
                      <a:pt x="19920" y="778"/>
                    </a:cubicBezTo>
                    <a:cubicBezTo>
                      <a:pt x="20046" y="778"/>
                      <a:pt x="20192" y="799"/>
                      <a:pt x="20318" y="799"/>
                    </a:cubicBezTo>
                    <a:cubicBezTo>
                      <a:pt x="18979" y="820"/>
                      <a:pt x="17598" y="966"/>
                      <a:pt x="16217" y="1217"/>
                    </a:cubicBezTo>
                    <a:cubicBezTo>
                      <a:pt x="13936" y="1594"/>
                      <a:pt x="11614" y="2096"/>
                      <a:pt x="9458" y="2996"/>
                    </a:cubicBezTo>
                    <a:cubicBezTo>
                      <a:pt x="12434" y="1622"/>
                      <a:pt x="15793" y="753"/>
                      <a:pt x="18995" y="753"/>
                    </a:cubicBezTo>
                    <a:close/>
                    <a:moveTo>
                      <a:pt x="25779" y="3812"/>
                    </a:moveTo>
                    <a:cubicBezTo>
                      <a:pt x="25758" y="3916"/>
                      <a:pt x="25737" y="4000"/>
                      <a:pt x="25716" y="4084"/>
                    </a:cubicBezTo>
                    <a:cubicBezTo>
                      <a:pt x="25716" y="4105"/>
                      <a:pt x="25716" y="4126"/>
                      <a:pt x="25737" y="4126"/>
                    </a:cubicBezTo>
                    <a:cubicBezTo>
                      <a:pt x="25632" y="4335"/>
                      <a:pt x="25549" y="4523"/>
                      <a:pt x="25444" y="4732"/>
                    </a:cubicBezTo>
                    <a:cubicBezTo>
                      <a:pt x="25549" y="4377"/>
                      <a:pt x="25674" y="4063"/>
                      <a:pt x="25779" y="3812"/>
                    </a:cubicBezTo>
                    <a:close/>
                    <a:moveTo>
                      <a:pt x="12932" y="5737"/>
                    </a:moveTo>
                    <a:lnTo>
                      <a:pt x="12932" y="5737"/>
                    </a:lnTo>
                    <a:cubicBezTo>
                      <a:pt x="12869" y="6009"/>
                      <a:pt x="12806" y="6281"/>
                      <a:pt x="12743" y="6553"/>
                    </a:cubicBezTo>
                    <a:cubicBezTo>
                      <a:pt x="12660" y="6553"/>
                      <a:pt x="12576" y="6553"/>
                      <a:pt x="12513" y="6574"/>
                    </a:cubicBezTo>
                    <a:cubicBezTo>
                      <a:pt x="12534" y="6260"/>
                      <a:pt x="12576" y="5925"/>
                      <a:pt x="12702" y="5820"/>
                    </a:cubicBezTo>
                    <a:cubicBezTo>
                      <a:pt x="12764" y="5779"/>
                      <a:pt x="12848" y="5758"/>
                      <a:pt x="12932" y="5737"/>
                    </a:cubicBezTo>
                    <a:close/>
                    <a:moveTo>
                      <a:pt x="19564" y="5569"/>
                    </a:moveTo>
                    <a:cubicBezTo>
                      <a:pt x="19606" y="5653"/>
                      <a:pt x="19669" y="5716"/>
                      <a:pt x="19732" y="5779"/>
                    </a:cubicBezTo>
                    <a:cubicBezTo>
                      <a:pt x="19732" y="5799"/>
                      <a:pt x="19732" y="5799"/>
                      <a:pt x="19711" y="5799"/>
                    </a:cubicBezTo>
                    <a:cubicBezTo>
                      <a:pt x="19669" y="5862"/>
                      <a:pt x="19690" y="5946"/>
                      <a:pt x="19753" y="5988"/>
                    </a:cubicBezTo>
                    <a:cubicBezTo>
                      <a:pt x="19732" y="6009"/>
                      <a:pt x="19711" y="6030"/>
                      <a:pt x="19690" y="6071"/>
                    </a:cubicBezTo>
                    <a:cubicBezTo>
                      <a:pt x="19648" y="6155"/>
                      <a:pt x="19648" y="6302"/>
                      <a:pt x="19627" y="6385"/>
                    </a:cubicBezTo>
                    <a:cubicBezTo>
                      <a:pt x="19606" y="6469"/>
                      <a:pt x="19585" y="6532"/>
                      <a:pt x="19564" y="6595"/>
                    </a:cubicBezTo>
                    <a:cubicBezTo>
                      <a:pt x="19481" y="6595"/>
                      <a:pt x="19397" y="6595"/>
                      <a:pt x="19292" y="6574"/>
                    </a:cubicBezTo>
                    <a:cubicBezTo>
                      <a:pt x="19397" y="6239"/>
                      <a:pt x="19481" y="5904"/>
                      <a:pt x="19564" y="5569"/>
                    </a:cubicBezTo>
                    <a:close/>
                    <a:moveTo>
                      <a:pt x="8015" y="6511"/>
                    </a:moveTo>
                    <a:cubicBezTo>
                      <a:pt x="7952" y="6741"/>
                      <a:pt x="7889" y="6992"/>
                      <a:pt x="7826" y="7243"/>
                    </a:cubicBezTo>
                    <a:cubicBezTo>
                      <a:pt x="7722" y="7243"/>
                      <a:pt x="7638" y="7264"/>
                      <a:pt x="7533" y="7285"/>
                    </a:cubicBezTo>
                    <a:cubicBezTo>
                      <a:pt x="7701" y="7034"/>
                      <a:pt x="7847" y="6762"/>
                      <a:pt x="8015" y="6511"/>
                    </a:cubicBezTo>
                    <a:close/>
                    <a:moveTo>
                      <a:pt x="20506" y="1415"/>
                    </a:moveTo>
                    <a:cubicBezTo>
                      <a:pt x="22573" y="1415"/>
                      <a:pt x="24589" y="1758"/>
                      <a:pt x="26427" y="2682"/>
                    </a:cubicBezTo>
                    <a:cubicBezTo>
                      <a:pt x="26407" y="2703"/>
                      <a:pt x="26365" y="2724"/>
                      <a:pt x="26344" y="2766"/>
                    </a:cubicBezTo>
                    <a:cubicBezTo>
                      <a:pt x="26332" y="2765"/>
                      <a:pt x="26320" y="2764"/>
                      <a:pt x="26308" y="2764"/>
                    </a:cubicBezTo>
                    <a:cubicBezTo>
                      <a:pt x="25327" y="2764"/>
                      <a:pt x="24815" y="6169"/>
                      <a:pt x="24670" y="7306"/>
                    </a:cubicBezTo>
                    <a:cubicBezTo>
                      <a:pt x="24419" y="7243"/>
                      <a:pt x="24147" y="7201"/>
                      <a:pt x="23896" y="7159"/>
                    </a:cubicBezTo>
                    <a:cubicBezTo>
                      <a:pt x="22640" y="6950"/>
                      <a:pt x="21385" y="6762"/>
                      <a:pt x="20129" y="6657"/>
                    </a:cubicBezTo>
                    <a:cubicBezTo>
                      <a:pt x="20234" y="6343"/>
                      <a:pt x="20360" y="5904"/>
                      <a:pt x="20109" y="5695"/>
                    </a:cubicBezTo>
                    <a:cubicBezTo>
                      <a:pt x="20088" y="5674"/>
                      <a:pt x="20046" y="5653"/>
                      <a:pt x="20004" y="5632"/>
                    </a:cubicBezTo>
                    <a:cubicBezTo>
                      <a:pt x="19983" y="5611"/>
                      <a:pt x="19962" y="5590"/>
                      <a:pt x="19920" y="5590"/>
                    </a:cubicBezTo>
                    <a:cubicBezTo>
                      <a:pt x="19816" y="5423"/>
                      <a:pt x="19690" y="5151"/>
                      <a:pt x="19585" y="5025"/>
                    </a:cubicBezTo>
                    <a:cubicBezTo>
                      <a:pt x="19561" y="4985"/>
                      <a:pt x="19514" y="4966"/>
                      <a:pt x="19465" y="4966"/>
                    </a:cubicBezTo>
                    <a:cubicBezTo>
                      <a:pt x="19388" y="4966"/>
                      <a:pt x="19305" y="5011"/>
                      <a:pt x="19292" y="5088"/>
                    </a:cubicBezTo>
                    <a:cubicBezTo>
                      <a:pt x="19209" y="5569"/>
                      <a:pt x="19062" y="6051"/>
                      <a:pt x="18895" y="6553"/>
                    </a:cubicBezTo>
                    <a:cubicBezTo>
                      <a:pt x="18100" y="6490"/>
                      <a:pt x="17305" y="6469"/>
                      <a:pt x="16489" y="6448"/>
                    </a:cubicBezTo>
                    <a:cubicBezTo>
                      <a:pt x="16551" y="6239"/>
                      <a:pt x="16572" y="6051"/>
                      <a:pt x="16510" y="5904"/>
                    </a:cubicBezTo>
                    <a:cubicBezTo>
                      <a:pt x="16480" y="5874"/>
                      <a:pt x="16432" y="5854"/>
                      <a:pt x="16387" y="5854"/>
                    </a:cubicBezTo>
                    <a:cubicBezTo>
                      <a:pt x="16337" y="5854"/>
                      <a:pt x="16291" y="5880"/>
                      <a:pt x="16279" y="5946"/>
                    </a:cubicBezTo>
                    <a:cubicBezTo>
                      <a:pt x="16279" y="5967"/>
                      <a:pt x="16279" y="5988"/>
                      <a:pt x="16279" y="6009"/>
                    </a:cubicBezTo>
                    <a:cubicBezTo>
                      <a:pt x="16259" y="6051"/>
                      <a:pt x="16133" y="6343"/>
                      <a:pt x="16112" y="6406"/>
                    </a:cubicBezTo>
                    <a:lnTo>
                      <a:pt x="16112" y="6448"/>
                    </a:lnTo>
                    <a:lnTo>
                      <a:pt x="16007" y="6448"/>
                    </a:lnTo>
                    <a:cubicBezTo>
                      <a:pt x="16112" y="6030"/>
                      <a:pt x="16091" y="5841"/>
                      <a:pt x="16593" y="5737"/>
                    </a:cubicBezTo>
                    <a:cubicBezTo>
                      <a:pt x="16677" y="5716"/>
                      <a:pt x="16719" y="5632"/>
                      <a:pt x="16698" y="5548"/>
                    </a:cubicBezTo>
                    <a:cubicBezTo>
                      <a:pt x="16698" y="5507"/>
                      <a:pt x="16677" y="5444"/>
                      <a:pt x="16677" y="5402"/>
                    </a:cubicBezTo>
                    <a:cubicBezTo>
                      <a:pt x="16656" y="5339"/>
                      <a:pt x="16593" y="5297"/>
                      <a:pt x="16531" y="5297"/>
                    </a:cubicBezTo>
                    <a:cubicBezTo>
                      <a:pt x="16492" y="5293"/>
                      <a:pt x="16460" y="5290"/>
                      <a:pt x="16433" y="5290"/>
                    </a:cubicBezTo>
                    <a:cubicBezTo>
                      <a:pt x="16328" y="5290"/>
                      <a:pt x="16291" y="5328"/>
                      <a:pt x="16175" y="5444"/>
                    </a:cubicBezTo>
                    <a:cubicBezTo>
                      <a:pt x="16133" y="5444"/>
                      <a:pt x="16070" y="5465"/>
                      <a:pt x="15987" y="5507"/>
                    </a:cubicBezTo>
                    <a:cubicBezTo>
                      <a:pt x="15924" y="5527"/>
                      <a:pt x="15882" y="5569"/>
                      <a:pt x="15861" y="5632"/>
                    </a:cubicBezTo>
                    <a:cubicBezTo>
                      <a:pt x="15777" y="5904"/>
                      <a:pt x="15715" y="6176"/>
                      <a:pt x="15631" y="6448"/>
                    </a:cubicBezTo>
                    <a:cubicBezTo>
                      <a:pt x="15024" y="6448"/>
                      <a:pt x="14417" y="6448"/>
                      <a:pt x="13810" y="6490"/>
                    </a:cubicBezTo>
                    <a:cubicBezTo>
                      <a:pt x="13601" y="6490"/>
                      <a:pt x="13392" y="6511"/>
                      <a:pt x="13183" y="6511"/>
                    </a:cubicBezTo>
                    <a:cubicBezTo>
                      <a:pt x="13246" y="6197"/>
                      <a:pt x="13287" y="5883"/>
                      <a:pt x="13329" y="5569"/>
                    </a:cubicBezTo>
                    <a:cubicBezTo>
                      <a:pt x="13329" y="5486"/>
                      <a:pt x="13287" y="5423"/>
                      <a:pt x="13225" y="5402"/>
                    </a:cubicBezTo>
                    <a:cubicBezTo>
                      <a:pt x="13186" y="5376"/>
                      <a:pt x="13139" y="5358"/>
                      <a:pt x="13094" y="5358"/>
                    </a:cubicBezTo>
                    <a:cubicBezTo>
                      <a:pt x="13066" y="5358"/>
                      <a:pt x="13039" y="5365"/>
                      <a:pt x="13015" y="5381"/>
                    </a:cubicBezTo>
                    <a:cubicBezTo>
                      <a:pt x="12994" y="5381"/>
                      <a:pt x="12974" y="5402"/>
                      <a:pt x="12953" y="5402"/>
                    </a:cubicBezTo>
                    <a:cubicBezTo>
                      <a:pt x="12932" y="5423"/>
                      <a:pt x="12932" y="5444"/>
                      <a:pt x="12911" y="5465"/>
                    </a:cubicBezTo>
                    <a:lnTo>
                      <a:pt x="12806" y="5465"/>
                    </a:lnTo>
                    <a:cubicBezTo>
                      <a:pt x="12794" y="5462"/>
                      <a:pt x="12782" y="5460"/>
                      <a:pt x="12768" y="5460"/>
                    </a:cubicBezTo>
                    <a:cubicBezTo>
                      <a:pt x="12683" y="5460"/>
                      <a:pt x="12564" y="5509"/>
                      <a:pt x="12492" y="5527"/>
                    </a:cubicBezTo>
                    <a:cubicBezTo>
                      <a:pt x="12430" y="5527"/>
                      <a:pt x="12325" y="5569"/>
                      <a:pt x="12325" y="5653"/>
                    </a:cubicBezTo>
                    <a:cubicBezTo>
                      <a:pt x="12262" y="5967"/>
                      <a:pt x="12199" y="6281"/>
                      <a:pt x="12137" y="6615"/>
                    </a:cubicBezTo>
                    <a:cubicBezTo>
                      <a:pt x="10839" y="6741"/>
                      <a:pt x="9563" y="6929"/>
                      <a:pt x="8287" y="7159"/>
                    </a:cubicBezTo>
                    <a:cubicBezTo>
                      <a:pt x="8601" y="5820"/>
                      <a:pt x="9145" y="4544"/>
                      <a:pt x="9961" y="3519"/>
                    </a:cubicBezTo>
                    <a:cubicBezTo>
                      <a:pt x="11216" y="2996"/>
                      <a:pt x="12534" y="2598"/>
                      <a:pt x="13915" y="2284"/>
                    </a:cubicBezTo>
                    <a:cubicBezTo>
                      <a:pt x="16068" y="1800"/>
                      <a:pt x="18316" y="1415"/>
                      <a:pt x="20506" y="1415"/>
                    </a:cubicBezTo>
                    <a:close/>
                    <a:moveTo>
                      <a:pt x="26846" y="2891"/>
                    </a:moveTo>
                    <a:cubicBezTo>
                      <a:pt x="27076" y="3017"/>
                      <a:pt x="27327" y="3163"/>
                      <a:pt x="27557" y="3330"/>
                    </a:cubicBezTo>
                    <a:cubicBezTo>
                      <a:pt x="26867" y="3707"/>
                      <a:pt x="26511" y="4858"/>
                      <a:pt x="26302" y="5967"/>
                    </a:cubicBezTo>
                    <a:cubicBezTo>
                      <a:pt x="26279" y="5959"/>
                      <a:pt x="26253" y="5954"/>
                      <a:pt x="26228" y="5954"/>
                    </a:cubicBezTo>
                    <a:cubicBezTo>
                      <a:pt x="26183" y="5954"/>
                      <a:pt x="26140" y="5969"/>
                      <a:pt x="26114" y="6009"/>
                    </a:cubicBezTo>
                    <a:cubicBezTo>
                      <a:pt x="25883" y="6469"/>
                      <a:pt x="25695" y="6950"/>
                      <a:pt x="25528" y="7452"/>
                    </a:cubicBezTo>
                    <a:cubicBezTo>
                      <a:pt x="25423" y="7432"/>
                      <a:pt x="25318" y="7411"/>
                      <a:pt x="25214" y="7390"/>
                    </a:cubicBezTo>
                    <a:cubicBezTo>
                      <a:pt x="25549" y="6615"/>
                      <a:pt x="25904" y="5820"/>
                      <a:pt x="26114" y="5025"/>
                    </a:cubicBezTo>
                    <a:cubicBezTo>
                      <a:pt x="26141" y="4928"/>
                      <a:pt x="26050" y="4841"/>
                      <a:pt x="25967" y="4841"/>
                    </a:cubicBezTo>
                    <a:cubicBezTo>
                      <a:pt x="25924" y="4841"/>
                      <a:pt x="25884" y="4864"/>
                      <a:pt x="25863" y="4921"/>
                    </a:cubicBezTo>
                    <a:cubicBezTo>
                      <a:pt x="25486" y="5653"/>
                      <a:pt x="25214" y="6469"/>
                      <a:pt x="24963" y="7285"/>
                    </a:cubicBezTo>
                    <a:cubicBezTo>
                      <a:pt x="25005" y="6908"/>
                      <a:pt x="25067" y="6553"/>
                      <a:pt x="25130" y="6197"/>
                    </a:cubicBezTo>
                    <a:cubicBezTo>
                      <a:pt x="25444" y="5276"/>
                      <a:pt x="25925" y="4377"/>
                      <a:pt x="26427" y="3519"/>
                    </a:cubicBezTo>
                    <a:cubicBezTo>
                      <a:pt x="26532" y="3351"/>
                      <a:pt x="26699" y="3121"/>
                      <a:pt x="26846" y="2891"/>
                    </a:cubicBezTo>
                    <a:close/>
                    <a:moveTo>
                      <a:pt x="9207" y="3833"/>
                    </a:moveTo>
                    <a:cubicBezTo>
                      <a:pt x="8852" y="4377"/>
                      <a:pt x="8559" y="4983"/>
                      <a:pt x="8308" y="5611"/>
                    </a:cubicBezTo>
                    <a:cubicBezTo>
                      <a:pt x="8287" y="5611"/>
                      <a:pt x="8266" y="5611"/>
                      <a:pt x="8245" y="5632"/>
                    </a:cubicBezTo>
                    <a:cubicBezTo>
                      <a:pt x="7743" y="6155"/>
                      <a:pt x="7303" y="6762"/>
                      <a:pt x="6906" y="7411"/>
                    </a:cubicBezTo>
                    <a:cubicBezTo>
                      <a:pt x="6780" y="7432"/>
                      <a:pt x="6634" y="7452"/>
                      <a:pt x="6508" y="7494"/>
                    </a:cubicBezTo>
                    <a:cubicBezTo>
                      <a:pt x="7157" y="6427"/>
                      <a:pt x="7889" y="5444"/>
                      <a:pt x="8726" y="4544"/>
                    </a:cubicBezTo>
                    <a:cubicBezTo>
                      <a:pt x="8824" y="4429"/>
                      <a:pt x="8743" y="4302"/>
                      <a:pt x="8633" y="4302"/>
                    </a:cubicBezTo>
                    <a:cubicBezTo>
                      <a:pt x="8603" y="4302"/>
                      <a:pt x="8570" y="4312"/>
                      <a:pt x="8538" y="4335"/>
                    </a:cubicBezTo>
                    <a:cubicBezTo>
                      <a:pt x="7659" y="5046"/>
                      <a:pt x="6906" y="6009"/>
                      <a:pt x="6320" y="7034"/>
                    </a:cubicBezTo>
                    <a:cubicBezTo>
                      <a:pt x="6508" y="6678"/>
                      <a:pt x="6696" y="6323"/>
                      <a:pt x="6927" y="5967"/>
                    </a:cubicBezTo>
                    <a:cubicBezTo>
                      <a:pt x="7282" y="5402"/>
                      <a:pt x="7701" y="4900"/>
                      <a:pt x="8119" y="4398"/>
                    </a:cubicBezTo>
                    <a:cubicBezTo>
                      <a:pt x="8475" y="4188"/>
                      <a:pt x="8831" y="4000"/>
                      <a:pt x="9207" y="3833"/>
                    </a:cubicBezTo>
                    <a:close/>
                    <a:moveTo>
                      <a:pt x="26197" y="6741"/>
                    </a:moveTo>
                    <a:cubicBezTo>
                      <a:pt x="26155" y="7034"/>
                      <a:pt x="26114" y="7306"/>
                      <a:pt x="26093" y="7557"/>
                    </a:cubicBezTo>
                    <a:cubicBezTo>
                      <a:pt x="26030" y="7557"/>
                      <a:pt x="25967" y="7536"/>
                      <a:pt x="25904" y="7536"/>
                    </a:cubicBezTo>
                    <a:cubicBezTo>
                      <a:pt x="25988" y="7264"/>
                      <a:pt x="26093" y="6992"/>
                      <a:pt x="26197" y="6741"/>
                    </a:cubicBezTo>
                    <a:close/>
                    <a:moveTo>
                      <a:pt x="6989" y="5067"/>
                    </a:moveTo>
                    <a:lnTo>
                      <a:pt x="6989" y="5067"/>
                    </a:lnTo>
                    <a:cubicBezTo>
                      <a:pt x="6445" y="5862"/>
                      <a:pt x="5985" y="6783"/>
                      <a:pt x="5734" y="7641"/>
                    </a:cubicBezTo>
                    <a:cubicBezTo>
                      <a:pt x="5650" y="7662"/>
                      <a:pt x="5567" y="7662"/>
                      <a:pt x="5483" y="7683"/>
                    </a:cubicBezTo>
                    <a:cubicBezTo>
                      <a:pt x="5567" y="7034"/>
                      <a:pt x="5734" y="6427"/>
                      <a:pt x="5985" y="5841"/>
                    </a:cubicBezTo>
                    <a:cubicBezTo>
                      <a:pt x="6006" y="5799"/>
                      <a:pt x="6006" y="5779"/>
                      <a:pt x="6027" y="5758"/>
                    </a:cubicBezTo>
                    <a:cubicBezTo>
                      <a:pt x="6341" y="5507"/>
                      <a:pt x="6676" y="5276"/>
                      <a:pt x="6989" y="5067"/>
                    </a:cubicBezTo>
                    <a:close/>
                    <a:moveTo>
                      <a:pt x="4939" y="6657"/>
                    </a:moveTo>
                    <a:lnTo>
                      <a:pt x="4939" y="6657"/>
                    </a:lnTo>
                    <a:cubicBezTo>
                      <a:pt x="4792" y="6971"/>
                      <a:pt x="4667" y="7264"/>
                      <a:pt x="4562" y="7536"/>
                    </a:cubicBezTo>
                    <a:cubicBezTo>
                      <a:pt x="4520" y="7648"/>
                      <a:pt x="4627" y="7741"/>
                      <a:pt x="4728" y="7741"/>
                    </a:cubicBezTo>
                    <a:cubicBezTo>
                      <a:pt x="4778" y="7741"/>
                      <a:pt x="4827" y="7717"/>
                      <a:pt x="4855" y="7662"/>
                    </a:cubicBezTo>
                    <a:lnTo>
                      <a:pt x="5064" y="7327"/>
                    </a:lnTo>
                    <a:lnTo>
                      <a:pt x="5064" y="7327"/>
                    </a:lnTo>
                    <a:cubicBezTo>
                      <a:pt x="5044" y="7473"/>
                      <a:pt x="5023" y="7620"/>
                      <a:pt x="5002" y="7787"/>
                    </a:cubicBezTo>
                    <a:cubicBezTo>
                      <a:pt x="4541" y="7871"/>
                      <a:pt x="4060" y="7976"/>
                      <a:pt x="3579" y="8101"/>
                    </a:cubicBezTo>
                    <a:cubicBezTo>
                      <a:pt x="3997" y="7578"/>
                      <a:pt x="4458" y="7118"/>
                      <a:pt x="4939" y="6657"/>
                    </a:cubicBezTo>
                    <a:close/>
                    <a:moveTo>
                      <a:pt x="12597" y="7473"/>
                    </a:moveTo>
                    <a:cubicBezTo>
                      <a:pt x="12555" y="7766"/>
                      <a:pt x="12534" y="8080"/>
                      <a:pt x="12513" y="8394"/>
                    </a:cubicBezTo>
                    <a:cubicBezTo>
                      <a:pt x="12430" y="8394"/>
                      <a:pt x="12346" y="8373"/>
                      <a:pt x="12262" y="8373"/>
                    </a:cubicBezTo>
                    <a:cubicBezTo>
                      <a:pt x="12304" y="8080"/>
                      <a:pt x="12346" y="7787"/>
                      <a:pt x="12388" y="7494"/>
                    </a:cubicBezTo>
                    <a:cubicBezTo>
                      <a:pt x="12450" y="7473"/>
                      <a:pt x="12513" y="7473"/>
                      <a:pt x="12597" y="7473"/>
                    </a:cubicBezTo>
                    <a:close/>
                    <a:moveTo>
                      <a:pt x="12011" y="7515"/>
                    </a:moveTo>
                    <a:lnTo>
                      <a:pt x="12011" y="7515"/>
                    </a:lnTo>
                    <a:cubicBezTo>
                      <a:pt x="11969" y="7808"/>
                      <a:pt x="11948" y="8080"/>
                      <a:pt x="11927" y="8352"/>
                    </a:cubicBezTo>
                    <a:cubicBezTo>
                      <a:pt x="11346" y="8324"/>
                      <a:pt x="10760" y="8304"/>
                      <a:pt x="10175" y="8304"/>
                    </a:cubicBezTo>
                    <a:cubicBezTo>
                      <a:pt x="9456" y="8304"/>
                      <a:pt x="8740" y="8334"/>
                      <a:pt x="8036" y="8415"/>
                    </a:cubicBezTo>
                    <a:cubicBezTo>
                      <a:pt x="8057" y="8310"/>
                      <a:pt x="8057" y="8206"/>
                      <a:pt x="8077" y="8101"/>
                    </a:cubicBezTo>
                    <a:cubicBezTo>
                      <a:pt x="9396" y="7871"/>
                      <a:pt x="10693" y="7662"/>
                      <a:pt x="12011" y="7515"/>
                    </a:cubicBezTo>
                    <a:close/>
                    <a:moveTo>
                      <a:pt x="15422" y="7327"/>
                    </a:moveTo>
                    <a:cubicBezTo>
                      <a:pt x="15380" y="7578"/>
                      <a:pt x="15317" y="7829"/>
                      <a:pt x="15296" y="8101"/>
                    </a:cubicBezTo>
                    <a:cubicBezTo>
                      <a:pt x="15275" y="8227"/>
                      <a:pt x="15233" y="8373"/>
                      <a:pt x="15212" y="8520"/>
                    </a:cubicBezTo>
                    <a:cubicBezTo>
                      <a:pt x="14417" y="8499"/>
                      <a:pt x="13622" y="8457"/>
                      <a:pt x="12827" y="8415"/>
                    </a:cubicBezTo>
                    <a:cubicBezTo>
                      <a:pt x="12869" y="8080"/>
                      <a:pt x="12932" y="7745"/>
                      <a:pt x="13015" y="7432"/>
                    </a:cubicBezTo>
                    <a:cubicBezTo>
                      <a:pt x="13622" y="7390"/>
                      <a:pt x="14250" y="7348"/>
                      <a:pt x="14878" y="7327"/>
                    </a:cubicBezTo>
                    <a:close/>
                    <a:moveTo>
                      <a:pt x="15945" y="7327"/>
                    </a:moveTo>
                    <a:cubicBezTo>
                      <a:pt x="15861" y="7724"/>
                      <a:pt x="15819" y="8143"/>
                      <a:pt x="15798" y="8540"/>
                    </a:cubicBezTo>
                    <a:lnTo>
                      <a:pt x="15715" y="8540"/>
                    </a:lnTo>
                    <a:cubicBezTo>
                      <a:pt x="15631" y="8540"/>
                      <a:pt x="15547" y="8520"/>
                      <a:pt x="15463" y="8520"/>
                    </a:cubicBezTo>
                    <a:cubicBezTo>
                      <a:pt x="15547" y="8101"/>
                      <a:pt x="15694" y="7683"/>
                      <a:pt x="15735" y="7452"/>
                    </a:cubicBezTo>
                    <a:cubicBezTo>
                      <a:pt x="15756" y="7411"/>
                      <a:pt x="15756" y="7369"/>
                      <a:pt x="15777" y="7327"/>
                    </a:cubicBezTo>
                    <a:close/>
                    <a:moveTo>
                      <a:pt x="16259" y="7327"/>
                    </a:moveTo>
                    <a:cubicBezTo>
                      <a:pt x="17054" y="7348"/>
                      <a:pt x="17849" y="7390"/>
                      <a:pt x="18644" y="7432"/>
                    </a:cubicBezTo>
                    <a:cubicBezTo>
                      <a:pt x="18539" y="7808"/>
                      <a:pt x="18476" y="8206"/>
                      <a:pt x="18456" y="8582"/>
                    </a:cubicBezTo>
                    <a:cubicBezTo>
                      <a:pt x="17660" y="8561"/>
                      <a:pt x="16865" y="8540"/>
                      <a:pt x="16070" y="8540"/>
                    </a:cubicBezTo>
                    <a:cubicBezTo>
                      <a:pt x="16112" y="8143"/>
                      <a:pt x="16175" y="7724"/>
                      <a:pt x="16259" y="7327"/>
                    </a:cubicBezTo>
                    <a:close/>
                    <a:moveTo>
                      <a:pt x="19062" y="7452"/>
                    </a:moveTo>
                    <a:cubicBezTo>
                      <a:pt x="19167" y="7473"/>
                      <a:pt x="19292" y="7473"/>
                      <a:pt x="19418" y="7494"/>
                    </a:cubicBezTo>
                    <a:cubicBezTo>
                      <a:pt x="19376" y="7850"/>
                      <a:pt x="19355" y="8248"/>
                      <a:pt x="19355" y="8624"/>
                    </a:cubicBezTo>
                    <a:cubicBezTo>
                      <a:pt x="19188" y="8603"/>
                      <a:pt x="19000" y="8603"/>
                      <a:pt x="18811" y="8603"/>
                    </a:cubicBezTo>
                    <a:cubicBezTo>
                      <a:pt x="18874" y="8206"/>
                      <a:pt x="18958" y="7829"/>
                      <a:pt x="19062" y="7452"/>
                    </a:cubicBezTo>
                    <a:close/>
                    <a:moveTo>
                      <a:pt x="7492" y="8206"/>
                    </a:moveTo>
                    <a:lnTo>
                      <a:pt x="7492" y="8206"/>
                    </a:lnTo>
                    <a:cubicBezTo>
                      <a:pt x="7429" y="8310"/>
                      <a:pt x="7387" y="8415"/>
                      <a:pt x="7324" y="8540"/>
                    </a:cubicBezTo>
                    <a:cubicBezTo>
                      <a:pt x="7240" y="8540"/>
                      <a:pt x="7157" y="8561"/>
                      <a:pt x="7073" y="8582"/>
                    </a:cubicBezTo>
                    <a:cubicBezTo>
                      <a:pt x="6948" y="8603"/>
                      <a:pt x="6822" y="8624"/>
                      <a:pt x="6696" y="8666"/>
                    </a:cubicBezTo>
                    <a:cubicBezTo>
                      <a:pt x="6759" y="8540"/>
                      <a:pt x="6822" y="8436"/>
                      <a:pt x="6885" y="8331"/>
                    </a:cubicBezTo>
                    <a:cubicBezTo>
                      <a:pt x="7094" y="8289"/>
                      <a:pt x="7282" y="8248"/>
                      <a:pt x="7492" y="8206"/>
                    </a:cubicBezTo>
                    <a:close/>
                    <a:moveTo>
                      <a:pt x="5671" y="5088"/>
                    </a:moveTo>
                    <a:lnTo>
                      <a:pt x="5671" y="5088"/>
                    </a:lnTo>
                    <a:cubicBezTo>
                      <a:pt x="5650" y="5151"/>
                      <a:pt x="5629" y="5193"/>
                      <a:pt x="5608" y="5255"/>
                    </a:cubicBezTo>
                    <a:cubicBezTo>
                      <a:pt x="5044" y="5695"/>
                      <a:pt x="4499" y="6155"/>
                      <a:pt x="3976" y="6657"/>
                    </a:cubicBezTo>
                    <a:cubicBezTo>
                      <a:pt x="3495" y="7118"/>
                      <a:pt x="3077" y="7766"/>
                      <a:pt x="2658" y="8373"/>
                    </a:cubicBezTo>
                    <a:cubicBezTo>
                      <a:pt x="2344" y="8478"/>
                      <a:pt x="2051" y="8603"/>
                      <a:pt x="1758" y="8750"/>
                    </a:cubicBezTo>
                    <a:cubicBezTo>
                      <a:pt x="2721" y="7306"/>
                      <a:pt x="4248" y="6071"/>
                      <a:pt x="5671" y="5088"/>
                    </a:cubicBezTo>
                    <a:close/>
                    <a:moveTo>
                      <a:pt x="6320" y="8436"/>
                    </a:moveTo>
                    <a:cubicBezTo>
                      <a:pt x="6257" y="8540"/>
                      <a:pt x="6215" y="8645"/>
                      <a:pt x="6152" y="8750"/>
                    </a:cubicBezTo>
                    <a:cubicBezTo>
                      <a:pt x="6048" y="8771"/>
                      <a:pt x="5922" y="8792"/>
                      <a:pt x="5797" y="8812"/>
                    </a:cubicBezTo>
                    <a:cubicBezTo>
                      <a:pt x="5860" y="8708"/>
                      <a:pt x="5901" y="8603"/>
                      <a:pt x="5964" y="8499"/>
                    </a:cubicBezTo>
                    <a:cubicBezTo>
                      <a:pt x="6090" y="8478"/>
                      <a:pt x="6194" y="8457"/>
                      <a:pt x="6320" y="8436"/>
                    </a:cubicBezTo>
                    <a:close/>
                    <a:moveTo>
                      <a:pt x="19941" y="7536"/>
                    </a:moveTo>
                    <a:cubicBezTo>
                      <a:pt x="21280" y="7662"/>
                      <a:pt x="22619" y="7829"/>
                      <a:pt x="23958" y="8059"/>
                    </a:cubicBezTo>
                    <a:cubicBezTo>
                      <a:pt x="24168" y="8101"/>
                      <a:pt x="24377" y="8143"/>
                      <a:pt x="24565" y="8185"/>
                    </a:cubicBezTo>
                    <a:cubicBezTo>
                      <a:pt x="24544" y="8415"/>
                      <a:pt x="24523" y="8624"/>
                      <a:pt x="24502" y="8854"/>
                    </a:cubicBezTo>
                    <a:cubicBezTo>
                      <a:pt x="22933" y="8771"/>
                      <a:pt x="21364" y="8708"/>
                      <a:pt x="19816" y="8645"/>
                    </a:cubicBezTo>
                    <a:cubicBezTo>
                      <a:pt x="19837" y="8268"/>
                      <a:pt x="19878" y="7913"/>
                      <a:pt x="19941" y="7536"/>
                    </a:cubicBezTo>
                    <a:close/>
                    <a:moveTo>
                      <a:pt x="5588" y="8561"/>
                    </a:moveTo>
                    <a:lnTo>
                      <a:pt x="5588" y="8561"/>
                    </a:lnTo>
                    <a:cubicBezTo>
                      <a:pt x="5546" y="8645"/>
                      <a:pt x="5504" y="8750"/>
                      <a:pt x="5462" y="8854"/>
                    </a:cubicBezTo>
                    <a:cubicBezTo>
                      <a:pt x="5441" y="8854"/>
                      <a:pt x="5399" y="8854"/>
                      <a:pt x="5378" y="8875"/>
                    </a:cubicBezTo>
                    <a:cubicBezTo>
                      <a:pt x="5378" y="8771"/>
                      <a:pt x="5378" y="8687"/>
                      <a:pt x="5378" y="8603"/>
                    </a:cubicBezTo>
                    <a:cubicBezTo>
                      <a:pt x="5462" y="8582"/>
                      <a:pt x="5525" y="8582"/>
                      <a:pt x="5588" y="8561"/>
                    </a:cubicBezTo>
                    <a:close/>
                    <a:moveTo>
                      <a:pt x="24837" y="8227"/>
                    </a:moveTo>
                    <a:cubicBezTo>
                      <a:pt x="24963" y="8248"/>
                      <a:pt x="25109" y="8289"/>
                      <a:pt x="25235" y="8310"/>
                    </a:cubicBezTo>
                    <a:cubicBezTo>
                      <a:pt x="25172" y="8499"/>
                      <a:pt x="25109" y="8708"/>
                      <a:pt x="25046" y="8896"/>
                    </a:cubicBezTo>
                    <a:cubicBezTo>
                      <a:pt x="24963" y="8875"/>
                      <a:pt x="24858" y="8875"/>
                      <a:pt x="24774" y="8875"/>
                    </a:cubicBezTo>
                    <a:cubicBezTo>
                      <a:pt x="24795" y="8666"/>
                      <a:pt x="24816" y="8436"/>
                      <a:pt x="24837" y="8227"/>
                    </a:cubicBezTo>
                    <a:close/>
                    <a:moveTo>
                      <a:pt x="25549" y="8373"/>
                    </a:moveTo>
                    <a:cubicBezTo>
                      <a:pt x="25653" y="8394"/>
                      <a:pt x="25758" y="8415"/>
                      <a:pt x="25863" y="8457"/>
                    </a:cubicBezTo>
                    <a:cubicBezTo>
                      <a:pt x="25779" y="8603"/>
                      <a:pt x="25695" y="8750"/>
                      <a:pt x="25632" y="8917"/>
                    </a:cubicBezTo>
                    <a:lnTo>
                      <a:pt x="25507" y="8917"/>
                    </a:lnTo>
                    <a:cubicBezTo>
                      <a:pt x="25444" y="8917"/>
                      <a:pt x="25381" y="8917"/>
                      <a:pt x="25318" y="8896"/>
                    </a:cubicBezTo>
                    <a:cubicBezTo>
                      <a:pt x="25381" y="8729"/>
                      <a:pt x="25465" y="8561"/>
                      <a:pt x="25549" y="8373"/>
                    </a:cubicBezTo>
                    <a:close/>
                    <a:moveTo>
                      <a:pt x="26490" y="8603"/>
                    </a:moveTo>
                    <a:cubicBezTo>
                      <a:pt x="27076" y="8750"/>
                      <a:pt x="27662" y="8896"/>
                      <a:pt x="28269" y="9043"/>
                    </a:cubicBezTo>
                    <a:cubicBezTo>
                      <a:pt x="27662" y="9001"/>
                      <a:pt x="27055" y="8980"/>
                      <a:pt x="26469" y="8959"/>
                    </a:cubicBezTo>
                    <a:cubicBezTo>
                      <a:pt x="26469" y="8833"/>
                      <a:pt x="26469" y="8729"/>
                      <a:pt x="26490" y="8603"/>
                    </a:cubicBezTo>
                    <a:close/>
                    <a:moveTo>
                      <a:pt x="30989" y="5820"/>
                    </a:moveTo>
                    <a:lnTo>
                      <a:pt x="30989" y="5820"/>
                    </a:lnTo>
                    <a:cubicBezTo>
                      <a:pt x="31972" y="6804"/>
                      <a:pt x="32767" y="7913"/>
                      <a:pt x="32935" y="9043"/>
                    </a:cubicBezTo>
                    <a:cubicBezTo>
                      <a:pt x="32684" y="8394"/>
                      <a:pt x="32244" y="7766"/>
                      <a:pt x="31930" y="7243"/>
                    </a:cubicBezTo>
                    <a:cubicBezTo>
                      <a:pt x="31637" y="6762"/>
                      <a:pt x="31324" y="6281"/>
                      <a:pt x="30989" y="5820"/>
                    </a:cubicBezTo>
                    <a:close/>
                    <a:moveTo>
                      <a:pt x="4939" y="8687"/>
                    </a:moveTo>
                    <a:cubicBezTo>
                      <a:pt x="4939" y="8771"/>
                      <a:pt x="4939" y="8854"/>
                      <a:pt x="4939" y="8938"/>
                    </a:cubicBezTo>
                    <a:cubicBezTo>
                      <a:pt x="4165" y="9043"/>
                      <a:pt x="3391" y="9189"/>
                      <a:pt x="2658" y="9377"/>
                    </a:cubicBezTo>
                    <a:cubicBezTo>
                      <a:pt x="2658" y="9377"/>
                      <a:pt x="2658" y="9356"/>
                      <a:pt x="2658" y="9356"/>
                    </a:cubicBezTo>
                    <a:cubicBezTo>
                      <a:pt x="3370" y="9043"/>
                      <a:pt x="4165" y="8854"/>
                      <a:pt x="4939" y="8687"/>
                    </a:cubicBezTo>
                    <a:close/>
                    <a:moveTo>
                      <a:pt x="27976" y="3623"/>
                    </a:moveTo>
                    <a:cubicBezTo>
                      <a:pt x="28331" y="3895"/>
                      <a:pt x="28687" y="4188"/>
                      <a:pt x="29022" y="4523"/>
                    </a:cubicBezTo>
                    <a:cubicBezTo>
                      <a:pt x="30089" y="5527"/>
                      <a:pt x="30947" y="6720"/>
                      <a:pt x="31637" y="8017"/>
                    </a:cubicBezTo>
                    <a:cubicBezTo>
                      <a:pt x="31909" y="8457"/>
                      <a:pt x="32265" y="9001"/>
                      <a:pt x="32412" y="9524"/>
                    </a:cubicBezTo>
                    <a:cubicBezTo>
                      <a:pt x="30633" y="8666"/>
                      <a:pt x="28666" y="8122"/>
                      <a:pt x="26699" y="7683"/>
                    </a:cubicBezTo>
                    <a:cubicBezTo>
                      <a:pt x="26741" y="7641"/>
                      <a:pt x="26762" y="7578"/>
                      <a:pt x="26804" y="7536"/>
                    </a:cubicBezTo>
                    <a:cubicBezTo>
                      <a:pt x="26837" y="7471"/>
                      <a:pt x="26780" y="7418"/>
                      <a:pt x="26724" y="7418"/>
                    </a:cubicBezTo>
                    <a:cubicBezTo>
                      <a:pt x="26708" y="7418"/>
                      <a:pt x="26692" y="7422"/>
                      <a:pt x="26679" y="7432"/>
                    </a:cubicBezTo>
                    <a:cubicBezTo>
                      <a:pt x="26637" y="7473"/>
                      <a:pt x="26595" y="7494"/>
                      <a:pt x="26553" y="7536"/>
                    </a:cubicBezTo>
                    <a:cubicBezTo>
                      <a:pt x="26699" y="5925"/>
                      <a:pt x="27055" y="4042"/>
                      <a:pt x="27976" y="3623"/>
                    </a:cubicBezTo>
                    <a:close/>
                    <a:moveTo>
                      <a:pt x="5880" y="9336"/>
                    </a:moveTo>
                    <a:cubicBezTo>
                      <a:pt x="5713" y="9691"/>
                      <a:pt x="5546" y="10047"/>
                      <a:pt x="5399" y="10403"/>
                    </a:cubicBezTo>
                    <a:cubicBezTo>
                      <a:pt x="5399" y="10319"/>
                      <a:pt x="5399" y="10214"/>
                      <a:pt x="5378" y="10110"/>
                    </a:cubicBezTo>
                    <a:cubicBezTo>
                      <a:pt x="5378" y="9984"/>
                      <a:pt x="5378" y="9838"/>
                      <a:pt x="5378" y="9691"/>
                    </a:cubicBezTo>
                    <a:cubicBezTo>
                      <a:pt x="5378" y="9691"/>
                      <a:pt x="5399" y="9670"/>
                      <a:pt x="5420" y="9649"/>
                    </a:cubicBezTo>
                    <a:cubicBezTo>
                      <a:pt x="5441" y="9566"/>
                      <a:pt x="5483" y="9482"/>
                      <a:pt x="5525" y="9398"/>
                    </a:cubicBezTo>
                    <a:cubicBezTo>
                      <a:pt x="5650" y="9377"/>
                      <a:pt x="5755" y="9356"/>
                      <a:pt x="5880" y="9336"/>
                    </a:cubicBezTo>
                    <a:close/>
                    <a:moveTo>
                      <a:pt x="1821" y="10298"/>
                    </a:moveTo>
                    <a:cubicBezTo>
                      <a:pt x="1884" y="10800"/>
                      <a:pt x="1968" y="11261"/>
                      <a:pt x="2093" y="11700"/>
                    </a:cubicBezTo>
                    <a:cubicBezTo>
                      <a:pt x="1779" y="11365"/>
                      <a:pt x="1466" y="10989"/>
                      <a:pt x="1298" y="10612"/>
                    </a:cubicBezTo>
                    <a:cubicBezTo>
                      <a:pt x="1340" y="10612"/>
                      <a:pt x="1382" y="10591"/>
                      <a:pt x="1424" y="10570"/>
                    </a:cubicBezTo>
                    <a:cubicBezTo>
                      <a:pt x="1570" y="10486"/>
                      <a:pt x="1696" y="10403"/>
                      <a:pt x="1821" y="10298"/>
                    </a:cubicBezTo>
                    <a:close/>
                    <a:moveTo>
                      <a:pt x="24733" y="9356"/>
                    </a:moveTo>
                    <a:cubicBezTo>
                      <a:pt x="24795" y="9356"/>
                      <a:pt x="24837" y="9377"/>
                      <a:pt x="24879" y="9377"/>
                    </a:cubicBezTo>
                    <a:cubicBezTo>
                      <a:pt x="24858" y="9440"/>
                      <a:pt x="24837" y="9524"/>
                      <a:pt x="24816" y="9587"/>
                    </a:cubicBezTo>
                    <a:cubicBezTo>
                      <a:pt x="24791" y="9663"/>
                      <a:pt x="24843" y="9709"/>
                      <a:pt x="24897" y="9709"/>
                    </a:cubicBezTo>
                    <a:cubicBezTo>
                      <a:pt x="24932" y="9709"/>
                      <a:pt x="24967" y="9690"/>
                      <a:pt x="24984" y="9649"/>
                    </a:cubicBezTo>
                    <a:lnTo>
                      <a:pt x="25109" y="9377"/>
                    </a:lnTo>
                    <a:cubicBezTo>
                      <a:pt x="25214" y="9377"/>
                      <a:pt x="25318" y="9398"/>
                      <a:pt x="25444" y="9398"/>
                    </a:cubicBezTo>
                    <a:cubicBezTo>
                      <a:pt x="25130" y="10214"/>
                      <a:pt x="24921" y="11072"/>
                      <a:pt x="24691" y="11742"/>
                    </a:cubicBezTo>
                    <a:cubicBezTo>
                      <a:pt x="24678" y="11804"/>
                      <a:pt x="24718" y="11844"/>
                      <a:pt x="24761" y="11844"/>
                    </a:cubicBezTo>
                    <a:cubicBezTo>
                      <a:pt x="24790" y="11844"/>
                      <a:pt x="24820" y="11826"/>
                      <a:pt x="24837" y="11784"/>
                    </a:cubicBezTo>
                    <a:cubicBezTo>
                      <a:pt x="25109" y="11072"/>
                      <a:pt x="25360" y="10340"/>
                      <a:pt x="25674" y="9608"/>
                    </a:cubicBezTo>
                    <a:cubicBezTo>
                      <a:pt x="25695" y="9545"/>
                      <a:pt x="25737" y="9482"/>
                      <a:pt x="25758" y="9419"/>
                    </a:cubicBezTo>
                    <a:lnTo>
                      <a:pt x="25925" y="9419"/>
                    </a:lnTo>
                    <a:cubicBezTo>
                      <a:pt x="25925" y="9524"/>
                      <a:pt x="25925" y="9628"/>
                      <a:pt x="25904" y="9733"/>
                    </a:cubicBezTo>
                    <a:cubicBezTo>
                      <a:pt x="25904" y="9754"/>
                      <a:pt x="25883" y="9754"/>
                      <a:pt x="25883" y="9796"/>
                    </a:cubicBezTo>
                    <a:cubicBezTo>
                      <a:pt x="25381" y="10947"/>
                      <a:pt x="24963" y="12139"/>
                      <a:pt x="24544" y="13332"/>
                    </a:cubicBezTo>
                    <a:cubicBezTo>
                      <a:pt x="24565" y="12139"/>
                      <a:pt x="24628" y="10737"/>
                      <a:pt x="24733" y="9356"/>
                    </a:cubicBezTo>
                    <a:close/>
                    <a:moveTo>
                      <a:pt x="7073" y="9105"/>
                    </a:moveTo>
                    <a:lnTo>
                      <a:pt x="7073" y="9105"/>
                    </a:lnTo>
                    <a:cubicBezTo>
                      <a:pt x="6634" y="10214"/>
                      <a:pt x="6236" y="11365"/>
                      <a:pt x="5839" y="12453"/>
                    </a:cubicBezTo>
                    <a:cubicBezTo>
                      <a:pt x="5814" y="12516"/>
                      <a:pt x="5871" y="12556"/>
                      <a:pt x="5929" y="12556"/>
                    </a:cubicBezTo>
                    <a:cubicBezTo>
                      <a:pt x="5969" y="12556"/>
                      <a:pt x="6010" y="12537"/>
                      <a:pt x="6027" y="12495"/>
                    </a:cubicBezTo>
                    <a:cubicBezTo>
                      <a:pt x="6466" y="11407"/>
                      <a:pt x="7052" y="10319"/>
                      <a:pt x="7533" y="9210"/>
                    </a:cubicBezTo>
                    <a:lnTo>
                      <a:pt x="7533" y="9210"/>
                    </a:lnTo>
                    <a:cubicBezTo>
                      <a:pt x="7512" y="9398"/>
                      <a:pt x="7492" y="9566"/>
                      <a:pt x="7492" y="9754"/>
                    </a:cubicBezTo>
                    <a:cubicBezTo>
                      <a:pt x="6885" y="11030"/>
                      <a:pt x="6383" y="12369"/>
                      <a:pt x="5880" y="13688"/>
                    </a:cubicBezTo>
                    <a:cubicBezTo>
                      <a:pt x="5671" y="12788"/>
                      <a:pt x="5525" y="11888"/>
                      <a:pt x="5441" y="10989"/>
                    </a:cubicBezTo>
                    <a:cubicBezTo>
                      <a:pt x="5713" y="10403"/>
                      <a:pt x="6006" y="9817"/>
                      <a:pt x="6341" y="9252"/>
                    </a:cubicBezTo>
                    <a:cubicBezTo>
                      <a:pt x="6529" y="9231"/>
                      <a:pt x="6717" y="9189"/>
                      <a:pt x="6927" y="9147"/>
                    </a:cubicBezTo>
                    <a:cubicBezTo>
                      <a:pt x="6968" y="9126"/>
                      <a:pt x="7031" y="9126"/>
                      <a:pt x="7073" y="9105"/>
                    </a:cubicBezTo>
                    <a:close/>
                    <a:moveTo>
                      <a:pt x="25863" y="10675"/>
                    </a:moveTo>
                    <a:cubicBezTo>
                      <a:pt x="25863" y="10947"/>
                      <a:pt x="25863" y="11219"/>
                      <a:pt x="25863" y="11491"/>
                    </a:cubicBezTo>
                    <a:cubicBezTo>
                      <a:pt x="25821" y="11512"/>
                      <a:pt x="25800" y="11512"/>
                      <a:pt x="25779" y="11533"/>
                    </a:cubicBezTo>
                    <a:cubicBezTo>
                      <a:pt x="25402" y="11993"/>
                      <a:pt x="25256" y="12746"/>
                      <a:pt x="25067" y="13290"/>
                    </a:cubicBezTo>
                    <a:cubicBezTo>
                      <a:pt x="24879" y="13771"/>
                      <a:pt x="24712" y="14232"/>
                      <a:pt x="24544" y="14713"/>
                    </a:cubicBezTo>
                    <a:cubicBezTo>
                      <a:pt x="24544" y="14483"/>
                      <a:pt x="24544" y="14253"/>
                      <a:pt x="24544" y="14002"/>
                    </a:cubicBezTo>
                    <a:cubicBezTo>
                      <a:pt x="24984" y="12893"/>
                      <a:pt x="25465" y="11784"/>
                      <a:pt x="25863" y="10675"/>
                    </a:cubicBezTo>
                    <a:close/>
                    <a:moveTo>
                      <a:pt x="7492" y="10654"/>
                    </a:moveTo>
                    <a:cubicBezTo>
                      <a:pt x="7492" y="10758"/>
                      <a:pt x="7492" y="10863"/>
                      <a:pt x="7492" y="10968"/>
                    </a:cubicBezTo>
                    <a:cubicBezTo>
                      <a:pt x="7492" y="11009"/>
                      <a:pt x="7492" y="11072"/>
                      <a:pt x="7492" y="11135"/>
                    </a:cubicBezTo>
                    <a:cubicBezTo>
                      <a:pt x="6948" y="12349"/>
                      <a:pt x="6655" y="13709"/>
                      <a:pt x="6257" y="14964"/>
                    </a:cubicBezTo>
                    <a:cubicBezTo>
                      <a:pt x="6152" y="14650"/>
                      <a:pt x="6048" y="14336"/>
                      <a:pt x="5964" y="14002"/>
                    </a:cubicBezTo>
                    <a:cubicBezTo>
                      <a:pt x="6424" y="12893"/>
                      <a:pt x="7031" y="11784"/>
                      <a:pt x="7492" y="10654"/>
                    </a:cubicBezTo>
                    <a:close/>
                    <a:moveTo>
                      <a:pt x="26448" y="9440"/>
                    </a:moveTo>
                    <a:cubicBezTo>
                      <a:pt x="28478" y="9545"/>
                      <a:pt x="30487" y="9628"/>
                      <a:pt x="32433" y="10214"/>
                    </a:cubicBezTo>
                    <a:cubicBezTo>
                      <a:pt x="32286" y="10947"/>
                      <a:pt x="31533" y="11574"/>
                      <a:pt x="30989" y="12097"/>
                    </a:cubicBezTo>
                    <a:cubicBezTo>
                      <a:pt x="29692" y="13332"/>
                      <a:pt x="28185" y="14357"/>
                      <a:pt x="26574" y="15090"/>
                    </a:cubicBezTo>
                    <a:cubicBezTo>
                      <a:pt x="26553" y="14838"/>
                      <a:pt x="26532" y="14587"/>
                      <a:pt x="26511" y="14336"/>
                    </a:cubicBezTo>
                    <a:cubicBezTo>
                      <a:pt x="26553" y="14211"/>
                      <a:pt x="26595" y="14106"/>
                      <a:pt x="26637" y="13981"/>
                    </a:cubicBezTo>
                    <a:cubicBezTo>
                      <a:pt x="26553" y="13813"/>
                      <a:pt x="26532" y="13583"/>
                      <a:pt x="26595" y="13395"/>
                    </a:cubicBezTo>
                    <a:cubicBezTo>
                      <a:pt x="26595" y="13374"/>
                      <a:pt x="26574" y="13332"/>
                      <a:pt x="26574" y="13311"/>
                    </a:cubicBezTo>
                    <a:cubicBezTo>
                      <a:pt x="26532" y="13395"/>
                      <a:pt x="26490" y="13478"/>
                      <a:pt x="26448" y="13562"/>
                    </a:cubicBezTo>
                    <a:cubicBezTo>
                      <a:pt x="26427" y="13311"/>
                      <a:pt x="26427" y="13039"/>
                      <a:pt x="26407" y="12788"/>
                    </a:cubicBezTo>
                    <a:cubicBezTo>
                      <a:pt x="26448" y="12662"/>
                      <a:pt x="26469" y="12558"/>
                      <a:pt x="26511" y="12432"/>
                    </a:cubicBezTo>
                    <a:cubicBezTo>
                      <a:pt x="26532" y="12349"/>
                      <a:pt x="26448" y="12286"/>
                      <a:pt x="26386" y="12286"/>
                    </a:cubicBezTo>
                    <a:cubicBezTo>
                      <a:pt x="26365" y="11428"/>
                      <a:pt x="26365" y="10570"/>
                      <a:pt x="26427" y="9712"/>
                    </a:cubicBezTo>
                    <a:cubicBezTo>
                      <a:pt x="26427" y="9628"/>
                      <a:pt x="26427" y="9545"/>
                      <a:pt x="26448" y="9440"/>
                    </a:cubicBezTo>
                    <a:close/>
                    <a:moveTo>
                      <a:pt x="4939" y="9482"/>
                    </a:moveTo>
                    <a:lnTo>
                      <a:pt x="4939" y="9545"/>
                    </a:lnTo>
                    <a:cubicBezTo>
                      <a:pt x="4981" y="11407"/>
                      <a:pt x="5253" y="13499"/>
                      <a:pt x="6006" y="15320"/>
                    </a:cubicBezTo>
                    <a:cubicBezTo>
                      <a:pt x="5922" y="15278"/>
                      <a:pt x="5860" y="15215"/>
                      <a:pt x="5776" y="15173"/>
                    </a:cubicBezTo>
                    <a:cubicBezTo>
                      <a:pt x="4834" y="14462"/>
                      <a:pt x="3976" y="13667"/>
                      <a:pt x="3160" y="12809"/>
                    </a:cubicBezTo>
                    <a:cubicBezTo>
                      <a:pt x="2742" y="11993"/>
                      <a:pt x="2428" y="11072"/>
                      <a:pt x="2177" y="10089"/>
                    </a:cubicBezTo>
                    <a:cubicBezTo>
                      <a:pt x="3056" y="9796"/>
                      <a:pt x="3997" y="9628"/>
                      <a:pt x="4939" y="9482"/>
                    </a:cubicBezTo>
                    <a:close/>
                    <a:moveTo>
                      <a:pt x="25946" y="14127"/>
                    </a:moveTo>
                    <a:cubicBezTo>
                      <a:pt x="25967" y="14315"/>
                      <a:pt x="25988" y="14504"/>
                      <a:pt x="26030" y="14692"/>
                    </a:cubicBezTo>
                    <a:cubicBezTo>
                      <a:pt x="25967" y="14922"/>
                      <a:pt x="25904" y="15173"/>
                      <a:pt x="25842" y="15403"/>
                    </a:cubicBezTo>
                    <a:cubicBezTo>
                      <a:pt x="25674" y="15466"/>
                      <a:pt x="25486" y="15529"/>
                      <a:pt x="25318" y="15592"/>
                    </a:cubicBezTo>
                    <a:cubicBezTo>
                      <a:pt x="25549" y="15110"/>
                      <a:pt x="25758" y="14629"/>
                      <a:pt x="25946" y="14127"/>
                    </a:cubicBezTo>
                    <a:close/>
                    <a:moveTo>
                      <a:pt x="7533" y="11909"/>
                    </a:moveTo>
                    <a:cubicBezTo>
                      <a:pt x="7554" y="12160"/>
                      <a:pt x="7575" y="12453"/>
                      <a:pt x="7617" y="12746"/>
                    </a:cubicBezTo>
                    <a:cubicBezTo>
                      <a:pt x="7178" y="13688"/>
                      <a:pt x="6843" y="14671"/>
                      <a:pt x="6508" y="15654"/>
                    </a:cubicBezTo>
                    <a:lnTo>
                      <a:pt x="6487" y="15654"/>
                    </a:lnTo>
                    <a:cubicBezTo>
                      <a:pt x="6424" y="15466"/>
                      <a:pt x="6362" y="15299"/>
                      <a:pt x="6299" y="15110"/>
                    </a:cubicBezTo>
                    <a:lnTo>
                      <a:pt x="6299" y="15110"/>
                    </a:lnTo>
                    <a:cubicBezTo>
                      <a:pt x="6309" y="15116"/>
                      <a:pt x="6320" y="15118"/>
                      <a:pt x="6330" y="15118"/>
                    </a:cubicBezTo>
                    <a:cubicBezTo>
                      <a:pt x="6360" y="15118"/>
                      <a:pt x="6388" y="15095"/>
                      <a:pt x="6404" y="15048"/>
                    </a:cubicBezTo>
                    <a:cubicBezTo>
                      <a:pt x="6759" y="14022"/>
                      <a:pt x="7199" y="12955"/>
                      <a:pt x="7533" y="11909"/>
                    </a:cubicBezTo>
                    <a:close/>
                    <a:moveTo>
                      <a:pt x="25863" y="12097"/>
                    </a:moveTo>
                    <a:cubicBezTo>
                      <a:pt x="25863" y="12474"/>
                      <a:pt x="25883" y="12830"/>
                      <a:pt x="25904" y="13206"/>
                    </a:cubicBezTo>
                    <a:cubicBezTo>
                      <a:pt x="25549" y="14002"/>
                      <a:pt x="25277" y="14859"/>
                      <a:pt x="25026" y="15696"/>
                    </a:cubicBezTo>
                    <a:cubicBezTo>
                      <a:pt x="24879" y="15738"/>
                      <a:pt x="24733" y="15780"/>
                      <a:pt x="24586" y="15822"/>
                    </a:cubicBezTo>
                    <a:cubicBezTo>
                      <a:pt x="24565" y="15654"/>
                      <a:pt x="24565" y="15487"/>
                      <a:pt x="24565" y="15278"/>
                    </a:cubicBezTo>
                    <a:cubicBezTo>
                      <a:pt x="24816" y="14692"/>
                      <a:pt x="25046" y="14085"/>
                      <a:pt x="25277" y="13499"/>
                    </a:cubicBezTo>
                    <a:cubicBezTo>
                      <a:pt x="25444" y="13060"/>
                      <a:pt x="25716" y="12579"/>
                      <a:pt x="25863" y="12097"/>
                    </a:cubicBezTo>
                    <a:close/>
                    <a:moveTo>
                      <a:pt x="7659" y="13165"/>
                    </a:moveTo>
                    <a:cubicBezTo>
                      <a:pt x="7701" y="13541"/>
                      <a:pt x="7764" y="13918"/>
                      <a:pt x="7847" y="14294"/>
                    </a:cubicBezTo>
                    <a:cubicBezTo>
                      <a:pt x="7596" y="14859"/>
                      <a:pt x="7387" y="15466"/>
                      <a:pt x="7178" y="16052"/>
                    </a:cubicBezTo>
                    <a:cubicBezTo>
                      <a:pt x="7010" y="15968"/>
                      <a:pt x="6822" y="15864"/>
                      <a:pt x="6655" y="15759"/>
                    </a:cubicBezTo>
                    <a:cubicBezTo>
                      <a:pt x="7010" y="14901"/>
                      <a:pt x="7366" y="14043"/>
                      <a:pt x="7659" y="13165"/>
                    </a:cubicBezTo>
                    <a:close/>
                    <a:moveTo>
                      <a:pt x="7952" y="14713"/>
                    </a:moveTo>
                    <a:cubicBezTo>
                      <a:pt x="8036" y="15048"/>
                      <a:pt x="8140" y="15362"/>
                      <a:pt x="8266" y="15675"/>
                    </a:cubicBezTo>
                    <a:cubicBezTo>
                      <a:pt x="8161" y="15926"/>
                      <a:pt x="8077" y="16178"/>
                      <a:pt x="8036" y="16450"/>
                    </a:cubicBezTo>
                    <a:cubicBezTo>
                      <a:pt x="7805" y="16366"/>
                      <a:pt x="7596" y="16261"/>
                      <a:pt x="7366" y="16157"/>
                    </a:cubicBezTo>
                    <a:cubicBezTo>
                      <a:pt x="7575" y="15675"/>
                      <a:pt x="7764" y="15194"/>
                      <a:pt x="7952" y="14713"/>
                    </a:cubicBezTo>
                    <a:close/>
                    <a:moveTo>
                      <a:pt x="8475" y="16115"/>
                    </a:moveTo>
                    <a:cubicBezTo>
                      <a:pt x="8601" y="16366"/>
                      <a:pt x="8747" y="16575"/>
                      <a:pt x="8914" y="16784"/>
                    </a:cubicBezTo>
                    <a:cubicBezTo>
                      <a:pt x="8705" y="16722"/>
                      <a:pt x="8517" y="16659"/>
                      <a:pt x="8308" y="16575"/>
                    </a:cubicBezTo>
                    <a:cubicBezTo>
                      <a:pt x="8349" y="16429"/>
                      <a:pt x="8412" y="16282"/>
                      <a:pt x="8475" y="16115"/>
                    </a:cubicBezTo>
                    <a:close/>
                    <a:moveTo>
                      <a:pt x="10364" y="8825"/>
                    </a:moveTo>
                    <a:cubicBezTo>
                      <a:pt x="10877" y="8825"/>
                      <a:pt x="11392" y="8838"/>
                      <a:pt x="11906" y="8854"/>
                    </a:cubicBezTo>
                    <a:cubicBezTo>
                      <a:pt x="11886" y="9084"/>
                      <a:pt x="11886" y="9315"/>
                      <a:pt x="11886" y="9524"/>
                    </a:cubicBezTo>
                    <a:cubicBezTo>
                      <a:pt x="11886" y="9597"/>
                      <a:pt x="11949" y="9642"/>
                      <a:pt x="12007" y="9642"/>
                    </a:cubicBezTo>
                    <a:cubicBezTo>
                      <a:pt x="12048" y="9642"/>
                      <a:pt x="12086" y="9618"/>
                      <a:pt x="12095" y="9566"/>
                    </a:cubicBezTo>
                    <a:cubicBezTo>
                      <a:pt x="12137" y="9336"/>
                      <a:pt x="12158" y="9105"/>
                      <a:pt x="12199" y="8875"/>
                    </a:cubicBezTo>
                    <a:cubicBezTo>
                      <a:pt x="12304" y="8875"/>
                      <a:pt x="12409" y="8875"/>
                      <a:pt x="12513" y="8896"/>
                    </a:cubicBezTo>
                    <a:cubicBezTo>
                      <a:pt x="12513" y="9126"/>
                      <a:pt x="12534" y="9377"/>
                      <a:pt x="12555" y="9608"/>
                    </a:cubicBezTo>
                    <a:cubicBezTo>
                      <a:pt x="12565" y="9655"/>
                      <a:pt x="12604" y="9676"/>
                      <a:pt x="12644" y="9676"/>
                    </a:cubicBezTo>
                    <a:cubicBezTo>
                      <a:pt x="12693" y="9676"/>
                      <a:pt x="12743" y="9644"/>
                      <a:pt x="12743" y="9587"/>
                    </a:cubicBezTo>
                    <a:cubicBezTo>
                      <a:pt x="12743" y="9356"/>
                      <a:pt x="12743" y="9126"/>
                      <a:pt x="12764" y="8896"/>
                    </a:cubicBezTo>
                    <a:cubicBezTo>
                      <a:pt x="13580" y="8959"/>
                      <a:pt x="14396" y="9001"/>
                      <a:pt x="15212" y="9022"/>
                    </a:cubicBezTo>
                    <a:cubicBezTo>
                      <a:pt x="15212" y="9294"/>
                      <a:pt x="15275" y="9545"/>
                      <a:pt x="15484" y="9691"/>
                    </a:cubicBezTo>
                    <a:cubicBezTo>
                      <a:pt x="15494" y="9701"/>
                      <a:pt x="15505" y="9705"/>
                      <a:pt x="15515" y="9705"/>
                    </a:cubicBezTo>
                    <a:cubicBezTo>
                      <a:pt x="15550" y="9705"/>
                      <a:pt x="15579" y="9661"/>
                      <a:pt x="15547" y="9628"/>
                    </a:cubicBezTo>
                    <a:cubicBezTo>
                      <a:pt x="15443" y="9482"/>
                      <a:pt x="15401" y="9273"/>
                      <a:pt x="15401" y="9022"/>
                    </a:cubicBezTo>
                    <a:lnTo>
                      <a:pt x="15777" y="9022"/>
                    </a:lnTo>
                    <a:cubicBezTo>
                      <a:pt x="15777" y="9231"/>
                      <a:pt x="15777" y="9419"/>
                      <a:pt x="15777" y="9608"/>
                    </a:cubicBezTo>
                    <a:cubicBezTo>
                      <a:pt x="15788" y="9662"/>
                      <a:pt x="15839" y="9694"/>
                      <a:pt x="15885" y="9694"/>
                    </a:cubicBezTo>
                    <a:cubicBezTo>
                      <a:pt x="15927" y="9694"/>
                      <a:pt x="15966" y="9667"/>
                      <a:pt x="15966" y="9608"/>
                    </a:cubicBezTo>
                    <a:cubicBezTo>
                      <a:pt x="15987" y="9419"/>
                      <a:pt x="15987" y="9231"/>
                      <a:pt x="16007" y="9043"/>
                    </a:cubicBezTo>
                    <a:cubicBezTo>
                      <a:pt x="16844" y="9043"/>
                      <a:pt x="17660" y="9043"/>
                      <a:pt x="18476" y="9064"/>
                    </a:cubicBezTo>
                    <a:cubicBezTo>
                      <a:pt x="18497" y="9210"/>
                      <a:pt x="18518" y="9336"/>
                      <a:pt x="18560" y="9482"/>
                    </a:cubicBezTo>
                    <a:cubicBezTo>
                      <a:pt x="18579" y="9529"/>
                      <a:pt x="18623" y="9551"/>
                      <a:pt x="18666" y="9551"/>
                    </a:cubicBezTo>
                    <a:cubicBezTo>
                      <a:pt x="18719" y="9551"/>
                      <a:pt x="18769" y="9519"/>
                      <a:pt x="18769" y="9461"/>
                    </a:cubicBezTo>
                    <a:cubicBezTo>
                      <a:pt x="18748" y="9336"/>
                      <a:pt x="18769" y="9210"/>
                      <a:pt x="18769" y="9084"/>
                    </a:cubicBezTo>
                    <a:cubicBezTo>
                      <a:pt x="18979" y="9084"/>
                      <a:pt x="19167" y="9084"/>
                      <a:pt x="19376" y="9105"/>
                    </a:cubicBezTo>
                    <a:cubicBezTo>
                      <a:pt x="19376" y="9336"/>
                      <a:pt x="19397" y="9566"/>
                      <a:pt x="19418" y="9796"/>
                    </a:cubicBezTo>
                    <a:cubicBezTo>
                      <a:pt x="19418" y="9890"/>
                      <a:pt x="19481" y="9937"/>
                      <a:pt x="19549" y="9937"/>
                    </a:cubicBezTo>
                    <a:cubicBezTo>
                      <a:pt x="19617" y="9937"/>
                      <a:pt x="19690" y="9890"/>
                      <a:pt x="19711" y="9796"/>
                    </a:cubicBezTo>
                    <a:cubicBezTo>
                      <a:pt x="19732" y="9566"/>
                      <a:pt x="19753" y="9336"/>
                      <a:pt x="19774" y="9105"/>
                    </a:cubicBezTo>
                    <a:cubicBezTo>
                      <a:pt x="21343" y="9168"/>
                      <a:pt x="22891" y="9252"/>
                      <a:pt x="24461" y="9336"/>
                    </a:cubicBezTo>
                    <a:cubicBezTo>
                      <a:pt x="24356" y="10528"/>
                      <a:pt x="24293" y="11742"/>
                      <a:pt x="24272" y="12934"/>
                    </a:cubicBezTo>
                    <a:cubicBezTo>
                      <a:pt x="24272" y="13332"/>
                      <a:pt x="24251" y="13750"/>
                      <a:pt x="24251" y="14169"/>
                    </a:cubicBezTo>
                    <a:cubicBezTo>
                      <a:pt x="24210" y="14294"/>
                      <a:pt x="24168" y="14420"/>
                      <a:pt x="24126" y="14546"/>
                    </a:cubicBezTo>
                    <a:cubicBezTo>
                      <a:pt x="24095" y="14623"/>
                      <a:pt x="24156" y="14666"/>
                      <a:pt x="24215" y="14666"/>
                    </a:cubicBezTo>
                    <a:cubicBezTo>
                      <a:pt x="24236" y="14666"/>
                      <a:pt x="24256" y="14661"/>
                      <a:pt x="24272" y="14650"/>
                    </a:cubicBezTo>
                    <a:cubicBezTo>
                      <a:pt x="24272" y="14901"/>
                      <a:pt x="24293" y="15152"/>
                      <a:pt x="24314" y="15403"/>
                    </a:cubicBezTo>
                    <a:cubicBezTo>
                      <a:pt x="24293" y="15466"/>
                      <a:pt x="24272" y="15550"/>
                      <a:pt x="24251" y="15613"/>
                    </a:cubicBezTo>
                    <a:cubicBezTo>
                      <a:pt x="24234" y="15664"/>
                      <a:pt x="24288" y="15702"/>
                      <a:pt x="24331" y="15702"/>
                    </a:cubicBezTo>
                    <a:cubicBezTo>
                      <a:pt x="24340" y="15702"/>
                      <a:pt x="24349" y="15700"/>
                      <a:pt x="24356" y="15696"/>
                    </a:cubicBezTo>
                    <a:cubicBezTo>
                      <a:pt x="24356" y="15759"/>
                      <a:pt x="24377" y="15822"/>
                      <a:pt x="24398" y="15885"/>
                    </a:cubicBezTo>
                    <a:cubicBezTo>
                      <a:pt x="24000" y="15989"/>
                      <a:pt x="23603" y="16073"/>
                      <a:pt x="23226" y="16157"/>
                    </a:cubicBezTo>
                    <a:cubicBezTo>
                      <a:pt x="20360" y="16680"/>
                      <a:pt x="17409" y="16638"/>
                      <a:pt x="14522" y="17098"/>
                    </a:cubicBezTo>
                    <a:cubicBezTo>
                      <a:pt x="13730" y="17214"/>
                      <a:pt x="12968" y="17277"/>
                      <a:pt x="12229" y="17277"/>
                    </a:cubicBezTo>
                    <a:cubicBezTo>
                      <a:pt x="11233" y="17277"/>
                      <a:pt x="10279" y="17162"/>
                      <a:pt x="9354" y="16910"/>
                    </a:cubicBezTo>
                    <a:cubicBezTo>
                      <a:pt x="9061" y="16554"/>
                      <a:pt x="8831" y="16115"/>
                      <a:pt x="8663" y="15654"/>
                    </a:cubicBezTo>
                    <a:cubicBezTo>
                      <a:pt x="8663" y="15613"/>
                      <a:pt x="8684" y="15571"/>
                      <a:pt x="8684" y="15529"/>
                    </a:cubicBezTo>
                    <a:cubicBezTo>
                      <a:pt x="8601" y="15362"/>
                      <a:pt x="8580" y="15131"/>
                      <a:pt x="8642" y="14943"/>
                    </a:cubicBezTo>
                    <a:lnTo>
                      <a:pt x="8642" y="14943"/>
                    </a:lnTo>
                    <a:cubicBezTo>
                      <a:pt x="8580" y="15027"/>
                      <a:pt x="8538" y="15090"/>
                      <a:pt x="8496" y="15173"/>
                    </a:cubicBezTo>
                    <a:cubicBezTo>
                      <a:pt x="8370" y="14797"/>
                      <a:pt x="8266" y="14378"/>
                      <a:pt x="8182" y="13960"/>
                    </a:cubicBezTo>
                    <a:cubicBezTo>
                      <a:pt x="8203" y="13897"/>
                      <a:pt x="8245" y="13813"/>
                      <a:pt x="8266" y="13750"/>
                    </a:cubicBezTo>
                    <a:cubicBezTo>
                      <a:pt x="8281" y="13689"/>
                      <a:pt x="8229" y="13650"/>
                      <a:pt x="8184" y="13650"/>
                    </a:cubicBezTo>
                    <a:cubicBezTo>
                      <a:pt x="8167" y="13650"/>
                      <a:pt x="8151" y="13656"/>
                      <a:pt x="8140" y="13667"/>
                    </a:cubicBezTo>
                    <a:cubicBezTo>
                      <a:pt x="7973" y="12641"/>
                      <a:pt x="7931" y="11637"/>
                      <a:pt x="7910" y="10821"/>
                    </a:cubicBezTo>
                    <a:cubicBezTo>
                      <a:pt x="7889" y="10214"/>
                      <a:pt x="7910" y="9587"/>
                      <a:pt x="7973" y="8959"/>
                    </a:cubicBezTo>
                    <a:cubicBezTo>
                      <a:pt x="8764" y="8857"/>
                      <a:pt x="9562" y="8825"/>
                      <a:pt x="10364" y="8825"/>
                    </a:cubicBezTo>
                    <a:close/>
                    <a:moveTo>
                      <a:pt x="21259" y="17035"/>
                    </a:moveTo>
                    <a:lnTo>
                      <a:pt x="21259" y="17035"/>
                    </a:lnTo>
                    <a:cubicBezTo>
                      <a:pt x="18790" y="17672"/>
                      <a:pt x="16182" y="18136"/>
                      <a:pt x="13599" y="18136"/>
                    </a:cubicBezTo>
                    <a:cubicBezTo>
                      <a:pt x="12702" y="18136"/>
                      <a:pt x="11807" y="18080"/>
                      <a:pt x="10923" y="17956"/>
                    </a:cubicBezTo>
                    <a:lnTo>
                      <a:pt x="10923" y="17956"/>
                    </a:lnTo>
                    <a:cubicBezTo>
                      <a:pt x="11269" y="17991"/>
                      <a:pt x="11621" y="18006"/>
                      <a:pt x="11975" y="18006"/>
                    </a:cubicBezTo>
                    <a:cubicBezTo>
                      <a:pt x="12265" y="18006"/>
                      <a:pt x="12556" y="17996"/>
                      <a:pt x="12848" y="17977"/>
                    </a:cubicBezTo>
                    <a:cubicBezTo>
                      <a:pt x="14334" y="17831"/>
                      <a:pt x="15777" y="17517"/>
                      <a:pt x="17263" y="17349"/>
                    </a:cubicBezTo>
                    <a:cubicBezTo>
                      <a:pt x="18602" y="17203"/>
                      <a:pt x="19941" y="17161"/>
                      <a:pt x="21259" y="17035"/>
                    </a:cubicBezTo>
                    <a:close/>
                    <a:moveTo>
                      <a:pt x="18784" y="0"/>
                    </a:moveTo>
                    <a:cubicBezTo>
                      <a:pt x="18036" y="0"/>
                      <a:pt x="17296" y="50"/>
                      <a:pt x="16572" y="150"/>
                    </a:cubicBezTo>
                    <a:cubicBezTo>
                      <a:pt x="10212" y="1008"/>
                      <a:pt x="3265" y="4126"/>
                      <a:pt x="106" y="9984"/>
                    </a:cubicBezTo>
                    <a:cubicBezTo>
                      <a:pt x="1" y="10152"/>
                      <a:pt x="43" y="10340"/>
                      <a:pt x="168" y="10486"/>
                    </a:cubicBezTo>
                    <a:cubicBezTo>
                      <a:pt x="963" y="11553"/>
                      <a:pt x="1842" y="12621"/>
                      <a:pt x="2784" y="13583"/>
                    </a:cubicBezTo>
                    <a:cubicBezTo>
                      <a:pt x="4763" y="17480"/>
                      <a:pt x="9203" y="18767"/>
                      <a:pt x="13868" y="18767"/>
                    </a:cubicBezTo>
                    <a:cubicBezTo>
                      <a:pt x="17192" y="18767"/>
                      <a:pt x="20630" y="18114"/>
                      <a:pt x="23373" y="17287"/>
                    </a:cubicBezTo>
                    <a:cubicBezTo>
                      <a:pt x="25779" y="16554"/>
                      <a:pt x="28227" y="15696"/>
                      <a:pt x="30256" y="14190"/>
                    </a:cubicBezTo>
                    <a:cubicBezTo>
                      <a:pt x="32495" y="12537"/>
                      <a:pt x="34734" y="10172"/>
                      <a:pt x="33039" y="7390"/>
                    </a:cubicBezTo>
                    <a:cubicBezTo>
                      <a:pt x="30149" y="2658"/>
                      <a:pt x="24261" y="0"/>
                      <a:pt x="187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1"/>
              <p:cNvSpPr/>
              <p:nvPr/>
            </p:nvSpPr>
            <p:spPr>
              <a:xfrm>
                <a:off x="1003575" y="1722550"/>
                <a:ext cx="1075" cy="1600"/>
              </a:xfrm>
              <a:custGeom>
                <a:rect b="b" l="l" r="r" t="t"/>
                <a:pathLst>
                  <a:path extrusionOk="0" h="64" w="43">
                    <a:moveTo>
                      <a:pt x="22" y="1"/>
                    </a:moveTo>
                    <a:cubicBezTo>
                      <a:pt x="1" y="21"/>
                      <a:pt x="1" y="42"/>
                      <a:pt x="43" y="63"/>
                    </a:cubicBezTo>
                    <a:cubicBezTo>
                      <a:pt x="22" y="42"/>
                      <a:pt x="22" y="21"/>
                      <a:pt x="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1"/>
              <p:cNvSpPr/>
              <p:nvPr/>
            </p:nvSpPr>
            <p:spPr>
              <a:xfrm>
                <a:off x="1335225" y="1965275"/>
                <a:ext cx="550" cy="1575"/>
              </a:xfrm>
              <a:custGeom>
                <a:rect b="b" l="l" r="r" t="t"/>
                <a:pathLst>
                  <a:path extrusionOk="0" h="63" w="22">
                    <a:moveTo>
                      <a:pt x="0" y="0"/>
                    </a:moveTo>
                    <a:cubicBezTo>
                      <a:pt x="0" y="21"/>
                      <a:pt x="0" y="42"/>
                      <a:pt x="0" y="63"/>
                    </a:cubicBezTo>
                    <a:lnTo>
                      <a:pt x="21" y="42"/>
                    </a:lnTo>
                    <a:cubicBezTo>
                      <a:pt x="21" y="21"/>
                      <a:pt x="21" y="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1"/>
              <p:cNvSpPr/>
              <p:nvPr/>
            </p:nvSpPr>
            <p:spPr>
              <a:xfrm>
                <a:off x="1176725" y="1735625"/>
                <a:ext cx="550" cy="25"/>
              </a:xfrm>
              <a:custGeom>
                <a:rect b="b" l="l" r="r" t="t"/>
                <a:pathLst>
                  <a:path extrusionOk="0" h="1" w="22">
                    <a:moveTo>
                      <a:pt x="22" y="1"/>
                    </a:moveTo>
                    <a:cubicBezTo>
                      <a:pt x="1" y="1"/>
                      <a:pt x="1" y="1"/>
                      <a:pt x="1" y="1"/>
                    </a:cubicBezTo>
                    <a:cubicBezTo>
                      <a:pt x="1" y="1"/>
                      <a:pt x="1" y="1"/>
                      <a:pt x="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21"/>
            <p:cNvGrpSpPr/>
            <p:nvPr/>
          </p:nvGrpSpPr>
          <p:grpSpPr>
            <a:xfrm rot="-1326425">
              <a:off x="324887" y="2182573"/>
              <a:ext cx="479076" cy="675236"/>
              <a:chOff x="2111625" y="612500"/>
              <a:chExt cx="684750" cy="965125"/>
            </a:xfrm>
          </p:grpSpPr>
          <p:sp>
            <p:nvSpPr>
              <p:cNvPr id="864" name="Google Shape;864;p21"/>
              <p:cNvSpPr/>
              <p:nvPr/>
            </p:nvSpPr>
            <p:spPr>
              <a:xfrm flipH="1">
                <a:off x="2111625" y="612500"/>
                <a:ext cx="482325" cy="653900"/>
              </a:xfrm>
              <a:custGeom>
                <a:rect b="b" l="l" r="r" t="t"/>
                <a:pathLst>
                  <a:path extrusionOk="0" h="26156" w="19293">
                    <a:moveTo>
                      <a:pt x="18325" y="4817"/>
                    </a:moveTo>
                    <a:cubicBezTo>
                      <a:pt x="18355" y="4819"/>
                      <a:pt x="18408" y="4824"/>
                      <a:pt x="18497" y="4834"/>
                    </a:cubicBezTo>
                    <a:lnTo>
                      <a:pt x="18413" y="4834"/>
                    </a:lnTo>
                    <a:lnTo>
                      <a:pt x="18325" y="4817"/>
                    </a:lnTo>
                    <a:close/>
                    <a:moveTo>
                      <a:pt x="8394" y="9505"/>
                    </a:moveTo>
                    <a:lnTo>
                      <a:pt x="8370" y="9521"/>
                    </a:lnTo>
                    <a:cubicBezTo>
                      <a:pt x="8381" y="9517"/>
                      <a:pt x="8389" y="9512"/>
                      <a:pt x="8394" y="9505"/>
                    </a:cubicBezTo>
                    <a:close/>
                    <a:moveTo>
                      <a:pt x="7993" y="12534"/>
                    </a:moveTo>
                    <a:lnTo>
                      <a:pt x="8022" y="12544"/>
                    </a:lnTo>
                    <a:lnTo>
                      <a:pt x="8022" y="12544"/>
                    </a:lnTo>
                    <a:cubicBezTo>
                      <a:pt x="8025" y="12541"/>
                      <a:pt x="8030" y="12537"/>
                      <a:pt x="8035" y="12534"/>
                    </a:cubicBezTo>
                    <a:close/>
                    <a:moveTo>
                      <a:pt x="8265" y="8914"/>
                    </a:moveTo>
                    <a:cubicBezTo>
                      <a:pt x="8286" y="8935"/>
                      <a:pt x="8328" y="8977"/>
                      <a:pt x="8349" y="9061"/>
                    </a:cubicBezTo>
                    <a:lnTo>
                      <a:pt x="8286" y="9082"/>
                    </a:lnTo>
                    <a:cubicBezTo>
                      <a:pt x="8370" y="9103"/>
                      <a:pt x="8349" y="9186"/>
                      <a:pt x="8370" y="9228"/>
                    </a:cubicBezTo>
                    <a:cubicBezTo>
                      <a:pt x="8349" y="9291"/>
                      <a:pt x="8286" y="9249"/>
                      <a:pt x="8265" y="9333"/>
                    </a:cubicBezTo>
                    <a:cubicBezTo>
                      <a:pt x="8328" y="9437"/>
                      <a:pt x="8307" y="9375"/>
                      <a:pt x="8370" y="9479"/>
                    </a:cubicBezTo>
                    <a:cubicBezTo>
                      <a:pt x="8391" y="9458"/>
                      <a:pt x="8349" y="9396"/>
                      <a:pt x="8412" y="9396"/>
                    </a:cubicBezTo>
                    <a:cubicBezTo>
                      <a:pt x="8395" y="9413"/>
                      <a:pt x="8420" y="9473"/>
                      <a:pt x="8394" y="9505"/>
                    </a:cubicBezTo>
                    <a:lnTo>
                      <a:pt x="8394" y="9505"/>
                    </a:lnTo>
                    <a:lnTo>
                      <a:pt x="8433" y="9479"/>
                    </a:lnTo>
                    <a:lnTo>
                      <a:pt x="8433" y="9479"/>
                    </a:lnTo>
                    <a:cubicBezTo>
                      <a:pt x="8412" y="9521"/>
                      <a:pt x="8475" y="9500"/>
                      <a:pt x="8495" y="9521"/>
                    </a:cubicBezTo>
                    <a:cubicBezTo>
                      <a:pt x="8481" y="9536"/>
                      <a:pt x="8467" y="9560"/>
                      <a:pt x="8452" y="9560"/>
                    </a:cubicBezTo>
                    <a:cubicBezTo>
                      <a:pt x="8446" y="9560"/>
                      <a:pt x="8439" y="9555"/>
                      <a:pt x="8433" y="9542"/>
                    </a:cubicBezTo>
                    <a:lnTo>
                      <a:pt x="8433" y="9542"/>
                    </a:lnTo>
                    <a:cubicBezTo>
                      <a:pt x="8433" y="9626"/>
                      <a:pt x="8412" y="9730"/>
                      <a:pt x="8475" y="9751"/>
                    </a:cubicBezTo>
                    <a:cubicBezTo>
                      <a:pt x="8488" y="9758"/>
                      <a:pt x="8502" y="9761"/>
                      <a:pt x="8516" y="9761"/>
                    </a:cubicBezTo>
                    <a:cubicBezTo>
                      <a:pt x="8544" y="9761"/>
                      <a:pt x="8572" y="9751"/>
                      <a:pt x="8600" y="9751"/>
                    </a:cubicBezTo>
                    <a:cubicBezTo>
                      <a:pt x="8600" y="9772"/>
                      <a:pt x="8579" y="9793"/>
                      <a:pt x="8558" y="9814"/>
                    </a:cubicBezTo>
                    <a:lnTo>
                      <a:pt x="8579" y="9814"/>
                    </a:lnTo>
                    <a:lnTo>
                      <a:pt x="8537" y="9856"/>
                    </a:lnTo>
                    <a:cubicBezTo>
                      <a:pt x="8663" y="9940"/>
                      <a:pt x="8495" y="10107"/>
                      <a:pt x="8621" y="10170"/>
                    </a:cubicBezTo>
                    <a:cubicBezTo>
                      <a:pt x="8642" y="10149"/>
                      <a:pt x="8600" y="10107"/>
                      <a:pt x="8663" y="10086"/>
                    </a:cubicBezTo>
                    <a:lnTo>
                      <a:pt x="8663" y="10170"/>
                    </a:lnTo>
                    <a:cubicBezTo>
                      <a:pt x="8663" y="10128"/>
                      <a:pt x="8705" y="10107"/>
                      <a:pt x="8747" y="10107"/>
                    </a:cubicBezTo>
                    <a:cubicBezTo>
                      <a:pt x="8747" y="10233"/>
                      <a:pt x="8684" y="10337"/>
                      <a:pt x="8684" y="10484"/>
                    </a:cubicBezTo>
                    <a:cubicBezTo>
                      <a:pt x="8756" y="10484"/>
                      <a:pt x="8735" y="10561"/>
                      <a:pt x="8767" y="10609"/>
                    </a:cubicBezTo>
                    <a:lnTo>
                      <a:pt x="8767" y="10609"/>
                    </a:lnTo>
                    <a:cubicBezTo>
                      <a:pt x="8767" y="10609"/>
                      <a:pt x="8767" y="10609"/>
                      <a:pt x="8767" y="10609"/>
                    </a:cubicBezTo>
                    <a:cubicBezTo>
                      <a:pt x="8759" y="10601"/>
                      <a:pt x="8750" y="10595"/>
                      <a:pt x="8743" y="10595"/>
                    </a:cubicBezTo>
                    <a:cubicBezTo>
                      <a:pt x="8733" y="10595"/>
                      <a:pt x="8726" y="10606"/>
                      <a:pt x="8726" y="10630"/>
                    </a:cubicBezTo>
                    <a:cubicBezTo>
                      <a:pt x="8726" y="10651"/>
                      <a:pt x="8726" y="10651"/>
                      <a:pt x="8705" y="10651"/>
                    </a:cubicBezTo>
                    <a:cubicBezTo>
                      <a:pt x="8729" y="10676"/>
                      <a:pt x="8747" y="10686"/>
                      <a:pt x="8757" y="10686"/>
                    </a:cubicBezTo>
                    <a:cubicBezTo>
                      <a:pt x="8764" y="10686"/>
                      <a:pt x="8767" y="10681"/>
                      <a:pt x="8767" y="10672"/>
                    </a:cubicBezTo>
                    <a:cubicBezTo>
                      <a:pt x="8767" y="10686"/>
                      <a:pt x="8767" y="10711"/>
                      <a:pt x="8781" y="10711"/>
                    </a:cubicBezTo>
                    <a:cubicBezTo>
                      <a:pt x="8787" y="10711"/>
                      <a:pt x="8796" y="10706"/>
                      <a:pt x="8809" y="10693"/>
                    </a:cubicBezTo>
                    <a:lnTo>
                      <a:pt x="8809" y="10693"/>
                    </a:lnTo>
                    <a:cubicBezTo>
                      <a:pt x="8851" y="10777"/>
                      <a:pt x="8726" y="10798"/>
                      <a:pt x="8684" y="10839"/>
                    </a:cubicBezTo>
                    <a:cubicBezTo>
                      <a:pt x="8705" y="10923"/>
                      <a:pt x="8705" y="10944"/>
                      <a:pt x="8684" y="11049"/>
                    </a:cubicBezTo>
                    <a:cubicBezTo>
                      <a:pt x="8705" y="11070"/>
                      <a:pt x="8788" y="11090"/>
                      <a:pt x="8767" y="11153"/>
                    </a:cubicBezTo>
                    <a:cubicBezTo>
                      <a:pt x="8495" y="11174"/>
                      <a:pt x="8747" y="11300"/>
                      <a:pt x="8621" y="11425"/>
                    </a:cubicBezTo>
                    <a:cubicBezTo>
                      <a:pt x="8609" y="11422"/>
                      <a:pt x="8599" y="11421"/>
                      <a:pt x="8592" y="11421"/>
                    </a:cubicBezTo>
                    <a:cubicBezTo>
                      <a:pt x="8555" y="11421"/>
                      <a:pt x="8562" y="11450"/>
                      <a:pt x="8525" y="11450"/>
                    </a:cubicBezTo>
                    <a:cubicBezTo>
                      <a:pt x="8517" y="11450"/>
                      <a:pt x="8508" y="11449"/>
                      <a:pt x="8495" y="11446"/>
                    </a:cubicBezTo>
                    <a:lnTo>
                      <a:pt x="8495" y="11446"/>
                    </a:lnTo>
                    <a:cubicBezTo>
                      <a:pt x="8558" y="11593"/>
                      <a:pt x="8391" y="11655"/>
                      <a:pt x="8412" y="11802"/>
                    </a:cubicBezTo>
                    <a:cubicBezTo>
                      <a:pt x="8475" y="11844"/>
                      <a:pt x="8391" y="11927"/>
                      <a:pt x="8328" y="11927"/>
                    </a:cubicBezTo>
                    <a:cubicBezTo>
                      <a:pt x="8391" y="11948"/>
                      <a:pt x="8391" y="12011"/>
                      <a:pt x="8454" y="12011"/>
                    </a:cubicBezTo>
                    <a:cubicBezTo>
                      <a:pt x="8349" y="12011"/>
                      <a:pt x="8349" y="12137"/>
                      <a:pt x="8349" y="12137"/>
                    </a:cubicBezTo>
                    <a:cubicBezTo>
                      <a:pt x="8412" y="12199"/>
                      <a:pt x="8307" y="12241"/>
                      <a:pt x="8328" y="12325"/>
                    </a:cubicBezTo>
                    <a:lnTo>
                      <a:pt x="8203" y="12346"/>
                    </a:lnTo>
                    <a:lnTo>
                      <a:pt x="8286" y="12346"/>
                    </a:lnTo>
                    <a:cubicBezTo>
                      <a:pt x="8244" y="12388"/>
                      <a:pt x="8307" y="12409"/>
                      <a:pt x="8328" y="12409"/>
                    </a:cubicBezTo>
                    <a:cubicBezTo>
                      <a:pt x="8328" y="12450"/>
                      <a:pt x="8307" y="12430"/>
                      <a:pt x="8286" y="12450"/>
                    </a:cubicBezTo>
                    <a:lnTo>
                      <a:pt x="8349" y="12471"/>
                    </a:lnTo>
                    <a:cubicBezTo>
                      <a:pt x="8349" y="12491"/>
                      <a:pt x="8334" y="12499"/>
                      <a:pt x="8315" y="12499"/>
                    </a:cubicBezTo>
                    <a:cubicBezTo>
                      <a:pt x="8273" y="12499"/>
                      <a:pt x="8209" y="12465"/>
                      <a:pt x="8223" y="12450"/>
                    </a:cubicBezTo>
                    <a:lnTo>
                      <a:pt x="8223" y="12450"/>
                    </a:lnTo>
                    <a:cubicBezTo>
                      <a:pt x="8035" y="12471"/>
                      <a:pt x="8286" y="12555"/>
                      <a:pt x="8119" y="12576"/>
                    </a:cubicBezTo>
                    <a:lnTo>
                      <a:pt x="8022" y="12544"/>
                    </a:lnTo>
                    <a:lnTo>
                      <a:pt x="8022" y="12544"/>
                    </a:lnTo>
                    <a:cubicBezTo>
                      <a:pt x="7953" y="12601"/>
                      <a:pt x="8154" y="12642"/>
                      <a:pt x="8035" y="12702"/>
                    </a:cubicBezTo>
                    <a:lnTo>
                      <a:pt x="8077" y="12722"/>
                    </a:lnTo>
                    <a:cubicBezTo>
                      <a:pt x="8065" y="12735"/>
                      <a:pt x="8053" y="12747"/>
                      <a:pt x="8037" y="12747"/>
                    </a:cubicBezTo>
                    <a:cubicBezTo>
                      <a:pt x="8025" y="12747"/>
                      <a:pt x="8011" y="12740"/>
                      <a:pt x="7993" y="12722"/>
                    </a:cubicBezTo>
                    <a:cubicBezTo>
                      <a:pt x="7951" y="12806"/>
                      <a:pt x="7931" y="12953"/>
                      <a:pt x="7931" y="13036"/>
                    </a:cubicBezTo>
                    <a:cubicBezTo>
                      <a:pt x="7920" y="13043"/>
                      <a:pt x="7912" y="13046"/>
                      <a:pt x="7905" y="13046"/>
                    </a:cubicBezTo>
                    <a:cubicBezTo>
                      <a:pt x="7873" y="13046"/>
                      <a:pt x="7882" y="12974"/>
                      <a:pt x="7847" y="12974"/>
                    </a:cubicBezTo>
                    <a:cubicBezTo>
                      <a:pt x="7721" y="12974"/>
                      <a:pt x="7805" y="13057"/>
                      <a:pt x="7784" y="13120"/>
                    </a:cubicBezTo>
                    <a:lnTo>
                      <a:pt x="7742" y="13078"/>
                    </a:lnTo>
                    <a:lnTo>
                      <a:pt x="7700" y="13183"/>
                    </a:lnTo>
                    <a:lnTo>
                      <a:pt x="7742" y="13204"/>
                    </a:lnTo>
                    <a:lnTo>
                      <a:pt x="7700" y="13267"/>
                    </a:lnTo>
                    <a:cubicBezTo>
                      <a:pt x="7659" y="13267"/>
                      <a:pt x="7679" y="13246"/>
                      <a:pt x="7679" y="13204"/>
                    </a:cubicBezTo>
                    <a:lnTo>
                      <a:pt x="7679" y="13204"/>
                    </a:lnTo>
                    <a:cubicBezTo>
                      <a:pt x="7638" y="13287"/>
                      <a:pt x="7470" y="13225"/>
                      <a:pt x="7491" y="13350"/>
                    </a:cubicBezTo>
                    <a:lnTo>
                      <a:pt x="7554" y="13392"/>
                    </a:lnTo>
                    <a:cubicBezTo>
                      <a:pt x="7533" y="13371"/>
                      <a:pt x="7533" y="13371"/>
                      <a:pt x="7554" y="13371"/>
                    </a:cubicBezTo>
                    <a:cubicBezTo>
                      <a:pt x="7679" y="13371"/>
                      <a:pt x="7554" y="13455"/>
                      <a:pt x="7575" y="13476"/>
                    </a:cubicBezTo>
                    <a:cubicBezTo>
                      <a:pt x="7568" y="13473"/>
                      <a:pt x="7561" y="13472"/>
                      <a:pt x="7555" y="13472"/>
                    </a:cubicBezTo>
                    <a:cubicBezTo>
                      <a:pt x="7518" y="13472"/>
                      <a:pt x="7494" y="13509"/>
                      <a:pt x="7452" y="13509"/>
                    </a:cubicBezTo>
                    <a:cubicBezTo>
                      <a:pt x="7439" y="13509"/>
                      <a:pt x="7425" y="13505"/>
                      <a:pt x="7407" y="13497"/>
                    </a:cubicBezTo>
                    <a:cubicBezTo>
                      <a:pt x="7387" y="13706"/>
                      <a:pt x="7177" y="13643"/>
                      <a:pt x="7135" y="13769"/>
                    </a:cubicBezTo>
                    <a:cubicBezTo>
                      <a:pt x="7198" y="13790"/>
                      <a:pt x="7135" y="13831"/>
                      <a:pt x="7177" y="13873"/>
                    </a:cubicBezTo>
                    <a:cubicBezTo>
                      <a:pt x="7172" y="13889"/>
                      <a:pt x="7165" y="13894"/>
                      <a:pt x="7156" y="13894"/>
                    </a:cubicBezTo>
                    <a:cubicBezTo>
                      <a:pt x="7135" y="13894"/>
                      <a:pt x="7106" y="13863"/>
                      <a:pt x="7087" y="13863"/>
                    </a:cubicBezTo>
                    <a:cubicBezTo>
                      <a:pt x="7081" y="13863"/>
                      <a:pt x="7076" y="13866"/>
                      <a:pt x="7073" y="13873"/>
                    </a:cubicBezTo>
                    <a:lnTo>
                      <a:pt x="7094" y="13957"/>
                    </a:lnTo>
                    <a:cubicBezTo>
                      <a:pt x="7084" y="13956"/>
                      <a:pt x="7075" y="13955"/>
                      <a:pt x="7067" y="13955"/>
                    </a:cubicBezTo>
                    <a:cubicBezTo>
                      <a:pt x="6945" y="13955"/>
                      <a:pt x="7087" y="14105"/>
                      <a:pt x="6989" y="14124"/>
                    </a:cubicBezTo>
                    <a:cubicBezTo>
                      <a:pt x="6972" y="14116"/>
                      <a:pt x="6959" y="14113"/>
                      <a:pt x="6947" y="14113"/>
                    </a:cubicBezTo>
                    <a:cubicBezTo>
                      <a:pt x="6879" y="14113"/>
                      <a:pt x="6884" y="14235"/>
                      <a:pt x="6795" y="14235"/>
                    </a:cubicBezTo>
                    <a:cubicBezTo>
                      <a:pt x="6784" y="14235"/>
                      <a:pt x="6772" y="14233"/>
                      <a:pt x="6759" y="14229"/>
                    </a:cubicBezTo>
                    <a:lnTo>
                      <a:pt x="6759" y="14229"/>
                    </a:lnTo>
                    <a:lnTo>
                      <a:pt x="6780" y="14292"/>
                    </a:lnTo>
                    <a:cubicBezTo>
                      <a:pt x="6696" y="14292"/>
                      <a:pt x="6717" y="14396"/>
                      <a:pt x="6633" y="14396"/>
                    </a:cubicBezTo>
                    <a:cubicBezTo>
                      <a:pt x="6654" y="14459"/>
                      <a:pt x="6675" y="14417"/>
                      <a:pt x="6696" y="14480"/>
                    </a:cubicBezTo>
                    <a:cubicBezTo>
                      <a:pt x="6620" y="14480"/>
                      <a:pt x="6751" y="14567"/>
                      <a:pt x="6713" y="14567"/>
                    </a:cubicBezTo>
                    <a:cubicBezTo>
                      <a:pt x="6709" y="14567"/>
                      <a:pt x="6704" y="14566"/>
                      <a:pt x="6696" y="14564"/>
                    </a:cubicBezTo>
                    <a:cubicBezTo>
                      <a:pt x="6689" y="14582"/>
                      <a:pt x="6676" y="14589"/>
                      <a:pt x="6659" y="14589"/>
                    </a:cubicBezTo>
                    <a:cubicBezTo>
                      <a:pt x="6586" y="14589"/>
                      <a:pt x="6444" y="14454"/>
                      <a:pt x="6379" y="14454"/>
                    </a:cubicBezTo>
                    <a:cubicBezTo>
                      <a:pt x="6372" y="14454"/>
                      <a:pt x="6366" y="14456"/>
                      <a:pt x="6361" y="14459"/>
                    </a:cubicBezTo>
                    <a:cubicBezTo>
                      <a:pt x="6347" y="14452"/>
                      <a:pt x="6334" y="14449"/>
                      <a:pt x="6324" y="14449"/>
                    </a:cubicBezTo>
                    <a:cubicBezTo>
                      <a:pt x="6259" y="14449"/>
                      <a:pt x="6250" y="14558"/>
                      <a:pt x="6224" y="14558"/>
                    </a:cubicBezTo>
                    <a:cubicBezTo>
                      <a:pt x="6216" y="14558"/>
                      <a:pt x="6207" y="14548"/>
                      <a:pt x="6194" y="14522"/>
                    </a:cubicBezTo>
                    <a:lnTo>
                      <a:pt x="6236" y="14501"/>
                    </a:lnTo>
                    <a:lnTo>
                      <a:pt x="6236" y="14501"/>
                    </a:lnTo>
                    <a:lnTo>
                      <a:pt x="6110" y="14522"/>
                    </a:lnTo>
                    <a:lnTo>
                      <a:pt x="6110" y="14585"/>
                    </a:lnTo>
                    <a:cubicBezTo>
                      <a:pt x="6106" y="14583"/>
                      <a:pt x="6102" y="14582"/>
                      <a:pt x="6097" y="14582"/>
                    </a:cubicBezTo>
                    <a:cubicBezTo>
                      <a:pt x="6064" y="14582"/>
                      <a:pt x="6011" y="14618"/>
                      <a:pt x="5957" y="14618"/>
                    </a:cubicBezTo>
                    <a:cubicBezTo>
                      <a:pt x="5931" y="14618"/>
                      <a:pt x="5905" y="14609"/>
                      <a:pt x="5880" y="14585"/>
                    </a:cubicBezTo>
                    <a:cubicBezTo>
                      <a:pt x="5880" y="14606"/>
                      <a:pt x="5880" y="14606"/>
                      <a:pt x="5880" y="14606"/>
                    </a:cubicBezTo>
                    <a:cubicBezTo>
                      <a:pt x="5870" y="14602"/>
                      <a:pt x="5862" y="14601"/>
                      <a:pt x="5855" y="14601"/>
                    </a:cubicBezTo>
                    <a:cubicBezTo>
                      <a:pt x="5832" y="14601"/>
                      <a:pt x="5819" y="14613"/>
                      <a:pt x="5798" y="14613"/>
                    </a:cubicBezTo>
                    <a:cubicBezTo>
                      <a:pt x="5782" y="14613"/>
                      <a:pt x="5763" y="14607"/>
                      <a:pt x="5734" y="14585"/>
                    </a:cubicBezTo>
                    <a:lnTo>
                      <a:pt x="5734" y="14585"/>
                    </a:lnTo>
                    <a:lnTo>
                      <a:pt x="5754" y="14606"/>
                    </a:lnTo>
                    <a:cubicBezTo>
                      <a:pt x="5699" y="14550"/>
                      <a:pt x="5624" y="14541"/>
                      <a:pt x="5550" y="14541"/>
                    </a:cubicBezTo>
                    <a:cubicBezTo>
                      <a:pt x="5513" y="14541"/>
                      <a:pt x="5475" y="14543"/>
                      <a:pt x="5441" y="14543"/>
                    </a:cubicBezTo>
                    <a:cubicBezTo>
                      <a:pt x="5378" y="14543"/>
                      <a:pt x="5336" y="14543"/>
                      <a:pt x="5294" y="14522"/>
                    </a:cubicBezTo>
                    <a:cubicBezTo>
                      <a:pt x="5285" y="14560"/>
                      <a:pt x="5262" y="14572"/>
                      <a:pt x="5235" y="14572"/>
                    </a:cubicBezTo>
                    <a:cubicBezTo>
                      <a:pt x="5202" y="14572"/>
                      <a:pt x="5161" y="14554"/>
                      <a:pt x="5127" y="14543"/>
                    </a:cubicBezTo>
                    <a:lnTo>
                      <a:pt x="5127" y="14543"/>
                    </a:lnTo>
                    <a:cubicBezTo>
                      <a:pt x="5148" y="14564"/>
                      <a:pt x="5148" y="14585"/>
                      <a:pt x="5169" y="14606"/>
                    </a:cubicBezTo>
                    <a:cubicBezTo>
                      <a:pt x="5146" y="14583"/>
                      <a:pt x="5124" y="14576"/>
                      <a:pt x="5101" y="14576"/>
                    </a:cubicBezTo>
                    <a:cubicBezTo>
                      <a:pt x="5058" y="14576"/>
                      <a:pt x="5015" y="14603"/>
                      <a:pt x="4972" y="14603"/>
                    </a:cubicBezTo>
                    <a:cubicBezTo>
                      <a:pt x="4954" y="14603"/>
                      <a:pt x="4936" y="14598"/>
                      <a:pt x="4918" y="14585"/>
                    </a:cubicBezTo>
                    <a:cubicBezTo>
                      <a:pt x="4973" y="14488"/>
                      <a:pt x="5010" y="14410"/>
                      <a:pt x="4998" y="14410"/>
                    </a:cubicBezTo>
                    <a:cubicBezTo>
                      <a:pt x="4993" y="14410"/>
                      <a:pt x="4974" y="14430"/>
                      <a:pt x="4938" y="14480"/>
                    </a:cubicBezTo>
                    <a:cubicBezTo>
                      <a:pt x="5273" y="13790"/>
                      <a:pt x="5420" y="13790"/>
                      <a:pt x="5671" y="13413"/>
                    </a:cubicBezTo>
                    <a:cubicBezTo>
                      <a:pt x="6089" y="12660"/>
                      <a:pt x="6257" y="12367"/>
                      <a:pt x="6863" y="11362"/>
                    </a:cubicBezTo>
                    <a:lnTo>
                      <a:pt x="6863" y="11362"/>
                    </a:lnTo>
                    <a:lnTo>
                      <a:pt x="6759" y="11467"/>
                    </a:lnTo>
                    <a:cubicBezTo>
                      <a:pt x="6926" y="11195"/>
                      <a:pt x="6905" y="11049"/>
                      <a:pt x="7240" y="10505"/>
                    </a:cubicBezTo>
                    <a:cubicBezTo>
                      <a:pt x="7575" y="10295"/>
                      <a:pt x="7847" y="9668"/>
                      <a:pt x="8265" y="8914"/>
                    </a:cubicBezTo>
                    <a:close/>
                    <a:moveTo>
                      <a:pt x="13894" y="1"/>
                    </a:moveTo>
                    <a:cubicBezTo>
                      <a:pt x="13747" y="1"/>
                      <a:pt x="13538" y="22"/>
                      <a:pt x="13392" y="106"/>
                    </a:cubicBezTo>
                    <a:cubicBezTo>
                      <a:pt x="13245" y="189"/>
                      <a:pt x="13161" y="252"/>
                      <a:pt x="13057" y="336"/>
                    </a:cubicBezTo>
                    <a:cubicBezTo>
                      <a:pt x="13073" y="336"/>
                      <a:pt x="12914" y="486"/>
                      <a:pt x="12938" y="486"/>
                    </a:cubicBezTo>
                    <a:cubicBezTo>
                      <a:pt x="12945" y="486"/>
                      <a:pt x="12968" y="473"/>
                      <a:pt x="13015" y="440"/>
                    </a:cubicBezTo>
                    <a:lnTo>
                      <a:pt x="13015" y="440"/>
                    </a:lnTo>
                    <a:cubicBezTo>
                      <a:pt x="12199" y="1047"/>
                      <a:pt x="11843" y="1675"/>
                      <a:pt x="11425" y="2261"/>
                    </a:cubicBezTo>
                    <a:cubicBezTo>
                      <a:pt x="11048" y="2847"/>
                      <a:pt x="10672" y="3453"/>
                      <a:pt x="10107" y="4144"/>
                    </a:cubicBezTo>
                    <a:lnTo>
                      <a:pt x="10128" y="4123"/>
                    </a:lnTo>
                    <a:lnTo>
                      <a:pt x="10128" y="4123"/>
                    </a:lnTo>
                    <a:cubicBezTo>
                      <a:pt x="9458" y="5357"/>
                      <a:pt x="9039" y="5755"/>
                      <a:pt x="8307" y="7115"/>
                    </a:cubicBezTo>
                    <a:lnTo>
                      <a:pt x="8265" y="7031"/>
                    </a:lnTo>
                    <a:cubicBezTo>
                      <a:pt x="7910" y="7659"/>
                      <a:pt x="7491" y="8370"/>
                      <a:pt x="7052" y="9040"/>
                    </a:cubicBezTo>
                    <a:lnTo>
                      <a:pt x="7135" y="8956"/>
                    </a:lnTo>
                    <a:lnTo>
                      <a:pt x="7135" y="8956"/>
                    </a:lnTo>
                    <a:lnTo>
                      <a:pt x="6842" y="9437"/>
                    </a:lnTo>
                    <a:lnTo>
                      <a:pt x="6863" y="9417"/>
                    </a:lnTo>
                    <a:lnTo>
                      <a:pt x="6863" y="9417"/>
                    </a:lnTo>
                    <a:cubicBezTo>
                      <a:pt x="6738" y="9605"/>
                      <a:pt x="6508" y="10065"/>
                      <a:pt x="6236" y="10442"/>
                    </a:cubicBezTo>
                    <a:lnTo>
                      <a:pt x="6257" y="10421"/>
                    </a:lnTo>
                    <a:lnTo>
                      <a:pt x="6257" y="10421"/>
                    </a:lnTo>
                    <a:cubicBezTo>
                      <a:pt x="6131" y="10714"/>
                      <a:pt x="5943" y="11007"/>
                      <a:pt x="5754" y="11258"/>
                    </a:cubicBezTo>
                    <a:lnTo>
                      <a:pt x="5629" y="11593"/>
                    </a:lnTo>
                    <a:cubicBezTo>
                      <a:pt x="5127" y="12325"/>
                      <a:pt x="4562" y="13518"/>
                      <a:pt x="4122" y="14124"/>
                    </a:cubicBezTo>
                    <a:cubicBezTo>
                      <a:pt x="3348" y="15484"/>
                      <a:pt x="2490" y="16970"/>
                      <a:pt x="1737" y="18393"/>
                    </a:cubicBezTo>
                    <a:cubicBezTo>
                      <a:pt x="942" y="19816"/>
                      <a:pt x="461" y="20736"/>
                      <a:pt x="0" y="21657"/>
                    </a:cubicBezTo>
                    <a:lnTo>
                      <a:pt x="670" y="22431"/>
                    </a:lnTo>
                    <a:lnTo>
                      <a:pt x="733" y="22368"/>
                    </a:lnTo>
                    <a:cubicBezTo>
                      <a:pt x="796" y="22180"/>
                      <a:pt x="900" y="22013"/>
                      <a:pt x="984" y="21845"/>
                    </a:cubicBezTo>
                    <a:cubicBezTo>
                      <a:pt x="1444" y="20966"/>
                      <a:pt x="1967" y="20234"/>
                      <a:pt x="2302" y="19439"/>
                    </a:cubicBezTo>
                    <a:lnTo>
                      <a:pt x="2302" y="19439"/>
                    </a:lnTo>
                    <a:cubicBezTo>
                      <a:pt x="2179" y="19664"/>
                      <a:pt x="1977" y="20088"/>
                      <a:pt x="1909" y="20088"/>
                    </a:cubicBezTo>
                    <a:cubicBezTo>
                      <a:pt x="1908" y="20088"/>
                      <a:pt x="1906" y="20088"/>
                      <a:pt x="1905" y="20088"/>
                    </a:cubicBezTo>
                    <a:lnTo>
                      <a:pt x="2323" y="19334"/>
                    </a:lnTo>
                    <a:lnTo>
                      <a:pt x="2323" y="19334"/>
                    </a:lnTo>
                    <a:cubicBezTo>
                      <a:pt x="2175" y="19565"/>
                      <a:pt x="2040" y="19756"/>
                      <a:pt x="1999" y="19756"/>
                    </a:cubicBezTo>
                    <a:cubicBezTo>
                      <a:pt x="1988" y="19756"/>
                      <a:pt x="1984" y="19742"/>
                      <a:pt x="1988" y="19711"/>
                    </a:cubicBezTo>
                    <a:cubicBezTo>
                      <a:pt x="2595" y="18665"/>
                      <a:pt x="3181" y="17786"/>
                      <a:pt x="3913" y="16510"/>
                    </a:cubicBezTo>
                    <a:cubicBezTo>
                      <a:pt x="3871" y="16426"/>
                      <a:pt x="4269" y="15798"/>
                      <a:pt x="4478" y="15338"/>
                    </a:cubicBezTo>
                    <a:lnTo>
                      <a:pt x="4499" y="15338"/>
                    </a:lnTo>
                    <a:cubicBezTo>
                      <a:pt x="4465" y="15395"/>
                      <a:pt x="4450" y="15433"/>
                      <a:pt x="4456" y="15433"/>
                    </a:cubicBezTo>
                    <a:cubicBezTo>
                      <a:pt x="4461" y="15433"/>
                      <a:pt x="4482" y="15405"/>
                      <a:pt x="4520" y="15338"/>
                    </a:cubicBezTo>
                    <a:cubicBezTo>
                      <a:pt x="4583" y="15359"/>
                      <a:pt x="4855" y="15401"/>
                      <a:pt x="4855" y="15401"/>
                    </a:cubicBezTo>
                    <a:cubicBezTo>
                      <a:pt x="4855" y="15401"/>
                      <a:pt x="4876" y="15422"/>
                      <a:pt x="4876" y="15422"/>
                    </a:cubicBezTo>
                    <a:cubicBezTo>
                      <a:pt x="4876" y="15443"/>
                      <a:pt x="4897" y="15443"/>
                      <a:pt x="4897" y="15443"/>
                    </a:cubicBezTo>
                    <a:cubicBezTo>
                      <a:pt x="4985" y="15487"/>
                      <a:pt x="5076" y="15505"/>
                      <a:pt x="5167" y="15505"/>
                    </a:cubicBezTo>
                    <a:cubicBezTo>
                      <a:pt x="5292" y="15505"/>
                      <a:pt x="5415" y="15470"/>
                      <a:pt x="5524" y="15422"/>
                    </a:cubicBezTo>
                    <a:cubicBezTo>
                      <a:pt x="5700" y="15369"/>
                      <a:pt x="5861" y="15286"/>
                      <a:pt x="6033" y="15286"/>
                    </a:cubicBezTo>
                    <a:cubicBezTo>
                      <a:pt x="6065" y="15286"/>
                      <a:pt x="6098" y="15289"/>
                      <a:pt x="6131" y="15296"/>
                    </a:cubicBezTo>
                    <a:cubicBezTo>
                      <a:pt x="6403" y="15296"/>
                      <a:pt x="6905" y="15212"/>
                      <a:pt x="7052" y="14982"/>
                    </a:cubicBezTo>
                    <a:cubicBezTo>
                      <a:pt x="7219" y="14857"/>
                      <a:pt x="7428" y="14878"/>
                      <a:pt x="7554" y="14710"/>
                    </a:cubicBezTo>
                    <a:lnTo>
                      <a:pt x="7554" y="14627"/>
                    </a:lnTo>
                    <a:cubicBezTo>
                      <a:pt x="7575" y="14627"/>
                      <a:pt x="7591" y="14632"/>
                      <a:pt x="7604" y="14632"/>
                    </a:cubicBezTo>
                    <a:cubicBezTo>
                      <a:pt x="7617" y="14632"/>
                      <a:pt x="7627" y="14627"/>
                      <a:pt x="7638" y="14606"/>
                    </a:cubicBezTo>
                    <a:cubicBezTo>
                      <a:pt x="7617" y="14606"/>
                      <a:pt x="7617" y="14585"/>
                      <a:pt x="7617" y="14543"/>
                    </a:cubicBezTo>
                    <a:lnTo>
                      <a:pt x="7617" y="14543"/>
                    </a:lnTo>
                    <a:lnTo>
                      <a:pt x="7700" y="14564"/>
                    </a:lnTo>
                    <a:cubicBezTo>
                      <a:pt x="7679" y="14536"/>
                      <a:pt x="7696" y="14529"/>
                      <a:pt x="7724" y="14529"/>
                    </a:cubicBezTo>
                    <a:cubicBezTo>
                      <a:pt x="7753" y="14529"/>
                      <a:pt x="7794" y="14536"/>
                      <a:pt x="7823" y="14536"/>
                    </a:cubicBezTo>
                    <a:cubicBezTo>
                      <a:pt x="7851" y="14536"/>
                      <a:pt x="7868" y="14529"/>
                      <a:pt x="7847" y="14501"/>
                    </a:cubicBezTo>
                    <a:lnTo>
                      <a:pt x="7805" y="14438"/>
                    </a:lnTo>
                    <a:cubicBezTo>
                      <a:pt x="8035" y="14041"/>
                      <a:pt x="8537" y="13811"/>
                      <a:pt x="8788" y="13392"/>
                    </a:cubicBezTo>
                    <a:cubicBezTo>
                      <a:pt x="8788" y="13246"/>
                      <a:pt x="8705" y="13120"/>
                      <a:pt x="8747" y="13015"/>
                    </a:cubicBezTo>
                    <a:lnTo>
                      <a:pt x="8747" y="13015"/>
                    </a:lnTo>
                    <a:lnTo>
                      <a:pt x="8830" y="13057"/>
                    </a:lnTo>
                    <a:cubicBezTo>
                      <a:pt x="8893" y="12994"/>
                      <a:pt x="8767" y="12994"/>
                      <a:pt x="8788" y="12911"/>
                    </a:cubicBezTo>
                    <a:lnTo>
                      <a:pt x="8788" y="12911"/>
                    </a:lnTo>
                    <a:lnTo>
                      <a:pt x="8872" y="12994"/>
                    </a:lnTo>
                    <a:lnTo>
                      <a:pt x="8977" y="12869"/>
                    </a:lnTo>
                    <a:lnTo>
                      <a:pt x="8935" y="12890"/>
                    </a:lnTo>
                    <a:cubicBezTo>
                      <a:pt x="8965" y="12845"/>
                      <a:pt x="8995" y="12810"/>
                      <a:pt x="9025" y="12810"/>
                    </a:cubicBezTo>
                    <a:cubicBezTo>
                      <a:pt x="9037" y="12810"/>
                      <a:pt x="9049" y="12815"/>
                      <a:pt x="9060" y="12827"/>
                    </a:cubicBezTo>
                    <a:cubicBezTo>
                      <a:pt x="9019" y="12785"/>
                      <a:pt x="8977" y="12785"/>
                      <a:pt x="9019" y="12722"/>
                    </a:cubicBezTo>
                    <a:lnTo>
                      <a:pt x="9019" y="12722"/>
                    </a:lnTo>
                    <a:cubicBezTo>
                      <a:pt x="9042" y="12730"/>
                      <a:pt x="9062" y="12734"/>
                      <a:pt x="9080" y="12734"/>
                    </a:cubicBezTo>
                    <a:cubicBezTo>
                      <a:pt x="9160" y="12734"/>
                      <a:pt x="9197" y="12665"/>
                      <a:pt x="9249" y="12597"/>
                    </a:cubicBezTo>
                    <a:cubicBezTo>
                      <a:pt x="9249" y="12597"/>
                      <a:pt x="9249" y="12555"/>
                      <a:pt x="9207" y="12555"/>
                    </a:cubicBezTo>
                    <a:cubicBezTo>
                      <a:pt x="9458" y="12430"/>
                      <a:pt x="9207" y="12199"/>
                      <a:pt x="9458" y="12053"/>
                    </a:cubicBezTo>
                    <a:lnTo>
                      <a:pt x="9437" y="12053"/>
                    </a:lnTo>
                    <a:cubicBezTo>
                      <a:pt x="9395" y="11865"/>
                      <a:pt x="9542" y="11823"/>
                      <a:pt x="9500" y="11634"/>
                    </a:cubicBezTo>
                    <a:lnTo>
                      <a:pt x="9500" y="11634"/>
                    </a:lnTo>
                    <a:lnTo>
                      <a:pt x="9583" y="11655"/>
                    </a:lnTo>
                    <a:cubicBezTo>
                      <a:pt x="9563" y="11551"/>
                      <a:pt x="9583" y="11467"/>
                      <a:pt x="9646" y="11362"/>
                    </a:cubicBezTo>
                    <a:lnTo>
                      <a:pt x="9625" y="11362"/>
                    </a:lnTo>
                    <a:lnTo>
                      <a:pt x="9646" y="11300"/>
                    </a:lnTo>
                    <a:lnTo>
                      <a:pt x="9625" y="11300"/>
                    </a:lnTo>
                    <a:cubicBezTo>
                      <a:pt x="9646" y="11279"/>
                      <a:pt x="9625" y="11216"/>
                      <a:pt x="9667" y="11153"/>
                    </a:cubicBezTo>
                    <a:lnTo>
                      <a:pt x="9646" y="11153"/>
                    </a:lnTo>
                    <a:cubicBezTo>
                      <a:pt x="9625" y="11111"/>
                      <a:pt x="9646" y="11070"/>
                      <a:pt x="9688" y="11028"/>
                    </a:cubicBezTo>
                    <a:lnTo>
                      <a:pt x="9625" y="10986"/>
                    </a:lnTo>
                    <a:cubicBezTo>
                      <a:pt x="9709" y="10881"/>
                      <a:pt x="9604" y="10714"/>
                      <a:pt x="9688" y="10609"/>
                    </a:cubicBezTo>
                    <a:cubicBezTo>
                      <a:pt x="9688" y="10400"/>
                      <a:pt x="9688" y="10170"/>
                      <a:pt x="9625" y="9981"/>
                    </a:cubicBezTo>
                    <a:cubicBezTo>
                      <a:pt x="9542" y="9521"/>
                      <a:pt x="9374" y="9458"/>
                      <a:pt x="9144" y="9103"/>
                    </a:cubicBezTo>
                    <a:cubicBezTo>
                      <a:pt x="9123" y="9040"/>
                      <a:pt x="9081" y="8956"/>
                      <a:pt x="9060" y="8893"/>
                    </a:cubicBezTo>
                    <a:cubicBezTo>
                      <a:pt x="8956" y="8621"/>
                      <a:pt x="8872" y="8412"/>
                      <a:pt x="8642" y="8266"/>
                    </a:cubicBezTo>
                    <a:cubicBezTo>
                      <a:pt x="8705" y="8161"/>
                      <a:pt x="8767" y="8077"/>
                      <a:pt x="8830" y="7973"/>
                    </a:cubicBezTo>
                    <a:cubicBezTo>
                      <a:pt x="8830" y="7998"/>
                      <a:pt x="8836" y="8009"/>
                      <a:pt x="8846" y="8009"/>
                    </a:cubicBezTo>
                    <a:cubicBezTo>
                      <a:pt x="8906" y="8009"/>
                      <a:pt x="9115" y="7630"/>
                      <a:pt x="9174" y="7630"/>
                    </a:cubicBezTo>
                    <a:cubicBezTo>
                      <a:pt x="9179" y="7630"/>
                      <a:pt x="9183" y="7633"/>
                      <a:pt x="9186" y="7638"/>
                    </a:cubicBezTo>
                    <a:cubicBezTo>
                      <a:pt x="9793" y="6466"/>
                      <a:pt x="10483" y="5650"/>
                      <a:pt x="11236" y="4395"/>
                    </a:cubicBezTo>
                    <a:lnTo>
                      <a:pt x="11236" y="4395"/>
                    </a:lnTo>
                    <a:lnTo>
                      <a:pt x="11174" y="4437"/>
                    </a:lnTo>
                    <a:cubicBezTo>
                      <a:pt x="11341" y="4081"/>
                      <a:pt x="11948" y="3286"/>
                      <a:pt x="12199" y="3056"/>
                    </a:cubicBezTo>
                    <a:lnTo>
                      <a:pt x="12199" y="3056"/>
                    </a:lnTo>
                    <a:cubicBezTo>
                      <a:pt x="12180" y="3068"/>
                      <a:pt x="12168" y="3074"/>
                      <a:pt x="12159" y="3074"/>
                    </a:cubicBezTo>
                    <a:cubicBezTo>
                      <a:pt x="12094" y="3074"/>
                      <a:pt x="12311" y="2733"/>
                      <a:pt x="12266" y="2733"/>
                    </a:cubicBezTo>
                    <a:cubicBezTo>
                      <a:pt x="12263" y="2733"/>
                      <a:pt x="12260" y="2734"/>
                      <a:pt x="12256" y="2736"/>
                    </a:cubicBezTo>
                    <a:lnTo>
                      <a:pt x="12256" y="2736"/>
                    </a:lnTo>
                    <a:cubicBezTo>
                      <a:pt x="12389" y="2624"/>
                      <a:pt x="12615" y="2341"/>
                      <a:pt x="12806" y="2093"/>
                    </a:cubicBezTo>
                    <a:cubicBezTo>
                      <a:pt x="13036" y="1821"/>
                      <a:pt x="13224" y="1570"/>
                      <a:pt x="13224" y="1570"/>
                    </a:cubicBezTo>
                    <a:cubicBezTo>
                      <a:pt x="13266" y="1466"/>
                      <a:pt x="13475" y="1235"/>
                      <a:pt x="13705" y="1068"/>
                    </a:cubicBezTo>
                    <a:cubicBezTo>
                      <a:pt x="13747" y="1047"/>
                      <a:pt x="13810" y="984"/>
                      <a:pt x="13852" y="963"/>
                    </a:cubicBezTo>
                    <a:cubicBezTo>
                      <a:pt x="13862" y="953"/>
                      <a:pt x="13873" y="953"/>
                      <a:pt x="13883" y="953"/>
                    </a:cubicBezTo>
                    <a:cubicBezTo>
                      <a:pt x="13894" y="953"/>
                      <a:pt x="13904" y="953"/>
                      <a:pt x="13915" y="942"/>
                    </a:cubicBezTo>
                    <a:cubicBezTo>
                      <a:pt x="14040" y="942"/>
                      <a:pt x="14229" y="942"/>
                      <a:pt x="14354" y="922"/>
                    </a:cubicBezTo>
                    <a:cubicBezTo>
                      <a:pt x="14354" y="922"/>
                      <a:pt x="14521" y="984"/>
                      <a:pt x="14710" y="1026"/>
                    </a:cubicBezTo>
                    <a:cubicBezTo>
                      <a:pt x="14877" y="1089"/>
                      <a:pt x="15024" y="1152"/>
                      <a:pt x="15024" y="1152"/>
                    </a:cubicBezTo>
                    <a:lnTo>
                      <a:pt x="14814" y="1026"/>
                    </a:lnTo>
                    <a:lnTo>
                      <a:pt x="14814" y="1026"/>
                    </a:lnTo>
                    <a:cubicBezTo>
                      <a:pt x="14971" y="1072"/>
                      <a:pt x="15075" y="1090"/>
                      <a:pt x="15130" y="1090"/>
                    </a:cubicBezTo>
                    <a:cubicBezTo>
                      <a:pt x="15199" y="1090"/>
                      <a:pt x="15189" y="1061"/>
                      <a:pt x="15107" y="1026"/>
                    </a:cubicBezTo>
                    <a:lnTo>
                      <a:pt x="15107" y="1026"/>
                    </a:lnTo>
                    <a:cubicBezTo>
                      <a:pt x="15275" y="1047"/>
                      <a:pt x="15358" y="1131"/>
                      <a:pt x="15589" y="1215"/>
                    </a:cubicBezTo>
                    <a:lnTo>
                      <a:pt x="15505" y="1131"/>
                    </a:lnTo>
                    <a:lnTo>
                      <a:pt x="15505" y="1131"/>
                    </a:lnTo>
                    <a:cubicBezTo>
                      <a:pt x="15842" y="1238"/>
                      <a:pt x="15988" y="1390"/>
                      <a:pt x="15911" y="1390"/>
                    </a:cubicBezTo>
                    <a:cubicBezTo>
                      <a:pt x="15883" y="1390"/>
                      <a:pt x="15825" y="1370"/>
                      <a:pt x="15735" y="1319"/>
                    </a:cubicBezTo>
                    <a:lnTo>
                      <a:pt x="15735" y="1319"/>
                    </a:lnTo>
                    <a:cubicBezTo>
                      <a:pt x="16488" y="1905"/>
                      <a:pt x="16300" y="1507"/>
                      <a:pt x="16907" y="2114"/>
                    </a:cubicBezTo>
                    <a:lnTo>
                      <a:pt x="16990" y="2323"/>
                    </a:lnTo>
                    <a:lnTo>
                      <a:pt x="17011" y="2365"/>
                    </a:lnTo>
                    <a:lnTo>
                      <a:pt x="17011" y="2344"/>
                    </a:lnTo>
                    <a:lnTo>
                      <a:pt x="16990" y="2282"/>
                    </a:lnTo>
                    <a:lnTo>
                      <a:pt x="16990" y="2282"/>
                    </a:lnTo>
                    <a:cubicBezTo>
                      <a:pt x="17011" y="2323"/>
                      <a:pt x="17032" y="2344"/>
                      <a:pt x="17053" y="2365"/>
                    </a:cubicBezTo>
                    <a:cubicBezTo>
                      <a:pt x="17304" y="2637"/>
                      <a:pt x="17367" y="2679"/>
                      <a:pt x="17451" y="2721"/>
                    </a:cubicBezTo>
                    <a:cubicBezTo>
                      <a:pt x="17534" y="2763"/>
                      <a:pt x="17618" y="2805"/>
                      <a:pt x="17848" y="3223"/>
                    </a:cubicBezTo>
                    <a:lnTo>
                      <a:pt x="17911" y="3223"/>
                    </a:lnTo>
                    <a:cubicBezTo>
                      <a:pt x="18007" y="3414"/>
                      <a:pt x="18102" y="3605"/>
                      <a:pt x="18054" y="3605"/>
                    </a:cubicBezTo>
                    <a:cubicBezTo>
                      <a:pt x="18050" y="3605"/>
                      <a:pt x="18044" y="3603"/>
                      <a:pt x="18037" y="3600"/>
                    </a:cubicBezTo>
                    <a:lnTo>
                      <a:pt x="18037" y="3600"/>
                    </a:lnTo>
                    <a:cubicBezTo>
                      <a:pt x="18078" y="3704"/>
                      <a:pt x="18120" y="3809"/>
                      <a:pt x="18162" y="3893"/>
                    </a:cubicBezTo>
                    <a:cubicBezTo>
                      <a:pt x="18183" y="3997"/>
                      <a:pt x="18225" y="4102"/>
                      <a:pt x="18246" y="4207"/>
                    </a:cubicBezTo>
                    <a:lnTo>
                      <a:pt x="18309" y="4520"/>
                    </a:lnTo>
                    <a:lnTo>
                      <a:pt x="18309" y="4667"/>
                    </a:lnTo>
                    <a:lnTo>
                      <a:pt x="18309" y="4751"/>
                    </a:lnTo>
                    <a:lnTo>
                      <a:pt x="18309" y="4792"/>
                    </a:lnTo>
                    <a:lnTo>
                      <a:pt x="18309" y="4813"/>
                    </a:lnTo>
                    <a:lnTo>
                      <a:pt x="18309" y="4815"/>
                    </a:lnTo>
                    <a:lnTo>
                      <a:pt x="18309" y="4815"/>
                    </a:lnTo>
                    <a:cubicBezTo>
                      <a:pt x="18302" y="4815"/>
                      <a:pt x="18297" y="4815"/>
                      <a:pt x="18294" y="4815"/>
                    </a:cubicBezTo>
                    <a:cubicBezTo>
                      <a:pt x="18285" y="4815"/>
                      <a:pt x="18297" y="4817"/>
                      <a:pt x="18309" y="4819"/>
                    </a:cubicBezTo>
                    <a:lnTo>
                      <a:pt x="18309" y="4819"/>
                    </a:lnTo>
                    <a:lnTo>
                      <a:pt x="18309" y="4815"/>
                    </a:lnTo>
                    <a:lnTo>
                      <a:pt x="18309" y="4815"/>
                    </a:lnTo>
                    <a:cubicBezTo>
                      <a:pt x="18312" y="4816"/>
                      <a:pt x="18315" y="4816"/>
                      <a:pt x="18319" y="4816"/>
                    </a:cubicBezTo>
                    <a:lnTo>
                      <a:pt x="18319" y="4816"/>
                    </a:lnTo>
                    <a:cubicBezTo>
                      <a:pt x="18328" y="4819"/>
                      <a:pt x="18327" y="4820"/>
                      <a:pt x="18322" y="4820"/>
                    </a:cubicBezTo>
                    <a:cubicBezTo>
                      <a:pt x="18319" y="4820"/>
                      <a:pt x="18314" y="4819"/>
                      <a:pt x="18309" y="4819"/>
                    </a:cubicBezTo>
                    <a:lnTo>
                      <a:pt x="18309" y="4819"/>
                    </a:lnTo>
                    <a:lnTo>
                      <a:pt x="18309" y="4834"/>
                    </a:lnTo>
                    <a:lnTo>
                      <a:pt x="18288" y="4855"/>
                    </a:lnTo>
                    <a:lnTo>
                      <a:pt x="18288" y="4897"/>
                    </a:lnTo>
                    <a:cubicBezTo>
                      <a:pt x="18288" y="4918"/>
                      <a:pt x="18267" y="4981"/>
                      <a:pt x="18225" y="5023"/>
                    </a:cubicBezTo>
                    <a:cubicBezTo>
                      <a:pt x="18183" y="5127"/>
                      <a:pt x="18141" y="5232"/>
                      <a:pt x="18099" y="5336"/>
                    </a:cubicBezTo>
                    <a:cubicBezTo>
                      <a:pt x="17995" y="5525"/>
                      <a:pt x="17890" y="5713"/>
                      <a:pt x="17806" y="5880"/>
                    </a:cubicBezTo>
                    <a:cubicBezTo>
                      <a:pt x="17715" y="6017"/>
                      <a:pt x="17680" y="6064"/>
                      <a:pt x="17673" y="6064"/>
                    </a:cubicBezTo>
                    <a:cubicBezTo>
                      <a:pt x="17657" y="6064"/>
                      <a:pt x="17773" y="5841"/>
                      <a:pt x="17735" y="5841"/>
                    </a:cubicBezTo>
                    <a:cubicBezTo>
                      <a:pt x="17726" y="5841"/>
                      <a:pt x="17709" y="5852"/>
                      <a:pt x="17681" y="5880"/>
                    </a:cubicBezTo>
                    <a:cubicBezTo>
                      <a:pt x="17262" y="6383"/>
                      <a:pt x="17242" y="6613"/>
                      <a:pt x="16949" y="7115"/>
                    </a:cubicBezTo>
                    <a:lnTo>
                      <a:pt x="16990" y="6948"/>
                    </a:lnTo>
                    <a:lnTo>
                      <a:pt x="16342" y="7931"/>
                    </a:lnTo>
                    <a:lnTo>
                      <a:pt x="16467" y="7826"/>
                    </a:lnTo>
                    <a:lnTo>
                      <a:pt x="16467" y="7826"/>
                    </a:lnTo>
                    <a:lnTo>
                      <a:pt x="16028" y="8475"/>
                    </a:lnTo>
                    <a:cubicBezTo>
                      <a:pt x="15992" y="8511"/>
                      <a:pt x="15973" y="8527"/>
                      <a:pt x="15967" y="8527"/>
                    </a:cubicBezTo>
                    <a:cubicBezTo>
                      <a:pt x="15948" y="8527"/>
                      <a:pt x="16097" y="8325"/>
                      <a:pt x="16195" y="8161"/>
                    </a:cubicBezTo>
                    <a:lnTo>
                      <a:pt x="16195" y="8161"/>
                    </a:lnTo>
                    <a:cubicBezTo>
                      <a:pt x="15714" y="8873"/>
                      <a:pt x="15149" y="9333"/>
                      <a:pt x="14731" y="10107"/>
                    </a:cubicBezTo>
                    <a:lnTo>
                      <a:pt x="14856" y="10065"/>
                    </a:lnTo>
                    <a:cubicBezTo>
                      <a:pt x="14835" y="10065"/>
                      <a:pt x="14898" y="9961"/>
                      <a:pt x="14961" y="9898"/>
                    </a:cubicBezTo>
                    <a:cubicBezTo>
                      <a:pt x="15081" y="9760"/>
                      <a:pt x="15135" y="9705"/>
                      <a:pt x="15145" y="9705"/>
                    </a:cubicBezTo>
                    <a:cubicBezTo>
                      <a:pt x="15185" y="9705"/>
                      <a:pt x="14631" y="10455"/>
                      <a:pt x="14647" y="10505"/>
                    </a:cubicBezTo>
                    <a:cubicBezTo>
                      <a:pt x="14438" y="10651"/>
                      <a:pt x="14019" y="11321"/>
                      <a:pt x="13747" y="11530"/>
                    </a:cubicBezTo>
                    <a:cubicBezTo>
                      <a:pt x="12952" y="12827"/>
                      <a:pt x="12094" y="13664"/>
                      <a:pt x="11467" y="14647"/>
                    </a:cubicBezTo>
                    <a:cubicBezTo>
                      <a:pt x="11500" y="14614"/>
                      <a:pt x="11518" y="14600"/>
                      <a:pt x="11524" y="14600"/>
                    </a:cubicBezTo>
                    <a:cubicBezTo>
                      <a:pt x="11553" y="14600"/>
                      <a:pt x="11268" y="14982"/>
                      <a:pt x="11320" y="14982"/>
                    </a:cubicBezTo>
                    <a:cubicBezTo>
                      <a:pt x="11048" y="15422"/>
                      <a:pt x="11027" y="15233"/>
                      <a:pt x="10755" y="15610"/>
                    </a:cubicBezTo>
                    <a:lnTo>
                      <a:pt x="10567" y="16007"/>
                    </a:lnTo>
                    <a:cubicBezTo>
                      <a:pt x="9835" y="16803"/>
                      <a:pt x="10211" y="16656"/>
                      <a:pt x="9563" y="17451"/>
                    </a:cubicBezTo>
                    <a:cubicBezTo>
                      <a:pt x="9060" y="17932"/>
                      <a:pt x="8684" y="18748"/>
                      <a:pt x="7972" y="19481"/>
                    </a:cubicBezTo>
                    <a:lnTo>
                      <a:pt x="8014" y="19544"/>
                    </a:lnTo>
                    <a:cubicBezTo>
                      <a:pt x="7491" y="20129"/>
                      <a:pt x="7345" y="20506"/>
                      <a:pt x="6947" y="20987"/>
                    </a:cubicBezTo>
                    <a:cubicBezTo>
                      <a:pt x="6932" y="21028"/>
                      <a:pt x="6930" y="21043"/>
                      <a:pt x="6937" y="21043"/>
                    </a:cubicBezTo>
                    <a:cubicBezTo>
                      <a:pt x="6956" y="21043"/>
                      <a:pt x="7038" y="20936"/>
                      <a:pt x="7091" y="20936"/>
                    </a:cubicBezTo>
                    <a:cubicBezTo>
                      <a:pt x="7100" y="20936"/>
                      <a:pt x="7108" y="20939"/>
                      <a:pt x="7115" y="20945"/>
                    </a:cubicBezTo>
                    <a:cubicBezTo>
                      <a:pt x="6960" y="21115"/>
                      <a:pt x="6937" y="21160"/>
                      <a:pt x="6959" y="21160"/>
                    </a:cubicBezTo>
                    <a:cubicBezTo>
                      <a:pt x="6985" y="21160"/>
                      <a:pt x="7067" y="21101"/>
                      <a:pt x="7079" y="21101"/>
                    </a:cubicBezTo>
                    <a:cubicBezTo>
                      <a:pt x="7087" y="21101"/>
                      <a:pt x="7067" y="21124"/>
                      <a:pt x="6989" y="21197"/>
                    </a:cubicBezTo>
                    <a:cubicBezTo>
                      <a:pt x="6508" y="21950"/>
                      <a:pt x="5713" y="22452"/>
                      <a:pt x="5190" y="23142"/>
                    </a:cubicBezTo>
                    <a:cubicBezTo>
                      <a:pt x="4562" y="23812"/>
                      <a:pt x="4269" y="24586"/>
                      <a:pt x="4039" y="24628"/>
                    </a:cubicBezTo>
                    <a:lnTo>
                      <a:pt x="4332" y="24230"/>
                    </a:lnTo>
                    <a:lnTo>
                      <a:pt x="3537" y="25235"/>
                    </a:lnTo>
                    <a:lnTo>
                      <a:pt x="3557" y="25298"/>
                    </a:lnTo>
                    <a:cubicBezTo>
                      <a:pt x="3495" y="25360"/>
                      <a:pt x="3411" y="25465"/>
                      <a:pt x="3327" y="25591"/>
                    </a:cubicBezTo>
                    <a:lnTo>
                      <a:pt x="3829" y="26155"/>
                    </a:lnTo>
                    <a:cubicBezTo>
                      <a:pt x="4353" y="25528"/>
                      <a:pt x="4938" y="24795"/>
                      <a:pt x="5503" y="24084"/>
                    </a:cubicBezTo>
                    <a:cubicBezTo>
                      <a:pt x="6445" y="22912"/>
                      <a:pt x="7345" y="21741"/>
                      <a:pt x="7910" y="20904"/>
                    </a:cubicBezTo>
                    <a:cubicBezTo>
                      <a:pt x="8893" y="19565"/>
                      <a:pt x="9814" y="18560"/>
                      <a:pt x="10734" y="17263"/>
                    </a:cubicBezTo>
                    <a:lnTo>
                      <a:pt x="10923" y="16907"/>
                    </a:lnTo>
                    <a:cubicBezTo>
                      <a:pt x="11111" y="16677"/>
                      <a:pt x="11153" y="16677"/>
                      <a:pt x="11383" y="16363"/>
                    </a:cubicBezTo>
                    <a:lnTo>
                      <a:pt x="11383" y="16363"/>
                    </a:lnTo>
                    <a:cubicBezTo>
                      <a:pt x="11346" y="16405"/>
                      <a:pt x="11326" y="16422"/>
                      <a:pt x="11319" y="16422"/>
                    </a:cubicBezTo>
                    <a:cubicBezTo>
                      <a:pt x="11296" y="16422"/>
                      <a:pt x="11378" y="16274"/>
                      <a:pt x="11425" y="16196"/>
                    </a:cubicBezTo>
                    <a:lnTo>
                      <a:pt x="11718" y="15882"/>
                    </a:lnTo>
                    <a:cubicBezTo>
                      <a:pt x="11739" y="15715"/>
                      <a:pt x="12513" y="15087"/>
                      <a:pt x="12471" y="14982"/>
                    </a:cubicBezTo>
                    <a:lnTo>
                      <a:pt x="12513" y="14794"/>
                    </a:lnTo>
                    <a:cubicBezTo>
                      <a:pt x="13580" y="13267"/>
                      <a:pt x="14773" y="11655"/>
                      <a:pt x="16007" y="10023"/>
                    </a:cubicBezTo>
                    <a:cubicBezTo>
                      <a:pt x="16614" y="9186"/>
                      <a:pt x="17242" y="8370"/>
                      <a:pt x="17827" y="7513"/>
                    </a:cubicBezTo>
                    <a:cubicBezTo>
                      <a:pt x="18120" y="7094"/>
                      <a:pt x="18413" y="6655"/>
                      <a:pt x="18685" y="6215"/>
                    </a:cubicBezTo>
                    <a:cubicBezTo>
                      <a:pt x="18811" y="5985"/>
                      <a:pt x="18957" y="5776"/>
                      <a:pt x="19083" y="5504"/>
                    </a:cubicBezTo>
                    <a:cubicBezTo>
                      <a:pt x="19104" y="5441"/>
                      <a:pt x="19146" y="5399"/>
                      <a:pt x="19167" y="5316"/>
                    </a:cubicBezTo>
                    <a:cubicBezTo>
                      <a:pt x="19208" y="5232"/>
                      <a:pt x="19229" y="5127"/>
                      <a:pt x="19250" y="5044"/>
                    </a:cubicBezTo>
                    <a:cubicBezTo>
                      <a:pt x="19292" y="4897"/>
                      <a:pt x="19292" y="4792"/>
                      <a:pt x="19292" y="4688"/>
                    </a:cubicBezTo>
                    <a:cubicBezTo>
                      <a:pt x="19292" y="4646"/>
                      <a:pt x="19292" y="4604"/>
                      <a:pt x="19292" y="4562"/>
                    </a:cubicBezTo>
                    <a:cubicBezTo>
                      <a:pt x="19229" y="3997"/>
                      <a:pt x="19041" y="3579"/>
                      <a:pt x="18832" y="3223"/>
                    </a:cubicBezTo>
                    <a:cubicBezTo>
                      <a:pt x="18602" y="2847"/>
                      <a:pt x="18350" y="2512"/>
                      <a:pt x="17995" y="2135"/>
                    </a:cubicBezTo>
                    <a:lnTo>
                      <a:pt x="18078" y="2072"/>
                    </a:lnTo>
                    <a:cubicBezTo>
                      <a:pt x="17827" y="1779"/>
                      <a:pt x="17786" y="1779"/>
                      <a:pt x="17744" y="1759"/>
                    </a:cubicBezTo>
                    <a:cubicBezTo>
                      <a:pt x="17681" y="1759"/>
                      <a:pt x="17639" y="1738"/>
                      <a:pt x="17325" y="1507"/>
                    </a:cubicBezTo>
                    <a:lnTo>
                      <a:pt x="17325" y="1507"/>
                    </a:lnTo>
                    <a:lnTo>
                      <a:pt x="17618" y="1612"/>
                    </a:lnTo>
                    <a:cubicBezTo>
                      <a:pt x="17618" y="1612"/>
                      <a:pt x="17555" y="1549"/>
                      <a:pt x="17451" y="1466"/>
                    </a:cubicBezTo>
                    <a:cubicBezTo>
                      <a:pt x="17346" y="1361"/>
                      <a:pt x="17221" y="1256"/>
                      <a:pt x="17074" y="1152"/>
                    </a:cubicBezTo>
                    <a:cubicBezTo>
                      <a:pt x="16928" y="1026"/>
                      <a:pt x="16760" y="942"/>
                      <a:pt x="16656" y="880"/>
                    </a:cubicBezTo>
                    <a:cubicBezTo>
                      <a:pt x="16530" y="796"/>
                      <a:pt x="16467" y="754"/>
                      <a:pt x="16467" y="754"/>
                    </a:cubicBezTo>
                    <a:lnTo>
                      <a:pt x="16467" y="754"/>
                    </a:lnTo>
                    <a:lnTo>
                      <a:pt x="16656" y="901"/>
                    </a:lnTo>
                    <a:cubicBezTo>
                      <a:pt x="16216" y="629"/>
                      <a:pt x="15693" y="398"/>
                      <a:pt x="15714" y="357"/>
                    </a:cubicBezTo>
                    <a:lnTo>
                      <a:pt x="15714" y="357"/>
                    </a:lnTo>
                    <a:cubicBezTo>
                      <a:pt x="15671" y="374"/>
                      <a:pt x="15667" y="387"/>
                      <a:pt x="15634" y="387"/>
                    </a:cubicBezTo>
                    <a:cubicBezTo>
                      <a:pt x="15586" y="387"/>
                      <a:pt x="15477" y="359"/>
                      <a:pt x="15107" y="273"/>
                    </a:cubicBezTo>
                    <a:cubicBezTo>
                      <a:pt x="15107" y="189"/>
                      <a:pt x="14877" y="106"/>
                      <a:pt x="14521" y="43"/>
                    </a:cubicBezTo>
                    <a:cubicBezTo>
                      <a:pt x="14333" y="1"/>
                      <a:pt x="14145" y="1"/>
                      <a:pt x="13894"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1"/>
              <p:cNvSpPr/>
              <p:nvPr/>
            </p:nvSpPr>
            <p:spPr>
              <a:xfrm flipH="1">
                <a:off x="2498725" y="1153900"/>
                <a:ext cx="297650" cy="423725"/>
              </a:xfrm>
              <a:custGeom>
                <a:rect b="b" l="l" r="r" t="t"/>
                <a:pathLst>
                  <a:path extrusionOk="0" h="16949" w="11906">
                    <a:moveTo>
                      <a:pt x="5274" y="11597"/>
                    </a:moveTo>
                    <a:cubicBezTo>
                      <a:pt x="5255" y="11618"/>
                      <a:pt x="5234" y="11644"/>
                      <a:pt x="5210" y="11676"/>
                    </a:cubicBezTo>
                    <a:cubicBezTo>
                      <a:pt x="5231" y="11650"/>
                      <a:pt x="5252" y="11624"/>
                      <a:pt x="5274" y="11597"/>
                    </a:cubicBezTo>
                    <a:close/>
                    <a:moveTo>
                      <a:pt x="3658" y="13729"/>
                    </a:moveTo>
                    <a:cubicBezTo>
                      <a:pt x="3648" y="13734"/>
                      <a:pt x="3620" y="13751"/>
                      <a:pt x="3620" y="13769"/>
                    </a:cubicBezTo>
                    <a:cubicBezTo>
                      <a:pt x="3633" y="13755"/>
                      <a:pt x="3646" y="13742"/>
                      <a:pt x="3658" y="13729"/>
                    </a:cubicBezTo>
                    <a:close/>
                    <a:moveTo>
                      <a:pt x="8097" y="1"/>
                    </a:moveTo>
                    <a:cubicBezTo>
                      <a:pt x="7616" y="984"/>
                      <a:pt x="7177" y="1926"/>
                      <a:pt x="6403" y="3411"/>
                    </a:cubicBezTo>
                    <a:cubicBezTo>
                      <a:pt x="4624" y="6676"/>
                      <a:pt x="3724" y="7994"/>
                      <a:pt x="2427" y="10839"/>
                    </a:cubicBezTo>
                    <a:cubicBezTo>
                      <a:pt x="2427" y="10839"/>
                      <a:pt x="1799" y="12178"/>
                      <a:pt x="1632" y="12764"/>
                    </a:cubicBezTo>
                    <a:cubicBezTo>
                      <a:pt x="1465" y="12764"/>
                      <a:pt x="1276" y="12764"/>
                      <a:pt x="1025" y="12827"/>
                    </a:cubicBezTo>
                    <a:cubicBezTo>
                      <a:pt x="795" y="12890"/>
                      <a:pt x="460" y="12994"/>
                      <a:pt x="209" y="13350"/>
                    </a:cubicBezTo>
                    <a:cubicBezTo>
                      <a:pt x="167" y="13434"/>
                      <a:pt x="147" y="13518"/>
                      <a:pt x="105" y="13580"/>
                    </a:cubicBezTo>
                    <a:cubicBezTo>
                      <a:pt x="0" y="13915"/>
                      <a:pt x="63" y="14250"/>
                      <a:pt x="167" y="14522"/>
                    </a:cubicBezTo>
                    <a:cubicBezTo>
                      <a:pt x="293" y="14857"/>
                      <a:pt x="502" y="15150"/>
                      <a:pt x="711" y="15422"/>
                    </a:cubicBezTo>
                    <a:cubicBezTo>
                      <a:pt x="1172" y="15945"/>
                      <a:pt x="1695" y="16363"/>
                      <a:pt x="2260" y="16677"/>
                    </a:cubicBezTo>
                    <a:cubicBezTo>
                      <a:pt x="2406" y="16740"/>
                      <a:pt x="2532" y="16803"/>
                      <a:pt x="2699" y="16865"/>
                    </a:cubicBezTo>
                    <a:cubicBezTo>
                      <a:pt x="2783" y="16886"/>
                      <a:pt x="2846" y="16907"/>
                      <a:pt x="2929" y="16928"/>
                    </a:cubicBezTo>
                    <a:cubicBezTo>
                      <a:pt x="3034" y="16949"/>
                      <a:pt x="3139" y="16949"/>
                      <a:pt x="3243" y="16949"/>
                    </a:cubicBezTo>
                    <a:cubicBezTo>
                      <a:pt x="3432" y="16949"/>
                      <a:pt x="3620" y="16907"/>
                      <a:pt x="3766" y="16803"/>
                    </a:cubicBezTo>
                    <a:cubicBezTo>
                      <a:pt x="3850" y="16761"/>
                      <a:pt x="3913" y="16698"/>
                      <a:pt x="3955" y="16635"/>
                    </a:cubicBezTo>
                    <a:cubicBezTo>
                      <a:pt x="4017" y="16572"/>
                      <a:pt x="4059" y="16510"/>
                      <a:pt x="4101" y="16447"/>
                    </a:cubicBezTo>
                    <a:cubicBezTo>
                      <a:pt x="4164" y="16279"/>
                      <a:pt x="4206" y="16238"/>
                      <a:pt x="4227" y="16154"/>
                    </a:cubicBezTo>
                    <a:cubicBezTo>
                      <a:pt x="4248" y="16070"/>
                      <a:pt x="4289" y="16007"/>
                      <a:pt x="4310" y="15966"/>
                    </a:cubicBezTo>
                    <a:cubicBezTo>
                      <a:pt x="4331" y="15840"/>
                      <a:pt x="4352" y="15777"/>
                      <a:pt x="4352" y="15777"/>
                    </a:cubicBezTo>
                    <a:cubicBezTo>
                      <a:pt x="4415" y="15526"/>
                      <a:pt x="4457" y="15233"/>
                      <a:pt x="4415" y="14940"/>
                    </a:cubicBezTo>
                    <a:cubicBezTo>
                      <a:pt x="4394" y="14794"/>
                      <a:pt x="4352" y="14647"/>
                      <a:pt x="4289" y="14522"/>
                    </a:cubicBezTo>
                    <a:cubicBezTo>
                      <a:pt x="4268" y="14438"/>
                      <a:pt x="4248" y="14438"/>
                      <a:pt x="4227" y="14396"/>
                    </a:cubicBezTo>
                    <a:cubicBezTo>
                      <a:pt x="4206" y="14375"/>
                      <a:pt x="4248" y="14354"/>
                      <a:pt x="4268" y="14334"/>
                    </a:cubicBezTo>
                    <a:lnTo>
                      <a:pt x="4917" y="13476"/>
                    </a:lnTo>
                    <a:cubicBezTo>
                      <a:pt x="4917" y="13476"/>
                      <a:pt x="5105" y="13308"/>
                      <a:pt x="5168" y="13204"/>
                    </a:cubicBezTo>
                    <a:cubicBezTo>
                      <a:pt x="7240" y="10860"/>
                      <a:pt x="9102" y="7805"/>
                      <a:pt x="11090" y="5504"/>
                    </a:cubicBezTo>
                    <a:cubicBezTo>
                      <a:pt x="11341" y="5211"/>
                      <a:pt x="11613" y="4876"/>
                      <a:pt x="11906" y="4520"/>
                    </a:cubicBezTo>
                    <a:lnTo>
                      <a:pt x="11403" y="3935"/>
                    </a:lnTo>
                    <a:cubicBezTo>
                      <a:pt x="11048" y="4395"/>
                      <a:pt x="10525" y="5127"/>
                      <a:pt x="10148" y="5483"/>
                    </a:cubicBezTo>
                    <a:cubicBezTo>
                      <a:pt x="10169" y="5483"/>
                      <a:pt x="10127" y="5525"/>
                      <a:pt x="10127" y="5567"/>
                    </a:cubicBezTo>
                    <a:cubicBezTo>
                      <a:pt x="9688" y="6048"/>
                      <a:pt x="9646" y="6236"/>
                      <a:pt x="9206" y="6634"/>
                    </a:cubicBezTo>
                    <a:lnTo>
                      <a:pt x="9269" y="6592"/>
                    </a:lnTo>
                    <a:lnTo>
                      <a:pt x="9269" y="6592"/>
                    </a:lnTo>
                    <a:cubicBezTo>
                      <a:pt x="8537" y="7324"/>
                      <a:pt x="7198" y="9103"/>
                      <a:pt x="6193" y="10358"/>
                    </a:cubicBezTo>
                    <a:cubicBezTo>
                      <a:pt x="6233" y="10438"/>
                      <a:pt x="5687" y="11084"/>
                      <a:pt x="5274" y="11597"/>
                    </a:cubicBezTo>
                    <a:lnTo>
                      <a:pt x="5274" y="11597"/>
                    </a:lnTo>
                    <a:cubicBezTo>
                      <a:pt x="5352" y="11508"/>
                      <a:pt x="5385" y="11505"/>
                      <a:pt x="5419" y="11488"/>
                    </a:cubicBezTo>
                    <a:lnTo>
                      <a:pt x="5419" y="11488"/>
                    </a:lnTo>
                    <a:cubicBezTo>
                      <a:pt x="4783" y="12145"/>
                      <a:pt x="4328" y="13024"/>
                      <a:pt x="3658" y="13729"/>
                    </a:cubicBezTo>
                    <a:lnTo>
                      <a:pt x="3658" y="13729"/>
                    </a:lnTo>
                    <a:cubicBezTo>
                      <a:pt x="3660" y="13727"/>
                      <a:pt x="3662" y="13727"/>
                      <a:pt x="3662" y="13727"/>
                    </a:cubicBezTo>
                    <a:lnTo>
                      <a:pt x="3662" y="13727"/>
                    </a:lnTo>
                    <a:cubicBezTo>
                      <a:pt x="3620" y="13790"/>
                      <a:pt x="3515" y="13915"/>
                      <a:pt x="3432" y="14041"/>
                    </a:cubicBezTo>
                    <a:cubicBezTo>
                      <a:pt x="3432" y="14145"/>
                      <a:pt x="3390" y="14250"/>
                      <a:pt x="3390" y="14334"/>
                    </a:cubicBezTo>
                    <a:cubicBezTo>
                      <a:pt x="3390" y="14354"/>
                      <a:pt x="3390" y="14375"/>
                      <a:pt x="3411" y="14396"/>
                    </a:cubicBezTo>
                    <a:cubicBezTo>
                      <a:pt x="3432" y="14459"/>
                      <a:pt x="3432" y="14543"/>
                      <a:pt x="3452" y="14626"/>
                    </a:cubicBezTo>
                    <a:lnTo>
                      <a:pt x="3473" y="14752"/>
                    </a:lnTo>
                    <a:cubicBezTo>
                      <a:pt x="3473" y="14773"/>
                      <a:pt x="3494" y="14794"/>
                      <a:pt x="3494" y="14815"/>
                    </a:cubicBezTo>
                    <a:lnTo>
                      <a:pt x="3515" y="14857"/>
                    </a:lnTo>
                    <a:cubicBezTo>
                      <a:pt x="3536" y="14919"/>
                      <a:pt x="3557" y="15003"/>
                      <a:pt x="3557" y="15066"/>
                    </a:cubicBezTo>
                    <a:cubicBezTo>
                      <a:pt x="3578" y="15212"/>
                      <a:pt x="3578" y="15338"/>
                      <a:pt x="3620" y="15401"/>
                    </a:cubicBezTo>
                    <a:cubicBezTo>
                      <a:pt x="3599" y="15505"/>
                      <a:pt x="3557" y="15610"/>
                      <a:pt x="3515" y="15715"/>
                    </a:cubicBezTo>
                    <a:lnTo>
                      <a:pt x="3432" y="15861"/>
                    </a:lnTo>
                    <a:cubicBezTo>
                      <a:pt x="3411" y="15924"/>
                      <a:pt x="3369" y="15987"/>
                      <a:pt x="3369" y="15987"/>
                    </a:cubicBezTo>
                    <a:cubicBezTo>
                      <a:pt x="3348" y="16049"/>
                      <a:pt x="3285" y="16070"/>
                      <a:pt x="3201" y="16070"/>
                    </a:cubicBezTo>
                    <a:lnTo>
                      <a:pt x="3097" y="16070"/>
                    </a:lnTo>
                    <a:cubicBezTo>
                      <a:pt x="2678" y="15966"/>
                      <a:pt x="2134" y="15652"/>
                      <a:pt x="1590" y="15170"/>
                    </a:cubicBezTo>
                    <a:lnTo>
                      <a:pt x="1590" y="15170"/>
                    </a:lnTo>
                    <a:lnTo>
                      <a:pt x="1632" y="15233"/>
                    </a:lnTo>
                    <a:cubicBezTo>
                      <a:pt x="1151" y="14857"/>
                      <a:pt x="795" y="14438"/>
                      <a:pt x="670" y="14062"/>
                    </a:cubicBezTo>
                    <a:cubicBezTo>
                      <a:pt x="544" y="13748"/>
                      <a:pt x="691" y="13497"/>
                      <a:pt x="900" y="13350"/>
                    </a:cubicBezTo>
                    <a:cubicBezTo>
                      <a:pt x="942" y="13308"/>
                      <a:pt x="983" y="13287"/>
                      <a:pt x="1025" y="13266"/>
                    </a:cubicBezTo>
                    <a:cubicBezTo>
                      <a:pt x="1255" y="13141"/>
                      <a:pt x="1444" y="13078"/>
                      <a:pt x="1590" y="13036"/>
                    </a:cubicBezTo>
                    <a:lnTo>
                      <a:pt x="1611" y="13036"/>
                    </a:lnTo>
                    <a:cubicBezTo>
                      <a:pt x="1611" y="13036"/>
                      <a:pt x="1632" y="13036"/>
                      <a:pt x="1674" y="13015"/>
                    </a:cubicBezTo>
                    <a:cubicBezTo>
                      <a:pt x="1841" y="12953"/>
                      <a:pt x="1967" y="12932"/>
                      <a:pt x="2009" y="12890"/>
                    </a:cubicBezTo>
                    <a:cubicBezTo>
                      <a:pt x="2071" y="12848"/>
                      <a:pt x="2030" y="12806"/>
                      <a:pt x="1862" y="12785"/>
                    </a:cubicBezTo>
                    <a:cubicBezTo>
                      <a:pt x="2176" y="12388"/>
                      <a:pt x="2783" y="11467"/>
                      <a:pt x="3850" y="9689"/>
                    </a:cubicBezTo>
                    <a:cubicBezTo>
                      <a:pt x="4122" y="9040"/>
                      <a:pt x="4415" y="8475"/>
                      <a:pt x="4938" y="7554"/>
                    </a:cubicBezTo>
                    <a:lnTo>
                      <a:pt x="4938" y="7554"/>
                    </a:lnTo>
                    <a:lnTo>
                      <a:pt x="4917" y="7764"/>
                    </a:lnTo>
                    <a:cubicBezTo>
                      <a:pt x="5168" y="7157"/>
                      <a:pt x="5461" y="6696"/>
                      <a:pt x="5733" y="6215"/>
                    </a:cubicBezTo>
                    <a:cubicBezTo>
                      <a:pt x="5768" y="6174"/>
                      <a:pt x="5787" y="6158"/>
                      <a:pt x="5798" y="6158"/>
                    </a:cubicBezTo>
                    <a:cubicBezTo>
                      <a:pt x="5831" y="6158"/>
                      <a:pt x="5766" y="6326"/>
                      <a:pt x="5789" y="6326"/>
                    </a:cubicBezTo>
                    <a:cubicBezTo>
                      <a:pt x="5802" y="6326"/>
                      <a:pt x="5842" y="6273"/>
                      <a:pt x="5942" y="6111"/>
                    </a:cubicBezTo>
                    <a:cubicBezTo>
                      <a:pt x="6507" y="5043"/>
                      <a:pt x="6235" y="5587"/>
                      <a:pt x="6800" y="4520"/>
                    </a:cubicBezTo>
                    <a:lnTo>
                      <a:pt x="6800" y="4520"/>
                    </a:lnTo>
                    <a:cubicBezTo>
                      <a:pt x="6727" y="4557"/>
                      <a:pt x="6511" y="4991"/>
                      <a:pt x="6471" y="4991"/>
                    </a:cubicBezTo>
                    <a:cubicBezTo>
                      <a:pt x="6465" y="4991"/>
                      <a:pt x="6463" y="4981"/>
                      <a:pt x="6465" y="4960"/>
                    </a:cubicBezTo>
                    <a:cubicBezTo>
                      <a:pt x="6528" y="4876"/>
                      <a:pt x="6884" y="4207"/>
                      <a:pt x="6968" y="4207"/>
                    </a:cubicBezTo>
                    <a:lnTo>
                      <a:pt x="6926" y="4165"/>
                    </a:lnTo>
                    <a:cubicBezTo>
                      <a:pt x="7051" y="3955"/>
                      <a:pt x="7072" y="3788"/>
                      <a:pt x="7219" y="3516"/>
                    </a:cubicBezTo>
                    <a:cubicBezTo>
                      <a:pt x="7259" y="3465"/>
                      <a:pt x="7300" y="3419"/>
                      <a:pt x="7314" y="3419"/>
                    </a:cubicBezTo>
                    <a:cubicBezTo>
                      <a:pt x="7329" y="3419"/>
                      <a:pt x="7315" y="3470"/>
                      <a:pt x="7240" y="3621"/>
                    </a:cubicBezTo>
                    <a:cubicBezTo>
                      <a:pt x="7553" y="3098"/>
                      <a:pt x="8035" y="2365"/>
                      <a:pt x="8202" y="1926"/>
                    </a:cubicBezTo>
                    <a:cubicBezTo>
                      <a:pt x="8432" y="1486"/>
                      <a:pt x="8369" y="1507"/>
                      <a:pt x="8369" y="1424"/>
                    </a:cubicBezTo>
                    <a:cubicBezTo>
                      <a:pt x="8369" y="1403"/>
                      <a:pt x="8369" y="1382"/>
                      <a:pt x="8369" y="1340"/>
                    </a:cubicBezTo>
                    <a:cubicBezTo>
                      <a:pt x="8432" y="1214"/>
                      <a:pt x="8558" y="1068"/>
                      <a:pt x="8600" y="1005"/>
                    </a:cubicBezTo>
                    <a:cubicBezTo>
                      <a:pt x="8621" y="984"/>
                      <a:pt x="8641" y="984"/>
                      <a:pt x="8641" y="984"/>
                    </a:cubicBezTo>
                    <a:lnTo>
                      <a:pt x="8662" y="922"/>
                    </a:lnTo>
                    <a:lnTo>
                      <a:pt x="8767" y="796"/>
                    </a:lnTo>
                    <a:lnTo>
                      <a:pt x="8097" y="1"/>
                    </a:ln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 name="Google Shape;866;p21"/>
            <p:cNvGrpSpPr/>
            <p:nvPr/>
          </p:nvGrpSpPr>
          <p:grpSpPr>
            <a:xfrm>
              <a:off x="365208" y="1178456"/>
              <a:ext cx="539216" cy="679794"/>
              <a:chOff x="4482036" y="1601550"/>
              <a:chExt cx="1031598" cy="1300544"/>
            </a:xfrm>
          </p:grpSpPr>
          <p:sp>
            <p:nvSpPr>
              <p:cNvPr id="867" name="Google Shape;867;p21"/>
              <p:cNvSpPr/>
              <p:nvPr/>
            </p:nvSpPr>
            <p:spPr>
              <a:xfrm>
                <a:off x="4482036" y="1601550"/>
                <a:ext cx="1031598" cy="1300544"/>
              </a:xfrm>
              <a:custGeom>
                <a:rect b="b" l="l" r="r" t="t"/>
                <a:pathLst>
                  <a:path extrusionOk="0" h="37380" w="29650">
                    <a:moveTo>
                      <a:pt x="17623" y="521"/>
                    </a:moveTo>
                    <a:cubicBezTo>
                      <a:pt x="19579" y="521"/>
                      <a:pt x="21105" y="1417"/>
                      <a:pt x="22284" y="2907"/>
                    </a:cubicBezTo>
                    <a:cubicBezTo>
                      <a:pt x="23707" y="4685"/>
                      <a:pt x="25151" y="6443"/>
                      <a:pt x="26825" y="7970"/>
                    </a:cubicBezTo>
                    <a:cubicBezTo>
                      <a:pt x="28624" y="9602"/>
                      <a:pt x="29001" y="11443"/>
                      <a:pt x="28164" y="13578"/>
                    </a:cubicBezTo>
                    <a:cubicBezTo>
                      <a:pt x="27473" y="15335"/>
                      <a:pt x="27222" y="17135"/>
                      <a:pt x="26929" y="18976"/>
                    </a:cubicBezTo>
                    <a:cubicBezTo>
                      <a:pt x="26678" y="20566"/>
                      <a:pt x="25988" y="21968"/>
                      <a:pt x="24732" y="23056"/>
                    </a:cubicBezTo>
                    <a:cubicBezTo>
                      <a:pt x="23749" y="23893"/>
                      <a:pt x="22556" y="24123"/>
                      <a:pt x="21364" y="24270"/>
                    </a:cubicBezTo>
                    <a:cubicBezTo>
                      <a:pt x="19648" y="24479"/>
                      <a:pt x="17995" y="24960"/>
                      <a:pt x="16384" y="25567"/>
                    </a:cubicBezTo>
                    <a:cubicBezTo>
                      <a:pt x="15225" y="26002"/>
                      <a:pt x="14041" y="26362"/>
                      <a:pt x="12803" y="26362"/>
                    </a:cubicBezTo>
                    <a:cubicBezTo>
                      <a:pt x="12432" y="26362"/>
                      <a:pt x="12057" y="26330"/>
                      <a:pt x="11676" y="26257"/>
                    </a:cubicBezTo>
                    <a:cubicBezTo>
                      <a:pt x="11195" y="26153"/>
                      <a:pt x="10714" y="26027"/>
                      <a:pt x="10379" y="25630"/>
                    </a:cubicBezTo>
                    <a:cubicBezTo>
                      <a:pt x="8517" y="23495"/>
                      <a:pt x="6382" y="21654"/>
                      <a:pt x="4227" y="19834"/>
                    </a:cubicBezTo>
                    <a:cubicBezTo>
                      <a:pt x="3997" y="19645"/>
                      <a:pt x="3809" y="19415"/>
                      <a:pt x="3579" y="19206"/>
                    </a:cubicBezTo>
                    <a:cubicBezTo>
                      <a:pt x="2198" y="17930"/>
                      <a:pt x="1696" y="16319"/>
                      <a:pt x="2344" y="14561"/>
                    </a:cubicBezTo>
                    <a:cubicBezTo>
                      <a:pt x="3328" y="11883"/>
                      <a:pt x="3641" y="9058"/>
                      <a:pt x="4248" y="6296"/>
                    </a:cubicBezTo>
                    <a:cubicBezTo>
                      <a:pt x="4478" y="5229"/>
                      <a:pt x="5022" y="4287"/>
                      <a:pt x="5734" y="3430"/>
                    </a:cubicBezTo>
                    <a:cubicBezTo>
                      <a:pt x="6362" y="2655"/>
                      <a:pt x="7261" y="2300"/>
                      <a:pt x="8203" y="2258"/>
                    </a:cubicBezTo>
                    <a:cubicBezTo>
                      <a:pt x="11007" y="2132"/>
                      <a:pt x="13622" y="1023"/>
                      <a:pt x="16384" y="647"/>
                    </a:cubicBezTo>
                    <a:cubicBezTo>
                      <a:pt x="16761" y="584"/>
                      <a:pt x="17158" y="563"/>
                      <a:pt x="17556" y="521"/>
                    </a:cubicBezTo>
                    <a:cubicBezTo>
                      <a:pt x="17578" y="521"/>
                      <a:pt x="17601" y="521"/>
                      <a:pt x="17623" y="521"/>
                    </a:cubicBezTo>
                    <a:close/>
                    <a:moveTo>
                      <a:pt x="7408" y="23328"/>
                    </a:moveTo>
                    <a:cubicBezTo>
                      <a:pt x="7659" y="23579"/>
                      <a:pt x="7826" y="23746"/>
                      <a:pt x="8056" y="23977"/>
                    </a:cubicBezTo>
                    <a:cubicBezTo>
                      <a:pt x="5901" y="27115"/>
                      <a:pt x="3746" y="30170"/>
                      <a:pt x="1214" y="32953"/>
                    </a:cubicBezTo>
                    <a:cubicBezTo>
                      <a:pt x="1110" y="32890"/>
                      <a:pt x="1005" y="32806"/>
                      <a:pt x="921" y="32744"/>
                    </a:cubicBezTo>
                    <a:cubicBezTo>
                      <a:pt x="3056" y="29647"/>
                      <a:pt x="5190" y="26529"/>
                      <a:pt x="7408" y="23328"/>
                    </a:cubicBezTo>
                    <a:close/>
                    <a:moveTo>
                      <a:pt x="24356" y="24102"/>
                    </a:moveTo>
                    <a:cubicBezTo>
                      <a:pt x="25486" y="27199"/>
                      <a:pt x="26176" y="30421"/>
                      <a:pt x="27243" y="33622"/>
                    </a:cubicBezTo>
                    <a:cubicBezTo>
                      <a:pt x="26846" y="33560"/>
                      <a:pt x="26699" y="33434"/>
                      <a:pt x="26616" y="33120"/>
                    </a:cubicBezTo>
                    <a:cubicBezTo>
                      <a:pt x="25758" y="30191"/>
                      <a:pt x="24837" y="27303"/>
                      <a:pt x="23833" y="24437"/>
                    </a:cubicBezTo>
                    <a:cubicBezTo>
                      <a:pt x="23916" y="24228"/>
                      <a:pt x="24126" y="24186"/>
                      <a:pt x="24356" y="24102"/>
                    </a:cubicBezTo>
                    <a:close/>
                    <a:moveTo>
                      <a:pt x="23393" y="24500"/>
                    </a:moveTo>
                    <a:cubicBezTo>
                      <a:pt x="24314" y="27303"/>
                      <a:pt x="25297" y="30086"/>
                      <a:pt x="26051" y="33057"/>
                    </a:cubicBezTo>
                    <a:cubicBezTo>
                      <a:pt x="25339" y="32848"/>
                      <a:pt x="24774" y="32513"/>
                      <a:pt x="24188" y="32221"/>
                    </a:cubicBezTo>
                    <a:cubicBezTo>
                      <a:pt x="23741" y="31992"/>
                      <a:pt x="23459" y="31863"/>
                      <a:pt x="23233" y="31863"/>
                    </a:cubicBezTo>
                    <a:cubicBezTo>
                      <a:pt x="22920" y="31863"/>
                      <a:pt x="22715" y="32110"/>
                      <a:pt x="22326" y="32681"/>
                    </a:cubicBezTo>
                    <a:cubicBezTo>
                      <a:pt x="21908" y="33288"/>
                      <a:pt x="21468" y="33873"/>
                      <a:pt x="20987" y="34564"/>
                    </a:cubicBezTo>
                    <a:cubicBezTo>
                      <a:pt x="19627" y="31718"/>
                      <a:pt x="18330" y="28935"/>
                      <a:pt x="16991" y="26111"/>
                    </a:cubicBezTo>
                    <a:cubicBezTo>
                      <a:pt x="18978" y="25044"/>
                      <a:pt x="21175" y="24981"/>
                      <a:pt x="23393" y="24500"/>
                    </a:cubicBezTo>
                    <a:close/>
                    <a:moveTo>
                      <a:pt x="8391" y="24458"/>
                    </a:moveTo>
                    <a:cubicBezTo>
                      <a:pt x="9291" y="24960"/>
                      <a:pt x="9730" y="25922"/>
                      <a:pt x="10609" y="26404"/>
                    </a:cubicBezTo>
                    <a:cubicBezTo>
                      <a:pt x="11329" y="26805"/>
                      <a:pt x="12102" y="26846"/>
                      <a:pt x="12950" y="26846"/>
                    </a:cubicBezTo>
                    <a:cubicBezTo>
                      <a:pt x="13163" y="26846"/>
                      <a:pt x="13379" y="26843"/>
                      <a:pt x="13601" y="26843"/>
                    </a:cubicBezTo>
                    <a:cubicBezTo>
                      <a:pt x="11760" y="29772"/>
                      <a:pt x="9772" y="32451"/>
                      <a:pt x="7596" y="35066"/>
                    </a:cubicBezTo>
                    <a:cubicBezTo>
                      <a:pt x="7282" y="34669"/>
                      <a:pt x="7219" y="34229"/>
                      <a:pt x="7094" y="33832"/>
                    </a:cubicBezTo>
                    <a:cubicBezTo>
                      <a:pt x="6861" y="33093"/>
                      <a:pt x="6411" y="32716"/>
                      <a:pt x="5678" y="32716"/>
                    </a:cubicBezTo>
                    <a:cubicBezTo>
                      <a:pt x="5622" y="32716"/>
                      <a:pt x="5564" y="32718"/>
                      <a:pt x="5504" y="32723"/>
                    </a:cubicBezTo>
                    <a:cubicBezTo>
                      <a:pt x="4520" y="32806"/>
                      <a:pt x="3537" y="32848"/>
                      <a:pt x="2553" y="32911"/>
                    </a:cubicBezTo>
                    <a:lnTo>
                      <a:pt x="2009" y="32911"/>
                    </a:lnTo>
                    <a:cubicBezTo>
                      <a:pt x="4186" y="30003"/>
                      <a:pt x="6299" y="27241"/>
                      <a:pt x="8391" y="24458"/>
                    </a:cubicBezTo>
                    <a:close/>
                    <a:moveTo>
                      <a:pt x="16358" y="26267"/>
                    </a:moveTo>
                    <a:cubicBezTo>
                      <a:pt x="16539" y="26267"/>
                      <a:pt x="16685" y="26428"/>
                      <a:pt x="16823" y="26718"/>
                    </a:cubicBezTo>
                    <a:cubicBezTo>
                      <a:pt x="18121" y="29312"/>
                      <a:pt x="19271" y="31969"/>
                      <a:pt x="20422" y="34648"/>
                    </a:cubicBezTo>
                    <a:cubicBezTo>
                      <a:pt x="20799" y="35506"/>
                      <a:pt x="19815" y="35694"/>
                      <a:pt x="19669" y="36301"/>
                    </a:cubicBezTo>
                    <a:cubicBezTo>
                      <a:pt x="18769" y="32869"/>
                      <a:pt x="17221" y="29731"/>
                      <a:pt x="15945" y="26487"/>
                    </a:cubicBezTo>
                    <a:cubicBezTo>
                      <a:pt x="16103" y="26337"/>
                      <a:pt x="16238" y="26267"/>
                      <a:pt x="16358" y="26267"/>
                    </a:cubicBezTo>
                    <a:close/>
                    <a:moveTo>
                      <a:pt x="14649" y="26730"/>
                    </a:moveTo>
                    <a:cubicBezTo>
                      <a:pt x="14687" y="26730"/>
                      <a:pt x="14729" y="26733"/>
                      <a:pt x="14773" y="26739"/>
                    </a:cubicBezTo>
                    <a:cubicBezTo>
                      <a:pt x="12722" y="30149"/>
                      <a:pt x="10546" y="33392"/>
                      <a:pt x="8098" y="36510"/>
                    </a:cubicBezTo>
                    <a:cubicBezTo>
                      <a:pt x="7826" y="36112"/>
                      <a:pt x="7638" y="35819"/>
                      <a:pt x="7994" y="35380"/>
                    </a:cubicBezTo>
                    <a:cubicBezTo>
                      <a:pt x="10107" y="32744"/>
                      <a:pt x="11969" y="29919"/>
                      <a:pt x="13999" y="27220"/>
                    </a:cubicBezTo>
                    <a:cubicBezTo>
                      <a:pt x="14151" y="27010"/>
                      <a:pt x="14252" y="26730"/>
                      <a:pt x="14649" y="26730"/>
                    </a:cubicBezTo>
                    <a:close/>
                    <a:moveTo>
                      <a:pt x="17771" y="0"/>
                    </a:moveTo>
                    <a:cubicBezTo>
                      <a:pt x="16872" y="0"/>
                      <a:pt x="15984" y="161"/>
                      <a:pt x="15108" y="333"/>
                    </a:cubicBezTo>
                    <a:cubicBezTo>
                      <a:pt x="12869" y="793"/>
                      <a:pt x="10693" y="1546"/>
                      <a:pt x="8412" y="1798"/>
                    </a:cubicBezTo>
                    <a:cubicBezTo>
                      <a:pt x="7261" y="1902"/>
                      <a:pt x="6131" y="2279"/>
                      <a:pt x="5336" y="3241"/>
                    </a:cubicBezTo>
                    <a:cubicBezTo>
                      <a:pt x="4646" y="4120"/>
                      <a:pt x="4060" y="5083"/>
                      <a:pt x="3809" y="6171"/>
                    </a:cubicBezTo>
                    <a:cubicBezTo>
                      <a:pt x="3118" y="8933"/>
                      <a:pt x="2763" y="11778"/>
                      <a:pt x="1758" y="14477"/>
                    </a:cubicBezTo>
                    <a:cubicBezTo>
                      <a:pt x="1403" y="15461"/>
                      <a:pt x="1340" y="16570"/>
                      <a:pt x="1842" y="17595"/>
                    </a:cubicBezTo>
                    <a:cubicBezTo>
                      <a:pt x="2365" y="18641"/>
                      <a:pt x="3077" y="19541"/>
                      <a:pt x="3913" y="20357"/>
                    </a:cubicBezTo>
                    <a:cubicBezTo>
                      <a:pt x="4876" y="21277"/>
                      <a:pt x="5922" y="22031"/>
                      <a:pt x="6926" y="22951"/>
                    </a:cubicBezTo>
                    <a:cubicBezTo>
                      <a:pt x="4960" y="25797"/>
                      <a:pt x="2993" y="28601"/>
                      <a:pt x="1026" y="31425"/>
                    </a:cubicBezTo>
                    <a:cubicBezTo>
                      <a:pt x="733" y="31844"/>
                      <a:pt x="461" y="32283"/>
                      <a:pt x="210" y="32744"/>
                    </a:cubicBezTo>
                    <a:cubicBezTo>
                      <a:pt x="1" y="33141"/>
                      <a:pt x="189" y="33434"/>
                      <a:pt x="608" y="33497"/>
                    </a:cubicBezTo>
                    <a:cubicBezTo>
                      <a:pt x="1170" y="33571"/>
                      <a:pt x="1722" y="33645"/>
                      <a:pt x="2278" y="33645"/>
                    </a:cubicBezTo>
                    <a:cubicBezTo>
                      <a:pt x="2508" y="33645"/>
                      <a:pt x="2739" y="33632"/>
                      <a:pt x="2972" y="33601"/>
                    </a:cubicBezTo>
                    <a:cubicBezTo>
                      <a:pt x="3788" y="33497"/>
                      <a:pt x="4604" y="33476"/>
                      <a:pt x="5399" y="33371"/>
                    </a:cubicBezTo>
                    <a:cubicBezTo>
                      <a:pt x="5463" y="33365"/>
                      <a:pt x="5524" y="33361"/>
                      <a:pt x="5582" y="33361"/>
                    </a:cubicBezTo>
                    <a:cubicBezTo>
                      <a:pt x="6067" y="33361"/>
                      <a:pt x="6317" y="33601"/>
                      <a:pt x="6466" y="34125"/>
                    </a:cubicBezTo>
                    <a:cubicBezTo>
                      <a:pt x="6738" y="35045"/>
                      <a:pt x="7052" y="35966"/>
                      <a:pt x="7491" y="36803"/>
                    </a:cubicBezTo>
                    <a:cubicBezTo>
                      <a:pt x="7653" y="37115"/>
                      <a:pt x="7847" y="37267"/>
                      <a:pt x="8062" y="37267"/>
                    </a:cubicBezTo>
                    <a:cubicBezTo>
                      <a:pt x="8236" y="37267"/>
                      <a:pt x="8425" y="37167"/>
                      <a:pt x="8621" y="36970"/>
                    </a:cubicBezTo>
                    <a:cubicBezTo>
                      <a:pt x="8789" y="36803"/>
                      <a:pt x="8935" y="36594"/>
                      <a:pt x="9082" y="36384"/>
                    </a:cubicBezTo>
                    <a:cubicBezTo>
                      <a:pt x="10944" y="34041"/>
                      <a:pt x="12513" y="31509"/>
                      <a:pt x="14041" y="28915"/>
                    </a:cubicBezTo>
                    <a:cubicBezTo>
                      <a:pt x="14417" y="28266"/>
                      <a:pt x="14794" y="27617"/>
                      <a:pt x="15317" y="26990"/>
                    </a:cubicBezTo>
                    <a:cubicBezTo>
                      <a:pt x="15421" y="27199"/>
                      <a:pt x="15505" y="27345"/>
                      <a:pt x="15568" y="27492"/>
                    </a:cubicBezTo>
                    <a:cubicBezTo>
                      <a:pt x="16761" y="30609"/>
                      <a:pt x="18267" y="33581"/>
                      <a:pt x="19083" y="36845"/>
                    </a:cubicBezTo>
                    <a:cubicBezTo>
                      <a:pt x="19125" y="37075"/>
                      <a:pt x="19209" y="37326"/>
                      <a:pt x="19502" y="37368"/>
                    </a:cubicBezTo>
                    <a:cubicBezTo>
                      <a:pt x="19538" y="37375"/>
                      <a:pt x="19572" y="37379"/>
                      <a:pt x="19605" y="37379"/>
                    </a:cubicBezTo>
                    <a:cubicBezTo>
                      <a:pt x="19836" y="37379"/>
                      <a:pt x="19980" y="37198"/>
                      <a:pt x="20108" y="37033"/>
                    </a:cubicBezTo>
                    <a:cubicBezTo>
                      <a:pt x="20255" y="36824"/>
                      <a:pt x="20401" y="36614"/>
                      <a:pt x="20527" y="36426"/>
                    </a:cubicBezTo>
                    <a:cubicBezTo>
                      <a:pt x="21385" y="35129"/>
                      <a:pt x="22368" y="33957"/>
                      <a:pt x="23163" y="32534"/>
                    </a:cubicBezTo>
                    <a:cubicBezTo>
                      <a:pt x="24293" y="33329"/>
                      <a:pt x="25569" y="33518"/>
                      <a:pt x="26720" y="34062"/>
                    </a:cubicBezTo>
                    <a:cubicBezTo>
                      <a:pt x="26914" y="34159"/>
                      <a:pt x="27127" y="34283"/>
                      <a:pt x="27345" y="34283"/>
                    </a:cubicBezTo>
                    <a:cubicBezTo>
                      <a:pt x="27457" y="34283"/>
                      <a:pt x="27570" y="34251"/>
                      <a:pt x="27683" y="34166"/>
                    </a:cubicBezTo>
                    <a:cubicBezTo>
                      <a:pt x="27997" y="33915"/>
                      <a:pt x="27829" y="33518"/>
                      <a:pt x="27829" y="33183"/>
                    </a:cubicBezTo>
                    <a:cubicBezTo>
                      <a:pt x="27829" y="33057"/>
                      <a:pt x="27766" y="32953"/>
                      <a:pt x="27725" y="32827"/>
                    </a:cubicBezTo>
                    <a:cubicBezTo>
                      <a:pt x="27013" y="30003"/>
                      <a:pt x="26155" y="27220"/>
                      <a:pt x="25067" y="24521"/>
                    </a:cubicBezTo>
                    <a:cubicBezTo>
                      <a:pt x="24879" y="24039"/>
                      <a:pt x="24858" y="23705"/>
                      <a:pt x="25318" y="23307"/>
                    </a:cubicBezTo>
                    <a:cubicBezTo>
                      <a:pt x="26595" y="22198"/>
                      <a:pt x="27222" y="20692"/>
                      <a:pt x="27536" y="19060"/>
                    </a:cubicBezTo>
                    <a:cubicBezTo>
                      <a:pt x="27871" y="17302"/>
                      <a:pt x="28122" y="15523"/>
                      <a:pt x="28750" y="13808"/>
                    </a:cubicBezTo>
                    <a:cubicBezTo>
                      <a:pt x="29650" y="11402"/>
                      <a:pt x="29147" y="9351"/>
                      <a:pt x="27222" y="7531"/>
                    </a:cubicBezTo>
                    <a:cubicBezTo>
                      <a:pt x="25444" y="5878"/>
                      <a:pt x="23833" y="4078"/>
                      <a:pt x="22326" y="2153"/>
                    </a:cubicBezTo>
                    <a:cubicBezTo>
                      <a:pt x="21427" y="1002"/>
                      <a:pt x="20213" y="291"/>
                      <a:pt x="18686" y="61"/>
                    </a:cubicBezTo>
                    <a:cubicBezTo>
                      <a:pt x="18379" y="19"/>
                      <a:pt x="18075" y="0"/>
                      <a:pt x="177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1"/>
              <p:cNvSpPr/>
              <p:nvPr/>
            </p:nvSpPr>
            <p:spPr>
              <a:xfrm>
                <a:off x="4665491" y="1710655"/>
                <a:ext cx="691605" cy="649750"/>
              </a:xfrm>
              <a:custGeom>
                <a:rect b="b" l="l" r="r" t="t"/>
                <a:pathLst>
                  <a:path extrusionOk="0" h="18675" w="19878">
                    <a:moveTo>
                      <a:pt x="9676" y="2470"/>
                    </a:moveTo>
                    <a:cubicBezTo>
                      <a:pt x="13454" y="2470"/>
                      <a:pt x="17263" y="6414"/>
                      <a:pt x="17263" y="10316"/>
                    </a:cubicBezTo>
                    <a:cubicBezTo>
                      <a:pt x="17263" y="14250"/>
                      <a:pt x="13538" y="18058"/>
                      <a:pt x="9688" y="18058"/>
                    </a:cubicBezTo>
                    <a:cubicBezTo>
                      <a:pt x="5315" y="18037"/>
                      <a:pt x="1591" y="14480"/>
                      <a:pt x="1570" y="10316"/>
                    </a:cubicBezTo>
                    <a:cubicBezTo>
                      <a:pt x="1570" y="6194"/>
                      <a:pt x="5399" y="2470"/>
                      <a:pt x="9646" y="2470"/>
                    </a:cubicBezTo>
                    <a:cubicBezTo>
                      <a:pt x="9656" y="2470"/>
                      <a:pt x="9666" y="2470"/>
                      <a:pt x="9676" y="2470"/>
                    </a:cubicBezTo>
                    <a:close/>
                    <a:moveTo>
                      <a:pt x="5880" y="1"/>
                    </a:moveTo>
                    <a:cubicBezTo>
                      <a:pt x="6236" y="942"/>
                      <a:pt x="6361" y="1800"/>
                      <a:pt x="6089" y="2846"/>
                    </a:cubicBezTo>
                    <a:cubicBezTo>
                      <a:pt x="5378" y="2093"/>
                      <a:pt x="5211" y="1172"/>
                      <a:pt x="4541" y="628"/>
                    </a:cubicBezTo>
                    <a:lnTo>
                      <a:pt x="4541" y="628"/>
                    </a:lnTo>
                    <a:cubicBezTo>
                      <a:pt x="4625" y="1465"/>
                      <a:pt x="5211" y="2114"/>
                      <a:pt x="5462" y="2888"/>
                    </a:cubicBezTo>
                    <a:cubicBezTo>
                      <a:pt x="42" y="5817"/>
                      <a:pt x="1" y="11802"/>
                      <a:pt x="2218" y="14836"/>
                    </a:cubicBezTo>
                    <a:cubicBezTo>
                      <a:pt x="3764" y="16981"/>
                      <a:pt x="6407" y="18674"/>
                      <a:pt x="9427" y="18674"/>
                    </a:cubicBezTo>
                    <a:cubicBezTo>
                      <a:pt x="11356" y="18674"/>
                      <a:pt x="13437" y="17984"/>
                      <a:pt x="15484" y="16279"/>
                    </a:cubicBezTo>
                    <a:cubicBezTo>
                      <a:pt x="16488" y="16991"/>
                      <a:pt x="17283" y="17995"/>
                      <a:pt x="18455" y="18497"/>
                    </a:cubicBezTo>
                    <a:cubicBezTo>
                      <a:pt x="17765" y="17430"/>
                      <a:pt x="16614" y="16823"/>
                      <a:pt x="15902" y="15861"/>
                    </a:cubicBezTo>
                    <a:cubicBezTo>
                      <a:pt x="16071" y="15439"/>
                      <a:pt x="16297" y="15244"/>
                      <a:pt x="16591" y="15244"/>
                    </a:cubicBezTo>
                    <a:cubicBezTo>
                      <a:pt x="16735" y="15244"/>
                      <a:pt x="16896" y="15290"/>
                      <a:pt x="17074" y="15380"/>
                    </a:cubicBezTo>
                    <a:cubicBezTo>
                      <a:pt x="17409" y="15526"/>
                      <a:pt x="17786" y="15568"/>
                      <a:pt x="18141" y="15693"/>
                    </a:cubicBezTo>
                    <a:cubicBezTo>
                      <a:pt x="18706" y="15861"/>
                      <a:pt x="19250" y="16028"/>
                      <a:pt x="19815" y="16216"/>
                    </a:cubicBezTo>
                    <a:cubicBezTo>
                      <a:pt x="19836" y="16154"/>
                      <a:pt x="19857" y="16091"/>
                      <a:pt x="19878" y="16007"/>
                    </a:cubicBezTo>
                    <a:cubicBezTo>
                      <a:pt x="18999" y="15254"/>
                      <a:pt x="17723" y="15317"/>
                      <a:pt x="16802" y="14731"/>
                    </a:cubicBezTo>
                    <a:cubicBezTo>
                      <a:pt x="18392" y="11592"/>
                      <a:pt x="18664" y="8496"/>
                      <a:pt x="16467" y="5629"/>
                    </a:cubicBezTo>
                    <a:cubicBezTo>
                      <a:pt x="14634" y="3206"/>
                      <a:pt x="12328" y="1888"/>
                      <a:pt x="9584" y="1888"/>
                    </a:cubicBezTo>
                    <a:cubicBezTo>
                      <a:pt x="8727" y="1888"/>
                      <a:pt x="7826" y="2017"/>
                      <a:pt x="6884" y="2281"/>
                    </a:cubicBezTo>
                    <a:cubicBezTo>
                      <a:pt x="6382" y="252"/>
                      <a:pt x="6382" y="252"/>
                      <a:pt x="58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21"/>
            <p:cNvGrpSpPr/>
            <p:nvPr/>
          </p:nvGrpSpPr>
          <p:grpSpPr>
            <a:xfrm>
              <a:off x="587082" y="2132852"/>
              <a:ext cx="192935" cy="188894"/>
              <a:chOff x="1636275" y="14184750"/>
              <a:chExt cx="275700" cy="269925"/>
            </a:xfrm>
          </p:grpSpPr>
          <p:sp>
            <p:nvSpPr>
              <p:cNvPr id="870" name="Google Shape;870;p21"/>
              <p:cNvSpPr/>
              <p:nvPr/>
            </p:nvSpPr>
            <p:spPr>
              <a:xfrm>
                <a:off x="1808900" y="14447875"/>
                <a:ext cx="2125" cy="1575"/>
              </a:xfrm>
              <a:custGeom>
                <a:rect b="b" l="l" r="r" t="t"/>
                <a:pathLst>
                  <a:path extrusionOk="0" h="63" w="85">
                    <a:moveTo>
                      <a:pt x="63" y="0"/>
                    </a:moveTo>
                    <a:lnTo>
                      <a:pt x="1" y="63"/>
                    </a:lnTo>
                    <a:cubicBezTo>
                      <a:pt x="63" y="42"/>
                      <a:pt x="84" y="21"/>
                      <a:pt x="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1"/>
              <p:cNvSpPr/>
              <p:nvPr/>
            </p:nvSpPr>
            <p:spPr>
              <a:xfrm>
                <a:off x="1858075" y="14389275"/>
                <a:ext cx="550" cy="25"/>
              </a:xfrm>
              <a:custGeom>
                <a:rect b="b" l="l" r="r" t="t"/>
                <a:pathLst>
                  <a:path extrusionOk="0" h="1" w="22">
                    <a:moveTo>
                      <a:pt x="1" y="1"/>
                    </a:moveTo>
                    <a:lnTo>
                      <a:pt x="1" y="1"/>
                    </a:lnTo>
                    <a:lnTo>
                      <a:pt x="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1"/>
              <p:cNvSpPr/>
              <p:nvPr/>
            </p:nvSpPr>
            <p:spPr>
              <a:xfrm>
                <a:off x="1636275" y="14184750"/>
                <a:ext cx="275700" cy="269925"/>
              </a:xfrm>
              <a:custGeom>
                <a:rect b="b" l="l" r="r" t="t"/>
                <a:pathLst>
                  <a:path extrusionOk="0" h="10797" w="11028">
                    <a:moveTo>
                      <a:pt x="3432" y="4708"/>
                    </a:moveTo>
                    <a:lnTo>
                      <a:pt x="3432" y="4708"/>
                    </a:lnTo>
                    <a:cubicBezTo>
                      <a:pt x="3430" y="4714"/>
                      <a:pt x="3427" y="4719"/>
                      <a:pt x="3425" y="4725"/>
                    </a:cubicBezTo>
                    <a:lnTo>
                      <a:pt x="3425" y="4725"/>
                    </a:lnTo>
                    <a:cubicBezTo>
                      <a:pt x="3427" y="4726"/>
                      <a:pt x="3430" y="4728"/>
                      <a:pt x="3432" y="4729"/>
                    </a:cubicBezTo>
                    <a:lnTo>
                      <a:pt x="3432" y="4708"/>
                    </a:lnTo>
                    <a:close/>
                    <a:moveTo>
                      <a:pt x="122" y="6348"/>
                    </a:moveTo>
                    <a:cubicBezTo>
                      <a:pt x="120" y="6361"/>
                      <a:pt x="120" y="6378"/>
                      <a:pt x="126" y="6403"/>
                    </a:cubicBezTo>
                    <a:cubicBezTo>
                      <a:pt x="125" y="6385"/>
                      <a:pt x="124" y="6367"/>
                      <a:pt x="122" y="6348"/>
                    </a:cubicBezTo>
                    <a:close/>
                    <a:moveTo>
                      <a:pt x="10379" y="7680"/>
                    </a:moveTo>
                    <a:cubicBezTo>
                      <a:pt x="10372" y="7694"/>
                      <a:pt x="10365" y="7708"/>
                      <a:pt x="10358" y="7721"/>
                    </a:cubicBezTo>
                    <a:lnTo>
                      <a:pt x="10358" y="7721"/>
                    </a:lnTo>
                    <a:cubicBezTo>
                      <a:pt x="10358" y="7721"/>
                      <a:pt x="10358" y="7721"/>
                      <a:pt x="10358" y="7721"/>
                    </a:cubicBezTo>
                    <a:lnTo>
                      <a:pt x="10379" y="7680"/>
                    </a:lnTo>
                    <a:close/>
                    <a:moveTo>
                      <a:pt x="7701" y="1591"/>
                    </a:moveTo>
                    <a:cubicBezTo>
                      <a:pt x="7868" y="1695"/>
                      <a:pt x="8036" y="1800"/>
                      <a:pt x="8182" y="1904"/>
                    </a:cubicBezTo>
                    <a:cubicBezTo>
                      <a:pt x="8454" y="2030"/>
                      <a:pt x="8684" y="2051"/>
                      <a:pt x="8914" y="2260"/>
                    </a:cubicBezTo>
                    <a:lnTo>
                      <a:pt x="8852" y="2323"/>
                    </a:lnTo>
                    <a:cubicBezTo>
                      <a:pt x="8897" y="2384"/>
                      <a:pt x="8921" y="2398"/>
                      <a:pt x="8940" y="2398"/>
                    </a:cubicBezTo>
                    <a:cubicBezTo>
                      <a:pt x="8957" y="2398"/>
                      <a:pt x="8970" y="2388"/>
                      <a:pt x="8991" y="2388"/>
                    </a:cubicBezTo>
                    <a:cubicBezTo>
                      <a:pt x="9014" y="2388"/>
                      <a:pt x="9047" y="2400"/>
                      <a:pt x="9103" y="2449"/>
                    </a:cubicBezTo>
                    <a:lnTo>
                      <a:pt x="8977" y="2469"/>
                    </a:lnTo>
                    <a:cubicBezTo>
                      <a:pt x="8977" y="2469"/>
                      <a:pt x="9040" y="2553"/>
                      <a:pt x="9103" y="2637"/>
                    </a:cubicBezTo>
                    <a:cubicBezTo>
                      <a:pt x="9145" y="2679"/>
                      <a:pt x="9186" y="2741"/>
                      <a:pt x="9186" y="2783"/>
                    </a:cubicBezTo>
                    <a:cubicBezTo>
                      <a:pt x="9207" y="2804"/>
                      <a:pt x="9207" y="2804"/>
                      <a:pt x="9207" y="2804"/>
                    </a:cubicBezTo>
                    <a:lnTo>
                      <a:pt x="9207" y="2783"/>
                    </a:lnTo>
                    <a:cubicBezTo>
                      <a:pt x="9207" y="2804"/>
                      <a:pt x="9228" y="2804"/>
                      <a:pt x="9228" y="2825"/>
                    </a:cubicBezTo>
                    <a:cubicBezTo>
                      <a:pt x="9291" y="2909"/>
                      <a:pt x="9333" y="3013"/>
                      <a:pt x="9291" y="3034"/>
                    </a:cubicBezTo>
                    <a:cubicBezTo>
                      <a:pt x="9309" y="3034"/>
                      <a:pt x="9327" y="3023"/>
                      <a:pt x="9348" y="3023"/>
                    </a:cubicBezTo>
                    <a:cubicBezTo>
                      <a:pt x="9376" y="3023"/>
                      <a:pt x="9411" y="3043"/>
                      <a:pt x="9458" y="3139"/>
                    </a:cubicBezTo>
                    <a:cubicBezTo>
                      <a:pt x="9333" y="3223"/>
                      <a:pt x="9479" y="3432"/>
                      <a:pt x="9542" y="3683"/>
                    </a:cubicBezTo>
                    <a:cubicBezTo>
                      <a:pt x="9545" y="3681"/>
                      <a:pt x="9547" y="3680"/>
                      <a:pt x="9550" y="3680"/>
                    </a:cubicBezTo>
                    <a:cubicBezTo>
                      <a:pt x="9565" y="3680"/>
                      <a:pt x="9585" y="3707"/>
                      <a:pt x="9596" y="3707"/>
                    </a:cubicBezTo>
                    <a:cubicBezTo>
                      <a:pt x="9602" y="3707"/>
                      <a:pt x="9605" y="3701"/>
                      <a:pt x="9605" y="3683"/>
                    </a:cubicBezTo>
                    <a:cubicBezTo>
                      <a:pt x="9647" y="4227"/>
                      <a:pt x="10023" y="4457"/>
                      <a:pt x="9898" y="5001"/>
                    </a:cubicBezTo>
                    <a:lnTo>
                      <a:pt x="9919" y="5001"/>
                    </a:lnTo>
                    <a:cubicBezTo>
                      <a:pt x="10044" y="5420"/>
                      <a:pt x="9898" y="5587"/>
                      <a:pt x="9919" y="6047"/>
                    </a:cubicBezTo>
                    <a:lnTo>
                      <a:pt x="9856" y="6026"/>
                    </a:lnTo>
                    <a:cubicBezTo>
                      <a:pt x="9835" y="6236"/>
                      <a:pt x="9814" y="6466"/>
                      <a:pt x="9689" y="6675"/>
                    </a:cubicBezTo>
                    <a:lnTo>
                      <a:pt x="9730" y="6654"/>
                    </a:lnTo>
                    <a:lnTo>
                      <a:pt x="9668" y="6822"/>
                    </a:lnTo>
                    <a:lnTo>
                      <a:pt x="9689" y="6822"/>
                    </a:lnTo>
                    <a:cubicBezTo>
                      <a:pt x="9647" y="6884"/>
                      <a:pt x="9605" y="7031"/>
                      <a:pt x="9521" y="7135"/>
                    </a:cubicBezTo>
                    <a:lnTo>
                      <a:pt x="9542" y="7135"/>
                    </a:lnTo>
                    <a:cubicBezTo>
                      <a:pt x="9542" y="7219"/>
                      <a:pt x="9479" y="7324"/>
                      <a:pt x="9417" y="7386"/>
                    </a:cubicBezTo>
                    <a:lnTo>
                      <a:pt x="9417" y="7491"/>
                    </a:lnTo>
                    <a:cubicBezTo>
                      <a:pt x="9333" y="7596"/>
                      <a:pt x="9249" y="7742"/>
                      <a:pt x="9165" y="7868"/>
                    </a:cubicBezTo>
                    <a:cubicBezTo>
                      <a:pt x="9082" y="8014"/>
                      <a:pt x="8998" y="8119"/>
                      <a:pt x="8873" y="8182"/>
                    </a:cubicBezTo>
                    <a:cubicBezTo>
                      <a:pt x="8789" y="8286"/>
                      <a:pt x="8684" y="8391"/>
                      <a:pt x="8580" y="8475"/>
                    </a:cubicBezTo>
                    <a:lnTo>
                      <a:pt x="8559" y="8475"/>
                    </a:lnTo>
                    <a:cubicBezTo>
                      <a:pt x="8559" y="8454"/>
                      <a:pt x="8559" y="8412"/>
                      <a:pt x="8538" y="8412"/>
                    </a:cubicBezTo>
                    <a:cubicBezTo>
                      <a:pt x="8412" y="8098"/>
                      <a:pt x="7868" y="8161"/>
                      <a:pt x="7764" y="7826"/>
                    </a:cubicBezTo>
                    <a:cubicBezTo>
                      <a:pt x="7659" y="7617"/>
                      <a:pt x="7513" y="7261"/>
                      <a:pt x="7282" y="7177"/>
                    </a:cubicBezTo>
                    <a:cubicBezTo>
                      <a:pt x="7157" y="7052"/>
                      <a:pt x="7199" y="6884"/>
                      <a:pt x="7073" y="6780"/>
                    </a:cubicBezTo>
                    <a:lnTo>
                      <a:pt x="6989" y="6780"/>
                    </a:lnTo>
                    <a:cubicBezTo>
                      <a:pt x="7010" y="6738"/>
                      <a:pt x="7010" y="6738"/>
                      <a:pt x="6989" y="6696"/>
                    </a:cubicBezTo>
                    <a:cubicBezTo>
                      <a:pt x="6989" y="6717"/>
                      <a:pt x="6979" y="6722"/>
                      <a:pt x="6966" y="6722"/>
                    </a:cubicBezTo>
                    <a:cubicBezTo>
                      <a:pt x="6953" y="6722"/>
                      <a:pt x="6937" y="6717"/>
                      <a:pt x="6927" y="6717"/>
                    </a:cubicBezTo>
                    <a:lnTo>
                      <a:pt x="6948" y="6654"/>
                    </a:lnTo>
                    <a:lnTo>
                      <a:pt x="6948" y="6654"/>
                    </a:lnTo>
                    <a:cubicBezTo>
                      <a:pt x="6940" y="6658"/>
                      <a:pt x="6934" y="6660"/>
                      <a:pt x="6930" y="6660"/>
                    </a:cubicBezTo>
                    <a:cubicBezTo>
                      <a:pt x="6896" y="6660"/>
                      <a:pt x="6999" y="6523"/>
                      <a:pt x="6965" y="6523"/>
                    </a:cubicBezTo>
                    <a:cubicBezTo>
                      <a:pt x="6961" y="6523"/>
                      <a:pt x="6955" y="6525"/>
                      <a:pt x="6948" y="6529"/>
                    </a:cubicBezTo>
                    <a:lnTo>
                      <a:pt x="6864" y="6550"/>
                    </a:lnTo>
                    <a:cubicBezTo>
                      <a:pt x="6550" y="6298"/>
                      <a:pt x="6592" y="5817"/>
                      <a:pt x="6466" y="5462"/>
                    </a:cubicBezTo>
                    <a:cubicBezTo>
                      <a:pt x="6362" y="5378"/>
                      <a:pt x="6215" y="5357"/>
                      <a:pt x="6173" y="5273"/>
                    </a:cubicBezTo>
                    <a:lnTo>
                      <a:pt x="6278" y="5252"/>
                    </a:lnTo>
                    <a:cubicBezTo>
                      <a:pt x="6278" y="5219"/>
                      <a:pt x="6265" y="5212"/>
                      <a:pt x="6246" y="5212"/>
                    </a:cubicBezTo>
                    <a:cubicBezTo>
                      <a:pt x="6233" y="5212"/>
                      <a:pt x="6218" y="5215"/>
                      <a:pt x="6204" y="5215"/>
                    </a:cubicBezTo>
                    <a:cubicBezTo>
                      <a:pt x="6185" y="5215"/>
                      <a:pt x="6166" y="5210"/>
                      <a:pt x="6152" y="5189"/>
                    </a:cubicBezTo>
                    <a:lnTo>
                      <a:pt x="6257" y="5189"/>
                    </a:lnTo>
                    <a:lnTo>
                      <a:pt x="6257" y="5043"/>
                    </a:lnTo>
                    <a:lnTo>
                      <a:pt x="6236" y="5085"/>
                    </a:lnTo>
                    <a:cubicBezTo>
                      <a:pt x="6236" y="5022"/>
                      <a:pt x="6257" y="4980"/>
                      <a:pt x="6320" y="4959"/>
                    </a:cubicBezTo>
                    <a:cubicBezTo>
                      <a:pt x="6295" y="4959"/>
                      <a:pt x="6273" y="4963"/>
                      <a:pt x="6256" y="4963"/>
                    </a:cubicBezTo>
                    <a:cubicBezTo>
                      <a:pt x="6230" y="4963"/>
                      <a:pt x="6215" y="4955"/>
                      <a:pt x="6215" y="4917"/>
                    </a:cubicBezTo>
                    <a:cubicBezTo>
                      <a:pt x="6341" y="4917"/>
                      <a:pt x="6341" y="4813"/>
                      <a:pt x="6362" y="4750"/>
                    </a:cubicBezTo>
                    <a:cubicBezTo>
                      <a:pt x="6347" y="4750"/>
                      <a:pt x="6331" y="4728"/>
                      <a:pt x="6324" y="4724"/>
                    </a:cubicBezTo>
                    <a:lnTo>
                      <a:pt x="6324" y="4724"/>
                    </a:lnTo>
                    <a:cubicBezTo>
                      <a:pt x="6460" y="4560"/>
                      <a:pt x="6154" y="4476"/>
                      <a:pt x="6341" y="4311"/>
                    </a:cubicBezTo>
                    <a:cubicBezTo>
                      <a:pt x="6236" y="4164"/>
                      <a:pt x="6404" y="4122"/>
                      <a:pt x="6341" y="3976"/>
                    </a:cubicBezTo>
                    <a:lnTo>
                      <a:pt x="6341" y="3976"/>
                    </a:lnTo>
                    <a:lnTo>
                      <a:pt x="6404" y="3997"/>
                    </a:lnTo>
                    <a:cubicBezTo>
                      <a:pt x="6383" y="3913"/>
                      <a:pt x="6404" y="3850"/>
                      <a:pt x="6466" y="3788"/>
                    </a:cubicBezTo>
                    <a:lnTo>
                      <a:pt x="6445" y="3788"/>
                    </a:lnTo>
                    <a:lnTo>
                      <a:pt x="6445" y="3746"/>
                    </a:lnTo>
                    <a:cubicBezTo>
                      <a:pt x="6466" y="3725"/>
                      <a:pt x="6445" y="3662"/>
                      <a:pt x="6508" y="3641"/>
                    </a:cubicBezTo>
                    <a:lnTo>
                      <a:pt x="6487" y="3641"/>
                    </a:lnTo>
                    <a:cubicBezTo>
                      <a:pt x="6466" y="3599"/>
                      <a:pt x="6487" y="3578"/>
                      <a:pt x="6529" y="3557"/>
                    </a:cubicBezTo>
                    <a:lnTo>
                      <a:pt x="6466" y="3516"/>
                    </a:lnTo>
                    <a:cubicBezTo>
                      <a:pt x="6571" y="3453"/>
                      <a:pt x="6529" y="3306"/>
                      <a:pt x="6634" y="3285"/>
                    </a:cubicBezTo>
                    <a:cubicBezTo>
                      <a:pt x="6696" y="3139"/>
                      <a:pt x="6801" y="3013"/>
                      <a:pt x="6843" y="2867"/>
                    </a:cubicBezTo>
                    <a:cubicBezTo>
                      <a:pt x="7031" y="2616"/>
                      <a:pt x="6968" y="2490"/>
                      <a:pt x="7115" y="2197"/>
                    </a:cubicBezTo>
                    <a:cubicBezTo>
                      <a:pt x="7261" y="2051"/>
                      <a:pt x="7387" y="1988"/>
                      <a:pt x="7513" y="1884"/>
                    </a:cubicBezTo>
                    <a:cubicBezTo>
                      <a:pt x="7596" y="1821"/>
                      <a:pt x="7659" y="1737"/>
                      <a:pt x="7701" y="1591"/>
                    </a:cubicBezTo>
                    <a:close/>
                    <a:moveTo>
                      <a:pt x="7859" y="9030"/>
                    </a:moveTo>
                    <a:cubicBezTo>
                      <a:pt x="7859" y="9035"/>
                      <a:pt x="7862" y="9039"/>
                      <a:pt x="7868" y="9039"/>
                    </a:cubicBezTo>
                    <a:cubicBezTo>
                      <a:pt x="7865" y="9036"/>
                      <a:pt x="7862" y="9033"/>
                      <a:pt x="7859" y="9030"/>
                    </a:cubicBezTo>
                    <a:close/>
                    <a:moveTo>
                      <a:pt x="5534" y="900"/>
                    </a:moveTo>
                    <a:cubicBezTo>
                      <a:pt x="5879" y="900"/>
                      <a:pt x="6235" y="960"/>
                      <a:pt x="6571" y="1068"/>
                    </a:cubicBezTo>
                    <a:cubicBezTo>
                      <a:pt x="6738" y="1109"/>
                      <a:pt x="6885" y="1172"/>
                      <a:pt x="7052" y="1256"/>
                    </a:cubicBezTo>
                    <a:lnTo>
                      <a:pt x="7010" y="1256"/>
                    </a:lnTo>
                    <a:cubicBezTo>
                      <a:pt x="7010" y="1360"/>
                      <a:pt x="6989" y="1423"/>
                      <a:pt x="6864" y="1465"/>
                    </a:cubicBezTo>
                    <a:lnTo>
                      <a:pt x="6822" y="1423"/>
                    </a:lnTo>
                    <a:cubicBezTo>
                      <a:pt x="6822" y="1507"/>
                      <a:pt x="6738" y="1507"/>
                      <a:pt x="6696" y="1549"/>
                    </a:cubicBezTo>
                    <a:cubicBezTo>
                      <a:pt x="6641" y="1549"/>
                      <a:pt x="6651" y="1483"/>
                      <a:pt x="6595" y="1483"/>
                    </a:cubicBezTo>
                    <a:cubicBezTo>
                      <a:pt x="6588" y="1483"/>
                      <a:pt x="6580" y="1484"/>
                      <a:pt x="6571" y="1486"/>
                    </a:cubicBezTo>
                    <a:lnTo>
                      <a:pt x="6445" y="1653"/>
                    </a:lnTo>
                    <a:cubicBezTo>
                      <a:pt x="6473" y="1653"/>
                      <a:pt x="6501" y="1626"/>
                      <a:pt x="6523" y="1626"/>
                    </a:cubicBezTo>
                    <a:cubicBezTo>
                      <a:pt x="6534" y="1626"/>
                      <a:pt x="6543" y="1632"/>
                      <a:pt x="6550" y="1653"/>
                    </a:cubicBezTo>
                    <a:cubicBezTo>
                      <a:pt x="6548" y="1651"/>
                      <a:pt x="6545" y="1650"/>
                      <a:pt x="6541" y="1650"/>
                    </a:cubicBezTo>
                    <a:cubicBezTo>
                      <a:pt x="6521" y="1650"/>
                      <a:pt x="6483" y="1686"/>
                      <a:pt x="6442" y="1686"/>
                    </a:cubicBezTo>
                    <a:cubicBezTo>
                      <a:pt x="6429" y="1686"/>
                      <a:pt x="6416" y="1683"/>
                      <a:pt x="6404" y="1674"/>
                    </a:cubicBezTo>
                    <a:lnTo>
                      <a:pt x="6404" y="1674"/>
                    </a:lnTo>
                    <a:lnTo>
                      <a:pt x="6466" y="1716"/>
                    </a:lnTo>
                    <a:cubicBezTo>
                      <a:pt x="6445" y="1716"/>
                      <a:pt x="6466" y="1758"/>
                      <a:pt x="6445" y="1800"/>
                    </a:cubicBezTo>
                    <a:cubicBezTo>
                      <a:pt x="6424" y="1800"/>
                      <a:pt x="6404" y="1779"/>
                      <a:pt x="6404" y="1758"/>
                    </a:cubicBezTo>
                    <a:cubicBezTo>
                      <a:pt x="6341" y="1800"/>
                      <a:pt x="6215" y="1821"/>
                      <a:pt x="6236" y="1904"/>
                    </a:cubicBezTo>
                    <a:cubicBezTo>
                      <a:pt x="6194" y="1967"/>
                      <a:pt x="6278" y="1988"/>
                      <a:pt x="6320" y="2030"/>
                    </a:cubicBezTo>
                    <a:cubicBezTo>
                      <a:pt x="6306" y="2030"/>
                      <a:pt x="6283" y="2039"/>
                      <a:pt x="6256" y="2039"/>
                    </a:cubicBezTo>
                    <a:cubicBezTo>
                      <a:pt x="6243" y="2039"/>
                      <a:pt x="6229" y="2037"/>
                      <a:pt x="6215" y="2030"/>
                    </a:cubicBezTo>
                    <a:lnTo>
                      <a:pt x="6215" y="2030"/>
                    </a:lnTo>
                    <a:lnTo>
                      <a:pt x="6236" y="2051"/>
                    </a:lnTo>
                    <a:lnTo>
                      <a:pt x="6173" y="2030"/>
                    </a:lnTo>
                    <a:cubicBezTo>
                      <a:pt x="6173" y="2197"/>
                      <a:pt x="5943" y="2218"/>
                      <a:pt x="5985" y="2365"/>
                    </a:cubicBezTo>
                    <a:cubicBezTo>
                      <a:pt x="6003" y="2347"/>
                      <a:pt x="6006" y="2298"/>
                      <a:pt x="6046" y="2298"/>
                    </a:cubicBezTo>
                    <a:cubicBezTo>
                      <a:pt x="6052" y="2298"/>
                      <a:pt x="6060" y="2299"/>
                      <a:pt x="6069" y="2302"/>
                    </a:cubicBezTo>
                    <a:lnTo>
                      <a:pt x="6006" y="2386"/>
                    </a:lnTo>
                    <a:cubicBezTo>
                      <a:pt x="6018" y="2374"/>
                      <a:pt x="6044" y="2362"/>
                      <a:pt x="6068" y="2362"/>
                    </a:cubicBezTo>
                    <a:cubicBezTo>
                      <a:pt x="6085" y="2362"/>
                      <a:pt x="6102" y="2368"/>
                      <a:pt x="6111" y="2386"/>
                    </a:cubicBezTo>
                    <a:cubicBezTo>
                      <a:pt x="6027" y="2490"/>
                      <a:pt x="5901" y="2553"/>
                      <a:pt x="5818" y="2700"/>
                    </a:cubicBezTo>
                    <a:cubicBezTo>
                      <a:pt x="5880" y="2741"/>
                      <a:pt x="5776" y="2825"/>
                      <a:pt x="5818" y="2888"/>
                    </a:cubicBezTo>
                    <a:lnTo>
                      <a:pt x="5797" y="2888"/>
                    </a:lnTo>
                    <a:cubicBezTo>
                      <a:pt x="5797" y="2867"/>
                      <a:pt x="5797" y="2857"/>
                      <a:pt x="5792" y="2857"/>
                    </a:cubicBezTo>
                    <a:cubicBezTo>
                      <a:pt x="5786" y="2857"/>
                      <a:pt x="5776" y="2867"/>
                      <a:pt x="5755" y="2888"/>
                    </a:cubicBezTo>
                    <a:cubicBezTo>
                      <a:pt x="5755" y="2888"/>
                      <a:pt x="5734" y="2909"/>
                      <a:pt x="5713" y="2909"/>
                    </a:cubicBezTo>
                    <a:cubicBezTo>
                      <a:pt x="5725" y="2933"/>
                      <a:pt x="5738" y="2943"/>
                      <a:pt x="5750" y="2943"/>
                    </a:cubicBezTo>
                    <a:cubicBezTo>
                      <a:pt x="5759" y="2943"/>
                      <a:pt x="5767" y="2938"/>
                      <a:pt x="5776" y="2930"/>
                    </a:cubicBezTo>
                    <a:lnTo>
                      <a:pt x="5776" y="2930"/>
                    </a:lnTo>
                    <a:cubicBezTo>
                      <a:pt x="5755" y="2972"/>
                      <a:pt x="5734" y="2993"/>
                      <a:pt x="5797" y="2993"/>
                    </a:cubicBezTo>
                    <a:cubicBezTo>
                      <a:pt x="5797" y="3076"/>
                      <a:pt x="5671" y="3055"/>
                      <a:pt x="5629" y="3097"/>
                    </a:cubicBezTo>
                    <a:cubicBezTo>
                      <a:pt x="5608" y="3181"/>
                      <a:pt x="5588" y="3223"/>
                      <a:pt x="5546" y="3348"/>
                    </a:cubicBezTo>
                    <a:cubicBezTo>
                      <a:pt x="5567" y="3390"/>
                      <a:pt x="5629" y="3411"/>
                      <a:pt x="5608" y="3474"/>
                    </a:cubicBezTo>
                    <a:cubicBezTo>
                      <a:pt x="5316" y="3474"/>
                      <a:pt x="5546" y="3662"/>
                      <a:pt x="5441" y="3809"/>
                    </a:cubicBezTo>
                    <a:cubicBezTo>
                      <a:pt x="5427" y="3801"/>
                      <a:pt x="5416" y="3799"/>
                      <a:pt x="5408" y="3799"/>
                    </a:cubicBezTo>
                    <a:cubicBezTo>
                      <a:pt x="5372" y="3799"/>
                      <a:pt x="5382" y="3853"/>
                      <a:pt x="5336" y="3853"/>
                    </a:cubicBezTo>
                    <a:cubicBezTo>
                      <a:pt x="5330" y="3853"/>
                      <a:pt x="5323" y="3852"/>
                      <a:pt x="5316" y="3850"/>
                    </a:cubicBezTo>
                    <a:lnTo>
                      <a:pt x="5316" y="3850"/>
                    </a:lnTo>
                    <a:cubicBezTo>
                      <a:pt x="5378" y="4018"/>
                      <a:pt x="5211" y="4122"/>
                      <a:pt x="5274" y="4311"/>
                    </a:cubicBezTo>
                    <a:lnTo>
                      <a:pt x="5295" y="4311"/>
                    </a:lnTo>
                    <a:cubicBezTo>
                      <a:pt x="5357" y="4353"/>
                      <a:pt x="5295" y="4478"/>
                      <a:pt x="5232" y="4520"/>
                    </a:cubicBezTo>
                    <a:cubicBezTo>
                      <a:pt x="5239" y="4518"/>
                      <a:pt x="5246" y="4517"/>
                      <a:pt x="5252" y="4517"/>
                    </a:cubicBezTo>
                    <a:cubicBezTo>
                      <a:pt x="5289" y="4517"/>
                      <a:pt x="5311" y="4553"/>
                      <a:pt x="5344" y="4553"/>
                    </a:cubicBezTo>
                    <a:cubicBezTo>
                      <a:pt x="5352" y="4553"/>
                      <a:pt x="5360" y="4551"/>
                      <a:pt x="5369" y="4546"/>
                    </a:cubicBezTo>
                    <a:lnTo>
                      <a:pt x="5369" y="4546"/>
                    </a:lnTo>
                    <a:cubicBezTo>
                      <a:pt x="5298" y="4595"/>
                      <a:pt x="5336" y="4750"/>
                      <a:pt x="5336" y="4750"/>
                    </a:cubicBezTo>
                    <a:cubicBezTo>
                      <a:pt x="5420" y="4771"/>
                      <a:pt x="5357" y="4876"/>
                      <a:pt x="5420" y="4959"/>
                    </a:cubicBezTo>
                    <a:lnTo>
                      <a:pt x="5336" y="5064"/>
                    </a:lnTo>
                    <a:lnTo>
                      <a:pt x="5336" y="5064"/>
                    </a:lnTo>
                    <a:lnTo>
                      <a:pt x="5399" y="5022"/>
                    </a:lnTo>
                    <a:cubicBezTo>
                      <a:pt x="5399" y="5047"/>
                      <a:pt x="5414" y="5057"/>
                      <a:pt x="5434" y="5057"/>
                    </a:cubicBezTo>
                    <a:cubicBezTo>
                      <a:pt x="5448" y="5057"/>
                      <a:pt x="5466" y="5052"/>
                      <a:pt x="5483" y="5043"/>
                    </a:cubicBezTo>
                    <a:lnTo>
                      <a:pt x="5483" y="5043"/>
                    </a:lnTo>
                    <a:cubicBezTo>
                      <a:pt x="5483" y="5064"/>
                      <a:pt x="5462" y="5085"/>
                      <a:pt x="5462" y="5106"/>
                    </a:cubicBezTo>
                    <a:lnTo>
                      <a:pt x="5525" y="5085"/>
                    </a:lnTo>
                    <a:lnTo>
                      <a:pt x="5525" y="5085"/>
                    </a:lnTo>
                    <a:cubicBezTo>
                      <a:pt x="5540" y="5130"/>
                      <a:pt x="5479" y="5164"/>
                      <a:pt x="5444" y="5164"/>
                    </a:cubicBezTo>
                    <a:cubicBezTo>
                      <a:pt x="5430" y="5164"/>
                      <a:pt x="5420" y="5159"/>
                      <a:pt x="5420" y="5148"/>
                    </a:cubicBezTo>
                    <a:lnTo>
                      <a:pt x="5420" y="5148"/>
                    </a:lnTo>
                    <a:cubicBezTo>
                      <a:pt x="5274" y="5294"/>
                      <a:pt x="5504" y="5189"/>
                      <a:pt x="5399" y="5336"/>
                    </a:cubicBezTo>
                    <a:lnTo>
                      <a:pt x="5336" y="5357"/>
                    </a:lnTo>
                    <a:cubicBezTo>
                      <a:pt x="5295" y="5503"/>
                      <a:pt x="5483" y="5378"/>
                      <a:pt x="5420" y="5524"/>
                    </a:cubicBezTo>
                    <a:lnTo>
                      <a:pt x="5483" y="5503"/>
                    </a:lnTo>
                    <a:lnTo>
                      <a:pt x="5483" y="5503"/>
                    </a:lnTo>
                    <a:cubicBezTo>
                      <a:pt x="5483" y="5545"/>
                      <a:pt x="5504" y="5566"/>
                      <a:pt x="5420" y="5587"/>
                    </a:cubicBezTo>
                    <a:cubicBezTo>
                      <a:pt x="5462" y="5692"/>
                      <a:pt x="5567" y="5796"/>
                      <a:pt x="5629" y="5880"/>
                    </a:cubicBezTo>
                    <a:cubicBezTo>
                      <a:pt x="5629" y="5907"/>
                      <a:pt x="5623" y="5914"/>
                      <a:pt x="5614" y="5914"/>
                    </a:cubicBezTo>
                    <a:cubicBezTo>
                      <a:pt x="5601" y="5914"/>
                      <a:pt x="5584" y="5901"/>
                      <a:pt x="5568" y="5901"/>
                    </a:cubicBezTo>
                    <a:cubicBezTo>
                      <a:pt x="5559" y="5901"/>
                      <a:pt x="5551" y="5906"/>
                      <a:pt x="5546" y="5922"/>
                    </a:cubicBezTo>
                    <a:cubicBezTo>
                      <a:pt x="5483" y="6026"/>
                      <a:pt x="5588" y="6006"/>
                      <a:pt x="5629" y="6068"/>
                    </a:cubicBezTo>
                    <a:lnTo>
                      <a:pt x="5567" y="6068"/>
                    </a:lnTo>
                    <a:lnTo>
                      <a:pt x="5650" y="6194"/>
                    </a:lnTo>
                    <a:lnTo>
                      <a:pt x="5692" y="6152"/>
                    </a:lnTo>
                    <a:lnTo>
                      <a:pt x="5734" y="6236"/>
                    </a:lnTo>
                    <a:cubicBezTo>
                      <a:pt x="5721" y="6249"/>
                      <a:pt x="5712" y="6254"/>
                      <a:pt x="5705" y="6254"/>
                    </a:cubicBezTo>
                    <a:cubicBezTo>
                      <a:pt x="5690" y="6254"/>
                      <a:pt x="5686" y="6229"/>
                      <a:pt x="5671" y="6215"/>
                    </a:cubicBezTo>
                    <a:lnTo>
                      <a:pt x="5671" y="6215"/>
                    </a:lnTo>
                    <a:cubicBezTo>
                      <a:pt x="5713" y="6298"/>
                      <a:pt x="5588" y="6445"/>
                      <a:pt x="5734" y="6508"/>
                    </a:cubicBezTo>
                    <a:lnTo>
                      <a:pt x="5776" y="6466"/>
                    </a:lnTo>
                    <a:cubicBezTo>
                      <a:pt x="5755" y="6466"/>
                      <a:pt x="5755" y="6466"/>
                      <a:pt x="5755" y="6445"/>
                    </a:cubicBezTo>
                    <a:cubicBezTo>
                      <a:pt x="5772" y="6411"/>
                      <a:pt x="5786" y="6398"/>
                      <a:pt x="5798" y="6398"/>
                    </a:cubicBezTo>
                    <a:cubicBezTo>
                      <a:pt x="5831" y="6398"/>
                      <a:pt x="5850" y="6487"/>
                      <a:pt x="5880" y="6487"/>
                    </a:cubicBezTo>
                    <a:cubicBezTo>
                      <a:pt x="5818" y="6529"/>
                      <a:pt x="5922" y="6591"/>
                      <a:pt x="5839" y="6675"/>
                    </a:cubicBezTo>
                    <a:cubicBezTo>
                      <a:pt x="6048" y="6780"/>
                      <a:pt x="5943" y="6989"/>
                      <a:pt x="6069" y="7073"/>
                    </a:cubicBezTo>
                    <a:cubicBezTo>
                      <a:pt x="6076" y="7050"/>
                      <a:pt x="6086" y="7044"/>
                      <a:pt x="6098" y="7044"/>
                    </a:cubicBezTo>
                    <a:cubicBezTo>
                      <a:pt x="6114" y="7044"/>
                      <a:pt x="6134" y="7056"/>
                      <a:pt x="6154" y="7056"/>
                    </a:cubicBezTo>
                    <a:cubicBezTo>
                      <a:pt x="6160" y="7056"/>
                      <a:pt x="6167" y="7055"/>
                      <a:pt x="6173" y="7052"/>
                    </a:cubicBezTo>
                    <a:lnTo>
                      <a:pt x="6173" y="7052"/>
                    </a:lnTo>
                    <a:cubicBezTo>
                      <a:pt x="6236" y="7094"/>
                      <a:pt x="6132" y="7135"/>
                      <a:pt x="6173" y="7177"/>
                    </a:cubicBezTo>
                    <a:lnTo>
                      <a:pt x="6257" y="7156"/>
                    </a:lnTo>
                    <a:lnTo>
                      <a:pt x="6257" y="7156"/>
                    </a:lnTo>
                    <a:cubicBezTo>
                      <a:pt x="6247" y="7240"/>
                      <a:pt x="6283" y="7245"/>
                      <a:pt x="6325" y="7245"/>
                    </a:cubicBezTo>
                    <a:cubicBezTo>
                      <a:pt x="6331" y="7245"/>
                      <a:pt x="6337" y="7245"/>
                      <a:pt x="6343" y="7245"/>
                    </a:cubicBezTo>
                    <a:cubicBezTo>
                      <a:pt x="6380" y="7245"/>
                      <a:pt x="6416" y="7249"/>
                      <a:pt x="6424" y="7303"/>
                    </a:cubicBezTo>
                    <a:cubicBezTo>
                      <a:pt x="6383" y="7428"/>
                      <a:pt x="6592" y="7407"/>
                      <a:pt x="6571" y="7554"/>
                    </a:cubicBezTo>
                    <a:lnTo>
                      <a:pt x="6613" y="7512"/>
                    </a:lnTo>
                    <a:cubicBezTo>
                      <a:pt x="6634" y="7617"/>
                      <a:pt x="6738" y="7596"/>
                      <a:pt x="6759" y="7658"/>
                    </a:cubicBezTo>
                    <a:cubicBezTo>
                      <a:pt x="6822" y="7638"/>
                      <a:pt x="6780" y="7638"/>
                      <a:pt x="6843" y="7596"/>
                    </a:cubicBezTo>
                    <a:cubicBezTo>
                      <a:pt x="6843" y="7612"/>
                      <a:pt x="6846" y="7618"/>
                      <a:pt x="6851" y="7618"/>
                    </a:cubicBezTo>
                    <a:cubicBezTo>
                      <a:pt x="6866" y="7618"/>
                      <a:pt x="6900" y="7553"/>
                      <a:pt x="6908" y="7553"/>
                    </a:cubicBezTo>
                    <a:cubicBezTo>
                      <a:pt x="6910" y="7553"/>
                      <a:pt x="6910" y="7559"/>
                      <a:pt x="6906" y="7575"/>
                    </a:cubicBezTo>
                    <a:cubicBezTo>
                      <a:pt x="7010" y="7596"/>
                      <a:pt x="6822" y="7889"/>
                      <a:pt x="6906" y="7951"/>
                    </a:cubicBezTo>
                    <a:cubicBezTo>
                      <a:pt x="6906" y="8098"/>
                      <a:pt x="7136" y="7993"/>
                      <a:pt x="7031" y="8098"/>
                    </a:cubicBezTo>
                    <a:lnTo>
                      <a:pt x="6989" y="8077"/>
                    </a:lnTo>
                    <a:lnTo>
                      <a:pt x="7073" y="8182"/>
                    </a:lnTo>
                    <a:lnTo>
                      <a:pt x="7115" y="8161"/>
                    </a:lnTo>
                    <a:cubicBezTo>
                      <a:pt x="7136" y="8223"/>
                      <a:pt x="7282" y="8265"/>
                      <a:pt x="7261" y="8370"/>
                    </a:cubicBezTo>
                    <a:lnTo>
                      <a:pt x="7282" y="8370"/>
                    </a:lnTo>
                    <a:cubicBezTo>
                      <a:pt x="7303" y="8454"/>
                      <a:pt x="7366" y="8412"/>
                      <a:pt x="7366" y="8516"/>
                    </a:cubicBezTo>
                    <a:lnTo>
                      <a:pt x="7366" y="8495"/>
                    </a:lnTo>
                    <a:cubicBezTo>
                      <a:pt x="7366" y="8684"/>
                      <a:pt x="7575" y="8809"/>
                      <a:pt x="7701" y="8956"/>
                    </a:cubicBezTo>
                    <a:cubicBezTo>
                      <a:pt x="7717" y="8940"/>
                      <a:pt x="7731" y="8934"/>
                      <a:pt x="7745" y="8934"/>
                    </a:cubicBezTo>
                    <a:cubicBezTo>
                      <a:pt x="7783" y="8934"/>
                      <a:pt x="7816" y="8985"/>
                      <a:pt x="7859" y="9030"/>
                    </a:cubicBezTo>
                    <a:lnTo>
                      <a:pt x="7859" y="9030"/>
                    </a:lnTo>
                    <a:cubicBezTo>
                      <a:pt x="7858" y="9018"/>
                      <a:pt x="7868" y="8998"/>
                      <a:pt x="7868" y="8998"/>
                    </a:cubicBezTo>
                    <a:cubicBezTo>
                      <a:pt x="7868" y="9019"/>
                      <a:pt x="7889" y="9019"/>
                      <a:pt x="7910" y="9039"/>
                    </a:cubicBezTo>
                    <a:cubicBezTo>
                      <a:pt x="7868" y="9060"/>
                      <a:pt x="7847" y="9081"/>
                      <a:pt x="7826" y="9102"/>
                    </a:cubicBezTo>
                    <a:cubicBezTo>
                      <a:pt x="7408" y="9332"/>
                      <a:pt x="7136" y="9479"/>
                      <a:pt x="6843" y="9604"/>
                    </a:cubicBezTo>
                    <a:cubicBezTo>
                      <a:pt x="6571" y="9730"/>
                      <a:pt x="6299" y="9835"/>
                      <a:pt x="5818" y="9897"/>
                    </a:cubicBezTo>
                    <a:cubicBezTo>
                      <a:pt x="5777" y="9899"/>
                      <a:pt x="5737" y="9900"/>
                      <a:pt x="5698" y="9900"/>
                    </a:cubicBezTo>
                    <a:cubicBezTo>
                      <a:pt x="5215" y="9900"/>
                      <a:pt x="4851" y="9785"/>
                      <a:pt x="4541" y="9688"/>
                    </a:cubicBezTo>
                    <a:cubicBezTo>
                      <a:pt x="4227" y="9583"/>
                      <a:pt x="3935" y="9500"/>
                      <a:pt x="3558" y="9374"/>
                    </a:cubicBezTo>
                    <a:cubicBezTo>
                      <a:pt x="3600" y="9353"/>
                      <a:pt x="3621" y="9332"/>
                      <a:pt x="3642" y="9311"/>
                    </a:cubicBezTo>
                    <a:cubicBezTo>
                      <a:pt x="3767" y="9165"/>
                      <a:pt x="3788" y="8893"/>
                      <a:pt x="3788" y="8893"/>
                    </a:cubicBezTo>
                    <a:lnTo>
                      <a:pt x="3788" y="8663"/>
                    </a:lnTo>
                    <a:cubicBezTo>
                      <a:pt x="3809" y="8663"/>
                      <a:pt x="3851" y="8642"/>
                      <a:pt x="3830" y="8642"/>
                    </a:cubicBezTo>
                    <a:cubicBezTo>
                      <a:pt x="4039" y="8412"/>
                      <a:pt x="3642" y="8098"/>
                      <a:pt x="3809" y="7868"/>
                    </a:cubicBezTo>
                    <a:cubicBezTo>
                      <a:pt x="3893" y="7721"/>
                      <a:pt x="4018" y="7407"/>
                      <a:pt x="3872" y="7261"/>
                    </a:cubicBezTo>
                    <a:cubicBezTo>
                      <a:pt x="3851" y="7114"/>
                      <a:pt x="3976" y="7010"/>
                      <a:pt x="3914" y="6884"/>
                    </a:cubicBezTo>
                    <a:lnTo>
                      <a:pt x="3851" y="6842"/>
                    </a:lnTo>
                    <a:cubicBezTo>
                      <a:pt x="3872" y="6822"/>
                      <a:pt x="3893" y="6822"/>
                      <a:pt x="3893" y="6801"/>
                    </a:cubicBezTo>
                    <a:lnTo>
                      <a:pt x="3893" y="6801"/>
                    </a:lnTo>
                    <a:cubicBezTo>
                      <a:pt x="3887" y="6807"/>
                      <a:pt x="3880" y="6809"/>
                      <a:pt x="3874" y="6809"/>
                    </a:cubicBezTo>
                    <a:cubicBezTo>
                      <a:pt x="3860" y="6809"/>
                      <a:pt x="3845" y="6794"/>
                      <a:pt x="3830" y="6780"/>
                    </a:cubicBezTo>
                    <a:lnTo>
                      <a:pt x="3872" y="6738"/>
                    </a:lnTo>
                    <a:cubicBezTo>
                      <a:pt x="3767" y="6738"/>
                      <a:pt x="4018" y="6654"/>
                      <a:pt x="3914" y="6654"/>
                    </a:cubicBezTo>
                    <a:lnTo>
                      <a:pt x="3851" y="6633"/>
                    </a:lnTo>
                    <a:cubicBezTo>
                      <a:pt x="3663" y="6361"/>
                      <a:pt x="3851" y="5985"/>
                      <a:pt x="3725" y="5671"/>
                    </a:cubicBezTo>
                    <a:cubicBezTo>
                      <a:pt x="3642" y="5608"/>
                      <a:pt x="3495" y="5608"/>
                      <a:pt x="3453" y="5524"/>
                    </a:cubicBezTo>
                    <a:lnTo>
                      <a:pt x="3537" y="5503"/>
                    </a:lnTo>
                    <a:cubicBezTo>
                      <a:pt x="3543" y="5485"/>
                      <a:pt x="3540" y="5479"/>
                      <a:pt x="3531" y="5479"/>
                    </a:cubicBezTo>
                    <a:cubicBezTo>
                      <a:pt x="3517" y="5479"/>
                      <a:pt x="3486" y="5495"/>
                      <a:pt x="3454" y="5495"/>
                    </a:cubicBezTo>
                    <a:cubicBezTo>
                      <a:pt x="3440" y="5495"/>
                      <a:pt x="3425" y="5492"/>
                      <a:pt x="3411" y="5482"/>
                    </a:cubicBezTo>
                    <a:lnTo>
                      <a:pt x="3537" y="5462"/>
                    </a:lnTo>
                    <a:lnTo>
                      <a:pt x="3516" y="5357"/>
                    </a:lnTo>
                    <a:lnTo>
                      <a:pt x="3516" y="5378"/>
                    </a:lnTo>
                    <a:cubicBezTo>
                      <a:pt x="3495" y="5336"/>
                      <a:pt x="3516" y="5294"/>
                      <a:pt x="3579" y="5273"/>
                    </a:cubicBezTo>
                    <a:lnTo>
                      <a:pt x="3579" y="5273"/>
                    </a:lnTo>
                    <a:cubicBezTo>
                      <a:pt x="3553" y="5282"/>
                      <a:pt x="3530" y="5287"/>
                      <a:pt x="3512" y="5287"/>
                    </a:cubicBezTo>
                    <a:cubicBezTo>
                      <a:pt x="3485" y="5287"/>
                      <a:pt x="3466" y="5277"/>
                      <a:pt x="3453" y="5252"/>
                    </a:cubicBezTo>
                    <a:cubicBezTo>
                      <a:pt x="3600" y="5210"/>
                      <a:pt x="3579" y="5148"/>
                      <a:pt x="3579" y="5064"/>
                    </a:cubicBezTo>
                    <a:lnTo>
                      <a:pt x="3579" y="5064"/>
                    </a:lnTo>
                    <a:cubicBezTo>
                      <a:pt x="3568" y="5074"/>
                      <a:pt x="3558" y="5074"/>
                      <a:pt x="3547" y="5074"/>
                    </a:cubicBezTo>
                    <a:cubicBezTo>
                      <a:pt x="3537" y="5074"/>
                      <a:pt x="3527" y="5074"/>
                      <a:pt x="3516" y="5085"/>
                    </a:cubicBezTo>
                    <a:cubicBezTo>
                      <a:pt x="3638" y="4881"/>
                      <a:pt x="3344" y="4915"/>
                      <a:pt x="3425" y="4725"/>
                    </a:cubicBezTo>
                    <a:lnTo>
                      <a:pt x="3425" y="4725"/>
                    </a:lnTo>
                    <a:cubicBezTo>
                      <a:pt x="3290" y="4642"/>
                      <a:pt x="3409" y="4560"/>
                      <a:pt x="3286" y="4478"/>
                    </a:cubicBezTo>
                    <a:lnTo>
                      <a:pt x="3349" y="4436"/>
                    </a:lnTo>
                    <a:cubicBezTo>
                      <a:pt x="3307" y="4394"/>
                      <a:pt x="3286" y="4332"/>
                      <a:pt x="3286" y="4269"/>
                    </a:cubicBezTo>
                    <a:lnTo>
                      <a:pt x="3265" y="4269"/>
                    </a:lnTo>
                    <a:lnTo>
                      <a:pt x="3265" y="4227"/>
                    </a:lnTo>
                    <a:lnTo>
                      <a:pt x="3244" y="4248"/>
                    </a:lnTo>
                    <a:cubicBezTo>
                      <a:pt x="3244" y="4206"/>
                      <a:pt x="3202" y="4185"/>
                      <a:pt x="3223" y="4143"/>
                    </a:cubicBezTo>
                    <a:cubicBezTo>
                      <a:pt x="3181" y="4143"/>
                      <a:pt x="3181" y="4101"/>
                      <a:pt x="3202" y="4060"/>
                    </a:cubicBezTo>
                    <a:lnTo>
                      <a:pt x="3139" y="4060"/>
                    </a:lnTo>
                    <a:cubicBezTo>
                      <a:pt x="3160" y="3955"/>
                      <a:pt x="3035" y="3913"/>
                      <a:pt x="3077" y="3809"/>
                    </a:cubicBezTo>
                    <a:cubicBezTo>
                      <a:pt x="3014" y="3683"/>
                      <a:pt x="2972" y="3557"/>
                      <a:pt x="2867" y="3453"/>
                    </a:cubicBezTo>
                    <a:cubicBezTo>
                      <a:pt x="2784" y="3265"/>
                      <a:pt x="2679" y="3223"/>
                      <a:pt x="2575" y="3160"/>
                    </a:cubicBezTo>
                    <a:cubicBezTo>
                      <a:pt x="2512" y="3139"/>
                      <a:pt x="2449" y="3097"/>
                      <a:pt x="2365" y="3034"/>
                    </a:cubicBezTo>
                    <a:cubicBezTo>
                      <a:pt x="2240" y="2846"/>
                      <a:pt x="2219" y="2658"/>
                      <a:pt x="2072" y="2553"/>
                    </a:cubicBezTo>
                    <a:cubicBezTo>
                      <a:pt x="2303" y="2302"/>
                      <a:pt x="2533" y="2072"/>
                      <a:pt x="2700" y="1884"/>
                    </a:cubicBezTo>
                    <a:cubicBezTo>
                      <a:pt x="3098" y="1570"/>
                      <a:pt x="3516" y="1486"/>
                      <a:pt x="3935" y="1277"/>
                    </a:cubicBezTo>
                    <a:lnTo>
                      <a:pt x="4018" y="1172"/>
                    </a:lnTo>
                    <a:cubicBezTo>
                      <a:pt x="4071" y="1172"/>
                      <a:pt x="4097" y="1177"/>
                      <a:pt x="4125" y="1177"/>
                    </a:cubicBezTo>
                    <a:cubicBezTo>
                      <a:pt x="4154" y="1177"/>
                      <a:pt x="4186" y="1172"/>
                      <a:pt x="4248" y="1151"/>
                    </a:cubicBezTo>
                    <a:cubicBezTo>
                      <a:pt x="4165" y="1151"/>
                      <a:pt x="4248" y="1109"/>
                      <a:pt x="4269" y="1068"/>
                    </a:cubicBezTo>
                    <a:lnTo>
                      <a:pt x="4416" y="1088"/>
                    </a:lnTo>
                    <a:cubicBezTo>
                      <a:pt x="4420" y="1071"/>
                      <a:pt x="4438" y="1064"/>
                      <a:pt x="4463" y="1064"/>
                    </a:cubicBezTo>
                    <a:cubicBezTo>
                      <a:pt x="4531" y="1064"/>
                      <a:pt x="4656" y="1113"/>
                      <a:pt x="4725" y="1113"/>
                    </a:cubicBezTo>
                    <a:cubicBezTo>
                      <a:pt x="4750" y="1113"/>
                      <a:pt x="4767" y="1106"/>
                      <a:pt x="4772" y="1088"/>
                    </a:cubicBezTo>
                    <a:lnTo>
                      <a:pt x="4792" y="1005"/>
                    </a:lnTo>
                    <a:cubicBezTo>
                      <a:pt x="5025" y="933"/>
                      <a:pt x="5277" y="900"/>
                      <a:pt x="5534" y="900"/>
                    </a:cubicBezTo>
                    <a:close/>
                    <a:moveTo>
                      <a:pt x="5880" y="0"/>
                    </a:moveTo>
                    <a:cubicBezTo>
                      <a:pt x="5741" y="22"/>
                      <a:pt x="5608" y="28"/>
                      <a:pt x="5481" y="28"/>
                    </a:cubicBezTo>
                    <a:cubicBezTo>
                      <a:pt x="5299" y="28"/>
                      <a:pt x="5128" y="15"/>
                      <a:pt x="4965" y="15"/>
                    </a:cubicBezTo>
                    <a:cubicBezTo>
                      <a:pt x="4797" y="15"/>
                      <a:pt x="4636" y="29"/>
                      <a:pt x="4479" y="84"/>
                    </a:cubicBezTo>
                    <a:cubicBezTo>
                      <a:pt x="4604" y="126"/>
                      <a:pt x="4353" y="168"/>
                      <a:pt x="4374" y="210"/>
                    </a:cubicBezTo>
                    <a:cubicBezTo>
                      <a:pt x="4333" y="225"/>
                      <a:pt x="4304" y="230"/>
                      <a:pt x="4280" y="230"/>
                    </a:cubicBezTo>
                    <a:cubicBezTo>
                      <a:pt x="4223" y="230"/>
                      <a:pt x="4199" y="199"/>
                      <a:pt x="4133" y="199"/>
                    </a:cubicBezTo>
                    <a:cubicBezTo>
                      <a:pt x="4113" y="199"/>
                      <a:pt x="4090" y="202"/>
                      <a:pt x="4060" y="210"/>
                    </a:cubicBezTo>
                    <a:lnTo>
                      <a:pt x="3955" y="335"/>
                    </a:lnTo>
                    <a:cubicBezTo>
                      <a:pt x="3537" y="335"/>
                      <a:pt x="3725" y="503"/>
                      <a:pt x="3370" y="607"/>
                    </a:cubicBezTo>
                    <a:cubicBezTo>
                      <a:pt x="3098" y="607"/>
                      <a:pt x="2909" y="921"/>
                      <a:pt x="2554" y="1005"/>
                    </a:cubicBezTo>
                    <a:lnTo>
                      <a:pt x="2595" y="1068"/>
                    </a:lnTo>
                    <a:cubicBezTo>
                      <a:pt x="2344" y="1172"/>
                      <a:pt x="2282" y="1340"/>
                      <a:pt x="2093" y="1465"/>
                    </a:cubicBezTo>
                    <a:cubicBezTo>
                      <a:pt x="2093" y="1492"/>
                      <a:pt x="2100" y="1499"/>
                      <a:pt x="2110" y="1499"/>
                    </a:cubicBezTo>
                    <a:cubicBezTo>
                      <a:pt x="2123" y="1499"/>
                      <a:pt x="2143" y="1486"/>
                      <a:pt x="2163" y="1486"/>
                    </a:cubicBezTo>
                    <a:cubicBezTo>
                      <a:pt x="2175" y="1486"/>
                      <a:pt x="2187" y="1491"/>
                      <a:pt x="2198" y="1507"/>
                    </a:cubicBezTo>
                    <a:cubicBezTo>
                      <a:pt x="2010" y="1612"/>
                      <a:pt x="2323" y="1570"/>
                      <a:pt x="2177" y="1612"/>
                    </a:cubicBezTo>
                    <a:cubicBezTo>
                      <a:pt x="2093" y="1737"/>
                      <a:pt x="1926" y="1800"/>
                      <a:pt x="1779" y="1863"/>
                    </a:cubicBezTo>
                    <a:cubicBezTo>
                      <a:pt x="1633" y="1925"/>
                      <a:pt x="1466" y="1967"/>
                      <a:pt x="1382" y="2093"/>
                    </a:cubicBezTo>
                    <a:cubicBezTo>
                      <a:pt x="1097" y="2296"/>
                      <a:pt x="1129" y="2638"/>
                      <a:pt x="996" y="2638"/>
                    </a:cubicBezTo>
                    <a:cubicBezTo>
                      <a:pt x="992" y="2638"/>
                      <a:pt x="988" y="2637"/>
                      <a:pt x="984" y="2637"/>
                    </a:cubicBezTo>
                    <a:lnTo>
                      <a:pt x="1068" y="2490"/>
                    </a:lnTo>
                    <a:lnTo>
                      <a:pt x="817" y="2867"/>
                    </a:lnTo>
                    <a:lnTo>
                      <a:pt x="859" y="2888"/>
                    </a:lnTo>
                    <a:cubicBezTo>
                      <a:pt x="754" y="3034"/>
                      <a:pt x="629" y="3453"/>
                      <a:pt x="461" y="3641"/>
                    </a:cubicBezTo>
                    <a:cubicBezTo>
                      <a:pt x="482" y="3641"/>
                      <a:pt x="482" y="3641"/>
                      <a:pt x="482" y="3662"/>
                    </a:cubicBezTo>
                    <a:cubicBezTo>
                      <a:pt x="357" y="3871"/>
                      <a:pt x="419" y="3955"/>
                      <a:pt x="273" y="4122"/>
                    </a:cubicBezTo>
                    <a:lnTo>
                      <a:pt x="315" y="4101"/>
                    </a:lnTo>
                    <a:lnTo>
                      <a:pt x="315" y="4101"/>
                    </a:lnTo>
                    <a:cubicBezTo>
                      <a:pt x="85" y="4415"/>
                      <a:pt x="1" y="5252"/>
                      <a:pt x="22" y="5817"/>
                    </a:cubicBezTo>
                    <a:cubicBezTo>
                      <a:pt x="100" y="5837"/>
                      <a:pt x="105" y="6108"/>
                      <a:pt x="122" y="6348"/>
                    </a:cubicBezTo>
                    <a:lnTo>
                      <a:pt x="122" y="6348"/>
                    </a:lnTo>
                    <a:cubicBezTo>
                      <a:pt x="129" y="6318"/>
                      <a:pt x="154" y="6313"/>
                      <a:pt x="168" y="6298"/>
                    </a:cubicBezTo>
                    <a:lnTo>
                      <a:pt x="168" y="6298"/>
                    </a:lnTo>
                    <a:cubicBezTo>
                      <a:pt x="126" y="6654"/>
                      <a:pt x="398" y="6947"/>
                      <a:pt x="419" y="7303"/>
                    </a:cubicBezTo>
                    <a:lnTo>
                      <a:pt x="419" y="7282"/>
                    </a:lnTo>
                    <a:cubicBezTo>
                      <a:pt x="503" y="7386"/>
                      <a:pt x="545" y="7805"/>
                      <a:pt x="691" y="7805"/>
                    </a:cubicBezTo>
                    <a:cubicBezTo>
                      <a:pt x="775" y="8182"/>
                      <a:pt x="963" y="8516"/>
                      <a:pt x="1361" y="8893"/>
                    </a:cubicBezTo>
                    <a:lnTo>
                      <a:pt x="1361" y="8872"/>
                    </a:lnTo>
                    <a:cubicBezTo>
                      <a:pt x="1528" y="8977"/>
                      <a:pt x="1675" y="9081"/>
                      <a:pt x="1800" y="9144"/>
                    </a:cubicBezTo>
                    <a:cubicBezTo>
                      <a:pt x="2197" y="9375"/>
                      <a:pt x="2450" y="9424"/>
                      <a:pt x="2580" y="9424"/>
                    </a:cubicBezTo>
                    <a:cubicBezTo>
                      <a:pt x="2615" y="9424"/>
                      <a:pt x="2641" y="9420"/>
                      <a:pt x="2658" y="9416"/>
                    </a:cubicBezTo>
                    <a:cubicBezTo>
                      <a:pt x="2763" y="9353"/>
                      <a:pt x="2616" y="9144"/>
                      <a:pt x="2407" y="8893"/>
                    </a:cubicBezTo>
                    <a:cubicBezTo>
                      <a:pt x="2198" y="8642"/>
                      <a:pt x="1926" y="8328"/>
                      <a:pt x="1738" y="8035"/>
                    </a:cubicBezTo>
                    <a:cubicBezTo>
                      <a:pt x="1654" y="7889"/>
                      <a:pt x="1570" y="7763"/>
                      <a:pt x="1528" y="7658"/>
                    </a:cubicBezTo>
                    <a:cubicBezTo>
                      <a:pt x="1466" y="7575"/>
                      <a:pt x="1445" y="7512"/>
                      <a:pt x="1445" y="7512"/>
                    </a:cubicBezTo>
                    <a:cubicBezTo>
                      <a:pt x="1445" y="7512"/>
                      <a:pt x="1403" y="7470"/>
                      <a:pt x="1382" y="7386"/>
                    </a:cubicBezTo>
                    <a:cubicBezTo>
                      <a:pt x="1340" y="7324"/>
                      <a:pt x="1298" y="7219"/>
                      <a:pt x="1256" y="7114"/>
                    </a:cubicBezTo>
                    <a:cubicBezTo>
                      <a:pt x="1214" y="6989"/>
                      <a:pt x="1152" y="6863"/>
                      <a:pt x="1131" y="6780"/>
                    </a:cubicBezTo>
                    <a:cubicBezTo>
                      <a:pt x="1131" y="6738"/>
                      <a:pt x="1110" y="6717"/>
                      <a:pt x="1110" y="6717"/>
                    </a:cubicBezTo>
                    <a:cubicBezTo>
                      <a:pt x="1131" y="6717"/>
                      <a:pt x="1131" y="6633"/>
                      <a:pt x="1110" y="6612"/>
                    </a:cubicBezTo>
                    <a:cubicBezTo>
                      <a:pt x="1089" y="6131"/>
                      <a:pt x="984" y="5671"/>
                      <a:pt x="942" y="5148"/>
                    </a:cubicBezTo>
                    <a:cubicBezTo>
                      <a:pt x="922" y="4666"/>
                      <a:pt x="963" y="4122"/>
                      <a:pt x="1235" y="3725"/>
                    </a:cubicBezTo>
                    <a:cubicBezTo>
                      <a:pt x="1319" y="3557"/>
                      <a:pt x="1445" y="3348"/>
                      <a:pt x="1591" y="3160"/>
                    </a:cubicBezTo>
                    <a:cubicBezTo>
                      <a:pt x="1654" y="3160"/>
                      <a:pt x="1675" y="3181"/>
                      <a:pt x="1696" y="3244"/>
                    </a:cubicBezTo>
                    <a:lnTo>
                      <a:pt x="1654" y="3285"/>
                    </a:lnTo>
                    <a:cubicBezTo>
                      <a:pt x="1717" y="3285"/>
                      <a:pt x="1717" y="3348"/>
                      <a:pt x="1717" y="3390"/>
                    </a:cubicBezTo>
                    <a:cubicBezTo>
                      <a:pt x="1696" y="3453"/>
                      <a:pt x="1654" y="3432"/>
                      <a:pt x="1633" y="3495"/>
                    </a:cubicBezTo>
                    <a:cubicBezTo>
                      <a:pt x="1696" y="3557"/>
                      <a:pt x="1675" y="3537"/>
                      <a:pt x="1717" y="3599"/>
                    </a:cubicBezTo>
                    <a:cubicBezTo>
                      <a:pt x="1759" y="3557"/>
                      <a:pt x="1717" y="3537"/>
                      <a:pt x="1759" y="3516"/>
                    </a:cubicBezTo>
                    <a:lnTo>
                      <a:pt x="1759" y="3516"/>
                    </a:lnTo>
                    <a:cubicBezTo>
                      <a:pt x="1738" y="3537"/>
                      <a:pt x="1779" y="3578"/>
                      <a:pt x="1738" y="3620"/>
                    </a:cubicBezTo>
                    <a:lnTo>
                      <a:pt x="1779" y="3578"/>
                    </a:lnTo>
                    <a:cubicBezTo>
                      <a:pt x="1779" y="3585"/>
                      <a:pt x="1784" y="3588"/>
                      <a:pt x="1791" y="3588"/>
                    </a:cubicBezTo>
                    <a:cubicBezTo>
                      <a:pt x="1805" y="3588"/>
                      <a:pt x="1828" y="3578"/>
                      <a:pt x="1842" y="3578"/>
                    </a:cubicBezTo>
                    <a:cubicBezTo>
                      <a:pt x="1825" y="3595"/>
                      <a:pt x="1822" y="3626"/>
                      <a:pt x="1810" y="3626"/>
                    </a:cubicBezTo>
                    <a:cubicBezTo>
                      <a:pt x="1808" y="3626"/>
                      <a:pt x="1804" y="3624"/>
                      <a:pt x="1800" y="3620"/>
                    </a:cubicBezTo>
                    <a:lnTo>
                      <a:pt x="1800" y="3620"/>
                    </a:lnTo>
                    <a:cubicBezTo>
                      <a:pt x="1800" y="3683"/>
                      <a:pt x="1779" y="3767"/>
                      <a:pt x="1842" y="3767"/>
                    </a:cubicBezTo>
                    <a:cubicBezTo>
                      <a:pt x="1847" y="3776"/>
                      <a:pt x="1853" y="3780"/>
                      <a:pt x="1860" y="3780"/>
                    </a:cubicBezTo>
                    <a:cubicBezTo>
                      <a:pt x="1884" y="3780"/>
                      <a:pt x="1920" y="3736"/>
                      <a:pt x="1968" y="3704"/>
                    </a:cubicBezTo>
                    <a:lnTo>
                      <a:pt x="1968" y="3704"/>
                    </a:lnTo>
                    <a:cubicBezTo>
                      <a:pt x="1968" y="3725"/>
                      <a:pt x="1947" y="3767"/>
                      <a:pt x="1926" y="3788"/>
                    </a:cubicBezTo>
                    <a:lnTo>
                      <a:pt x="1947" y="3788"/>
                    </a:lnTo>
                    <a:lnTo>
                      <a:pt x="1905" y="3829"/>
                    </a:lnTo>
                    <a:cubicBezTo>
                      <a:pt x="1968" y="3829"/>
                      <a:pt x="1968" y="3850"/>
                      <a:pt x="1968" y="3892"/>
                    </a:cubicBezTo>
                    <a:cubicBezTo>
                      <a:pt x="1989" y="3934"/>
                      <a:pt x="1968" y="4018"/>
                      <a:pt x="2051" y="4018"/>
                    </a:cubicBezTo>
                    <a:cubicBezTo>
                      <a:pt x="2051" y="3997"/>
                      <a:pt x="2010" y="3976"/>
                      <a:pt x="2051" y="3934"/>
                    </a:cubicBezTo>
                    <a:lnTo>
                      <a:pt x="2072" y="3997"/>
                    </a:lnTo>
                    <a:cubicBezTo>
                      <a:pt x="2072" y="3976"/>
                      <a:pt x="2093" y="3934"/>
                      <a:pt x="2135" y="3913"/>
                    </a:cubicBezTo>
                    <a:cubicBezTo>
                      <a:pt x="2156" y="3997"/>
                      <a:pt x="2135" y="4101"/>
                      <a:pt x="2177" y="4206"/>
                    </a:cubicBezTo>
                    <a:cubicBezTo>
                      <a:pt x="2190" y="4198"/>
                      <a:pt x="2199" y="4194"/>
                      <a:pt x="2206" y="4194"/>
                    </a:cubicBezTo>
                    <a:cubicBezTo>
                      <a:pt x="2236" y="4194"/>
                      <a:pt x="2236" y="4248"/>
                      <a:pt x="2303" y="4248"/>
                    </a:cubicBezTo>
                    <a:lnTo>
                      <a:pt x="2261" y="4248"/>
                    </a:lnTo>
                    <a:cubicBezTo>
                      <a:pt x="2261" y="4248"/>
                      <a:pt x="2240" y="4248"/>
                      <a:pt x="2240" y="4290"/>
                    </a:cubicBezTo>
                    <a:lnTo>
                      <a:pt x="2261" y="4290"/>
                    </a:lnTo>
                    <a:cubicBezTo>
                      <a:pt x="2240" y="4290"/>
                      <a:pt x="2240" y="4311"/>
                      <a:pt x="2240" y="4311"/>
                    </a:cubicBezTo>
                    <a:cubicBezTo>
                      <a:pt x="2282" y="4311"/>
                      <a:pt x="2282" y="4311"/>
                      <a:pt x="2282" y="4290"/>
                    </a:cubicBezTo>
                    <a:cubicBezTo>
                      <a:pt x="2294" y="4302"/>
                      <a:pt x="2299" y="4314"/>
                      <a:pt x="2309" y="4314"/>
                    </a:cubicBezTo>
                    <a:cubicBezTo>
                      <a:pt x="2316" y="4314"/>
                      <a:pt x="2327" y="4307"/>
                      <a:pt x="2344" y="4290"/>
                    </a:cubicBezTo>
                    <a:lnTo>
                      <a:pt x="2344" y="4290"/>
                    </a:lnTo>
                    <a:cubicBezTo>
                      <a:pt x="2386" y="4311"/>
                      <a:pt x="2282" y="4394"/>
                      <a:pt x="2282" y="4436"/>
                    </a:cubicBezTo>
                    <a:cubicBezTo>
                      <a:pt x="2323" y="4478"/>
                      <a:pt x="2323" y="4499"/>
                      <a:pt x="2344" y="4583"/>
                    </a:cubicBezTo>
                    <a:lnTo>
                      <a:pt x="2344" y="4562"/>
                    </a:lnTo>
                    <a:cubicBezTo>
                      <a:pt x="2355" y="4567"/>
                      <a:pt x="2367" y="4568"/>
                      <a:pt x="2378" y="4568"/>
                    </a:cubicBezTo>
                    <a:cubicBezTo>
                      <a:pt x="2390" y="4568"/>
                      <a:pt x="2402" y="4567"/>
                      <a:pt x="2412" y="4567"/>
                    </a:cubicBezTo>
                    <a:cubicBezTo>
                      <a:pt x="2433" y="4567"/>
                      <a:pt x="2449" y="4572"/>
                      <a:pt x="2449" y="4604"/>
                    </a:cubicBezTo>
                    <a:cubicBezTo>
                      <a:pt x="2240" y="4750"/>
                      <a:pt x="2512" y="4708"/>
                      <a:pt x="2470" y="4834"/>
                    </a:cubicBezTo>
                    <a:cubicBezTo>
                      <a:pt x="2386" y="4855"/>
                      <a:pt x="2428" y="4876"/>
                      <a:pt x="2365" y="4917"/>
                    </a:cubicBezTo>
                    <a:cubicBezTo>
                      <a:pt x="2491" y="4959"/>
                      <a:pt x="2365" y="5085"/>
                      <a:pt x="2470" y="5148"/>
                    </a:cubicBezTo>
                    <a:cubicBezTo>
                      <a:pt x="2554" y="5148"/>
                      <a:pt x="2533" y="5231"/>
                      <a:pt x="2470" y="5273"/>
                    </a:cubicBezTo>
                    <a:cubicBezTo>
                      <a:pt x="2501" y="5252"/>
                      <a:pt x="2527" y="5252"/>
                      <a:pt x="2551" y="5252"/>
                    </a:cubicBezTo>
                    <a:cubicBezTo>
                      <a:pt x="2570" y="5252"/>
                      <a:pt x="2587" y="5252"/>
                      <a:pt x="2605" y="5241"/>
                    </a:cubicBezTo>
                    <a:lnTo>
                      <a:pt x="2605" y="5241"/>
                    </a:lnTo>
                    <a:cubicBezTo>
                      <a:pt x="2539" y="5300"/>
                      <a:pt x="2595" y="5357"/>
                      <a:pt x="2595" y="5357"/>
                    </a:cubicBezTo>
                    <a:cubicBezTo>
                      <a:pt x="2603" y="5355"/>
                      <a:pt x="2610" y="5354"/>
                      <a:pt x="2615" y="5354"/>
                    </a:cubicBezTo>
                    <a:cubicBezTo>
                      <a:pt x="2672" y="5354"/>
                      <a:pt x="2643" y="5442"/>
                      <a:pt x="2700" y="5462"/>
                    </a:cubicBezTo>
                    <a:lnTo>
                      <a:pt x="2616" y="5545"/>
                    </a:lnTo>
                    <a:lnTo>
                      <a:pt x="2679" y="5503"/>
                    </a:lnTo>
                    <a:cubicBezTo>
                      <a:pt x="2679" y="5514"/>
                      <a:pt x="2695" y="5519"/>
                      <a:pt x="2713" y="5519"/>
                    </a:cubicBezTo>
                    <a:cubicBezTo>
                      <a:pt x="2731" y="5519"/>
                      <a:pt x="2752" y="5514"/>
                      <a:pt x="2763" y="5503"/>
                    </a:cubicBezTo>
                    <a:cubicBezTo>
                      <a:pt x="2784" y="5503"/>
                      <a:pt x="2763" y="5524"/>
                      <a:pt x="2742" y="5545"/>
                    </a:cubicBezTo>
                    <a:lnTo>
                      <a:pt x="2805" y="5524"/>
                    </a:lnTo>
                    <a:lnTo>
                      <a:pt x="2805" y="5524"/>
                    </a:lnTo>
                    <a:cubicBezTo>
                      <a:pt x="2821" y="5540"/>
                      <a:pt x="2752" y="5580"/>
                      <a:pt x="2718" y="5580"/>
                    </a:cubicBezTo>
                    <a:cubicBezTo>
                      <a:pt x="2707" y="5580"/>
                      <a:pt x="2700" y="5576"/>
                      <a:pt x="2700" y="5566"/>
                    </a:cubicBezTo>
                    <a:lnTo>
                      <a:pt x="2700" y="5566"/>
                    </a:lnTo>
                    <a:cubicBezTo>
                      <a:pt x="2575" y="5692"/>
                      <a:pt x="2805" y="5587"/>
                      <a:pt x="2700" y="5692"/>
                    </a:cubicBezTo>
                    <a:lnTo>
                      <a:pt x="2614" y="5721"/>
                    </a:lnTo>
                    <a:lnTo>
                      <a:pt x="2614" y="5721"/>
                    </a:lnTo>
                    <a:cubicBezTo>
                      <a:pt x="2614" y="5718"/>
                      <a:pt x="2615" y="5715"/>
                      <a:pt x="2616" y="5713"/>
                    </a:cubicBezTo>
                    <a:lnTo>
                      <a:pt x="2616" y="5713"/>
                    </a:lnTo>
                    <a:lnTo>
                      <a:pt x="2575" y="5734"/>
                    </a:lnTo>
                    <a:lnTo>
                      <a:pt x="2575" y="5734"/>
                    </a:lnTo>
                    <a:lnTo>
                      <a:pt x="2614" y="5721"/>
                    </a:lnTo>
                    <a:lnTo>
                      <a:pt x="2614" y="5721"/>
                    </a:lnTo>
                    <a:cubicBezTo>
                      <a:pt x="2603" y="5756"/>
                      <a:pt x="2626" y="5763"/>
                      <a:pt x="2655" y="5763"/>
                    </a:cubicBezTo>
                    <a:cubicBezTo>
                      <a:pt x="2673" y="5763"/>
                      <a:pt x="2693" y="5761"/>
                      <a:pt x="2708" y="5761"/>
                    </a:cubicBezTo>
                    <a:cubicBezTo>
                      <a:pt x="2731" y="5761"/>
                      <a:pt x="2743" y="5766"/>
                      <a:pt x="2721" y="5796"/>
                    </a:cubicBezTo>
                    <a:lnTo>
                      <a:pt x="2763" y="5796"/>
                    </a:lnTo>
                    <a:cubicBezTo>
                      <a:pt x="2763" y="5817"/>
                      <a:pt x="2763" y="5817"/>
                      <a:pt x="2700" y="5838"/>
                    </a:cubicBezTo>
                    <a:cubicBezTo>
                      <a:pt x="2742" y="5901"/>
                      <a:pt x="2805" y="5964"/>
                      <a:pt x="2867" y="6006"/>
                    </a:cubicBezTo>
                    <a:cubicBezTo>
                      <a:pt x="2860" y="6021"/>
                      <a:pt x="2849" y="6025"/>
                      <a:pt x="2837" y="6025"/>
                    </a:cubicBezTo>
                    <a:cubicBezTo>
                      <a:pt x="2823" y="6025"/>
                      <a:pt x="2808" y="6020"/>
                      <a:pt x="2791" y="6020"/>
                    </a:cubicBezTo>
                    <a:cubicBezTo>
                      <a:pt x="2782" y="6020"/>
                      <a:pt x="2772" y="6022"/>
                      <a:pt x="2763" y="6026"/>
                    </a:cubicBezTo>
                    <a:cubicBezTo>
                      <a:pt x="2679" y="6089"/>
                      <a:pt x="2784" y="6089"/>
                      <a:pt x="2826" y="6131"/>
                    </a:cubicBezTo>
                    <a:lnTo>
                      <a:pt x="2763" y="6131"/>
                    </a:lnTo>
                    <a:lnTo>
                      <a:pt x="2805" y="6194"/>
                    </a:lnTo>
                    <a:lnTo>
                      <a:pt x="2867" y="6173"/>
                    </a:lnTo>
                    <a:lnTo>
                      <a:pt x="2867" y="6236"/>
                    </a:lnTo>
                    <a:cubicBezTo>
                      <a:pt x="2861" y="6242"/>
                      <a:pt x="2857" y="6244"/>
                      <a:pt x="2853" y="6244"/>
                    </a:cubicBezTo>
                    <a:cubicBezTo>
                      <a:pt x="2845" y="6244"/>
                      <a:pt x="2840" y="6230"/>
                      <a:pt x="2826" y="6215"/>
                    </a:cubicBezTo>
                    <a:lnTo>
                      <a:pt x="2826" y="6215"/>
                    </a:lnTo>
                    <a:cubicBezTo>
                      <a:pt x="2847" y="6278"/>
                      <a:pt x="2679" y="6340"/>
                      <a:pt x="2805" y="6403"/>
                    </a:cubicBezTo>
                    <a:lnTo>
                      <a:pt x="2867" y="6382"/>
                    </a:lnTo>
                    <a:cubicBezTo>
                      <a:pt x="2847" y="6382"/>
                      <a:pt x="2847" y="6382"/>
                      <a:pt x="2847" y="6361"/>
                    </a:cubicBezTo>
                    <a:cubicBezTo>
                      <a:pt x="2866" y="6347"/>
                      <a:pt x="2880" y="6341"/>
                      <a:pt x="2890" y="6341"/>
                    </a:cubicBezTo>
                    <a:cubicBezTo>
                      <a:pt x="2924" y="6341"/>
                      <a:pt x="2919" y="6403"/>
                      <a:pt x="2951" y="6403"/>
                    </a:cubicBezTo>
                    <a:cubicBezTo>
                      <a:pt x="2888" y="6424"/>
                      <a:pt x="2951" y="6466"/>
                      <a:pt x="2847" y="6508"/>
                    </a:cubicBezTo>
                    <a:cubicBezTo>
                      <a:pt x="2993" y="6591"/>
                      <a:pt x="2826" y="6696"/>
                      <a:pt x="2909" y="6780"/>
                    </a:cubicBezTo>
                    <a:cubicBezTo>
                      <a:pt x="2918" y="6776"/>
                      <a:pt x="2924" y="6774"/>
                      <a:pt x="2930" y="6774"/>
                    </a:cubicBezTo>
                    <a:cubicBezTo>
                      <a:pt x="2953" y="6774"/>
                      <a:pt x="2960" y="6801"/>
                      <a:pt x="2993" y="6801"/>
                    </a:cubicBezTo>
                    <a:cubicBezTo>
                      <a:pt x="3035" y="6822"/>
                      <a:pt x="2930" y="6822"/>
                      <a:pt x="2930" y="6863"/>
                    </a:cubicBezTo>
                    <a:lnTo>
                      <a:pt x="3014" y="6884"/>
                    </a:lnTo>
                    <a:cubicBezTo>
                      <a:pt x="2909" y="6968"/>
                      <a:pt x="3139" y="6926"/>
                      <a:pt x="3098" y="7010"/>
                    </a:cubicBezTo>
                    <a:cubicBezTo>
                      <a:pt x="2993" y="7052"/>
                      <a:pt x="3181" y="7114"/>
                      <a:pt x="3077" y="7198"/>
                    </a:cubicBezTo>
                    <a:lnTo>
                      <a:pt x="3139" y="7198"/>
                    </a:lnTo>
                    <a:cubicBezTo>
                      <a:pt x="3077" y="7261"/>
                      <a:pt x="3202" y="7282"/>
                      <a:pt x="3160" y="7324"/>
                    </a:cubicBezTo>
                    <a:cubicBezTo>
                      <a:pt x="3181" y="7331"/>
                      <a:pt x="3193" y="7333"/>
                      <a:pt x="3201" y="7333"/>
                    </a:cubicBezTo>
                    <a:cubicBezTo>
                      <a:pt x="3219" y="7333"/>
                      <a:pt x="3223" y="7324"/>
                      <a:pt x="3265" y="7324"/>
                    </a:cubicBezTo>
                    <a:cubicBezTo>
                      <a:pt x="3254" y="7335"/>
                      <a:pt x="3257" y="7338"/>
                      <a:pt x="3267" y="7338"/>
                    </a:cubicBezTo>
                    <a:cubicBezTo>
                      <a:pt x="3282" y="7338"/>
                      <a:pt x="3311" y="7330"/>
                      <a:pt x="3328" y="7324"/>
                    </a:cubicBezTo>
                    <a:lnTo>
                      <a:pt x="3328" y="7324"/>
                    </a:lnTo>
                    <a:cubicBezTo>
                      <a:pt x="3410" y="7408"/>
                      <a:pt x="3077" y="7470"/>
                      <a:pt x="3098" y="7533"/>
                    </a:cubicBezTo>
                    <a:cubicBezTo>
                      <a:pt x="3014" y="7596"/>
                      <a:pt x="3244" y="7658"/>
                      <a:pt x="3098" y="7658"/>
                    </a:cubicBezTo>
                    <a:lnTo>
                      <a:pt x="3077" y="7638"/>
                    </a:lnTo>
                    <a:lnTo>
                      <a:pt x="3077" y="7721"/>
                    </a:lnTo>
                    <a:lnTo>
                      <a:pt x="3119" y="7721"/>
                    </a:lnTo>
                    <a:cubicBezTo>
                      <a:pt x="3077" y="7763"/>
                      <a:pt x="3160" y="7847"/>
                      <a:pt x="3056" y="7889"/>
                    </a:cubicBezTo>
                    <a:cubicBezTo>
                      <a:pt x="3077" y="7889"/>
                      <a:pt x="3077" y="7889"/>
                      <a:pt x="3077" y="7910"/>
                    </a:cubicBezTo>
                    <a:cubicBezTo>
                      <a:pt x="3035" y="7951"/>
                      <a:pt x="3119" y="7972"/>
                      <a:pt x="3014" y="7993"/>
                    </a:cubicBezTo>
                    <a:lnTo>
                      <a:pt x="3035" y="7993"/>
                    </a:lnTo>
                    <a:cubicBezTo>
                      <a:pt x="2909" y="8056"/>
                      <a:pt x="2930" y="8223"/>
                      <a:pt x="2909" y="8349"/>
                    </a:cubicBezTo>
                    <a:cubicBezTo>
                      <a:pt x="2993" y="8349"/>
                      <a:pt x="2951" y="8412"/>
                      <a:pt x="2930" y="8454"/>
                    </a:cubicBezTo>
                    <a:lnTo>
                      <a:pt x="2972" y="8454"/>
                    </a:lnTo>
                    <a:cubicBezTo>
                      <a:pt x="2867" y="8495"/>
                      <a:pt x="3056" y="8600"/>
                      <a:pt x="2951" y="8663"/>
                    </a:cubicBezTo>
                    <a:cubicBezTo>
                      <a:pt x="2993" y="8684"/>
                      <a:pt x="2867" y="8747"/>
                      <a:pt x="3014" y="8788"/>
                    </a:cubicBezTo>
                    <a:cubicBezTo>
                      <a:pt x="2888" y="8851"/>
                      <a:pt x="2888" y="8914"/>
                      <a:pt x="2930" y="9039"/>
                    </a:cubicBezTo>
                    <a:lnTo>
                      <a:pt x="2951" y="9039"/>
                    </a:lnTo>
                    <a:cubicBezTo>
                      <a:pt x="3014" y="9123"/>
                      <a:pt x="3056" y="9165"/>
                      <a:pt x="3119" y="9228"/>
                    </a:cubicBezTo>
                    <a:cubicBezTo>
                      <a:pt x="3014" y="9186"/>
                      <a:pt x="2909" y="9165"/>
                      <a:pt x="2847" y="9165"/>
                    </a:cubicBezTo>
                    <a:cubicBezTo>
                      <a:pt x="2721" y="9165"/>
                      <a:pt x="2679" y="9207"/>
                      <a:pt x="2763" y="9395"/>
                    </a:cubicBezTo>
                    <a:cubicBezTo>
                      <a:pt x="2847" y="9542"/>
                      <a:pt x="3056" y="9876"/>
                      <a:pt x="3621" y="10232"/>
                    </a:cubicBezTo>
                    <a:cubicBezTo>
                      <a:pt x="3872" y="10274"/>
                      <a:pt x="4081" y="10316"/>
                      <a:pt x="4416" y="10441"/>
                    </a:cubicBezTo>
                    <a:lnTo>
                      <a:pt x="4332" y="10504"/>
                    </a:lnTo>
                    <a:cubicBezTo>
                      <a:pt x="4353" y="10502"/>
                      <a:pt x="4373" y="10501"/>
                      <a:pt x="4393" y="10501"/>
                    </a:cubicBezTo>
                    <a:cubicBezTo>
                      <a:pt x="4593" y="10501"/>
                      <a:pt x="4747" y="10590"/>
                      <a:pt x="4918" y="10609"/>
                    </a:cubicBezTo>
                    <a:cubicBezTo>
                      <a:pt x="5023" y="10692"/>
                      <a:pt x="4751" y="10692"/>
                      <a:pt x="4981" y="10755"/>
                    </a:cubicBezTo>
                    <a:cubicBezTo>
                      <a:pt x="5226" y="10780"/>
                      <a:pt x="5256" y="10790"/>
                      <a:pt x="5322" y="10790"/>
                    </a:cubicBezTo>
                    <a:cubicBezTo>
                      <a:pt x="5369" y="10790"/>
                      <a:pt x="5435" y="10785"/>
                      <a:pt x="5608" y="10776"/>
                    </a:cubicBezTo>
                    <a:cubicBezTo>
                      <a:pt x="5567" y="10734"/>
                      <a:pt x="5357" y="10755"/>
                      <a:pt x="5420" y="10692"/>
                    </a:cubicBezTo>
                    <a:lnTo>
                      <a:pt x="5420" y="10692"/>
                    </a:lnTo>
                    <a:cubicBezTo>
                      <a:pt x="5457" y="10729"/>
                      <a:pt x="5700" y="10734"/>
                      <a:pt x="5734" y="10776"/>
                    </a:cubicBezTo>
                    <a:lnTo>
                      <a:pt x="5734" y="10776"/>
                    </a:lnTo>
                    <a:lnTo>
                      <a:pt x="5734" y="10734"/>
                    </a:lnTo>
                    <a:cubicBezTo>
                      <a:pt x="5746" y="10737"/>
                      <a:pt x="5757" y="10738"/>
                      <a:pt x="5768" y="10738"/>
                    </a:cubicBezTo>
                    <a:cubicBezTo>
                      <a:pt x="5836" y="10738"/>
                      <a:pt x="5895" y="10689"/>
                      <a:pt x="5985" y="10671"/>
                    </a:cubicBezTo>
                    <a:lnTo>
                      <a:pt x="5985" y="10671"/>
                    </a:lnTo>
                    <a:cubicBezTo>
                      <a:pt x="6027" y="10692"/>
                      <a:pt x="6069" y="10713"/>
                      <a:pt x="5943" y="10734"/>
                    </a:cubicBezTo>
                    <a:cubicBezTo>
                      <a:pt x="6046" y="10744"/>
                      <a:pt x="6166" y="10753"/>
                      <a:pt x="6280" y="10753"/>
                    </a:cubicBezTo>
                    <a:cubicBezTo>
                      <a:pt x="6421" y="10753"/>
                      <a:pt x="6553" y="10739"/>
                      <a:pt x="6634" y="10692"/>
                    </a:cubicBezTo>
                    <a:cubicBezTo>
                      <a:pt x="6843" y="10651"/>
                      <a:pt x="6759" y="10588"/>
                      <a:pt x="6822" y="10525"/>
                    </a:cubicBezTo>
                    <a:cubicBezTo>
                      <a:pt x="6839" y="10516"/>
                      <a:pt x="6867" y="10511"/>
                      <a:pt x="6896" y="10511"/>
                    </a:cubicBezTo>
                    <a:cubicBezTo>
                      <a:pt x="6936" y="10511"/>
                      <a:pt x="6977" y="10521"/>
                      <a:pt x="6989" y="10546"/>
                    </a:cubicBezTo>
                    <a:lnTo>
                      <a:pt x="7010" y="10525"/>
                    </a:lnTo>
                    <a:lnTo>
                      <a:pt x="7094" y="10546"/>
                    </a:lnTo>
                    <a:cubicBezTo>
                      <a:pt x="7471" y="10337"/>
                      <a:pt x="7910" y="10337"/>
                      <a:pt x="8182" y="10065"/>
                    </a:cubicBezTo>
                    <a:lnTo>
                      <a:pt x="8182" y="10065"/>
                    </a:lnTo>
                    <a:cubicBezTo>
                      <a:pt x="8101" y="10097"/>
                      <a:pt x="8006" y="10168"/>
                      <a:pt x="7949" y="10168"/>
                    </a:cubicBezTo>
                    <a:cubicBezTo>
                      <a:pt x="7933" y="10168"/>
                      <a:pt x="7919" y="10162"/>
                      <a:pt x="7910" y="10148"/>
                    </a:cubicBezTo>
                    <a:lnTo>
                      <a:pt x="8182" y="10023"/>
                    </a:lnTo>
                    <a:lnTo>
                      <a:pt x="8182" y="10023"/>
                    </a:lnTo>
                    <a:cubicBezTo>
                      <a:pt x="8125" y="10046"/>
                      <a:pt x="8067" y="10062"/>
                      <a:pt x="8031" y="10062"/>
                    </a:cubicBezTo>
                    <a:cubicBezTo>
                      <a:pt x="8000" y="10062"/>
                      <a:pt x="7984" y="10051"/>
                      <a:pt x="7994" y="10023"/>
                    </a:cubicBezTo>
                    <a:cubicBezTo>
                      <a:pt x="8370" y="9855"/>
                      <a:pt x="8726" y="9709"/>
                      <a:pt x="9124" y="9374"/>
                    </a:cubicBezTo>
                    <a:cubicBezTo>
                      <a:pt x="9124" y="9353"/>
                      <a:pt x="9124" y="9353"/>
                      <a:pt x="9124" y="9332"/>
                    </a:cubicBezTo>
                    <a:cubicBezTo>
                      <a:pt x="9145" y="9311"/>
                      <a:pt x="9165" y="9311"/>
                      <a:pt x="9165" y="9291"/>
                    </a:cubicBezTo>
                    <a:cubicBezTo>
                      <a:pt x="9165" y="9270"/>
                      <a:pt x="9165" y="9270"/>
                      <a:pt x="9165" y="9270"/>
                    </a:cubicBezTo>
                    <a:cubicBezTo>
                      <a:pt x="9249" y="9165"/>
                      <a:pt x="9375" y="9060"/>
                      <a:pt x="9417" y="8935"/>
                    </a:cubicBezTo>
                    <a:cubicBezTo>
                      <a:pt x="9417" y="8977"/>
                      <a:pt x="9417" y="8977"/>
                      <a:pt x="9437" y="8977"/>
                    </a:cubicBezTo>
                    <a:cubicBezTo>
                      <a:pt x="9404" y="9010"/>
                      <a:pt x="9389" y="9037"/>
                      <a:pt x="9400" y="9037"/>
                    </a:cubicBezTo>
                    <a:cubicBezTo>
                      <a:pt x="9410" y="9037"/>
                      <a:pt x="9441" y="9015"/>
                      <a:pt x="9500" y="8956"/>
                    </a:cubicBezTo>
                    <a:cubicBezTo>
                      <a:pt x="9521" y="8935"/>
                      <a:pt x="9542" y="8914"/>
                      <a:pt x="9563" y="8914"/>
                    </a:cubicBezTo>
                    <a:cubicBezTo>
                      <a:pt x="9603" y="8834"/>
                      <a:pt x="9609" y="8805"/>
                      <a:pt x="9592" y="8805"/>
                    </a:cubicBezTo>
                    <a:cubicBezTo>
                      <a:pt x="9582" y="8805"/>
                      <a:pt x="9565" y="8815"/>
                      <a:pt x="9542" y="8830"/>
                    </a:cubicBezTo>
                    <a:cubicBezTo>
                      <a:pt x="9593" y="8779"/>
                      <a:pt x="9658" y="8714"/>
                      <a:pt x="9635" y="8714"/>
                    </a:cubicBezTo>
                    <a:cubicBezTo>
                      <a:pt x="9630" y="8714"/>
                      <a:pt x="9621" y="8718"/>
                      <a:pt x="9605" y="8726"/>
                    </a:cubicBezTo>
                    <a:cubicBezTo>
                      <a:pt x="9751" y="8495"/>
                      <a:pt x="9856" y="8537"/>
                      <a:pt x="9961" y="8412"/>
                    </a:cubicBezTo>
                    <a:cubicBezTo>
                      <a:pt x="10122" y="8170"/>
                      <a:pt x="10186" y="8064"/>
                      <a:pt x="10358" y="7721"/>
                    </a:cubicBezTo>
                    <a:lnTo>
                      <a:pt x="10358" y="7721"/>
                    </a:lnTo>
                    <a:cubicBezTo>
                      <a:pt x="10400" y="7616"/>
                      <a:pt x="10316" y="7554"/>
                      <a:pt x="10421" y="7345"/>
                    </a:cubicBezTo>
                    <a:cubicBezTo>
                      <a:pt x="10756" y="7282"/>
                      <a:pt x="10630" y="6801"/>
                      <a:pt x="10777" y="6340"/>
                    </a:cubicBezTo>
                    <a:cubicBezTo>
                      <a:pt x="10788" y="6352"/>
                      <a:pt x="10798" y="6356"/>
                      <a:pt x="10806" y="6356"/>
                    </a:cubicBezTo>
                    <a:cubicBezTo>
                      <a:pt x="10857" y="6356"/>
                      <a:pt x="10867" y="6189"/>
                      <a:pt x="10910" y="6189"/>
                    </a:cubicBezTo>
                    <a:cubicBezTo>
                      <a:pt x="10914" y="6189"/>
                      <a:pt x="10919" y="6191"/>
                      <a:pt x="10923" y="6194"/>
                    </a:cubicBezTo>
                    <a:cubicBezTo>
                      <a:pt x="10923" y="6026"/>
                      <a:pt x="10944" y="5859"/>
                      <a:pt x="10944" y="5713"/>
                    </a:cubicBezTo>
                    <a:cubicBezTo>
                      <a:pt x="10986" y="5399"/>
                      <a:pt x="11028" y="5106"/>
                      <a:pt x="10923" y="4771"/>
                    </a:cubicBezTo>
                    <a:lnTo>
                      <a:pt x="10923" y="4792"/>
                    </a:lnTo>
                    <a:cubicBezTo>
                      <a:pt x="10860" y="4645"/>
                      <a:pt x="10818" y="4290"/>
                      <a:pt x="10860" y="4143"/>
                    </a:cubicBezTo>
                    <a:lnTo>
                      <a:pt x="10860" y="4143"/>
                    </a:lnTo>
                    <a:cubicBezTo>
                      <a:pt x="10853" y="4162"/>
                      <a:pt x="10844" y="4169"/>
                      <a:pt x="10834" y="4169"/>
                    </a:cubicBezTo>
                    <a:cubicBezTo>
                      <a:pt x="10799" y="4169"/>
                      <a:pt x="10754" y="4075"/>
                      <a:pt x="10719" y="4075"/>
                    </a:cubicBezTo>
                    <a:cubicBezTo>
                      <a:pt x="10711" y="4075"/>
                      <a:pt x="10703" y="4081"/>
                      <a:pt x="10696" y="4095"/>
                    </a:cubicBezTo>
                    <a:lnTo>
                      <a:pt x="10696" y="4095"/>
                    </a:lnTo>
                    <a:cubicBezTo>
                      <a:pt x="10749" y="3961"/>
                      <a:pt x="10567" y="3537"/>
                      <a:pt x="10567" y="3537"/>
                    </a:cubicBezTo>
                    <a:cubicBezTo>
                      <a:pt x="10463" y="3474"/>
                      <a:pt x="10400" y="3118"/>
                      <a:pt x="10233" y="2951"/>
                    </a:cubicBezTo>
                    <a:lnTo>
                      <a:pt x="10191" y="2658"/>
                    </a:lnTo>
                    <a:lnTo>
                      <a:pt x="10170" y="2783"/>
                    </a:lnTo>
                    <a:cubicBezTo>
                      <a:pt x="10134" y="2700"/>
                      <a:pt x="10105" y="2664"/>
                      <a:pt x="10087" y="2664"/>
                    </a:cubicBezTo>
                    <a:cubicBezTo>
                      <a:pt x="10073" y="2664"/>
                      <a:pt x="10065" y="2684"/>
                      <a:pt x="10065" y="2721"/>
                    </a:cubicBezTo>
                    <a:cubicBezTo>
                      <a:pt x="10023" y="2658"/>
                      <a:pt x="10023" y="2616"/>
                      <a:pt x="9961" y="2532"/>
                    </a:cubicBezTo>
                    <a:lnTo>
                      <a:pt x="9940" y="2595"/>
                    </a:lnTo>
                    <a:cubicBezTo>
                      <a:pt x="9848" y="2503"/>
                      <a:pt x="9868" y="2401"/>
                      <a:pt x="9910" y="2401"/>
                    </a:cubicBezTo>
                    <a:cubicBezTo>
                      <a:pt x="9925" y="2401"/>
                      <a:pt x="9944" y="2415"/>
                      <a:pt x="9961" y="2449"/>
                    </a:cubicBezTo>
                    <a:cubicBezTo>
                      <a:pt x="9877" y="2030"/>
                      <a:pt x="9793" y="2302"/>
                      <a:pt x="9668" y="1967"/>
                    </a:cubicBezTo>
                    <a:lnTo>
                      <a:pt x="9689" y="1863"/>
                    </a:lnTo>
                    <a:cubicBezTo>
                      <a:pt x="9584" y="1695"/>
                      <a:pt x="9532" y="1695"/>
                      <a:pt x="9479" y="1695"/>
                    </a:cubicBezTo>
                    <a:cubicBezTo>
                      <a:pt x="9427" y="1695"/>
                      <a:pt x="9375" y="1695"/>
                      <a:pt x="9270" y="1528"/>
                    </a:cubicBezTo>
                    <a:lnTo>
                      <a:pt x="9228" y="1549"/>
                    </a:lnTo>
                    <a:cubicBezTo>
                      <a:pt x="9165" y="1486"/>
                      <a:pt x="9082" y="1402"/>
                      <a:pt x="9165" y="1381"/>
                    </a:cubicBezTo>
                    <a:cubicBezTo>
                      <a:pt x="8873" y="1151"/>
                      <a:pt x="8496" y="963"/>
                      <a:pt x="8224" y="858"/>
                    </a:cubicBezTo>
                    <a:cubicBezTo>
                      <a:pt x="8158" y="801"/>
                      <a:pt x="8160" y="788"/>
                      <a:pt x="8183" y="788"/>
                    </a:cubicBezTo>
                    <a:cubicBezTo>
                      <a:pt x="8200" y="788"/>
                      <a:pt x="8228" y="795"/>
                      <a:pt x="8249" y="795"/>
                    </a:cubicBezTo>
                    <a:cubicBezTo>
                      <a:pt x="8272" y="795"/>
                      <a:pt x="8286" y="787"/>
                      <a:pt x="8266" y="754"/>
                    </a:cubicBezTo>
                    <a:cubicBezTo>
                      <a:pt x="8098" y="544"/>
                      <a:pt x="7973" y="607"/>
                      <a:pt x="7785" y="544"/>
                    </a:cubicBezTo>
                    <a:lnTo>
                      <a:pt x="7868" y="524"/>
                    </a:lnTo>
                    <a:cubicBezTo>
                      <a:pt x="7868" y="524"/>
                      <a:pt x="7764" y="482"/>
                      <a:pt x="7659" y="440"/>
                    </a:cubicBezTo>
                    <a:cubicBezTo>
                      <a:pt x="7554" y="398"/>
                      <a:pt x="7450" y="356"/>
                      <a:pt x="7450" y="356"/>
                    </a:cubicBezTo>
                    <a:lnTo>
                      <a:pt x="7450" y="356"/>
                    </a:lnTo>
                    <a:lnTo>
                      <a:pt x="7492" y="440"/>
                    </a:lnTo>
                    <a:lnTo>
                      <a:pt x="7220" y="335"/>
                    </a:lnTo>
                    <a:cubicBezTo>
                      <a:pt x="7195" y="311"/>
                      <a:pt x="7196" y="302"/>
                      <a:pt x="7213" y="302"/>
                    </a:cubicBezTo>
                    <a:cubicBezTo>
                      <a:pt x="7239" y="302"/>
                      <a:pt x="7302" y="323"/>
                      <a:pt x="7366" y="335"/>
                    </a:cubicBezTo>
                    <a:cubicBezTo>
                      <a:pt x="7097" y="239"/>
                      <a:pt x="6899" y="37"/>
                      <a:pt x="6593" y="37"/>
                    </a:cubicBezTo>
                    <a:cubicBezTo>
                      <a:pt x="6565" y="37"/>
                      <a:pt x="6537" y="39"/>
                      <a:pt x="6508" y="42"/>
                    </a:cubicBezTo>
                    <a:lnTo>
                      <a:pt x="6550" y="105"/>
                    </a:lnTo>
                    <a:cubicBezTo>
                      <a:pt x="6550" y="105"/>
                      <a:pt x="6592" y="105"/>
                      <a:pt x="6613" y="126"/>
                    </a:cubicBezTo>
                    <a:cubicBezTo>
                      <a:pt x="6716" y="177"/>
                      <a:pt x="6718" y="193"/>
                      <a:pt x="6676" y="193"/>
                    </a:cubicBezTo>
                    <a:cubicBezTo>
                      <a:pt x="6616" y="193"/>
                      <a:pt x="6462" y="160"/>
                      <a:pt x="6394" y="160"/>
                    </a:cubicBezTo>
                    <a:cubicBezTo>
                      <a:pt x="6376" y="160"/>
                      <a:pt x="6365" y="162"/>
                      <a:pt x="6362" y="168"/>
                    </a:cubicBezTo>
                    <a:cubicBezTo>
                      <a:pt x="6278" y="84"/>
                      <a:pt x="6006" y="105"/>
                      <a:pt x="5880" y="0"/>
                    </a:cubicBezTo>
                    <a:close/>
                    <a:moveTo>
                      <a:pt x="5734" y="10776"/>
                    </a:moveTo>
                    <a:lnTo>
                      <a:pt x="5734" y="10797"/>
                    </a:lnTo>
                    <a:cubicBezTo>
                      <a:pt x="5739" y="10789"/>
                      <a:pt x="5739" y="10782"/>
                      <a:pt x="5734" y="107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1"/>
              <p:cNvSpPr/>
              <p:nvPr/>
            </p:nvSpPr>
            <p:spPr>
              <a:xfrm>
                <a:off x="1878475" y="14229725"/>
                <a:ext cx="25" cy="1600"/>
              </a:xfrm>
              <a:custGeom>
                <a:rect b="b" l="l" r="r" t="t"/>
                <a:pathLst>
                  <a:path extrusionOk="0" h="64" w="1">
                    <a:moveTo>
                      <a:pt x="1" y="1"/>
                    </a:moveTo>
                    <a:lnTo>
                      <a:pt x="1" y="64"/>
                    </a:lnTo>
                    <a:lnTo>
                      <a:pt x="1" y="6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1"/>
              <p:cNvSpPr/>
              <p:nvPr/>
            </p:nvSpPr>
            <p:spPr>
              <a:xfrm>
                <a:off x="1802100" y="14266875"/>
                <a:ext cx="25" cy="25"/>
              </a:xfrm>
              <a:custGeom>
                <a:rect b="b" l="l" r="r" t="t"/>
                <a:pathLst>
                  <a:path extrusionOk="0" h="1" w="1">
                    <a:moveTo>
                      <a:pt x="1" y="0"/>
                    </a:moveTo>
                    <a:lnTo>
                      <a:pt x="1"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1"/>
              <p:cNvSpPr/>
              <p:nvPr/>
            </p:nvSpPr>
            <p:spPr>
              <a:xfrm>
                <a:off x="1768625" y="14319175"/>
                <a:ext cx="1075" cy="550"/>
              </a:xfrm>
              <a:custGeom>
                <a:rect b="b" l="l" r="r" t="t"/>
                <a:pathLst>
                  <a:path extrusionOk="0" h="22" w="43">
                    <a:moveTo>
                      <a:pt x="1" y="22"/>
                    </a:moveTo>
                    <a:lnTo>
                      <a:pt x="42" y="1"/>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1"/>
              <p:cNvSpPr/>
              <p:nvPr/>
            </p:nvSpPr>
            <p:spPr>
              <a:xfrm>
                <a:off x="1713175" y="14279950"/>
                <a:ext cx="25" cy="25"/>
              </a:xfrm>
              <a:custGeom>
                <a:rect b="b" l="l" r="r" t="t"/>
                <a:pathLst>
                  <a:path extrusionOk="0" h="1" w="1">
                    <a:moveTo>
                      <a:pt x="1" y="1"/>
                    </a:moveTo>
                    <a:lnTo>
                      <a:pt x="1"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 name="Google Shape;877;p21"/>
            <p:cNvGrpSpPr/>
            <p:nvPr/>
          </p:nvGrpSpPr>
          <p:grpSpPr>
            <a:xfrm>
              <a:off x="864619" y="599620"/>
              <a:ext cx="192935" cy="188894"/>
              <a:chOff x="1636275" y="14184750"/>
              <a:chExt cx="275700" cy="269925"/>
            </a:xfrm>
          </p:grpSpPr>
          <p:sp>
            <p:nvSpPr>
              <p:cNvPr id="878" name="Google Shape;878;p21"/>
              <p:cNvSpPr/>
              <p:nvPr/>
            </p:nvSpPr>
            <p:spPr>
              <a:xfrm>
                <a:off x="1808900" y="14447875"/>
                <a:ext cx="2125" cy="1575"/>
              </a:xfrm>
              <a:custGeom>
                <a:rect b="b" l="l" r="r" t="t"/>
                <a:pathLst>
                  <a:path extrusionOk="0" h="63" w="85">
                    <a:moveTo>
                      <a:pt x="63" y="0"/>
                    </a:moveTo>
                    <a:lnTo>
                      <a:pt x="1" y="63"/>
                    </a:lnTo>
                    <a:cubicBezTo>
                      <a:pt x="63" y="42"/>
                      <a:pt x="84" y="21"/>
                      <a:pt x="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1"/>
              <p:cNvSpPr/>
              <p:nvPr/>
            </p:nvSpPr>
            <p:spPr>
              <a:xfrm>
                <a:off x="1858075" y="14389275"/>
                <a:ext cx="550" cy="25"/>
              </a:xfrm>
              <a:custGeom>
                <a:rect b="b" l="l" r="r" t="t"/>
                <a:pathLst>
                  <a:path extrusionOk="0" h="1" w="22">
                    <a:moveTo>
                      <a:pt x="1" y="1"/>
                    </a:moveTo>
                    <a:lnTo>
                      <a:pt x="1" y="1"/>
                    </a:lnTo>
                    <a:lnTo>
                      <a:pt x="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1"/>
              <p:cNvSpPr/>
              <p:nvPr/>
            </p:nvSpPr>
            <p:spPr>
              <a:xfrm>
                <a:off x="1636275" y="14184750"/>
                <a:ext cx="275700" cy="269925"/>
              </a:xfrm>
              <a:custGeom>
                <a:rect b="b" l="l" r="r" t="t"/>
                <a:pathLst>
                  <a:path extrusionOk="0" h="10797" w="11028">
                    <a:moveTo>
                      <a:pt x="3432" y="4708"/>
                    </a:moveTo>
                    <a:lnTo>
                      <a:pt x="3432" y="4708"/>
                    </a:lnTo>
                    <a:cubicBezTo>
                      <a:pt x="3430" y="4714"/>
                      <a:pt x="3427" y="4719"/>
                      <a:pt x="3425" y="4725"/>
                    </a:cubicBezTo>
                    <a:lnTo>
                      <a:pt x="3425" y="4725"/>
                    </a:lnTo>
                    <a:cubicBezTo>
                      <a:pt x="3427" y="4726"/>
                      <a:pt x="3430" y="4728"/>
                      <a:pt x="3432" y="4729"/>
                    </a:cubicBezTo>
                    <a:lnTo>
                      <a:pt x="3432" y="4708"/>
                    </a:lnTo>
                    <a:close/>
                    <a:moveTo>
                      <a:pt x="122" y="6348"/>
                    </a:moveTo>
                    <a:cubicBezTo>
                      <a:pt x="120" y="6361"/>
                      <a:pt x="120" y="6378"/>
                      <a:pt x="126" y="6403"/>
                    </a:cubicBezTo>
                    <a:cubicBezTo>
                      <a:pt x="125" y="6385"/>
                      <a:pt x="124" y="6367"/>
                      <a:pt x="122" y="6348"/>
                    </a:cubicBezTo>
                    <a:close/>
                    <a:moveTo>
                      <a:pt x="10379" y="7680"/>
                    </a:moveTo>
                    <a:cubicBezTo>
                      <a:pt x="10372" y="7694"/>
                      <a:pt x="10365" y="7708"/>
                      <a:pt x="10358" y="7721"/>
                    </a:cubicBezTo>
                    <a:lnTo>
                      <a:pt x="10358" y="7721"/>
                    </a:lnTo>
                    <a:cubicBezTo>
                      <a:pt x="10358" y="7721"/>
                      <a:pt x="10358" y="7721"/>
                      <a:pt x="10358" y="7721"/>
                    </a:cubicBezTo>
                    <a:lnTo>
                      <a:pt x="10379" y="7680"/>
                    </a:lnTo>
                    <a:close/>
                    <a:moveTo>
                      <a:pt x="7701" y="1591"/>
                    </a:moveTo>
                    <a:cubicBezTo>
                      <a:pt x="7868" y="1695"/>
                      <a:pt x="8036" y="1800"/>
                      <a:pt x="8182" y="1904"/>
                    </a:cubicBezTo>
                    <a:cubicBezTo>
                      <a:pt x="8454" y="2030"/>
                      <a:pt x="8684" y="2051"/>
                      <a:pt x="8914" y="2260"/>
                    </a:cubicBezTo>
                    <a:lnTo>
                      <a:pt x="8852" y="2323"/>
                    </a:lnTo>
                    <a:cubicBezTo>
                      <a:pt x="8897" y="2384"/>
                      <a:pt x="8921" y="2398"/>
                      <a:pt x="8940" y="2398"/>
                    </a:cubicBezTo>
                    <a:cubicBezTo>
                      <a:pt x="8957" y="2398"/>
                      <a:pt x="8970" y="2388"/>
                      <a:pt x="8991" y="2388"/>
                    </a:cubicBezTo>
                    <a:cubicBezTo>
                      <a:pt x="9014" y="2388"/>
                      <a:pt x="9047" y="2400"/>
                      <a:pt x="9103" y="2449"/>
                    </a:cubicBezTo>
                    <a:lnTo>
                      <a:pt x="8977" y="2469"/>
                    </a:lnTo>
                    <a:cubicBezTo>
                      <a:pt x="8977" y="2469"/>
                      <a:pt x="9040" y="2553"/>
                      <a:pt x="9103" y="2637"/>
                    </a:cubicBezTo>
                    <a:cubicBezTo>
                      <a:pt x="9145" y="2679"/>
                      <a:pt x="9186" y="2741"/>
                      <a:pt x="9186" y="2783"/>
                    </a:cubicBezTo>
                    <a:cubicBezTo>
                      <a:pt x="9207" y="2804"/>
                      <a:pt x="9207" y="2804"/>
                      <a:pt x="9207" y="2804"/>
                    </a:cubicBezTo>
                    <a:lnTo>
                      <a:pt x="9207" y="2783"/>
                    </a:lnTo>
                    <a:cubicBezTo>
                      <a:pt x="9207" y="2804"/>
                      <a:pt x="9228" y="2804"/>
                      <a:pt x="9228" y="2825"/>
                    </a:cubicBezTo>
                    <a:cubicBezTo>
                      <a:pt x="9291" y="2909"/>
                      <a:pt x="9333" y="3013"/>
                      <a:pt x="9291" y="3034"/>
                    </a:cubicBezTo>
                    <a:cubicBezTo>
                      <a:pt x="9309" y="3034"/>
                      <a:pt x="9327" y="3023"/>
                      <a:pt x="9348" y="3023"/>
                    </a:cubicBezTo>
                    <a:cubicBezTo>
                      <a:pt x="9376" y="3023"/>
                      <a:pt x="9411" y="3043"/>
                      <a:pt x="9458" y="3139"/>
                    </a:cubicBezTo>
                    <a:cubicBezTo>
                      <a:pt x="9333" y="3223"/>
                      <a:pt x="9479" y="3432"/>
                      <a:pt x="9542" y="3683"/>
                    </a:cubicBezTo>
                    <a:cubicBezTo>
                      <a:pt x="9545" y="3681"/>
                      <a:pt x="9547" y="3680"/>
                      <a:pt x="9550" y="3680"/>
                    </a:cubicBezTo>
                    <a:cubicBezTo>
                      <a:pt x="9565" y="3680"/>
                      <a:pt x="9585" y="3707"/>
                      <a:pt x="9596" y="3707"/>
                    </a:cubicBezTo>
                    <a:cubicBezTo>
                      <a:pt x="9602" y="3707"/>
                      <a:pt x="9605" y="3701"/>
                      <a:pt x="9605" y="3683"/>
                    </a:cubicBezTo>
                    <a:cubicBezTo>
                      <a:pt x="9647" y="4227"/>
                      <a:pt x="10023" y="4457"/>
                      <a:pt x="9898" y="5001"/>
                    </a:cubicBezTo>
                    <a:lnTo>
                      <a:pt x="9919" y="5001"/>
                    </a:lnTo>
                    <a:cubicBezTo>
                      <a:pt x="10044" y="5420"/>
                      <a:pt x="9898" y="5587"/>
                      <a:pt x="9919" y="6047"/>
                    </a:cubicBezTo>
                    <a:lnTo>
                      <a:pt x="9856" y="6026"/>
                    </a:lnTo>
                    <a:cubicBezTo>
                      <a:pt x="9835" y="6236"/>
                      <a:pt x="9814" y="6466"/>
                      <a:pt x="9689" y="6675"/>
                    </a:cubicBezTo>
                    <a:lnTo>
                      <a:pt x="9730" y="6654"/>
                    </a:lnTo>
                    <a:lnTo>
                      <a:pt x="9668" y="6822"/>
                    </a:lnTo>
                    <a:lnTo>
                      <a:pt x="9689" y="6822"/>
                    </a:lnTo>
                    <a:cubicBezTo>
                      <a:pt x="9647" y="6884"/>
                      <a:pt x="9605" y="7031"/>
                      <a:pt x="9521" y="7135"/>
                    </a:cubicBezTo>
                    <a:lnTo>
                      <a:pt x="9542" y="7135"/>
                    </a:lnTo>
                    <a:cubicBezTo>
                      <a:pt x="9542" y="7219"/>
                      <a:pt x="9479" y="7324"/>
                      <a:pt x="9417" y="7386"/>
                    </a:cubicBezTo>
                    <a:lnTo>
                      <a:pt x="9417" y="7491"/>
                    </a:lnTo>
                    <a:cubicBezTo>
                      <a:pt x="9333" y="7596"/>
                      <a:pt x="9249" y="7742"/>
                      <a:pt x="9165" y="7868"/>
                    </a:cubicBezTo>
                    <a:cubicBezTo>
                      <a:pt x="9082" y="8014"/>
                      <a:pt x="8998" y="8119"/>
                      <a:pt x="8873" y="8182"/>
                    </a:cubicBezTo>
                    <a:cubicBezTo>
                      <a:pt x="8789" y="8286"/>
                      <a:pt x="8684" y="8391"/>
                      <a:pt x="8580" y="8475"/>
                    </a:cubicBezTo>
                    <a:lnTo>
                      <a:pt x="8559" y="8475"/>
                    </a:lnTo>
                    <a:cubicBezTo>
                      <a:pt x="8559" y="8454"/>
                      <a:pt x="8559" y="8412"/>
                      <a:pt x="8538" y="8412"/>
                    </a:cubicBezTo>
                    <a:cubicBezTo>
                      <a:pt x="8412" y="8098"/>
                      <a:pt x="7868" y="8161"/>
                      <a:pt x="7764" y="7826"/>
                    </a:cubicBezTo>
                    <a:cubicBezTo>
                      <a:pt x="7659" y="7617"/>
                      <a:pt x="7513" y="7261"/>
                      <a:pt x="7282" y="7177"/>
                    </a:cubicBezTo>
                    <a:cubicBezTo>
                      <a:pt x="7157" y="7052"/>
                      <a:pt x="7199" y="6884"/>
                      <a:pt x="7073" y="6780"/>
                    </a:cubicBezTo>
                    <a:lnTo>
                      <a:pt x="6989" y="6780"/>
                    </a:lnTo>
                    <a:cubicBezTo>
                      <a:pt x="7010" y="6738"/>
                      <a:pt x="7010" y="6738"/>
                      <a:pt x="6989" y="6696"/>
                    </a:cubicBezTo>
                    <a:cubicBezTo>
                      <a:pt x="6989" y="6717"/>
                      <a:pt x="6979" y="6722"/>
                      <a:pt x="6966" y="6722"/>
                    </a:cubicBezTo>
                    <a:cubicBezTo>
                      <a:pt x="6953" y="6722"/>
                      <a:pt x="6937" y="6717"/>
                      <a:pt x="6927" y="6717"/>
                    </a:cubicBezTo>
                    <a:lnTo>
                      <a:pt x="6948" y="6654"/>
                    </a:lnTo>
                    <a:lnTo>
                      <a:pt x="6948" y="6654"/>
                    </a:lnTo>
                    <a:cubicBezTo>
                      <a:pt x="6940" y="6658"/>
                      <a:pt x="6934" y="6660"/>
                      <a:pt x="6930" y="6660"/>
                    </a:cubicBezTo>
                    <a:cubicBezTo>
                      <a:pt x="6896" y="6660"/>
                      <a:pt x="6999" y="6523"/>
                      <a:pt x="6965" y="6523"/>
                    </a:cubicBezTo>
                    <a:cubicBezTo>
                      <a:pt x="6961" y="6523"/>
                      <a:pt x="6955" y="6525"/>
                      <a:pt x="6948" y="6529"/>
                    </a:cubicBezTo>
                    <a:lnTo>
                      <a:pt x="6864" y="6550"/>
                    </a:lnTo>
                    <a:cubicBezTo>
                      <a:pt x="6550" y="6298"/>
                      <a:pt x="6592" y="5817"/>
                      <a:pt x="6466" y="5462"/>
                    </a:cubicBezTo>
                    <a:cubicBezTo>
                      <a:pt x="6362" y="5378"/>
                      <a:pt x="6215" y="5357"/>
                      <a:pt x="6173" y="5273"/>
                    </a:cubicBezTo>
                    <a:lnTo>
                      <a:pt x="6278" y="5252"/>
                    </a:lnTo>
                    <a:cubicBezTo>
                      <a:pt x="6278" y="5219"/>
                      <a:pt x="6265" y="5212"/>
                      <a:pt x="6246" y="5212"/>
                    </a:cubicBezTo>
                    <a:cubicBezTo>
                      <a:pt x="6233" y="5212"/>
                      <a:pt x="6218" y="5215"/>
                      <a:pt x="6204" y="5215"/>
                    </a:cubicBezTo>
                    <a:cubicBezTo>
                      <a:pt x="6185" y="5215"/>
                      <a:pt x="6166" y="5210"/>
                      <a:pt x="6152" y="5189"/>
                    </a:cubicBezTo>
                    <a:lnTo>
                      <a:pt x="6257" y="5189"/>
                    </a:lnTo>
                    <a:lnTo>
                      <a:pt x="6257" y="5043"/>
                    </a:lnTo>
                    <a:lnTo>
                      <a:pt x="6236" y="5085"/>
                    </a:lnTo>
                    <a:cubicBezTo>
                      <a:pt x="6236" y="5022"/>
                      <a:pt x="6257" y="4980"/>
                      <a:pt x="6320" y="4959"/>
                    </a:cubicBezTo>
                    <a:cubicBezTo>
                      <a:pt x="6295" y="4959"/>
                      <a:pt x="6273" y="4963"/>
                      <a:pt x="6256" y="4963"/>
                    </a:cubicBezTo>
                    <a:cubicBezTo>
                      <a:pt x="6230" y="4963"/>
                      <a:pt x="6215" y="4955"/>
                      <a:pt x="6215" y="4917"/>
                    </a:cubicBezTo>
                    <a:cubicBezTo>
                      <a:pt x="6341" y="4917"/>
                      <a:pt x="6341" y="4813"/>
                      <a:pt x="6362" y="4750"/>
                    </a:cubicBezTo>
                    <a:cubicBezTo>
                      <a:pt x="6347" y="4750"/>
                      <a:pt x="6331" y="4728"/>
                      <a:pt x="6324" y="4724"/>
                    </a:cubicBezTo>
                    <a:lnTo>
                      <a:pt x="6324" y="4724"/>
                    </a:lnTo>
                    <a:cubicBezTo>
                      <a:pt x="6460" y="4560"/>
                      <a:pt x="6154" y="4476"/>
                      <a:pt x="6341" y="4311"/>
                    </a:cubicBezTo>
                    <a:cubicBezTo>
                      <a:pt x="6236" y="4164"/>
                      <a:pt x="6404" y="4122"/>
                      <a:pt x="6341" y="3976"/>
                    </a:cubicBezTo>
                    <a:lnTo>
                      <a:pt x="6341" y="3976"/>
                    </a:lnTo>
                    <a:lnTo>
                      <a:pt x="6404" y="3997"/>
                    </a:lnTo>
                    <a:cubicBezTo>
                      <a:pt x="6383" y="3913"/>
                      <a:pt x="6404" y="3850"/>
                      <a:pt x="6466" y="3788"/>
                    </a:cubicBezTo>
                    <a:lnTo>
                      <a:pt x="6445" y="3788"/>
                    </a:lnTo>
                    <a:lnTo>
                      <a:pt x="6445" y="3746"/>
                    </a:lnTo>
                    <a:cubicBezTo>
                      <a:pt x="6466" y="3725"/>
                      <a:pt x="6445" y="3662"/>
                      <a:pt x="6508" y="3641"/>
                    </a:cubicBezTo>
                    <a:lnTo>
                      <a:pt x="6487" y="3641"/>
                    </a:lnTo>
                    <a:cubicBezTo>
                      <a:pt x="6466" y="3599"/>
                      <a:pt x="6487" y="3578"/>
                      <a:pt x="6529" y="3557"/>
                    </a:cubicBezTo>
                    <a:lnTo>
                      <a:pt x="6466" y="3516"/>
                    </a:lnTo>
                    <a:cubicBezTo>
                      <a:pt x="6571" y="3453"/>
                      <a:pt x="6529" y="3306"/>
                      <a:pt x="6634" y="3285"/>
                    </a:cubicBezTo>
                    <a:cubicBezTo>
                      <a:pt x="6696" y="3139"/>
                      <a:pt x="6801" y="3013"/>
                      <a:pt x="6843" y="2867"/>
                    </a:cubicBezTo>
                    <a:cubicBezTo>
                      <a:pt x="7031" y="2616"/>
                      <a:pt x="6968" y="2490"/>
                      <a:pt x="7115" y="2197"/>
                    </a:cubicBezTo>
                    <a:cubicBezTo>
                      <a:pt x="7261" y="2051"/>
                      <a:pt x="7387" y="1988"/>
                      <a:pt x="7513" y="1884"/>
                    </a:cubicBezTo>
                    <a:cubicBezTo>
                      <a:pt x="7596" y="1821"/>
                      <a:pt x="7659" y="1737"/>
                      <a:pt x="7701" y="1591"/>
                    </a:cubicBezTo>
                    <a:close/>
                    <a:moveTo>
                      <a:pt x="7859" y="9030"/>
                    </a:moveTo>
                    <a:cubicBezTo>
                      <a:pt x="7859" y="9035"/>
                      <a:pt x="7862" y="9039"/>
                      <a:pt x="7868" y="9039"/>
                    </a:cubicBezTo>
                    <a:cubicBezTo>
                      <a:pt x="7865" y="9036"/>
                      <a:pt x="7862" y="9033"/>
                      <a:pt x="7859" y="9030"/>
                    </a:cubicBezTo>
                    <a:close/>
                    <a:moveTo>
                      <a:pt x="5534" y="900"/>
                    </a:moveTo>
                    <a:cubicBezTo>
                      <a:pt x="5879" y="900"/>
                      <a:pt x="6235" y="960"/>
                      <a:pt x="6571" y="1068"/>
                    </a:cubicBezTo>
                    <a:cubicBezTo>
                      <a:pt x="6738" y="1109"/>
                      <a:pt x="6885" y="1172"/>
                      <a:pt x="7052" y="1256"/>
                    </a:cubicBezTo>
                    <a:lnTo>
                      <a:pt x="7010" y="1256"/>
                    </a:lnTo>
                    <a:cubicBezTo>
                      <a:pt x="7010" y="1360"/>
                      <a:pt x="6989" y="1423"/>
                      <a:pt x="6864" y="1465"/>
                    </a:cubicBezTo>
                    <a:lnTo>
                      <a:pt x="6822" y="1423"/>
                    </a:lnTo>
                    <a:cubicBezTo>
                      <a:pt x="6822" y="1507"/>
                      <a:pt x="6738" y="1507"/>
                      <a:pt x="6696" y="1549"/>
                    </a:cubicBezTo>
                    <a:cubicBezTo>
                      <a:pt x="6641" y="1549"/>
                      <a:pt x="6651" y="1483"/>
                      <a:pt x="6595" y="1483"/>
                    </a:cubicBezTo>
                    <a:cubicBezTo>
                      <a:pt x="6588" y="1483"/>
                      <a:pt x="6580" y="1484"/>
                      <a:pt x="6571" y="1486"/>
                    </a:cubicBezTo>
                    <a:lnTo>
                      <a:pt x="6445" y="1653"/>
                    </a:lnTo>
                    <a:cubicBezTo>
                      <a:pt x="6473" y="1653"/>
                      <a:pt x="6501" y="1626"/>
                      <a:pt x="6523" y="1626"/>
                    </a:cubicBezTo>
                    <a:cubicBezTo>
                      <a:pt x="6534" y="1626"/>
                      <a:pt x="6543" y="1632"/>
                      <a:pt x="6550" y="1653"/>
                    </a:cubicBezTo>
                    <a:cubicBezTo>
                      <a:pt x="6548" y="1651"/>
                      <a:pt x="6545" y="1650"/>
                      <a:pt x="6541" y="1650"/>
                    </a:cubicBezTo>
                    <a:cubicBezTo>
                      <a:pt x="6521" y="1650"/>
                      <a:pt x="6483" y="1686"/>
                      <a:pt x="6442" y="1686"/>
                    </a:cubicBezTo>
                    <a:cubicBezTo>
                      <a:pt x="6429" y="1686"/>
                      <a:pt x="6416" y="1683"/>
                      <a:pt x="6404" y="1674"/>
                    </a:cubicBezTo>
                    <a:lnTo>
                      <a:pt x="6404" y="1674"/>
                    </a:lnTo>
                    <a:lnTo>
                      <a:pt x="6466" y="1716"/>
                    </a:lnTo>
                    <a:cubicBezTo>
                      <a:pt x="6445" y="1716"/>
                      <a:pt x="6466" y="1758"/>
                      <a:pt x="6445" y="1800"/>
                    </a:cubicBezTo>
                    <a:cubicBezTo>
                      <a:pt x="6424" y="1800"/>
                      <a:pt x="6404" y="1779"/>
                      <a:pt x="6404" y="1758"/>
                    </a:cubicBezTo>
                    <a:cubicBezTo>
                      <a:pt x="6341" y="1800"/>
                      <a:pt x="6215" y="1821"/>
                      <a:pt x="6236" y="1904"/>
                    </a:cubicBezTo>
                    <a:cubicBezTo>
                      <a:pt x="6194" y="1967"/>
                      <a:pt x="6278" y="1988"/>
                      <a:pt x="6320" y="2030"/>
                    </a:cubicBezTo>
                    <a:cubicBezTo>
                      <a:pt x="6306" y="2030"/>
                      <a:pt x="6283" y="2039"/>
                      <a:pt x="6256" y="2039"/>
                    </a:cubicBezTo>
                    <a:cubicBezTo>
                      <a:pt x="6243" y="2039"/>
                      <a:pt x="6229" y="2037"/>
                      <a:pt x="6215" y="2030"/>
                    </a:cubicBezTo>
                    <a:lnTo>
                      <a:pt x="6215" y="2030"/>
                    </a:lnTo>
                    <a:lnTo>
                      <a:pt x="6236" y="2051"/>
                    </a:lnTo>
                    <a:lnTo>
                      <a:pt x="6173" y="2030"/>
                    </a:lnTo>
                    <a:cubicBezTo>
                      <a:pt x="6173" y="2197"/>
                      <a:pt x="5943" y="2218"/>
                      <a:pt x="5985" y="2365"/>
                    </a:cubicBezTo>
                    <a:cubicBezTo>
                      <a:pt x="6003" y="2347"/>
                      <a:pt x="6006" y="2298"/>
                      <a:pt x="6046" y="2298"/>
                    </a:cubicBezTo>
                    <a:cubicBezTo>
                      <a:pt x="6052" y="2298"/>
                      <a:pt x="6060" y="2299"/>
                      <a:pt x="6069" y="2302"/>
                    </a:cubicBezTo>
                    <a:lnTo>
                      <a:pt x="6006" y="2386"/>
                    </a:lnTo>
                    <a:cubicBezTo>
                      <a:pt x="6018" y="2374"/>
                      <a:pt x="6044" y="2362"/>
                      <a:pt x="6068" y="2362"/>
                    </a:cubicBezTo>
                    <a:cubicBezTo>
                      <a:pt x="6085" y="2362"/>
                      <a:pt x="6102" y="2368"/>
                      <a:pt x="6111" y="2386"/>
                    </a:cubicBezTo>
                    <a:cubicBezTo>
                      <a:pt x="6027" y="2490"/>
                      <a:pt x="5901" y="2553"/>
                      <a:pt x="5818" y="2700"/>
                    </a:cubicBezTo>
                    <a:cubicBezTo>
                      <a:pt x="5880" y="2741"/>
                      <a:pt x="5776" y="2825"/>
                      <a:pt x="5818" y="2888"/>
                    </a:cubicBezTo>
                    <a:lnTo>
                      <a:pt x="5797" y="2888"/>
                    </a:lnTo>
                    <a:cubicBezTo>
                      <a:pt x="5797" y="2867"/>
                      <a:pt x="5797" y="2857"/>
                      <a:pt x="5792" y="2857"/>
                    </a:cubicBezTo>
                    <a:cubicBezTo>
                      <a:pt x="5786" y="2857"/>
                      <a:pt x="5776" y="2867"/>
                      <a:pt x="5755" y="2888"/>
                    </a:cubicBezTo>
                    <a:cubicBezTo>
                      <a:pt x="5755" y="2888"/>
                      <a:pt x="5734" y="2909"/>
                      <a:pt x="5713" y="2909"/>
                    </a:cubicBezTo>
                    <a:cubicBezTo>
                      <a:pt x="5725" y="2933"/>
                      <a:pt x="5738" y="2943"/>
                      <a:pt x="5750" y="2943"/>
                    </a:cubicBezTo>
                    <a:cubicBezTo>
                      <a:pt x="5759" y="2943"/>
                      <a:pt x="5767" y="2938"/>
                      <a:pt x="5776" y="2930"/>
                    </a:cubicBezTo>
                    <a:lnTo>
                      <a:pt x="5776" y="2930"/>
                    </a:lnTo>
                    <a:cubicBezTo>
                      <a:pt x="5755" y="2972"/>
                      <a:pt x="5734" y="2993"/>
                      <a:pt x="5797" y="2993"/>
                    </a:cubicBezTo>
                    <a:cubicBezTo>
                      <a:pt x="5797" y="3076"/>
                      <a:pt x="5671" y="3055"/>
                      <a:pt x="5629" y="3097"/>
                    </a:cubicBezTo>
                    <a:cubicBezTo>
                      <a:pt x="5608" y="3181"/>
                      <a:pt x="5588" y="3223"/>
                      <a:pt x="5546" y="3348"/>
                    </a:cubicBezTo>
                    <a:cubicBezTo>
                      <a:pt x="5567" y="3390"/>
                      <a:pt x="5629" y="3411"/>
                      <a:pt x="5608" y="3474"/>
                    </a:cubicBezTo>
                    <a:cubicBezTo>
                      <a:pt x="5316" y="3474"/>
                      <a:pt x="5546" y="3662"/>
                      <a:pt x="5441" y="3809"/>
                    </a:cubicBezTo>
                    <a:cubicBezTo>
                      <a:pt x="5427" y="3801"/>
                      <a:pt x="5416" y="3799"/>
                      <a:pt x="5408" y="3799"/>
                    </a:cubicBezTo>
                    <a:cubicBezTo>
                      <a:pt x="5372" y="3799"/>
                      <a:pt x="5382" y="3853"/>
                      <a:pt x="5336" y="3853"/>
                    </a:cubicBezTo>
                    <a:cubicBezTo>
                      <a:pt x="5330" y="3853"/>
                      <a:pt x="5323" y="3852"/>
                      <a:pt x="5316" y="3850"/>
                    </a:cubicBezTo>
                    <a:lnTo>
                      <a:pt x="5316" y="3850"/>
                    </a:lnTo>
                    <a:cubicBezTo>
                      <a:pt x="5378" y="4018"/>
                      <a:pt x="5211" y="4122"/>
                      <a:pt x="5274" y="4311"/>
                    </a:cubicBezTo>
                    <a:lnTo>
                      <a:pt x="5295" y="4311"/>
                    </a:lnTo>
                    <a:cubicBezTo>
                      <a:pt x="5357" y="4353"/>
                      <a:pt x="5295" y="4478"/>
                      <a:pt x="5232" y="4520"/>
                    </a:cubicBezTo>
                    <a:cubicBezTo>
                      <a:pt x="5239" y="4518"/>
                      <a:pt x="5246" y="4517"/>
                      <a:pt x="5252" y="4517"/>
                    </a:cubicBezTo>
                    <a:cubicBezTo>
                      <a:pt x="5289" y="4517"/>
                      <a:pt x="5311" y="4553"/>
                      <a:pt x="5344" y="4553"/>
                    </a:cubicBezTo>
                    <a:cubicBezTo>
                      <a:pt x="5352" y="4553"/>
                      <a:pt x="5360" y="4551"/>
                      <a:pt x="5369" y="4546"/>
                    </a:cubicBezTo>
                    <a:lnTo>
                      <a:pt x="5369" y="4546"/>
                    </a:lnTo>
                    <a:cubicBezTo>
                      <a:pt x="5298" y="4595"/>
                      <a:pt x="5336" y="4750"/>
                      <a:pt x="5336" y="4750"/>
                    </a:cubicBezTo>
                    <a:cubicBezTo>
                      <a:pt x="5420" y="4771"/>
                      <a:pt x="5357" y="4876"/>
                      <a:pt x="5420" y="4959"/>
                    </a:cubicBezTo>
                    <a:lnTo>
                      <a:pt x="5336" y="5064"/>
                    </a:lnTo>
                    <a:lnTo>
                      <a:pt x="5336" y="5064"/>
                    </a:lnTo>
                    <a:lnTo>
                      <a:pt x="5399" y="5022"/>
                    </a:lnTo>
                    <a:cubicBezTo>
                      <a:pt x="5399" y="5047"/>
                      <a:pt x="5414" y="5057"/>
                      <a:pt x="5434" y="5057"/>
                    </a:cubicBezTo>
                    <a:cubicBezTo>
                      <a:pt x="5448" y="5057"/>
                      <a:pt x="5466" y="5052"/>
                      <a:pt x="5483" y="5043"/>
                    </a:cubicBezTo>
                    <a:lnTo>
                      <a:pt x="5483" y="5043"/>
                    </a:lnTo>
                    <a:cubicBezTo>
                      <a:pt x="5483" y="5064"/>
                      <a:pt x="5462" y="5085"/>
                      <a:pt x="5462" y="5106"/>
                    </a:cubicBezTo>
                    <a:lnTo>
                      <a:pt x="5525" y="5085"/>
                    </a:lnTo>
                    <a:lnTo>
                      <a:pt x="5525" y="5085"/>
                    </a:lnTo>
                    <a:cubicBezTo>
                      <a:pt x="5540" y="5130"/>
                      <a:pt x="5479" y="5164"/>
                      <a:pt x="5444" y="5164"/>
                    </a:cubicBezTo>
                    <a:cubicBezTo>
                      <a:pt x="5430" y="5164"/>
                      <a:pt x="5420" y="5159"/>
                      <a:pt x="5420" y="5148"/>
                    </a:cubicBezTo>
                    <a:lnTo>
                      <a:pt x="5420" y="5148"/>
                    </a:lnTo>
                    <a:cubicBezTo>
                      <a:pt x="5274" y="5294"/>
                      <a:pt x="5504" y="5189"/>
                      <a:pt x="5399" y="5336"/>
                    </a:cubicBezTo>
                    <a:lnTo>
                      <a:pt x="5336" y="5357"/>
                    </a:lnTo>
                    <a:cubicBezTo>
                      <a:pt x="5295" y="5503"/>
                      <a:pt x="5483" y="5378"/>
                      <a:pt x="5420" y="5524"/>
                    </a:cubicBezTo>
                    <a:lnTo>
                      <a:pt x="5483" y="5503"/>
                    </a:lnTo>
                    <a:lnTo>
                      <a:pt x="5483" y="5503"/>
                    </a:lnTo>
                    <a:cubicBezTo>
                      <a:pt x="5483" y="5545"/>
                      <a:pt x="5504" y="5566"/>
                      <a:pt x="5420" y="5587"/>
                    </a:cubicBezTo>
                    <a:cubicBezTo>
                      <a:pt x="5462" y="5692"/>
                      <a:pt x="5567" y="5796"/>
                      <a:pt x="5629" y="5880"/>
                    </a:cubicBezTo>
                    <a:cubicBezTo>
                      <a:pt x="5629" y="5907"/>
                      <a:pt x="5623" y="5914"/>
                      <a:pt x="5614" y="5914"/>
                    </a:cubicBezTo>
                    <a:cubicBezTo>
                      <a:pt x="5601" y="5914"/>
                      <a:pt x="5584" y="5901"/>
                      <a:pt x="5568" y="5901"/>
                    </a:cubicBezTo>
                    <a:cubicBezTo>
                      <a:pt x="5559" y="5901"/>
                      <a:pt x="5551" y="5906"/>
                      <a:pt x="5546" y="5922"/>
                    </a:cubicBezTo>
                    <a:cubicBezTo>
                      <a:pt x="5483" y="6026"/>
                      <a:pt x="5588" y="6006"/>
                      <a:pt x="5629" y="6068"/>
                    </a:cubicBezTo>
                    <a:lnTo>
                      <a:pt x="5567" y="6068"/>
                    </a:lnTo>
                    <a:lnTo>
                      <a:pt x="5650" y="6194"/>
                    </a:lnTo>
                    <a:lnTo>
                      <a:pt x="5692" y="6152"/>
                    </a:lnTo>
                    <a:lnTo>
                      <a:pt x="5734" y="6236"/>
                    </a:lnTo>
                    <a:cubicBezTo>
                      <a:pt x="5721" y="6249"/>
                      <a:pt x="5712" y="6254"/>
                      <a:pt x="5705" y="6254"/>
                    </a:cubicBezTo>
                    <a:cubicBezTo>
                      <a:pt x="5690" y="6254"/>
                      <a:pt x="5686" y="6229"/>
                      <a:pt x="5671" y="6215"/>
                    </a:cubicBezTo>
                    <a:lnTo>
                      <a:pt x="5671" y="6215"/>
                    </a:lnTo>
                    <a:cubicBezTo>
                      <a:pt x="5713" y="6298"/>
                      <a:pt x="5588" y="6445"/>
                      <a:pt x="5734" y="6508"/>
                    </a:cubicBezTo>
                    <a:lnTo>
                      <a:pt x="5776" y="6466"/>
                    </a:lnTo>
                    <a:cubicBezTo>
                      <a:pt x="5755" y="6466"/>
                      <a:pt x="5755" y="6466"/>
                      <a:pt x="5755" y="6445"/>
                    </a:cubicBezTo>
                    <a:cubicBezTo>
                      <a:pt x="5772" y="6411"/>
                      <a:pt x="5786" y="6398"/>
                      <a:pt x="5798" y="6398"/>
                    </a:cubicBezTo>
                    <a:cubicBezTo>
                      <a:pt x="5831" y="6398"/>
                      <a:pt x="5850" y="6487"/>
                      <a:pt x="5880" y="6487"/>
                    </a:cubicBezTo>
                    <a:cubicBezTo>
                      <a:pt x="5818" y="6529"/>
                      <a:pt x="5922" y="6591"/>
                      <a:pt x="5839" y="6675"/>
                    </a:cubicBezTo>
                    <a:cubicBezTo>
                      <a:pt x="6048" y="6780"/>
                      <a:pt x="5943" y="6989"/>
                      <a:pt x="6069" y="7073"/>
                    </a:cubicBezTo>
                    <a:cubicBezTo>
                      <a:pt x="6076" y="7050"/>
                      <a:pt x="6086" y="7044"/>
                      <a:pt x="6098" y="7044"/>
                    </a:cubicBezTo>
                    <a:cubicBezTo>
                      <a:pt x="6114" y="7044"/>
                      <a:pt x="6134" y="7056"/>
                      <a:pt x="6154" y="7056"/>
                    </a:cubicBezTo>
                    <a:cubicBezTo>
                      <a:pt x="6160" y="7056"/>
                      <a:pt x="6167" y="7055"/>
                      <a:pt x="6173" y="7052"/>
                    </a:cubicBezTo>
                    <a:lnTo>
                      <a:pt x="6173" y="7052"/>
                    </a:lnTo>
                    <a:cubicBezTo>
                      <a:pt x="6236" y="7094"/>
                      <a:pt x="6132" y="7135"/>
                      <a:pt x="6173" y="7177"/>
                    </a:cubicBezTo>
                    <a:lnTo>
                      <a:pt x="6257" y="7156"/>
                    </a:lnTo>
                    <a:lnTo>
                      <a:pt x="6257" y="7156"/>
                    </a:lnTo>
                    <a:cubicBezTo>
                      <a:pt x="6247" y="7240"/>
                      <a:pt x="6283" y="7245"/>
                      <a:pt x="6325" y="7245"/>
                    </a:cubicBezTo>
                    <a:cubicBezTo>
                      <a:pt x="6331" y="7245"/>
                      <a:pt x="6337" y="7245"/>
                      <a:pt x="6343" y="7245"/>
                    </a:cubicBezTo>
                    <a:cubicBezTo>
                      <a:pt x="6380" y="7245"/>
                      <a:pt x="6416" y="7249"/>
                      <a:pt x="6424" y="7303"/>
                    </a:cubicBezTo>
                    <a:cubicBezTo>
                      <a:pt x="6383" y="7428"/>
                      <a:pt x="6592" y="7407"/>
                      <a:pt x="6571" y="7554"/>
                    </a:cubicBezTo>
                    <a:lnTo>
                      <a:pt x="6613" y="7512"/>
                    </a:lnTo>
                    <a:cubicBezTo>
                      <a:pt x="6634" y="7617"/>
                      <a:pt x="6738" y="7596"/>
                      <a:pt x="6759" y="7658"/>
                    </a:cubicBezTo>
                    <a:cubicBezTo>
                      <a:pt x="6822" y="7638"/>
                      <a:pt x="6780" y="7638"/>
                      <a:pt x="6843" y="7596"/>
                    </a:cubicBezTo>
                    <a:cubicBezTo>
                      <a:pt x="6843" y="7612"/>
                      <a:pt x="6846" y="7618"/>
                      <a:pt x="6851" y="7618"/>
                    </a:cubicBezTo>
                    <a:cubicBezTo>
                      <a:pt x="6866" y="7618"/>
                      <a:pt x="6900" y="7553"/>
                      <a:pt x="6908" y="7553"/>
                    </a:cubicBezTo>
                    <a:cubicBezTo>
                      <a:pt x="6910" y="7553"/>
                      <a:pt x="6910" y="7559"/>
                      <a:pt x="6906" y="7575"/>
                    </a:cubicBezTo>
                    <a:cubicBezTo>
                      <a:pt x="7010" y="7596"/>
                      <a:pt x="6822" y="7889"/>
                      <a:pt x="6906" y="7951"/>
                    </a:cubicBezTo>
                    <a:cubicBezTo>
                      <a:pt x="6906" y="8098"/>
                      <a:pt x="7136" y="7993"/>
                      <a:pt x="7031" y="8098"/>
                    </a:cubicBezTo>
                    <a:lnTo>
                      <a:pt x="6989" y="8077"/>
                    </a:lnTo>
                    <a:lnTo>
                      <a:pt x="7073" y="8182"/>
                    </a:lnTo>
                    <a:lnTo>
                      <a:pt x="7115" y="8161"/>
                    </a:lnTo>
                    <a:cubicBezTo>
                      <a:pt x="7136" y="8223"/>
                      <a:pt x="7282" y="8265"/>
                      <a:pt x="7261" y="8370"/>
                    </a:cubicBezTo>
                    <a:lnTo>
                      <a:pt x="7282" y="8370"/>
                    </a:lnTo>
                    <a:cubicBezTo>
                      <a:pt x="7303" y="8454"/>
                      <a:pt x="7366" y="8412"/>
                      <a:pt x="7366" y="8516"/>
                    </a:cubicBezTo>
                    <a:lnTo>
                      <a:pt x="7366" y="8495"/>
                    </a:lnTo>
                    <a:cubicBezTo>
                      <a:pt x="7366" y="8684"/>
                      <a:pt x="7575" y="8809"/>
                      <a:pt x="7701" y="8956"/>
                    </a:cubicBezTo>
                    <a:cubicBezTo>
                      <a:pt x="7717" y="8940"/>
                      <a:pt x="7731" y="8934"/>
                      <a:pt x="7745" y="8934"/>
                    </a:cubicBezTo>
                    <a:cubicBezTo>
                      <a:pt x="7783" y="8934"/>
                      <a:pt x="7816" y="8985"/>
                      <a:pt x="7859" y="9030"/>
                    </a:cubicBezTo>
                    <a:lnTo>
                      <a:pt x="7859" y="9030"/>
                    </a:lnTo>
                    <a:cubicBezTo>
                      <a:pt x="7858" y="9018"/>
                      <a:pt x="7868" y="8998"/>
                      <a:pt x="7868" y="8998"/>
                    </a:cubicBezTo>
                    <a:cubicBezTo>
                      <a:pt x="7868" y="9019"/>
                      <a:pt x="7889" y="9019"/>
                      <a:pt x="7910" y="9039"/>
                    </a:cubicBezTo>
                    <a:cubicBezTo>
                      <a:pt x="7868" y="9060"/>
                      <a:pt x="7847" y="9081"/>
                      <a:pt x="7826" y="9102"/>
                    </a:cubicBezTo>
                    <a:cubicBezTo>
                      <a:pt x="7408" y="9332"/>
                      <a:pt x="7136" y="9479"/>
                      <a:pt x="6843" y="9604"/>
                    </a:cubicBezTo>
                    <a:cubicBezTo>
                      <a:pt x="6571" y="9730"/>
                      <a:pt x="6299" y="9835"/>
                      <a:pt x="5818" y="9897"/>
                    </a:cubicBezTo>
                    <a:cubicBezTo>
                      <a:pt x="5777" y="9899"/>
                      <a:pt x="5737" y="9900"/>
                      <a:pt x="5698" y="9900"/>
                    </a:cubicBezTo>
                    <a:cubicBezTo>
                      <a:pt x="5215" y="9900"/>
                      <a:pt x="4851" y="9785"/>
                      <a:pt x="4541" y="9688"/>
                    </a:cubicBezTo>
                    <a:cubicBezTo>
                      <a:pt x="4227" y="9583"/>
                      <a:pt x="3935" y="9500"/>
                      <a:pt x="3558" y="9374"/>
                    </a:cubicBezTo>
                    <a:cubicBezTo>
                      <a:pt x="3600" y="9353"/>
                      <a:pt x="3621" y="9332"/>
                      <a:pt x="3642" y="9311"/>
                    </a:cubicBezTo>
                    <a:cubicBezTo>
                      <a:pt x="3767" y="9165"/>
                      <a:pt x="3788" y="8893"/>
                      <a:pt x="3788" y="8893"/>
                    </a:cubicBezTo>
                    <a:lnTo>
                      <a:pt x="3788" y="8663"/>
                    </a:lnTo>
                    <a:cubicBezTo>
                      <a:pt x="3809" y="8663"/>
                      <a:pt x="3851" y="8642"/>
                      <a:pt x="3830" y="8642"/>
                    </a:cubicBezTo>
                    <a:cubicBezTo>
                      <a:pt x="4039" y="8412"/>
                      <a:pt x="3642" y="8098"/>
                      <a:pt x="3809" y="7868"/>
                    </a:cubicBezTo>
                    <a:cubicBezTo>
                      <a:pt x="3893" y="7721"/>
                      <a:pt x="4018" y="7407"/>
                      <a:pt x="3872" y="7261"/>
                    </a:cubicBezTo>
                    <a:cubicBezTo>
                      <a:pt x="3851" y="7114"/>
                      <a:pt x="3976" y="7010"/>
                      <a:pt x="3914" y="6884"/>
                    </a:cubicBezTo>
                    <a:lnTo>
                      <a:pt x="3851" y="6842"/>
                    </a:lnTo>
                    <a:cubicBezTo>
                      <a:pt x="3872" y="6822"/>
                      <a:pt x="3893" y="6822"/>
                      <a:pt x="3893" y="6801"/>
                    </a:cubicBezTo>
                    <a:lnTo>
                      <a:pt x="3893" y="6801"/>
                    </a:lnTo>
                    <a:cubicBezTo>
                      <a:pt x="3887" y="6807"/>
                      <a:pt x="3880" y="6809"/>
                      <a:pt x="3874" y="6809"/>
                    </a:cubicBezTo>
                    <a:cubicBezTo>
                      <a:pt x="3860" y="6809"/>
                      <a:pt x="3845" y="6794"/>
                      <a:pt x="3830" y="6780"/>
                    </a:cubicBezTo>
                    <a:lnTo>
                      <a:pt x="3872" y="6738"/>
                    </a:lnTo>
                    <a:cubicBezTo>
                      <a:pt x="3767" y="6738"/>
                      <a:pt x="4018" y="6654"/>
                      <a:pt x="3914" y="6654"/>
                    </a:cubicBezTo>
                    <a:lnTo>
                      <a:pt x="3851" y="6633"/>
                    </a:lnTo>
                    <a:cubicBezTo>
                      <a:pt x="3663" y="6361"/>
                      <a:pt x="3851" y="5985"/>
                      <a:pt x="3725" y="5671"/>
                    </a:cubicBezTo>
                    <a:cubicBezTo>
                      <a:pt x="3642" y="5608"/>
                      <a:pt x="3495" y="5608"/>
                      <a:pt x="3453" y="5524"/>
                    </a:cubicBezTo>
                    <a:lnTo>
                      <a:pt x="3537" y="5503"/>
                    </a:lnTo>
                    <a:cubicBezTo>
                      <a:pt x="3543" y="5485"/>
                      <a:pt x="3540" y="5479"/>
                      <a:pt x="3531" y="5479"/>
                    </a:cubicBezTo>
                    <a:cubicBezTo>
                      <a:pt x="3517" y="5479"/>
                      <a:pt x="3486" y="5495"/>
                      <a:pt x="3454" y="5495"/>
                    </a:cubicBezTo>
                    <a:cubicBezTo>
                      <a:pt x="3440" y="5495"/>
                      <a:pt x="3425" y="5492"/>
                      <a:pt x="3411" y="5482"/>
                    </a:cubicBezTo>
                    <a:lnTo>
                      <a:pt x="3537" y="5462"/>
                    </a:lnTo>
                    <a:lnTo>
                      <a:pt x="3516" y="5357"/>
                    </a:lnTo>
                    <a:lnTo>
                      <a:pt x="3516" y="5378"/>
                    </a:lnTo>
                    <a:cubicBezTo>
                      <a:pt x="3495" y="5336"/>
                      <a:pt x="3516" y="5294"/>
                      <a:pt x="3579" y="5273"/>
                    </a:cubicBezTo>
                    <a:lnTo>
                      <a:pt x="3579" y="5273"/>
                    </a:lnTo>
                    <a:cubicBezTo>
                      <a:pt x="3553" y="5282"/>
                      <a:pt x="3530" y="5287"/>
                      <a:pt x="3512" y="5287"/>
                    </a:cubicBezTo>
                    <a:cubicBezTo>
                      <a:pt x="3485" y="5287"/>
                      <a:pt x="3466" y="5277"/>
                      <a:pt x="3453" y="5252"/>
                    </a:cubicBezTo>
                    <a:cubicBezTo>
                      <a:pt x="3600" y="5210"/>
                      <a:pt x="3579" y="5148"/>
                      <a:pt x="3579" y="5064"/>
                    </a:cubicBezTo>
                    <a:lnTo>
                      <a:pt x="3579" y="5064"/>
                    </a:lnTo>
                    <a:cubicBezTo>
                      <a:pt x="3568" y="5074"/>
                      <a:pt x="3558" y="5074"/>
                      <a:pt x="3547" y="5074"/>
                    </a:cubicBezTo>
                    <a:cubicBezTo>
                      <a:pt x="3537" y="5074"/>
                      <a:pt x="3527" y="5074"/>
                      <a:pt x="3516" y="5085"/>
                    </a:cubicBezTo>
                    <a:cubicBezTo>
                      <a:pt x="3638" y="4881"/>
                      <a:pt x="3344" y="4915"/>
                      <a:pt x="3425" y="4725"/>
                    </a:cubicBezTo>
                    <a:lnTo>
                      <a:pt x="3425" y="4725"/>
                    </a:lnTo>
                    <a:cubicBezTo>
                      <a:pt x="3290" y="4642"/>
                      <a:pt x="3409" y="4560"/>
                      <a:pt x="3286" y="4478"/>
                    </a:cubicBezTo>
                    <a:lnTo>
                      <a:pt x="3349" y="4436"/>
                    </a:lnTo>
                    <a:cubicBezTo>
                      <a:pt x="3307" y="4394"/>
                      <a:pt x="3286" y="4332"/>
                      <a:pt x="3286" y="4269"/>
                    </a:cubicBezTo>
                    <a:lnTo>
                      <a:pt x="3265" y="4269"/>
                    </a:lnTo>
                    <a:lnTo>
                      <a:pt x="3265" y="4227"/>
                    </a:lnTo>
                    <a:lnTo>
                      <a:pt x="3244" y="4248"/>
                    </a:lnTo>
                    <a:cubicBezTo>
                      <a:pt x="3244" y="4206"/>
                      <a:pt x="3202" y="4185"/>
                      <a:pt x="3223" y="4143"/>
                    </a:cubicBezTo>
                    <a:cubicBezTo>
                      <a:pt x="3181" y="4143"/>
                      <a:pt x="3181" y="4101"/>
                      <a:pt x="3202" y="4060"/>
                    </a:cubicBezTo>
                    <a:lnTo>
                      <a:pt x="3139" y="4060"/>
                    </a:lnTo>
                    <a:cubicBezTo>
                      <a:pt x="3160" y="3955"/>
                      <a:pt x="3035" y="3913"/>
                      <a:pt x="3077" y="3809"/>
                    </a:cubicBezTo>
                    <a:cubicBezTo>
                      <a:pt x="3014" y="3683"/>
                      <a:pt x="2972" y="3557"/>
                      <a:pt x="2867" y="3453"/>
                    </a:cubicBezTo>
                    <a:cubicBezTo>
                      <a:pt x="2784" y="3265"/>
                      <a:pt x="2679" y="3223"/>
                      <a:pt x="2575" y="3160"/>
                    </a:cubicBezTo>
                    <a:cubicBezTo>
                      <a:pt x="2512" y="3139"/>
                      <a:pt x="2449" y="3097"/>
                      <a:pt x="2365" y="3034"/>
                    </a:cubicBezTo>
                    <a:cubicBezTo>
                      <a:pt x="2240" y="2846"/>
                      <a:pt x="2219" y="2658"/>
                      <a:pt x="2072" y="2553"/>
                    </a:cubicBezTo>
                    <a:cubicBezTo>
                      <a:pt x="2303" y="2302"/>
                      <a:pt x="2533" y="2072"/>
                      <a:pt x="2700" y="1884"/>
                    </a:cubicBezTo>
                    <a:cubicBezTo>
                      <a:pt x="3098" y="1570"/>
                      <a:pt x="3516" y="1486"/>
                      <a:pt x="3935" y="1277"/>
                    </a:cubicBezTo>
                    <a:lnTo>
                      <a:pt x="4018" y="1172"/>
                    </a:lnTo>
                    <a:cubicBezTo>
                      <a:pt x="4071" y="1172"/>
                      <a:pt x="4097" y="1177"/>
                      <a:pt x="4125" y="1177"/>
                    </a:cubicBezTo>
                    <a:cubicBezTo>
                      <a:pt x="4154" y="1177"/>
                      <a:pt x="4186" y="1172"/>
                      <a:pt x="4248" y="1151"/>
                    </a:cubicBezTo>
                    <a:cubicBezTo>
                      <a:pt x="4165" y="1151"/>
                      <a:pt x="4248" y="1109"/>
                      <a:pt x="4269" y="1068"/>
                    </a:cubicBezTo>
                    <a:lnTo>
                      <a:pt x="4416" y="1088"/>
                    </a:lnTo>
                    <a:cubicBezTo>
                      <a:pt x="4420" y="1071"/>
                      <a:pt x="4438" y="1064"/>
                      <a:pt x="4463" y="1064"/>
                    </a:cubicBezTo>
                    <a:cubicBezTo>
                      <a:pt x="4531" y="1064"/>
                      <a:pt x="4656" y="1113"/>
                      <a:pt x="4725" y="1113"/>
                    </a:cubicBezTo>
                    <a:cubicBezTo>
                      <a:pt x="4750" y="1113"/>
                      <a:pt x="4767" y="1106"/>
                      <a:pt x="4772" y="1088"/>
                    </a:cubicBezTo>
                    <a:lnTo>
                      <a:pt x="4792" y="1005"/>
                    </a:lnTo>
                    <a:cubicBezTo>
                      <a:pt x="5025" y="933"/>
                      <a:pt x="5277" y="900"/>
                      <a:pt x="5534" y="900"/>
                    </a:cubicBezTo>
                    <a:close/>
                    <a:moveTo>
                      <a:pt x="5880" y="0"/>
                    </a:moveTo>
                    <a:cubicBezTo>
                      <a:pt x="5741" y="22"/>
                      <a:pt x="5608" y="28"/>
                      <a:pt x="5481" y="28"/>
                    </a:cubicBezTo>
                    <a:cubicBezTo>
                      <a:pt x="5299" y="28"/>
                      <a:pt x="5128" y="15"/>
                      <a:pt x="4965" y="15"/>
                    </a:cubicBezTo>
                    <a:cubicBezTo>
                      <a:pt x="4797" y="15"/>
                      <a:pt x="4636" y="29"/>
                      <a:pt x="4479" y="84"/>
                    </a:cubicBezTo>
                    <a:cubicBezTo>
                      <a:pt x="4604" y="126"/>
                      <a:pt x="4353" y="168"/>
                      <a:pt x="4374" y="210"/>
                    </a:cubicBezTo>
                    <a:cubicBezTo>
                      <a:pt x="4333" y="225"/>
                      <a:pt x="4304" y="230"/>
                      <a:pt x="4280" y="230"/>
                    </a:cubicBezTo>
                    <a:cubicBezTo>
                      <a:pt x="4223" y="230"/>
                      <a:pt x="4199" y="199"/>
                      <a:pt x="4133" y="199"/>
                    </a:cubicBezTo>
                    <a:cubicBezTo>
                      <a:pt x="4113" y="199"/>
                      <a:pt x="4090" y="202"/>
                      <a:pt x="4060" y="210"/>
                    </a:cubicBezTo>
                    <a:lnTo>
                      <a:pt x="3955" y="335"/>
                    </a:lnTo>
                    <a:cubicBezTo>
                      <a:pt x="3537" y="335"/>
                      <a:pt x="3725" y="503"/>
                      <a:pt x="3370" y="607"/>
                    </a:cubicBezTo>
                    <a:cubicBezTo>
                      <a:pt x="3098" y="607"/>
                      <a:pt x="2909" y="921"/>
                      <a:pt x="2554" y="1005"/>
                    </a:cubicBezTo>
                    <a:lnTo>
                      <a:pt x="2595" y="1068"/>
                    </a:lnTo>
                    <a:cubicBezTo>
                      <a:pt x="2344" y="1172"/>
                      <a:pt x="2282" y="1340"/>
                      <a:pt x="2093" y="1465"/>
                    </a:cubicBezTo>
                    <a:cubicBezTo>
                      <a:pt x="2093" y="1492"/>
                      <a:pt x="2100" y="1499"/>
                      <a:pt x="2110" y="1499"/>
                    </a:cubicBezTo>
                    <a:cubicBezTo>
                      <a:pt x="2123" y="1499"/>
                      <a:pt x="2143" y="1486"/>
                      <a:pt x="2163" y="1486"/>
                    </a:cubicBezTo>
                    <a:cubicBezTo>
                      <a:pt x="2175" y="1486"/>
                      <a:pt x="2187" y="1491"/>
                      <a:pt x="2198" y="1507"/>
                    </a:cubicBezTo>
                    <a:cubicBezTo>
                      <a:pt x="2010" y="1612"/>
                      <a:pt x="2323" y="1570"/>
                      <a:pt x="2177" y="1612"/>
                    </a:cubicBezTo>
                    <a:cubicBezTo>
                      <a:pt x="2093" y="1737"/>
                      <a:pt x="1926" y="1800"/>
                      <a:pt x="1779" y="1863"/>
                    </a:cubicBezTo>
                    <a:cubicBezTo>
                      <a:pt x="1633" y="1925"/>
                      <a:pt x="1466" y="1967"/>
                      <a:pt x="1382" y="2093"/>
                    </a:cubicBezTo>
                    <a:cubicBezTo>
                      <a:pt x="1097" y="2296"/>
                      <a:pt x="1129" y="2638"/>
                      <a:pt x="996" y="2638"/>
                    </a:cubicBezTo>
                    <a:cubicBezTo>
                      <a:pt x="992" y="2638"/>
                      <a:pt x="988" y="2637"/>
                      <a:pt x="984" y="2637"/>
                    </a:cubicBezTo>
                    <a:lnTo>
                      <a:pt x="1068" y="2490"/>
                    </a:lnTo>
                    <a:lnTo>
                      <a:pt x="817" y="2867"/>
                    </a:lnTo>
                    <a:lnTo>
                      <a:pt x="859" y="2888"/>
                    </a:lnTo>
                    <a:cubicBezTo>
                      <a:pt x="754" y="3034"/>
                      <a:pt x="629" y="3453"/>
                      <a:pt x="461" y="3641"/>
                    </a:cubicBezTo>
                    <a:cubicBezTo>
                      <a:pt x="482" y="3641"/>
                      <a:pt x="482" y="3641"/>
                      <a:pt x="482" y="3662"/>
                    </a:cubicBezTo>
                    <a:cubicBezTo>
                      <a:pt x="357" y="3871"/>
                      <a:pt x="419" y="3955"/>
                      <a:pt x="273" y="4122"/>
                    </a:cubicBezTo>
                    <a:lnTo>
                      <a:pt x="315" y="4101"/>
                    </a:lnTo>
                    <a:lnTo>
                      <a:pt x="315" y="4101"/>
                    </a:lnTo>
                    <a:cubicBezTo>
                      <a:pt x="85" y="4415"/>
                      <a:pt x="1" y="5252"/>
                      <a:pt x="22" y="5817"/>
                    </a:cubicBezTo>
                    <a:cubicBezTo>
                      <a:pt x="100" y="5837"/>
                      <a:pt x="105" y="6108"/>
                      <a:pt x="122" y="6348"/>
                    </a:cubicBezTo>
                    <a:lnTo>
                      <a:pt x="122" y="6348"/>
                    </a:lnTo>
                    <a:cubicBezTo>
                      <a:pt x="129" y="6318"/>
                      <a:pt x="154" y="6313"/>
                      <a:pt x="168" y="6298"/>
                    </a:cubicBezTo>
                    <a:lnTo>
                      <a:pt x="168" y="6298"/>
                    </a:lnTo>
                    <a:cubicBezTo>
                      <a:pt x="126" y="6654"/>
                      <a:pt x="398" y="6947"/>
                      <a:pt x="419" y="7303"/>
                    </a:cubicBezTo>
                    <a:lnTo>
                      <a:pt x="419" y="7282"/>
                    </a:lnTo>
                    <a:cubicBezTo>
                      <a:pt x="503" y="7386"/>
                      <a:pt x="545" y="7805"/>
                      <a:pt x="691" y="7805"/>
                    </a:cubicBezTo>
                    <a:cubicBezTo>
                      <a:pt x="775" y="8182"/>
                      <a:pt x="963" y="8516"/>
                      <a:pt x="1361" y="8893"/>
                    </a:cubicBezTo>
                    <a:lnTo>
                      <a:pt x="1361" y="8872"/>
                    </a:lnTo>
                    <a:cubicBezTo>
                      <a:pt x="1528" y="8977"/>
                      <a:pt x="1675" y="9081"/>
                      <a:pt x="1800" y="9144"/>
                    </a:cubicBezTo>
                    <a:cubicBezTo>
                      <a:pt x="2197" y="9375"/>
                      <a:pt x="2450" y="9424"/>
                      <a:pt x="2580" y="9424"/>
                    </a:cubicBezTo>
                    <a:cubicBezTo>
                      <a:pt x="2615" y="9424"/>
                      <a:pt x="2641" y="9420"/>
                      <a:pt x="2658" y="9416"/>
                    </a:cubicBezTo>
                    <a:cubicBezTo>
                      <a:pt x="2763" y="9353"/>
                      <a:pt x="2616" y="9144"/>
                      <a:pt x="2407" y="8893"/>
                    </a:cubicBezTo>
                    <a:cubicBezTo>
                      <a:pt x="2198" y="8642"/>
                      <a:pt x="1926" y="8328"/>
                      <a:pt x="1738" y="8035"/>
                    </a:cubicBezTo>
                    <a:cubicBezTo>
                      <a:pt x="1654" y="7889"/>
                      <a:pt x="1570" y="7763"/>
                      <a:pt x="1528" y="7658"/>
                    </a:cubicBezTo>
                    <a:cubicBezTo>
                      <a:pt x="1466" y="7575"/>
                      <a:pt x="1445" y="7512"/>
                      <a:pt x="1445" y="7512"/>
                    </a:cubicBezTo>
                    <a:cubicBezTo>
                      <a:pt x="1445" y="7512"/>
                      <a:pt x="1403" y="7470"/>
                      <a:pt x="1382" y="7386"/>
                    </a:cubicBezTo>
                    <a:cubicBezTo>
                      <a:pt x="1340" y="7324"/>
                      <a:pt x="1298" y="7219"/>
                      <a:pt x="1256" y="7114"/>
                    </a:cubicBezTo>
                    <a:cubicBezTo>
                      <a:pt x="1214" y="6989"/>
                      <a:pt x="1152" y="6863"/>
                      <a:pt x="1131" y="6780"/>
                    </a:cubicBezTo>
                    <a:cubicBezTo>
                      <a:pt x="1131" y="6738"/>
                      <a:pt x="1110" y="6717"/>
                      <a:pt x="1110" y="6717"/>
                    </a:cubicBezTo>
                    <a:cubicBezTo>
                      <a:pt x="1131" y="6717"/>
                      <a:pt x="1131" y="6633"/>
                      <a:pt x="1110" y="6612"/>
                    </a:cubicBezTo>
                    <a:cubicBezTo>
                      <a:pt x="1089" y="6131"/>
                      <a:pt x="984" y="5671"/>
                      <a:pt x="942" y="5148"/>
                    </a:cubicBezTo>
                    <a:cubicBezTo>
                      <a:pt x="922" y="4666"/>
                      <a:pt x="963" y="4122"/>
                      <a:pt x="1235" y="3725"/>
                    </a:cubicBezTo>
                    <a:cubicBezTo>
                      <a:pt x="1319" y="3557"/>
                      <a:pt x="1445" y="3348"/>
                      <a:pt x="1591" y="3160"/>
                    </a:cubicBezTo>
                    <a:cubicBezTo>
                      <a:pt x="1654" y="3160"/>
                      <a:pt x="1675" y="3181"/>
                      <a:pt x="1696" y="3244"/>
                    </a:cubicBezTo>
                    <a:lnTo>
                      <a:pt x="1654" y="3285"/>
                    </a:lnTo>
                    <a:cubicBezTo>
                      <a:pt x="1717" y="3285"/>
                      <a:pt x="1717" y="3348"/>
                      <a:pt x="1717" y="3390"/>
                    </a:cubicBezTo>
                    <a:cubicBezTo>
                      <a:pt x="1696" y="3453"/>
                      <a:pt x="1654" y="3432"/>
                      <a:pt x="1633" y="3495"/>
                    </a:cubicBezTo>
                    <a:cubicBezTo>
                      <a:pt x="1696" y="3557"/>
                      <a:pt x="1675" y="3537"/>
                      <a:pt x="1717" y="3599"/>
                    </a:cubicBezTo>
                    <a:cubicBezTo>
                      <a:pt x="1759" y="3557"/>
                      <a:pt x="1717" y="3537"/>
                      <a:pt x="1759" y="3516"/>
                    </a:cubicBezTo>
                    <a:lnTo>
                      <a:pt x="1759" y="3516"/>
                    </a:lnTo>
                    <a:cubicBezTo>
                      <a:pt x="1738" y="3537"/>
                      <a:pt x="1779" y="3578"/>
                      <a:pt x="1738" y="3620"/>
                    </a:cubicBezTo>
                    <a:lnTo>
                      <a:pt x="1779" y="3578"/>
                    </a:lnTo>
                    <a:cubicBezTo>
                      <a:pt x="1779" y="3585"/>
                      <a:pt x="1784" y="3588"/>
                      <a:pt x="1791" y="3588"/>
                    </a:cubicBezTo>
                    <a:cubicBezTo>
                      <a:pt x="1805" y="3588"/>
                      <a:pt x="1828" y="3578"/>
                      <a:pt x="1842" y="3578"/>
                    </a:cubicBezTo>
                    <a:cubicBezTo>
                      <a:pt x="1825" y="3595"/>
                      <a:pt x="1822" y="3626"/>
                      <a:pt x="1810" y="3626"/>
                    </a:cubicBezTo>
                    <a:cubicBezTo>
                      <a:pt x="1808" y="3626"/>
                      <a:pt x="1804" y="3624"/>
                      <a:pt x="1800" y="3620"/>
                    </a:cubicBezTo>
                    <a:lnTo>
                      <a:pt x="1800" y="3620"/>
                    </a:lnTo>
                    <a:cubicBezTo>
                      <a:pt x="1800" y="3683"/>
                      <a:pt x="1779" y="3767"/>
                      <a:pt x="1842" y="3767"/>
                    </a:cubicBezTo>
                    <a:cubicBezTo>
                      <a:pt x="1847" y="3776"/>
                      <a:pt x="1853" y="3780"/>
                      <a:pt x="1860" y="3780"/>
                    </a:cubicBezTo>
                    <a:cubicBezTo>
                      <a:pt x="1884" y="3780"/>
                      <a:pt x="1920" y="3736"/>
                      <a:pt x="1968" y="3704"/>
                    </a:cubicBezTo>
                    <a:lnTo>
                      <a:pt x="1968" y="3704"/>
                    </a:lnTo>
                    <a:cubicBezTo>
                      <a:pt x="1968" y="3725"/>
                      <a:pt x="1947" y="3767"/>
                      <a:pt x="1926" y="3788"/>
                    </a:cubicBezTo>
                    <a:lnTo>
                      <a:pt x="1947" y="3788"/>
                    </a:lnTo>
                    <a:lnTo>
                      <a:pt x="1905" y="3829"/>
                    </a:lnTo>
                    <a:cubicBezTo>
                      <a:pt x="1968" y="3829"/>
                      <a:pt x="1968" y="3850"/>
                      <a:pt x="1968" y="3892"/>
                    </a:cubicBezTo>
                    <a:cubicBezTo>
                      <a:pt x="1989" y="3934"/>
                      <a:pt x="1968" y="4018"/>
                      <a:pt x="2051" y="4018"/>
                    </a:cubicBezTo>
                    <a:cubicBezTo>
                      <a:pt x="2051" y="3997"/>
                      <a:pt x="2010" y="3976"/>
                      <a:pt x="2051" y="3934"/>
                    </a:cubicBezTo>
                    <a:lnTo>
                      <a:pt x="2072" y="3997"/>
                    </a:lnTo>
                    <a:cubicBezTo>
                      <a:pt x="2072" y="3976"/>
                      <a:pt x="2093" y="3934"/>
                      <a:pt x="2135" y="3913"/>
                    </a:cubicBezTo>
                    <a:cubicBezTo>
                      <a:pt x="2156" y="3997"/>
                      <a:pt x="2135" y="4101"/>
                      <a:pt x="2177" y="4206"/>
                    </a:cubicBezTo>
                    <a:cubicBezTo>
                      <a:pt x="2190" y="4198"/>
                      <a:pt x="2199" y="4194"/>
                      <a:pt x="2206" y="4194"/>
                    </a:cubicBezTo>
                    <a:cubicBezTo>
                      <a:pt x="2236" y="4194"/>
                      <a:pt x="2236" y="4248"/>
                      <a:pt x="2303" y="4248"/>
                    </a:cubicBezTo>
                    <a:lnTo>
                      <a:pt x="2261" y="4248"/>
                    </a:lnTo>
                    <a:cubicBezTo>
                      <a:pt x="2261" y="4248"/>
                      <a:pt x="2240" y="4248"/>
                      <a:pt x="2240" y="4290"/>
                    </a:cubicBezTo>
                    <a:lnTo>
                      <a:pt x="2261" y="4290"/>
                    </a:lnTo>
                    <a:cubicBezTo>
                      <a:pt x="2240" y="4290"/>
                      <a:pt x="2240" y="4311"/>
                      <a:pt x="2240" y="4311"/>
                    </a:cubicBezTo>
                    <a:cubicBezTo>
                      <a:pt x="2282" y="4311"/>
                      <a:pt x="2282" y="4311"/>
                      <a:pt x="2282" y="4290"/>
                    </a:cubicBezTo>
                    <a:cubicBezTo>
                      <a:pt x="2294" y="4302"/>
                      <a:pt x="2299" y="4314"/>
                      <a:pt x="2309" y="4314"/>
                    </a:cubicBezTo>
                    <a:cubicBezTo>
                      <a:pt x="2316" y="4314"/>
                      <a:pt x="2327" y="4307"/>
                      <a:pt x="2344" y="4290"/>
                    </a:cubicBezTo>
                    <a:lnTo>
                      <a:pt x="2344" y="4290"/>
                    </a:lnTo>
                    <a:cubicBezTo>
                      <a:pt x="2386" y="4311"/>
                      <a:pt x="2282" y="4394"/>
                      <a:pt x="2282" y="4436"/>
                    </a:cubicBezTo>
                    <a:cubicBezTo>
                      <a:pt x="2323" y="4478"/>
                      <a:pt x="2323" y="4499"/>
                      <a:pt x="2344" y="4583"/>
                    </a:cubicBezTo>
                    <a:lnTo>
                      <a:pt x="2344" y="4562"/>
                    </a:lnTo>
                    <a:cubicBezTo>
                      <a:pt x="2355" y="4567"/>
                      <a:pt x="2367" y="4568"/>
                      <a:pt x="2378" y="4568"/>
                    </a:cubicBezTo>
                    <a:cubicBezTo>
                      <a:pt x="2390" y="4568"/>
                      <a:pt x="2402" y="4567"/>
                      <a:pt x="2412" y="4567"/>
                    </a:cubicBezTo>
                    <a:cubicBezTo>
                      <a:pt x="2433" y="4567"/>
                      <a:pt x="2449" y="4572"/>
                      <a:pt x="2449" y="4604"/>
                    </a:cubicBezTo>
                    <a:cubicBezTo>
                      <a:pt x="2240" y="4750"/>
                      <a:pt x="2512" y="4708"/>
                      <a:pt x="2470" y="4834"/>
                    </a:cubicBezTo>
                    <a:cubicBezTo>
                      <a:pt x="2386" y="4855"/>
                      <a:pt x="2428" y="4876"/>
                      <a:pt x="2365" y="4917"/>
                    </a:cubicBezTo>
                    <a:cubicBezTo>
                      <a:pt x="2491" y="4959"/>
                      <a:pt x="2365" y="5085"/>
                      <a:pt x="2470" y="5148"/>
                    </a:cubicBezTo>
                    <a:cubicBezTo>
                      <a:pt x="2554" y="5148"/>
                      <a:pt x="2533" y="5231"/>
                      <a:pt x="2470" y="5273"/>
                    </a:cubicBezTo>
                    <a:cubicBezTo>
                      <a:pt x="2501" y="5252"/>
                      <a:pt x="2527" y="5252"/>
                      <a:pt x="2551" y="5252"/>
                    </a:cubicBezTo>
                    <a:cubicBezTo>
                      <a:pt x="2570" y="5252"/>
                      <a:pt x="2587" y="5252"/>
                      <a:pt x="2605" y="5241"/>
                    </a:cubicBezTo>
                    <a:lnTo>
                      <a:pt x="2605" y="5241"/>
                    </a:lnTo>
                    <a:cubicBezTo>
                      <a:pt x="2539" y="5300"/>
                      <a:pt x="2595" y="5357"/>
                      <a:pt x="2595" y="5357"/>
                    </a:cubicBezTo>
                    <a:cubicBezTo>
                      <a:pt x="2603" y="5355"/>
                      <a:pt x="2610" y="5354"/>
                      <a:pt x="2615" y="5354"/>
                    </a:cubicBezTo>
                    <a:cubicBezTo>
                      <a:pt x="2672" y="5354"/>
                      <a:pt x="2643" y="5442"/>
                      <a:pt x="2700" y="5462"/>
                    </a:cubicBezTo>
                    <a:lnTo>
                      <a:pt x="2616" y="5545"/>
                    </a:lnTo>
                    <a:lnTo>
                      <a:pt x="2679" y="5503"/>
                    </a:lnTo>
                    <a:cubicBezTo>
                      <a:pt x="2679" y="5514"/>
                      <a:pt x="2695" y="5519"/>
                      <a:pt x="2713" y="5519"/>
                    </a:cubicBezTo>
                    <a:cubicBezTo>
                      <a:pt x="2731" y="5519"/>
                      <a:pt x="2752" y="5514"/>
                      <a:pt x="2763" y="5503"/>
                    </a:cubicBezTo>
                    <a:cubicBezTo>
                      <a:pt x="2784" y="5503"/>
                      <a:pt x="2763" y="5524"/>
                      <a:pt x="2742" y="5545"/>
                    </a:cubicBezTo>
                    <a:lnTo>
                      <a:pt x="2805" y="5524"/>
                    </a:lnTo>
                    <a:lnTo>
                      <a:pt x="2805" y="5524"/>
                    </a:lnTo>
                    <a:cubicBezTo>
                      <a:pt x="2821" y="5540"/>
                      <a:pt x="2752" y="5580"/>
                      <a:pt x="2718" y="5580"/>
                    </a:cubicBezTo>
                    <a:cubicBezTo>
                      <a:pt x="2707" y="5580"/>
                      <a:pt x="2700" y="5576"/>
                      <a:pt x="2700" y="5566"/>
                    </a:cubicBezTo>
                    <a:lnTo>
                      <a:pt x="2700" y="5566"/>
                    </a:lnTo>
                    <a:cubicBezTo>
                      <a:pt x="2575" y="5692"/>
                      <a:pt x="2805" y="5587"/>
                      <a:pt x="2700" y="5692"/>
                    </a:cubicBezTo>
                    <a:lnTo>
                      <a:pt x="2614" y="5721"/>
                    </a:lnTo>
                    <a:lnTo>
                      <a:pt x="2614" y="5721"/>
                    </a:lnTo>
                    <a:cubicBezTo>
                      <a:pt x="2614" y="5718"/>
                      <a:pt x="2615" y="5715"/>
                      <a:pt x="2616" y="5713"/>
                    </a:cubicBezTo>
                    <a:lnTo>
                      <a:pt x="2616" y="5713"/>
                    </a:lnTo>
                    <a:lnTo>
                      <a:pt x="2575" y="5734"/>
                    </a:lnTo>
                    <a:lnTo>
                      <a:pt x="2575" y="5734"/>
                    </a:lnTo>
                    <a:lnTo>
                      <a:pt x="2614" y="5721"/>
                    </a:lnTo>
                    <a:lnTo>
                      <a:pt x="2614" y="5721"/>
                    </a:lnTo>
                    <a:cubicBezTo>
                      <a:pt x="2603" y="5756"/>
                      <a:pt x="2626" y="5763"/>
                      <a:pt x="2655" y="5763"/>
                    </a:cubicBezTo>
                    <a:cubicBezTo>
                      <a:pt x="2673" y="5763"/>
                      <a:pt x="2693" y="5761"/>
                      <a:pt x="2708" y="5761"/>
                    </a:cubicBezTo>
                    <a:cubicBezTo>
                      <a:pt x="2731" y="5761"/>
                      <a:pt x="2743" y="5766"/>
                      <a:pt x="2721" y="5796"/>
                    </a:cubicBezTo>
                    <a:lnTo>
                      <a:pt x="2763" y="5796"/>
                    </a:lnTo>
                    <a:cubicBezTo>
                      <a:pt x="2763" y="5817"/>
                      <a:pt x="2763" y="5817"/>
                      <a:pt x="2700" y="5838"/>
                    </a:cubicBezTo>
                    <a:cubicBezTo>
                      <a:pt x="2742" y="5901"/>
                      <a:pt x="2805" y="5964"/>
                      <a:pt x="2867" y="6006"/>
                    </a:cubicBezTo>
                    <a:cubicBezTo>
                      <a:pt x="2860" y="6021"/>
                      <a:pt x="2849" y="6025"/>
                      <a:pt x="2837" y="6025"/>
                    </a:cubicBezTo>
                    <a:cubicBezTo>
                      <a:pt x="2823" y="6025"/>
                      <a:pt x="2808" y="6020"/>
                      <a:pt x="2791" y="6020"/>
                    </a:cubicBezTo>
                    <a:cubicBezTo>
                      <a:pt x="2782" y="6020"/>
                      <a:pt x="2772" y="6022"/>
                      <a:pt x="2763" y="6026"/>
                    </a:cubicBezTo>
                    <a:cubicBezTo>
                      <a:pt x="2679" y="6089"/>
                      <a:pt x="2784" y="6089"/>
                      <a:pt x="2826" y="6131"/>
                    </a:cubicBezTo>
                    <a:lnTo>
                      <a:pt x="2763" y="6131"/>
                    </a:lnTo>
                    <a:lnTo>
                      <a:pt x="2805" y="6194"/>
                    </a:lnTo>
                    <a:lnTo>
                      <a:pt x="2867" y="6173"/>
                    </a:lnTo>
                    <a:lnTo>
                      <a:pt x="2867" y="6236"/>
                    </a:lnTo>
                    <a:cubicBezTo>
                      <a:pt x="2861" y="6242"/>
                      <a:pt x="2857" y="6244"/>
                      <a:pt x="2853" y="6244"/>
                    </a:cubicBezTo>
                    <a:cubicBezTo>
                      <a:pt x="2845" y="6244"/>
                      <a:pt x="2840" y="6230"/>
                      <a:pt x="2826" y="6215"/>
                    </a:cubicBezTo>
                    <a:lnTo>
                      <a:pt x="2826" y="6215"/>
                    </a:lnTo>
                    <a:cubicBezTo>
                      <a:pt x="2847" y="6278"/>
                      <a:pt x="2679" y="6340"/>
                      <a:pt x="2805" y="6403"/>
                    </a:cubicBezTo>
                    <a:lnTo>
                      <a:pt x="2867" y="6382"/>
                    </a:lnTo>
                    <a:cubicBezTo>
                      <a:pt x="2847" y="6382"/>
                      <a:pt x="2847" y="6382"/>
                      <a:pt x="2847" y="6361"/>
                    </a:cubicBezTo>
                    <a:cubicBezTo>
                      <a:pt x="2866" y="6347"/>
                      <a:pt x="2880" y="6341"/>
                      <a:pt x="2890" y="6341"/>
                    </a:cubicBezTo>
                    <a:cubicBezTo>
                      <a:pt x="2924" y="6341"/>
                      <a:pt x="2919" y="6403"/>
                      <a:pt x="2951" y="6403"/>
                    </a:cubicBezTo>
                    <a:cubicBezTo>
                      <a:pt x="2888" y="6424"/>
                      <a:pt x="2951" y="6466"/>
                      <a:pt x="2847" y="6508"/>
                    </a:cubicBezTo>
                    <a:cubicBezTo>
                      <a:pt x="2993" y="6591"/>
                      <a:pt x="2826" y="6696"/>
                      <a:pt x="2909" y="6780"/>
                    </a:cubicBezTo>
                    <a:cubicBezTo>
                      <a:pt x="2918" y="6776"/>
                      <a:pt x="2924" y="6774"/>
                      <a:pt x="2930" y="6774"/>
                    </a:cubicBezTo>
                    <a:cubicBezTo>
                      <a:pt x="2953" y="6774"/>
                      <a:pt x="2960" y="6801"/>
                      <a:pt x="2993" y="6801"/>
                    </a:cubicBezTo>
                    <a:cubicBezTo>
                      <a:pt x="3035" y="6822"/>
                      <a:pt x="2930" y="6822"/>
                      <a:pt x="2930" y="6863"/>
                    </a:cubicBezTo>
                    <a:lnTo>
                      <a:pt x="3014" y="6884"/>
                    </a:lnTo>
                    <a:cubicBezTo>
                      <a:pt x="2909" y="6968"/>
                      <a:pt x="3139" y="6926"/>
                      <a:pt x="3098" y="7010"/>
                    </a:cubicBezTo>
                    <a:cubicBezTo>
                      <a:pt x="2993" y="7052"/>
                      <a:pt x="3181" y="7114"/>
                      <a:pt x="3077" y="7198"/>
                    </a:cubicBezTo>
                    <a:lnTo>
                      <a:pt x="3139" y="7198"/>
                    </a:lnTo>
                    <a:cubicBezTo>
                      <a:pt x="3077" y="7261"/>
                      <a:pt x="3202" y="7282"/>
                      <a:pt x="3160" y="7324"/>
                    </a:cubicBezTo>
                    <a:cubicBezTo>
                      <a:pt x="3181" y="7331"/>
                      <a:pt x="3193" y="7333"/>
                      <a:pt x="3201" y="7333"/>
                    </a:cubicBezTo>
                    <a:cubicBezTo>
                      <a:pt x="3219" y="7333"/>
                      <a:pt x="3223" y="7324"/>
                      <a:pt x="3265" y="7324"/>
                    </a:cubicBezTo>
                    <a:cubicBezTo>
                      <a:pt x="3254" y="7335"/>
                      <a:pt x="3257" y="7338"/>
                      <a:pt x="3267" y="7338"/>
                    </a:cubicBezTo>
                    <a:cubicBezTo>
                      <a:pt x="3282" y="7338"/>
                      <a:pt x="3311" y="7330"/>
                      <a:pt x="3328" y="7324"/>
                    </a:cubicBezTo>
                    <a:lnTo>
                      <a:pt x="3328" y="7324"/>
                    </a:lnTo>
                    <a:cubicBezTo>
                      <a:pt x="3410" y="7408"/>
                      <a:pt x="3077" y="7470"/>
                      <a:pt x="3098" y="7533"/>
                    </a:cubicBezTo>
                    <a:cubicBezTo>
                      <a:pt x="3014" y="7596"/>
                      <a:pt x="3244" y="7658"/>
                      <a:pt x="3098" y="7658"/>
                    </a:cubicBezTo>
                    <a:lnTo>
                      <a:pt x="3077" y="7638"/>
                    </a:lnTo>
                    <a:lnTo>
                      <a:pt x="3077" y="7721"/>
                    </a:lnTo>
                    <a:lnTo>
                      <a:pt x="3119" y="7721"/>
                    </a:lnTo>
                    <a:cubicBezTo>
                      <a:pt x="3077" y="7763"/>
                      <a:pt x="3160" y="7847"/>
                      <a:pt x="3056" y="7889"/>
                    </a:cubicBezTo>
                    <a:cubicBezTo>
                      <a:pt x="3077" y="7889"/>
                      <a:pt x="3077" y="7889"/>
                      <a:pt x="3077" y="7910"/>
                    </a:cubicBezTo>
                    <a:cubicBezTo>
                      <a:pt x="3035" y="7951"/>
                      <a:pt x="3119" y="7972"/>
                      <a:pt x="3014" y="7993"/>
                    </a:cubicBezTo>
                    <a:lnTo>
                      <a:pt x="3035" y="7993"/>
                    </a:lnTo>
                    <a:cubicBezTo>
                      <a:pt x="2909" y="8056"/>
                      <a:pt x="2930" y="8223"/>
                      <a:pt x="2909" y="8349"/>
                    </a:cubicBezTo>
                    <a:cubicBezTo>
                      <a:pt x="2993" y="8349"/>
                      <a:pt x="2951" y="8412"/>
                      <a:pt x="2930" y="8454"/>
                    </a:cubicBezTo>
                    <a:lnTo>
                      <a:pt x="2972" y="8454"/>
                    </a:lnTo>
                    <a:cubicBezTo>
                      <a:pt x="2867" y="8495"/>
                      <a:pt x="3056" y="8600"/>
                      <a:pt x="2951" y="8663"/>
                    </a:cubicBezTo>
                    <a:cubicBezTo>
                      <a:pt x="2993" y="8684"/>
                      <a:pt x="2867" y="8747"/>
                      <a:pt x="3014" y="8788"/>
                    </a:cubicBezTo>
                    <a:cubicBezTo>
                      <a:pt x="2888" y="8851"/>
                      <a:pt x="2888" y="8914"/>
                      <a:pt x="2930" y="9039"/>
                    </a:cubicBezTo>
                    <a:lnTo>
                      <a:pt x="2951" y="9039"/>
                    </a:lnTo>
                    <a:cubicBezTo>
                      <a:pt x="3014" y="9123"/>
                      <a:pt x="3056" y="9165"/>
                      <a:pt x="3119" y="9228"/>
                    </a:cubicBezTo>
                    <a:cubicBezTo>
                      <a:pt x="3014" y="9186"/>
                      <a:pt x="2909" y="9165"/>
                      <a:pt x="2847" y="9165"/>
                    </a:cubicBezTo>
                    <a:cubicBezTo>
                      <a:pt x="2721" y="9165"/>
                      <a:pt x="2679" y="9207"/>
                      <a:pt x="2763" y="9395"/>
                    </a:cubicBezTo>
                    <a:cubicBezTo>
                      <a:pt x="2847" y="9542"/>
                      <a:pt x="3056" y="9876"/>
                      <a:pt x="3621" y="10232"/>
                    </a:cubicBezTo>
                    <a:cubicBezTo>
                      <a:pt x="3872" y="10274"/>
                      <a:pt x="4081" y="10316"/>
                      <a:pt x="4416" y="10441"/>
                    </a:cubicBezTo>
                    <a:lnTo>
                      <a:pt x="4332" y="10504"/>
                    </a:lnTo>
                    <a:cubicBezTo>
                      <a:pt x="4353" y="10502"/>
                      <a:pt x="4373" y="10501"/>
                      <a:pt x="4393" y="10501"/>
                    </a:cubicBezTo>
                    <a:cubicBezTo>
                      <a:pt x="4593" y="10501"/>
                      <a:pt x="4747" y="10590"/>
                      <a:pt x="4918" y="10609"/>
                    </a:cubicBezTo>
                    <a:cubicBezTo>
                      <a:pt x="5023" y="10692"/>
                      <a:pt x="4751" y="10692"/>
                      <a:pt x="4981" y="10755"/>
                    </a:cubicBezTo>
                    <a:cubicBezTo>
                      <a:pt x="5226" y="10780"/>
                      <a:pt x="5256" y="10790"/>
                      <a:pt x="5322" y="10790"/>
                    </a:cubicBezTo>
                    <a:cubicBezTo>
                      <a:pt x="5369" y="10790"/>
                      <a:pt x="5435" y="10785"/>
                      <a:pt x="5608" y="10776"/>
                    </a:cubicBezTo>
                    <a:cubicBezTo>
                      <a:pt x="5567" y="10734"/>
                      <a:pt x="5357" y="10755"/>
                      <a:pt x="5420" y="10692"/>
                    </a:cubicBezTo>
                    <a:lnTo>
                      <a:pt x="5420" y="10692"/>
                    </a:lnTo>
                    <a:cubicBezTo>
                      <a:pt x="5457" y="10729"/>
                      <a:pt x="5700" y="10734"/>
                      <a:pt x="5734" y="10776"/>
                    </a:cubicBezTo>
                    <a:lnTo>
                      <a:pt x="5734" y="10776"/>
                    </a:lnTo>
                    <a:lnTo>
                      <a:pt x="5734" y="10734"/>
                    </a:lnTo>
                    <a:cubicBezTo>
                      <a:pt x="5746" y="10737"/>
                      <a:pt x="5757" y="10738"/>
                      <a:pt x="5768" y="10738"/>
                    </a:cubicBezTo>
                    <a:cubicBezTo>
                      <a:pt x="5836" y="10738"/>
                      <a:pt x="5895" y="10689"/>
                      <a:pt x="5985" y="10671"/>
                    </a:cubicBezTo>
                    <a:lnTo>
                      <a:pt x="5985" y="10671"/>
                    </a:lnTo>
                    <a:cubicBezTo>
                      <a:pt x="6027" y="10692"/>
                      <a:pt x="6069" y="10713"/>
                      <a:pt x="5943" y="10734"/>
                    </a:cubicBezTo>
                    <a:cubicBezTo>
                      <a:pt x="6046" y="10744"/>
                      <a:pt x="6166" y="10753"/>
                      <a:pt x="6280" y="10753"/>
                    </a:cubicBezTo>
                    <a:cubicBezTo>
                      <a:pt x="6421" y="10753"/>
                      <a:pt x="6553" y="10739"/>
                      <a:pt x="6634" y="10692"/>
                    </a:cubicBezTo>
                    <a:cubicBezTo>
                      <a:pt x="6843" y="10651"/>
                      <a:pt x="6759" y="10588"/>
                      <a:pt x="6822" y="10525"/>
                    </a:cubicBezTo>
                    <a:cubicBezTo>
                      <a:pt x="6839" y="10516"/>
                      <a:pt x="6867" y="10511"/>
                      <a:pt x="6896" y="10511"/>
                    </a:cubicBezTo>
                    <a:cubicBezTo>
                      <a:pt x="6936" y="10511"/>
                      <a:pt x="6977" y="10521"/>
                      <a:pt x="6989" y="10546"/>
                    </a:cubicBezTo>
                    <a:lnTo>
                      <a:pt x="7010" y="10525"/>
                    </a:lnTo>
                    <a:lnTo>
                      <a:pt x="7094" y="10546"/>
                    </a:lnTo>
                    <a:cubicBezTo>
                      <a:pt x="7471" y="10337"/>
                      <a:pt x="7910" y="10337"/>
                      <a:pt x="8182" y="10065"/>
                    </a:cubicBezTo>
                    <a:lnTo>
                      <a:pt x="8182" y="10065"/>
                    </a:lnTo>
                    <a:cubicBezTo>
                      <a:pt x="8101" y="10097"/>
                      <a:pt x="8006" y="10168"/>
                      <a:pt x="7949" y="10168"/>
                    </a:cubicBezTo>
                    <a:cubicBezTo>
                      <a:pt x="7933" y="10168"/>
                      <a:pt x="7919" y="10162"/>
                      <a:pt x="7910" y="10148"/>
                    </a:cubicBezTo>
                    <a:lnTo>
                      <a:pt x="8182" y="10023"/>
                    </a:lnTo>
                    <a:lnTo>
                      <a:pt x="8182" y="10023"/>
                    </a:lnTo>
                    <a:cubicBezTo>
                      <a:pt x="8125" y="10046"/>
                      <a:pt x="8067" y="10062"/>
                      <a:pt x="8031" y="10062"/>
                    </a:cubicBezTo>
                    <a:cubicBezTo>
                      <a:pt x="8000" y="10062"/>
                      <a:pt x="7984" y="10051"/>
                      <a:pt x="7994" y="10023"/>
                    </a:cubicBezTo>
                    <a:cubicBezTo>
                      <a:pt x="8370" y="9855"/>
                      <a:pt x="8726" y="9709"/>
                      <a:pt x="9124" y="9374"/>
                    </a:cubicBezTo>
                    <a:cubicBezTo>
                      <a:pt x="9124" y="9353"/>
                      <a:pt x="9124" y="9353"/>
                      <a:pt x="9124" y="9332"/>
                    </a:cubicBezTo>
                    <a:cubicBezTo>
                      <a:pt x="9145" y="9311"/>
                      <a:pt x="9165" y="9311"/>
                      <a:pt x="9165" y="9291"/>
                    </a:cubicBezTo>
                    <a:cubicBezTo>
                      <a:pt x="9165" y="9270"/>
                      <a:pt x="9165" y="9270"/>
                      <a:pt x="9165" y="9270"/>
                    </a:cubicBezTo>
                    <a:cubicBezTo>
                      <a:pt x="9249" y="9165"/>
                      <a:pt x="9375" y="9060"/>
                      <a:pt x="9417" y="8935"/>
                    </a:cubicBezTo>
                    <a:cubicBezTo>
                      <a:pt x="9417" y="8977"/>
                      <a:pt x="9417" y="8977"/>
                      <a:pt x="9437" y="8977"/>
                    </a:cubicBezTo>
                    <a:cubicBezTo>
                      <a:pt x="9404" y="9010"/>
                      <a:pt x="9389" y="9037"/>
                      <a:pt x="9400" y="9037"/>
                    </a:cubicBezTo>
                    <a:cubicBezTo>
                      <a:pt x="9410" y="9037"/>
                      <a:pt x="9441" y="9015"/>
                      <a:pt x="9500" y="8956"/>
                    </a:cubicBezTo>
                    <a:cubicBezTo>
                      <a:pt x="9521" y="8935"/>
                      <a:pt x="9542" y="8914"/>
                      <a:pt x="9563" y="8914"/>
                    </a:cubicBezTo>
                    <a:cubicBezTo>
                      <a:pt x="9603" y="8834"/>
                      <a:pt x="9609" y="8805"/>
                      <a:pt x="9592" y="8805"/>
                    </a:cubicBezTo>
                    <a:cubicBezTo>
                      <a:pt x="9582" y="8805"/>
                      <a:pt x="9565" y="8815"/>
                      <a:pt x="9542" y="8830"/>
                    </a:cubicBezTo>
                    <a:cubicBezTo>
                      <a:pt x="9593" y="8779"/>
                      <a:pt x="9658" y="8714"/>
                      <a:pt x="9635" y="8714"/>
                    </a:cubicBezTo>
                    <a:cubicBezTo>
                      <a:pt x="9630" y="8714"/>
                      <a:pt x="9621" y="8718"/>
                      <a:pt x="9605" y="8726"/>
                    </a:cubicBezTo>
                    <a:cubicBezTo>
                      <a:pt x="9751" y="8495"/>
                      <a:pt x="9856" y="8537"/>
                      <a:pt x="9961" y="8412"/>
                    </a:cubicBezTo>
                    <a:cubicBezTo>
                      <a:pt x="10122" y="8170"/>
                      <a:pt x="10186" y="8064"/>
                      <a:pt x="10358" y="7721"/>
                    </a:cubicBezTo>
                    <a:lnTo>
                      <a:pt x="10358" y="7721"/>
                    </a:lnTo>
                    <a:cubicBezTo>
                      <a:pt x="10400" y="7616"/>
                      <a:pt x="10316" y="7554"/>
                      <a:pt x="10421" y="7345"/>
                    </a:cubicBezTo>
                    <a:cubicBezTo>
                      <a:pt x="10756" y="7282"/>
                      <a:pt x="10630" y="6801"/>
                      <a:pt x="10777" y="6340"/>
                    </a:cubicBezTo>
                    <a:cubicBezTo>
                      <a:pt x="10788" y="6352"/>
                      <a:pt x="10798" y="6356"/>
                      <a:pt x="10806" y="6356"/>
                    </a:cubicBezTo>
                    <a:cubicBezTo>
                      <a:pt x="10857" y="6356"/>
                      <a:pt x="10867" y="6189"/>
                      <a:pt x="10910" y="6189"/>
                    </a:cubicBezTo>
                    <a:cubicBezTo>
                      <a:pt x="10914" y="6189"/>
                      <a:pt x="10919" y="6191"/>
                      <a:pt x="10923" y="6194"/>
                    </a:cubicBezTo>
                    <a:cubicBezTo>
                      <a:pt x="10923" y="6026"/>
                      <a:pt x="10944" y="5859"/>
                      <a:pt x="10944" y="5713"/>
                    </a:cubicBezTo>
                    <a:cubicBezTo>
                      <a:pt x="10986" y="5399"/>
                      <a:pt x="11028" y="5106"/>
                      <a:pt x="10923" y="4771"/>
                    </a:cubicBezTo>
                    <a:lnTo>
                      <a:pt x="10923" y="4792"/>
                    </a:lnTo>
                    <a:cubicBezTo>
                      <a:pt x="10860" y="4645"/>
                      <a:pt x="10818" y="4290"/>
                      <a:pt x="10860" y="4143"/>
                    </a:cubicBezTo>
                    <a:lnTo>
                      <a:pt x="10860" y="4143"/>
                    </a:lnTo>
                    <a:cubicBezTo>
                      <a:pt x="10853" y="4162"/>
                      <a:pt x="10844" y="4169"/>
                      <a:pt x="10834" y="4169"/>
                    </a:cubicBezTo>
                    <a:cubicBezTo>
                      <a:pt x="10799" y="4169"/>
                      <a:pt x="10754" y="4075"/>
                      <a:pt x="10719" y="4075"/>
                    </a:cubicBezTo>
                    <a:cubicBezTo>
                      <a:pt x="10711" y="4075"/>
                      <a:pt x="10703" y="4081"/>
                      <a:pt x="10696" y="4095"/>
                    </a:cubicBezTo>
                    <a:lnTo>
                      <a:pt x="10696" y="4095"/>
                    </a:lnTo>
                    <a:cubicBezTo>
                      <a:pt x="10749" y="3961"/>
                      <a:pt x="10567" y="3537"/>
                      <a:pt x="10567" y="3537"/>
                    </a:cubicBezTo>
                    <a:cubicBezTo>
                      <a:pt x="10463" y="3474"/>
                      <a:pt x="10400" y="3118"/>
                      <a:pt x="10233" y="2951"/>
                    </a:cubicBezTo>
                    <a:lnTo>
                      <a:pt x="10191" y="2658"/>
                    </a:lnTo>
                    <a:lnTo>
                      <a:pt x="10170" y="2783"/>
                    </a:lnTo>
                    <a:cubicBezTo>
                      <a:pt x="10134" y="2700"/>
                      <a:pt x="10105" y="2664"/>
                      <a:pt x="10087" y="2664"/>
                    </a:cubicBezTo>
                    <a:cubicBezTo>
                      <a:pt x="10073" y="2664"/>
                      <a:pt x="10065" y="2684"/>
                      <a:pt x="10065" y="2721"/>
                    </a:cubicBezTo>
                    <a:cubicBezTo>
                      <a:pt x="10023" y="2658"/>
                      <a:pt x="10023" y="2616"/>
                      <a:pt x="9961" y="2532"/>
                    </a:cubicBezTo>
                    <a:lnTo>
                      <a:pt x="9940" y="2595"/>
                    </a:lnTo>
                    <a:cubicBezTo>
                      <a:pt x="9848" y="2503"/>
                      <a:pt x="9868" y="2401"/>
                      <a:pt x="9910" y="2401"/>
                    </a:cubicBezTo>
                    <a:cubicBezTo>
                      <a:pt x="9925" y="2401"/>
                      <a:pt x="9944" y="2415"/>
                      <a:pt x="9961" y="2449"/>
                    </a:cubicBezTo>
                    <a:cubicBezTo>
                      <a:pt x="9877" y="2030"/>
                      <a:pt x="9793" y="2302"/>
                      <a:pt x="9668" y="1967"/>
                    </a:cubicBezTo>
                    <a:lnTo>
                      <a:pt x="9689" y="1863"/>
                    </a:lnTo>
                    <a:cubicBezTo>
                      <a:pt x="9584" y="1695"/>
                      <a:pt x="9532" y="1695"/>
                      <a:pt x="9479" y="1695"/>
                    </a:cubicBezTo>
                    <a:cubicBezTo>
                      <a:pt x="9427" y="1695"/>
                      <a:pt x="9375" y="1695"/>
                      <a:pt x="9270" y="1528"/>
                    </a:cubicBezTo>
                    <a:lnTo>
                      <a:pt x="9228" y="1549"/>
                    </a:lnTo>
                    <a:cubicBezTo>
                      <a:pt x="9165" y="1486"/>
                      <a:pt x="9082" y="1402"/>
                      <a:pt x="9165" y="1381"/>
                    </a:cubicBezTo>
                    <a:cubicBezTo>
                      <a:pt x="8873" y="1151"/>
                      <a:pt x="8496" y="963"/>
                      <a:pt x="8224" y="858"/>
                    </a:cubicBezTo>
                    <a:cubicBezTo>
                      <a:pt x="8158" y="801"/>
                      <a:pt x="8160" y="788"/>
                      <a:pt x="8183" y="788"/>
                    </a:cubicBezTo>
                    <a:cubicBezTo>
                      <a:pt x="8200" y="788"/>
                      <a:pt x="8228" y="795"/>
                      <a:pt x="8249" y="795"/>
                    </a:cubicBezTo>
                    <a:cubicBezTo>
                      <a:pt x="8272" y="795"/>
                      <a:pt x="8286" y="787"/>
                      <a:pt x="8266" y="754"/>
                    </a:cubicBezTo>
                    <a:cubicBezTo>
                      <a:pt x="8098" y="544"/>
                      <a:pt x="7973" y="607"/>
                      <a:pt x="7785" y="544"/>
                    </a:cubicBezTo>
                    <a:lnTo>
                      <a:pt x="7868" y="524"/>
                    </a:lnTo>
                    <a:cubicBezTo>
                      <a:pt x="7868" y="524"/>
                      <a:pt x="7764" y="482"/>
                      <a:pt x="7659" y="440"/>
                    </a:cubicBezTo>
                    <a:cubicBezTo>
                      <a:pt x="7554" y="398"/>
                      <a:pt x="7450" y="356"/>
                      <a:pt x="7450" y="356"/>
                    </a:cubicBezTo>
                    <a:lnTo>
                      <a:pt x="7450" y="356"/>
                    </a:lnTo>
                    <a:lnTo>
                      <a:pt x="7492" y="440"/>
                    </a:lnTo>
                    <a:lnTo>
                      <a:pt x="7220" y="335"/>
                    </a:lnTo>
                    <a:cubicBezTo>
                      <a:pt x="7195" y="311"/>
                      <a:pt x="7196" y="302"/>
                      <a:pt x="7213" y="302"/>
                    </a:cubicBezTo>
                    <a:cubicBezTo>
                      <a:pt x="7239" y="302"/>
                      <a:pt x="7302" y="323"/>
                      <a:pt x="7366" y="335"/>
                    </a:cubicBezTo>
                    <a:cubicBezTo>
                      <a:pt x="7097" y="239"/>
                      <a:pt x="6899" y="37"/>
                      <a:pt x="6593" y="37"/>
                    </a:cubicBezTo>
                    <a:cubicBezTo>
                      <a:pt x="6565" y="37"/>
                      <a:pt x="6537" y="39"/>
                      <a:pt x="6508" y="42"/>
                    </a:cubicBezTo>
                    <a:lnTo>
                      <a:pt x="6550" y="105"/>
                    </a:lnTo>
                    <a:cubicBezTo>
                      <a:pt x="6550" y="105"/>
                      <a:pt x="6592" y="105"/>
                      <a:pt x="6613" y="126"/>
                    </a:cubicBezTo>
                    <a:cubicBezTo>
                      <a:pt x="6716" y="177"/>
                      <a:pt x="6718" y="193"/>
                      <a:pt x="6676" y="193"/>
                    </a:cubicBezTo>
                    <a:cubicBezTo>
                      <a:pt x="6616" y="193"/>
                      <a:pt x="6462" y="160"/>
                      <a:pt x="6394" y="160"/>
                    </a:cubicBezTo>
                    <a:cubicBezTo>
                      <a:pt x="6376" y="160"/>
                      <a:pt x="6365" y="162"/>
                      <a:pt x="6362" y="168"/>
                    </a:cubicBezTo>
                    <a:cubicBezTo>
                      <a:pt x="6278" y="84"/>
                      <a:pt x="6006" y="105"/>
                      <a:pt x="5880" y="0"/>
                    </a:cubicBezTo>
                    <a:close/>
                    <a:moveTo>
                      <a:pt x="5734" y="10776"/>
                    </a:moveTo>
                    <a:lnTo>
                      <a:pt x="5734" y="10797"/>
                    </a:lnTo>
                    <a:cubicBezTo>
                      <a:pt x="5739" y="10789"/>
                      <a:pt x="5739" y="10782"/>
                      <a:pt x="5734" y="107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1"/>
              <p:cNvSpPr/>
              <p:nvPr/>
            </p:nvSpPr>
            <p:spPr>
              <a:xfrm>
                <a:off x="1878475" y="14229725"/>
                <a:ext cx="25" cy="1600"/>
              </a:xfrm>
              <a:custGeom>
                <a:rect b="b" l="l" r="r" t="t"/>
                <a:pathLst>
                  <a:path extrusionOk="0" h="64" w="1">
                    <a:moveTo>
                      <a:pt x="1" y="1"/>
                    </a:moveTo>
                    <a:lnTo>
                      <a:pt x="1" y="64"/>
                    </a:lnTo>
                    <a:lnTo>
                      <a:pt x="1" y="6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1"/>
              <p:cNvSpPr/>
              <p:nvPr/>
            </p:nvSpPr>
            <p:spPr>
              <a:xfrm>
                <a:off x="1802100" y="14266875"/>
                <a:ext cx="25" cy="25"/>
              </a:xfrm>
              <a:custGeom>
                <a:rect b="b" l="l" r="r" t="t"/>
                <a:pathLst>
                  <a:path extrusionOk="0" h="1" w="1">
                    <a:moveTo>
                      <a:pt x="1" y="0"/>
                    </a:moveTo>
                    <a:lnTo>
                      <a:pt x="1"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1"/>
              <p:cNvSpPr/>
              <p:nvPr/>
            </p:nvSpPr>
            <p:spPr>
              <a:xfrm>
                <a:off x="1768625" y="14319175"/>
                <a:ext cx="1075" cy="550"/>
              </a:xfrm>
              <a:custGeom>
                <a:rect b="b" l="l" r="r" t="t"/>
                <a:pathLst>
                  <a:path extrusionOk="0" h="22" w="43">
                    <a:moveTo>
                      <a:pt x="1" y="22"/>
                    </a:moveTo>
                    <a:lnTo>
                      <a:pt x="42" y="1"/>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1"/>
              <p:cNvSpPr/>
              <p:nvPr/>
            </p:nvSpPr>
            <p:spPr>
              <a:xfrm>
                <a:off x="1713175" y="14279950"/>
                <a:ext cx="25" cy="25"/>
              </a:xfrm>
              <a:custGeom>
                <a:rect b="b" l="l" r="r" t="t"/>
                <a:pathLst>
                  <a:path extrusionOk="0" h="1" w="1">
                    <a:moveTo>
                      <a:pt x="1" y="1"/>
                    </a:moveTo>
                    <a:lnTo>
                      <a:pt x="1"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 name="Google Shape;885;p21"/>
            <p:cNvGrpSpPr/>
            <p:nvPr/>
          </p:nvGrpSpPr>
          <p:grpSpPr>
            <a:xfrm rot="2242953">
              <a:off x="849800" y="4149193"/>
              <a:ext cx="532676" cy="671550"/>
              <a:chOff x="4482036" y="1601550"/>
              <a:chExt cx="1031598" cy="1300544"/>
            </a:xfrm>
          </p:grpSpPr>
          <p:sp>
            <p:nvSpPr>
              <p:cNvPr id="886" name="Google Shape;886;p21"/>
              <p:cNvSpPr/>
              <p:nvPr/>
            </p:nvSpPr>
            <p:spPr>
              <a:xfrm>
                <a:off x="4482036" y="1601550"/>
                <a:ext cx="1031598" cy="1300544"/>
              </a:xfrm>
              <a:custGeom>
                <a:rect b="b" l="l" r="r" t="t"/>
                <a:pathLst>
                  <a:path extrusionOk="0" h="37380" w="29650">
                    <a:moveTo>
                      <a:pt x="17623" y="521"/>
                    </a:moveTo>
                    <a:cubicBezTo>
                      <a:pt x="19579" y="521"/>
                      <a:pt x="21105" y="1417"/>
                      <a:pt x="22284" y="2907"/>
                    </a:cubicBezTo>
                    <a:cubicBezTo>
                      <a:pt x="23707" y="4685"/>
                      <a:pt x="25151" y="6443"/>
                      <a:pt x="26825" y="7970"/>
                    </a:cubicBezTo>
                    <a:cubicBezTo>
                      <a:pt x="28624" y="9602"/>
                      <a:pt x="29001" y="11443"/>
                      <a:pt x="28164" y="13578"/>
                    </a:cubicBezTo>
                    <a:cubicBezTo>
                      <a:pt x="27473" y="15335"/>
                      <a:pt x="27222" y="17135"/>
                      <a:pt x="26929" y="18976"/>
                    </a:cubicBezTo>
                    <a:cubicBezTo>
                      <a:pt x="26678" y="20566"/>
                      <a:pt x="25988" y="21968"/>
                      <a:pt x="24732" y="23056"/>
                    </a:cubicBezTo>
                    <a:cubicBezTo>
                      <a:pt x="23749" y="23893"/>
                      <a:pt x="22556" y="24123"/>
                      <a:pt x="21364" y="24270"/>
                    </a:cubicBezTo>
                    <a:cubicBezTo>
                      <a:pt x="19648" y="24479"/>
                      <a:pt x="17995" y="24960"/>
                      <a:pt x="16384" y="25567"/>
                    </a:cubicBezTo>
                    <a:cubicBezTo>
                      <a:pt x="15225" y="26002"/>
                      <a:pt x="14041" y="26362"/>
                      <a:pt x="12803" y="26362"/>
                    </a:cubicBezTo>
                    <a:cubicBezTo>
                      <a:pt x="12432" y="26362"/>
                      <a:pt x="12057" y="26330"/>
                      <a:pt x="11676" y="26257"/>
                    </a:cubicBezTo>
                    <a:cubicBezTo>
                      <a:pt x="11195" y="26153"/>
                      <a:pt x="10714" y="26027"/>
                      <a:pt x="10379" y="25630"/>
                    </a:cubicBezTo>
                    <a:cubicBezTo>
                      <a:pt x="8517" y="23495"/>
                      <a:pt x="6382" y="21654"/>
                      <a:pt x="4227" y="19834"/>
                    </a:cubicBezTo>
                    <a:cubicBezTo>
                      <a:pt x="3997" y="19645"/>
                      <a:pt x="3809" y="19415"/>
                      <a:pt x="3579" y="19206"/>
                    </a:cubicBezTo>
                    <a:cubicBezTo>
                      <a:pt x="2198" y="17930"/>
                      <a:pt x="1696" y="16319"/>
                      <a:pt x="2344" y="14561"/>
                    </a:cubicBezTo>
                    <a:cubicBezTo>
                      <a:pt x="3328" y="11883"/>
                      <a:pt x="3641" y="9058"/>
                      <a:pt x="4248" y="6296"/>
                    </a:cubicBezTo>
                    <a:cubicBezTo>
                      <a:pt x="4478" y="5229"/>
                      <a:pt x="5022" y="4287"/>
                      <a:pt x="5734" y="3430"/>
                    </a:cubicBezTo>
                    <a:cubicBezTo>
                      <a:pt x="6362" y="2655"/>
                      <a:pt x="7261" y="2300"/>
                      <a:pt x="8203" y="2258"/>
                    </a:cubicBezTo>
                    <a:cubicBezTo>
                      <a:pt x="11007" y="2132"/>
                      <a:pt x="13622" y="1023"/>
                      <a:pt x="16384" y="647"/>
                    </a:cubicBezTo>
                    <a:cubicBezTo>
                      <a:pt x="16761" y="584"/>
                      <a:pt x="17158" y="563"/>
                      <a:pt x="17556" y="521"/>
                    </a:cubicBezTo>
                    <a:cubicBezTo>
                      <a:pt x="17578" y="521"/>
                      <a:pt x="17601" y="521"/>
                      <a:pt x="17623" y="521"/>
                    </a:cubicBezTo>
                    <a:close/>
                    <a:moveTo>
                      <a:pt x="7408" y="23328"/>
                    </a:moveTo>
                    <a:cubicBezTo>
                      <a:pt x="7659" y="23579"/>
                      <a:pt x="7826" y="23746"/>
                      <a:pt x="8056" y="23977"/>
                    </a:cubicBezTo>
                    <a:cubicBezTo>
                      <a:pt x="5901" y="27115"/>
                      <a:pt x="3746" y="30170"/>
                      <a:pt x="1214" y="32953"/>
                    </a:cubicBezTo>
                    <a:cubicBezTo>
                      <a:pt x="1110" y="32890"/>
                      <a:pt x="1005" y="32806"/>
                      <a:pt x="921" y="32744"/>
                    </a:cubicBezTo>
                    <a:cubicBezTo>
                      <a:pt x="3056" y="29647"/>
                      <a:pt x="5190" y="26529"/>
                      <a:pt x="7408" y="23328"/>
                    </a:cubicBezTo>
                    <a:close/>
                    <a:moveTo>
                      <a:pt x="24356" y="24102"/>
                    </a:moveTo>
                    <a:cubicBezTo>
                      <a:pt x="25486" y="27199"/>
                      <a:pt x="26176" y="30421"/>
                      <a:pt x="27243" y="33622"/>
                    </a:cubicBezTo>
                    <a:cubicBezTo>
                      <a:pt x="26846" y="33560"/>
                      <a:pt x="26699" y="33434"/>
                      <a:pt x="26616" y="33120"/>
                    </a:cubicBezTo>
                    <a:cubicBezTo>
                      <a:pt x="25758" y="30191"/>
                      <a:pt x="24837" y="27303"/>
                      <a:pt x="23833" y="24437"/>
                    </a:cubicBezTo>
                    <a:cubicBezTo>
                      <a:pt x="23916" y="24228"/>
                      <a:pt x="24126" y="24186"/>
                      <a:pt x="24356" y="24102"/>
                    </a:cubicBezTo>
                    <a:close/>
                    <a:moveTo>
                      <a:pt x="23393" y="24500"/>
                    </a:moveTo>
                    <a:cubicBezTo>
                      <a:pt x="24314" y="27303"/>
                      <a:pt x="25297" y="30086"/>
                      <a:pt x="26051" y="33057"/>
                    </a:cubicBezTo>
                    <a:cubicBezTo>
                      <a:pt x="25339" y="32848"/>
                      <a:pt x="24774" y="32513"/>
                      <a:pt x="24188" y="32221"/>
                    </a:cubicBezTo>
                    <a:cubicBezTo>
                      <a:pt x="23741" y="31992"/>
                      <a:pt x="23459" y="31863"/>
                      <a:pt x="23233" y="31863"/>
                    </a:cubicBezTo>
                    <a:cubicBezTo>
                      <a:pt x="22920" y="31863"/>
                      <a:pt x="22715" y="32110"/>
                      <a:pt x="22326" y="32681"/>
                    </a:cubicBezTo>
                    <a:cubicBezTo>
                      <a:pt x="21908" y="33288"/>
                      <a:pt x="21468" y="33873"/>
                      <a:pt x="20987" y="34564"/>
                    </a:cubicBezTo>
                    <a:cubicBezTo>
                      <a:pt x="19627" y="31718"/>
                      <a:pt x="18330" y="28935"/>
                      <a:pt x="16991" y="26111"/>
                    </a:cubicBezTo>
                    <a:cubicBezTo>
                      <a:pt x="18978" y="25044"/>
                      <a:pt x="21175" y="24981"/>
                      <a:pt x="23393" y="24500"/>
                    </a:cubicBezTo>
                    <a:close/>
                    <a:moveTo>
                      <a:pt x="8391" y="24458"/>
                    </a:moveTo>
                    <a:cubicBezTo>
                      <a:pt x="9291" y="24960"/>
                      <a:pt x="9730" y="25922"/>
                      <a:pt x="10609" y="26404"/>
                    </a:cubicBezTo>
                    <a:cubicBezTo>
                      <a:pt x="11329" y="26805"/>
                      <a:pt x="12102" y="26846"/>
                      <a:pt x="12950" y="26846"/>
                    </a:cubicBezTo>
                    <a:cubicBezTo>
                      <a:pt x="13163" y="26846"/>
                      <a:pt x="13379" y="26843"/>
                      <a:pt x="13601" y="26843"/>
                    </a:cubicBezTo>
                    <a:cubicBezTo>
                      <a:pt x="11760" y="29772"/>
                      <a:pt x="9772" y="32451"/>
                      <a:pt x="7596" y="35066"/>
                    </a:cubicBezTo>
                    <a:cubicBezTo>
                      <a:pt x="7282" y="34669"/>
                      <a:pt x="7219" y="34229"/>
                      <a:pt x="7094" y="33832"/>
                    </a:cubicBezTo>
                    <a:cubicBezTo>
                      <a:pt x="6861" y="33093"/>
                      <a:pt x="6411" y="32716"/>
                      <a:pt x="5678" y="32716"/>
                    </a:cubicBezTo>
                    <a:cubicBezTo>
                      <a:pt x="5622" y="32716"/>
                      <a:pt x="5564" y="32718"/>
                      <a:pt x="5504" y="32723"/>
                    </a:cubicBezTo>
                    <a:cubicBezTo>
                      <a:pt x="4520" y="32806"/>
                      <a:pt x="3537" y="32848"/>
                      <a:pt x="2553" y="32911"/>
                    </a:cubicBezTo>
                    <a:lnTo>
                      <a:pt x="2009" y="32911"/>
                    </a:lnTo>
                    <a:cubicBezTo>
                      <a:pt x="4186" y="30003"/>
                      <a:pt x="6299" y="27241"/>
                      <a:pt x="8391" y="24458"/>
                    </a:cubicBezTo>
                    <a:close/>
                    <a:moveTo>
                      <a:pt x="16358" y="26267"/>
                    </a:moveTo>
                    <a:cubicBezTo>
                      <a:pt x="16539" y="26267"/>
                      <a:pt x="16685" y="26428"/>
                      <a:pt x="16823" y="26718"/>
                    </a:cubicBezTo>
                    <a:cubicBezTo>
                      <a:pt x="18121" y="29312"/>
                      <a:pt x="19271" y="31969"/>
                      <a:pt x="20422" y="34648"/>
                    </a:cubicBezTo>
                    <a:cubicBezTo>
                      <a:pt x="20799" y="35506"/>
                      <a:pt x="19815" y="35694"/>
                      <a:pt x="19669" y="36301"/>
                    </a:cubicBezTo>
                    <a:cubicBezTo>
                      <a:pt x="18769" y="32869"/>
                      <a:pt x="17221" y="29731"/>
                      <a:pt x="15945" y="26487"/>
                    </a:cubicBezTo>
                    <a:cubicBezTo>
                      <a:pt x="16103" y="26337"/>
                      <a:pt x="16238" y="26267"/>
                      <a:pt x="16358" y="26267"/>
                    </a:cubicBezTo>
                    <a:close/>
                    <a:moveTo>
                      <a:pt x="14649" y="26730"/>
                    </a:moveTo>
                    <a:cubicBezTo>
                      <a:pt x="14687" y="26730"/>
                      <a:pt x="14729" y="26733"/>
                      <a:pt x="14773" y="26739"/>
                    </a:cubicBezTo>
                    <a:cubicBezTo>
                      <a:pt x="12722" y="30149"/>
                      <a:pt x="10546" y="33392"/>
                      <a:pt x="8098" y="36510"/>
                    </a:cubicBezTo>
                    <a:cubicBezTo>
                      <a:pt x="7826" y="36112"/>
                      <a:pt x="7638" y="35819"/>
                      <a:pt x="7994" y="35380"/>
                    </a:cubicBezTo>
                    <a:cubicBezTo>
                      <a:pt x="10107" y="32744"/>
                      <a:pt x="11969" y="29919"/>
                      <a:pt x="13999" y="27220"/>
                    </a:cubicBezTo>
                    <a:cubicBezTo>
                      <a:pt x="14151" y="27010"/>
                      <a:pt x="14252" y="26730"/>
                      <a:pt x="14649" y="26730"/>
                    </a:cubicBezTo>
                    <a:close/>
                    <a:moveTo>
                      <a:pt x="17771" y="0"/>
                    </a:moveTo>
                    <a:cubicBezTo>
                      <a:pt x="16872" y="0"/>
                      <a:pt x="15984" y="161"/>
                      <a:pt x="15108" y="333"/>
                    </a:cubicBezTo>
                    <a:cubicBezTo>
                      <a:pt x="12869" y="793"/>
                      <a:pt x="10693" y="1546"/>
                      <a:pt x="8412" y="1798"/>
                    </a:cubicBezTo>
                    <a:cubicBezTo>
                      <a:pt x="7261" y="1902"/>
                      <a:pt x="6131" y="2279"/>
                      <a:pt x="5336" y="3241"/>
                    </a:cubicBezTo>
                    <a:cubicBezTo>
                      <a:pt x="4646" y="4120"/>
                      <a:pt x="4060" y="5083"/>
                      <a:pt x="3809" y="6171"/>
                    </a:cubicBezTo>
                    <a:cubicBezTo>
                      <a:pt x="3118" y="8933"/>
                      <a:pt x="2763" y="11778"/>
                      <a:pt x="1758" y="14477"/>
                    </a:cubicBezTo>
                    <a:cubicBezTo>
                      <a:pt x="1403" y="15461"/>
                      <a:pt x="1340" y="16570"/>
                      <a:pt x="1842" y="17595"/>
                    </a:cubicBezTo>
                    <a:cubicBezTo>
                      <a:pt x="2365" y="18641"/>
                      <a:pt x="3077" y="19541"/>
                      <a:pt x="3913" y="20357"/>
                    </a:cubicBezTo>
                    <a:cubicBezTo>
                      <a:pt x="4876" y="21277"/>
                      <a:pt x="5922" y="22031"/>
                      <a:pt x="6926" y="22951"/>
                    </a:cubicBezTo>
                    <a:cubicBezTo>
                      <a:pt x="4960" y="25797"/>
                      <a:pt x="2993" y="28601"/>
                      <a:pt x="1026" y="31425"/>
                    </a:cubicBezTo>
                    <a:cubicBezTo>
                      <a:pt x="733" y="31844"/>
                      <a:pt x="461" y="32283"/>
                      <a:pt x="210" y="32744"/>
                    </a:cubicBezTo>
                    <a:cubicBezTo>
                      <a:pt x="1" y="33141"/>
                      <a:pt x="189" y="33434"/>
                      <a:pt x="608" y="33497"/>
                    </a:cubicBezTo>
                    <a:cubicBezTo>
                      <a:pt x="1170" y="33571"/>
                      <a:pt x="1722" y="33645"/>
                      <a:pt x="2278" y="33645"/>
                    </a:cubicBezTo>
                    <a:cubicBezTo>
                      <a:pt x="2508" y="33645"/>
                      <a:pt x="2739" y="33632"/>
                      <a:pt x="2972" y="33601"/>
                    </a:cubicBezTo>
                    <a:cubicBezTo>
                      <a:pt x="3788" y="33497"/>
                      <a:pt x="4604" y="33476"/>
                      <a:pt x="5399" y="33371"/>
                    </a:cubicBezTo>
                    <a:cubicBezTo>
                      <a:pt x="5463" y="33365"/>
                      <a:pt x="5524" y="33361"/>
                      <a:pt x="5582" y="33361"/>
                    </a:cubicBezTo>
                    <a:cubicBezTo>
                      <a:pt x="6067" y="33361"/>
                      <a:pt x="6317" y="33601"/>
                      <a:pt x="6466" y="34125"/>
                    </a:cubicBezTo>
                    <a:cubicBezTo>
                      <a:pt x="6738" y="35045"/>
                      <a:pt x="7052" y="35966"/>
                      <a:pt x="7491" y="36803"/>
                    </a:cubicBezTo>
                    <a:cubicBezTo>
                      <a:pt x="7653" y="37115"/>
                      <a:pt x="7847" y="37267"/>
                      <a:pt x="8062" y="37267"/>
                    </a:cubicBezTo>
                    <a:cubicBezTo>
                      <a:pt x="8236" y="37267"/>
                      <a:pt x="8425" y="37167"/>
                      <a:pt x="8621" y="36970"/>
                    </a:cubicBezTo>
                    <a:cubicBezTo>
                      <a:pt x="8789" y="36803"/>
                      <a:pt x="8935" y="36594"/>
                      <a:pt x="9082" y="36384"/>
                    </a:cubicBezTo>
                    <a:cubicBezTo>
                      <a:pt x="10944" y="34041"/>
                      <a:pt x="12513" y="31509"/>
                      <a:pt x="14041" y="28915"/>
                    </a:cubicBezTo>
                    <a:cubicBezTo>
                      <a:pt x="14417" y="28266"/>
                      <a:pt x="14794" y="27617"/>
                      <a:pt x="15317" y="26990"/>
                    </a:cubicBezTo>
                    <a:cubicBezTo>
                      <a:pt x="15421" y="27199"/>
                      <a:pt x="15505" y="27345"/>
                      <a:pt x="15568" y="27492"/>
                    </a:cubicBezTo>
                    <a:cubicBezTo>
                      <a:pt x="16761" y="30609"/>
                      <a:pt x="18267" y="33581"/>
                      <a:pt x="19083" y="36845"/>
                    </a:cubicBezTo>
                    <a:cubicBezTo>
                      <a:pt x="19125" y="37075"/>
                      <a:pt x="19209" y="37326"/>
                      <a:pt x="19502" y="37368"/>
                    </a:cubicBezTo>
                    <a:cubicBezTo>
                      <a:pt x="19538" y="37375"/>
                      <a:pt x="19572" y="37379"/>
                      <a:pt x="19605" y="37379"/>
                    </a:cubicBezTo>
                    <a:cubicBezTo>
                      <a:pt x="19836" y="37379"/>
                      <a:pt x="19980" y="37198"/>
                      <a:pt x="20108" y="37033"/>
                    </a:cubicBezTo>
                    <a:cubicBezTo>
                      <a:pt x="20255" y="36824"/>
                      <a:pt x="20401" y="36614"/>
                      <a:pt x="20527" y="36426"/>
                    </a:cubicBezTo>
                    <a:cubicBezTo>
                      <a:pt x="21385" y="35129"/>
                      <a:pt x="22368" y="33957"/>
                      <a:pt x="23163" y="32534"/>
                    </a:cubicBezTo>
                    <a:cubicBezTo>
                      <a:pt x="24293" y="33329"/>
                      <a:pt x="25569" y="33518"/>
                      <a:pt x="26720" y="34062"/>
                    </a:cubicBezTo>
                    <a:cubicBezTo>
                      <a:pt x="26914" y="34159"/>
                      <a:pt x="27127" y="34283"/>
                      <a:pt x="27345" y="34283"/>
                    </a:cubicBezTo>
                    <a:cubicBezTo>
                      <a:pt x="27457" y="34283"/>
                      <a:pt x="27570" y="34251"/>
                      <a:pt x="27683" y="34166"/>
                    </a:cubicBezTo>
                    <a:cubicBezTo>
                      <a:pt x="27997" y="33915"/>
                      <a:pt x="27829" y="33518"/>
                      <a:pt x="27829" y="33183"/>
                    </a:cubicBezTo>
                    <a:cubicBezTo>
                      <a:pt x="27829" y="33057"/>
                      <a:pt x="27766" y="32953"/>
                      <a:pt x="27725" y="32827"/>
                    </a:cubicBezTo>
                    <a:cubicBezTo>
                      <a:pt x="27013" y="30003"/>
                      <a:pt x="26155" y="27220"/>
                      <a:pt x="25067" y="24521"/>
                    </a:cubicBezTo>
                    <a:cubicBezTo>
                      <a:pt x="24879" y="24039"/>
                      <a:pt x="24858" y="23705"/>
                      <a:pt x="25318" y="23307"/>
                    </a:cubicBezTo>
                    <a:cubicBezTo>
                      <a:pt x="26595" y="22198"/>
                      <a:pt x="27222" y="20692"/>
                      <a:pt x="27536" y="19060"/>
                    </a:cubicBezTo>
                    <a:cubicBezTo>
                      <a:pt x="27871" y="17302"/>
                      <a:pt x="28122" y="15523"/>
                      <a:pt x="28750" y="13808"/>
                    </a:cubicBezTo>
                    <a:cubicBezTo>
                      <a:pt x="29650" y="11402"/>
                      <a:pt x="29147" y="9351"/>
                      <a:pt x="27222" y="7531"/>
                    </a:cubicBezTo>
                    <a:cubicBezTo>
                      <a:pt x="25444" y="5878"/>
                      <a:pt x="23833" y="4078"/>
                      <a:pt x="22326" y="2153"/>
                    </a:cubicBezTo>
                    <a:cubicBezTo>
                      <a:pt x="21427" y="1002"/>
                      <a:pt x="20213" y="291"/>
                      <a:pt x="18686" y="61"/>
                    </a:cubicBezTo>
                    <a:cubicBezTo>
                      <a:pt x="18379" y="19"/>
                      <a:pt x="18075" y="0"/>
                      <a:pt x="177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1"/>
              <p:cNvSpPr/>
              <p:nvPr/>
            </p:nvSpPr>
            <p:spPr>
              <a:xfrm>
                <a:off x="4665491" y="1710655"/>
                <a:ext cx="691605" cy="649750"/>
              </a:xfrm>
              <a:custGeom>
                <a:rect b="b" l="l" r="r" t="t"/>
                <a:pathLst>
                  <a:path extrusionOk="0" h="18675" w="19878">
                    <a:moveTo>
                      <a:pt x="9676" y="2470"/>
                    </a:moveTo>
                    <a:cubicBezTo>
                      <a:pt x="13454" y="2470"/>
                      <a:pt x="17263" y="6414"/>
                      <a:pt x="17263" y="10316"/>
                    </a:cubicBezTo>
                    <a:cubicBezTo>
                      <a:pt x="17263" y="14250"/>
                      <a:pt x="13538" y="18058"/>
                      <a:pt x="9688" y="18058"/>
                    </a:cubicBezTo>
                    <a:cubicBezTo>
                      <a:pt x="5315" y="18037"/>
                      <a:pt x="1591" y="14480"/>
                      <a:pt x="1570" y="10316"/>
                    </a:cubicBezTo>
                    <a:cubicBezTo>
                      <a:pt x="1570" y="6194"/>
                      <a:pt x="5399" y="2470"/>
                      <a:pt x="9646" y="2470"/>
                    </a:cubicBezTo>
                    <a:cubicBezTo>
                      <a:pt x="9656" y="2470"/>
                      <a:pt x="9666" y="2470"/>
                      <a:pt x="9676" y="2470"/>
                    </a:cubicBezTo>
                    <a:close/>
                    <a:moveTo>
                      <a:pt x="5880" y="1"/>
                    </a:moveTo>
                    <a:cubicBezTo>
                      <a:pt x="6236" y="942"/>
                      <a:pt x="6361" y="1800"/>
                      <a:pt x="6089" y="2846"/>
                    </a:cubicBezTo>
                    <a:cubicBezTo>
                      <a:pt x="5378" y="2093"/>
                      <a:pt x="5211" y="1172"/>
                      <a:pt x="4541" y="628"/>
                    </a:cubicBezTo>
                    <a:lnTo>
                      <a:pt x="4541" y="628"/>
                    </a:lnTo>
                    <a:cubicBezTo>
                      <a:pt x="4625" y="1465"/>
                      <a:pt x="5211" y="2114"/>
                      <a:pt x="5462" y="2888"/>
                    </a:cubicBezTo>
                    <a:cubicBezTo>
                      <a:pt x="42" y="5817"/>
                      <a:pt x="1" y="11802"/>
                      <a:pt x="2218" y="14836"/>
                    </a:cubicBezTo>
                    <a:cubicBezTo>
                      <a:pt x="3764" y="16981"/>
                      <a:pt x="6407" y="18674"/>
                      <a:pt x="9427" y="18674"/>
                    </a:cubicBezTo>
                    <a:cubicBezTo>
                      <a:pt x="11356" y="18674"/>
                      <a:pt x="13437" y="17984"/>
                      <a:pt x="15484" y="16279"/>
                    </a:cubicBezTo>
                    <a:cubicBezTo>
                      <a:pt x="16488" y="16991"/>
                      <a:pt x="17283" y="17995"/>
                      <a:pt x="18455" y="18497"/>
                    </a:cubicBezTo>
                    <a:cubicBezTo>
                      <a:pt x="17765" y="17430"/>
                      <a:pt x="16614" y="16823"/>
                      <a:pt x="15902" y="15861"/>
                    </a:cubicBezTo>
                    <a:cubicBezTo>
                      <a:pt x="16071" y="15439"/>
                      <a:pt x="16297" y="15244"/>
                      <a:pt x="16591" y="15244"/>
                    </a:cubicBezTo>
                    <a:cubicBezTo>
                      <a:pt x="16735" y="15244"/>
                      <a:pt x="16896" y="15290"/>
                      <a:pt x="17074" y="15380"/>
                    </a:cubicBezTo>
                    <a:cubicBezTo>
                      <a:pt x="17409" y="15526"/>
                      <a:pt x="17786" y="15568"/>
                      <a:pt x="18141" y="15693"/>
                    </a:cubicBezTo>
                    <a:cubicBezTo>
                      <a:pt x="18706" y="15861"/>
                      <a:pt x="19250" y="16028"/>
                      <a:pt x="19815" y="16216"/>
                    </a:cubicBezTo>
                    <a:cubicBezTo>
                      <a:pt x="19836" y="16154"/>
                      <a:pt x="19857" y="16091"/>
                      <a:pt x="19878" y="16007"/>
                    </a:cubicBezTo>
                    <a:cubicBezTo>
                      <a:pt x="18999" y="15254"/>
                      <a:pt x="17723" y="15317"/>
                      <a:pt x="16802" y="14731"/>
                    </a:cubicBezTo>
                    <a:cubicBezTo>
                      <a:pt x="18392" y="11592"/>
                      <a:pt x="18664" y="8496"/>
                      <a:pt x="16467" y="5629"/>
                    </a:cubicBezTo>
                    <a:cubicBezTo>
                      <a:pt x="14634" y="3206"/>
                      <a:pt x="12328" y="1888"/>
                      <a:pt x="9584" y="1888"/>
                    </a:cubicBezTo>
                    <a:cubicBezTo>
                      <a:pt x="8727" y="1888"/>
                      <a:pt x="7826" y="2017"/>
                      <a:pt x="6884" y="2281"/>
                    </a:cubicBezTo>
                    <a:cubicBezTo>
                      <a:pt x="6382" y="252"/>
                      <a:pt x="6382" y="252"/>
                      <a:pt x="58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 name="Google Shape;888;p21"/>
            <p:cNvGrpSpPr/>
            <p:nvPr/>
          </p:nvGrpSpPr>
          <p:grpSpPr>
            <a:xfrm>
              <a:off x="1597439" y="4515595"/>
              <a:ext cx="192935" cy="188894"/>
              <a:chOff x="1636275" y="14184750"/>
              <a:chExt cx="275700" cy="269925"/>
            </a:xfrm>
          </p:grpSpPr>
          <p:sp>
            <p:nvSpPr>
              <p:cNvPr id="889" name="Google Shape;889;p21"/>
              <p:cNvSpPr/>
              <p:nvPr/>
            </p:nvSpPr>
            <p:spPr>
              <a:xfrm>
                <a:off x="1808900" y="14447875"/>
                <a:ext cx="2125" cy="1575"/>
              </a:xfrm>
              <a:custGeom>
                <a:rect b="b" l="l" r="r" t="t"/>
                <a:pathLst>
                  <a:path extrusionOk="0" h="63" w="85">
                    <a:moveTo>
                      <a:pt x="63" y="0"/>
                    </a:moveTo>
                    <a:lnTo>
                      <a:pt x="1" y="63"/>
                    </a:lnTo>
                    <a:cubicBezTo>
                      <a:pt x="63" y="42"/>
                      <a:pt x="84" y="21"/>
                      <a:pt x="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1"/>
              <p:cNvSpPr/>
              <p:nvPr/>
            </p:nvSpPr>
            <p:spPr>
              <a:xfrm>
                <a:off x="1858075" y="14389275"/>
                <a:ext cx="550" cy="25"/>
              </a:xfrm>
              <a:custGeom>
                <a:rect b="b" l="l" r="r" t="t"/>
                <a:pathLst>
                  <a:path extrusionOk="0" h="1" w="22">
                    <a:moveTo>
                      <a:pt x="1" y="1"/>
                    </a:moveTo>
                    <a:lnTo>
                      <a:pt x="1" y="1"/>
                    </a:lnTo>
                    <a:lnTo>
                      <a:pt x="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1"/>
              <p:cNvSpPr/>
              <p:nvPr/>
            </p:nvSpPr>
            <p:spPr>
              <a:xfrm>
                <a:off x="1636275" y="14184750"/>
                <a:ext cx="275700" cy="269925"/>
              </a:xfrm>
              <a:custGeom>
                <a:rect b="b" l="l" r="r" t="t"/>
                <a:pathLst>
                  <a:path extrusionOk="0" h="10797" w="11028">
                    <a:moveTo>
                      <a:pt x="3432" y="4708"/>
                    </a:moveTo>
                    <a:lnTo>
                      <a:pt x="3432" y="4708"/>
                    </a:lnTo>
                    <a:cubicBezTo>
                      <a:pt x="3430" y="4714"/>
                      <a:pt x="3427" y="4719"/>
                      <a:pt x="3425" y="4725"/>
                    </a:cubicBezTo>
                    <a:lnTo>
                      <a:pt x="3425" y="4725"/>
                    </a:lnTo>
                    <a:cubicBezTo>
                      <a:pt x="3427" y="4726"/>
                      <a:pt x="3430" y="4728"/>
                      <a:pt x="3432" y="4729"/>
                    </a:cubicBezTo>
                    <a:lnTo>
                      <a:pt x="3432" y="4708"/>
                    </a:lnTo>
                    <a:close/>
                    <a:moveTo>
                      <a:pt x="122" y="6348"/>
                    </a:moveTo>
                    <a:cubicBezTo>
                      <a:pt x="120" y="6361"/>
                      <a:pt x="120" y="6378"/>
                      <a:pt x="126" y="6403"/>
                    </a:cubicBezTo>
                    <a:cubicBezTo>
                      <a:pt x="125" y="6385"/>
                      <a:pt x="124" y="6367"/>
                      <a:pt x="122" y="6348"/>
                    </a:cubicBezTo>
                    <a:close/>
                    <a:moveTo>
                      <a:pt x="10379" y="7680"/>
                    </a:moveTo>
                    <a:cubicBezTo>
                      <a:pt x="10372" y="7694"/>
                      <a:pt x="10365" y="7708"/>
                      <a:pt x="10358" y="7721"/>
                    </a:cubicBezTo>
                    <a:lnTo>
                      <a:pt x="10358" y="7721"/>
                    </a:lnTo>
                    <a:cubicBezTo>
                      <a:pt x="10358" y="7721"/>
                      <a:pt x="10358" y="7721"/>
                      <a:pt x="10358" y="7721"/>
                    </a:cubicBezTo>
                    <a:lnTo>
                      <a:pt x="10379" y="7680"/>
                    </a:lnTo>
                    <a:close/>
                    <a:moveTo>
                      <a:pt x="7701" y="1591"/>
                    </a:moveTo>
                    <a:cubicBezTo>
                      <a:pt x="7868" y="1695"/>
                      <a:pt x="8036" y="1800"/>
                      <a:pt x="8182" y="1904"/>
                    </a:cubicBezTo>
                    <a:cubicBezTo>
                      <a:pt x="8454" y="2030"/>
                      <a:pt x="8684" y="2051"/>
                      <a:pt x="8914" y="2260"/>
                    </a:cubicBezTo>
                    <a:lnTo>
                      <a:pt x="8852" y="2323"/>
                    </a:lnTo>
                    <a:cubicBezTo>
                      <a:pt x="8897" y="2384"/>
                      <a:pt x="8921" y="2398"/>
                      <a:pt x="8940" y="2398"/>
                    </a:cubicBezTo>
                    <a:cubicBezTo>
                      <a:pt x="8957" y="2398"/>
                      <a:pt x="8970" y="2388"/>
                      <a:pt x="8991" y="2388"/>
                    </a:cubicBezTo>
                    <a:cubicBezTo>
                      <a:pt x="9014" y="2388"/>
                      <a:pt x="9047" y="2400"/>
                      <a:pt x="9103" y="2449"/>
                    </a:cubicBezTo>
                    <a:lnTo>
                      <a:pt x="8977" y="2469"/>
                    </a:lnTo>
                    <a:cubicBezTo>
                      <a:pt x="8977" y="2469"/>
                      <a:pt x="9040" y="2553"/>
                      <a:pt x="9103" y="2637"/>
                    </a:cubicBezTo>
                    <a:cubicBezTo>
                      <a:pt x="9145" y="2679"/>
                      <a:pt x="9186" y="2741"/>
                      <a:pt x="9186" y="2783"/>
                    </a:cubicBezTo>
                    <a:cubicBezTo>
                      <a:pt x="9207" y="2804"/>
                      <a:pt x="9207" y="2804"/>
                      <a:pt x="9207" y="2804"/>
                    </a:cubicBezTo>
                    <a:lnTo>
                      <a:pt x="9207" y="2783"/>
                    </a:lnTo>
                    <a:cubicBezTo>
                      <a:pt x="9207" y="2804"/>
                      <a:pt x="9228" y="2804"/>
                      <a:pt x="9228" y="2825"/>
                    </a:cubicBezTo>
                    <a:cubicBezTo>
                      <a:pt x="9291" y="2909"/>
                      <a:pt x="9333" y="3013"/>
                      <a:pt x="9291" y="3034"/>
                    </a:cubicBezTo>
                    <a:cubicBezTo>
                      <a:pt x="9309" y="3034"/>
                      <a:pt x="9327" y="3023"/>
                      <a:pt x="9348" y="3023"/>
                    </a:cubicBezTo>
                    <a:cubicBezTo>
                      <a:pt x="9376" y="3023"/>
                      <a:pt x="9411" y="3043"/>
                      <a:pt x="9458" y="3139"/>
                    </a:cubicBezTo>
                    <a:cubicBezTo>
                      <a:pt x="9333" y="3223"/>
                      <a:pt x="9479" y="3432"/>
                      <a:pt x="9542" y="3683"/>
                    </a:cubicBezTo>
                    <a:cubicBezTo>
                      <a:pt x="9545" y="3681"/>
                      <a:pt x="9547" y="3680"/>
                      <a:pt x="9550" y="3680"/>
                    </a:cubicBezTo>
                    <a:cubicBezTo>
                      <a:pt x="9565" y="3680"/>
                      <a:pt x="9585" y="3707"/>
                      <a:pt x="9596" y="3707"/>
                    </a:cubicBezTo>
                    <a:cubicBezTo>
                      <a:pt x="9602" y="3707"/>
                      <a:pt x="9605" y="3701"/>
                      <a:pt x="9605" y="3683"/>
                    </a:cubicBezTo>
                    <a:cubicBezTo>
                      <a:pt x="9647" y="4227"/>
                      <a:pt x="10023" y="4457"/>
                      <a:pt x="9898" y="5001"/>
                    </a:cubicBezTo>
                    <a:lnTo>
                      <a:pt x="9919" y="5001"/>
                    </a:lnTo>
                    <a:cubicBezTo>
                      <a:pt x="10044" y="5420"/>
                      <a:pt x="9898" y="5587"/>
                      <a:pt x="9919" y="6047"/>
                    </a:cubicBezTo>
                    <a:lnTo>
                      <a:pt x="9856" y="6026"/>
                    </a:lnTo>
                    <a:cubicBezTo>
                      <a:pt x="9835" y="6236"/>
                      <a:pt x="9814" y="6466"/>
                      <a:pt x="9689" y="6675"/>
                    </a:cubicBezTo>
                    <a:lnTo>
                      <a:pt x="9730" y="6654"/>
                    </a:lnTo>
                    <a:lnTo>
                      <a:pt x="9668" y="6822"/>
                    </a:lnTo>
                    <a:lnTo>
                      <a:pt x="9689" y="6822"/>
                    </a:lnTo>
                    <a:cubicBezTo>
                      <a:pt x="9647" y="6884"/>
                      <a:pt x="9605" y="7031"/>
                      <a:pt x="9521" y="7135"/>
                    </a:cubicBezTo>
                    <a:lnTo>
                      <a:pt x="9542" y="7135"/>
                    </a:lnTo>
                    <a:cubicBezTo>
                      <a:pt x="9542" y="7219"/>
                      <a:pt x="9479" y="7324"/>
                      <a:pt x="9417" y="7386"/>
                    </a:cubicBezTo>
                    <a:lnTo>
                      <a:pt x="9417" y="7491"/>
                    </a:lnTo>
                    <a:cubicBezTo>
                      <a:pt x="9333" y="7596"/>
                      <a:pt x="9249" y="7742"/>
                      <a:pt x="9165" y="7868"/>
                    </a:cubicBezTo>
                    <a:cubicBezTo>
                      <a:pt x="9082" y="8014"/>
                      <a:pt x="8998" y="8119"/>
                      <a:pt x="8873" y="8182"/>
                    </a:cubicBezTo>
                    <a:cubicBezTo>
                      <a:pt x="8789" y="8286"/>
                      <a:pt x="8684" y="8391"/>
                      <a:pt x="8580" y="8475"/>
                    </a:cubicBezTo>
                    <a:lnTo>
                      <a:pt x="8559" y="8475"/>
                    </a:lnTo>
                    <a:cubicBezTo>
                      <a:pt x="8559" y="8454"/>
                      <a:pt x="8559" y="8412"/>
                      <a:pt x="8538" y="8412"/>
                    </a:cubicBezTo>
                    <a:cubicBezTo>
                      <a:pt x="8412" y="8098"/>
                      <a:pt x="7868" y="8161"/>
                      <a:pt x="7764" y="7826"/>
                    </a:cubicBezTo>
                    <a:cubicBezTo>
                      <a:pt x="7659" y="7617"/>
                      <a:pt x="7513" y="7261"/>
                      <a:pt x="7282" y="7177"/>
                    </a:cubicBezTo>
                    <a:cubicBezTo>
                      <a:pt x="7157" y="7052"/>
                      <a:pt x="7199" y="6884"/>
                      <a:pt x="7073" y="6780"/>
                    </a:cubicBezTo>
                    <a:lnTo>
                      <a:pt x="6989" y="6780"/>
                    </a:lnTo>
                    <a:cubicBezTo>
                      <a:pt x="7010" y="6738"/>
                      <a:pt x="7010" y="6738"/>
                      <a:pt x="6989" y="6696"/>
                    </a:cubicBezTo>
                    <a:cubicBezTo>
                      <a:pt x="6989" y="6717"/>
                      <a:pt x="6979" y="6722"/>
                      <a:pt x="6966" y="6722"/>
                    </a:cubicBezTo>
                    <a:cubicBezTo>
                      <a:pt x="6953" y="6722"/>
                      <a:pt x="6937" y="6717"/>
                      <a:pt x="6927" y="6717"/>
                    </a:cubicBezTo>
                    <a:lnTo>
                      <a:pt x="6948" y="6654"/>
                    </a:lnTo>
                    <a:lnTo>
                      <a:pt x="6948" y="6654"/>
                    </a:lnTo>
                    <a:cubicBezTo>
                      <a:pt x="6940" y="6658"/>
                      <a:pt x="6934" y="6660"/>
                      <a:pt x="6930" y="6660"/>
                    </a:cubicBezTo>
                    <a:cubicBezTo>
                      <a:pt x="6896" y="6660"/>
                      <a:pt x="6999" y="6523"/>
                      <a:pt x="6965" y="6523"/>
                    </a:cubicBezTo>
                    <a:cubicBezTo>
                      <a:pt x="6961" y="6523"/>
                      <a:pt x="6955" y="6525"/>
                      <a:pt x="6948" y="6529"/>
                    </a:cubicBezTo>
                    <a:lnTo>
                      <a:pt x="6864" y="6550"/>
                    </a:lnTo>
                    <a:cubicBezTo>
                      <a:pt x="6550" y="6298"/>
                      <a:pt x="6592" y="5817"/>
                      <a:pt x="6466" y="5462"/>
                    </a:cubicBezTo>
                    <a:cubicBezTo>
                      <a:pt x="6362" y="5378"/>
                      <a:pt x="6215" y="5357"/>
                      <a:pt x="6173" y="5273"/>
                    </a:cubicBezTo>
                    <a:lnTo>
                      <a:pt x="6278" y="5252"/>
                    </a:lnTo>
                    <a:cubicBezTo>
                      <a:pt x="6278" y="5219"/>
                      <a:pt x="6265" y="5212"/>
                      <a:pt x="6246" y="5212"/>
                    </a:cubicBezTo>
                    <a:cubicBezTo>
                      <a:pt x="6233" y="5212"/>
                      <a:pt x="6218" y="5215"/>
                      <a:pt x="6204" y="5215"/>
                    </a:cubicBezTo>
                    <a:cubicBezTo>
                      <a:pt x="6185" y="5215"/>
                      <a:pt x="6166" y="5210"/>
                      <a:pt x="6152" y="5189"/>
                    </a:cubicBezTo>
                    <a:lnTo>
                      <a:pt x="6257" y="5189"/>
                    </a:lnTo>
                    <a:lnTo>
                      <a:pt x="6257" y="5043"/>
                    </a:lnTo>
                    <a:lnTo>
                      <a:pt x="6236" y="5085"/>
                    </a:lnTo>
                    <a:cubicBezTo>
                      <a:pt x="6236" y="5022"/>
                      <a:pt x="6257" y="4980"/>
                      <a:pt x="6320" y="4959"/>
                    </a:cubicBezTo>
                    <a:cubicBezTo>
                      <a:pt x="6295" y="4959"/>
                      <a:pt x="6273" y="4963"/>
                      <a:pt x="6256" y="4963"/>
                    </a:cubicBezTo>
                    <a:cubicBezTo>
                      <a:pt x="6230" y="4963"/>
                      <a:pt x="6215" y="4955"/>
                      <a:pt x="6215" y="4917"/>
                    </a:cubicBezTo>
                    <a:cubicBezTo>
                      <a:pt x="6341" y="4917"/>
                      <a:pt x="6341" y="4813"/>
                      <a:pt x="6362" y="4750"/>
                    </a:cubicBezTo>
                    <a:cubicBezTo>
                      <a:pt x="6347" y="4750"/>
                      <a:pt x="6331" y="4728"/>
                      <a:pt x="6324" y="4724"/>
                    </a:cubicBezTo>
                    <a:lnTo>
                      <a:pt x="6324" y="4724"/>
                    </a:lnTo>
                    <a:cubicBezTo>
                      <a:pt x="6460" y="4560"/>
                      <a:pt x="6154" y="4476"/>
                      <a:pt x="6341" y="4311"/>
                    </a:cubicBezTo>
                    <a:cubicBezTo>
                      <a:pt x="6236" y="4164"/>
                      <a:pt x="6404" y="4122"/>
                      <a:pt x="6341" y="3976"/>
                    </a:cubicBezTo>
                    <a:lnTo>
                      <a:pt x="6341" y="3976"/>
                    </a:lnTo>
                    <a:lnTo>
                      <a:pt x="6404" y="3997"/>
                    </a:lnTo>
                    <a:cubicBezTo>
                      <a:pt x="6383" y="3913"/>
                      <a:pt x="6404" y="3850"/>
                      <a:pt x="6466" y="3788"/>
                    </a:cubicBezTo>
                    <a:lnTo>
                      <a:pt x="6445" y="3788"/>
                    </a:lnTo>
                    <a:lnTo>
                      <a:pt x="6445" y="3746"/>
                    </a:lnTo>
                    <a:cubicBezTo>
                      <a:pt x="6466" y="3725"/>
                      <a:pt x="6445" y="3662"/>
                      <a:pt x="6508" y="3641"/>
                    </a:cubicBezTo>
                    <a:lnTo>
                      <a:pt x="6487" y="3641"/>
                    </a:lnTo>
                    <a:cubicBezTo>
                      <a:pt x="6466" y="3599"/>
                      <a:pt x="6487" y="3578"/>
                      <a:pt x="6529" y="3557"/>
                    </a:cubicBezTo>
                    <a:lnTo>
                      <a:pt x="6466" y="3516"/>
                    </a:lnTo>
                    <a:cubicBezTo>
                      <a:pt x="6571" y="3453"/>
                      <a:pt x="6529" y="3306"/>
                      <a:pt x="6634" y="3285"/>
                    </a:cubicBezTo>
                    <a:cubicBezTo>
                      <a:pt x="6696" y="3139"/>
                      <a:pt x="6801" y="3013"/>
                      <a:pt x="6843" y="2867"/>
                    </a:cubicBezTo>
                    <a:cubicBezTo>
                      <a:pt x="7031" y="2616"/>
                      <a:pt x="6968" y="2490"/>
                      <a:pt x="7115" y="2197"/>
                    </a:cubicBezTo>
                    <a:cubicBezTo>
                      <a:pt x="7261" y="2051"/>
                      <a:pt x="7387" y="1988"/>
                      <a:pt x="7513" y="1884"/>
                    </a:cubicBezTo>
                    <a:cubicBezTo>
                      <a:pt x="7596" y="1821"/>
                      <a:pt x="7659" y="1737"/>
                      <a:pt x="7701" y="1591"/>
                    </a:cubicBezTo>
                    <a:close/>
                    <a:moveTo>
                      <a:pt x="7859" y="9030"/>
                    </a:moveTo>
                    <a:cubicBezTo>
                      <a:pt x="7859" y="9035"/>
                      <a:pt x="7862" y="9039"/>
                      <a:pt x="7868" y="9039"/>
                    </a:cubicBezTo>
                    <a:cubicBezTo>
                      <a:pt x="7865" y="9036"/>
                      <a:pt x="7862" y="9033"/>
                      <a:pt x="7859" y="9030"/>
                    </a:cubicBezTo>
                    <a:close/>
                    <a:moveTo>
                      <a:pt x="5534" y="900"/>
                    </a:moveTo>
                    <a:cubicBezTo>
                      <a:pt x="5879" y="900"/>
                      <a:pt x="6235" y="960"/>
                      <a:pt x="6571" y="1068"/>
                    </a:cubicBezTo>
                    <a:cubicBezTo>
                      <a:pt x="6738" y="1109"/>
                      <a:pt x="6885" y="1172"/>
                      <a:pt x="7052" y="1256"/>
                    </a:cubicBezTo>
                    <a:lnTo>
                      <a:pt x="7010" y="1256"/>
                    </a:lnTo>
                    <a:cubicBezTo>
                      <a:pt x="7010" y="1360"/>
                      <a:pt x="6989" y="1423"/>
                      <a:pt x="6864" y="1465"/>
                    </a:cubicBezTo>
                    <a:lnTo>
                      <a:pt x="6822" y="1423"/>
                    </a:lnTo>
                    <a:cubicBezTo>
                      <a:pt x="6822" y="1507"/>
                      <a:pt x="6738" y="1507"/>
                      <a:pt x="6696" y="1549"/>
                    </a:cubicBezTo>
                    <a:cubicBezTo>
                      <a:pt x="6641" y="1549"/>
                      <a:pt x="6651" y="1483"/>
                      <a:pt x="6595" y="1483"/>
                    </a:cubicBezTo>
                    <a:cubicBezTo>
                      <a:pt x="6588" y="1483"/>
                      <a:pt x="6580" y="1484"/>
                      <a:pt x="6571" y="1486"/>
                    </a:cubicBezTo>
                    <a:lnTo>
                      <a:pt x="6445" y="1653"/>
                    </a:lnTo>
                    <a:cubicBezTo>
                      <a:pt x="6473" y="1653"/>
                      <a:pt x="6501" y="1626"/>
                      <a:pt x="6523" y="1626"/>
                    </a:cubicBezTo>
                    <a:cubicBezTo>
                      <a:pt x="6534" y="1626"/>
                      <a:pt x="6543" y="1632"/>
                      <a:pt x="6550" y="1653"/>
                    </a:cubicBezTo>
                    <a:cubicBezTo>
                      <a:pt x="6548" y="1651"/>
                      <a:pt x="6545" y="1650"/>
                      <a:pt x="6541" y="1650"/>
                    </a:cubicBezTo>
                    <a:cubicBezTo>
                      <a:pt x="6521" y="1650"/>
                      <a:pt x="6483" y="1686"/>
                      <a:pt x="6442" y="1686"/>
                    </a:cubicBezTo>
                    <a:cubicBezTo>
                      <a:pt x="6429" y="1686"/>
                      <a:pt x="6416" y="1683"/>
                      <a:pt x="6404" y="1674"/>
                    </a:cubicBezTo>
                    <a:lnTo>
                      <a:pt x="6404" y="1674"/>
                    </a:lnTo>
                    <a:lnTo>
                      <a:pt x="6466" y="1716"/>
                    </a:lnTo>
                    <a:cubicBezTo>
                      <a:pt x="6445" y="1716"/>
                      <a:pt x="6466" y="1758"/>
                      <a:pt x="6445" y="1800"/>
                    </a:cubicBezTo>
                    <a:cubicBezTo>
                      <a:pt x="6424" y="1800"/>
                      <a:pt x="6404" y="1779"/>
                      <a:pt x="6404" y="1758"/>
                    </a:cubicBezTo>
                    <a:cubicBezTo>
                      <a:pt x="6341" y="1800"/>
                      <a:pt x="6215" y="1821"/>
                      <a:pt x="6236" y="1904"/>
                    </a:cubicBezTo>
                    <a:cubicBezTo>
                      <a:pt x="6194" y="1967"/>
                      <a:pt x="6278" y="1988"/>
                      <a:pt x="6320" y="2030"/>
                    </a:cubicBezTo>
                    <a:cubicBezTo>
                      <a:pt x="6306" y="2030"/>
                      <a:pt x="6283" y="2039"/>
                      <a:pt x="6256" y="2039"/>
                    </a:cubicBezTo>
                    <a:cubicBezTo>
                      <a:pt x="6243" y="2039"/>
                      <a:pt x="6229" y="2037"/>
                      <a:pt x="6215" y="2030"/>
                    </a:cubicBezTo>
                    <a:lnTo>
                      <a:pt x="6215" y="2030"/>
                    </a:lnTo>
                    <a:lnTo>
                      <a:pt x="6236" y="2051"/>
                    </a:lnTo>
                    <a:lnTo>
                      <a:pt x="6173" y="2030"/>
                    </a:lnTo>
                    <a:cubicBezTo>
                      <a:pt x="6173" y="2197"/>
                      <a:pt x="5943" y="2218"/>
                      <a:pt x="5985" y="2365"/>
                    </a:cubicBezTo>
                    <a:cubicBezTo>
                      <a:pt x="6003" y="2347"/>
                      <a:pt x="6006" y="2298"/>
                      <a:pt x="6046" y="2298"/>
                    </a:cubicBezTo>
                    <a:cubicBezTo>
                      <a:pt x="6052" y="2298"/>
                      <a:pt x="6060" y="2299"/>
                      <a:pt x="6069" y="2302"/>
                    </a:cubicBezTo>
                    <a:lnTo>
                      <a:pt x="6006" y="2386"/>
                    </a:lnTo>
                    <a:cubicBezTo>
                      <a:pt x="6018" y="2374"/>
                      <a:pt x="6044" y="2362"/>
                      <a:pt x="6068" y="2362"/>
                    </a:cubicBezTo>
                    <a:cubicBezTo>
                      <a:pt x="6085" y="2362"/>
                      <a:pt x="6102" y="2368"/>
                      <a:pt x="6111" y="2386"/>
                    </a:cubicBezTo>
                    <a:cubicBezTo>
                      <a:pt x="6027" y="2490"/>
                      <a:pt x="5901" y="2553"/>
                      <a:pt x="5818" y="2700"/>
                    </a:cubicBezTo>
                    <a:cubicBezTo>
                      <a:pt x="5880" y="2741"/>
                      <a:pt x="5776" y="2825"/>
                      <a:pt x="5818" y="2888"/>
                    </a:cubicBezTo>
                    <a:lnTo>
                      <a:pt x="5797" y="2888"/>
                    </a:lnTo>
                    <a:cubicBezTo>
                      <a:pt x="5797" y="2867"/>
                      <a:pt x="5797" y="2857"/>
                      <a:pt x="5792" y="2857"/>
                    </a:cubicBezTo>
                    <a:cubicBezTo>
                      <a:pt x="5786" y="2857"/>
                      <a:pt x="5776" y="2867"/>
                      <a:pt x="5755" y="2888"/>
                    </a:cubicBezTo>
                    <a:cubicBezTo>
                      <a:pt x="5755" y="2888"/>
                      <a:pt x="5734" y="2909"/>
                      <a:pt x="5713" y="2909"/>
                    </a:cubicBezTo>
                    <a:cubicBezTo>
                      <a:pt x="5725" y="2933"/>
                      <a:pt x="5738" y="2943"/>
                      <a:pt x="5750" y="2943"/>
                    </a:cubicBezTo>
                    <a:cubicBezTo>
                      <a:pt x="5759" y="2943"/>
                      <a:pt x="5767" y="2938"/>
                      <a:pt x="5776" y="2930"/>
                    </a:cubicBezTo>
                    <a:lnTo>
                      <a:pt x="5776" y="2930"/>
                    </a:lnTo>
                    <a:cubicBezTo>
                      <a:pt x="5755" y="2972"/>
                      <a:pt x="5734" y="2993"/>
                      <a:pt x="5797" y="2993"/>
                    </a:cubicBezTo>
                    <a:cubicBezTo>
                      <a:pt x="5797" y="3076"/>
                      <a:pt x="5671" y="3055"/>
                      <a:pt x="5629" y="3097"/>
                    </a:cubicBezTo>
                    <a:cubicBezTo>
                      <a:pt x="5608" y="3181"/>
                      <a:pt x="5588" y="3223"/>
                      <a:pt x="5546" y="3348"/>
                    </a:cubicBezTo>
                    <a:cubicBezTo>
                      <a:pt x="5567" y="3390"/>
                      <a:pt x="5629" y="3411"/>
                      <a:pt x="5608" y="3474"/>
                    </a:cubicBezTo>
                    <a:cubicBezTo>
                      <a:pt x="5316" y="3474"/>
                      <a:pt x="5546" y="3662"/>
                      <a:pt x="5441" y="3809"/>
                    </a:cubicBezTo>
                    <a:cubicBezTo>
                      <a:pt x="5427" y="3801"/>
                      <a:pt x="5416" y="3799"/>
                      <a:pt x="5408" y="3799"/>
                    </a:cubicBezTo>
                    <a:cubicBezTo>
                      <a:pt x="5372" y="3799"/>
                      <a:pt x="5382" y="3853"/>
                      <a:pt x="5336" y="3853"/>
                    </a:cubicBezTo>
                    <a:cubicBezTo>
                      <a:pt x="5330" y="3853"/>
                      <a:pt x="5323" y="3852"/>
                      <a:pt x="5316" y="3850"/>
                    </a:cubicBezTo>
                    <a:lnTo>
                      <a:pt x="5316" y="3850"/>
                    </a:lnTo>
                    <a:cubicBezTo>
                      <a:pt x="5378" y="4018"/>
                      <a:pt x="5211" y="4122"/>
                      <a:pt x="5274" y="4311"/>
                    </a:cubicBezTo>
                    <a:lnTo>
                      <a:pt x="5295" y="4311"/>
                    </a:lnTo>
                    <a:cubicBezTo>
                      <a:pt x="5357" y="4353"/>
                      <a:pt x="5295" y="4478"/>
                      <a:pt x="5232" y="4520"/>
                    </a:cubicBezTo>
                    <a:cubicBezTo>
                      <a:pt x="5239" y="4518"/>
                      <a:pt x="5246" y="4517"/>
                      <a:pt x="5252" y="4517"/>
                    </a:cubicBezTo>
                    <a:cubicBezTo>
                      <a:pt x="5289" y="4517"/>
                      <a:pt x="5311" y="4553"/>
                      <a:pt x="5344" y="4553"/>
                    </a:cubicBezTo>
                    <a:cubicBezTo>
                      <a:pt x="5352" y="4553"/>
                      <a:pt x="5360" y="4551"/>
                      <a:pt x="5369" y="4546"/>
                    </a:cubicBezTo>
                    <a:lnTo>
                      <a:pt x="5369" y="4546"/>
                    </a:lnTo>
                    <a:cubicBezTo>
                      <a:pt x="5298" y="4595"/>
                      <a:pt x="5336" y="4750"/>
                      <a:pt x="5336" y="4750"/>
                    </a:cubicBezTo>
                    <a:cubicBezTo>
                      <a:pt x="5420" y="4771"/>
                      <a:pt x="5357" y="4876"/>
                      <a:pt x="5420" y="4959"/>
                    </a:cubicBezTo>
                    <a:lnTo>
                      <a:pt x="5336" y="5064"/>
                    </a:lnTo>
                    <a:lnTo>
                      <a:pt x="5336" y="5064"/>
                    </a:lnTo>
                    <a:lnTo>
                      <a:pt x="5399" y="5022"/>
                    </a:lnTo>
                    <a:cubicBezTo>
                      <a:pt x="5399" y="5047"/>
                      <a:pt x="5414" y="5057"/>
                      <a:pt x="5434" y="5057"/>
                    </a:cubicBezTo>
                    <a:cubicBezTo>
                      <a:pt x="5448" y="5057"/>
                      <a:pt x="5466" y="5052"/>
                      <a:pt x="5483" y="5043"/>
                    </a:cubicBezTo>
                    <a:lnTo>
                      <a:pt x="5483" y="5043"/>
                    </a:lnTo>
                    <a:cubicBezTo>
                      <a:pt x="5483" y="5064"/>
                      <a:pt x="5462" y="5085"/>
                      <a:pt x="5462" y="5106"/>
                    </a:cubicBezTo>
                    <a:lnTo>
                      <a:pt x="5525" y="5085"/>
                    </a:lnTo>
                    <a:lnTo>
                      <a:pt x="5525" y="5085"/>
                    </a:lnTo>
                    <a:cubicBezTo>
                      <a:pt x="5540" y="5130"/>
                      <a:pt x="5479" y="5164"/>
                      <a:pt x="5444" y="5164"/>
                    </a:cubicBezTo>
                    <a:cubicBezTo>
                      <a:pt x="5430" y="5164"/>
                      <a:pt x="5420" y="5159"/>
                      <a:pt x="5420" y="5148"/>
                    </a:cubicBezTo>
                    <a:lnTo>
                      <a:pt x="5420" y="5148"/>
                    </a:lnTo>
                    <a:cubicBezTo>
                      <a:pt x="5274" y="5294"/>
                      <a:pt x="5504" y="5189"/>
                      <a:pt x="5399" y="5336"/>
                    </a:cubicBezTo>
                    <a:lnTo>
                      <a:pt x="5336" y="5357"/>
                    </a:lnTo>
                    <a:cubicBezTo>
                      <a:pt x="5295" y="5503"/>
                      <a:pt x="5483" y="5378"/>
                      <a:pt x="5420" y="5524"/>
                    </a:cubicBezTo>
                    <a:lnTo>
                      <a:pt x="5483" y="5503"/>
                    </a:lnTo>
                    <a:lnTo>
                      <a:pt x="5483" y="5503"/>
                    </a:lnTo>
                    <a:cubicBezTo>
                      <a:pt x="5483" y="5545"/>
                      <a:pt x="5504" y="5566"/>
                      <a:pt x="5420" y="5587"/>
                    </a:cubicBezTo>
                    <a:cubicBezTo>
                      <a:pt x="5462" y="5692"/>
                      <a:pt x="5567" y="5796"/>
                      <a:pt x="5629" y="5880"/>
                    </a:cubicBezTo>
                    <a:cubicBezTo>
                      <a:pt x="5629" y="5907"/>
                      <a:pt x="5623" y="5914"/>
                      <a:pt x="5614" y="5914"/>
                    </a:cubicBezTo>
                    <a:cubicBezTo>
                      <a:pt x="5601" y="5914"/>
                      <a:pt x="5584" y="5901"/>
                      <a:pt x="5568" y="5901"/>
                    </a:cubicBezTo>
                    <a:cubicBezTo>
                      <a:pt x="5559" y="5901"/>
                      <a:pt x="5551" y="5906"/>
                      <a:pt x="5546" y="5922"/>
                    </a:cubicBezTo>
                    <a:cubicBezTo>
                      <a:pt x="5483" y="6026"/>
                      <a:pt x="5588" y="6006"/>
                      <a:pt x="5629" y="6068"/>
                    </a:cubicBezTo>
                    <a:lnTo>
                      <a:pt x="5567" y="6068"/>
                    </a:lnTo>
                    <a:lnTo>
                      <a:pt x="5650" y="6194"/>
                    </a:lnTo>
                    <a:lnTo>
                      <a:pt x="5692" y="6152"/>
                    </a:lnTo>
                    <a:lnTo>
                      <a:pt x="5734" y="6236"/>
                    </a:lnTo>
                    <a:cubicBezTo>
                      <a:pt x="5721" y="6249"/>
                      <a:pt x="5712" y="6254"/>
                      <a:pt x="5705" y="6254"/>
                    </a:cubicBezTo>
                    <a:cubicBezTo>
                      <a:pt x="5690" y="6254"/>
                      <a:pt x="5686" y="6229"/>
                      <a:pt x="5671" y="6215"/>
                    </a:cubicBezTo>
                    <a:lnTo>
                      <a:pt x="5671" y="6215"/>
                    </a:lnTo>
                    <a:cubicBezTo>
                      <a:pt x="5713" y="6298"/>
                      <a:pt x="5588" y="6445"/>
                      <a:pt x="5734" y="6508"/>
                    </a:cubicBezTo>
                    <a:lnTo>
                      <a:pt x="5776" y="6466"/>
                    </a:lnTo>
                    <a:cubicBezTo>
                      <a:pt x="5755" y="6466"/>
                      <a:pt x="5755" y="6466"/>
                      <a:pt x="5755" y="6445"/>
                    </a:cubicBezTo>
                    <a:cubicBezTo>
                      <a:pt x="5772" y="6411"/>
                      <a:pt x="5786" y="6398"/>
                      <a:pt x="5798" y="6398"/>
                    </a:cubicBezTo>
                    <a:cubicBezTo>
                      <a:pt x="5831" y="6398"/>
                      <a:pt x="5850" y="6487"/>
                      <a:pt x="5880" y="6487"/>
                    </a:cubicBezTo>
                    <a:cubicBezTo>
                      <a:pt x="5818" y="6529"/>
                      <a:pt x="5922" y="6591"/>
                      <a:pt x="5839" y="6675"/>
                    </a:cubicBezTo>
                    <a:cubicBezTo>
                      <a:pt x="6048" y="6780"/>
                      <a:pt x="5943" y="6989"/>
                      <a:pt x="6069" y="7073"/>
                    </a:cubicBezTo>
                    <a:cubicBezTo>
                      <a:pt x="6076" y="7050"/>
                      <a:pt x="6086" y="7044"/>
                      <a:pt x="6098" y="7044"/>
                    </a:cubicBezTo>
                    <a:cubicBezTo>
                      <a:pt x="6114" y="7044"/>
                      <a:pt x="6134" y="7056"/>
                      <a:pt x="6154" y="7056"/>
                    </a:cubicBezTo>
                    <a:cubicBezTo>
                      <a:pt x="6160" y="7056"/>
                      <a:pt x="6167" y="7055"/>
                      <a:pt x="6173" y="7052"/>
                    </a:cubicBezTo>
                    <a:lnTo>
                      <a:pt x="6173" y="7052"/>
                    </a:lnTo>
                    <a:cubicBezTo>
                      <a:pt x="6236" y="7094"/>
                      <a:pt x="6132" y="7135"/>
                      <a:pt x="6173" y="7177"/>
                    </a:cubicBezTo>
                    <a:lnTo>
                      <a:pt x="6257" y="7156"/>
                    </a:lnTo>
                    <a:lnTo>
                      <a:pt x="6257" y="7156"/>
                    </a:lnTo>
                    <a:cubicBezTo>
                      <a:pt x="6247" y="7240"/>
                      <a:pt x="6283" y="7245"/>
                      <a:pt x="6325" y="7245"/>
                    </a:cubicBezTo>
                    <a:cubicBezTo>
                      <a:pt x="6331" y="7245"/>
                      <a:pt x="6337" y="7245"/>
                      <a:pt x="6343" y="7245"/>
                    </a:cubicBezTo>
                    <a:cubicBezTo>
                      <a:pt x="6380" y="7245"/>
                      <a:pt x="6416" y="7249"/>
                      <a:pt x="6424" y="7303"/>
                    </a:cubicBezTo>
                    <a:cubicBezTo>
                      <a:pt x="6383" y="7428"/>
                      <a:pt x="6592" y="7407"/>
                      <a:pt x="6571" y="7554"/>
                    </a:cubicBezTo>
                    <a:lnTo>
                      <a:pt x="6613" y="7512"/>
                    </a:lnTo>
                    <a:cubicBezTo>
                      <a:pt x="6634" y="7617"/>
                      <a:pt x="6738" y="7596"/>
                      <a:pt x="6759" y="7658"/>
                    </a:cubicBezTo>
                    <a:cubicBezTo>
                      <a:pt x="6822" y="7638"/>
                      <a:pt x="6780" y="7638"/>
                      <a:pt x="6843" y="7596"/>
                    </a:cubicBezTo>
                    <a:cubicBezTo>
                      <a:pt x="6843" y="7612"/>
                      <a:pt x="6846" y="7618"/>
                      <a:pt x="6851" y="7618"/>
                    </a:cubicBezTo>
                    <a:cubicBezTo>
                      <a:pt x="6866" y="7618"/>
                      <a:pt x="6900" y="7553"/>
                      <a:pt x="6908" y="7553"/>
                    </a:cubicBezTo>
                    <a:cubicBezTo>
                      <a:pt x="6910" y="7553"/>
                      <a:pt x="6910" y="7559"/>
                      <a:pt x="6906" y="7575"/>
                    </a:cubicBezTo>
                    <a:cubicBezTo>
                      <a:pt x="7010" y="7596"/>
                      <a:pt x="6822" y="7889"/>
                      <a:pt x="6906" y="7951"/>
                    </a:cubicBezTo>
                    <a:cubicBezTo>
                      <a:pt x="6906" y="8098"/>
                      <a:pt x="7136" y="7993"/>
                      <a:pt x="7031" y="8098"/>
                    </a:cubicBezTo>
                    <a:lnTo>
                      <a:pt x="6989" y="8077"/>
                    </a:lnTo>
                    <a:lnTo>
                      <a:pt x="7073" y="8182"/>
                    </a:lnTo>
                    <a:lnTo>
                      <a:pt x="7115" y="8161"/>
                    </a:lnTo>
                    <a:cubicBezTo>
                      <a:pt x="7136" y="8223"/>
                      <a:pt x="7282" y="8265"/>
                      <a:pt x="7261" y="8370"/>
                    </a:cubicBezTo>
                    <a:lnTo>
                      <a:pt x="7282" y="8370"/>
                    </a:lnTo>
                    <a:cubicBezTo>
                      <a:pt x="7303" y="8454"/>
                      <a:pt x="7366" y="8412"/>
                      <a:pt x="7366" y="8516"/>
                    </a:cubicBezTo>
                    <a:lnTo>
                      <a:pt x="7366" y="8495"/>
                    </a:lnTo>
                    <a:cubicBezTo>
                      <a:pt x="7366" y="8684"/>
                      <a:pt x="7575" y="8809"/>
                      <a:pt x="7701" y="8956"/>
                    </a:cubicBezTo>
                    <a:cubicBezTo>
                      <a:pt x="7717" y="8940"/>
                      <a:pt x="7731" y="8934"/>
                      <a:pt x="7745" y="8934"/>
                    </a:cubicBezTo>
                    <a:cubicBezTo>
                      <a:pt x="7783" y="8934"/>
                      <a:pt x="7816" y="8985"/>
                      <a:pt x="7859" y="9030"/>
                    </a:cubicBezTo>
                    <a:lnTo>
                      <a:pt x="7859" y="9030"/>
                    </a:lnTo>
                    <a:cubicBezTo>
                      <a:pt x="7858" y="9018"/>
                      <a:pt x="7868" y="8998"/>
                      <a:pt x="7868" y="8998"/>
                    </a:cubicBezTo>
                    <a:cubicBezTo>
                      <a:pt x="7868" y="9019"/>
                      <a:pt x="7889" y="9019"/>
                      <a:pt x="7910" y="9039"/>
                    </a:cubicBezTo>
                    <a:cubicBezTo>
                      <a:pt x="7868" y="9060"/>
                      <a:pt x="7847" y="9081"/>
                      <a:pt x="7826" y="9102"/>
                    </a:cubicBezTo>
                    <a:cubicBezTo>
                      <a:pt x="7408" y="9332"/>
                      <a:pt x="7136" y="9479"/>
                      <a:pt x="6843" y="9604"/>
                    </a:cubicBezTo>
                    <a:cubicBezTo>
                      <a:pt x="6571" y="9730"/>
                      <a:pt x="6299" y="9835"/>
                      <a:pt x="5818" y="9897"/>
                    </a:cubicBezTo>
                    <a:cubicBezTo>
                      <a:pt x="5777" y="9899"/>
                      <a:pt x="5737" y="9900"/>
                      <a:pt x="5698" y="9900"/>
                    </a:cubicBezTo>
                    <a:cubicBezTo>
                      <a:pt x="5215" y="9900"/>
                      <a:pt x="4851" y="9785"/>
                      <a:pt x="4541" y="9688"/>
                    </a:cubicBezTo>
                    <a:cubicBezTo>
                      <a:pt x="4227" y="9583"/>
                      <a:pt x="3935" y="9500"/>
                      <a:pt x="3558" y="9374"/>
                    </a:cubicBezTo>
                    <a:cubicBezTo>
                      <a:pt x="3600" y="9353"/>
                      <a:pt x="3621" y="9332"/>
                      <a:pt x="3642" y="9311"/>
                    </a:cubicBezTo>
                    <a:cubicBezTo>
                      <a:pt x="3767" y="9165"/>
                      <a:pt x="3788" y="8893"/>
                      <a:pt x="3788" y="8893"/>
                    </a:cubicBezTo>
                    <a:lnTo>
                      <a:pt x="3788" y="8663"/>
                    </a:lnTo>
                    <a:cubicBezTo>
                      <a:pt x="3809" y="8663"/>
                      <a:pt x="3851" y="8642"/>
                      <a:pt x="3830" y="8642"/>
                    </a:cubicBezTo>
                    <a:cubicBezTo>
                      <a:pt x="4039" y="8412"/>
                      <a:pt x="3642" y="8098"/>
                      <a:pt x="3809" y="7868"/>
                    </a:cubicBezTo>
                    <a:cubicBezTo>
                      <a:pt x="3893" y="7721"/>
                      <a:pt x="4018" y="7407"/>
                      <a:pt x="3872" y="7261"/>
                    </a:cubicBezTo>
                    <a:cubicBezTo>
                      <a:pt x="3851" y="7114"/>
                      <a:pt x="3976" y="7010"/>
                      <a:pt x="3914" y="6884"/>
                    </a:cubicBezTo>
                    <a:lnTo>
                      <a:pt x="3851" y="6842"/>
                    </a:lnTo>
                    <a:cubicBezTo>
                      <a:pt x="3872" y="6822"/>
                      <a:pt x="3893" y="6822"/>
                      <a:pt x="3893" y="6801"/>
                    </a:cubicBezTo>
                    <a:lnTo>
                      <a:pt x="3893" y="6801"/>
                    </a:lnTo>
                    <a:cubicBezTo>
                      <a:pt x="3887" y="6807"/>
                      <a:pt x="3880" y="6809"/>
                      <a:pt x="3874" y="6809"/>
                    </a:cubicBezTo>
                    <a:cubicBezTo>
                      <a:pt x="3860" y="6809"/>
                      <a:pt x="3845" y="6794"/>
                      <a:pt x="3830" y="6780"/>
                    </a:cubicBezTo>
                    <a:lnTo>
                      <a:pt x="3872" y="6738"/>
                    </a:lnTo>
                    <a:cubicBezTo>
                      <a:pt x="3767" y="6738"/>
                      <a:pt x="4018" y="6654"/>
                      <a:pt x="3914" y="6654"/>
                    </a:cubicBezTo>
                    <a:lnTo>
                      <a:pt x="3851" y="6633"/>
                    </a:lnTo>
                    <a:cubicBezTo>
                      <a:pt x="3663" y="6361"/>
                      <a:pt x="3851" y="5985"/>
                      <a:pt x="3725" y="5671"/>
                    </a:cubicBezTo>
                    <a:cubicBezTo>
                      <a:pt x="3642" y="5608"/>
                      <a:pt x="3495" y="5608"/>
                      <a:pt x="3453" y="5524"/>
                    </a:cubicBezTo>
                    <a:lnTo>
                      <a:pt x="3537" y="5503"/>
                    </a:lnTo>
                    <a:cubicBezTo>
                      <a:pt x="3543" y="5485"/>
                      <a:pt x="3540" y="5479"/>
                      <a:pt x="3531" y="5479"/>
                    </a:cubicBezTo>
                    <a:cubicBezTo>
                      <a:pt x="3517" y="5479"/>
                      <a:pt x="3486" y="5495"/>
                      <a:pt x="3454" y="5495"/>
                    </a:cubicBezTo>
                    <a:cubicBezTo>
                      <a:pt x="3440" y="5495"/>
                      <a:pt x="3425" y="5492"/>
                      <a:pt x="3411" y="5482"/>
                    </a:cubicBezTo>
                    <a:lnTo>
                      <a:pt x="3537" y="5462"/>
                    </a:lnTo>
                    <a:lnTo>
                      <a:pt x="3516" y="5357"/>
                    </a:lnTo>
                    <a:lnTo>
                      <a:pt x="3516" y="5378"/>
                    </a:lnTo>
                    <a:cubicBezTo>
                      <a:pt x="3495" y="5336"/>
                      <a:pt x="3516" y="5294"/>
                      <a:pt x="3579" y="5273"/>
                    </a:cubicBezTo>
                    <a:lnTo>
                      <a:pt x="3579" y="5273"/>
                    </a:lnTo>
                    <a:cubicBezTo>
                      <a:pt x="3553" y="5282"/>
                      <a:pt x="3530" y="5287"/>
                      <a:pt x="3512" y="5287"/>
                    </a:cubicBezTo>
                    <a:cubicBezTo>
                      <a:pt x="3485" y="5287"/>
                      <a:pt x="3466" y="5277"/>
                      <a:pt x="3453" y="5252"/>
                    </a:cubicBezTo>
                    <a:cubicBezTo>
                      <a:pt x="3600" y="5210"/>
                      <a:pt x="3579" y="5148"/>
                      <a:pt x="3579" y="5064"/>
                    </a:cubicBezTo>
                    <a:lnTo>
                      <a:pt x="3579" y="5064"/>
                    </a:lnTo>
                    <a:cubicBezTo>
                      <a:pt x="3568" y="5074"/>
                      <a:pt x="3558" y="5074"/>
                      <a:pt x="3547" y="5074"/>
                    </a:cubicBezTo>
                    <a:cubicBezTo>
                      <a:pt x="3537" y="5074"/>
                      <a:pt x="3527" y="5074"/>
                      <a:pt x="3516" y="5085"/>
                    </a:cubicBezTo>
                    <a:cubicBezTo>
                      <a:pt x="3638" y="4881"/>
                      <a:pt x="3344" y="4915"/>
                      <a:pt x="3425" y="4725"/>
                    </a:cubicBezTo>
                    <a:lnTo>
                      <a:pt x="3425" y="4725"/>
                    </a:lnTo>
                    <a:cubicBezTo>
                      <a:pt x="3290" y="4642"/>
                      <a:pt x="3409" y="4560"/>
                      <a:pt x="3286" y="4478"/>
                    </a:cubicBezTo>
                    <a:lnTo>
                      <a:pt x="3349" y="4436"/>
                    </a:lnTo>
                    <a:cubicBezTo>
                      <a:pt x="3307" y="4394"/>
                      <a:pt x="3286" y="4332"/>
                      <a:pt x="3286" y="4269"/>
                    </a:cubicBezTo>
                    <a:lnTo>
                      <a:pt x="3265" y="4269"/>
                    </a:lnTo>
                    <a:lnTo>
                      <a:pt x="3265" y="4227"/>
                    </a:lnTo>
                    <a:lnTo>
                      <a:pt x="3244" y="4248"/>
                    </a:lnTo>
                    <a:cubicBezTo>
                      <a:pt x="3244" y="4206"/>
                      <a:pt x="3202" y="4185"/>
                      <a:pt x="3223" y="4143"/>
                    </a:cubicBezTo>
                    <a:cubicBezTo>
                      <a:pt x="3181" y="4143"/>
                      <a:pt x="3181" y="4101"/>
                      <a:pt x="3202" y="4060"/>
                    </a:cubicBezTo>
                    <a:lnTo>
                      <a:pt x="3139" y="4060"/>
                    </a:lnTo>
                    <a:cubicBezTo>
                      <a:pt x="3160" y="3955"/>
                      <a:pt x="3035" y="3913"/>
                      <a:pt x="3077" y="3809"/>
                    </a:cubicBezTo>
                    <a:cubicBezTo>
                      <a:pt x="3014" y="3683"/>
                      <a:pt x="2972" y="3557"/>
                      <a:pt x="2867" y="3453"/>
                    </a:cubicBezTo>
                    <a:cubicBezTo>
                      <a:pt x="2784" y="3265"/>
                      <a:pt x="2679" y="3223"/>
                      <a:pt x="2575" y="3160"/>
                    </a:cubicBezTo>
                    <a:cubicBezTo>
                      <a:pt x="2512" y="3139"/>
                      <a:pt x="2449" y="3097"/>
                      <a:pt x="2365" y="3034"/>
                    </a:cubicBezTo>
                    <a:cubicBezTo>
                      <a:pt x="2240" y="2846"/>
                      <a:pt x="2219" y="2658"/>
                      <a:pt x="2072" y="2553"/>
                    </a:cubicBezTo>
                    <a:cubicBezTo>
                      <a:pt x="2303" y="2302"/>
                      <a:pt x="2533" y="2072"/>
                      <a:pt x="2700" y="1884"/>
                    </a:cubicBezTo>
                    <a:cubicBezTo>
                      <a:pt x="3098" y="1570"/>
                      <a:pt x="3516" y="1486"/>
                      <a:pt x="3935" y="1277"/>
                    </a:cubicBezTo>
                    <a:lnTo>
                      <a:pt x="4018" y="1172"/>
                    </a:lnTo>
                    <a:cubicBezTo>
                      <a:pt x="4071" y="1172"/>
                      <a:pt x="4097" y="1177"/>
                      <a:pt x="4125" y="1177"/>
                    </a:cubicBezTo>
                    <a:cubicBezTo>
                      <a:pt x="4154" y="1177"/>
                      <a:pt x="4186" y="1172"/>
                      <a:pt x="4248" y="1151"/>
                    </a:cubicBezTo>
                    <a:cubicBezTo>
                      <a:pt x="4165" y="1151"/>
                      <a:pt x="4248" y="1109"/>
                      <a:pt x="4269" y="1068"/>
                    </a:cubicBezTo>
                    <a:lnTo>
                      <a:pt x="4416" y="1088"/>
                    </a:lnTo>
                    <a:cubicBezTo>
                      <a:pt x="4420" y="1071"/>
                      <a:pt x="4438" y="1064"/>
                      <a:pt x="4463" y="1064"/>
                    </a:cubicBezTo>
                    <a:cubicBezTo>
                      <a:pt x="4531" y="1064"/>
                      <a:pt x="4656" y="1113"/>
                      <a:pt x="4725" y="1113"/>
                    </a:cubicBezTo>
                    <a:cubicBezTo>
                      <a:pt x="4750" y="1113"/>
                      <a:pt x="4767" y="1106"/>
                      <a:pt x="4772" y="1088"/>
                    </a:cubicBezTo>
                    <a:lnTo>
                      <a:pt x="4792" y="1005"/>
                    </a:lnTo>
                    <a:cubicBezTo>
                      <a:pt x="5025" y="933"/>
                      <a:pt x="5277" y="900"/>
                      <a:pt x="5534" y="900"/>
                    </a:cubicBezTo>
                    <a:close/>
                    <a:moveTo>
                      <a:pt x="5880" y="0"/>
                    </a:moveTo>
                    <a:cubicBezTo>
                      <a:pt x="5741" y="22"/>
                      <a:pt x="5608" y="28"/>
                      <a:pt x="5481" y="28"/>
                    </a:cubicBezTo>
                    <a:cubicBezTo>
                      <a:pt x="5299" y="28"/>
                      <a:pt x="5128" y="15"/>
                      <a:pt x="4965" y="15"/>
                    </a:cubicBezTo>
                    <a:cubicBezTo>
                      <a:pt x="4797" y="15"/>
                      <a:pt x="4636" y="29"/>
                      <a:pt x="4479" y="84"/>
                    </a:cubicBezTo>
                    <a:cubicBezTo>
                      <a:pt x="4604" y="126"/>
                      <a:pt x="4353" y="168"/>
                      <a:pt x="4374" y="210"/>
                    </a:cubicBezTo>
                    <a:cubicBezTo>
                      <a:pt x="4333" y="225"/>
                      <a:pt x="4304" y="230"/>
                      <a:pt x="4280" y="230"/>
                    </a:cubicBezTo>
                    <a:cubicBezTo>
                      <a:pt x="4223" y="230"/>
                      <a:pt x="4199" y="199"/>
                      <a:pt x="4133" y="199"/>
                    </a:cubicBezTo>
                    <a:cubicBezTo>
                      <a:pt x="4113" y="199"/>
                      <a:pt x="4090" y="202"/>
                      <a:pt x="4060" y="210"/>
                    </a:cubicBezTo>
                    <a:lnTo>
                      <a:pt x="3955" y="335"/>
                    </a:lnTo>
                    <a:cubicBezTo>
                      <a:pt x="3537" y="335"/>
                      <a:pt x="3725" y="503"/>
                      <a:pt x="3370" y="607"/>
                    </a:cubicBezTo>
                    <a:cubicBezTo>
                      <a:pt x="3098" y="607"/>
                      <a:pt x="2909" y="921"/>
                      <a:pt x="2554" y="1005"/>
                    </a:cubicBezTo>
                    <a:lnTo>
                      <a:pt x="2595" y="1068"/>
                    </a:lnTo>
                    <a:cubicBezTo>
                      <a:pt x="2344" y="1172"/>
                      <a:pt x="2282" y="1340"/>
                      <a:pt x="2093" y="1465"/>
                    </a:cubicBezTo>
                    <a:cubicBezTo>
                      <a:pt x="2093" y="1492"/>
                      <a:pt x="2100" y="1499"/>
                      <a:pt x="2110" y="1499"/>
                    </a:cubicBezTo>
                    <a:cubicBezTo>
                      <a:pt x="2123" y="1499"/>
                      <a:pt x="2143" y="1486"/>
                      <a:pt x="2163" y="1486"/>
                    </a:cubicBezTo>
                    <a:cubicBezTo>
                      <a:pt x="2175" y="1486"/>
                      <a:pt x="2187" y="1491"/>
                      <a:pt x="2198" y="1507"/>
                    </a:cubicBezTo>
                    <a:cubicBezTo>
                      <a:pt x="2010" y="1612"/>
                      <a:pt x="2323" y="1570"/>
                      <a:pt x="2177" y="1612"/>
                    </a:cubicBezTo>
                    <a:cubicBezTo>
                      <a:pt x="2093" y="1737"/>
                      <a:pt x="1926" y="1800"/>
                      <a:pt x="1779" y="1863"/>
                    </a:cubicBezTo>
                    <a:cubicBezTo>
                      <a:pt x="1633" y="1925"/>
                      <a:pt x="1466" y="1967"/>
                      <a:pt x="1382" y="2093"/>
                    </a:cubicBezTo>
                    <a:cubicBezTo>
                      <a:pt x="1097" y="2296"/>
                      <a:pt x="1129" y="2638"/>
                      <a:pt x="996" y="2638"/>
                    </a:cubicBezTo>
                    <a:cubicBezTo>
                      <a:pt x="992" y="2638"/>
                      <a:pt x="988" y="2637"/>
                      <a:pt x="984" y="2637"/>
                    </a:cubicBezTo>
                    <a:lnTo>
                      <a:pt x="1068" y="2490"/>
                    </a:lnTo>
                    <a:lnTo>
                      <a:pt x="817" y="2867"/>
                    </a:lnTo>
                    <a:lnTo>
                      <a:pt x="859" y="2888"/>
                    </a:lnTo>
                    <a:cubicBezTo>
                      <a:pt x="754" y="3034"/>
                      <a:pt x="629" y="3453"/>
                      <a:pt x="461" y="3641"/>
                    </a:cubicBezTo>
                    <a:cubicBezTo>
                      <a:pt x="482" y="3641"/>
                      <a:pt x="482" y="3641"/>
                      <a:pt x="482" y="3662"/>
                    </a:cubicBezTo>
                    <a:cubicBezTo>
                      <a:pt x="357" y="3871"/>
                      <a:pt x="419" y="3955"/>
                      <a:pt x="273" y="4122"/>
                    </a:cubicBezTo>
                    <a:lnTo>
                      <a:pt x="315" y="4101"/>
                    </a:lnTo>
                    <a:lnTo>
                      <a:pt x="315" y="4101"/>
                    </a:lnTo>
                    <a:cubicBezTo>
                      <a:pt x="85" y="4415"/>
                      <a:pt x="1" y="5252"/>
                      <a:pt x="22" y="5817"/>
                    </a:cubicBezTo>
                    <a:cubicBezTo>
                      <a:pt x="100" y="5837"/>
                      <a:pt x="105" y="6108"/>
                      <a:pt x="122" y="6348"/>
                    </a:cubicBezTo>
                    <a:lnTo>
                      <a:pt x="122" y="6348"/>
                    </a:lnTo>
                    <a:cubicBezTo>
                      <a:pt x="129" y="6318"/>
                      <a:pt x="154" y="6313"/>
                      <a:pt x="168" y="6298"/>
                    </a:cubicBezTo>
                    <a:lnTo>
                      <a:pt x="168" y="6298"/>
                    </a:lnTo>
                    <a:cubicBezTo>
                      <a:pt x="126" y="6654"/>
                      <a:pt x="398" y="6947"/>
                      <a:pt x="419" y="7303"/>
                    </a:cubicBezTo>
                    <a:lnTo>
                      <a:pt x="419" y="7282"/>
                    </a:lnTo>
                    <a:cubicBezTo>
                      <a:pt x="503" y="7386"/>
                      <a:pt x="545" y="7805"/>
                      <a:pt x="691" y="7805"/>
                    </a:cubicBezTo>
                    <a:cubicBezTo>
                      <a:pt x="775" y="8182"/>
                      <a:pt x="963" y="8516"/>
                      <a:pt x="1361" y="8893"/>
                    </a:cubicBezTo>
                    <a:lnTo>
                      <a:pt x="1361" y="8872"/>
                    </a:lnTo>
                    <a:cubicBezTo>
                      <a:pt x="1528" y="8977"/>
                      <a:pt x="1675" y="9081"/>
                      <a:pt x="1800" y="9144"/>
                    </a:cubicBezTo>
                    <a:cubicBezTo>
                      <a:pt x="2197" y="9375"/>
                      <a:pt x="2450" y="9424"/>
                      <a:pt x="2580" y="9424"/>
                    </a:cubicBezTo>
                    <a:cubicBezTo>
                      <a:pt x="2615" y="9424"/>
                      <a:pt x="2641" y="9420"/>
                      <a:pt x="2658" y="9416"/>
                    </a:cubicBezTo>
                    <a:cubicBezTo>
                      <a:pt x="2763" y="9353"/>
                      <a:pt x="2616" y="9144"/>
                      <a:pt x="2407" y="8893"/>
                    </a:cubicBezTo>
                    <a:cubicBezTo>
                      <a:pt x="2198" y="8642"/>
                      <a:pt x="1926" y="8328"/>
                      <a:pt x="1738" y="8035"/>
                    </a:cubicBezTo>
                    <a:cubicBezTo>
                      <a:pt x="1654" y="7889"/>
                      <a:pt x="1570" y="7763"/>
                      <a:pt x="1528" y="7658"/>
                    </a:cubicBezTo>
                    <a:cubicBezTo>
                      <a:pt x="1466" y="7575"/>
                      <a:pt x="1445" y="7512"/>
                      <a:pt x="1445" y="7512"/>
                    </a:cubicBezTo>
                    <a:cubicBezTo>
                      <a:pt x="1445" y="7512"/>
                      <a:pt x="1403" y="7470"/>
                      <a:pt x="1382" y="7386"/>
                    </a:cubicBezTo>
                    <a:cubicBezTo>
                      <a:pt x="1340" y="7324"/>
                      <a:pt x="1298" y="7219"/>
                      <a:pt x="1256" y="7114"/>
                    </a:cubicBezTo>
                    <a:cubicBezTo>
                      <a:pt x="1214" y="6989"/>
                      <a:pt x="1152" y="6863"/>
                      <a:pt x="1131" y="6780"/>
                    </a:cubicBezTo>
                    <a:cubicBezTo>
                      <a:pt x="1131" y="6738"/>
                      <a:pt x="1110" y="6717"/>
                      <a:pt x="1110" y="6717"/>
                    </a:cubicBezTo>
                    <a:cubicBezTo>
                      <a:pt x="1131" y="6717"/>
                      <a:pt x="1131" y="6633"/>
                      <a:pt x="1110" y="6612"/>
                    </a:cubicBezTo>
                    <a:cubicBezTo>
                      <a:pt x="1089" y="6131"/>
                      <a:pt x="984" y="5671"/>
                      <a:pt x="942" y="5148"/>
                    </a:cubicBezTo>
                    <a:cubicBezTo>
                      <a:pt x="922" y="4666"/>
                      <a:pt x="963" y="4122"/>
                      <a:pt x="1235" y="3725"/>
                    </a:cubicBezTo>
                    <a:cubicBezTo>
                      <a:pt x="1319" y="3557"/>
                      <a:pt x="1445" y="3348"/>
                      <a:pt x="1591" y="3160"/>
                    </a:cubicBezTo>
                    <a:cubicBezTo>
                      <a:pt x="1654" y="3160"/>
                      <a:pt x="1675" y="3181"/>
                      <a:pt x="1696" y="3244"/>
                    </a:cubicBezTo>
                    <a:lnTo>
                      <a:pt x="1654" y="3285"/>
                    </a:lnTo>
                    <a:cubicBezTo>
                      <a:pt x="1717" y="3285"/>
                      <a:pt x="1717" y="3348"/>
                      <a:pt x="1717" y="3390"/>
                    </a:cubicBezTo>
                    <a:cubicBezTo>
                      <a:pt x="1696" y="3453"/>
                      <a:pt x="1654" y="3432"/>
                      <a:pt x="1633" y="3495"/>
                    </a:cubicBezTo>
                    <a:cubicBezTo>
                      <a:pt x="1696" y="3557"/>
                      <a:pt x="1675" y="3537"/>
                      <a:pt x="1717" y="3599"/>
                    </a:cubicBezTo>
                    <a:cubicBezTo>
                      <a:pt x="1759" y="3557"/>
                      <a:pt x="1717" y="3537"/>
                      <a:pt x="1759" y="3516"/>
                    </a:cubicBezTo>
                    <a:lnTo>
                      <a:pt x="1759" y="3516"/>
                    </a:lnTo>
                    <a:cubicBezTo>
                      <a:pt x="1738" y="3537"/>
                      <a:pt x="1779" y="3578"/>
                      <a:pt x="1738" y="3620"/>
                    </a:cubicBezTo>
                    <a:lnTo>
                      <a:pt x="1779" y="3578"/>
                    </a:lnTo>
                    <a:cubicBezTo>
                      <a:pt x="1779" y="3585"/>
                      <a:pt x="1784" y="3588"/>
                      <a:pt x="1791" y="3588"/>
                    </a:cubicBezTo>
                    <a:cubicBezTo>
                      <a:pt x="1805" y="3588"/>
                      <a:pt x="1828" y="3578"/>
                      <a:pt x="1842" y="3578"/>
                    </a:cubicBezTo>
                    <a:cubicBezTo>
                      <a:pt x="1825" y="3595"/>
                      <a:pt x="1822" y="3626"/>
                      <a:pt x="1810" y="3626"/>
                    </a:cubicBezTo>
                    <a:cubicBezTo>
                      <a:pt x="1808" y="3626"/>
                      <a:pt x="1804" y="3624"/>
                      <a:pt x="1800" y="3620"/>
                    </a:cubicBezTo>
                    <a:lnTo>
                      <a:pt x="1800" y="3620"/>
                    </a:lnTo>
                    <a:cubicBezTo>
                      <a:pt x="1800" y="3683"/>
                      <a:pt x="1779" y="3767"/>
                      <a:pt x="1842" y="3767"/>
                    </a:cubicBezTo>
                    <a:cubicBezTo>
                      <a:pt x="1847" y="3776"/>
                      <a:pt x="1853" y="3780"/>
                      <a:pt x="1860" y="3780"/>
                    </a:cubicBezTo>
                    <a:cubicBezTo>
                      <a:pt x="1884" y="3780"/>
                      <a:pt x="1920" y="3736"/>
                      <a:pt x="1968" y="3704"/>
                    </a:cubicBezTo>
                    <a:lnTo>
                      <a:pt x="1968" y="3704"/>
                    </a:lnTo>
                    <a:cubicBezTo>
                      <a:pt x="1968" y="3725"/>
                      <a:pt x="1947" y="3767"/>
                      <a:pt x="1926" y="3788"/>
                    </a:cubicBezTo>
                    <a:lnTo>
                      <a:pt x="1947" y="3788"/>
                    </a:lnTo>
                    <a:lnTo>
                      <a:pt x="1905" y="3829"/>
                    </a:lnTo>
                    <a:cubicBezTo>
                      <a:pt x="1968" y="3829"/>
                      <a:pt x="1968" y="3850"/>
                      <a:pt x="1968" y="3892"/>
                    </a:cubicBezTo>
                    <a:cubicBezTo>
                      <a:pt x="1989" y="3934"/>
                      <a:pt x="1968" y="4018"/>
                      <a:pt x="2051" y="4018"/>
                    </a:cubicBezTo>
                    <a:cubicBezTo>
                      <a:pt x="2051" y="3997"/>
                      <a:pt x="2010" y="3976"/>
                      <a:pt x="2051" y="3934"/>
                    </a:cubicBezTo>
                    <a:lnTo>
                      <a:pt x="2072" y="3997"/>
                    </a:lnTo>
                    <a:cubicBezTo>
                      <a:pt x="2072" y="3976"/>
                      <a:pt x="2093" y="3934"/>
                      <a:pt x="2135" y="3913"/>
                    </a:cubicBezTo>
                    <a:cubicBezTo>
                      <a:pt x="2156" y="3997"/>
                      <a:pt x="2135" y="4101"/>
                      <a:pt x="2177" y="4206"/>
                    </a:cubicBezTo>
                    <a:cubicBezTo>
                      <a:pt x="2190" y="4198"/>
                      <a:pt x="2199" y="4194"/>
                      <a:pt x="2206" y="4194"/>
                    </a:cubicBezTo>
                    <a:cubicBezTo>
                      <a:pt x="2236" y="4194"/>
                      <a:pt x="2236" y="4248"/>
                      <a:pt x="2303" y="4248"/>
                    </a:cubicBezTo>
                    <a:lnTo>
                      <a:pt x="2261" y="4248"/>
                    </a:lnTo>
                    <a:cubicBezTo>
                      <a:pt x="2261" y="4248"/>
                      <a:pt x="2240" y="4248"/>
                      <a:pt x="2240" y="4290"/>
                    </a:cubicBezTo>
                    <a:lnTo>
                      <a:pt x="2261" y="4290"/>
                    </a:lnTo>
                    <a:cubicBezTo>
                      <a:pt x="2240" y="4290"/>
                      <a:pt x="2240" y="4311"/>
                      <a:pt x="2240" y="4311"/>
                    </a:cubicBezTo>
                    <a:cubicBezTo>
                      <a:pt x="2282" y="4311"/>
                      <a:pt x="2282" y="4311"/>
                      <a:pt x="2282" y="4290"/>
                    </a:cubicBezTo>
                    <a:cubicBezTo>
                      <a:pt x="2294" y="4302"/>
                      <a:pt x="2299" y="4314"/>
                      <a:pt x="2309" y="4314"/>
                    </a:cubicBezTo>
                    <a:cubicBezTo>
                      <a:pt x="2316" y="4314"/>
                      <a:pt x="2327" y="4307"/>
                      <a:pt x="2344" y="4290"/>
                    </a:cubicBezTo>
                    <a:lnTo>
                      <a:pt x="2344" y="4290"/>
                    </a:lnTo>
                    <a:cubicBezTo>
                      <a:pt x="2386" y="4311"/>
                      <a:pt x="2282" y="4394"/>
                      <a:pt x="2282" y="4436"/>
                    </a:cubicBezTo>
                    <a:cubicBezTo>
                      <a:pt x="2323" y="4478"/>
                      <a:pt x="2323" y="4499"/>
                      <a:pt x="2344" y="4583"/>
                    </a:cubicBezTo>
                    <a:lnTo>
                      <a:pt x="2344" y="4562"/>
                    </a:lnTo>
                    <a:cubicBezTo>
                      <a:pt x="2355" y="4567"/>
                      <a:pt x="2367" y="4568"/>
                      <a:pt x="2378" y="4568"/>
                    </a:cubicBezTo>
                    <a:cubicBezTo>
                      <a:pt x="2390" y="4568"/>
                      <a:pt x="2402" y="4567"/>
                      <a:pt x="2412" y="4567"/>
                    </a:cubicBezTo>
                    <a:cubicBezTo>
                      <a:pt x="2433" y="4567"/>
                      <a:pt x="2449" y="4572"/>
                      <a:pt x="2449" y="4604"/>
                    </a:cubicBezTo>
                    <a:cubicBezTo>
                      <a:pt x="2240" y="4750"/>
                      <a:pt x="2512" y="4708"/>
                      <a:pt x="2470" y="4834"/>
                    </a:cubicBezTo>
                    <a:cubicBezTo>
                      <a:pt x="2386" y="4855"/>
                      <a:pt x="2428" y="4876"/>
                      <a:pt x="2365" y="4917"/>
                    </a:cubicBezTo>
                    <a:cubicBezTo>
                      <a:pt x="2491" y="4959"/>
                      <a:pt x="2365" y="5085"/>
                      <a:pt x="2470" y="5148"/>
                    </a:cubicBezTo>
                    <a:cubicBezTo>
                      <a:pt x="2554" y="5148"/>
                      <a:pt x="2533" y="5231"/>
                      <a:pt x="2470" y="5273"/>
                    </a:cubicBezTo>
                    <a:cubicBezTo>
                      <a:pt x="2501" y="5252"/>
                      <a:pt x="2527" y="5252"/>
                      <a:pt x="2551" y="5252"/>
                    </a:cubicBezTo>
                    <a:cubicBezTo>
                      <a:pt x="2570" y="5252"/>
                      <a:pt x="2587" y="5252"/>
                      <a:pt x="2605" y="5241"/>
                    </a:cubicBezTo>
                    <a:lnTo>
                      <a:pt x="2605" y="5241"/>
                    </a:lnTo>
                    <a:cubicBezTo>
                      <a:pt x="2539" y="5300"/>
                      <a:pt x="2595" y="5357"/>
                      <a:pt x="2595" y="5357"/>
                    </a:cubicBezTo>
                    <a:cubicBezTo>
                      <a:pt x="2603" y="5355"/>
                      <a:pt x="2610" y="5354"/>
                      <a:pt x="2615" y="5354"/>
                    </a:cubicBezTo>
                    <a:cubicBezTo>
                      <a:pt x="2672" y="5354"/>
                      <a:pt x="2643" y="5442"/>
                      <a:pt x="2700" y="5462"/>
                    </a:cubicBezTo>
                    <a:lnTo>
                      <a:pt x="2616" y="5545"/>
                    </a:lnTo>
                    <a:lnTo>
                      <a:pt x="2679" y="5503"/>
                    </a:lnTo>
                    <a:cubicBezTo>
                      <a:pt x="2679" y="5514"/>
                      <a:pt x="2695" y="5519"/>
                      <a:pt x="2713" y="5519"/>
                    </a:cubicBezTo>
                    <a:cubicBezTo>
                      <a:pt x="2731" y="5519"/>
                      <a:pt x="2752" y="5514"/>
                      <a:pt x="2763" y="5503"/>
                    </a:cubicBezTo>
                    <a:cubicBezTo>
                      <a:pt x="2784" y="5503"/>
                      <a:pt x="2763" y="5524"/>
                      <a:pt x="2742" y="5545"/>
                    </a:cubicBezTo>
                    <a:lnTo>
                      <a:pt x="2805" y="5524"/>
                    </a:lnTo>
                    <a:lnTo>
                      <a:pt x="2805" y="5524"/>
                    </a:lnTo>
                    <a:cubicBezTo>
                      <a:pt x="2821" y="5540"/>
                      <a:pt x="2752" y="5580"/>
                      <a:pt x="2718" y="5580"/>
                    </a:cubicBezTo>
                    <a:cubicBezTo>
                      <a:pt x="2707" y="5580"/>
                      <a:pt x="2700" y="5576"/>
                      <a:pt x="2700" y="5566"/>
                    </a:cubicBezTo>
                    <a:lnTo>
                      <a:pt x="2700" y="5566"/>
                    </a:lnTo>
                    <a:cubicBezTo>
                      <a:pt x="2575" y="5692"/>
                      <a:pt x="2805" y="5587"/>
                      <a:pt x="2700" y="5692"/>
                    </a:cubicBezTo>
                    <a:lnTo>
                      <a:pt x="2614" y="5721"/>
                    </a:lnTo>
                    <a:lnTo>
                      <a:pt x="2614" y="5721"/>
                    </a:lnTo>
                    <a:cubicBezTo>
                      <a:pt x="2614" y="5718"/>
                      <a:pt x="2615" y="5715"/>
                      <a:pt x="2616" y="5713"/>
                    </a:cubicBezTo>
                    <a:lnTo>
                      <a:pt x="2616" y="5713"/>
                    </a:lnTo>
                    <a:lnTo>
                      <a:pt x="2575" y="5734"/>
                    </a:lnTo>
                    <a:lnTo>
                      <a:pt x="2575" y="5734"/>
                    </a:lnTo>
                    <a:lnTo>
                      <a:pt x="2614" y="5721"/>
                    </a:lnTo>
                    <a:lnTo>
                      <a:pt x="2614" y="5721"/>
                    </a:lnTo>
                    <a:cubicBezTo>
                      <a:pt x="2603" y="5756"/>
                      <a:pt x="2626" y="5763"/>
                      <a:pt x="2655" y="5763"/>
                    </a:cubicBezTo>
                    <a:cubicBezTo>
                      <a:pt x="2673" y="5763"/>
                      <a:pt x="2693" y="5761"/>
                      <a:pt x="2708" y="5761"/>
                    </a:cubicBezTo>
                    <a:cubicBezTo>
                      <a:pt x="2731" y="5761"/>
                      <a:pt x="2743" y="5766"/>
                      <a:pt x="2721" y="5796"/>
                    </a:cubicBezTo>
                    <a:lnTo>
                      <a:pt x="2763" y="5796"/>
                    </a:lnTo>
                    <a:cubicBezTo>
                      <a:pt x="2763" y="5817"/>
                      <a:pt x="2763" y="5817"/>
                      <a:pt x="2700" y="5838"/>
                    </a:cubicBezTo>
                    <a:cubicBezTo>
                      <a:pt x="2742" y="5901"/>
                      <a:pt x="2805" y="5964"/>
                      <a:pt x="2867" y="6006"/>
                    </a:cubicBezTo>
                    <a:cubicBezTo>
                      <a:pt x="2860" y="6021"/>
                      <a:pt x="2849" y="6025"/>
                      <a:pt x="2837" y="6025"/>
                    </a:cubicBezTo>
                    <a:cubicBezTo>
                      <a:pt x="2823" y="6025"/>
                      <a:pt x="2808" y="6020"/>
                      <a:pt x="2791" y="6020"/>
                    </a:cubicBezTo>
                    <a:cubicBezTo>
                      <a:pt x="2782" y="6020"/>
                      <a:pt x="2772" y="6022"/>
                      <a:pt x="2763" y="6026"/>
                    </a:cubicBezTo>
                    <a:cubicBezTo>
                      <a:pt x="2679" y="6089"/>
                      <a:pt x="2784" y="6089"/>
                      <a:pt x="2826" y="6131"/>
                    </a:cubicBezTo>
                    <a:lnTo>
                      <a:pt x="2763" y="6131"/>
                    </a:lnTo>
                    <a:lnTo>
                      <a:pt x="2805" y="6194"/>
                    </a:lnTo>
                    <a:lnTo>
                      <a:pt x="2867" y="6173"/>
                    </a:lnTo>
                    <a:lnTo>
                      <a:pt x="2867" y="6236"/>
                    </a:lnTo>
                    <a:cubicBezTo>
                      <a:pt x="2861" y="6242"/>
                      <a:pt x="2857" y="6244"/>
                      <a:pt x="2853" y="6244"/>
                    </a:cubicBezTo>
                    <a:cubicBezTo>
                      <a:pt x="2845" y="6244"/>
                      <a:pt x="2840" y="6230"/>
                      <a:pt x="2826" y="6215"/>
                    </a:cubicBezTo>
                    <a:lnTo>
                      <a:pt x="2826" y="6215"/>
                    </a:lnTo>
                    <a:cubicBezTo>
                      <a:pt x="2847" y="6278"/>
                      <a:pt x="2679" y="6340"/>
                      <a:pt x="2805" y="6403"/>
                    </a:cubicBezTo>
                    <a:lnTo>
                      <a:pt x="2867" y="6382"/>
                    </a:lnTo>
                    <a:cubicBezTo>
                      <a:pt x="2847" y="6382"/>
                      <a:pt x="2847" y="6382"/>
                      <a:pt x="2847" y="6361"/>
                    </a:cubicBezTo>
                    <a:cubicBezTo>
                      <a:pt x="2866" y="6347"/>
                      <a:pt x="2880" y="6341"/>
                      <a:pt x="2890" y="6341"/>
                    </a:cubicBezTo>
                    <a:cubicBezTo>
                      <a:pt x="2924" y="6341"/>
                      <a:pt x="2919" y="6403"/>
                      <a:pt x="2951" y="6403"/>
                    </a:cubicBezTo>
                    <a:cubicBezTo>
                      <a:pt x="2888" y="6424"/>
                      <a:pt x="2951" y="6466"/>
                      <a:pt x="2847" y="6508"/>
                    </a:cubicBezTo>
                    <a:cubicBezTo>
                      <a:pt x="2993" y="6591"/>
                      <a:pt x="2826" y="6696"/>
                      <a:pt x="2909" y="6780"/>
                    </a:cubicBezTo>
                    <a:cubicBezTo>
                      <a:pt x="2918" y="6776"/>
                      <a:pt x="2924" y="6774"/>
                      <a:pt x="2930" y="6774"/>
                    </a:cubicBezTo>
                    <a:cubicBezTo>
                      <a:pt x="2953" y="6774"/>
                      <a:pt x="2960" y="6801"/>
                      <a:pt x="2993" y="6801"/>
                    </a:cubicBezTo>
                    <a:cubicBezTo>
                      <a:pt x="3035" y="6822"/>
                      <a:pt x="2930" y="6822"/>
                      <a:pt x="2930" y="6863"/>
                    </a:cubicBezTo>
                    <a:lnTo>
                      <a:pt x="3014" y="6884"/>
                    </a:lnTo>
                    <a:cubicBezTo>
                      <a:pt x="2909" y="6968"/>
                      <a:pt x="3139" y="6926"/>
                      <a:pt x="3098" y="7010"/>
                    </a:cubicBezTo>
                    <a:cubicBezTo>
                      <a:pt x="2993" y="7052"/>
                      <a:pt x="3181" y="7114"/>
                      <a:pt x="3077" y="7198"/>
                    </a:cubicBezTo>
                    <a:lnTo>
                      <a:pt x="3139" y="7198"/>
                    </a:lnTo>
                    <a:cubicBezTo>
                      <a:pt x="3077" y="7261"/>
                      <a:pt x="3202" y="7282"/>
                      <a:pt x="3160" y="7324"/>
                    </a:cubicBezTo>
                    <a:cubicBezTo>
                      <a:pt x="3181" y="7331"/>
                      <a:pt x="3193" y="7333"/>
                      <a:pt x="3201" y="7333"/>
                    </a:cubicBezTo>
                    <a:cubicBezTo>
                      <a:pt x="3219" y="7333"/>
                      <a:pt x="3223" y="7324"/>
                      <a:pt x="3265" y="7324"/>
                    </a:cubicBezTo>
                    <a:cubicBezTo>
                      <a:pt x="3254" y="7335"/>
                      <a:pt x="3257" y="7338"/>
                      <a:pt x="3267" y="7338"/>
                    </a:cubicBezTo>
                    <a:cubicBezTo>
                      <a:pt x="3282" y="7338"/>
                      <a:pt x="3311" y="7330"/>
                      <a:pt x="3328" y="7324"/>
                    </a:cubicBezTo>
                    <a:lnTo>
                      <a:pt x="3328" y="7324"/>
                    </a:lnTo>
                    <a:cubicBezTo>
                      <a:pt x="3410" y="7408"/>
                      <a:pt x="3077" y="7470"/>
                      <a:pt x="3098" y="7533"/>
                    </a:cubicBezTo>
                    <a:cubicBezTo>
                      <a:pt x="3014" y="7596"/>
                      <a:pt x="3244" y="7658"/>
                      <a:pt x="3098" y="7658"/>
                    </a:cubicBezTo>
                    <a:lnTo>
                      <a:pt x="3077" y="7638"/>
                    </a:lnTo>
                    <a:lnTo>
                      <a:pt x="3077" y="7721"/>
                    </a:lnTo>
                    <a:lnTo>
                      <a:pt x="3119" y="7721"/>
                    </a:lnTo>
                    <a:cubicBezTo>
                      <a:pt x="3077" y="7763"/>
                      <a:pt x="3160" y="7847"/>
                      <a:pt x="3056" y="7889"/>
                    </a:cubicBezTo>
                    <a:cubicBezTo>
                      <a:pt x="3077" y="7889"/>
                      <a:pt x="3077" y="7889"/>
                      <a:pt x="3077" y="7910"/>
                    </a:cubicBezTo>
                    <a:cubicBezTo>
                      <a:pt x="3035" y="7951"/>
                      <a:pt x="3119" y="7972"/>
                      <a:pt x="3014" y="7993"/>
                    </a:cubicBezTo>
                    <a:lnTo>
                      <a:pt x="3035" y="7993"/>
                    </a:lnTo>
                    <a:cubicBezTo>
                      <a:pt x="2909" y="8056"/>
                      <a:pt x="2930" y="8223"/>
                      <a:pt x="2909" y="8349"/>
                    </a:cubicBezTo>
                    <a:cubicBezTo>
                      <a:pt x="2993" y="8349"/>
                      <a:pt x="2951" y="8412"/>
                      <a:pt x="2930" y="8454"/>
                    </a:cubicBezTo>
                    <a:lnTo>
                      <a:pt x="2972" y="8454"/>
                    </a:lnTo>
                    <a:cubicBezTo>
                      <a:pt x="2867" y="8495"/>
                      <a:pt x="3056" y="8600"/>
                      <a:pt x="2951" y="8663"/>
                    </a:cubicBezTo>
                    <a:cubicBezTo>
                      <a:pt x="2993" y="8684"/>
                      <a:pt x="2867" y="8747"/>
                      <a:pt x="3014" y="8788"/>
                    </a:cubicBezTo>
                    <a:cubicBezTo>
                      <a:pt x="2888" y="8851"/>
                      <a:pt x="2888" y="8914"/>
                      <a:pt x="2930" y="9039"/>
                    </a:cubicBezTo>
                    <a:lnTo>
                      <a:pt x="2951" y="9039"/>
                    </a:lnTo>
                    <a:cubicBezTo>
                      <a:pt x="3014" y="9123"/>
                      <a:pt x="3056" y="9165"/>
                      <a:pt x="3119" y="9228"/>
                    </a:cubicBezTo>
                    <a:cubicBezTo>
                      <a:pt x="3014" y="9186"/>
                      <a:pt x="2909" y="9165"/>
                      <a:pt x="2847" y="9165"/>
                    </a:cubicBezTo>
                    <a:cubicBezTo>
                      <a:pt x="2721" y="9165"/>
                      <a:pt x="2679" y="9207"/>
                      <a:pt x="2763" y="9395"/>
                    </a:cubicBezTo>
                    <a:cubicBezTo>
                      <a:pt x="2847" y="9542"/>
                      <a:pt x="3056" y="9876"/>
                      <a:pt x="3621" y="10232"/>
                    </a:cubicBezTo>
                    <a:cubicBezTo>
                      <a:pt x="3872" y="10274"/>
                      <a:pt x="4081" y="10316"/>
                      <a:pt x="4416" y="10441"/>
                    </a:cubicBezTo>
                    <a:lnTo>
                      <a:pt x="4332" y="10504"/>
                    </a:lnTo>
                    <a:cubicBezTo>
                      <a:pt x="4353" y="10502"/>
                      <a:pt x="4373" y="10501"/>
                      <a:pt x="4393" y="10501"/>
                    </a:cubicBezTo>
                    <a:cubicBezTo>
                      <a:pt x="4593" y="10501"/>
                      <a:pt x="4747" y="10590"/>
                      <a:pt x="4918" y="10609"/>
                    </a:cubicBezTo>
                    <a:cubicBezTo>
                      <a:pt x="5023" y="10692"/>
                      <a:pt x="4751" y="10692"/>
                      <a:pt x="4981" y="10755"/>
                    </a:cubicBezTo>
                    <a:cubicBezTo>
                      <a:pt x="5226" y="10780"/>
                      <a:pt x="5256" y="10790"/>
                      <a:pt x="5322" y="10790"/>
                    </a:cubicBezTo>
                    <a:cubicBezTo>
                      <a:pt x="5369" y="10790"/>
                      <a:pt x="5435" y="10785"/>
                      <a:pt x="5608" y="10776"/>
                    </a:cubicBezTo>
                    <a:cubicBezTo>
                      <a:pt x="5567" y="10734"/>
                      <a:pt x="5357" y="10755"/>
                      <a:pt x="5420" y="10692"/>
                    </a:cubicBezTo>
                    <a:lnTo>
                      <a:pt x="5420" y="10692"/>
                    </a:lnTo>
                    <a:cubicBezTo>
                      <a:pt x="5457" y="10729"/>
                      <a:pt x="5700" y="10734"/>
                      <a:pt x="5734" y="10776"/>
                    </a:cubicBezTo>
                    <a:lnTo>
                      <a:pt x="5734" y="10776"/>
                    </a:lnTo>
                    <a:lnTo>
                      <a:pt x="5734" y="10734"/>
                    </a:lnTo>
                    <a:cubicBezTo>
                      <a:pt x="5746" y="10737"/>
                      <a:pt x="5757" y="10738"/>
                      <a:pt x="5768" y="10738"/>
                    </a:cubicBezTo>
                    <a:cubicBezTo>
                      <a:pt x="5836" y="10738"/>
                      <a:pt x="5895" y="10689"/>
                      <a:pt x="5985" y="10671"/>
                    </a:cubicBezTo>
                    <a:lnTo>
                      <a:pt x="5985" y="10671"/>
                    </a:lnTo>
                    <a:cubicBezTo>
                      <a:pt x="6027" y="10692"/>
                      <a:pt x="6069" y="10713"/>
                      <a:pt x="5943" y="10734"/>
                    </a:cubicBezTo>
                    <a:cubicBezTo>
                      <a:pt x="6046" y="10744"/>
                      <a:pt x="6166" y="10753"/>
                      <a:pt x="6280" y="10753"/>
                    </a:cubicBezTo>
                    <a:cubicBezTo>
                      <a:pt x="6421" y="10753"/>
                      <a:pt x="6553" y="10739"/>
                      <a:pt x="6634" y="10692"/>
                    </a:cubicBezTo>
                    <a:cubicBezTo>
                      <a:pt x="6843" y="10651"/>
                      <a:pt x="6759" y="10588"/>
                      <a:pt x="6822" y="10525"/>
                    </a:cubicBezTo>
                    <a:cubicBezTo>
                      <a:pt x="6839" y="10516"/>
                      <a:pt x="6867" y="10511"/>
                      <a:pt x="6896" y="10511"/>
                    </a:cubicBezTo>
                    <a:cubicBezTo>
                      <a:pt x="6936" y="10511"/>
                      <a:pt x="6977" y="10521"/>
                      <a:pt x="6989" y="10546"/>
                    </a:cubicBezTo>
                    <a:lnTo>
                      <a:pt x="7010" y="10525"/>
                    </a:lnTo>
                    <a:lnTo>
                      <a:pt x="7094" y="10546"/>
                    </a:lnTo>
                    <a:cubicBezTo>
                      <a:pt x="7471" y="10337"/>
                      <a:pt x="7910" y="10337"/>
                      <a:pt x="8182" y="10065"/>
                    </a:cubicBezTo>
                    <a:lnTo>
                      <a:pt x="8182" y="10065"/>
                    </a:lnTo>
                    <a:cubicBezTo>
                      <a:pt x="8101" y="10097"/>
                      <a:pt x="8006" y="10168"/>
                      <a:pt x="7949" y="10168"/>
                    </a:cubicBezTo>
                    <a:cubicBezTo>
                      <a:pt x="7933" y="10168"/>
                      <a:pt x="7919" y="10162"/>
                      <a:pt x="7910" y="10148"/>
                    </a:cubicBezTo>
                    <a:lnTo>
                      <a:pt x="8182" y="10023"/>
                    </a:lnTo>
                    <a:lnTo>
                      <a:pt x="8182" y="10023"/>
                    </a:lnTo>
                    <a:cubicBezTo>
                      <a:pt x="8125" y="10046"/>
                      <a:pt x="8067" y="10062"/>
                      <a:pt x="8031" y="10062"/>
                    </a:cubicBezTo>
                    <a:cubicBezTo>
                      <a:pt x="8000" y="10062"/>
                      <a:pt x="7984" y="10051"/>
                      <a:pt x="7994" y="10023"/>
                    </a:cubicBezTo>
                    <a:cubicBezTo>
                      <a:pt x="8370" y="9855"/>
                      <a:pt x="8726" y="9709"/>
                      <a:pt x="9124" y="9374"/>
                    </a:cubicBezTo>
                    <a:cubicBezTo>
                      <a:pt x="9124" y="9353"/>
                      <a:pt x="9124" y="9353"/>
                      <a:pt x="9124" y="9332"/>
                    </a:cubicBezTo>
                    <a:cubicBezTo>
                      <a:pt x="9145" y="9311"/>
                      <a:pt x="9165" y="9311"/>
                      <a:pt x="9165" y="9291"/>
                    </a:cubicBezTo>
                    <a:cubicBezTo>
                      <a:pt x="9165" y="9270"/>
                      <a:pt x="9165" y="9270"/>
                      <a:pt x="9165" y="9270"/>
                    </a:cubicBezTo>
                    <a:cubicBezTo>
                      <a:pt x="9249" y="9165"/>
                      <a:pt x="9375" y="9060"/>
                      <a:pt x="9417" y="8935"/>
                    </a:cubicBezTo>
                    <a:cubicBezTo>
                      <a:pt x="9417" y="8977"/>
                      <a:pt x="9417" y="8977"/>
                      <a:pt x="9437" y="8977"/>
                    </a:cubicBezTo>
                    <a:cubicBezTo>
                      <a:pt x="9404" y="9010"/>
                      <a:pt x="9389" y="9037"/>
                      <a:pt x="9400" y="9037"/>
                    </a:cubicBezTo>
                    <a:cubicBezTo>
                      <a:pt x="9410" y="9037"/>
                      <a:pt x="9441" y="9015"/>
                      <a:pt x="9500" y="8956"/>
                    </a:cubicBezTo>
                    <a:cubicBezTo>
                      <a:pt x="9521" y="8935"/>
                      <a:pt x="9542" y="8914"/>
                      <a:pt x="9563" y="8914"/>
                    </a:cubicBezTo>
                    <a:cubicBezTo>
                      <a:pt x="9603" y="8834"/>
                      <a:pt x="9609" y="8805"/>
                      <a:pt x="9592" y="8805"/>
                    </a:cubicBezTo>
                    <a:cubicBezTo>
                      <a:pt x="9582" y="8805"/>
                      <a:pt x="9565" y="8815"/>
                      <a:pt x="9542" y="8830"/>
                    </a:cubicBezTo>
                    <a:cubicBezTo>
                      <a:pt x="9593" y="8779"/>
                      <a:pt x="9658" y="8714"/>
                      <a:pt x="9635" y="8714"/>
                    </a:cubicBezTo>
                    <a:cubicBezTo>
                      <a:pt x="9630" y="8714"/>
                      <a:pt x="9621" y="8718"/>
                      <a:pt x="9605" y="8726"/>
                    </a:cubicBezTo>
                    <a:cubicBezTo>
                      <a:pt x="9751" y="8495"/>
                      <a:pt x="9856" y="8537"/>
                      <a:pt x="9961" y="8412"/>
                    </a:cubicBezTo>
                    <a:cubicBezTo>
                      <a:pt x="10122" y="8170"/>
                      <a:pt x="10186" y="8064"/>
                      <a:pt x="10358" y="7721"/>
                    </a:cubicBezTo>
                    <a:lnTo>
                      <a:pt x="10358" y="7721"/>
                    </a:lnTo>
                    <a:cubicBezTo>
                      <a:pt x="10400" y="7616"/>
                      <a:pt x="10316" y="7554"/>
                      <a:pt x="10421" y="7345"/>
                    </a:cubicBezTo>
                    <a:cubicBezTo>
                      <a:pt x="10756" y="7282"/>
                      <a:pt x="10630" y="6801"/>
                      <a:pt x="10777" y="6340"/>
                    </a:cubicBezTo>
                    <a:cubicBezTo>
                      <a:pt x="10788" y="6352"/>
                      <a:pt x="10798" y="6356"/>
                      <a:pt x="10806" y="6356"/>
                    </a:cubicBezTo>
                    <a:cubicBezTo>
                      <a:pt x="10857" y="6356"/>
                      <a:pt x="10867" y="6189"/>
                      <a:pt x="10910" y="6189"/>
                    </a:cubicBezTo>
                    <a:cubicBezTo>
                      <a:pt x="10914" y="6189"/>
                      <a:pt x="10919" y="6191"/>
                      <a:pt x="10923" y="6194"/>
                    </a:cubicBezTo>
                    <a:cubicBezTo>
                      <a:pt x="10923" y="6026"/>
                      <a:pt x="10944" y="5859"/>
                      <a:pt x="10944" y="5713"/>
                    </a:cubicBezTo>
                    <a:cubicBezTo>
                      <a:pt x="10986" y="5399"/>
                      <a:pt x="11028" y="5106"/>
                      <a:pt x="10923" y="4771"/>
                    </a:cubicBezTo>
                    <a:lnTo>
                      <a:pt x="10923" y="4792"/>
                    </a:lnTo>
                    <a:cubicBezTo>
                      <a:pt x="10860" y="4645"/>
                      <a:pt x="10818" y="4290"/>
                      <a:pt x="10860" y="4143"/>
                    </a:cubicBezTo>
                    <a:lnTo>
                      <a:pt x="10860" y="4143"/>
                    </a:lnTo>
                    <a:cubicBezTo>
                      <a:pt x="10853" y="4162"/>
                      <a:pt x="10844" y="4169"/>
                      <a:pt x="10834" y="4169"/>
                    </a:cubicBezTo>
                    <a:cubicBezTo>
                      <a:pt x="10799" y="4169"/>
                      <a:pt x="10754" y="4075"/>
                      <a:pt x="10719" y="4075"/>
                    </a:cubicBezTo>
                    <a:cubicBezTo>
                      <a:pt x="10711" y="4075"/>
                      <a:pt x="10703" y="4081"/>
                      <a:pt x="10696" y="4095"/>
                    </a:cubicBezTo>
                    <a:lnTo>
                      <a:pt x="10696" y="4095"/>
                    </a:lnTo>
                    <a:cubicBezTo>
                      <a:pt x="10749" y="3961"/>
                      <a:pt x="10567" y="3537"/>
                      <a:pt x="10567" y="3537"/>
                    </a:cubicBezTo>
                    <a:cubicBezTo>
                      <a:pt x="10463" y="3474"/>
                      <a:pt x="10400" y="3118"/>
                      <a:pt x="10233" y="2951"/>
                    </a:cubicBezTo>
                    <a:lnTo>
                      <a:pt x="10191" y="2658"/>
                    </a:lnTo>
                    <a:lnTo>
                      <a:pt x="10170" y="2783"/>
                    </a:lnTo>
                    <a:cubicBezTo>
                      <a:pt x="10134" y="2700"/>
                      <a:pt x="10105" y="2664"/>
                      <a:pt x="10087" y="2664"/>
                    </a:cubicBezTo>
                    <a:cubicBezTo>
                      <a:pt x="10073" y="2664"/>
                      <a:pt x="10065" y="2684"/>
                      <a:pt x="10065" y="2721"/>
                    </a:cubicBezTo>
                    <a:cubicBezTo>
                      <a:pt x="10023" y="2658"/>
                      <a:pt x="10023" y="2616"/>
                      <a:pt x="9961" y="2532"/>
                    </a:cubicBezTo>
                    <a:lnTo>
                      <a:pt x="9940" y="2595"/>
                    </a:lnTo>
                    <a:cubicBezTo>
                      <a:pt x="9848" y="2503"/>
                      <a:pt x="9868" y="2401"/>
                      <a:pt x="9910" y="2401"/>
                    </a:cubicBezTo>
                    <a:cubicBezTo>
                      <a:pt x="9925" y="2401"/>
                      <a:pt x="9944" y="2415"/>
                      <a:pt x="9961" y="2449"/>
                    </a:cubicBezTo>
                    <a:cubicBezTo>
                      <a:pt x="9877" y="2030"/>
                      <a:pt x="9793" y="2302"/>
                      <a:pt x="9668" y="1967"/>
                    </a:cubicBezTo>
                    <a:lnTo>
                      <a:pt x="9689" y="1863"/>
                    </a:lnTo>
                    <a:cubicBezTo>
                      <a:pt x="9584" y="1695"/>
                      <a:pt x="9532" y="1695"/>
                      <a:pt x="9479" y="1695"/>
                    </a:cubicBezTo>
                    <a:cubicBezTo>
                      <a:pt x="9427" y="1695"/>
                      <a:pt x="9375" y="1695"/>
                      <a:pt x="9270" y="1528"/>
                    </a:cubicBezTo>
                    <a:lnTo>
                      <a:pt x="9228" y="1549"/>
                    </a:lnTo>
                    <a:cubicBezTo>
                      <a:pt x="9165" y="1486"/>
                      <a:pt x="9082" y="1402"/>
                      <a:pt x="9165" y="1381"/>
                    </a:cubicBezTo>
                    <a:cubicBezTo>
                      <a:pt x="8873" y="1151"/>
                      <a:pt x="8496" y="963"/>
                      <a:pt x="8224" y="858"/>
                    </a:cubicBezTo>
                    <a:cubicBezTo>
                      <a:pt x="8158" y="801"/>
                      <a:pt x="8160" y="788"/>
                      <a:pt x="8183" y="788"/>
                    </a:cubicBezTo>
                    <a:cubicBezTo>
                      <a:pt x="8200" y="788"/>
                      <a:pt x="8228" y="795"/>
                      <a:pt x="8249" y="795"/>
                    </a:cubicBezTo>
                    <a:cubicBezTo>
                      <a:pt x="8272" y="795"/>
                      <a:pt x="8286" y="787"/>
                      <a:pt x="8266" y="754"/>
                    </a:cubicBezTo>
                    <a:cubicBezTo>
                      <a:pt x="8098" y="544"/>
                      <a:pt x="7973" y="607"/>
                      <a:pt x="7785" y="544"/>
                    </a:cubicBezTo>
                    <a:lnTo>
                      <a:pt x="7868" y="524"/>
                    </a:lnTo>
                    <a:cubicBezTo>
                      <a:pt x="7868" y="524"/>
                      <a:pt x="7764" y="482"/>
                      <a:pt x="7659" y="440"/>
                    </a:cubicBezTo>
                    <a:cubicBezTo>
                      <a:pt x="7554" y="398"/>
                      <a:pt x="7450" y="356"/>
                      <a:pt x="7450" y="356"/>
                    </a:cubicBezTo>
                    <a:lnTo>
                      <a:pt x="7450" y="356"/>
                    </a:lnTo>
                    <a:lnTo>
                      <a:pt x="7492" y="440"/>
                    </a:lnTo>
                    <a:lnTo>
                      <a:pt x="7220" y="335"/>
                    </a:lnTo>
                    <a:cubicBezTo>
                      <a:pt x="7195" y="311"/>
                      <a:pt x="7196" y="302"/>
                      <a:pt x="7213" y="302"/>
                    </a:cubicBezTo>
                    <a:cubicBezTo>
                      <a:pt x="7239" y="302"/>
                      <a:pt x="7302" y="323"/>
                      <a:pt x="7366" y="335"/>
                    </a:cubicBezTo>
                    <a:cubicBezTo>
                      <a:pt x="7097" y="239"/>
                      <a:pt x="6899" y="37"/>
                      <a:pt x="6593" y="37"/>
                    </a:cubicBezTo>
                    <a:cubicBezTo>
                      <a:pt x="6565" y="37"/>
                      <a:pt x="6537" y="39"/>
                      <a:pt x="6508" y="42"/>
                    </a:cubicBezTo>
                    <a:lnTo>
                      <a:pt x="6550" y="105"/>
                    </a:lnTo>
                    <a:cubicBezTo>
                      <a:pt x="6550" y="105"/>
                      <a:pt x="6592" y="105"/>
                      <a:pt x="6613" y="126"/>
                    </a:cubicBezTo>
                    <a:cubicBezTo>
                      <a:pt x="6716" y="177"/>
                      <a:pt x="6718" y="193"/>
                      <a:pt x="6676" y="193"/>
                    </a:cubicBezTo>
                    <a:cubicBezTo>
                      <a:pt x="6616" y="193"/>
                      <a:pt x="6462" y="160"/>
                      <a:pt x="6394" y="160"/>
                    </a:cubicBezTo>
                    <a:cubicBezTo>
                      <a:pt x="6376" y="160"/>
                      <a:pt x="6365" y="162"/>
                      <a:pt x="6362" y="168"/>
                    </a:cubicBezTo>
                    <a:cubicBezTo>
                      <a:pt x="6278" y="84"/>
                      <a:pt x="6006" y="105"/>
                      <a:pt x="5880" y="0"/>
                    </a:cubicBezTo>
                    <a:close/>
                    <a:moveTo>
                      <a:pt x="5734" y="10776"/>
                    </a:moveTo>
                    <a:lnTo>
                      <a:pt x="5734" y="10797"/>
                    </a:lnTo>
                    <a:cubicBezTo>
                      <a:pt x="5739" y="10789"/>
                      <a:pt x="5739" y="10782"/>
                      <a:pt x="5734" y="1077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1"/>
              <p:cNvSpPr/>
              <p:nvPr/>
            </p:nvSpPr>
            <p:spPr>
              <a:xfrm>
                <a:off x="1878475" y="14229725"/>
                <a:ext cx="25" cy="1600"/>
              </a:xfrm>
              <a:custGeom>
                <a:rect b="b" l="l" r="r" t="t"/>
                <a:pathLst>
                  <a:path extrusionOk="0" h="64" w="1">
                    <a:moveTo>
                      <a:pt x="1" y="1"/>
                    </a:moveTo>
                    <a:lnTo>
                      <a:pt x="1" y="64"/>
                    </a:lnTo>
                    <a:lnTo>
                      <a:pt x="1" y="6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1"/>
              <p:cNvSpPr/>
              <p:nvPr/>
            </p:nvSpPr>
            <p:spPr>
              <a:xfrm>
                <a:off x="1802100" y="14266875"/>
                <a:ext cx="25" cy="25"/>
              </a:xfrm>
              <a:custGeom>
                <a:rect b="b" l="l" r="r" t="t"/>
                <a:pathLst>
                  <a:path extrusionOk="0" h="1" w="1">
                    <a:moveTo>
                      <a:pt x="1" y="0"/>
                    </a:moveTo>
                    <a:lnTo>
                      <a:pt x="1" y="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1"/>
              <p:cNvSpPr/>
              <p:nvPr/>
            </p:nvSpPr>
            <p:spPr>
              <a:xfrm>
                <a:off x="1768625" y="14319175"/>
                <a:ext cx="1075" cy="550"/>
              </a:xfrm>
              <a:custGeom>
                <a:rect b="b" l="l" r="r" t="t"/>
                <a:pathLst>
                  <a:path extrusionOk="0" h="22" w="43">
                    <a:moveTo>
                      <a:pt x="1" y="22"/>
                    </a:moveTo>
                    <a:lnTo>
                      <a:pt x="42" y="1"/>
                    </a:lnTo>
                    <a:lnTo>
                      <a:pt x="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1"/>
              <p:cNvSpPr/>
              <p:nvPr/>
            </p:nvSpPr>
            <p:spPr>
              <a:xfrm>
                <a:off x="1713175" y="14279950"/>
                <a:ext cx="25" cy="25"/>
              </a:xfrm>
              <a:custGeom>
                <a:rect b="b" l="l" r="r" t="t"/>
                <a:pathLst>
                  <a:path extrusionOk="0" h="1" w="1">
                    <a:moveTo>
                      <a:pt x="1" y="1"/>
                    </a:moveTo>
                    <a:lnTo>
                      <a:pt x="1"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 name="Google Shape;896;p21"/>
            <p:cNvSpPr/>
            <p:nvPr/>
          </p:nvSpPr>
          <p:spPr>
            <a:xfrm>
              <a:off x="312252" y="4399031"/>
              <a:ext cx="81792" cy="66215"/>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1"/>
            <p:cNvSpPr/>
            <p:nvPr/>
          </p:nvSpPr>
          <p:spPr>
            <a:xfrm>
              <a:off x="1411326" y="404543"/>
              <a:ext cx="81792" cy="66216"/>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1"/>
            <p:cNvSpPr/>
            <p:nvPr/>
          </p:nvSpPr>
          <p:spPr>
            <a:xfrm>
              <a:off x="227991" y="1069580"/>
              <a:ext cx="81792" cy="66216"/>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1"/>
            <p:cNvSpPr/>
            <p:nvPr/>
          </p:nvSpPr>
          <p:spPr>
            <a:xfrm>
              <a:off x="227991" y="4812437"/>
              <a:ext cx="81792" cy="66215"/>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1"/>
            <p:cNvSpPr/>
            <p:nvPr/>
          </p:nvSpPr>
          <p:spPr>
            <a:xfrm>
              <a:off x="523526" y="2856896"/>
              <a:ext cx="81792" cy="66215"/>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1"/>
            <p:cNvSpPr/>
            <p:nvPr/>
          </p:nvSpPr>
          <p:spPr>
            <a:xfrm>
              <a:off x="227990" y="3302581"/>
              <a:ext cx="81792" cy="66215"/>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21"/>
          <p:cNvGrpSpPr/>
          <p:nvPr/>
        </p:nvGrpSpPr>
        <p:grpSpPr>
          <a:xfrm>
            <a:off x="6982045" y="210986"/>
            <a:ext cx="2107668" cy="4683123"/>
            <a:chOff x="6982045" y="210986"/>
            <a:chExt cx="2107668" cy="4683123"/>
          </a:xfrm>
        </p:grpSpPr>
        <p:grpSp>
          <p:nvGrpSpPr>
            <p:cNvPr id="903" name="Google Shape;903;p21"/>
            <p:cNvGrpSpPr/>
            <p:nvPr/>
          </p:nvGrpSpPr>
          <p:grpSpPr>
            <a:xfrm rot="-1183942">
              <a:off x="8325512" y="353366"/>
              <a:ext cx="561895" cy="708385"/>
              <a:chOff x="4482036" y="1601550"/>
              <a:chExt cx="1031598" cy="1300544"/>
            </a:xfrm>
          </p:grpSpPr>
          <p:sp>
            <p:nvSpPr>
              <p:cNvPr id="904" name="Google Shape;904;p21"/>
              <p:cNvSpPr/>
              <p:nvPr/>
            </p:nvSpPr>
            <p:spPr>
              <a:xfrm>
                <a:off x="4482036" y="1601550"/>
                <a:ext cx="1031598" cy="1300544"/>
              </a:xfrm>
              <a:custGeom>
                <a:rect b="b" l="l" r="r" t="t"/>
                <a:pathLst>
                  <a:path extrusionOk="0" h="37380" w="29650">
                    <a:moveTo>
                      <a:pt x="17623" y="521"/>
                    </a:moveTo>
                    <a:cubicBezTo>
                      <a:pt x="19579" y="521"/>
                      <a:pt x="21105" y="1417"/>
                      <a:pt x="22284" y="2907"/>
                    </a:cubicBezTo>
                    <a:cubicBezTo>
                      <a:pt x="23707" y="4685"/>
                      <a:pt x="25151" y="6443"/>
                      <a:pt x="26825" y="7970"/>
                    </a:cubicBezTo>
                    <a:cubicBezTo>
                      <a:pt x="28624" y="9602"/>
                      <a:pt x="29001" y="11443"/>
                      <a:pt x="28164" y="13578"/>
                    </a:cubicBezTo>
                    <a:cubicBezTo>
                      <a:pt x="27473" y="15335"/>
                      <a:pt x="27222" y="17135"/>
                      <a:pt x="26929" y="18976"/>
                    </a:cubicBezTo>
                    <a:cubicBezTo>
                      <a:pt x="26678" y="20566"/>
                      <a:pt x="25988" y="21968"/>
                      <a:pt x="24732" y="23056"/>
                    </a:cubicBezTo>
                    <a:cubicBezTo>
                      <a:pt x="23749" y="23893"/>
                      <a:pt x="22556" y="24123"/>
                      <a:pt x="21364" y="24270"/>
                    </a:cubicBezTo>
                    <a:cubicBezTo>
                      <a:pt x="19648" y="24479"/>
                      <a:pt x="17995" y="24960"/>
                      <a:pt x="16384" y="25567"/>
                    </a:cubicBezTo>
                    <a:cubicBezTo>
                      <a:pt x="15225" y="26002"/>
                      <a:pt x="14041" y="26362"/>
                      <a:pt x="12803" y="26362"/>
                    </a:cubicBezTo>
                    <a:cubicBezTo>
                      <a:pt x="12432" y="26362"/>
                      <a:pt x="12057" y="26330"/>
                      <a:pt x="11676" y="26257"/>
                    </a:cubicBezTo>
                    <a:cubicBezTo>
                      <a:pt x="11195" y="26153"/>
                      <a:pt x="10714" y="26027"/>
                      <a:pt x="10379" y="25630"/>
                    </a:cubicBezTo>
                    <a:cubicBezTo>
                      <a:pt x="8517" y="23495"/>
                      <a:pt x="6382" y="21654"/>
                      <a:pt x="4227" y="19834"/>
                    </a:cubicBezTo>
                    <a:cubicBezTo>
                      <a:pt x="3997" y="19645"/>
                      <a:pt x="3809" y="19415"/>
                      <a:pt x="3579" y="19206"/>
                    </a:cubicBezTo>
                    <a:cubicBezTo>
                      <a:pt x="2198" y="17930"/>
                      <a:pt x="1696" y="16319"/>
                      <a:pt x="2344" y="14561"/>
                    </a:cubicBezTo>
                    <a:cubicBezTo>
                      <a:pt x="3328" y="11883"/>
                      <a:pt x="3641" y="9058"/>
                      <a:pt x="4248" y="6296"/>
                    </a:cubicBezTo>
                    <a:cubicBezTo>
                      <a:pt x="4478" y="5229"/>
                      <a:pt x="5022" y="4287"/>
                      <a:pt x="5734" y="3430"/>
                    </a:cubicBezTo>
                    <a:cubicBezTo>
                      <a:pt x="6362" y="2655"/>
                      <a:pt x="7261" y="2300"/>
                      <a:pt x="8203" y="2258"/>
                    </a:cubicBezTo>
                    <a:cubicBezTo>
                      <a:pt x="11007" y="2132"/>
                      <a:pt x="13622" y="1023"/>
                      <a:pt x="16384" y="647"/>
                    </a:cubicBezTo>
                    <a:cubicBezTo>
                      <a:pt x="16761" y="584"/>
                      <a:pt x="17158" y="563"/>
                      <a:pt x="17556" y="521"/>
                    </a:cubicBezTo>
                    <a:cubicBezTo>
                      <a:pt x="17578" y="521"/>
                      <a:pt x="17601" y="521"/>
                      <a:pt x="17623" y="521"/>
                    </a:cubicBezTo>
                    <a:close/>
                    <a:moveTo>
                      <a:pt x="7408" y="23328"/>
                    </a:moveTo>
                    <a:cubicBezTo>
                      <a:pt x="7659" y="23579"/>
                      <a:pt x="7826" y="23746"/>
                      <a:pt x="8056" y="23977"/>
                    </a:cubicBezTo>
                    <a:cubicBezTo>
                      <a:pt x="5901" y="27115"/>
                      <a:pt x="3746" y="30170"/>
                      <a:pt x="1214" y="32953"/>
                    </a:cubicBezTo>
                    <a:cubicBezTo>
                      <a:pt x="1110" y="32890"/>
                      <a:pt x="1005" y="32806"/>
                      <a:pt x="921" y="32744"/>
                    </a:cubicBezTo>
                    <a:cubicBezTo>
                      <a:pt x="3056" y="29647"/>
                      <a:pt x="5190" y="26529"/>
                      <a:pt x="7408" y="23328"/>
                    </a:cubicBezTo>
                    <a:close/>
                    <a:moveTo>
                      <a:pt x="24356" y="24102"/>
                    </a:moveTo>
                    <a:cubicBezTo>
                      <a:pt x="25486" y="27199"/>
                      <a:pt x="26176" y="30421"/>
                      <a:pt x="27243" y="33622"/>
                    </a:cubicBezTo>
                    <a:cubicBezTo>
                      <a:pt x="26846" y="33560"/>
                      <a:pt x="26699" y="33434"/>
                      <a:pt x="26616" y="33120"/>
                    </a:cubicBezTo>
                    <a:cubicBezTo>
                      <a:pt x="25758" y="30191"/>
                      <a:pt x="24837" y="27303"/>
                      <a:pt x="23833" y="24437"/>
                    </a:cubicBezTo>
                    <a:cubicBezTo>
                      <a:pt x="23916" y="24228"/>
                      <a:pt x="24126" y="24186"/>
                      <a:pt x="24356" y="24102"/>
                    </a:cubicBezTo>
                    <a:close/>
                    <a:moveTo>
                      <a:pt x="23393" y="24500"/>
                    </a:moveTo>
                    <a:cubicBezTo>
                      <a:pt x="24314" y="27303"/>
                      <a:pt x="25297" y="30086"/>
                      <a:pt x="26051" y="33057"/>
                    </a:cubicBezTo>
                    <a:cubicBezTo>
                      <a:pt x="25339" y="32848"/>
                      <a:pt x="24774" y="32513"/>
                      <a:pt x="24188" y="32221"/>
                    </a:cubicBezTo>
                    <a:cubicBezTo>
                      <a:pt x="23741" y="31992"/>
                      <a:pt x="23459" y="31863"/>
                      <a:pt x="23233" y="31863"/>
                    </a:cubicBezTo>
                    <a:cubicBezTo>
                      <a:pt x="22920" y="31863"/>
                      <a:pt x="22715" y="32110"/>
                      <a:pt x="22326" y="32681"/>
                    </a:cubicBezTo>
                    <a:cubicBezTo>
                      <a:pt x="21908" y="33288"/>
                      <a:pt x="21468" y="33873"/>
                      <a:pt x="20987" y="34564"/>
                    </a:cubicBezTo>
                    <a:cubicBezTo>
                      <a:pt x="19627" y="31718"/>
                      <a:pt x="18330" y="28935"/>
                      <a:pt x="16991" y="26111"/>
                    </a:cubicBezTo>
                    <a:cubicBezTo>
                      <a:pt x="18978" y="25044"/>
                      <a:pt x="21175" y="24981"/>
                      <a:pt x="23393" y="24500"/>
                    </a:cubicBezTo>
                    <a:close/>
                    <a:moveTo>
                      <a:pt x="8391" y="24458"/>
                    </a:moveTo>
                    <a:cubicBezTo>
                      <a:pt x="9291" y="24960"/>
                      <a:pt x="9730" y="25922"/>
                      <a:pt x="10609" y="26404"/>
                    </a:cubicBezTo>
                    <a:cubicBezTo>
                      <a:pt x="11329" y="26805"/>
                      <a:pt x="12102" y="26846"/>
                      <a:pt x="12950" y="26846"/>
                    </a:cubicBezTo>
                    <a:cubicBezTo>
                      <a:pt x="13163" y="26846"/>
                      <a:pt x="13379" y="26843"/>
                      <a:pt x="13601" y="26843"/>
                    </a:cubicBezTo>
                    <a:cubicBezTo>
                      <a:pt x="11760" y="29772"/>
                      <a:pt x="9772" y="32451"/>
                      <a:pt x="7596" y="35066"/>
                    </a:cubicBezTo>
                    <a:cubicBezTo>
                      <a:pt x="7282" y="34669"/>
                      <a:pt x="7219" y="34229"/>
                      <a:pt x="7094" y="33832"/>
                    </a:cubicBezTo>
                    <a:cubicBezTo>
                      <a:pt x="6861" y="33093"/>
                      <a:pt x="6411" y="32716"/>
                      <a:pt x="5678" y="32716"/>
                    </a:cubicBezTo>
                    <a:cubicBezTo>
                      <a:pt x="5622" y="32716"/>
                      <a:pt x="5564" y="32718"/>
                      <a:pt x="5504" y="32723"/>
                    </a:cubicBezTo>
                    <a:cubicBezTo>
                      <a:pt x="4520" y="32806"/>
                      <a:pt x="3537" y="32848"/>
                      <a:pt x="2553" y="32911"/>
                    </a:cubicBezTo>
                    <a:lnTo>
                      <a:pt x="2009" y="32911"/>
                    </a:lnTo>
                    <a:cubicBezTo>
                      <a:pt x="4186" y="30003"/>
                      <a:pt x="6299" y="27241"/>
                      <a:pt x="8391" y="24458"/>
                    </a:cubicBezTo>
                    <a:close/>
                    <a:moveTo>
                      <a:pt x="16358" y="26267"/>
                    </a:moveTo>
                    <a:cubicBezTo>
                      <a:pt x="16539" y="26267"/>
                      <a:pt x="16685" y="26428"/>
                      <a:pt x="16823" y="26718"/>
                    </a:cubicBezTo>
                    <a:cubicBezTo>
                      <a:pt x="18121" y="29312"/>
                      <a:pt x="19271" y="31969"/>
                      <a:pt x="20422" y="34648"/>
                    </a:cubicBezTo>
                    <a:cubicBezTo>
                      <a:pt x="20799" y="35506"/>
                      <a:pt x="19815" y="35694"/>
                      <a:pt x="19669" y="36301"/>
                    </a:cubicBezTo>
                    <a:cubicBezTo>
                      <a:pt x="18769" y="32869"/>
                      <a:pt x="17221" y="29731"/>
                      <a:pt x="15945" y="26487"/>
                    </a:cubicBezTo>
                    <a:cubicBezTo>
                      <a:pt x="16103" y="26337"/>
                      <a:pt x="16238" y="26267"/>
                      <a:pt x="16358" y="26267"/>
                    </a:cubicBezTo>
                    <a:close/>
                    <a:moveTo>
                      <a:pt x="14649" y="26730"/>
                    </a:moveTo>
                    <a:cubicBezTo>
                      <a:pt x="14687" y="26730"/>
                      <a:pt x="14729" y="26733"/>
                      <a:pt x="14773" y="26739"/>
                    </a:cubicBezTo>
                    <a:cubicBezTo>
                      <a:pt x="12722" y="30149"/>
                      <a:pt x="10546" y="33392"/>
                      <a:pt x="8098" y="36510"/>
                    </a:cubicBezTo>
                    <a:cubicBezTo>
                      <a:pt x="7826" y="36112"/>
                      <a:pt x="7638" y="35819"/>
                      <a:pt x="7994" y="35380"/>
                    </a:cubicBezTo>
                    <a:cubicBezTo>
                      <a:pt x="10107" y="32744"/>
                      <a:pt x="11969" y="29919"/>
                      <a:pt x="13999" y="27220"/>
                    </a:cubicBezTo>
                    <a:cubicBezTo>
                      <a:pt x="14151" y="27010"/>
                      <a:pt x="14252" y="26730"/>
                      <a:pt x="14649" y="26730"/>
                    </a:cubicBezTo>
                    <a:close/>
                    <a:moveTo>
                      <a:pt x="17771" y="0"/>
                    </a:moveTo>
                    <a:cubicBezTo>
                      <a:pt x="16872" y="0"/>
                      <a:pt x="15984" y="161"/>
                      <a:pt x="15108" y="333"/>
                    </a:cubicBezTo>
                    <a:cubicBezTo>
                      <a:pt x="12869" y="793"/>
                      <a:pt x="10693" y="1546"/>
                      <a:pt x="8412" y="1798"/>
                    </a:cubicBezTo>
                    <a:cubicBezTo>
                      <a:pt x="7261" y="1902"/>
                      <a:pt x="6131" y="2279"/>
                      <a:pt x="5336" y="3241"/>
                    </a:cubicBezTo>
                    <a:cubicBezTo>
                      <a:pt x="4646" y="4120"/>
                      <a:pt x="4060" y="5083"/>
                      <a:pt x="3809" y="6171"/>
                    </a:cubicBezTo>
                    <a:cubicBezTo>
                      <a:pt x="3118" y="8933"/>
                      <a:pt x="2763" y="11778"/>
                      <a:pt x="1758" y="14477"/>
                    </a:cubicBezTo>
                    <a:cubicBezTo>
                      <a:pt x="1403" y="15461"/>
                      <a:pt x="1340" y="16570"/>
                      <a:pt x="1842" y="17595"/>
                    </a:cubicBezTo>
                    <a:cubicBezTo>
                      <a:pt x="2365" y="18641"/>
                      <a:pt x="3077" y="19541"/>
                      <a:pt x="3913" y="20357"/>
                    </a:cubicBezTo>
                    <a:cubicBezTo>
                      <a:pt x="4876" y="21277"/>
                      <a:pt x="5922" y="22031"/>
                      <a:pt x="6926" y="22951"/>
                    </a:cubicBezTo>
                    <a:cubicBezTo>
                      <a:pt x="4960" y="25797"/>
                      <a:pt x="2993" y="28601"/>
                      <a:pt x="1026" y="31425"/>
                    </a:cubicBezTo>
                    <a:cubicBezTo>
                      <a:pt x="733" y="31844"/>
                      <a:pt x="461" y="32283"/>
                      <a:pt x="210" y="32744"/>
                    </a:cubicBezTo>
                    <a:cubicBezTo>
                      <a:pt x="1" y="33141"/>
                      <a:pt x="189" y="33434"/>
                      <a:pt x="608" y="33497"/>
                    </a:cubicBezTo>
                    <a:cubicBezTo>
                      <a:pt x="1170" y="33571"/>
                      <a:pt x="1722" y="33645"/>
                      <a:pt x="2278" y="33645"/>
                    </a:cubicBezTo>
                    <a:cubicBezTo>
                      <a:pt x="2508" y="33645"/>
                      <a:pt x="2739" y="33632"/>
                      <a:pt x="2972" y="33601"/>
                    </a:cubicBezTo>
                    <a:cubicBezTo>
                      <a:pt x="3788" y="33497"/>
                      <a:pt x="4604" y="33476"/>
                      <a:pt x="5399" y="33371"/>
                    </a:cubicBezTo>
                    <a:cubicBezTo>
                      <a:pt x="5463" y="33365"/>
                      <a:pt x="5524" y="33361"/>
                      <a:pt x="5582" y="33361"/>
                    </a:cubicBezTo>
                    <a:cubicBezTo>
                      <a:pt x="6067" y="33361"/>
                      <a:pt x="6317" y="33601"/>
                      <a:pt x="6466" y="34125"/>
                    </a:cubicBezTo>
                    <a:cubicBezTo>
                      <a:pt x="6738" y="35045"/>
                      <a:pt x="7052" y="35966"/>
                      <a:pt x="7491" y="36803"/>
                    </a:cubicBezTo>
                    <a:cubicBezTo>
                      <a:pt x="7653" y="37115"/>
                      <a:pt x="7847" y="37267"/>
                      <a:pt x="8062" y="37267"/>
                    </a:cubicBezTo>
                    <a:cubicBezTo>
                      <a:pt x="8236" y="37267"/>
                      <a:pt x="8425" y="37167"/>
                      <a:pt x="8621" y="36970"/>
                    </a:cubicBezTo>
                    <a:cubicBezTo>
                      <a:pt x="8789" y="36803"/>
                      <a:pt x="8935" y="36594"/>
                      <a:pt x="9082" y="36384"/>
                    </a:cubicBezTo>
                    <a:cubicBezTo>
                      <a:pt x="10944" y="34041"/>
                      <a:pt x="12513" y="31509"/>
                      <a:pt x="14041" y="28915"/>
                    </a:cubicBezTo>
                    <a:cubicBezTo>
                      <a:pt x="14417" y="28266"/>
                      <a:pt x="14794" y="27617"/>
                      <a:pt x="15317" y="26990"/>
                    </a:cubicBezTo>
                    <a:cubicBezTo>
                      <a:pt x="15421" y="27199"/>
                      <a:pt x="15505" y="27345"/>
                      <a:pt x="15568" y="27492"/>
                    </a:cubicBezTo>
                    <a:cubicBezTo>
                      <a:pt x="16761" y="30609"/>
                      <a:pt x="18267" y="33581"/>
                      <a:pt x="19083" y="36845"/>
                    </a:cubicBezTo>
                    <a:cubicBezTo>
                      <a:pt x="19125" y="37075"/>
                      <a:pt x="19209" y="37326"/>
                      <a:pt x="19502" y="37368"/>
                    </a:cubicBezTo>
                    <a:cubicBezTo>
                      <a:pt x="19538" y="37375"/>
                      <a:pt x="19572" y="37379"/>
                      <a:pt x="19605" y="37379"/>
                    </a:cubicBezTo>
                    <a:cubicBezTo>
                      <a:pt x="19836" y="37379"/>
                      <a:pt x="19980" y="37198"/>
                      <a:pt x="20108" y="37033"/>
                    </a:cubicBezTo>
                    <a:cubicBezTo>
                      <a:pt x="20255" y="36824"/>
                      <a:pt x="20401" y="36614"/>
                      <a:pt x="20527" y="36426"/>
                    </a:cubicBezTo>
                    <a:cubicBezTo>
                      <a:pt x="21385" y="35129"/>
                      <a:pt x="22368" y="33957"/>
                      <a:pt x="23163" y="32534"/>
                    </a:cubicBezTo>
                    <a:cubicBezTo>
                      <a:pt x="24293" y="33329"/>
                      <a:pt x="25569" y="33518"/>
                      <a:pt x="26720" y="34062"/>
                    </a:cubicBezTo>
                    <a:cubicBezTo>
                      <a:pt x="26914" y="34159"/>
                      <a:pt x="27127" y="34283"/>
                      <a:pt x="27345" y="34283"/>
                    </a:cubicBezTo>
                    <a:cubicBezTo>
                      <a:pt x="27457" y="34283"/>
                      <a:pt x="27570" y="34251"/>
                      <a:pt x="27683" y="34166"/>
                    </a:cubicBezTo>
                    <a:cubicBezTo>
                      <a:pt x="27997" y="33915"/>
                      <a:pt x="27829" y="33518"/>
                      <a:pt x="27829" y="33183"/>
                    </a:cubicBezTo>
                    <a:cubicBezTo>
                      <a:pt x="27829" y="33057"/>
                      <a:pt x="27766" y="32953"/>
                      <a:pt x="27725" y="32827"/>
                    </a:cubicBezTo>
                    <a:cubicBezTo>
                      <a:pt x="27013" y="30003"/>
                      <a:pt x="26155" y="27220"/>
                      <a:pt x="25067" y="24521"/>
                    </a:cubicBezTo>
                    <a:cubicBezTo>
                      <a:pt x="24879" y="24039"/>
                      <a:pt x="24858" y="23705"/>
                      <a:pt x="25318" y="23307"/>
                    </a:cubicBezTo>
                    <a:cubicBezTo>
                      <a:pt x="26595" y="22198"/>
                      <a:pt x="27222" y="20692"/>
                      <a:pt x="27536" y="19060"/>
                    </a:cubicBezTo>
                    <a:cubicBezTo>
                      <a:pt x="27871" y="17302"/>
                      <a:pt x="28122" y="15523"/>
                      <a:pt x="28750" y="13808"/>
                    </a:cubicBezTo>
                    <a:cubicBezTo>
                      <a:pt x="29650" y="11402"/>
                      <a:pt x="29147" y="9351"/>
                      <a:pt x="27222" y="7531"/>
                    </a:cubicBezTo>
                    <a:cubicBezTo>
                      <a:pt x="25444" y="5878"/>
                      <a:pt x="23833" y="4078"/>
                      <a:pt x="22326" y="2153"/>
                    </a:cubicBezTo>
                    <a:cubicBezTo>
                      <a:pt x="21427" y="1002"/>
                      <a:pt x="20213" y="291"/>
                      <a:pt x="18686" y="61"/>
                    </a:cubicBezTo>
                    <a:cubicBezTo>
                      <a:pt x="18379" y="19"/>
                      <a:pt x="18075" y="0"/>
                      <a:pt x="177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1"/>
              <p:cNvSpPr/>
              <p:nvPr/>
            </p:nvSpPr>
            <p:spPr>
              <a:xfrm>
                <a:off x="4665491" y="1710655"/>
                <a:ext cx="691605" cy="649750"/>
              </a:xfrm>
              <a:custGeom>
                <a:rect b="b" l="l" r="r" t="t"/>
                <a:pathLst>
                  <a:path extrusionOk="0" h="18675" w="19878">
                    <a:moveTo>
                      <a:pt x="9676" y="2470"/>
                    </a:moveTo>
                    <a:cubicBezTo>
                      <a:pt x="13454" y="2470"/>
                      <a:pt x="17263" y="6414"/>
                      <a:pt x="17263" y="10316"/>
                    </a:cubicBezTo>
                    <a:cubicBezTo>
                      <a:pt x="17263" y="14250"/>
                      <a:pt x="13538" y="18058"/>
                      <a:pt x="9688" y="18058"/>
                    </a:cubicBezTo>
                    <a:cubicBezTo>
                      <a:pt x="5315" y="18037"/>
                      <a:pt x="1591" y="14480"/>
                      <a:pt x="1570" y="10316"/>
                    </a:cubicBezTo>
                    <a:cubicBezTo>
                      <a:pt x="1570" y="6194"/>
                      <a:pt x="5399" y="2470"/>
                      <a:pt x="9646" y="2470"/>
                    </a:cubicBezTo>
                    <a:cubicBezTo>
                      <a:pt x="9656" y="2470"/>
                      <a:pt x="9666" y="2470"/>
                      <a:pt x="9676" y="2470"/>
                    </a:cubicBezTo>
                    <a:close/>
                    <a:moveTo>
                      <a:pt x="5880" y="1"/>
                    </a:moveTo>
                    <a:cubicBezTo>
                      <a:pt x="6236" y="942"/>
                      <a:pt x="6361" y="1800"/>
                      <a:pt x="6089" y="2846"/>
                    </a:cubicBezTo>
                    <a:cubicBezTo>
                      <a:pt x="5378" y="2093"/>
                      <a:pt x="5211" y="1172"/>
                      <a:pt x="4541" y="628"/>
                    </a:cubicBezTo>
                    <a:lnTo>
                      <a:pt x="4541" y="628"/>
                    </a:lnTo>
                    <a:cubicBezTo>
                      <a:pt x="4625" y="1465"/>
                      <a:pt x="5211" y="2114"/>
                      <a:pt x="5462" y="2888"/>
                    </a:cubicBezTo>
                    <a:cubicBezTo>
                      <a:pt x="42" y="5817"/>
                      <a:pt x="1" y="11802"/>
                      <a:pt x="2218" y="14836"/>
                    </a:cubicBezTo>
                    <a:cubicBezTo>
                      <a:pt x="3764" y="16981"/>
                      <a:pt x="6407" y="18674"/>
                      <a:pt x="9427" y="18674"/>
                    </a:cubicBezTo>
                    <a:cubicBezTo>
                      <a:pt x="11356" y="18674"/>
                      <a:pt x="13437" y="17984"/>
                      <a:pt x="15484" y="16279"/>
                    </a:cubicBezTo>
                    <a:cubicBezTo>
                      <a:pt x="16488" y="16991"/>
                      <a:pt x="17283" y="17995"/>
                      <a:pt x="18455" y="18497"/>
                    </a:cubicBezTo>
                    <a:cubicBezTo>
                      <a:pt x="17765" y="17430"/>
                      <a:pt x="16614" y="16823"/>
                      <a:pt x="15902" y="15861"/>
                    </a:cubicBezTo>
                    <a:cubicBezTo>
                      <a:pt x="16071" y="15439"/>
                      <a:pt x="16297" y="15244"/>
                      <a:pt x="16591" y="15244"/>
                    </a:cubicBezTo>
                    <a:cubicBezTo>
                      <a:pt x="16735" y="15244"/>
                      <a:pt x="16896" y="15290"/>
                      <a:pt x="17074" y="15380"/>
                    </a:cubicBezTo>
                    <a:cubicBezTo>
                      <a:pt x="17409" y="15526"/>
                      <a:pt x="17786" y="15568"/>
                      <a:pt x="18141" y="15693"/>
                    </a:cubicBezTo>
                    <a:cubicBezTo>
                      <a:pt x="18706" y="15861"/>
                      <a:pt x="19250" y="16028"/>
                      <a:pt x="19815" y="16216"/>
                    </a:cubicBezTo>
                    <a:cubicBezTo>
                      <a:pt x="19836" y="16154"/>
                      <a:pt x="19857" y="16091"/>
                      <a:pt x="19878" y="16007"/>
                    </a:cubicBezTo>
                    <a:cubicBezTo>
                      <a:pt x="18999" y="15254"/>
                      <a:pt x="17723" y="15317"/>
                      <a:pt x="16802" y="14731"/>
                    </a:cubicBezTo>
                    <a:cubicBezTo>
                      <a:pt x="18392" y="11592"/>
                      <a:pt x="18664" y="8496"/>
                      <a:pt x="16467" y="5629"/>
                    </a:cubicBezTo>
                    <a:cubicBezTo>
                      <a:pt x="14634" y="3206"/>
                      <a:pt x="12328" y="1888"/>
                      <a:pt x="9584" y="1888"/>
                    </a:cubicBezTo>
                    <a:cubicBezTo>
                      <a:pt x="8727" y="1888"/>
                      <a:pt x="7826" y="2017"/>
                      <a:pt x="6884" y="2281"/>
                    </a:cubicBezTo>
                    <a:cubicBezTo>
                      <a:pt x="6382" y="252"/>
                      <a:pt x="6382" y="252"/>
                      <a:pt x="58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 name="Google Shape;906;p21"/>
            <p:cNvGrpSpPr/>
            <p:nvPr/>
          </p:nvGrpSpPr>
          <p:grpSpPr>
            <a:xfrm flipH="1" rot="1359081">
              <a:off x="7021831" y="315337"/>
              <a:ext cx="607669" cy="328318"/>
              <a:chOff x="681350" y="1584900"/>
              <a:chExt cx="868375" cy="469175"/>
            </a:xfrm>
          </p:grpSpPr>
          <p:sp>
            <p:nvSpPr>
              <p:cNvPr id="907" name="Google Shape;907;p21"/>
              <p:cNvSpPr/>
              <p:nvPr/>
            </p:nvSpPr>
            <p:spPr>
              <a:xfrm>
                <a:off x="681350" y="1584900"/>
                <a:ext cx="868375" cy="469175"/>
              </a:xfrm>
              <a:custGeom>
                <a:rect b="b" l="l" r="r" t="t"/>
                <a:pathLst>
                  <a:path extrusionOk="0" h="18767" w="34735">
                    <a:moveTo>
                      <a:pt x="18995" y="753"/>
                    </a:moveTo>
                    <a:cubicBezTo>
                      <a:pt x="19305" y="753"/>
                      <a:pt x="19614" y="761"/>
                      <a:pt x="19920" y="778"/>
                    </a:cubicBezTo>
                    <a:cubicBezTo>
                      <a:pt x="20046" y="778"/>
                      <a:pt x="20192" y="799"/>
                      <a:pt x="20318" y="799"/>
                    </a:cubicBezTo>
                    <a:cubicBezTo>
                      <a:pt x="18979" y="820"/>
                      <a:pt x="17598" y="966"/>
                      <a:pt x="16217" y="1217"/>
                    </a:cubicBezTo>
                    <a:cubicBezTo>
                      <a:pt x="13936" y="1594"/>
                      <a:pt x="11614" y="2096"/>
                      <a:pt x="9458" y="2996"/>
                    </a:cubicBezTo>
                    <a:cubicBezTo>
                      <a:pt x="12434" y="1622"/>
                      <a:pt x="15793" y="753"/>
                      <a:pt x="18995" y="753"/>
                    </a:cubicBezTo>
                    <a:close/>
                    <a:moveTo>
                      <a:pt x="25779" y="3812"/>
                    </a:moveTo>
                    <a:cubicBezTo>
                      <a:pt x="25758" y="3916"/>
                      <a:pt x="25737" y="4000"/>
                      <a:pt x="25716" y="4084"/>
                    </a:cubicBezTo>
                    <a:cubicBezTo>
                      <a:pt x="25716" y="4105"/>
                      <a:pt x="25716" y="4126"/>
                      <a:pt x="25737" y="4126"/>
                    </a:cubicBezTo>
                    <a:cubicBezTo>
                      <a:pt x="25632" y="4335"/>
                      <a:pt x="25549" y="4523"/>
                      <a:pt x="25444" y="4732"/>
                    </a:cubicBezTo>
                    <a:cubicBezTo>
                      <a:pt x="25549" y="4377"/>
                      <a:pt x="25674" y="4063"/>
                      <a:pt x="25779" y="3812"/>
                    </a:cubicBezTo>
                    <a:close/>
                    <a:moveTo>
                      <a:pt x="12932" y="5737"/>
                    </a:moveTo>
                    <a:lnTo>
                      <a:pt x="12932" y="5737"/>
                    </a:lnTo>
                    <a:cubicBezTo>
                      <a:pt x="12869" y="6009"/>
                      <a:pt x="12806" y="6281"/>
                      <a:pt x="12743" y="6553"/>
                    </a:cubicBezTo>
                    <a:cubicBezTo>
                      <a:pt x="12660" y="6553"/>
                      <a:pt x="12576" y="6553"/>
                      <a:pt x="12513" y="6574"/>
                    </a:cubicBezTo>
                    <a:cubicBezTo>
                      <a:pt x="12534" y="6260"/>
                      <a:pt x="12576" y="5925"/>
                      <a:pt x="12702" y="5820"/>
                    </a:cubicBezTo>
                    <a:cubicBezTo>
                      <a:pt x="12764" y="5779"/>
                      <a:pt x="12848" y="5758"/>
                      <a:pt x="12932" y="5737"/>
                    </a:cubicBezTo>
                    <a:close/>
                    <a:moveTo>
                      <a:pt x="19564" y="5569"/>
                    </a:moveTo>
                    <a:cubicBezTo>
                      <a:pt x="19606" y="5653"/>
                      <a:pt x="19669" y="5716"/>
                      <a:pt x="19732" y="5779"/>
                    </a:cubicBezTo>
                    <a:cubicBezTo>
                      <a:pt x="19732" y="5799"/>
                      <a:pt x="19732" y="5799"/>
                      <a:pt x="19711" y="5799"/>
                    </a:cubicBezTo>
                    <a:cubicBezTo>
                      <a:pt x="19669" y="5862"/>
                      <a:pt x="19690" y="5946"/>
                      <a:pt x="19753" y="5988"/>
                    </a:cubicBezTo>
                    <a:cubicBezTo>
                      <a:pt x="19732" y="6009"/>
                      <a:pt x="19711" y="6030"/>
                      <a:pt x="19690" y="6071"/>
                    </a:cubicBezTo>
                    <a:cubicBezTo>
                      <a:pt x="19648" y="6155"/>
                      <a:pt x="19648" y="6302"/>
                      <a:pt x="19627" y="6385"/>
                    </a:cubicBezTo>
                    <a:cubicBezTo>
                      <a:pt x="19606" y="6469"/>
                      <a:pt x="19585" y="6532"/>
                      <a:pt x="19564" y="6595"/>
                    </a:cubicBezTo>
                    <a:cubicBezTo>
                      <a:pt x="19481" y="6595"/>
                      <a:pt x="19397" y="6595"/>
                      <a:pt x="19292" y="6574"/>
                    </a:cubicBezTo>
                    <a:cubicBezTo>
                      <a:pt x="19397" y="6239"/>
                      <a:pt x="19481" y="5904"/>
                      <a:pt x="19564" y="5569"/>
                    </a:cubicBezTo>
                    <a:close/>
                    <a:moveTo>
                      <a:pt x="8015" y="6511"/>
                    </a:moveTo>
                    <a:cubicBezTo>
                      <a:pt x="7952" y="6741"/>
                      <a:pt x="7889" y="6992"/>
                      <a:pt x="7826" y="7243"/>
                    </a:cubicBezTo>
                    <a:cubicBezTo>
                      <a:pt x="7722" y="7243"/>
                      <a:pt x="7638" y="7264"/>
                      <a:pt x="7533" y="7285"/>
                    </a:cubicBezTo>
                    <a:cubicBezTo>
                      <a:pt x="7701" y="7034"/>
                      <a:pt x="7847" y="6762"/>
                      <a:pt x="8015" y="6511"/>
                    </a:cubicBezTo>
                    <a:close/>
                    <a:moveTo>
                      <a:pt x="20506" y="1415"/>
                    </a:moveTo>
                    <a:cubicBezTo>
                      <a:pt x="22573" y="1415"/>
                      <a:pt x="24589" y="1758"/>
                      <a:pt x="26427" y="2682"/>
                    </a:cubicBezTo>
                    <a:cubicBezTo>
                      <a:pt x="26407" y="2703"/>
                      <a:pt x="26365" y="2724"/>
                      <a:pt x="26344" y="2766"/>
                    </a:cubicBezTo>
                    <a:cubicBezTo>
                      <a:pt x="26332" y="2765"/>
                      <a:pt x="26320" y="2764"/>
                      <a:pt x="26308" y="2764"/>
                    </a:cubicBezTo>
                    <a:cubicBezTo>
                      <a:pt x="25327" y="2764"/>
                      <a:pt x="24815" y="6169"/>
                      <a:pt x="24670" y="7306"/>
                    </a:cubicBezTo>
                    <a:cubicBezTo>
                      <a:pt x="24419" y="7243"/>
                      <a:pt x="24147" y="7201"/>
                      <a:pt x="23896" y="7159"/>
                    </a:cubicBezTo>
                    <a:cubicBezTo>
                      <a:pt x="22640" y="6950"/>
                      <a:pt x="21385" y="6762"/>
                      <a:pt x="20129" y="6657"/>
                    </a:cubicBezTo>
                    <a:cubicBezTo>
                      <a:pt x="20234" y="6343"/>
                      <a:pt x="20360" y="5904"/>
                      <a:pt x="20109" y="5695"/>
                    </a:cubicBezTo>
                    <a:cubicBezTo>
                      <a:pt x="20088" y="5674"/>
                      <a:pt x="20046" y="5653"/>
                      <a:pt x="20004" y="5632"/>
                    </a:cubicBezTo>
                    <a:cubicBezTo>
                      <a:pt x="19983" y="5611"/>
                      <a:pt x="19962" y="5590"/>
                      <a:pt x="19920" y="5590"/>
                    </a:cubicBezTo>
                    <a:cubicBezTo>
                      <a:pt x="19816" y="5423"/>
                      <a:pt x="19690" y="5151"/>
                      <a:pt x="19585" y="5025"/>
                    </a:cubicBezTo>
                    <a:cubicBezTo>
                      <a:pt x="19561" y="4985"/>
                      <a:pt x="19514" y="4966"/>
                      <a:pt x="19465" y="4966"/>
                    </a:cubicBezTo>
                    <a:cubicBezTo>
                      <a:pt x="19388" y="4966"/>
                      <a:pt x="19305" y="5011"/>
                      <a:pt x="19292" y="5088"/>
                    </a:cubicBezTo>
                    <a:cubicBezTo>
                      <a:pt x="19209" y="5569"/>
                      <a:pt x="19062" y="6051"/>
                      <a:pt x="18895" y="6553"/>
                    </a:cubicBezTo>
                    <a:cubicBezTo>
                      <a:pt x="18100" y="6490"/>
                      <a:pt x="17305" y="6469"/>
                      <a:pt x="16489" y="6448"/>
                    </a:cubicBezTo>
                    <a:cubicBezTo>
                      <a:pt x="16551" y="6239"/>
                      <a:pt x="16572" y="6051"/>
                      <a:pt x="16510" y="5904"/>
                    </a:cubicBezTo>
                    <a:cubicBezTo>
                      <a:pt x="16480" y="5874"/>
                      <a:pt x="16432" y="5854"/>
                      <a:pt x="16387" y="5854"/>
                    </a:cubicBezTo>
                    <a:cubicBezTo>
                      <a:pt x="16337" y="5854"/>
                      <a:pt x="16291" y="5880"/>
                      <a:pt x="16279" y="5946"/>
                    </a:cubicBezTo>
                    <a:cubicBezTo>
                      <a:pt x="16279" y="5967"/>
                      <a:pt x="16279" y="5988"/>
                      <a:pt x="16279" y="6009"/>
                    </a:cubicBezTo>
                    <a:cubicBezTo>
                      <a:pt x="16259" y="6051"/>
                      <a:pt x="16133" y="6343"/>
                      <a:pt x="16112" y="6406"/>
                    </a:cubicBezTo>
                    <a:lnTo>
                      <a:pt x="16112" y="6448"/>
                    </a:lnTo>
                    <a:lnTo>
                      <a:pt x="16007" y="6448"/>
                    </a:lnTo>
                    <a:cubicBezTo>
                      <a:pt x="16112" y="6030"/>
                      <a:pt x="16091" y="5841"/>
                      <a:pt x="16593" y="5737"/>
                    </a:cubicBezTo>
                    <a:cubicBezTo>
                      <a:pt x="16677" y="5716"/>
                      <a:pt x="16719" y="5632"/>
                      <a:pt x="16698" y="5548"/>
                    </a:cubicBezTo>
                    <a:cubicBezTo>
                      <a:pt x="16698" y="5507"/>
                      <a:pt x="16677" y="5444"/>
                      <a:pt x="16677" y="5402"/>
                    </a:cubicBezTo>
                    <a:cubicBezTo>
                      <a:pt x="16656" y="5339"/>
                      <a:pt x="16593" y="5297"/>
                      <a:pt x="16531" y="5297"/>
                    </a:cubicBezTo>
                    <a:cubicBezTo>
                      <a:pt x="16492" y="5293"/>
                      <a:pt x="16460" y="5290"/>
                      <a:pt x="16433" y="5290"/>
                    </a:cubicBezTo>
                    <a:cubicBezTo>
                      <a:pt x="16328" y="5290"/>
                      <a:pt x="16291" y="5328"/>
                      <a:pt x="16175" y="5444"/>
                    </a:cubicBezTo>
                    <a:cubicBezTo>
                      <a:pt x="16133" y="5444"/>
                      <a:pt x="16070" y="5465"/>
                      <a:pt x="15987" y="5507"/>
                    </a:cubicBezTo>
                    <a:cubicBezTo>
                      <a:pt x="15924" y="5527"/>
                      <a:pt x="15882" y="5569"/>
                      <a:pt x="15861" y="5632"/>
                    </a:cubicBezTo>
                    <a:cubicBezTo>
                      <a:pt x="15777" y="5904"/>
                      <a:pt x="15715" y="6176"/>
                      <a:pt x="15631" y="6448"/>
                    </a:cubicBezTo>
                    <a:cubicBezTo>
                      <a:pt x="15024" y="6448"/>
                      <a:pt x="14417" y="6448"/>
                      <a:pt x="13810" y="6490"/>
                    </a:cubicBezTo>
                    <a:cubicBezTo>
                      <a:pt x="13601" y="6490"/>
                      <a:pt x="13392" y="6511"/>
                      <a:pt x="13183" y="6511"/>
                    </a:cubicBezTo>
                    <a:cubicBezTo>
                      <a:pt x="13246" y="6197"/>
                      <a:pt x="13287" y="5883"/>
                      <a:pt x="13329" y="5569"/>
                    </a:cubicBezTo>
                    <a:cubicBezTo>
                      <a:pt x="13329" y="5486"/>
                      <a:pt x="13287" y="5423"/>
                      <a:pt x="13225" y="5402"/>
                    </a:cubicBezTo>
                    <a:cubicBezTo>
                      <a:pt x="13186" y="5376"/>
                      <a:pt x="13139" y="5358"/>
                      <a:pt x="13094" y="5358"/>
                    </a:cubicBezTo>
                    <a:cubicBezTo>
                      <a:pt x="13066" y="5358"/>
                      <a:pt x="13039" y="5365"/>
                      <a:pt x="13015" y="5381"/>
                    </a:cubicBezTo>
                    <a:cubicBezTo>
                      <a:pt x="12994" y="5381"/>
                      <a:pt x="12974" y="5402"/>
                      <a:pt x="12953" y="5402"/>
                    </a:cubicBezTo>
                    <a:cubicBezTo>
                      <a:pt x="12932" y="5423"/>
                      <a:pt x="12932" y="5444"/>
                      <a:pt x="12911" y="5465"/>
                    </a:cubicBezTo>
                    <a:lnTo>
                      <a:pt x="12806" y="5465"/>
                    </a:lnTo>
                    <a:cubicBezTo>
                      <a:pt x="12794" y="5462"/>
                      <a:pt x="12782" y="5460"/>
                      <a:pt x="12768" y="5460"/>
                    </a:cubicBezTo>
                    <a:cubicBezTo>
                      <a:pt x="12683" y="5460"/>
                      <a:pt x="12564" y="5509"/>
                      <a:pt x="12492" y="5527"/>
                    </a:cubicBezTo>
                    <a:cubicBezTo>
                      <a:pt x="12430" y="5527"/>
                      <a:pt x="12325" y="5569"/>
                      <a:pt x="12325" y="5653"/>
                    </a:cubicBezTo>
                    <a:cubicBezTo>
                      <a:pt x="12262" y="5967"/>
                      <a:pt x="12199" y="6281"/>
                      <a:pt x="12137" y="6615"/>
                    </a:cubicBezTo>
                    <a:cubicBezTo>
                      <a:pt x="10839" y="6741"/>
                      <a:pt x="9563" y="6929"/>
                      <a:pt x="8287" y="7159"/>
                    </a:cubicBezTo>
                    <a:cubicBezTo>
                      <a:pt x="8601" y="5820"/>
                      <a:pt x="9145" y="4544"/>
                      <a:pt x="9961" y="3519"/>
                    </a:cubicBezTo>
                    <a:cubicBezTo>
                      <a:pt x="11216" y="2996"/>
                      <a:pt x="12534" y="2598"/>
                      <a:pt x="13915" y="2284"/>
                    </a:cubicBezTo>
                    <a:cubicBezTo>
                      <a:pt x="16068" y="1800"/>
                      <a:pt x="18316" y="1415"/>
                      <a:pt x="20506" y="1415"/>
                    </a:cubicBezTo>
                    <a:close/>
                    <a:moveTo>
                      <a:pt x="26846" y="2891"/>
                    </a:moveTo>
                    <a:cubicBezTo>
                      <a:pt x="27076" y="3017"/>
                      <a:pt x="27327" y="3163"/>
                      <a:pt x="27557" y="3330"/>
                    </a:cubicBezTo>
                    <a:cubicBezTo>
                      <a:pt x="26867" y="3707"/>
                      <a:pt x="26511" y="4858"/>
                      <a:pt x="26302" y="5967"/>
                    </a:cubicBezTo>
                    <a:cubicBezTo>
                      <a:pt x="26279" y="5959"/>
                      <a:pt x="26253" y="5954"/>
                      <a:pt x="26228" y="5954"/>
                    </a:cubicBezTo>
                    <a:cubicBezTo>
                      <a:pt x="26183" y="5954"/>
                      <a:pt x="26140" y="5969"/>
                      <a:pt x="26114" y="6009"/>
                    </a:cubicBezTo>
                    <a:cubicBezTo>
                      <a:pt x="25883" y="6469"/>
                      <a:pt x="25695" y="6950"/>
                      <a:pt x="25528" y="7452"/>
                    </a:cubicBezTo>
                    <a:cubicBezTo>
                      <a:pt x="25423" y="7432"/>
                      <a:pt x="25318" y="7411"/>
                      <a:pt x="25214" y="7390"/>
                    </a:cubicBezTo>
                    <a:cubicBezTo>
                      <a:pt x="25549" y="6615"/>
                      <a:pt x="25904" y="5820"/>
                      <a:pt x="26114" y="5025"/>
                    </a:cubicBezTo>
                    <a:cubicBezTo>
                      <a:pt x="26141" y="4928"/>
                      <a:pt x="26050" y="4841"/>
                      <a:pt x="25967" y="4841"/>
                    </a:cubicBezTo>
                    <a:cubicBezTo>
                      <a:pt x="25924" y="4841"/>
                      <a:pt x="25884" y="4864"/>
                      <a:pt x="25863" y="4921"/>
                    </a:cubicBezTo>
                    <a:cubicBezTo>
                      <a:pt x="25486" y="5653"/>
                      <a:pt x="25214" y="6469"/>
                      <a:pt x="24963" y="7285"/>
                    </a:cubicBezTo>
                    <a:cubicBezTo>
                      <a:pt x="25005" y="6908"/>
                      <a:pt x="25067" y="6553"/>
                      <a:pt x="25130" y="6197"/>
                    </a:cubicBezTo>
                    <a:cubicBezTo>
                      <a:pt x="25444" y="5276"/>
                      <a:pt x="25925" y="4377"/>
                      <a:pt x="26427" y="3519"/>
                    </a:cubicBezTo>
                    <a:cubicBezTo>
                      <a:pt x="26532" y="3351"/>
                      <a:pt x="26699" y="3121"/>
                      <a:pt x="26846" y="2891"/>
                    </a:cubicBezTo>
                    <a:close/>
                    <a:moveTo>
                      <a:pt x="9207" y="3833"/>
                    </a:moveTo>
                    <a:cubicBezTo>
                      <a:pt x="8852" y="4377"/>
                      <a:pt x="8559" y="4983"/>
                      <a:pt x="8308" y="5611"/>
                    </a:cubicBezTo>
                    <a:cubicBezTo>
                      <a:pt x="8287" y="5611"/>
                      <a:pt x="8266" y="5611"/>
                      <a:pt x="8245" y="5632"/>
                    </a:cubicBezTo>
                    <a:cubicBezTo>
                      <a:pt x="7743" y="6155"/>
                      <a:pt x="7303" y="6762"/>
                      <a:pt x="6906" y="7411"/>
                    </a:cubicBezTo>
                    <a:cubicBezTo>
                      <a:pt x="6780" y="7432"/>
                      <a:pt x="6634" y="7452"/>
                      <a:pt x="6508" y="7494"/>
                    </a:cubicBezTo>
                    <a:cubicBezTo>
                      <a:pt x="7157" y="6427"/>
                      <a:pt x="7889" y="5444"/>
                      <a:pt x="8726" y="4544"/>
                    </a:cubicBezTo>
                    <a:cubicBezTo>
                      <a:pt x="8824" y="4429"/>
                      <a:pt x="8743" y="4302"/>
                      <a:pt x="8633" y="4302"/>
                    </a:cubicBezTo>
                    <a:cubicBezTo>
                      <a:pt x="8603" y="4302"/>
                      <a:pt x="8570" y="4312"/>
                      <a:pt x="8538" y="4335"/>
                    </a:cubicBezTo>
                    <a:cubicBezTo>
                      <a:pt x="7659" y="5046"/>
                      <a:pt x="6906" y="6009"/>
                      <a:pt x="6320" y="7034"/>
                    </a:cubicBezTo>
                    <a:cubicBezTo>
                      <a:pt x="6508" y="6678"/>
                      <a:pt x="6696" y="6323"/>
                      <a:pt x="6927" y="5967"/>
                    </a:cubicBezTo>
                    <a:cubicBezTo>
                      <a:pt x="7282" y="5402"/>
                      <a:pt x="7701" y="4900"/>
                      <a:pt x="8119" y="4398"/>
                    </a:cubicBezTo>
                    <a:cubicBezTo>
                      <a:pt x="8475" y="4188"/>
                      <a:pt x="8831" y="4000"/>
                      <a:pt x="9207" y="3833"/>
                    </a:cubicBezTo>
                    <a:close/>
                    <a:moveTo>
                      <a:pt x="26197" y="6741"/>
                    </a:moveTo>
                    <a:cubicBezTo>
                      <a:pt x="26155" y="7034"/>
                      <a:pt x="26114" y="7306"/>
                      <a:pt x="26093" y="7557"/>
                    </a:cubicBezTo>
                    <a:cubicBezTo>
                      <a:pt x="26030" y="7557"/>
                      <a:pt x="25967" y="7536"/>
                      <a:pt x="25904" y="7536"/>
                    </a:cubicBezTo>
                    <a:cubicBezTo>
                      <a:pt x="25988" y="7264"/>
                      <a:pt x="26093" y="6992"/>
                      <a:pt x="26197" y="6741"/>
                    </a:cubicBezTo>
                    <a:close/>
                    <a:moveTo>
                      <a:pt x="6989" y="5067"/>
                    </a:moveTo>
                    <a:lnTo>
                      <a:pt x="6989" y="5067"/>
                    </a:lnTo>
                    <a:cubicBezTo>
                      <a:pt x="6445" y="5862"/>
                      <a:pt x="5985" y="6783"/>
                      <a:pt x="5734" y="7641"/>
                    </a:cubicBezTo>
                    <a:cubicBezTo>
                      <a:pt x="5650" y="7662"/>
                      <a:pt x="5567" y="7662"/>
                      <a:pt x="5483" y="7683"/>
                    </a:cubicBezTo>
                    <a:cubicBezTo>
                      <a:pt x="5567" y="7034"/>
                      <a:pt x="5734" y="6427"/>
                      <a:pt x="5985" y="5841"/>
                    </a:cubicBezTo>
                    <a:cubicBezTo>
                      <a:pt x="6006" y="5799"/>
                      <a:pt x="6006" y="5779"/>
                      <a:pt x="6027" y="5758"/>
                    </a:cubicBezTo>
                    <a:cubicBezTo>
                      <a:pt x="6341" y="5507"/>
                      <a:pt x="6676" y="5276"/>
                      <a:pt x="6989" y="5067"/>
                    </a:cubicBezTo>
                    <a:close/>
                    <a:moveTo>
                      <a:pt x="4939" y="6657"/>
                    </a:moveTo>
                    <a:lnTo>
                      <a:pt x="4939" y="6657"/>
                    </a:lnTo>
                    <a:cubicBezTo>
                      <a:pt x="4792" y="6971"/>
                      <a:pt x="4667" y="7264"/>
                      <a:pt x="4562" y="7536"/>
                    </a:cubicBezTo>
                    <a:cubicBezTo>
                      <a:pt x="4520" y="7648"/>
                      <a:pt x="4627" y="7741"/>
                      <a:pt x="4728" y="7741"/>
                    </a:cubicBezTo>
                    <a:cubicBezTo>
                      <a:pt x="4778" y="7741"/>
                      <a:pt x="4827" y="7717"/>
                      <a:pt x="4855" y="7662"/>
                    </a:cubicBezTo>
                    <a:lnTo>
                      <a:pt x="5064" y="7327"/>
                    </a:lnTo>
                    <a:lnTo>
                      <a:pt x="5064" y="7327"/>
                    </a:lnTo>
                    <a:cubicBezTo>
                      <a:pt x="5044" y="7473"/>
                      <a:pt x="5023" y="7620"/>
                      <a:pt x="5002" y="7787"/>
                    </a:cubicBezTo>
                    <a:cubicBezTo>
                      <a:pt x="4541" y="7871"/>
                      <a:pt x="4060" y="7976"/>
                      <a:pt x="3579" y="8101"/>
                    </a:cubicBezTo>
                    <a:cubicBezTo>
                      <a:pt x="3997" y="7578"/>
                      <a:pt x="4458" y="7118"/>
                      <a:pt x="4939" y="6657"/>
                    </a:cubicBezTo>
                    <a:close/>
                    <a:moveTo>
                      <a:pt x="12597" y="7473"/>
                    </a:moveTo>
                    <a:cubicBezTo>
                      <a:pt x="12555" y="7766"/>
                      <a:pt x="12534" y="8080"/>
                      <a:pt x="12513" y="8394"/>
                    </a:cubicBezTo>
                    <a:cubicBezTo>
                      <a:pt x="12430" y="8394"/>
                      <a:pt x="12346" y="8373"/>
                      <a:pt x="12262" y="8373"/>
                    </a:cubicBezTo>
                    <a:cubicBezTo>
                      <a:pt x="12304" y="8080"/>
                      <a:pt x="12346" y="7787"/>
                      <a:pt x="12388" y="7494"/>
                    </a:cubicBezTo>
                    <a:cubicBezTo>
                      <a:pt x="12450" y="7473"/>
                      <a:pt x="12513" y="7473"/>
                      <a:pt x="12597" y="7473"/>
                    </a:cubicBezTo>
                    <a:close/>
                    <a:moveTo>
                      <a:pt x="12011" y="7515"/>
                    </a:moveTo>
                    <a:lnTo>
                      <a:pt x="12011" y="7515"/>
                    </a:lnTo>
                    <a:cubicBezTo>
                      <a:pt x="11969" y="7808"/>
                      <a:pt x="11948" y="8080"/>
                      <a:pt x="11927" y="8352"/>
                    </a:cubicBezTo>
                    <a:cubicBezTo>
                      <a:pt x="11346" y="8324"/>
                      <a:pt x="10760" y="8304"/>
                      <a:pt x="10175" y="8304"/>
                    </a:cubicBezTo>
                    <a:cubicBezTo>
                      <a:pt x="9456" y="8304"/>
                      <a:pt x="8740" y="8334"/>
                      <a:pt x="8036" y="8415"/>
                    </a:cubicBezTo>
                    <a:cubicBezTo>
                      <a:pt x="8057" y="8310"/>
                      <a:pt x="8057" y="8206"/>
                      <a:pt x="8077" y="8101"/>
                    </a:cubicBezTo>
                    <a:cubicBezTo>
                      <a:pt x="9396" y="7871"/>
                      <a:pt x="10693" y="7662"/>
                      <a:pt x="12011" y="7515"/>
                    </a:cubicBezTo>
                    <a:close/>
                    <a:moveTo>
                      <a:pt x="15422" y="7327"/>
                    </a:moveTo>
                    <a:cubicBezTo>
                      <a:pt x="15380" y="7578"/>
                      <a:pt x="15317" y="7829"/>
                      <a:pt x="15296" y="8101"/>
                    </a:cubicBezTo>
                    <a:cubicBezTo>
                      <a:pt x="15275" y="8227"/>
                      <a:pt x="15233" y="8373"/>
                      <a:pt x="15212" y="8520"/>
                    </a:cubicBezTo>
                    <a:cubicBezTo>
                      <a:pt x="14417" y="8499"/>
                      <a:pt x="13622" y="8457"/>
                      <a:pt x="12827" y="8415"/>
                    </a:cubicBezTo>
                    <a:cubicBezTo>
                      <a:pt x="12869" y="8080"/>
                      <a:pt x="12932" y="7745"/>
                      <a:pt x="13015" y="7432"/>
                    </a:cubicBezTo>
                    <a:cubicBezTo>
                      <a:pt x="13622" y="7390"/>
                      <a:pt x="14250" y="7348"/>
                      <a:pt x="14878" y="7327"/>
                    </a:cubicBezTo>
                    <a:close/>
                    <a:moveTo>
                      <a:pt x="15945" y="7327"/>
                    </a:moveTo>
                    <a:cubicBezTo>
                      <a:pt x="15861" y="7724"/>
                      <a:pt x="15819" y="8143"/>
                      <a:pt x="15798" y="8540"/>
                    </a:cubicBezTo>
                    <a:lnTo>
                      <a:pt x="15715" y="8540"/>
                    </a:lnTo>
                    <a:cubicBezTo>
                      <a:pt x="15631" y="8540"/>
                      <a:pt x="15547" y="8520"/>
                      <a:pt x="15463" y="8520"/>
                    </a:cubicBezTo>
                    <a:cubicBezTo>
                      <a:pt x="15547" y="8101"/>
                      <a:pt x="15694" y="7683"/>
                      <a:pt x="15735" y="7452"/>
                    </a:cubicBezTo>
                    <a:cubicBezTo>
                      <a:pt x="15756" y="7411"/>
                      <a:pt x="15756" y="7369"/>
                      <a:pt x="15777" y="7327"/>
                    </a:cubicBezTo>
                    <a:close/>
                    <a:moveTo>
                      <a:pt x="16259" y="7327"/>
                    </a:moveTo>
                    <a:cubicBezTo>
                      <a:pt x="17054" y="7348"/>
                      <a:pt x="17849" y="7390"/>
                      <a:pt x="18644" y="7432"/>
                    </a:cubicBezTo>
                    <a:cubicBezTo>
                      <a:pt x="18539" y="7808"/>
                      <a:pt x="18476" y="8206"/>
                      <a:pt x="18456" y="8582"/>
                    </a:cubicBezTo>
                    <a:cubicBezTo>
                      <a:pt x="17660" y="8561"/>
                      <a:pt x="16865" y="8540"/>
                      <a:pt x="16070" y="8540"/>
                    </a:cubicBezTo>
                    <a:cubicBezTo>
                      <a:pt x="16112" y="8143"/>
                      <a:pt x="16175" y="7724"/>
                      <a:pt x="16259" y="7327"/>
                    </a:cubicBezTo>
                    <a:close/>
                    <a:moveTo>
                      <a:pt x="19062" y="7452"/>
                    </a:moveTo>
                    <a:cubicBezTo>
                      <a:pt x="19167" y="7473"/>
                      <a:pt x="19292" y="7473"/>
                      <a:pt x="19418" y="7494"/>
                    </a:cubicBezTo>
                    <a:cubicBezTo>
                      <a:pt x="19376" y="7850"/>
                      <a:pt x="19355" y="8248"/>
                      <a:pt x="19355" y="8624"/>
                    </a:cubicBezTo>
                    <a:cubicBezTo>
                      <a:pt x="19188" y="8603"/>
                      <a:pt x="19000" y="8603"/>
                      <a:pt x="18811" y="8603"/>
                    </a:cubicBezTo>
                    <a:cubicBezTo>
                      <a:pt x="18874" y="8206"/>
                      <a:pt x="18958" y="7829"/>
                      <a:pt x="19062" y="7452"/>
                    </a:cubicBezTo>
                    <a:close/>
                    <a:moveTo>
                      <a:pt x="7492" y="8206"/>
                    </a:moveTo>
                    <a:lnTo>
                      <a:pt x="7492" y="8206"/>
                    </a:lnTo>
                    <a:cubicBezTo>
                      <a:pt x="7429" y="8310"/>
                      <a:pt x="7387" y="8415"/>
                      <a:pt x="7324" y="8540"/>
                    </a:cubicBezTo>
                    <a:cubicBezTo>
                      <a:pt x="7240" y="8540"/>
                      <a:pt x="7157" y="8561"/>
                      <a:pt x="7073" y="8582"/>
                    </a:cubicBezTo>
                    <a:cubicBezTo>
                      <a:pt x="6948" y="8603"/>
                      <a:pt x="6822" y="8624"/>
                      <a:pt x="6696" y="8666"/>
                    </a:cubicBezTo>
                    <a:cubicBezTo>
                      <a:pt x="6759" y="8540"/>
                      <a:pt x="6822" y="8436"/>
                      <a:pt x="6885" y="8331"/>
                    </a:cubicBezTo>
                    <a:cubicBezTo>
                      <a:pt x="7094" y="8289"/>
                      <a:pt x="7282" y="8248"/>
                      <a:pt x="7492" y="8206"/>
                    </a:cubicBezTo>
                    <a:close/>
                    <a:moveTo>
                      <a:pt x="5671" y="5088"/>
                    </a:moveTo>
                    <a:lnTo>
                      <a:pt x="5671" y="5088"/>
                    </a:lnTo>
                    <a:cubicBezTo>
                      <a:pt x="5650" y="5151"/>
                      <a:pt x="5629" y="5193"/>
                      <a:pt x="5608" y="5255"/>
                    </a:cubicBezTo>
                    <a:cubicBezTo>
                      <a:pt x="5044" y="5695"/>
                      <a:pt x="4499" y="6155"/>
                      <a:pt x="3976" y="6657"/>
                    </a:cubicBezTo>
                    <a:cubicBezTo>
                      <a:pt x="3495" y="7118"/>
                      <a:pt x="3077" y="7766"/>
                      <a:pt x="2658" y="8373"/>
                    </a:cubicBezTo>
                    <a:cubicBezTo>
                      <a:pt x="2344" y="8478"/>
                      <a:pt x="2051" y="8603"/>
                      <a:pt x="1758" y="8750"/>
                    </a:cubicBezTo>
                    <a:cubicBezTo>
                      <a:pt x="2721" y="7306"/>
                      <a:pt x="4248" y="6071"/>
                      <a:pt x="5671" y="5088"/>
                    </a:cubicBezTo>
                    <a:close/>
                    <a:moveTo>
                      <a:pt x="6320" y="8436"/>
                    </a:moveTo>
                    <a:cubicBezTo>
                      <a:pt x="6257" y="8540"/>
                      <a:pt x="6215" y="8645"/>
                      <a:pt x="6152" y="8750"/>
                    </a:cubicBezTo>
                    <a:cubicBezTo>
                      <a:pt x="6048" y="8771"/>
                      <a:pt x="5922" y="8792"/>
                      <a:pt x="5797" y="8812"/>
                    </a:cubicBezTo>
                    <a:cubicBezTo>
                      <a:pt x="5860" y="8708"/>
                      <a:pt x="5901" y="8603"/>
                      <a:pt x="5964" y="8499"/>
                    </a:cubicBezTo>
                    <a:cubicBezTo>
                      <a:pt x="6090" y="8478"/>
                      <a:pt x="6194" y="8457"/>
                      <a:pt x="6320" y="8436"/>
                    </a:cubicBezTo>
                    <a:close/>
                    <a:moveTo>
                      <a:pt x="19941" y="7536"/>
                    </a:moveTo>
                    <a:cubicBezTo>
                      <a:pt x="21280" y="7662"/>
                      <a:pt x="22619" y="7829"/>
                      <a:pt x="23958" y="8059"/>
                    </a:cubicBezTo>
                    <a:cubicBezTo>
                      <a:pt x="24168" y="8101"/>
                      <a:pt x="24377" y="8143"/>
                      <a:pt x="24565" y="8185"/>
                    </a:cubicBezTo>
                    <a:cubicBezTo>
                      <a:pt x="24544" y="8415"/>
                      <a:pt x="24523" y="8624"/>
                      <a:pt x="24502" y="8854"/>
                    </a:cubicBezTo>
                    <a:cubicBezTo>
                      <a:pt x="22933" y="8771"/>
                      <a:pt x="21364" y="8708"/>
                      <a:pt x="19816" y="8645"/>
                    </a:cubicBezTo>
                    <a:cubicBezTo>
                      <a:pt x="19837" y="8268"/>
                      <a:pt x="19878" y="7913"/>
                      <a:pt x="19941" y="7536"/>
                    </a:cubicBezTo>
                    <a:close/>
                    <a:moveTo>
                      <a:pt x="5588" y="8561"/>
                    </a:moveTo>
                    <a:lnTo>
                      <a:pt x="5588" y="8561"/>
                    </a:lnTo>
                    <a:cubicBezTo>
                      <a:pt x="5546" y="8645"/>
                      <a:pt x="5504" y="8750"/>
                      <a:pt x="5462" y="8854"/>
                    </a:cubicBezTo>
                    <a:cubicBezTo>
                      <a:pt x="5441" y="8854"/>
                      <a:pt x="5399" y="8854"/>
                      <a:pt x="5378" y="8875"/>
                    </a:cubicBezTo>
                    <a:cubicBezTo>
                      <a:pt x="5378" y="8771"/>
                      <a:pt x="5378" y="8687"/>
                      <a:pt x="5378" y="8603"/>
                    </a:cubicBezTo>
                    <a:cubicBezTo>
                      <a:pt x="5462" y="8582"/>
                      <a:pt x="5525" y="8582"/>
                      <a:pt x="5588" y="8561"/>
                    </a:cubicBezTo>
                    <a:close/>
                    <a:moveTo>
                      <a:pt x="24837" y="8227"/>
                    </a:moveTo>
                    <a:cubicBezTo>
                      <a:pt x="24963" y="8248"/>
                      <a:pt x="25109" y="8289"/>
                      <a:pt x="25235" y="8310"/>
                    </a:cubicBezTo>
                    <a:cubicBezTo>
                      <a:pt x="25172" y="8499"/>
                      <a:pt x="25109" y="8708"/>
                      <a:pt x="25046" y="8896"/>
                    </a:cubicBezTo>
                    <a:cubicBezTo>
                      <a:pt x="24963" y="8875"/>
                      <a:pt x="24858" y="8875"/>
                      <a:pt x="24774" y="8875"/>
                    </a:cubicBezTo>
                    <a:cubicBezTo>
                      <a:pt x="24795" y="8666"/>
                      <a:pt x="24816" y="8436"/>
                      <a:pt x="24837" y="8227"/>
                    </a:cubicBezTo>
                    <a:close/>
                    <a:moveTo>
                      <a:pt x="25549" y="8373"/>
                    </a:moveTo>
                    <a:cubicBezTo>
                      <a:pt x="25653" y="8394"/>
                      <a:pt x="25758" y="8415"/>
                      <a:pt x="25863" y="8457"/>
                    </a:cubicBezTo>
                    <a:cubicBezTo>
                      <a:pt x="25779" y="8603"/>
                      <a:pt x="25695" y="8750"/>
                      <a:pt x="25632" y="8917"/>
                    </a:cubicBezTo>
                    <a:lnTo>
                      <a:pt x="25507" y="8917"/>
                    </a:lnTo>
                    <a:cubicBezTo>
                      <a:pt x="25444" y="8917"/>
                      <a:pt x="25381" y="8917"/>
                      <a:pt x="25318" y="8896"/>
                    </a:cubicBezTo>
                    <a:cubicBezTo>
                      <a:pt x="25381" y="8729"/>
                      <a:pt x="25465" y="8561"/>
                      <a:pt x="25549" y="8373"/>
                    </a:cubicBezTo>
                    <a:close/>
                    <a:moveTo>
                      <a:pt x="26490" y="8603"/>
                    </a:moveTo>
                    <a:cubicBezTo>
                      <a:pt x="27076" y="8750"/>
                      <a:pt x="27662" y="8896"/>
                      <a:pt x="28269" y="9043"/>
                    </a:cubicBezTo>
                    <a:cubicBezTo>
                      <a:pt x="27662" y="9001"/>
                      <a:pt x="27055" y="8980"/>
                      <a:pt x="26469" y="8959"/>
                    </a:cubicBezTo>
                    <a:cubicBezTo>
                      <a:pt x="26469" y="8833"/>
                      <a:pt x="26469" y="8729"/>
                      <a:pt x="26490" y="8603"/>
                    </a:cubicBezTo>
                    <a:close/>
                    <a:moveTo>
                      <a:pt x="30989" y="5820"/>
                    </a:moveTo>
                    <a:lnTo>
                      <a:pt x="30989" y="5820"/>
                    </a:lnTo>
                    <a:cubicBezTo>
                      <a:pt x="31972" y="6804"/>
                      <a:pt x="32767" y="7913"/>
                      <a:pt x="32935" y="9043"/>
                    </a:cubicBezTo>
                    <a:cubicBezTo>
                      <a:pt x="32684" y="8394"/>
                      <a:pt x="32244" y="7766"/>
                      <a:pt x="31930" y="7243"/>
                    </a:cubicBezTo>
                    <a:cubicBezTo>
                      <a:pt x="31637" y="6762"/>
                      <a:pt x="31324" y="6281"/>
                      <a:pt x="30989" y="5820"/>
                    </a:cubicBezTo>
                    <a:close/>
                    <a:moveTo>
                      <a:pt x="4939" y="8687"/>
                    </a:moveTo>
                    <a:cubicBezTo>
                      <a:pt x="4939" y="8771"/>
                      <a:pt x="4939" y="8854"/>
                      <a:pt x="4939" y="8938"/>
                    </a:cubicBezTo>
                    <a:cubicBezTo>
                      <a:pt x="4165" y="9043"/>
                      <a:pt x="3391" y="9189"/>
                      <a:pt x="2658" y="9377"/>
                    </a:cubicBezTo>
                    <a:cubicBezTo>
                      <a:pt x="2658" y="9377"/>
                      <a:pt x="2658" y="9356"/>
                      <a:pt x="2658" y="9356"/>
                    </a:cubicBezTo>
                    <a:cubicBezTo>
                      <a:pt x="3370" y="9043"/>
                      <a:pt x="4165" y="8854"/>
                      <a:pt x="4939" y="8687"/>
                    </a:cubicBezTo>
                    <a:close/>
                    <a:moveTo>
                      <a:pt x="27976" y="3623"/>
                    </a:moveTo>
                    <a:cubicBezTo>
                      <a:pt x="28331" y="3895"/>
                      <a:pt x="28687" y="4188"/>
                      <a:pt x="29022" y="4523"/>
                    </a:cubicBezTo>
                    <a:cubicBezTo>
                      <a:pt x="30089" y="5527"/>
                      <a:pt x="30947" y="6720"/>
                      <a:pt x="31637" y="8017"/>
                    </a:cubicBezTo>
                    <a:cubicBezTo>
                      <a:pt x="31909" y="8457"/>
                      <a:pt x="32265" y="9001"/>
                      <a:pt x="32412" y="9524"/>
                    </a:cubicBezTo>
                    <a:cubicBezTo>
                      <a:pt x="30633" y="8666"/>
                      <a:pt x="28666" y="8122"/>
                      <a:pt x="26699" y="7683"/>
                    </a:cubicBezTo>
                    <a:cubicBezTo>
                      <a:pt x="26741" y="7641"/>
                      <a:pt x="26762" y="7578"/>
                      <a:pt x="26804" y="7536"/>
                    </a:cubicBezTo>
                    <a:cubicBezTo>
                      <a:pt x="26837" y="7471"/>
                      <a:pt x="26780" y="7418"/>
                      <a:pt x="26724" y="7418"/>
                    </a:cubicBezTo>
                    <a:cubicBezTo>
                      <a:pt x="26708" y="7418"/>
                      <a:pt x="26692" y="7422"/>
                      <a:pt x="26679" y="7432"/>
                    </a:cubicBezTo>
                    <a:cubicBezTo>
                      <a:pt x="26637" y="7473"/>
                      <a:pt x="26595" y="7494"/>
                      <a:pt x="26553" y="7536"/>
                    </a:cubicBezTo>
                    <a:cubicBezTo>
                      <a:pt x="26699" y="5925"/>
                      <a:pt x="27055" y="4042"/>
                      <a:pt x="27976" y="3623"/>
                    </a:cubicBezTo>
                    <a:close/>
                    <a:moveTo>
                      <a:pt x="5880" y="9336"/>
                    </a:moveTo>
                    <a:cubicBezTo>
                      <a:pt x="5713" y="9691"/>
                      <a:pt x="5546" y="10047"/>
                      <a:pt x="5399" y="10403"/>
                    </a:cubicBezTo>
                    <a:cubicBezTo>
                      <a:pt x="5399" y="10319"/>
                      <a:pt x="5399" y="10214"/>
                      <a:pt x="5378" y="10110"/>
                    </a:cubicBezTo>
                    <a:cubicBezTo>
                      <a:pt x="5378" y="9984"/>
                      <a:pt x="5378" y="9838"/>
                      <a:pt x="5378" y="9691"/>
                    </a:cubicBezTo>
                    <a:cubicBezTo>
                      <a:pt x="5378" y="9691"/>
                      <a:pt x="5399" y="9670"/>
                      <a:pt x="5420" y="9649"/>
                    </a:cubicBezTo>
                    <a:cubicBezTo>
                      <a:pt x="5441" y="9566"/>
                      <a:pt x="5483" y="9482"/>
                      <a:pt x="5525" y="9398"/>
                    </a:cubicBezTo>
                    <a:cubicBezTo>
                      <a:pt x="5650" y="9377"/>
                      <a:pt x="5755" y="9356"/>
                      <a:pt x="5880" y="9336"/>
                    </a:cubicBezTo>
                    <a:close/>
                    <a:moveTo>
                      <a:pt x="1821" y="10298"/>
                    </a:moveTo>
                    <a:cubicBezTo>
                      <a:pt x="1884" y="10800"/>
                      <a:pt x="1968" y="11261"/>
                      <a:pt x="2093" y="11700"/>
                    </a:cubicBezTo>
                    <a:cubicBezTo>
                      <a:pt x="1779" y="11365"/>
                      <a:pt x="1466" y="10989"/>
                      <a:pt x="1298" y="10612"/>
                    </a:cubicBezTo>
                    <a:cubicBezTo>
                      <a:pt x="1340" y="10612"/>
                      <a:pt x="1382" y="10591"/>
                      <a:pt x="1424" y="10570"/>
                    </a:cubicBezTo>
                    <a:cubicBezTo>
                      <a:pt x="1570" y="10486"/>
                      <a:pt x="1696" y="10403"/>
                      <a:pt x="1821" y="10298"/>
                    </a:cubicBezTo>
                    <a:close/>
                    <a:moveTo>
                      <a:pt x="24733" y="9356"/>
                    </a:moveTo>
                    <a:cubicBezTo>
                      <a:pt x="24795" y="9356"/>
                      <a:pt x="24837" y="9377"/>
                      <a:pt x="24879" y="9377"/>
                    </a:cubicBezTo>
                    <a:cubicBezTo>
                      <a:pt x="24858" y="9440"/>
                      <a:pt x="24837" y="9524"/>
                      <a:pt x="24816" y="9587"/>
                    </a:cubicBezTo>
                    <a:cubicBezTo>
                      <a:pt x="24791" y="9663"/>
                      <a:pt x="24843" y="9709"/>
                      <a:pt x="24897" y="9709"/>
                    </a:cubicBezTo>
                    <a:cubicBezTo>
                      <a:pt x="24932" y="9709"/>
                      <a:pt x="24967" y="9690"/>
                      <a:pt x="24984" y="9649"/>
                    </a:cubicBezTo>
                    <a:lnTo>
                      <a:pt x="25109" y="9377"/>
                    </a:lnTo>
                    <a:cubicBezTo>
                      <a:pt x="25214" y="9377"/>
                      <a:pt x="25318" y="9398"/>
                      <a:pt x="25444" y="9398"/>
                    </a:cubicBezTo>
                    <a:cubicBezTo>
                      <a:pt x="25130" y="10214"/>
                      <a:pt x="24921" y="11072"/>
                      <a:pt x="24691" y="11742"/>
                    </a:cubicBezTo>
                    <a:cubicBezTo>
                      <a:pt x="24678" y="11804"/>
                      <a:pt x="24718" y="11844"/>
                      <a:pt x="24761" y="11844"/>
                    </a:cubicBezTo>
                    <a:cubicBezTo>
                      <a:pt x="24790" y="11844"/>
                      <a:pt x="24820" y="11826"/>
                      <a:pt x="24837" y="11784"/>
                    </a:cubicBezTo>
                    <a:cubicBezTo>
                      <a:pt x="25109" y="11072"/>
                      <a:pt x="25360" y="10340"/>
                      <a:pt x="25674" y="9608"/>
                    </a:cubicBezTo>
                    <a:cubicBezTo>
                      <a:pt x="25695" y="9545"/>
                      <a:pt x="25737" y="9482"/>
                      <a:pt x="25758" y="9419"/>
                    </a:cubicBezTo>
                    <a:lnTo>
                      <a:pt x="25925" y="9419"/>
                    </a:lnTo>
                    <a:cubicBezTo>
                      <a:pt x="25925" y="9524"/>
                      <a:pt x="25925" y="9628"/>
                      <a:pt x="25904" y="9733"/>
                    </a:cubicBezTo>
                    <a:cubicBezTo>
                      <a:pt x="25904" y="9754"/>
                      <a:pt x="25883" y="9754"/>
                      <a:pt x="25883" y="9796"/>
                    </a:cubicBezTo>
                    <a:cubicBezTo>
                      <a:pt x="25381" y="10947"/>
                      <a:pt x="24963" y="12139"/>
                      <a:pt x="24544" y="13332"/>
                    </a:cubicBezTo>
                    <a:cubicBezTo>
                      <a:pt x="24565" y="12139"/>
                      <a:pt x="24628" y="10737"/>
                      <a:pt x="24733" y="9356"/>
                    </a:cubicBezTo>
                    <a:close/>
                    <a:moveTo>
                      <a:pt x="7073" y="9105"/>
                    </a:moveTo>
                    <a:lnTo>
                      <a:pt x="7073" y="9105"/>
                    </a:lnTo>
                    <a:cubicBezTo>
                      <a:pt x="6634" y="10214"/>
                      <a:pt x="6236" y="11365"/>
                      <a:pt x="5839" y="12453"/>
                    </a:cubicBezTo>
                    <a:cubicBezTo>
                      <a:pt x="5814" y="12516"/>
                      <a:pt x="5871" y="12556"/>
                      <a:pt x="5929" y="12556"/>
                    </a:cubicBezTo>
                    <a:cubicBezTo>
                      <a:pt x="5969" y="12556"/>
                      <a:pt x="6010" y="12537"/>
                      <a:pt x="6027" y="12495"/>
                    </a:cubicBezTo>
                    <a:cubicBezTo>
                      <a:pt x="6466" y="11407"/>
                      <a:pt x="7052" y="10319"/>
                      <a:pt x="7533" y="9210"/>
                    </a:cubicBezTo>
                    <a:lnTo>
                      <a:pt x="7533" y="9210"/>
                    </a:lnTo>
                    <a:cubicBezTo>
                      <a:pt x="7512" y="9398"/>
                      <a:pt x="7492" y="9566"/>
                      <a:pt x="7492" y="9754"/>
                    </a:cubicBezTo>
                    <a:cubicBezTo>
                      <a:pt x="6885" y="11030"/>
                      <a:pt x="6383" y="12369"/>
                      <a:pt x="5880" y="13688"/>
                    </a:cubicBezTo>
                    <a:cubicBezTo>
                      <a:pt x="5671" y="12788"/>
                      <a:pt x="5525" y="11888"/>
                      <a:pt x="5441" y="10989"/>
                    </a:cubicBezTo>
                    <a:cubicBezTo>
                      <a:pt x="5713" y="10403"/>
                      <a:pt x="6006" y="9817"/>
                      <a:pt x="6341" y="9252"/>
                    </a:cubicBezTo>
                    <a:cubicBezTo>
                      <a:pt x="6529" y="9231"/>
                      <a:pt x="6717" y="9189"/>
                      <a:pt x="6927" y="9147"/>
                    </a:cubicBezTo>
                    <a:cubicBezTo>
                      <a:pt x="6968" y="9126"/>
                      <a:pt x="7031" y="9126"/>
                      <a:pt x="7073" y="9105"/>
                    </a:cubicBezTo>
                    <a:close/>
                    <a:moveTo>
                      <a:pt x="25863" y="10675"/>
                    </a:moveTo>
                    <a:cubicBezTo>
                      <a:pt x="25863" y="10947"/>
                      <a:pt x="25863" y="11219"/>
                      <a:pt x="25863" y="11491"/>
                    </a:cubicBezTo>
                    <a:cubicBezTo>
                      <a:pt x="25821" y="11512"/>
                      <a:pt x="25800" y="11512"/>
                      <a:pt x="25779" y="11533"/>
                    </a:cubicBezTo>
                    <a:cubicBezTo>
                      <a:pt x="25402" y="11993"/>
                      <a:pt x="25256" y="12746"/>
                      <a:pt x="25067" y="13290"/>
                    </a:cubicBezTo>
                    <a:cubicBezTo>
                      <a:pt x="24879" y="13771"/>
                      <a:pt x="24712" y="14232"/>
                      <a:pt x="24544" y="14713"/>
                    </a:cubicBezTo>
                    <a:cubicBezTo>
                      <a:pt x="24544" y="14483"/>
                      <a:pt x="24544" y="14253"/>
                      <a:pt x="24544" y="14002"/>
                    </a:cubicBezTo>
                    <a:cubicBezTo>
                      <a:pt x="24984" y="12893"/>
                      <a:pt x="25465" y="11784"/>
                      <a:pt x="25863" y="10675"/>
                    </a:cubicBezTo>
                    <a:close/>
                    <a:moveTo>
                      <a:pt x="7492" y="10654"/>
                    </a:moveTo>
                    <a:cubicBezTo>
                      <a:pt x="7492" y="10758"/>
                      <a:pt x="7492" y="10863"/>
                      <a:pt x="7492" y="10968"/>
                    </a:cubicBezTo>
                    <a:cubicBezTo>
                      <a:pt x="7492" y="11009"/>
                      <a:pt x="7492" y="11072"/>
                      <a:pt x="7492" y="11135"/>
                    </a:cubicBezTo>
                    <a:cubicBezTo>
                      <a:pt x="6948" y="12349"/>
                      <a:pt x="6655" y="13709"/>
                      <a:pt x="6257" y="14964"/>
                    </a:cubicBezTo>
                    <a:cubicBezTo>
                      <a:pt x="6152" y="14650"/>
                      <a:pt x="6048" y="14336"/>
                      <a:pt x="5964" y="14002"/>
                    </a:cubicBezTo>
                    <a:cubicBezTo>
                      <a:pt x="6424" y="12893"/>
                      <a:pt x="7031" y="11784"/>
                      <a:pt x="7492" y="10654"/>
                    </a:cubicBezTo>
                    <a:close/>
                    <a:moveTo>
                      <a:pt x="26448" y="9440"/>
                    </a:moveTo>
                    <a:cubicBezTo>
                      <a:pt x="28478" y="9545"/>
                      <a:pt x="30487" y="9628"/>
                      <a:pt x="32433" y="10214"/>
                    </a:cubicBezTo>
                    <a:cubicBezTo>
                      <a:pt x="32286" y="10947"/>
                      <a:pt x="31533" y="11574"/>
                      <a:pt x="30989" y="12097"/>
                    </a:cubicBezTo>
                    <a:cubicBezTo>
                      <a:pt x="29692" y="13332"/>
                      <a:pt x="28185" y="14357"/>
                      <a:pt x="26574" y="15090"/>
                    </a:cubicBezTo>
                    <a:cubicBezTo>
                      <a:pt x="26553" y="14838"/>
                      <a:pt x="26532" y="14587"/>
                      <a:pt x="26511" y="14336"/>
                    </a:cubicBezTo>
                    <a:cubicBezTo>
                      <a:pt x="26553" y="14211"/>
                      <a:pt x="26595" y="14106"/>
                      <a:pt x="26637" y="13981"/>
                    </a:cubicBezTo>
                    <a:cubicBezTo>
                      <a:pt x="26553" y="13813"/>
                      <a:pt x="26532" y="13583"/>
                      <a:pt x="26595" y="13395"/>
                    </a:cubicBezTo>
                    <a:cubicBezTo>
                      <a:pt x="26595" y="13374"/>
                      <a:pt x="26574" y="13332"/>
                      <a:pt x="26574" y="13311"/>
                    </a:cubicBezTo>
                    <a:cubicBezTo>
                      <a:pt x="26532" y="13395"/>
                      <a:pt x="26490" y="13478"/>
                      <a:pt x="26448" y="13562"/>
                    </a:cubicBezTo>
                    <a:cubicBezTo>
                      <a:pt x="26427" y="13311"/>
                      <a:pt x="26427" y="13039"/>
                      <a:pt x="26407" y="12788"/>
                    </a:cubicBezTo>
                    <a:cubicBezTo>
                      <a:pt x="26448" y="12662"/>
                      <a:pt x="26469" y="12558"/>
                      <a:pt x="26511" y="12432"/>
                    </a:cubicBezTo>
                    <a:cubicBezTo>
                      <a:pt x="26532" y="12349"/>
                      <a:pt x="26448" y="12286"/>
                      <a:pt x="26386" y="12286"/>
                    </a:cubicBezTo>
                    <a:cubicBezTo>
                      <a:pt x="26365" y="11428"/>
                      <a:pt x="26365" y="10570"/>
                      <a:pt x="26427" y="9712"/>
                    </a:cubicBezTo>
                    <a:cubicBezTo>
                      <a:pt x="26427" y="9628"/>
                      <a:pt x="26427" y="9545"/>
                      <a:pt x="26448" y="9440"/>
                    </a:cubicBezTo>
                    <a:close/>
                    <a:moveTo>
                      <a:pt x="4939" y="9482"/>
                    </a:moveTo>
                    <a:lnTo>
                      <a:pt x="4939" y="9545"/>
                    </a:lnTo>
                    <a:cubicBezTo>
                      <a:pt x="4981" y="11407"/>
                      <a:pt x="5253" y="13499"/>
                      <a:pt x="6006" y="15320"/>
                    </a:cubicBezTo>
                    <a:cubicBezTo>
                      <a:pt x="5922" y="15278"/>
                      <a:pt x="5860" y="15215"/>
                      <a:pt x="5776" y="15173"/>
                    </a:cubicBezTo>
                    <a:cubicBezTo>
                      <a:pt x="4834" y="14462"/>
                      <a:pt x="3976" y="13667"/>
                      <a:pt x="3160" y="12809"/>
                    </a:cubicBezTo>
                    <a:cubicBezTo>
                      <a:pt x="2742" y="11993"/>
                      <a:pt x="2428" y="11072"/>
                      <a:pt x="2177" y="10089"/>
                    </a:cubicBezTo>
                    <a:cubicBezTo>
                      <a:pt x="3056" y="9796"/>
                      <a:pt x="3997" y="9628"/>
                      <a:pt x="4939" y="9482"/>
                    </a:cubicBezTo>
                    <a:close/>
                    <a:moveTo>
                      <a:pt x="25946" y="14127"/>
                    </a:moveTo>
                    <a:cubicBezTo>
                      <a:pt x="25967" y="14315"/>
                      <a:pt x="25988" y="14504"/>
                      <a:pt x="26030" y="14692"/>
                    </a:cubicBezTo>
                    <a:cubicBezTo>
                      <a:pt x="25967" y="14922"/>
                      <a:pt x="25904" y="15173"/>
                      <a:pt x="25842" y="15403"/>
                    </a:cubicBezTo>
                    <a:cubicBezTo>
                      <a:pt x="25674" y="15466"/>
                      <a:pt x="25486" y="15529"/>
                      <a:pt x="25318" y="15592"/>
                    </a:cubicBezTo>
                    <a:cubicBezTo>
                      <a:pt x="25549" y="15110"/>
                      <a:pt x="25758" y="14629"/>
                      <a:pt x="25946" y="14127"/>
                    </a:cubicBezTo>
                    <a:close/>
                    <a:moveTo>
                      <a:pt x="7533" y="11909"/>
                    </a:moveTo>
                    <a:cubicBezTo>
                      <a:pt x="7554" y="12160"/>
                      <a:pt x="7575" y="12453"/>
                      <a:pt x="7617" y="12746"/>
                    </a:cubicBezTo>
                    <a:cubicBezTo>
                      <a:pt x="7178" y="13688"/>
                      <a:pt x="6843" y="14671"/>
                      <a:pt x="6508" y="15654"/>
                    </a:cubicBezTo>
                    <a:lnTo>
                      <a:pt x="6487" y="15654"/>
                    </a:lnTo>
                    <a:cubicBezTo>
                      <a:pt x="6424" y="15466"/>
                      <a:pt x="6362" y="15299"/>
                      <a:pt x="6299" y="15110"/>
                    </a:cubicBezTo>
                    <a:lnTo>
                      <a:pt x="6299" y="15110"/>
                    </a:lnTo>
                    <a:cubicBezTo>
                      <a:pt x="6309" y="15116"/>
                      <a:pt x="6320" y="15118"/>
                      <a:pt x="6330" y="15118"/>
                    </a:cubicBezTo>
                    <a:cubicBezTo>
                      <a:pt x="6360" y="15118"/>
                      <a:pt x="6388" y="15095"/>
                      <a:pt x="6404" y="15048"/>
                    </a:cubicBezTo>
                    <a:cubicBezTo>
                      <a:pt x="6759" y="14022"/>
                      <a:pt x="7199" y="12955"/>
                      <a:pt x="7533" y="11909"/>
                    </a:cubicBezTo>
                    <a:close/>
                    <a:moveTo>
                      <a:pt x="25863" y="12097"/>
                    </a:moveTo>
                    <a:cubicBezTo>
                      <a:pt x="25863" y="12474"/>
                      <a:pt x="25883" y="12830"/>
                      <a:pt x="25904" y="13206"/>
                    </a:cubicBezTo>
                    <a:cubicBezTo>
                      <a:pt x="25549" y="14002"/>
                      <a:pt x="25277" y="14859"/>
                      <a:pt x="25026" y="15696"/>
                    </a:cubicBezTo>
                    <a:cubicBezTo>
                      <a:pt x="24879" y="15738"/>
                      <a:pt x="24733" y="15780"/>
                      <a:pt x="24586" y="15822"/>
                    </a:cubicBezTo>
                    <a:cubicBezTo>
                      <a:pt x="24565" y="15654"/>
                      <a:pt x="24565" y="15487"/>
                      <a:pt x="24565" y="15278"/>
                    </a:cubicBezTo>
                    <a:cubicBezTo>
                      <a:pt x="24816" y="14692"/>
                      <a:pt x="25046" y="14085"/>
                      <a:pt x="25277" y="13499"/>
                    </a:cubicBezTo>
                    <a:cubicBezTo>
                      <a:pt x="25444" y="13060"/>
                      <a:pt x="25716" y="12579"/>
                      <a:pt x="25863" y="12097"/>
                    </a:cubicBezTo>
                    <a:close/>
                    <a:moveTo>
                      <a:pt x="7659" y="13165"/>
                    </a:moveTo>
                    <a:cubicBezTo>
                      <a:pt x="7701" y="13541"/>
                      <a:pt x="7764" y="13918"/>
                      <a:pt x="7847" y="14294"/>
                    </a:cubicBezTo>
                    <a:cubicBezTo>
                      <a:pt x="7596" y="14859"/>
                      <a:pt x="7387" y="15466"/>
                      <a:pt x="7178" y="16052"/>
                    </a:cubicBezTo>
                    <a:cubicBezTo>
                      <a:pt x="7010" y="15968"/>
                      <a:pt x="6822" y="15864"/>
                      <a:pt x="6655" y="15759"/>
                    </a:cubicBezTo>
                    <a:cubicBezTo>
                      <a:pt x="7010" y="14901"/>
                      <a:pt x="7366" y="14043"/>
                      <a:pt x="7659" y="13165"/>
                    </a:cubicBezTo>
                    <a:close/>
                    <a:moveTo>
                      <a:pt x="7952" y="14713"/>
                    </a:moveTo>
                    <a:cubicBezTo>
                      <a:pt x="8036" y="15048"/>
                      <a:pt x="8140" y="15362"/>
                      <a:pt x="8266" y="15675"/>
                    </a:cubicBezTo>
                    <a:cubicBezTo>
                      <a:pt x="8161" y="15926"/>
                      <a:pt x="8077" y="16178"/>
                      <a:pt x="8036" y="16450"/>
                    </a:cubicBezTo>
                    <a:cubicBezTo>
                      <a:pt x="7805" y="16366"/>
                      <a:pt x="7596" y="16261"/>
                      <a:pt x="7366" y="16157"/>
                    </a:cubicBezTo>
                    <a:cubicBezTo>
                      <a:pt x="7575" y="15675"/>
                      <a:pt x="7764" y="15194"/>
                      <a:pt x="7952" y="14713"/>
                    </a:cubicBezTo>
                    <a:close/>
                    <a:moveTo>
                      <a:pt x="8475" y="16115"/>
                    </a:moveTo>
                    <a:cubicBezTo>
                      <a:pt x="8601" y="16366"/>
                      <a:pt x="8747" y="16575"/>
                      <a:pt x="8914" y="16784"/>
                    </a:cubicBezTo>
                    <a:cubicBezTo>
                      <a:pt x="8705" y="16722"/>
                      <a:pt x="8517" y="16659"/>
                      <a:pt x="8308" y="16575"/>
                    </a:cubicBezTo>
                    <a:cubicBezTo>
                      <a:pt x="8349" y="16429"/>
                      <a:pt x="8412" y="16282"/>
                      <a:pt x="8475" y="16115"/>
                    </a:cubicBezTo>
                    <a:close/>
                    <a:moveTo>
                      <a:pt x="10364" y="8825"/>
                    </a:moveTo>
                    <a:cubicBezTo>
                      <a:pt x="10877" y="8825"/>
                      <a:pt x="11392" y="8838"/>
                      <a:pt x="11906" y="8854"/>
                    </a:cubicBezTo>
                    <a:cubicBezTo>
                      <a:pt x="11886" y="9084"/>
                      <a:pt x="11886" y="9315"/>
                      <a:pt x="11886" y="9524"/>
                    </a:cubicBezTo>
                    <a:cubicBezTo>
                      <a:pt x="11886" y="9597"/>
                      <a:pt x="11949" y="9642"/>
                      <a:pt x="12007" y="9642"/>
                    </a:cubicBezTo>
                    <a:cubicBezTo>
                      <a:pt x="12048" y="9642"/>
                      <a:pt x="12086" y="9618"/>
                      <a:pt x="12095" y="9566"/>
                    </a:cubicBezTo>
                    <a:cubicBezTo>
                      <a:pt x="12137" y="9336"/>
                      <a:pt x="12158" y="9105"/>
                      <a:pt x="12199" y="8875"/>
                    </a:cubicBezTo>
                    <a:cubicBezTo>
                      <a:pt x="12304" y="8875"/>
                      <a:pt x="12409" y="8875"/>
                      <a:pt x="12513" y="8896"/>
                    </a:cubicBezTo>
                    <a:cubicBezTo>
                      <a:pt x="12513" y="9126"/>
                      <a:pt x="12534" y="9377"/>
                      <a:pt x="12555" y="9608"/>
                    </a:cubicBezTo>
                    <a:cubicBezTo>
                      <a:pt x="12565" y="9655"/>
                      <a:pt x="12604" y="9676"/>
                      <a:pt x="12644" y="9676"/>
                    </a:cubicBezTo>
                    <a:cubicBezTo>
                      <a:pt x="12693" y="9676"/>
                      <a:pt x="12743" y="9644"/>
                      <a:pt x="12743" y="9587"/>
                    </a:cubicBezTo>
                    <a:cubicBezTo>
                      <a:pt x="12743" y="9356"/>
                      <a:pt x="12743" y="9126"/>
                      <a:pt x="12764" y="8896"/>
                    </a:cubicBezTo>
                    <a:cubicBezTo>
                      <a:pt x="13580" y="8959"/>
                      <a:pt x="14396" y="9001"/>
                      <a:pt x="15212" y="9022"/>
                    </a:cubicBezTo>
                    <a:cubicBezTo>
                      <a:pt x="15212" y="9294"/>
                      <a:pt x="15275" y="9545"/>
                      <a:pt x="15484" y="9691"/>
                    </a:cubicBezTo>
                    <a:cubicBezTo>
                      <a:pt x="15494" y="9701"/>
                      <a:pt x="15505" y="9705"/>
                      <a:pt x="15515" y="9705"/>
                    </a:cubicBezTo>
                    <a:cubicBezTo>
                      <a:pt x="15550" y="9705"/>
                      <a:pt x="15579" y="9661"/>
                      <a:pt x="15547" y="9628"/>
                    </a:cubicBezTo>
                    <a:cubicBezTo>
                      <a:pt x="15443" y="9482"/>
                      <a:pt x="15401" y="9273"/>
                      <a:pt x="15401" y="9022"/>
                    </a:cubicBezTo>
                    <a:lnTo>
                      <a:pt x="15777" y="9022"/>
                    </a:lnTo>
                    <a:cubicBezTo>
                      <a:pt x="15777" y="9231"/>
                      <a:pt x="15777" y="9419"/>
                      <a:pt x="15777" y="9608"/>
                    </a:cubicBezTo>
                    <a:cubicBezTo>
                      <a:pt x="15788" y="9662"/>
                      <a:pt x="15839" y="9694"/>
                      <a:pt x="15885" y="9694"/>
                    </a:cubicBezTo>
                    <a:cubicBezTo>
                      <a:pt x="15927" y="9694"/>
                      <a:pt x="15966" y="9667"/>
                      <a:pt x="15966" y="9608"/>
                    </a:cubicBezTo>
                    <a:cubicBezTo>
                      <a:pt x="15987" y="9419"/>
                      <a:pt x="15987" y="9231"/>
                      <a:pt x="16007" y="9043"/>
                    </a:cubicBezTo>
                    <a:cubicBezTo>
                      <a:pt x="16844" y="9043"/>
                      <a:pt x="17660" y="9043"/>
                      <a:pt x="18476" y="9064"/>
                    </a:cubicBezTo>
                    <a:cubicBezTo>
                      <a:pt x="18497" y="9210"/>
                      <a:pt x="18518" y="9336"/>
                      <a:pt x="18560" y="9482"/>
                    </a:cubicBezTo>
                    <a:cubicBezTo>
                      <a:pt x="18579" y="9529"/>
                      <a:pt x="18623" y="9551"/>
                      <a:pt x="18666" y="9551"/>
                    </a:cubicBezTo>
                    <a:cubicBezTo>
                      <a:pt x="18719" y="9551"/>
                      <a:pt x="18769" y="9519"/>
                      <a:pt x="18769" y="9461"/>
                    </a:cubicBezTo>
                    <a:cubicBezTo>
                      <a:pt x="18748" y="9336"/>
                      <a:pt x="18769" y="9210"/>
                      <a:pt x="18769" y="9084"/>
                    </a:cubicBezTo>
                    <a:cubicBezTo>
                      <a:pt x="18979" y="9084"/>
                      <a:pt x="19167" y="9084"/>
                      <a:pt x="19376" y="9105"/>
                    </a:cubicBezTo>
                    <a:cubicBezTo>
                      <a:pt x="19376" y="9336"/>
                      <a:pt x="19397" y="9566"/>
                      <a:pt x="19418" y="9796"/>
                    </a:cubicBezTo>
                    <a:cubicBezTo>
                      <a:pt x="19418" y="9890"/>
                      <a:pt x="19481" y="9937"/>
                      <a:pt x="19549" y="9937"/>
                    </a:cubicBezTo>
                    <a:cubicBezTo>
                      <a:pt x="19617" y="9937"/>
                      <a:pt x="19690" y="9890"/>
                      <a:pt x="19711" y="9796"/>
                    </a:cubicBezTo>
                    <a:cubicBezTo>
                      <a:pt x="19732" y="9566"/>
                      <a:pt x="19753" y="9336"/>
                      <a:pt x="19774" y="9105"/>
                    </a:cubicBezTo>
                    <a:cubicBezTo>
                      <a:pt x="21343" y="9168"/>
                      <a:pt x="22891" y="9252"/>
                      <a:pt x="24461" y="9336"/>
                    </a:cubicBezTo>
                    <a:cubicBezTo>
                      <a:pt x="24356" y="10528"/>
                      <a:pt x="24293" y="11742"/>
                      <a:pt x="24272" y="12934"/>
                    </a:cubicBezTo>
                    <a:cubicBezTo>
                      <a:pt x="24272" y="13332"/>
                      <a:pt x="24251" y="13750"/>
                      <a:pt x="24251" y="14169"/>
                    </a:cubicBezTo>
                    <a:cubicBezTo>
                      <a:pt x="24210" y="14294"/>
                      <a:pt x="24168" y="14420"/>
                      <a:pt x="24126" y="14546"/>
                    </a:cubicBezTo>
                    <a:cubicBezTo>
                      <a:pt x="24095" y="14623"/>
                      <a:pt x="24156" y="14666"/>
                      <a:pt x="24215" y="14666"/>
                    </a:cubicBezTo>
                    <a:cubicBezTo>
                      <a:pt x="24236" y="14666"/>
                      <a:pt x="24256" y="14661"/>
                      <a:pt x="24272" y="14650"/>
                    </a:cubicBezTo>
                    <a:cubicBezTo>
                      <a:pt x="24272" y="14901"/>
                      <a:pt x="24293" y="15152"/>
                      <a:pt x="24314" y="15403"/>
                    </a:cubicBezTo>
                    <a:cubicBezTo>
                      <a:pt x="24293" y="15466"/>
                      <a:pt x="24272" y="15550"/>
                      <a:pt x="24251" y="15613"/>
                    </a:cubicBezTo>
                    <a:cubicBezTo>
                      <a:pt x="24234" y="15664"/>
                      <a:pt x="24288" y="15702"/>
                      <a:pt x="24331" y="15702"/>
                    </a:cubicBezTo>
                    <a:cubicBezTo>
                      <a:pt x="24340" y="15702"/>
                      <a:pt x="24349" y="15700"/>
                      <a:pt x="24356" y="15696"/>
                    </a:cubicBezTo>
                    <a:cubicBezTo>
                      <a:pt x="24356" y="15759"/>
                      <a:pt x="24377" y="15822"/>
                      <a:pt x="24398" y="15885"/>
                    </a:cubicBezTo>
                    <a:cubicBezTo>
                      <a:pt x="24000" y="15989"/>
                      <a:pt x="23603" y="16073"/>
                      <a:pt x="23226" y="16157"/>
                    </a:cubicBezTo>
                    <a:cubicBezTo>
                      <a:pt x="20360" y="16680"/>
                      <a:pt x="17409" y="16638"/>
                      <a:pt x="14522" y="17098"/>
                    </a:cubicBezTo>
                    <a:cubicBezTo>
                      <a:pt x="13730" y="17214"/>
                      <a:pt x="12968" y="17277"/>
                      <a:pt x="12229" y="17277"/>
                    </a:cubicBezTo>
                    <a:cubicBezTo>
                      <a:pt x="11233" y="17277"/>
                      <a:pt x="10279" y="17162"/>
                      <a:pt x="9354" y="16910"/>
                    </a:cubicBezTo>
                    <a:cubicBezTo>
                      <a:pt x="9061" y="16554"/>
                      <a:pt x="8831" y="16115"/>
                      <a:pt x="8663" y="15654"/>
                    </a:cubicBezTo>
                    <a:cubicBezTo>
                      <a:pt x="8663" y="15613"/>
                      <a:pt x="8684" y="15571"/>
                      <a:pt x="8684" y="15529"/>
                    </a:cubicBezTo>
                    <a:cubicBezTo>
                      <a:pt x="8601" y="15362"/>
                      <a:pt x="8580" y="15131"/>
                      <a:pt x="8642" y="14943"/>
                    </a:cubicBezTo>
                    <a:lnTo>
                      <a:pt x="8642" y="14943"/>
                    </a:lnTo>
                    <a:cubicBezTo>
                      <a:pt x="8580" y="15027"/>
                      <a:pt x="8538" y="15090"/>
                      <a:pt x="8496" y="15173"/>
                    </a:cubicBezTo>
                    <a:cubicBezTo>
                      <a:pt x="8370" y="14797"/>
                      <a:pt x="8266" y="14378"/>
                      <a:pt x="8182" y="13960"/>
                    </a:cubicBezTo>
                    <a:cubicBezTo>
                      <a:pt x="8203" y="13897"/>
                      <a:pt x="8245" y="13813"/>
                      <a:pt x="8266" y="13750"/>
                    </a:cubicBezTo>
                    <a:cubicBezTo>
                      <a:pt x="8281" y="13689"/>
                      <a:pt x="8229" y="13650"/>
                      <a:pt x="8184" y="13650"/>
                    </a:cubicBezTo>
                    <a:cubicBezTo>
                      <a:pt x="8167" y="13650"/>
                      <a:pt x="8151" y="13656"/>
                      <a:pt x="8140" y="13667"/>
                    </a:cubicBezTo>
                    <a:cubicBezTo>
                      <a:pt x="7973" y="12641"/>
                      <a:pt x="7931" y="11637"/>
                      <a:pt x="7910" y="10821"/>
                    </a:cubicBezTo>
                    <a:cubicBezTo>
                      <a:pt x="7889" y="10214"/>
                      <a:pt x="7910" y="9587"/>
                      <a:pt x="7973" y="8959"/>
                    </a:cubicBezTo>
                    <a:cubicBezTo>
                      <a:pt x="8764" y="8857"/>
                      <a:pt x="9562" y="8825"/>
                      <a:pt x="10364" y="8825"/>
                    </a:cubicBezTo>
                    <a:close/>
                    <a:moveTo>
                      <a:pt x="21259" y="17035"/>
                    </a:moveTo>
                    <a:lnTo>
                      <a:pt x="21259" y="17035"/>
                    </a:lnTo>
                    <a:cubicBezTo>
                      <a:pt x="18790" y="17672"/>
                      <a:pt x="16182" y="18136"/>
                      <a:pt x="13599" y="18136"/>
                    </a:cubicBezTo>
                    <a:cubicBezTo>
                      <a:pt x="12702" y="18136"/>
                      <a:pt x="11807" y="18080"/>
                      <a:pt x="10923" y="17956"/>
                    </a:cubicBezTo>
                    <a:lnTo>
                      <a:pt x="10923" y="17956"/>
                    </a:lnTo>
                    <a:cubicBezTo>
                      <a:pt x="11269" y="17991"/>
                      <a:pt x="11621" y="18006"/>
                      <a:pt x="11975" y="18006"/>
                    </a:cubicBezTo>
                    <a:cubicBezTo>
                      <a:pt x="12265" y="18006"/>
                      <a:pt x="12556" y="17996"/>
                      <a:pt x="12848" y="17977"/>
                    </a:cubicBezTo>
                    <a:cubicBezTo>
                      <a:pt x="14334" y="17831"/>
                      <a:pt x="15777" y="17517"/>
                      <a:pt x="17263" y="17349"/>
                    </a:cubicBezTo>
                    <a:cubicBezTo>
                      <a:pt x="18602" y="17203"/>
                      <a:pt x="19941" y="17161"/>
                      <a:pt x="21259" y="17035"/>
                    </a:cubicBezTo>
                    <a:close/>
                    <a:moveTo>
                      <a:pt x="18784" y="0"/>
                    </a:moveTo>
                    <a:cubicBezTo>
                      <a:pt x="18036" y="0"/>
                      <a:pt x="17296" y="50"/>
                      <a:pt x="16572" y="150"/>
                    </a:cubicBezTo>
                    <a:cubicBezTo>
                      <a:pt x="10212" y="1008"/>
                      <a:pt x="3265" y="4126"/>
                      <a:pt x="106" y="9984"/>
                    </a:cubicBezTo>
                    <a:cubicBezTo>
                      <a:pt x="1" y="10152"/>
                      <a:pt x="43" y="10340"/>
                      <a:pt x="168" y="10486"/>
                    </a:cubicBezTo>
                    <a:cubicBezTo>
                      <a:pt x="963" y="11553"/>
                      <a:pt x="1842" y="12621"/>
                      <a:pt x="2784" y="13583"/>
                    </a:cubicBezTo>
                    <a:cubicBezTo>
                      <a:pt x="4763" y="17480"/>
                      <a:pt x="9203" y="18767"/>
                      <a:pt x="13868" y="18767"/>
                    </a:cubicBezTo>
                    <a:cubicBezTo>
                      <a:pt x="17192" y="18767"/>
                      <a:pt x="20630" y="18114"/>
                      <a:pt x="23373" y="17287"/>
                    </a:cubicBezTo>
                    <a:cubicBezTo>
                      <a:pt x="25779" y="16554"/>
                      <a:pt x="28227" y="15696"/>
                      <a:pt x="30256" y="14190"/>
                    </a:cubicBezTo>
                    <a:cubicBezTo>
                      <a:pt x="32495" y="12537"/>
                      <a:pt x="34734" y="10172"/>
                      <a:pt x="33039" y="7390"/>
                    </a:cubicBezTo>
                    <a:cubicBezTo>
                      <a:pt x="30149" y="2658"/>
                      <a:pt x="24261" y="0"/>
                      <a:pt x="187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1"/>
              <p:cNvSpPr/>
              <p:nvPr/>
            </p:nvSpPr>
            <p:spPr>
              <a:xfrm>
                <a:off x="1003575" y="1722550"/>
                <a:ext cx="1075" cy="1600"/>
              </a:xfrm>
              <a:custGeom>
                <a:rect b="b" l="l" r="r" t="t"/>
                <a:pathLst>
                  <a:path extrusionOk="0" h="64" w="43">
                    <a:moveTo>
                      <a:pt x="22" y="1"/>
                    </a:moveTo>
                    <a:cubicBezTo>
                      <a:pt x="1" y="21"/>
                      <a:pt x="1" y="42"/>
                      <a:pt x="43" y="63"/>
                    </a:cubicBezTo>
                    <a:cubicBezTo>
                      <a:pt x="22" y="42"/>
                      <a:pt x="22" y="21"/>
                      <a:pt x="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1"/>
              <p:cNvSpPr/>
              <p:nvPr/>
            </p:nvSpPr>
            <p:spPr>
              <a:xfrm>
                <a:off x="1335225" y="1965275"/>
                <a:ext cx="550" cy="1575"/>
              </a:xfrm>
              <a:custGeom>
                <a:rect b="b" l="l" r="r" t="t"/>
                <a:pathLst>
                  <a:path extrusionOk="0" h="63" w="22">
                    <a:moveTo>
                      <a:pt x="0" y="0"/>
                    </a:moveTo>
                    <a:cubicBezTo>
                      <a:pt x="0" y="21"/>
                      <a:pt x="0" y="42"/>
                      <a:pt x="0" y="63"/>
                    </a:cubicBezTo>
                    <a:lnTo>
                      <a:pt x="21" y="42"/>
                    </a:lnTo>
                    <a:cubicBezTo>
                      <a:pt x="21" y="21"/>
                      <a:pt x="21" y="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1"/>
              <p:cNvSpPr/>
              <p:nvPr/>
            </p:nvSpPr>
            <p:spPr>
              <a:xfrm>
                <a:off x="1176725" y="1735625"/>
                <a:ext cx="550" cy="25"/>
              </a:xfrm>
              <a:custGeom>
                <a:rect b="b" l="l" r="r" t="t"/>
                <a:pathLst>
                  <a:path extrusionOk="0" h="1" w="22">
                    <a:moveTo>
                      <a:pt x="22" y="1"/>
                    </a:moveTo>
                    <a:cubicBezTo>
                      <a:pt x="1" y="1"/>
                      <a:pt x="1" y="1"/>
                      <a:pt x="1" y="1"/>
                    </a:cubicBezTo>
                    <a:cubicBezTo>
                      <a:pt x="1" y="1"/>
                      <a:pt x="1" y="1"/>
                      <a:pt x="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21"/>
            <p:cNvGrpSpPr/>
            <p:nvPr/>
          </p:nvGrpSpPr>
          <p:grpSpPr>
            <a:xfrm flipH="1">
              <a:off x="8341143" y="2102020"/>
              <a:ext cx="192935" cy="188894"/>
              <a:chOff x="1636275" y="14184750"/>
              <a:chExt cx="275700" cy="269925"/>
            </a:xfrm>
          </p:grpSpPr>
          <p:sp>
            <p:nvSpPr>
              <p:cNvPr id="912" name="Google Shape;912;p21"/>
              <p:cNvSpPr/>
              <p:nvPr/>
            </p:nvSpPr>
            <p:spPr>
              <a:xfrm>
                <a:off x="1808900" y="14447875"/>
                <a:ext cx="2125" cy="1575"/>
              </a:xfrm>
              <a:custGeom>
                <a:rect b="b" l="l" r="r" t="t"/>
                <a:pathLst>
                  <a:path extrusionOk="0" h="63" w="85">
                    <a:moveTo>
                      <a:pt x="63" y="0"/>
                    </a:moveTo>
                    <a:lnTo>
                      <a:pt x="1" y="63"/>
                    </a:lnTo>
                    <a:cubicBezTo>
                      <a:pt x="63" y="42"/>
                      <a:pt x="84" y="21"/>
                      <a:pt x="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1"/>
              <p:cNvSpPr/>
              <p:nvPr/>
            </p:nvSpPr>
            <p:spPr>
              <a:xfrm>
                <a:off x="1858075" y="14389275"/>
                <a:ext cx="550" cy="25"/>
              </a:xfrm>
              <a:custGeom>
                <a:rect b="b" l="l" r="r" t="t"/>
                <a:pathLst>
                  <a:path extrusionOk="0" h="1" w="22">
                    <a:moveTo>
                      <a:pt x="1" y="1"/>
                    </a:moveTo>
                    <a:lnTo>
                      <a:pt x="1" y="1"/>
                    </a:lnTo>
                    <a:lnTo>
                      <a:pt x="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1"/>
              <p:cNvSpPr/>
              <p:nvPr/>
            </p:nvSpPr>
            <p:spPr>
              <a:xfrm>
                <a:off x="1636275" y="14184750"/>
                <a:ext cx="275700" cy="269925"/>
              </a:xfrm>
              <a:custGeom>
                <a:rect b="b" l="l" r="r" t="t"/>
                <a:pathLst>
                  <a:path extrusionOk="0" h="10797" w="11028">
                    <a:moveTo>
                      <a:pt x="3432" y="4708"/>
                    </a:moveTo>
                    <a:lnTo>
                      <a:pt x="3432" y="4708"/>
                    </a:lnTo>
                    <a:cubicBezTo>
                      <a:pt x="3430" y="4714"/>
                      <a:pt x="3427" y="4719"/>
                      <a:pt x="3425" y="4725"/>
                    </a:cubicBezTo>
                    <a:lnTo>
                      <a:pt x="3425" y="4725"/>
                    </a:lnTo>
                    <a:cubicBezTo>
                      <a:pt x="3427" y="4726"/>
                      <a:pt x="3430" y="4728"/>
                      <a:pt x="3432" y="4729"/>
                    </a:cubicBezTo>
                    <a:lnTo>
                      <a:pt x="3432" y="4708"/>
                    </a:lnTo>
                    <a:close/>
                    <a:moveTo>
                      <a:pt x="122" y="6348"/>
                    </a:moveTo>
                    <a:cubicBezTo>
                      <a:pt x="120" y="6361"/>
                      <a:pt x="120" y="6378"/>
                      <a:pt x="126" y="6403"/>
                    </a:cubicBezTo>
                    <a:cubicBezTo>
                      <a:pt x="125" y="6385"/>
                      <a:pt x="124" y="6367"/>
                      <a:pt x="122" y="6348"/>
                    </a:cubicBezTo>
                    <a:close/>
                    <a:moveTo>
                      <a:pt x="10379" y="7680"/>
                    </a:moveTo>
                    <a:cubicBezTo>
                      <a:pt x="10372" y="7694"/>
                      <a:pt x="10365" y="7708"/>
                      <a:pt x="10358" y="7721"/>
                    </a:cubicBezTo>
                    <a:lnTo>
                      <a:pt x="10358" y="7721"/>
                    </a:lnTo>
                    <a:cubicBezTo>
                      <a:pt x="10358" y="7721"/>
                      <a:pt x="10358" y="7721"/>
                      <a:pt x="10358" y="7721"/>
                    </a:cubicBezTo>
                    <a:lnTo>
                      <a:pt x="10379" y="7680"/>
                    </a:lnTo>
                    <a:close/>
                    <a:moveTo>
                      <a:pt x="7701" y="1591"/>
                    </a:moveTo>
                    <a:cubicBezTo>
                      <a:pt x="7868" y="1695"/>
                      <a:pt x="8036" y="1800"/>
                      <a:pt x="8182" y="1904"/>
                    </a:cubicBezTo>
                    <a:cubicBezTo>
                      <a:pt x="8454" y="2030"/>
                      <a:pt x="8684" y="2051"/>
                      <a:pt x="8914" y="2260"/>
                    </a:cubicBezTo>
                    <a:lnTo>
                      <a:pt x="8852" y="2323"/>
                    </a:lnTo>
                    <a:cubicBezTo>
                      <a:pt x="8897" y="2384"/>
                      <a:pt x="8921" y="2398"/>
                      <a:pt x="8940" y="2398"/>
                    </a:cubicBezTo>
                    <a:cubicBezTo>
                      <a:pt x="8957" y="2398"/>
                      <a:pt x="8970" y="2388"/>
                      <a:pt x="8991" y="2388"/>
                    </a:cubicBezTo>
                    <a:cubicBezTo>
                      <a:pt x="9014" y="2388"/>
                      <a:pt x="9047" y="2400"/>
                      <a:pt x="9103" y="2449"/>
                    </a:cubicBezTo>
                    <a:lnTo>
                      <a:pt x="8977" y="2469"/>
                    </a:lnTo>
                    <a:cubicBezTo>
                      <a:pt x="8977" y="2469"/>
                      <a:pt x="9040" y="2553"/>
                      <a:pt x="9103" y="2637"/>
                    </a:cubicBezTo>
                    <a:cubicBezTo>
                      <a:pt x="9145" y="2679"/>
                      <a:pt x="9186" y="2741"/>
                      <a:pt x="9186" y="2783"/>
                    </a:cubicBezTo>
                    <a:cubicBezTo>
                      <a:pt x="9207" y="2804"/>
                      <a:pt x="9207" y="2804"/>
                      <a:pt x="9207" y="2804"/>
                    </a:cubicBezTo>
                    <a:lnTo>
                      <a:pt x="9207" y="2783"/>
                    </a:lnTo>
                    <a:cubicBezTo>
                      <a:pt x="9207" y="2804"/>
                      <a:pt x="9228" y="2804"/>
                      <a:pt x="9228" y="2825"/>
                    </a:cubicBezTo>
                    <a:cubicBezTo>
                      <a:pt x="9291" y="2909"/>
                      <a:pt x="9333" y="3013"/>
                      <a:pt x="9291" y="3034"/>
                    </a:cubicBezTo>
                    <a:cubicBezTo>
                      <a:pt x="9309" y="3034"/>
                      <a:pt x="9327" y="3023"/>
                      <a:pt x="9348" y="3023"/>
                    </a:cubicBezTo>
                    <a:cubicBezTo>
                      <a:pt x="9376" y="3023"/>
                      <a:pt x="9411" y="3043"/>
                      <a:pt x="9458" y="3139"/>
                    </a:cubicBezTo>
                    <a:cubicBezTo>
                      <a:pt x="9333" y="3223"/>
                      <a:pt x="9479" y="3432"/>
                      <a:pt x="9542" y="3683"/>
                    </a:cubicBezTo>
                    <a:cubicBezTo>
                      <a:pt x="9545" y="3681"/>
                      <a:pt x="9547" y="3680"/>
                      <a:pt x="9550" y="3680"/>
                    </a:cubicBezTo>
                    <a:cubicBezTo>
                      <a:pt x="9565" y="3680"/>
                      <a:pt x="9585" y="3707"/>
                      <a:pt x="9596" y="3707"/>
                    </a:cubicBezTo>
                    <a:cubicBezTo>
                      <a:pt x="9602" y="3707"/>
                      <a:pt x="9605" y="3701"/>
                      <a:pt x="9605" y="3683"/>
                    </a:cubicBezTo>
                    <a:cubicBezTo>
                      <a:pt x="9647" y="4227"/>
                      <a:pt x="10023" y="4457"/>
                      <a:pt x="9898" y="5001"/>
                    </a:cubicBezTo>
                    <a:lnTo>
                      <a:pt x="9919" y="5001"/>
                    </a:lnTo>
                    <a:cubicBezTo>
                      <a:pt x="10044" y="5420"/>
                      <a:pt x="9898" y="5587"/>
                      <a:pt x="9919" y="6047"/>
                    </a:cubicBezTo>
                    <a:lnTo>
                      <a:pt x="9856" y="6026"/>
                    </a:lnTo>
                    <a:cubicBezTo>
                      <a:pt x="9835" y="6236"/>
                      <a:pt x="9814" y="6466"/>
                      <a:pt x="9689" y="6675"/>
                    </a:cubicBezTo>
                    <a:lnTo>
                      <a:pt x="9730" y="6654"/>
                    </a:lnTo>
                    <a:lnTo>
                      <a:pt x="9668" y="6822"/>
                    </a:lnTo>
                    <a:lnTo>
                      <a:pt x="9689" y="6822"/>
                    </a:lnTo>
                    <a:cubicBezTo>
                      <a:pt x="9647" y="6884"/>
                      <a:pt x="9605" y="7031"/>
                      <a:pt x="9521" y="7135"/>
                    </a:cubicBezTo>
                    <a:lnTo>
                      <a:pt x="9542" y="7135"/>
                    </a:lnTo>
                    <a:cubicBezTo>
                      <a:pt x="9542" y="7219"/>
                      <a:pt x="9479" y="7324"/>
                      <a:pt x="9417" y="7386"/>
                    </a:cubicBezTo>
                    <a:lnTo>
                      <a:pt x="9417" y="7491"/>
                    </a:lnTo>
                    <a:cubicBezTo>
                      <a:pt x="9333" y="7596"/>
                      <a:pt x="9249" y="7742"/>
                      <a:pt x="9165" y="7868"/>
                    </a:cubicBezTo>
                    <a:cubicBezTo>
                      <a:pt x="9082" y="8014"/>
                      <a:pt x="8998" y="8119"/>
                      <a:pt x="8873" y="8182"/>
                    </a:cubicBezTo>
                    <a:cubicBezTo>
                      <a:pt x="8789" y="8286"/>
                      <a:pt x="8684" y="8391"/>
                      <a:pt x="8580" y="8475"/>
                    </a:cubicBezTo>
                    <a:lnTo>
                      <a:pt x="8559" y="8475"/>
                    </a:lnTo>
                    <a:cubicBezTo>
                      <a:pt x="8559" y="8454"/>
                      <a:pt x="8559" y="8412"/>
                      <a:pt x="8538" y="8412"/>
                    </a:cubicBezTo>
                    <a:cubicBezTo>
                      <a:pt x="8412" y="8098"/>
                      <a:pt x="7868" y="8161"/>
                      <a:pt x="7764" y="7826"/>
                    </a:cubicBezTo>
                    <a:cubicBezTo>
                      <a:pt x="7659" y="7617"/>
                      <a:pt x="7513" y="7261"/>
                      <a:pt x="7282" y="7177"/>
                    </a:cubicBezTo>
                    <a:cubicBezTo>
                      <a:pt x="7157" y="7052"/>
                      <a:pt x="7199" y="6884"/>
                      <a:pt x="7073" y="6780"/>
                    </a:cubicBezTo>
                    <a:lnTo>
                      <a:pt x="6989" y="6780"/>
                    </a:lnTo>
                    <a:cubicBezTo>
                      <a:pt x="7010" y="6738"/>
                      <a:pt x="7010" y="6738"/>
                      <a:pt x="6989" y="6696"/>
                    </a:cubicBezTo>
                    <a:cubicBezTo>
                      <a:pt x="6989" y="6717"/>
                      <a:pt x="6979" y="6722"/>
                      <a:pt x="6966" y="6722"/>
                    </a:cubicBezTo>
                    <a:cubicBezTo>
                      <a:pt x="6953" y="6722"/>
                      <a:pt x="6937" y="6717"/>
                      <a:pt x="6927" y="6717"/>
                    </a:cubicBezTo>
                    <a:lnTo>
                      <a:pt x="6948" y="6654"/>
                    </a:lnTo>
                    <a:lnTo>
                      <a:pt x="6948" y="6654"/>
                    </a:lnTo>
                    <a:cubicBezTo>
                      <a:pt x="6940" y="6658"/>
                      <a:pt x="6934" y="6660"/>
                      <a:pt x="6930" y="6660"/>
                    </a:cubicBezTo>
                    <a:cubicBezTo>
                      <a:pt x="6896" y="6660"/>
                      <a:pt x="6999" y="6523"/>
                      <a:pt x="6965" y="6523"/>
                    </a:cubicBezTo>
                    <a:cubicBezTo>
                      <a:pt x="6961" y="6523"/>
                      <a:pt x="6955" y="6525"/>
                      <a:pt x="6948" y="6529"/>
                    </a:cubicBezTo>
                    <a:lnTo>
                      <a:pt x="6864" y="6550"/>
                    </a:lnTo>
                    <a:cubicBezTo>
                      <a:pt x="6550" y="6298"/>
                      <a:pt x="6592" y="5817"/>
                      <a:pt x="6466" y="5462"/>
                    </a:cubicBezTo>
                    <a:cubicBezTo>
                      <a:pt x="6362" y="5378"/>
                      <a:pt x="6215" y="5357"/>
                      <a:pt x="6173" y="5273"/>
                    </a:cubicBezTo>
                    <a:lnTo>
                      <a:pt x="6278" y="5252"/>
                    </a:lnTo>
                    <a:cubicBezTo>
                      <a:pt x="6278" y="5219"/>
                      <a:pt x="6265" y="5212"/>
                      <a:pt x="6246" y="5212"/>
                    </a:cubicBezTo>
                    <a:cubicBezTo>
                      <a:pt x="6233" y="5212"/>
                      <a:pt x="6218" y="5215"/>
                      <a:pt x="6204" y="5215"/>
                    </a:cubicBezTo>
                    <a:cubicBezTo>
                      <a:pt x="6185" y="5215"/>
                      <a:pt x="6166" y="5210"/>
                      <a:pt x="6152" y="5189"/>
                    </a:cubicBezTo>
                    <a:lnTo>
                      <a:pt x="6257" y="5189"/>
                    </a:lnTo>
                    <a:lnTo>
                      <a:pt x="6257" y="5043"/>
                    </a:lnTo>
                    <a:lnTo>
                      <a:pt x="6236" y="5085"/>
                    </a:lnTo>
                    <a:cubicBezTo>
                      <a:pt x="6236" y="5022"/>
                      <a:pt x="6257" y="4980"/>
                      <a:pt x="6320" y="4959"/>
                    </a:cubicBezTo>
                    <a:cubicBezTo>
                      <a:pt x="6295" y="4959"/>
                      <a:pt x="6273" y="4963"/>
                      <a:pt x="6256" y="4963"/>
                    </a:cubicBezTo>
                    <a:cubicBezTo>
                      <a:pt x="6230" y="4963"/>
                      <a:pt x="6215" y="4955"/>
                      <a:pt x="6215" y="4917"/>
                    </a:cubicBezTo>
                    <a:cubicBezTo>
                      <a:pt x="6341" y="4917"/>
                      <a:pt x="6341" y="4813"/>
                      <a:pt x="6362" y="4750"/>
                    </a:cubicBezTo>
                    <a:cubicBezTo>
                      <a:pt x="6347" y="4750"/>
                      <a:pt x="6331" y="4728"/>
                      <a:pt x="6324" y="4724"/>
                    </a:cubicBezTo>
                    <a:lnTo>
                      <a:pt x="6324" y="4724"/>
                    </a:lnTo>
                    <a:cubicBezTo>
                      <a:pt x="6460" y="4560"/>
                      <a:pt x="6154" y="4476"/>
                      <a:pt x="6341" y="4311"/>
                    </a:cubicBezTo>
                    <a:cubicBezTo>
                      <a:pt x="6236" y="4164"/>
                      <a:pt x="6404" y="4122"/>
                      <a:pt x="6341" y="3976"/>
                    </a:cubicBezTo>
                    <a:lnTo>
                      <a:pt x="6341" y="3976"/>
                    </a:lnTo>
                    <a:lnTo>
                      <a:pt x="6404" y="3997"/>
                    </a:lnTo>
                    <a:cubicBezTo>
                      <a:pt x="6383" y="3913"/>
                      <a:pt x="6404" y="3850"/>
                      <a:pt x="6466" y="3788"/>
                    </a:cubicBezTo>
                    <a:lnTo>
                      <a:pt x="6445" y="3788"/>
                    </a:lnTo>
                    <a:lnTo>
                      <a:pt x="6445" y="3746"/>
                    </a:lnTo>
                    <a:cubicBezTo>
                      <a:pt x="6466" y="3725"/>
                      <a:pt x="6445" y="3662"/>
                      <a:pt x="6508" y="3641"/>
                    </a:cubicBezTo>
                    <a:lnTo>
                      <a:pt x="6487" y="3641"/>
                    </a:lnTo>
                    <a:cubicBezTo>
                      <a:pt x="6466" y="3599"/>
                      <a:pt x="6487" y="3578"/>
                      <a:pt x="6529" y="3557"/>
                    </a:cubicBezTo>
                    <a:lnTo>
                      <a:pt x="6466" y="3516"/>
                    </a:lnTo>
                    <a:cubicBezTo>
                      <a:pt x="6571" y="3453"/>
                      <a:pt x="6529" y="3306"/>
                      <a:pt x="6634" y="3285"/>
                    </a:cubicBezTo>
                    <a:cubicBezTo>
                      <a:pt x="6696" y="3139"/>
                      <a:pt x="6801" y="3013"/>
                      <a:pt x="6843" y="2867"/>
                    </a:cubicBezTo>
                    <a:cubicBezTo>
                      <a:pt x="7031" y="2616"/>
                      <a:pt x="6968" y="2490"/>
                      <a:pt x="7115" y="2197"/>
                    </a:cubicBezTo>
                    <a:cubicBezTo>
                      <a:pt x="7261" y="2051"/>
                      <a:pt x="7387" y="1988"/>
                      <a:pt x="7513" y="1884"/>
                    </a:cubicBezTo>
                    <a:cubicBezTo>
                      <a:pt x="7596" y="1821"/>
                      <a:pt x="7659" y="1737"/>
                      <a:pt x="7701" y="1591"/>
                    </a:cubicBezTo>
                    <a:close/>
                    <a:moveTo>
                      <a:pt x="7859" y="9030"/>
                    </a:moveTo>
                    <a:cubicBezTo>
                      <a:pt x="7859" y="9035"/>
                      <a:pt x="7862" y="9039"/>
                      <a:pt x="7868" y="9039"/>
                    </a:cubicBezTo>
                    <a:cubicBezTo>
                      <a:pt x="7865" y="9036"/>
                      <a:pt x="7862" y="9033"/>
                      <a:pt x="7859" y="9030"/>
                    </a:cubicBezTo>
                    <a:close/>
                    <a:moveTo>
                      <a:pt x="5534" y="900"/>
                    </a:moveTo>
                    <a:cubicBezTo>
                      <a:pt x="5879" y="900"/>
                      <a:pt x="6235" y="960"/>
                      <a:pt x="6571" y="1068"/>
                    </a:cubicBezTo>
                    <a:cubicBezTo>
                      <a:pt x="6738" y="1109"/>
                      <a:pt x="6885" y="1172"/>
                      <a:pt x="7052" y="1256"/>
                    </a:cubicBezTo>
                    <a:lnTo>
                      <a:pt x="7010" y="1256"/>
                    </a:lnTo>
                    <a:cubicBezTo>
                      <a:pt x="7010" y="1360"/>
                      <a:pt x="6989" y="1423"/>
                      <a:pt x="6864" y="1465"/>
                    </a:cubicBezTo>
                    <a:lnTo>
                      <a:pt x="6822" y="1423"/>
                    </a:lnTo>
                    <a:cubicBezTo>
                      <a:pt x="6822" y="1507"/>
                      <a:pt x="6738" y="1507"/>
                      <a:pt x="6696" y="1549"/>
                    </a:cubicBezTo>
                    <a:cubicBezTo>
                      <a:pt x="6641" y="1549"/>
                      <a:pt x="6651" y="1483"/>
                      <a:pt x="6595" y="1483"/>
                    </a:cubicBezTo>
                    <a:cubicBezTo>
                      <a:pt x="6588" y="1483"/>
                      <a:pt x="6580" y="1484"/>
                      <a:pt x="6571" y="1486"/>
                    </a:cubicBezTo>
                    <a:lnTo>
                      <a:pt x="6445" y="1653"/>
                    </a:lnTo>
                    <a:cubicBezTo>
                      <a:pt x="6473" y="1653"/>
                      <a:pt x="6501" y="1626"/>
                      <a:pt x="6523" y="1626"/>
                    </a:cubicBezTo>
                    <a:cubicBezTo>
                      <a:pt x="6534" y="1626"/>
                      <a:pt x="6543" y="1632"/>
                      <a:pt x="6550" y="1653"/>
                    </a:cubicBezTo>
                    <a:cubicBezTo>
                      <a:pt x="6548" y="1651"/>
                      <a:pt x="6545" y="1650"/>
                      <a:pt x="6541" y="1650"/>
                    </a:cubicBezTo>
                    <a:cubicBezTo>
                      <a:pt x="6521" y="1650"/>
                      <a:pt x="6483" y="1686"/>
                      <a:pt x="6442" y="1686"/>
                    </a:cubicBezTo>
                    <a:cubicBezTo>
                      <a:pt x="6429" y="1686"/>
                      <a:pt x="6416" y="1683"/>
                      <a:pt x="6404" y="1674"/>
                    </a:cubicBezTo>
                    <a:lnTo>
                      <a:pt x="6404" y="1674"/>
                    </a:lnTo>
                    <a:lnTo>
                      <a:pt x="6466" y="1716"/>
                    </a:lnTo>
                    <a:cubicBezTo>
                      <a:pt x="6445" y="1716"/>
                      <a:pt x="6466" y="1758"/>
                      <a:pt x="6445" y="1800"/>
                    </a:cubicBezTo>
                    <a:cubicBezTo>
                      <a:pt x="6424" y="1800"/>
                      <a:pt x="6404" y="1779"/>
                      <a:pt x="6404" y="1758"/>
                    </a:cubicBezTo>
                    <a:cubicBezTo>
                      <a:pt x="6341" y="1800"/>
                      <a:pt x="6215" y="1821"/>
                      <a:pt x="6236" y="1904"/>
                    </a:cubicBezTo>
                    <a:cubicBezTo>
                      <a:pt x="6194" y="1967"/>
                      <a:pt x="6278" y="1988"/>
                      <a:pt x="6320" y="2030"/>
                    </a:cubicBezTo>
                    <a:cubicBezTo>
                      <a:pt x="6306" y="2030"/>
                      <a:pt x="6283" y="2039"/>
                      <a:pt x="6256" y="2039"/>
                    </a:cubicBezTo>
                    <a:cubicBezTo>
                      <a:pt x="6243" y="2039"/>
                      <a:pt x="6229" y="2037"/>
                      <a:pt x="6215" y="2030"/>
                    </a:cubicBezTo>
                    <a:lnTo>
                      <a:pt x="6215" y="2030"/>
                    </a:lnTo>
                    <a:lnTo>
                      <a:pt x="6236" y="2051"/>
                    </a:lnTo>
                    <a:lnTo>
                      <a:pt x="6173" y="2030"/>
                    </a:lnTo>
                    <a:cubicBezTo>
                      <a:pt x="6173" y="2197"/>
                      <a:pt x="5943" y="2218"/>
                      <a:pt x="5985" y="2365"/>
                    </a:cubicBezTo>
                    <a:cubicBezTo>
                      <a:pt x="6003" y="2347"/>
                      <a:pt x="6006" y="2298"/>
                      <a:pt x="6046" y="2298"/>
                    </a:cubicBezTo>
                    <a:cubicBezTo>
                      <a:pt x="6052" y="2298"/>
                      <a:pt x="6060" y="2299"/>
                      <a:pt x="6069" y="2302"/>
                    </a:cubicBezTo>
                    <a:lnTo>
                      <a:pt x="6006" y="2386"/>
                    </a:lnTo>
                    <a:cubicBezTo>
                      <a:pt x="6018" y="2374"/>
                      <a:pt x="6044" y="2362"/>
                      <a:pt x="6068" y="2362"/>
                    </a:cubicBezTo>
                    <a:cubicBezTo>
                      <a:pt x="6085" y="2362"/>
                      <a:pt x="6102" y="2368"/>
                      <a:pt x="6111" y="2386"/>
                    </a:cubicBezTo>
                    <a:cubicBezTo>
                      <a:pt x="6027" y="2490"/>
                      <a:pt x="5901" y="2553"/>
                      <a:pt x="5818" y="2700"/>
                    </a:cubicBezTo>
                    <a:cubicBezTo>
                      <a:pt x="5880" y="2741"/>
                      <a:pt x="5776" y="2825"/>
                      <a:pt x="5818" y="2888"/>
                    </a:cubicBezTo>
                    <a:lnTo>
                      <a:pt x="5797" y="2888"/>
                    </a:lnTo>
                    <a:cubicBezTo>
                      <a:pt x="5797" y="2867"/>
                      <a:pt x="5797" y="2857"/>
                      <a:pt x="5792" y="2857"/>
                    </a:cubicBezTo>
                    <a:cubicBezTo>
                      <a:pt x="5786" y="2857"/>
                      <a:pt x="5776" y="2867"/>
                      <a:pt x="5755" y="2888"/>
                    </a:cubicBezTo>
                    <a:cubicBezTo>
                      <a:pt x="5755" y="2888"/>
                      <a:pt x="5734" y="2909"/>
                      <a:pt x="5713" y="2909"/>
                    </a:cubicBezTo>
                    <a:cubicBezTo>
                      <a:pt x="5725" y="2933"/>
                      <a:pt x="5738" y="2943"/>
                      <a:pt x="5750" y="2943"/>
                    </a:cubicBezTo>
                    <a:cubicBezTo>
                      <a:pt x="5759" y="2943"/>
                      <a:pt x="5767" y="2938"/>
                      <a:pt x="5776" y="2930"/>
                    </a:cubicBezTo>
                    <a:lnTo>
                      <a:pt x="5776" y="2930"/>
                    </a:lnTo>
                    <a:cubicBezTo>
                      <a:pt x="5755" y="2972"/>
                      <a:pt x="5734" y="2993"/>
                      <a:pt x="5797" y="2993"/>
                    </a:cubicBezTo>
                    <a:cubicBezTo>
                      <a:pt x="5797" y="3076"/>
                      <a:pt x="5671" y="3055"/>
                      <a:pt x="5629" y="3097"/>
                    </a:cubicBezTo>
                    <a:cubicBezTo>
                      <a:pt x="5608" y="3181"/>
                      <a:pt x="5588" y="3223"/>
                      <a:pt x="5546" y="3348"/>
                    </a:cubicBezTo>
                    <a:cubicBezTo>
                      <a:pt x="5567" y="3390"/>
                      <a:pt x="5629" y="3411"/>
                      <a:pt x="5608" y="3474"/>
                    </a:cubicBezTo>
                    <a:cubicBezTo>
                      <a:pt x="5316" y="3474"/>
                      <a:pt x="5546" y="3662"/>
                      <a:pt x="5441" y="3809"/>
                    </a:cubicBezTo>
                    <a:cubicBezTo>
                      <a:pt x="5427" y="3801"/>
                      <a:pt x="5416" y="3799"/>
                      <a:pt x="5408" y="3799"/>
                    </a:cubicBezTo>
                    <a:cubicBezTo>
                      <a:pt x="5372" y="3799"/>
                      <a:pt x="5382" y="3853"/>
                      <a:pt x="5336" y="3853"/>
                    </a:cubicBezTo>
                    <a:cubicBezTo>
                      <a:pt x="5330" y="3853"/>
                      <a:pt x="5323" y="3852"/>
                      <a:pt x="5316" y="3850"/>
                    </a:cubicBezTo>
                    <a:lnTo>
                      <a:pt x="5316" y="3850"/>
                    </a:lnTo>
                    <a:cubicBezTo>
                      <a:pt x="5378" y="4018"/>
                      <a:pt x="5211" y="4122"/>
                      <a:pt x="5274" y="4311"/>
                    </a:cubicBezTo>
                    <a:lnTo>
                      <a:pt x="5295" y="4311"/>
                    </a:lnTo>
                    <a:cubicBezTo>
                      <a:pt x="5357" y="4353"/>
                      <a:pt x="5295" y="4478"/>
                      <a:pt x="5232" y="4520"/>
                    </a:cubicBezTo>
                    <a:cubicBezTo>
                      <a:pt x="5239" y="4518"/>
                      <a:pt x="5246" y="4517"/>
                      <a:pt x="5252" y="4517"/>
                    </a:cubicBezTo>
                    <a:cubicBezTo>
                      <a:pt x="5289" y="4517"/>
                      <a:pt x="5311" y="4553"/>
                      <a:pt x="5344" y="4553"/>
                    </a:cubicBezTo>
                    <a:cubicBezTo>
                      <a:pt x="5352" y="4553"/>
                      <a:pt x="5360" y="4551"/>
                      <a:pt x="5369" y="4546"/>
                    </a:cubicBezTo>
                    <a:lnTo>
                      <a:pt x="5369" y="4546"/>
                    </a:lnTo>
                    <a:cubicBezTo>
                      <a:pt x="5298" y="4595"/>
                      <a:pt x="5336" y="4750"/>
                      <a:pt x="5336" y="4750"/>
                    </a:cubicBezTo>
                    <a:cubicBezTo>
                      <a:pt x="5420" y="4771"/>
                      <a:pt x="5357" y="4876"/>
                      <a:pt x="5420" y="4959"/>
                    </a:cubicBezTo>
                    <a:lnTo>
                      <a:pt x="5336" y="5064"/>
                    </a:lnTo>
                    <a:lnTo>
                      <a:pt x="5336" y="5064"/>
                    </a:lnTo>
                    <a:lnTo>
                      <a:pt x="5399" y="5022"/>
                    </a:lnTo>
                    <a:cubicBezTo>
                      <a:pt x="5399" y="5047"/>
                      <a:pt x="5414" y="5057"/>
                      <a:pt x="5434" y="5057"/>
                    </a:cubicBezTo>
                    <a:cubicBezTo>
                      <a:pt x="5448" y="5057"/>
                      <a:pt x="5466" y="5052"/>
                      <a:pt x="5483" y="5043"/>
                    </a:cubicBezTo>
                    <a:lnTo>
                      <a:pt x="5483" y="5043"/>
                    </a:lnTo>
                    <a:cubicBezTo>
                      <a:pt x="5483" y="5064"/>
                      <a:pt x="5462" y="5085"/>
                      <a:pt x="5462" y="5106"/>
                    </a:cubicBezTo>
                    <a:lnTo>
                      <a:pt x="5525" y="5085"/>
                    </a:lnTo>
                    <a:lnTo>
                      <a:pt x="5525" y="5085"/>
                    </a:lnTo>
                    <a:cubicBezTo>
                      <a:pt x="5540" y="5130"/>
                      <a:pt x="5479" y="5164"/>
                      <a:pt x="5444" y="5164"/>
                    </a:cubicBezTo>
                    <a:cubicBezTo>
                      <a:pt x="5430" y="5164"/>
                      <a:pt x="5420" y="5159"/>
                      <a:pt x="5420" y="5148"/>
                    </a:cubicBezTo>
                    <a:lnTo>
                      <a:pt x="5420" y="5148"/>
                    </a:lnTo>
                    <a:cubicBezTo>
                      <a:pt x="5274" y="5294"/>
                      <a:pt x="5504" y="5189"/>
                      <a:pt x="5399" y="5336"/>
                    </a:cubicBezTo>
                    <a:lnTo>
                      <a:pt x="5336" y="5357"/>
                    </a:lnTo>
                    <a:cubicBezTo>
                      <a:pt x="5295" y="5503"/>
                      <a:pt x="5483" y="5378"/>
                      <a:pt x="5420" y="5524"/>
                    </a:cubicBezTo>
                    <a:lnTo>
                      <a:pt x="5483" y="5503"/>
                    </a:lnTo>
                    <a:lnTo>
                      <a:pt x="5483" y="5503"/>
                    </a:lnTo>
                    <a:cubicBezTo>
                      <a:pt x="5483" y="5545"/>
                      <a:pt x="5504" y="5566"/>
                      <a:pt x="5420" y="5587"/>
                    </a:cubicBezTo>
                    <a:cubicBezTo>
                      <a:pt x="5462" y="5692"/>
                      <a:pt x="5567" y="5796"/>
                      <a:pt x="5629" y="5880"/>
                    </a:cubicBezTo>
                    <a:cubicBezTo>
                      <a:pt x="5629" y="5907"/>
                      <a:pt x="5623" y="5914"/>
                      <a:pt x="5614" y="5914"/>
                    </a:cubicBezTo>
                    <a:cubicBezTo>
                      <a:pt x="5601" y="5914"/>
                      <a:pt x="5584" y="5901"/>
                      <a:pt x="5568" y="5901"/>
                    </a:cubicBezTo>
                    <a:cubicBezTo>
                      <a:pt x="5559" y="5901"/>
                      <a:pt x="5551" y="5906"/>
                      <a:pt x="5546" y="5922"/>
                    </a:cubicBezTo>
                    <a:cubicBezTo>
                      <a:pt x="5483" y="6026"/>
                      <a:pt x="5588" y="6006"/>
                      <a:pt x="5629" y="6068"/>
                    </a:cubicBezTo>
                    <a:lnTo>
                      <a:pt x="5567" y="6068"/>
                    </a:lnTo>
                    <a:lnTo>
                      <a:pt x="5650" y="6194"/>
                    </a:lnTo>
                    <a:lnTo>
                      <a:pt x="5692" y="6152"/>
                    </a:lnTo>
                    <a:lnTo>
                      <a:pt x="5734" y="6236"/>
                    </a:lnTo>
                    <a:cubicBezTo>
                      <a:pt x="5721" y="6249"/>
                      <a:pt x="5712" y="6254"/>
                      <a:pt x="5705" y="6254"/>
                    </a:cubicBezTo>
                    <a:cubicBezTo>
                      <a:pt x="5690" y="6254"/>
                      <a:pt x="5686" y="6229"/>
                      <a:pt x="5671" y="6215"/>
                    </a:cubicBezTo>
                    <a:lnTo>
                      <a:pt x="5671" y="6215"/>
                    </a:lnTo>
                    <a:cubicBezTo>
                      <a:pt x="5713" y="6298"/>
                      <a:pt x="5588" y="6445"/>
                      <a:pt x="5734" y="6508"/>
                    </a:cubicBezTo>
                    <a:lnTo>
                      <a:pt x="5776" y="6466"/>
                    </a:lnTo>
                    <a:cubicBezTo>
                      <a:pt x="5755" y="6466"/>
                      <a:pt x="5755" y="6466"/>
                      <a:pt x="5755" y="6445"/>
                    </a:cubicBezTo>
                    <a:cubicBezTo>
                      <a:pt x="5772" y="6411"/>
                      <a:pt x="5786" y="6398"/>
                      <a:pt x="5798" y="6398"/>
                    </a:cubicBezTo>
                    <a:cubicBezTo>
                      <a:pt x="5831" y="6398"/>
                      <a:pt x="5850" y="6487"/>
                      <a:pt x="5880" y="6487"/>
                    </a:cubicBezTo>
                    <a:cubicBezTo>
                      <a:pt x="5818" y="6529"/>
                      <a:pt x="5922" y="6591"/>
                      <a:pt x="5839" y="6675"/>
                    </a:cubicBezTo>
                    <a:cubicBezTo>
                      <a:pt x="6048" y="6780"/>
                      <a:pt x="5943" y="6989"/>
                      <a:pt x="6069" y="7073"/>
                    </a:cubicBezTo>
                    <a:cubicBezTo>
                      <a:pt x="6076" y="7050"/>
                      <a:pt x="6086" y="7044"/>
                      <a:pt x="6098" y="7044"/>
                    </a:cubicBezTo>
                    <a:cubicBezTo>
                      <a:pt x="6114" y="7044"/>
                      <a:pt x="6134" y="7056"/>
                      <a:pt x="6154" y="7056"/>
                    </a:cubicBezTo>
                    <a:cubicBezTo>
                      <a:pt x="6160" y="7056"/>
                      <a:pt x="6167" y="7055"/>
                      <a:pt x="6173" y="7052"/>
                    </a:cubicBezTo>
                    <a:lnTo>
                      <a:pt x="6173" y="7052"/>
                    </a:lnTo>
                    <a:cubicBezTo>
                      <a:pt x="6236" y="7094"/>
                      <a:pt x="6132" y="7135"/>
                      <a:pt x="6173" y="7177"/>
                    </a:cubicBezTo>
                    <a:lnTo>
                      <a:pt x="6257" y="7156"/>
                    </a:lnTo>
                    <a:lnTo>
                      <a:pt x="6257" y="7156"/>
                    </a:lnTo>
                    <a:cubicBezTo>
                      <a:pt x="6247" y="7240"/>
                      <a:pt x="6283" y="7245"/>
                      <a:pt x="6325" y="7245"/>
                    </a:cubicBezTo>
                    <a:cubicBezTo>
                      <a:pt x="6331" y="7245"/>
                      <a:pt x="6337" y="7245"/>
                      <a:pt x="6343" y="7245"/>
                    </a:cubicBezTo>
                    <a:cubicBezTo>
                      <a:pt x="6380" y="7245"/>
                      <a:pt x="6416" y="7249"/>
                      <a:pt x="6424" y="7303"/>
                    </a:cubicBezTo>
                    <a:cubicBezTo>
                      <a:pt x="6383" y="7428"/>
                      <a:pt x="6592" y="7407"/>
                      <a:pt x="6571" y="7554"/>
                    </a:cubicBezTo>
                    <a:lnTo>
                      <a:pt x="6613" y="7512"/>
                    </a:lnTo>
                    <a:cubicBezTo>
                      <a:pt x="6634" y="7617"/>
                      <a:pt x="6738" y="7596"/>
                      <a:pt x="6759" y="7658"/>
                    </a:cubicBezTo>
                    <a:cubicBezTo>
                      <a:pt x="6822" y="7638"/>
                      <a:pt x="6780" y="7638"/>
                      <a:pt x="6843" y="7596"/>
                    </a:cubicBezTo>
                    <a:cubicBezTo>
                      <a:pt x="6843" y="7612"/>
                      <a:pt x="6846" y="7618"/>
                      <a:pt x="6851" y="7618"/>
                    </a:cubicBezTo>
                    <a:cubicBezTo>
                      <a:pt x="6866" y="7618"/>
                      <a:pt x="6900" y="7553"/>
                      <a:pt x="6908" y="7553"/>
                    </a:cubicBezTo>
                    <a:cubicBezTo>
                      <a:pt x="6910" y="7553"/>
                      <a:pt x="6910" y="7559"/>
                      <a:pt x="6906" y="7575"/>
                    </a:cubicBezTo>
                    <a:cubicBezTo>
                      <a:pt x="7010" y="7596"/>
                      <a:pt x="6822" y="7889"/>
                      <a:pt x="6906" y="7951"/>
                    </a:cubicBezTo>
                    <a:cubicBezTo>
                      <a:pt x="6906" y="8098"/>
                      <a:pt x="7136" y="7993"/>
                      <a:pt x="7031" y="8098"/>
                    </a:cubicBezTo>
                    <a:lnTo>
                      <a:pt x="6989" y="8077"/>
                    </a:lnTo>
                    <a:lnTo>
                      <a:pt x="7073" y="8182"/>
                    </a:lnTo>
                    <a:lnTo>
                      <a:pt x="7115" y="8161"/>
                    </a:lnTo>
                    <a:cubicBezTo>
                      <a:pt x="7136" y="8223"/>
                      <a:pt x="7282" y="8265"/>
                      <a:pt x="7261" y="8370"/>
                    </a:cubicBezTo>
                    <a:lnTo>
                      <a:pt x="7282" y="8370"/>
                    </a:lnTo>
                    <a:cubicBezTo>
                      <a:pt x="7303" y="8454"/>
                      <a:pt x="7366" y="8412"/>
                      <a:pt x="7366" y="8516"/>
                    </a:cubicBezTo>
                    <a:lnTo>
                      <a:pt x="7366" y="8495"/>
                    </a:lnTo>
                    <a:cubicBezTo>
                      <a:pt x="7366" y="8684"/>
                      <a:pt x="7575" y="8809"/>
                      <a:pt x="7701" y="8956"/>
                    </a:cubicBezTo>
                    <a:cubicBezTo>
                      <a:pt x="7717" y="8940"/>
                      <a:pt x="7731" y="8934"/>
                      <a:pt x="7745" y="8934"/>
                    </a:cubicBezTo>
                    <a:cubicBezTo>
                      <a:pt x="7783" y="8934"/>
                      <a:pt x="7816" y="8985"/>
                      <a:pt x="7859" y="9030"/>
                    </a:cubicBezTo>
                    <a:lnTo>
                      <a:pt x="7859" y="9030"/>
                    </a:lnTo>
                    <a:cubicBezTo>
                      <a:pt x="7858" y="9018"/>
                      <a:pt x="7868" y="8998"/>
                      <a:pt x="7868" y="8998"/>
                    </a:cubicBezTo>
                    <a:cubicBezTo>
                      <a:pt x="7868" y="9019"/>
                      <a:pt x="7889" y="9019"/>
                      <a:pt x="7910" y="9039"/>
                    </a:cubicBezTo>
                    <a:cubicBezTo>
                      <a:pt x="7868" y="9060"/>
                      <a:pt x="7847" y="9081"/>
                      <a:pt x="7826" y="9102"/>
                    </a:cubicBezTo>
                    <a:cubicBezTo>
                      <a:pt x="7408" y="9332"/>
                      <a:pt x="7136" y="9479"/>
                      <a:pt x="6843" y="9604"/>
                    </a:cubicBezTo>
                    <a:cubicBezTo>
                      <a:pt x="6571" y="9730"/>
                      <a:pt x="6299" y="9835"/>
                      <a:pt x="5818" y="9897"/>
                    </a:cubicBezTo>
                    <a:cubicBezTo>
                      <a:pt x="5777" y="9899"/>
                      <a:pt x="5737" y="9900"/>
                      <a:pt x="5698" y="9900"/>
                    </a:cubicBezTo>
                    <a:cubicBezTo>
                      <a:pt x="5215" y="9900"/>
                      <a:pt x="4851" y="9785"/>
                      <a:pt x="4541" y="9688"/>
                    </a:cubicBezTo>
                    <a:cubicBezTo>
                      <a:pt x="4227" y="9583"/>
                      <a:pt x="3935" y="9500"/>
                      <a:pt x="3558" y="9374"/>
                    </a:cubicBezTo>
                    <a:cubicBezTo>
                      <a:pt x="3600" y="9353"/>
                      <a:pt x="3621" y="9332"/>
                      <a:pt x="3642" y="9311"/>
                    </a:cubicBezTo>
                    <a:cubicBezTo>
                      <a:pt x="3767" y="9165"/>
                      <a:pt x="3788" y="8893"/>
                      <a:pt x="3788" y="8893"/>
                    </a:cubicBezTo>
                    <a:lnTo>
                      <a:pt x="3788" y="8663"/>
                    </a:lnTo>
                    <a:cubicBezTo>
                      <a:pt x="3809" y="8663"/>
                      <a:pt x="3851" y="8642"/>
                      <a:pt x="3830" y="8642"/>
                    </a:cubicBezTo>
                    <a:cubicBezTo>
                      <a:pt x="4039" y="8412"/>
                      <a:pt x="3642" y="8098"/>
                      <a:pt x="3809" y="7868"/>
                    </a:cubicBezTo>
                    <a:cubicBezTo>
                      <a:pt x="3893" y="7721"/>
                      <a:pt x="4018" y="7407"/>
                      <a:pt x="3872" y="7261"/>
                    </a:cubicBezTo>
                    <a:cubicBezTo>
                      <a:pt x="3851" y="7114"/>
                      <a:pt x="3976" y="7010"/>
                      <a:pt x="3914" y="6884"/>
                    </a:cubicBezTo>
                    <a:lnTo>
                      <a:pt x="3851" y="6842"/>
                    </a:lnTo>
                    <a:cubicBezTo>
                      <a:pt x="3872" y="6822"/>
                      <a:pt x="3893" y="6822"/>
                      <a:pt x="3893" y="6801"/>
                    </a:cubicBezTo>
                    <a:lnTo>
                      <a:pt x="3893" y="6801"/>
                    </a:lnTo>
                    <a:cubicBezTo>
                      <a:pt x="3887" y="6807"/>
                      <a:pt x="3880" y="6809"/>
                      <a:pt x="3874" y="6809"/>
                    </a:cubicBezTo>
                    <a:cubicBezTo>
                      <a:pt x="3860" y="6809"/>
                      <a:pt x="3845" y="6794"/>
                      <a:pt x="3830" y="6780"/>
                    </a:cubicBezTo>
                    <a:lnTo>
                      <a:pt x="3872" y="6738"/>
                    </a:lnTo>
                    <a:cubicBezTo>
                      <a:pt x="3767" y="6738"/>
                      <a:pt x="4018" y="6654"/>
                      <a:pt x="3914" y="6654"/>
                    </a:cubicBezTo>
                    <a:lnTo>
                      <a:pt x="3851" y="6633"/>
                    </a:lnTo>
                    <a:cubicBezTo>
                      <a:pt x="3663" y="6361"/>
                      <a:pt x="3851" y="5985"/>
                      <a:pt x="3725" y="5671"/>
                    </a:cubicBezTo>
                    <a:cubicBezTo>
                      <a:pt x="3642" y="5608"/>
                      <a:pt x="3495" y="5608"/>
                      <a:pt x="3453" y="5524"/>
                    </a:cubicBezTo>
                    <a:lnTo>
                      <a:pt x="3537" y="5503"/>
                    </a:lnTo>
                    <a:cubicBezTo>
                      <a:pt x="3543" y="5485"/>
                      <a:pt x="3540" y="5479"/>
                      <a:pt x="3531" y="5479"/>
                    </a:cubicBezTo>
                    <a:cubicBezTo>
                      <a:pt x="3517" y="5479"/>
                      <a:pt x="3486" y="5495"/>
                      <a:pt x="3454" y="5495"/>
                    </a:cubicBezTo>
                    <a:cubicBezTo>
                      <a:pt x="3440" y="5495"/>
                      <a:pt x="3425" y="5492"/>
                      <a:pt x="3411" y="5482"/>
                    </a:cubicBezTo>
                    <a:lnTo>
                      <a:pt x="3537" y="5462"/>
                    </a:lnTo>
                    <a:lnTo>
                      <a:pt x="3516" y="5357"/>
                    </a:lnTo>
                    <a:lnTo>
                      <a:pt x="3516" y="5378"/>
                    </a:lnTo>
                    <a:cubicBezTo>
                      <a:pt x="3495" y="5336"/>
                      <a:pt x="3516" y="5294"/>
                      <a:pt x="3579" y="5273"/>
                    </a:cubicBezTo>
                    <a:lnTo>
                      <a:pt x="3579" y="5273"/>
                    </a:lnTo>
                    <a:cubicBezTo>
                      <a:pt x="3553" y="5282"/>
                      <a:pt x="3530" y="5287"/>
                      <a:pt x="3512" y="5287"/>
                    </a:cubicBezTo>
                    <a:cubicBezTo>
                      <a:pt x="3485" y="5287"/>
                      <a:pt x="3466" y="5277"/>
                      <a:pt x="3453" y="5252"/>
                    </a:cubicBezTo>
                    <a:cubicBezTo>
                      <a:pt x="3600" y="5210"/>
                      <a:pt x="3579" y="5148"/>
                      <a:pt x="3579" y="5064"/>
                    </a:cubicBezTo>
                    <a:lnTo>
                      <a:pt x="3579" y="5064"/>
                    </a:lnTo>
                    <a:cubicBezTo>
                      <a:pt x="3568" y="5074"/>
                      <a:pt x="3558" y="5074"/>
                      <a:pt x="3547" y="5074"/>
                    </a:cubicBezTo>
                    <a:cubicBezTo>
                      <a:pt x="3537" y="5074"/>
                      <a:pt x="3527" y="5074"/>
                      <a:pt x="3516" y="5085"/>
                    </a:cubicBezTo>
                    <a:cubicBezTo>
                      <a:pt x="3638" y="4881"/>
                      <a:pt x="3344" y="4915"/>
                      <a:pt x="3425" y="4725"/>
                    </a:cubicBezTo>
                    <a:lnTo>
                      <a:pt x="3425" y="4725"/>
                    </a:lnTo>
                    <a:cubicBezTo>
                      <a:pt x="3290" y="4642"/>
                      <a:pt x="3409" y="4560"/>
                      <a:pt x="3286" y="4478"/>
                    </a:cubicBezTo>
                    <a:lnTo>
                      <a:pt x="3349" y="4436"/>
                    </a:lnTo>
                    <a:cubicBezTo>
                      <a:pt x="3307" y="4394"/>
                      <a:pt x="3286" y="4332"/>
                      <a:pt x="3286" y="4269"/>
                    </a:cubicBezTo>
                    <a:lnTo>
                      <a:pt x="3265" y="4269"/>
                    </a:lnTo>
                    <a:lnTo>
                      <a:pt x="3265" y="4227"/>
                    </a:lnTo>
                    <a:lnTo>
                      <a:pt x="3244" y="4248"/>
                    </a:lnTo>
                    <a:cubicBezTo>
                      <a:pt x="3244" y="4206"/>
                      <a:pt x="3202" y="4185"/>
                      <a:pt x="3223" y="4143"/>
                    </a:cubicBezTo>
                    <a:cubicBezTo>
                      <a:pt x="3181" y="4143"/>
                      <a:pt x="3181" y="4101"/>
                      <a:pt x="3202" y="4060"/>
                    </a:cubicBezTo>
                    <a:lnTo>
                      <a:pt x="3139" y="4060"/>
                    </a:lnTo>
                    <a:cubicBezTo>
                      <a:pt x="3160" y="3955"/>
                      <a:pt x="3035" y="3913"/>
                      <a:pt x="3077" y="3809"/>
                    </a:cubicBezTo>
                    <a:cubicBezTo>
                      <a:pt x="3014" y="3683"/>
                      <a:pt x="2972" y="3557"/>
                      <a:pt x="2867" y="3453"/>
                    </a:cubicBezTo>
                    <a:cubicBezTo>
                      <a:pt x="2784" y="3265"/>
                      <a:pt x="2679" y="3223"/>
                      <a:pt x="2575" y="3160"/>
                    </a:cubicBezTo>
                    <a:cubicBezTo>
                      <a:pt x="2512" y="3139"/>
                      <a:pt x="2449" y="3097"/>
                      <a:pt x="2365" y="3034"/>
                    </a:cubicBezTo>
                    <a:cubicBezTo>
                      <a:pt x="2240" y="2846"/>
                      <a:pt x="2219" y="2658"/>
                      <a:pt x="2072" y="2553"/>
                    </a:cubicBezTo>
                    <a:cubicBezTo>
                      <a:pt x="2303" y="2302"/>
                      <a:pt x="2533" y="2072"/>
                      <a:pt x="2700" y="1884"/>
                    </a:cubicBezTo>
                    <a:cubicBezTo>
                      <a:pt x="3098" y="1570"/>
                      <a:pt x="3516" y="1486"/>
                      <a:pt x="3935" y="1277"/>
                    </a:cubicBezTo>
                    <a:lnTo>
                      <a:pt x="4018" y="1172"/>
                    </a:lnTo>
                    <a:cubicBezTo>
                      <a:pt x="4071" y="1172"/>
                      <a:pt x="4097" y="1177"/>
                      <a:pt x="4125" y="1177"/>
                    </a:cubicBezTo>
                    <a:cubicBezTo>
                      <a:pt x="4154" y="1177"/>
                      <a:pt x="4186" y="1172"/>
                      <a:pt x="4248" y="1151"/>
                    </a:cubicBezTo>
                    <a:cubicBezTo>
                      <a:pt x="4165" y="1151"/>
                      <a:pt x="4248" y="1109"/>
                      <a:pt x="4269" y="1068"/>
                    </a:cubicBezTo>
                    <a:lnTo>
                      <a:pt x="4416" y="1088"/>
                    </a:lnTo>
                    <a:cubicBezTo>
                      <a:pt x="4420" y="1071"/>
                      <a:pt x="4438" y="1064"/>
                      <a:pt x="4463" y="1064"/>
                    </a:cubicBezTo>
                    <a:cubicBezTo>
                      <a:pt x="4531" y="1064"/>
                      <a:pt x="4656" y="1113"/>
                      <a:pt x="4725" y="1113"/>
                    </a:cubicBezTo>
                    <a:cubicBezTo>
                      <a:pt x="4750" y="1113"/>
                      <a:pt x="4767" y="1106"/>
                      <a:pt x="4772" y="1088"/>
                    </a:cubicBezTo>
                    <a:lnTo>
                      <a:pt x="4792" y="1005"/>
                    </a:lnTo>
                    <a:cubicBezTo>
                      <a:pt x="5025" y="933"/>
                      <a:pt x="5277" y="900"/>
                      <a:pt x="5534" y="900"/>
                    </a:cubicBezTo>
                    <a:close/>
                    <a:moveTo>
                      <a:pt x="5880" y="0"/>
                    </a:moveTo>
                    <a:cubicBezTo>
                      <a:pt x="5741" y="22"/>
                      <a:pt x="5608" y="28"/>
                      <a:pt x="5481" y="28"/>
                    </a:cubicBezTo>
                    <a:cubicBezTo>
                      <a:pt x="5299" y="28"/>
                      <a:pt x="5128" y="15"/>
                      <a:pt x="4965" y="15"/>
                    </a:cubicBezTo>
                    <a:cubicBezTo>
                      <a:pt x="4797" y="15"/>
                      <a:pt x="4636" y="29"/>
                      <a:pt x="4479" y="84"/>
                    </a:cubicBezTo>
                    <a:cubicBezTo>
                      <a:pt x="4604" y="126"/>
                      <a:pt x="4353" y="168"/>
                      <a:pt x="4374" y="210"/>
                    </a:cubicBezTo>
                    <a:cubicBezTo>
                      <a:pt x="4333" y="225"/>
                      <a:pt x="4304" y="230"/>
                      <a:pt x="4280" y="230"/>
                    </a:cubicBezTo>
                    <a:cubicBezTo>
                      <a:pt x="4223" y="230"/>
                      <a:pt x="4199" y="199"/>
                      <a:pt x="4133" y="199"/>
                    </a:cubicBezTo>
                    <a:cubicBezTo>
                      <a:pt x="4113" y="199"/>
                      <a:pt x="4090" y="202"/>
                      <a:pt x="4060" y="210"/>
                    </a:cubicBezTo>
                    <a:lnTo>
                      <a:pt x="3955" y="335"/>
                    </a:lnTo>
                    <a:cubicBezTo>
                      <a:pt x="3537" y="335"/>
                      <a:pt x="3725" y="503"/>
                      <a:pt x="3370" y="607"/>
                    </a:cubicBezTo>
                    <a:cubicBezTo>
                      <a:pt x="3098" y="607"/>
                      <a:pt x="2909" y="921"/>
                      <a:pt x="2554" y="1005"/>
                    </a:cubicBezTo>
                    <a:lnTo>
                      <a:pt x="2595" y="1068"/>
                    </a:lnTo>
                    <a:cubicBezTo>
                      <a:pt x="2344" y="1172"/>
                      <a:pt x="2282" y="1340"/>
                      <a:pt x="2093" y="1465"/>
                    </a:cubicBezTo>
                    <a:cubicBezTo>
                      <a:pt x="2093" y="1492"/>
                      <a:pt x="2100" y="1499"/>
                      <a:pt x="2110" y="1499"/>
                    </a:cubicBezTo>
                    <a:cubicBezTo>
                      <a:pt x="2123" y="1499"/>
                      <a:pt x="2143" y="1486"/>
                      <a:pt x="2163" y="1486"/>
                    </a:cubicBezTo>
                    <a:cubicBezTo>
                      <a:pt x="2175" y="1486"/>
                      <a:pt x="2187" y="1491"/>
                      <a:pt x="2198" y="1507"/>
                    </a:cubicBezTo>
                    <a:cubicBezTo>
                      <a:pt x="2010" y="1612"/>
                      <a:pt x="2323" y="1570"/>
                      <a:pt x="2177" y="1612"/>
                    </a:cubicBezTo>
                    <a:cubicBezTo>
                      <a:pt x="2093" y="1737"/>
                      <a:pt x="1926" y="1800"/>
                      <a:pt x="1779" y="1863"/>
                    </a:cubicBezTo>
                    <a:cubicBezTo>
                      <a:pt x="1633" y="1925"/>
                      <a:pt x="1466" y="1967"/>
                      <a:pt x="1382" y="2093"/>
                    </a:cubicBezTo>
                    <a:cubicBezTo>
                      <a:pt x="1097" y="2296"/>
                      <a:pt x="1129" y="2638"/>
                      <a:pt x="996" y="2638"/>
                    </a:cubicBezTo>
                    <a:cubicBezTo>
                      <a:pt x="992" y="2638"/>
                      <a:pt x="988" y="2637"/>
                      <a:pt x="984" y="2637"/>
                    </a:cubicBezTo>
                    <a:lnTo>
                      <a:pt x="1068" y="2490"/>
                    </a:lnTo>
                    <a:lnTo>
                      <a:pt x="817" y="2867"/>
                    </a:lnTo>
                    <a:lnTo>
                      <a:pt x="859" y="2888"/>
                    </a:lnTo>
                    <a:cubicBezTo>
                      <a:pt x="754" y="3034"/>
                      <a:pt x="629" y="3453"/>
                      <a:pt x="461" y="3641"/>
                    </a:cubicBezTo>
                    <a:cubicBezTo>
                      <a:pt x="482" y="3641"/>
                      <a:pt x="482" y="3641"/>
                      <a:pt x="482" y="3662"/>
                    </a:cubicBezTo>
                    <a:cubicBezTo>
                      <a:pt x="357" y="3871"/>
                      <a:pt x="419" y="3955"/>
                      <a:pt x="273" y="4122"/>
                    </a:cubicBezTo>
                    <a:lnTo>
                      <a:pt x="315" y="4101"/>
                    </a:lnTo>
                    <a:lnTo>
                      <a:pt x="315" y="4101"/>
                    </a:lnTo>
                    <a:cubicBezTo>
                      <a:pt x="85" y="4415"/>
                      <a:pt x="1" y="5252"/>
                      <a:pt x="22" y="5817"/>
                    </a:cubicBezTo>
                    <a:cubicBezTo>
                      <a:pt x="100" y="5837"/>
                      <a:pt x="105" y="6108"/>
                      <a:pt x="122" y="6348"/>
                    </a:cubicBezTo>
                    <a:lnTo>
                      <a:pt x="122" y="6348"/>
                    </a:lnTo>
                    <a:cubicBezTo>
                      <a:pt x="129" y="6318"/>
                      <a:pt x="154" y="6313"/>
                      <a:pt x="168" y="6298"/>
                    </a:cubicBezTo>
                    <a:lnTo>
                      <a:pt x="168" y="6298"/>
                    </a:lnTo>
                    <a:cubicBezTo>
                      <a:pt x="126" y="6654"/>
                      <a:pt x="398" y="6947"/>
                      <a:pt x="419" y="7303"/>
                    </a:cubicBezTo>
                    <a:lnTo>
                      <a:pt x="419" y="7282"/>
                    </a:lnTo>
                    <a:cubicBezTo>
                      <a:pt x="503" y="7386"/>
                      <a:pt x="545" y="7805"/>
                      <a:pt x="691" y="7805"/>
                    </a:cubicBezTo>
                    <a:cubicBezTo>
                      <a:pt x="775" y="8182"/>
                      <a:pt x="963" y="8516"/>
                      <a:pt x="1361" y="8893"/>
                    </a:cubicBezTo>
                    <a:lnTo>
                      <a:pt x="1361" y="8872"/>
                    </a:lnTo>
                    <a:cubicBezTo>
                      <a:pt x="1528" y="8977"/>
                      <a:pt x="1675" y="9081"/>
                      <a:pt x="1800" y="9144"/>
                    </a:cubicBezTo>
                    <a:cubicBezTo>
                      <a:pt x="2197" y="9375"/>
                      <a:pt x="2450" y="9424"/>
                      <a:pt x="2580" y="9424"/>
                    </a:cubicBezTo>
                    <a:cubicBezTo>
                      <a:pt x="2615" y="9424"/>
                      <a:pt x="2641" y="9420"/>
                      <a:pt x="2658" y="9416"/>
                    </a:cubicBezTo>
                    <a:cubicBezTo>
                      <a:pt x="2763" y="9353"/>
                      <a:pt x="2616" y="9144"/>
                      <a:pt x="2407" y="8893"/>
                    </a:cubicBezTo>
                    <a:cubicBezTo>
                      <a:pt x="2198" y="8642"/>
                      <a:pt x="1926" y="8328"/>
                      <a:pt x="1738" y="8035"/>
                    </a:cubicBezTo>
                    <a:cubicBezTo>
                      <a:pt x="1654" y="7889"/>
                      <a:pt x="1570" y="7763"/>
                      <a:pt x="1528" y="7658"/>
                    </a:cubicBezTo>
                    <a:cubicBezTo>
                      <a:pt x="1466" y="7575"/>
                      <a:pt x="1445" y="7512"/>
                      <a:pt x="1445" y="7512"/>
                    </a:cubicBezTo>
                    <a:cubicBezTo>
                      <a:pt x="1445" y="7512"/>
                      <a:pt x="1403" y="7470"/>
                      <a:pt x="1382" y="7386"/>
                    </a:cubicBezTo>
                    <a:cubicBezTo>
                      <a:pt x="1340" y="7324"/>
                      <a:pt x="1298" y="7219"/>
                      <a:pt x="1256" y="7114"/>
                    </a:cubicBezTo>
                    <a:cubicBezTo>
                      <a:pt x="1214" y="6989"/>
                      <a:pt x="1152" y="6863"/>
                      <a:pt x="1131" y="6780"/>
                    </a:cubicBezTo>
                    <a:cubicBezTo>
                      <a:pt x="1131" y="6738"/>
                      <a:pt x="1110" y="6717"/>
                      <a:pt x="1110" y="6717"/>
                    </a:cubicBezTo>
                    <a:cubicBezTo>
                      <a:pt x="1131" y="6717"/>
                      <a:pt x="1131" y="6633"/>
                      <a:pt x="1110" y="6612"/>
                    </a:cubicBezTo>
                    <a:cubicBezTo>
                      <a:pt x="1089" y="6131"/>
                      <a:pt x="984" y="5671"/>
                      <a:pt x="942" y="5148"/>
                    </a:cubicBezTo>
                    <a:cubicBezTo>
                      <a:pt x="922" y="4666"/>
                      <a:pt x="963" y="4122"/>
                      <a:pt x="1235" y="3725"/>
                    </a:cubicBezTo>
                    <a:cubicBezTo>
                      <a:pt x="1319" y="3557"/>
                      <a:pt x="1445" y="3348"/>
                      <a:pt x="1591" y="3160"/>
                    </a:cubicBezTo>
                    <a:cubicBezTo>
                      <a:pt x="1654" y="3160"/>
                      <a:pt x="1675" y="3181"/>
                      <a:pt x="1696" y="3244"/>
                    </a:cubicBezTo>
                    <a:lnTo>
                      <a:pt x="1654" y="3285"/>
                    </a:lnTo>
                    <a:cubicBezTo>
                      <a:pt x="1717" y="3285"/>
                      <a:pt x="1717" y="3348"/>
                      <a:pt x="1717" y="3390"/>
                    </a:cubicBezTo>
                    <a:cubicBezTo>
                      <a:pt x="1696" y="3453"/>
                      <a:pt x="1654" y="3432"/>
                      <a:pt x="1633" y="3495"/>
                    </a:cubicBezTo>
                    <a:cubicBezTo>
                      <a:pt x="1696" y="3557"/>
                      <a:pt x="1675" y="3537"/>
                      <a:pt x="1717" y="3599"/>
                    </a:cubicBezTo>
                    <a:cubicBezTo>
                      <a:pt x="1759" y="3557"/>
                      <a:pt x="1717" y="3537"/>
                      <a:pt x="1759" y="3516"/>
                    </a:cubicBezTo>
                    <a:lnTo>
                      <a:pt x="1759" y="3516"/>
                    </a:lnTo>
                    <a:cubicBezTo>
                      <a:pt x="1738" y="3537"/>
                      <a:pt x="1779" y="3578"/>
                      <a:pt x="1738" y="3620"/>
                    </a:cubicBezTo>
                    <a:lnTo>
                      <a:pt x="1779" y="3578"/>
                    </a:lnTo>
                    <a:cubicBezTo>
                      <a:pt x="1779" y="3585"/>
                      <a:pt x="1784" y="3588"/>
                      <a:pt x="1791" y="3588"/>
                    </a:cubicBezTo>
                    <a:cubicBezTo>
                      <a:pt x="1805" y="3588"/>
                      <a:pt x="1828" y="3578"/>
                      <a:pt x="1842" y="3578"/>
                    </a:cubicBezTo>
                    <a:cubicBezTo>
                      <a:pt x="1825" y="3595"/>
                      <a:pt x="1822" y="3626"/>
                      <a:pt x="1810" y="3626"/>
                    </a:cubicBezTo>
                    <a:cubicBezTo>
                      <a:pt x="1808" y="3626"/>
                      <a:pt x="1804" y="3624"/>
                      <a:pt x="1800" y="3620"/>
                    </a:cubicBezTo>
                    <a:lnTo>
                      <a:pt x="1800" y="3620"/>
                    </a:lnTo>
                    <a:cubicBezTo>
                      <a:pt x="1800" y="3683"/>
                      <a:pt x="1779" y="3767"/>
                      <a:pt x="1842" y="3767"/>
                    </a:cubicBezTo>
                    <a:cubicBezTo>
                      <a:pt x="1847" y="3776"/>
                      <a:pt x="1853" y="3780"/>
                      <a:pt x="1860" y="3780"/>
                    </a:cubicBezTo>
                    <a:cubicBezTo>
                      <a:pt x="1884" y="3780"/>
                      <a:pt x="1920" y="3736"/>
                      <a:pt x="1968" y="3704"/>
                    </a:cubicBezTo>
                    <a:lnTo>
                      <a:pt x="1968" y="3704"/>
                    </a:lnTo>
                    <a:cubicBezTo>
                      <a:pt x="1968" y="3725"/>
                      <a:pt x="1947" y="3767"/>
                      <a:pt x="1926" y="3788"/>
                    </a:cubicBezTo>
                    <a:lnTo>
                      <a:pt x="1947" y="3788"/>
                    </a:lnTo>
                    <a:lnTo>
                      <a:pt x="1905" y="3829"/>
                    </a:lnTo>
                    <a:cubicBezTo>
                      <a:pt x="1968" y="3829"/>
                      <a:pt x="1968" y="3850"/>
                      <a:pt x="1968" y="3892"/>
                    </a:cubicBezTo>
                    <a:cubicBezTo>
                      <a:pt x="1989" y="3934"/>
                      <a:pt x="1968" y="4018"/>
                      <a:pt x="2051" y="4018"/>
                    </a:cubicBezTo>
                    <a:cubicBezTo>
                      <a:pt x="2051" y="3997"/>
                      <a:pt x="2010" y="3976"/>
                      <a:pt x="2051" y="3934"/>
                    </a:cubicBezTo>
                    <a:lnTo>
                      <a:pt x="2072" y="3997"/>
                    </a:lnTo>
                    <a:cubicBezTo>
                      <a:pt x="2072" y="3976"/>
                      <a:pt x="2093" y="3934"/>
                      <a:pt x="2135" y="3913"/>
                    </a:cubicBezTo>
                    <a:cubicBezTo>
                      <a:pt x="2156" y="3997"/>
                      <a:pt x="2135" y="4101"/>
                      <a:pt x="2177" y="4206"/>
                    </a:cubicBezTo>
                    <a:cubicBezTo>
                      <a:pt x="2190" y="4198"/>
                      <a:pt x="2199" y="4194"/>
                      <a:pt x="2206" y="4194"/>
                    </a:cubicBezTo>
                    <a:cubicBezTo>
                      <a:pt x="2236" y="4194"/>
                      <a:pt x="2236" y="4248"/>
                      <a:pt x="2303" y="4248"/>
                    </a:cubicBezTo>
                    <a:lnTo>
                      <a:pt x="2261" y="4248"/>
                    </a:lnTo>
                    <a:cubicBezTo>
                      <a:pt x="2261" y="4248"/>
                      <a:pt x="2240" y="4248"/>
                      <a:pt x="2240" y="4290"/>
                    </a:cubicBezTo>
                    <a:lnTo>
                      <a:pt x="2261" y="4290"/>
                    </a:lnTo>
                    <a:cubicBezTo>
                      <a:pt x="2240" y="4290"/>
                      <a:pt x="2240" y="4311"/>
                      <a:pt x="2240" y="4311"/>
                    </a:cubicBezTo>
                    <a:cubicBezTo>
                      <a:pt x="2282" y="4311"/>
                      <a:pt x="2282" y="4311"/>
                      <a:pt x="2282" y="4290"/>
                    </a:cubicBezTo>
                    <a:cubicBezTo>
                      <a:pt x="2294" y="4302"/>
                      <a:pt x="2299" y="4314"/>
                      <a:pt x="2309" y="4314"/>
                    </a:cubicBezTo>
                    <a:cubicBezTo>
                      <a:pt x="2316" y="4314"/>
                      <a:pt x="2327" y="4307"/>
                      <a:pt x="2344" y="4290"/>
                    </a:cubicBezTo>
                    <a:lnTo>
                      <a:pt x="2344" y="4290"/>
                    </a:lnTo>
                    <a:cubicBezTo>
                      <a:pt x="2386" y="4311"/>
                      <a:pt x="2282" y="4394"/>
                      <a:pt x="2282" y="4436"/>
                    </a:cubicBezTo>
                    <a:cubicBezTo>
                      <a:pt x="2323" y="4478"/>
                      <a:pt x="2323" y="4499"/>
                      <a:pt x="2344" y="4583"/>
                    </a:cubicBezTo>
                    <a:lnTo>
                      <a:pt x="2344" y="4562"/>
                    </a:lnTo>
                    <a:cubicBezTo>
                      <a:pt x="2355" y="4567"/>
                      <a:pt x="2367" y="4568"/>
                      <a:pt x="2378" y="4568"/>
                    </a:cubicBezTo>
                    <a:cubicBezTo>
                      <a:pt x="2390" y="4568"/>
                      <a:pt x="2402" y="4567"/>
                      <a:pt x="2412" y="4567"/>
                    </a:cubicBezTo>
                    <a:cubicBezTo>
                      <a:pt x="2433" y="4567"/>
                      <a:pt x="2449" y="4572"/>
                      <a:pt x="2449" y="4604"/>
                    </a:cubicBezTo>
                    <a:cubicBezTo>
                      <a:pt x="2240" y="4750"/>
                      <a:pt x="2512" y="4708"/>
                      <a:pt x="2470" y="4834"/>
                    </a:cubicBezTo>
                    <a:cubicBezTo>
                      <a:pt x="2386" y="4855"/>
                      <a:pt x="2428" y="4876"/>
                      <a:pt x="2365" y="4917"/>
                    </a:cubicBezTo>
                    <a:cubicBezTo>
                      <a:pt x="2491" y="4959"/>
                      <a:pt x="2365" y="5085"/>
                      <a:pt x="2470" y="5148"/>
                    </a:cubicBezTo>
                    <a:cubicBezTo>
                      <a:pt x="2554" y="5148"/>
                      <a:pt x="2533" y="5231"/>
                      <a:pt x="2470" y="5273"/>
                    </a:cubicBezTo>
                    <a:cubicBezTo>
                      <a:pt x="2501" y="5252"/>
                      <a:pt x="2527" y="5252"/>
                      <a:pt x="2551" y="5252"/>
                    </a:cubicBezTo>
                    <a:cubicBezTo>
                      <a:pt x="2570" y="5252"/>
                      <a:pt x="2587" y="5252"/>
                      <a:pt x="2605" y="5241"/>
                    </a:cubicBezTo>
                    <a:lnTo>
                      <a:pt x="2605" y="5241"/>
                    </a:lnTo>
                    <a:cubicBezTo>
                      <a:pt x="2539" y="5300"/>
                      <a:pt x="2595" y="5357"/>
                      <a:pt x="2595" y="5357"/>
                    </a:cubicBezTo>
                    <a:cubicBezTo>
                      <a:pt x="2603" y="5355"/>
                      <a:pt x="2610" y="5354"/>
                      <a:pt x="2615" y="5354"/>
                    </a:cubicBezTo>
                    <a:cubicBezTo>
                      <a:pt x="2672" y="5354"/>
                      <a:pt x="2643" y="5442"/>
                      <a:pt x="2700" y="5462"/>
                    </a:cubicBezTo>
                    <a:lnTo>
                      <a:pt x="2616" y="5545"/>
                    </a:lnTo>
                    <a:lnTo>
                      <a:pt x="2679" y="5503"/>
                    </a:lnTo>
                    <a:cubicBezTo>
                      <a:pt x="2679" y="5514"/>
                      <a:pt x="2695" y="5519"/>
                      <a:pt x="2713" y="5519"/>
                    </a:cubicBezTo>
                    <a:cubicBezTo>
                      <a:pt x="2731" y="5519"/>
                      <a:pt x="2752" y="5514"/>
                      <a:pt x="2763" y="5503"/>
                    </a:cubicBezTo>
                    <a:cubicBezTo>
                      <a:pt x="2784" y="5503"/>
                      <a:pt x="2763" y="5524"/>
                      <a:pt x="2742" y="5545"/>
                    </a:cubicBezTo>
                    <a:lnTo>
                      <a:pt x="2805" y="5524"/>
                    </a:lnTo>
                    <a:lnTo>
                      <a:pt x="2805" y="5524"/>
                    </a:lnTo>
                    <a:cubicBezTo>
                      <a:pt x="2821" y="5540"/>
                      <a:pt x="2752" y="5580"/>
                      <a:pt x="2718" y="5580"/>
                    </a:cubicBezTo>
                    <a:cubicBezTo>
                      <a:pt x="2707" y="5580"/>
                      <a:pt x="2700" y="5576"/>
                      <a:pt x="2700" y="5566"/>
                    </a:cubicBezTo>
                    <a:lnTo>
                      <a:pt x="2700" y="5566"/>
                    </a:lnTo>
                    <a:cubicBezTo>
                      <a:pt x="2575" y="5692"/>
                      <a:pt x="2805" y="5587"/>
                      <a:pt x="2700" y="5692"/>
                    </a:cubicBezTo>
                    <a:lnTo>
                      <a:pt x="2614" y="5721"/>
                    </a:lnTo>
                    <a:lnTo>
                      <a:pt x="2614" y="5721"/>
                    </a:lnTo>
                    <a:cubicBezTo>
                      <a:pt x="2614" y="5718"/>
                      <a:pt x="2615" y="5715"/>
                      <a:pt x="2616" y="5713"/>
                    </a:cubicBezTo>
                    <a:lnTo>
                      <a:pt x="2616" y="5713"/>
                    </a:lnTo>
                    <a:lnTo>
                      <a:pt x="2575" y="5734"/>
                    </a:lnTo>
                    <a:lnTo>
                      <a:pt x="2575" y="5734"/>
                    </a:lnTo>
                    <a:lnTo>
                      <a:pt x="2614" y="5721"/>
                    </a:lnTo>
                    <a:lnTo>
                      <a:pt x="2614" y="5721"/>
                    </a:lnTo>
                    <a:cubicBezTo>
                      <a:pt x="2603" y="5756"/>
                      <a:pt x="2626" y="5763"/>
                      <a:pt x="2655" y="5763"/>
                    </a:cubicBezTo>
                    <a:cubicBezTo>
                      <a:pt x="2673" y="5763"/>
                      <a:pt x="2693" y="5761"/>
                      <a:pt x="2708" y="5761"/>
                    </a:cubicBezTo>
                    <a:cubicBezTo>
                      <a:pt x="2731" y="5761"/>
                      <a:pt x="2743" y="5766"/>
                      <a:pt x="2721" y="5796"/>
                    </a:cubicBezTo>
                    <a:lnTo>
                      <a:pt x="2763" y="5796"/>
                    </a:lnTo>
                    <a:cubicBezTo>
                      <a:pt x="2763" y="5817"/>
                      <a:pt x="2763" y="5817"/>
                      <a:pt x="2700" y="5838"/>
                    </a:cubicBezTo>
                    <a:cubicBezTo>
                      <a:pt x="2742" y="5901"/>
                      <a:pt x="2805" y="5964"/>
                      <a:pt x="2867" y="6006"/>
                    </a:cubicBezTo>
                    <a:cubicBezTo>
                      <a:pt x="2860" y="6021"/>
                      <a:pt x="2849" y="6025"/>
                      <a:pt x="2837" y="6025"/>
                    </a:cubicBezTo>
                    <a:cubicBezTo>
                      <a:pt x="2823" y="6025"/>
                      <a:pt x="2808" y="6020"/>
                      <a:pt x="2791" y="6020"/>
                    </a:cubicBezTo>
                    <a:cubicBezTo>
                      <a:pt x="2782" y="6020"/>
                      <a:pt x="2772" y="6022"/>
                      <a:pt x="2763" y="6026"/>
                    </a:cubicBezTo>
                    <a:cubicBezTo>
                      <a:pt x="2679" y="6089"/>
                      <a:pt x="2784" y="6089"/>
                      <a:pt x="2826" y="6131"/>
                    </a:cubicBezTo>
                    <a:lnTo>
                      <a:pt x="2763" y="6131"/>
                    </a:lnTo>
                    <a:lnTo>
                      <a:pt x="2805" y="6194"/>
                    </a:lnTo>
                    <a:lnTo>
                      <a:pt x="2867" y="6173"/>
                    </a:lnTo>
                    <a:lnTo>
                      <a:pt x="2867" y="6236"/>
                    </a:lnTo>
                    <a:cubicBezTo>
                      <a:pt x="2861" y="6242"/>
                      <a:pt x="2857" y="6244"/>
                      <a:pt x="2853" y="6244"/>
                    </a:cubicBezTo>
                    <a:cubicBezTo>
                      <a:pt x="2845" y="6244"/>
                      <a:pt x="2840" y="6230"/>
                      <a:pt x="2826" y="6215"/>
                    </a:cubicBezTo>
                    <a:lnTo>
                      <a:pt x="2826" y="6215"/>
                    </a:lnTo>
                    <a:cubicBezTo>
                      <a:pt x="2847" y="6278"/>
                      <a:pt x="2679" y="6340"/>
                      <a:pt x="2805" y="6403"/>
                    </a:cubicBezTo>
                    <a:lnTo>
                      <a:pt x="2867" y="6382"/>
                    </a:lnTo>
                    <a:cubicBezTo>
                      <a:pt x="2847" y="6382"/>
                      <a:pt x="2847" y="6382"/>
                      <a:pt x="2847" y="6361"/>
                    </a:cubicBezTo>
                    <a:cubicBezTo>
                      <a:pt x="2866" y="6347"/>
                      <a:pt x="2880" y="6341"/>
                      <a:pt x="2890" y="6341"/>
                    </a:cubicBezTo>
                    <a:cubicBezTo>
                      <a:pt x="2924" y="6341"/>
                      <a:pt x="2919" y="6403"/>
                      <a:pt x="2951" y="6403"/>
                    </a:cubicBezTo>
                    <a:cubicBezTo>
                      <a:pt x="2888" y="6424"/>
                      <a:pt x="2951" y="6466"/>
                      <a:pt x="2847" y="6508"/>
                    </a:cubicBezTo>
                    <a:cubicBezTo>
                      <a:pt x="2993" y="6591"/>
                      <a:pt x="2826" y="6696"/>
                      <a:pt x="2909" y="6780"/>
                    </a:cubicBezTo>
                    <a:cubicBezTo>
                      <a:pt x="2918" y="6776"/>
                      <a:pt x="2924" y="6774"/>
                      <a:pt x="2930" y="6774"/>
                    </a:cubicBezTo>
                    <a:cubicBezTo>
                      <a:pt x="2953" y="6774"/>
                      <a:pt x="2960" y="6801"/>
                      <a:pt x="2993" y="6801"/>
                    </a:cubicBezTo>
                    <a:cubicBezTo>
                      <a:pt x="3035" y="6822"/>
                      <a:pt x="2930" y="6822"/>
                      <a:pt x="2930" y="6863"/>
                    </a:cubicBezTo>
                    <a:lnTo>
                      <a:pt x="3014" y="6884"/>
                    </a:lnTo>
                    <a:cubicBezTo>
                      <a:pt x="2909" y="6968"/>
                      <a:pt x="3139" y="6926"/>
                      <a:pt x="3098" y="7010"/>
                    </a:cubicBezTo>
                    <a:cubicBezTo>
                      <a:pt x="2993" y="7052"/>
                      <a:pt x="3181" y="7114"/>
                      <a:pt x="3077" y="7198"/>
                    </a:cubicBezTo>
                    <a:lnTo>
                      <a:pt x="3139" y="7198"/>
                    </a:lnTo>
                    <a:cubicBezTo>
                      <a:pt x="3077" y="7261"/>
                      <a:pt x="3202" y="7282"/>
                      <a:pt x="3160" y="7324"/>
                    </a:cubicBezTo>
                    <a:cubicBezTo>
                      <a:pt x="3181" y="7331"/>
                      <a:pt x="3193" y="7333"/>
                      <a:pt x="3201" y="7333"/>
                    </a:cubicBezTo>
                    <a:cubicBezTo>
                      <a:pt x="3219" y="7333"/>
                      <a:pt x="3223" y="7324"/>
                      <a:pt x="3265" y="7324"/>
                    </a:cubicBezTo>
                    <a:cubicBezTo>
                      <a:pt x="3254" y="7335"/>
                      <a:pt x="3257" y="7338"/>
                      <a:pt x="3267" y="7338"/>
                    </a:cubicBezTo>
                    <a:cubicBezTo>
                      <a:pt x="3282" y="7338"/>
                      <a:pt x="3311" y="7330"/>
                      <a:pt x="3328" y="7324"/>
                    </a:cubicBezTo>
                    <a:lnTo>
                      <a:pt x="3328" y="7324"/>
                    </a:lnTo>
                    <a:cubicBezTo>
                      <a:pt x="3410" y="7408"/>
                      <a:pt x="3077" y="7470"/>
                      <a:pt x="3098" y="7533"/>
                    </a:cubicBezTo>
                    <a:cubicBezTo>
                      <a:pt x="3014" y="7596"/>
                      <a:pt x="3244" y="7658"/>
                      <a:pt x="3098" y="7658"/>
                    </a:cubicBezTo>
                    <a:lnTo>
                      <a:pt x="3077" y="7638"/>
                    </a:lnTo>
                    <a:lnTo>
                      <a:pt x="3077" y="7721"/>
                    </a:lnTo>
                    <a:lnTo>
                      <a:pt x="3119" y="7721"/>
                    </a:lnTo>
                    <a:cubicBezTo>
                      <a:pt x="3077" y="7763"/>
                      <a:pt x="3160" y="7847"/>
                      <a:pt x="3056" y="7889"/>
                    </a:cubicBezTo>
                    <a:cubicBezTo>
                      <a:pt x="3077" y="7889"/>
                      <a:pt x="3077" y="7889"/>
                      <a:pt x="3077" y="7910"/>
                    </a:cubicBezTo>
                    <a:cubicBezTo>
                      <a:pt x="3035" y="7951"/>
                      <a:pt x="3119" y="7972"/>
                      <a:pt x="3014" y="7993"/>
                    </a:cubicBezTo>
                    <a:lnTo>
                      <a:pt x="3035" y="7993"/>
                    </a:lnTo>
                    <a:cubicBezTo>
                      <a:pt x="2909" y="8056"/>
                      <a:pt x="2930" y="8223"/>
                      <a:pt x="2909" y="8349"/>
                    </a:cubicBezTo>
                    <a:cubicBezTo>
                      <a:pt x="2993" y="8349"/>
                      <a:pt x="2951" y="8412"/>
                      <a:pt x="2930" y="8454"/>
                    </a:cubicBezTo>
                    <a:lnTo>
                      <a:pt x="2972" y="8454"/>
                    </a:lnTo>
                    <a:cubicBezTo>
                      <a:pt x="2867" y="8495"/>
                      <a:pt x="3056" y="8600"/>
                      <a:pt x="2951" y="8663"/>
                    </a:cubicBezTo>
                    <a:cubicBezTo>
                      <a:pt x="2993" y="8684"/>
                      <a:pt x="2867" y="8747"/>
                      <a:pt x="3014" y="8788"/>
                    </a:cubicBezTo>
                    <a:cubicBezTo>
                      <a:pt x="2888" y="8851"/>
                      <a:pt x="2888" y="8914"/>
                      <a:pt x="2930" y="9039"/>
                    </a:cubicBezTo>
                    <a:lnTo>
                      <a:pt x="2951" y="9039"/>
                    </a:lnTo>
                    <a:cubicBezTo>
                      <a:pt x="3014" y="9123"/>
                      <a:pt x="3056" y="9165"/>
                      <a:pt x="3119" y="9228"/>
                    </a:cubicBezTo>
                    <a:cubicBezTo>
                      <a:pt x="3014" y="9186"/>
                      <a:pt x="2909" y="9165"/>
                      <a:pt x="2847" y="9165"/>
                    </a:cubicBezTo>
                    <a:cubicBezTo>
                      <a:pt x="2721" y="9165"/>
                      <a:pt x="2679" y="9207"/>
                      <a:pt x="2763" y="9395"/>
                    </a:cubicBezTo>
                    <a:cubicBezTo>
                      <a:pt x="2847" y="9542"/>
                      <a:pt x="3056" y="9876"/>
                      <a:pt x="3621" y="10232"/>
                    </a:cubicBezTo>
                    <a:cubicBezTo>
                      <a:pt x="3872" y="10274"/>
                      <a:pt x="4081" y="10316"/>
                      <a:pt x="4416" y="10441"/>
                    </a:cubicBezTo>
                    <a:lnTo>
                      <a:pt x="4332" y="10504"/>
                    </a:lnTo>
                    <a:cubicBezTo>
                      <a:pt x="4353" y="10502"/>
                      <a:pt x="4373" y="10501"/>
                      <a:pt x="4393" y="10501"/>
                    </a:cubicBezTo>
                    <a:cubicBezTo>
                      <a:pt x="4593" y="10501"/>
                      <a:pt x="4747" y="10590"/>
                      <a:pt x="4918" y="10609"/>
                    </a:cubicBezTo>
                    <a:cubicBezTo>
                      <a:pt x="5023" y="10692"/>
                      <a:pt x="4751" y="10692"/>
                      <a:pt x="4981" y="10755"/>
                    </a:cubicBezTo>
                    <a:cubicBezTo>
                      <a:pt x="5226" y="10780"/>
                      <a:pt x="5256" y="10790"/>
                      <a:pt x="5322" y="10790"/>
                    </a:cubicBezTo>
                    <a:cubicBezTo>
                      <a:pt x="5369" y="10790"/>
                      <a:pt x="5435" y="10785"/>
                      <a:pt x="5608" y="10776"/>
                    </a:cubicBezTo>
                    <a:cubicBezTo>
                      <a:pt x="5567" y="10734"/>
                      <a:pt x="5357" y="10755"/>
                      <a:pt x="5420" y="10692"/>
                    </a:cubicBezTo>
                    <a:lnTo>
                      <a:pt x="5420" y="10692"/>
                    </a:lnTo>
                    <a:cubicBezTo>
                      <a:pt x="5457" y="10729"/>
                      <a:pt x="5700" y="10734"/>
                      <a:pt x="5734" y="10776"/>
                    </a:cubicBezTo>
                    <a:lnTo>
                      <a:pt x="5734" y="10776"/>
                    </a:lnTo>
                    <a:lnTo>
                      <a:pt x="5734" y="10734"/>
                    </a:lnTo>
                    <a:cubicBezTo>
                      <a:pt x="5746" y="10737"/>
                      <a:pt x="5757" y="10738"/>
                      <a:pt x="5768" y="10738"/>
                    </a:cubicBezTo>
                    <a:cubicBezTo>
                      <a:pt x="5836" y="10738"/>
                      <a:pt x="5895" y="10689"/>
                      <a:pt x="5985" y="10671"/>
                    </a:cubicBezTo>
                    <a:lnTo>
                      <a:pt x="5985" y="10671"/>
                    </a:lnTo>
                    <a:cubicBezTo>
                      <a:pt x="6027" y="10692"/>
                      <a:pt x="6069" y="10713"/>
                      <a:pt x="5943" y="10734"/>
                    </a:cubicBezTo>
                    <a:cubicBezTo>
                      <a:pt x="6046" y="10744"/>
                      <a:pt x="6166" y="10753"/>
                      <a:pt x="6280" y="10753"/>
                    </a:cubicBezTo>
                    <a:cubicBezTo>
                      <a:pt x="6421" y="10753"/>
                      <a:pt x="6553" y="10739"/>
                      <a:pt x="6634" y="10692"/>
                    </a:cubicBezTo>
                    <a:cubicBezTo>
                      <a:pt x="6843" y="10651"/>
                      <a:pt x="6759" y="10588"/>
                      <a:pt x="6822" y="10525"/>
                    </a:cubicBezTo>
                    <a:cubicBezTo>
                      <a:pt x="6839" y="10516"/>
                      <a:pt x="6867" y="10511"/>
                      <a:pt x="6896" y="10511"/>
                    </a:cubicBezTo>
                    <a:cubicBezTo>
                      <a:pt x="6936" y="10511"/>
                      <a:pt x="6977" y="10521"/>
                      <a:pt x="6989" y="10546"/>
                    </a:cubicBezTo>
                    <a:lnTo>
                      <a:pt x="7010" y="10525"/>
                    </a:lnTo>
                    <a:lnTo>
                      <a:pt x="7094" y="10546"/>
                    </a:lnTo>
                    <a:cubicBezTo>
                      <a:pt x="7471" y="10337"/>
                      <a:pt x="7910" y="10337"/>
                      <a:pt x="8182" y="10065"/>
                    </a:cubicBezTo>
                    <a:lnTo>
                      <a:pt x="8182" y="10065"/>
                    </a:lnTo>
                    <a:cubicBezTo>
                      <a:pt x="8101" y="10097"/>
                      <a:pt x="8006" y="10168"/>
                      <a:pt x="7949" y="10168"/>
                    </a:cubicBezTo>
                    <a:cubicBezTo>
                      <a:pt x="7933" y="10168"/>
                      <a:pt x="7919" y="10162"/>
                      <a:pt x="7910" y="10148"/>
                    </a:cubicBezTo>
                    <a:lnTo>
                      <a:pt x="8182" y="10023"/>
                    </a:lnTo>
                    <a:lnTo>
                      <a:pt x="8182" y="10023"/>
                    </a:lnTo>
                    <a:cubicBezTo>
                      <a:pt x="8125" y="10046"/>
                      <a:pt x="8067" y="10062"/>
                      <a:pt x="8031" y="10062"/>
                    </a:cubicBezTo>
                    <a:cubicBezTo>
                      <a:pt x="8000" y="10062"/>
                      <a:pt x="7984" y="10051"/>
                      <a:pt x="7994" y="10023"/>
                    </a:cubicBezTo>
                    <a:cubicBezTo>
                      <a:pt x="8370" y="9855"/>
                      <a:pt x="8726" y="9709"/>
                      <a:pt x="9124" y="9374"/>
                    </a:cubicBezTo>
                    <a:cubicBezTo>
                      <a:pt x="9124" y="9353"/>
                      <a:pt x="9124" y="9353"/>
                      <a:pt x="9124" y="9332"/>
                    </a:cubicBezTo>
                    <a:cubicBezTo>
                      <a:pt x="9145" y="9311"/>
                      <a:pt x="9165" y="9311"/>
                      <a:pt x="9165" y="9291"/>
                    </a:cubicBezTo>
                    <a:cubicBezTo>
                      <a:pt x="9165" y="9270"/>
                      <a:pt x="9165" y="9270"/>
                      <a:pt x="9165" y="9270"/>
                    </a:cubicBezTo>
                    <a:cubicBezTo>
                      <a:pt x="9249" y="9165"/>
                      <a:pt x="9375" y="9060"/>
                      <a:pt x="9417" y="8935"/>
                    </a:cubicBezTo>
                    <a:cubicBezTo>
                      <a:pt x="9417" y="8977"/>
                      <a:pt x="9417" y="8977"/>
                      <a:pt x="9437" y="8977"/>
                    </a:cubicBezTo>
                    <a:cubicBezTo>
                      <a:pt x="9404" y="9010"/>
                      <a:pt x="9389" y="9037"/>
                      <a:pt x="9400" y="9037"/>
                    </a:cubicBezTo>
                    <a:cubicBezTo>
                      <a:pt x="9410" y="9037"/>
                      <a:pt x="9441" y="9015"/>
                      <a:pt x="9500" y="8956"/>
                    </a:cubicBezTo>
                    <a:cubicBezTo>
                      <a:pt x="9521" y="8935"/>
                      <a:pt x="9542" y="8914"/>
                      <a:pt x="9563" y="8914"/>
                    </a:cubicBezTo>
                    <a:cubicBezTo>
                      <a:pt x="9603" y="8834"/>
                      <a:pt x="9609" y="8805"/>
                      <a:pt x="9592" y="8805"/>
                    </a:cubicBezTo>
                    <a:cubicBezTo>
                      <a:pt x="9582" y="8805"/>
                      <a:pt x="9565" y="8815"/>
                      <a:pt x="9542" y="8830"/>
                    </a:cubicBezTo>
                    <a:cubicBezTo>
                      <a:pt x="9593" y="8779"/>
                      <a:pt x="9658" y="8714"/>
                      <a:pt x="9635" y="8714"/>
                    </a:cubicBezTo>
                    <a:cubicBezTo>
                      <a:pt x="9630" y="8714"/>
                      <a:pt x="9621" y="8718"/>
                      <a:pt x="9605" y="8726"/>
                    </a:cubicBezTo>
                    <a:cubicBezTo>
                      <a:pt x="9751" y="8495"/>
                      <a:pt x="9856" y="8537"/>
                      <a:pt x="9961" y="8412"/>
                    </a:cubicBezTo>
                    <a:cubicBezTo>
                      <a:pt x="10122" y="8170"/>
                      <a:pt x="10186" y="8064"/>
                      <a:pt x="10358" y="7721"/>
                    </a:cubicBezTo>
                    <a:lnTo>
                      <a:pt x="10358" y="7721"/>
                    </a:lnTo>
                    <a:cubicBezTo>
                      <a:pt x="10400" y="7616"/>
                      <a:pt x="10316" y="7554"/>
                      <a:pt x="10421" y="7345"/>
                    </a:cubicBezTo>
                    <a:cubicBezTo>
                      <a:pt x="10756" y="7282"/>
                      <a:pt x="10630" y="6801"/>
                      <a:pt x="10777" y="6340"/>
                    </a:cubicBezTo>
                    <a:cubicBezTo>
                      <a:pt x="10788" y="6352"/>
                      <a:pt x="10798" y="6356"/>
                      <a:pt x="10806" y="6356"/>
                    </a:cubicBezTo>
                    <a:cubicBezTo>
                      <a:pt x="10857" y="6356"/>
                      <a:pt x="10867" y="6189"/>
                      <a:pt x="10910" y="6189"/>
                    </a:cubicBezTo>
                    <a:cubicBezTo>
                      <a:pt x="10914" y="6189"/>
                      <a:pt x="10919" y="6191"/>
                      <a:pt x="10923" y="6194"/>
                    </a:cubicBezTo>
                    <a:cubicBezTo>
                      <a:pt x="10923" y="6026"/>
                      <a:pt x="10944" y="5859"/>
                      <a:pt x="10944" y="5713"/>
                    </a:cubicBezTo>
                    <a:cubicBezTo>
                      <a:pt x="10986" y="5399"/>
                      <a:pt x="11028" y="5106"/>
                      <a:pt x="10923" y="4771"/>
                    </a:cubicBezTo>
                    <a:lnTo>
                      <a:pt x="10923" y="4792"/>
                    </a:lnTo>
                    <a:cubicBezTo>
                      <a:pt x="10860" y="4645"/>
                      <a:pt x="10818" y="4290"/>
                      <a:pt x="10860" y="4143"/>
                    </a:cubicBezTo>
                    <a:lnTo>
                      <a:pt x="10860" y="4143"/>
                    </a:lnTo>
                    <a:cubicBezTo>
                      <a:pt x="10853" y="4162"/>
                      <a:pt x="10844" y="4169"/>
                      <a:pt x="10834" y="4169"/>
                    </a:cubicBezTo>
                    <a:cubicBezTo>
                      <a:pt x="10799" y="4169"/>
                      <a:pt x="10754" y="4075"/>
                      <a:pt x="10719" y="4075"/>
                    </a:cubicBezTo>
                    <a:cubicBezTo>
                      <a:pt x="10711" y="4075"/>
                      <a:pt x="10703" y="4081"/>
                      <a:pt x="10696" y="4095"/>
                    </a:cubicBezTo>
                    <a:lnTo>
                      <a:pt x="10696" y="4095"/>
                    </a:lnTo>
                    <a:cubicBezTo>
                      <a:pt x="10749" y="3961"/>
                      <a:pt x="10567" y="3537"/>
                      <a:pt x="10567" y="3537"/>
                    </a:cubicBezTo>
                    <a:cubicBezTo>
                      <a:pt x="10463" y="3474"/>
                      <a:pt x="10400" y="3118"/>
                      <a:pt x="10233" y="2951"/>
                    </a:cubicBezTo>
                    <a:lnTo>
                      <a:pt x="10191" y="2658"/>
                    </a:lnTo>
                    <a:lnTo>
                      <a:pt x="10170" y="2783"/>
                    </a:lnTo>
                    <a:cubicBezTo>
                      <a:pt x="10134" y="2700"/>
                      <a:pt x="10105" y="2664"/>
                      <a:pt x="10087" y="2664"/>
                    </a:cubicBezTo>
                    <a:cubicBezTo>
                      <a:pt x="10073" y="2664"/>
                      <a:pt x="10065" y="2684"/>
                      <a:pt x="10065" y="2721"/>
                    </a:cubicBezTo>
                    <a:cubicBezTo>
                      <a:pt x="10023" y="2658"/>
                      <a:pt x="10023" y="2616"/>
                      <a:pt x="9961" y="2532"/>
                    </a:cubicBezTo>
                    <a:lnTo>
                      <a:pt x="9940" y="2595"/>
                    </a:lnTo>
                    <a:cubicBezTo>
                      <a:pt x="9848" y="2503"/>
                      <a:pt x="9868" y="2401"/>
                      <a:pt x="9910" y="2401"/>
                    </a:cubicBezTo>
                    <a:cubicBezTo>
                      <a:pt x="9925" y="2401"/>
                      <a:pt x="9944" y="2415"/>
                      <a:pt x="9961" y="2449"/>
                    </a:cubicBezTo>
                    <a:cubicBezTo>
                      <a:pt x="9877" y="2030"/>
                      <a:pt x="9793" y="2302"/>
                      <a:pt x="9668" y="1967"/>
                    </a:cubicBezTo>
                    <a:lnTo>
                      <a:pt x="9689" y="1863"/>
                    </a:lnTo>
                    <a:cubicBezTo>
                      <a:pt x="9584" y="1695"/>
                      <a:pt x="9532" y="1695"/>
                      <a:pt x="9479" y="1695"/>
                    </a:cubicBezTo>
                    <a:cubicBezTo>
                      <a:pt x="9427" y="1695"/>
                      <a:pt x="9375" y="1695"/>
                      <a:pt x="9270" y="1528"/>
                    </a:cubicBezTo>
                    <a:lnTo>
                      <a:pt x="9228" y="1549"/>
                    </a:lnTo>
                    <a:cubicBezTo>
                      <a:pt x="9165" y="1486"/>
                      <a:pt x="9082" y="1402"/>
                      <a:pt x="9165" y="1381"/>
                    </a:cubicBezTo>
                    <a:cubicBezTo>
                      <a:pt x="8873" y="1151"/>
                      <a:pt x="8496" y="963"/>
                      <a:pt x="8224" y="858"/>
                    </a:cubicBezTo>
                    <a:cubicBezTo>
                      <a:pt x="8158" y="801"/>
                      <a:pt x="8160" y="788"/>
                      <a:pt x="8183" y="788"/>
                    </a:cubicBezTo>
                    <a:cubicBezTo>
                      <a:pt x="8200" y="788"/>
                      <a:pt x="8228" y="795"/>
                      <a:pt x="8249" y="795"/>
                    </a:cubicBezTo>
                    <a:cubicBezTo>
                      <a:pt x="8272" y="795"/>
                      <a:pt x="8286" y="787"/>
                      <a:pt x="8266" y="754"/>
                    </a:cubicBezTo>
                    <a:cubicBezTo>
                      <a:pt x="8098" y="544"/>
                      <a:pt x="7973" y="607"/>
                      <a:pt x="7785" y="544"/>
                    </a:cubicBezTo>
                    <a:lnTo>
                      <a:pt x="7868" y="524"/>
                    </a:lnTo>
                    <a:cubicBezTo>
                      <a:pt x="7868" y="524"/>
                      <a:pt x="7764" y="482"/>
                      <a:pt x="7659" y="440"/>
                    </a:cubicBezTo>
                    <a:cubicBezTo>
                      <a:pt x="7554" y="398"/>
                      <a:pt x="7450" y="356"/>
                      <a:pt x="7450" y="356"/>
                    </a:cubicBezTo>
                    <a:lnTo>
                      <a:pt x="7450" y="356"/>
                    </a:lnTo>
                    <a:lnTo>
                      <a:pt x="7492" y="440"/>
                    </a:lnTo>
                    <a:lnTo>
                      <a:pt x="7220" y="335"/>
                    </a:lnTo>
                    <a:cubicBezTo>
                      <a:pt x="7195" y="311"/>
                      <a:pt x="7196" y="302"/>
                      <a:pt x="7213" y="302"/>
                    </a:cubicBezTo>
                    <a:cubicBezTo>
                      <a:pt x="7239" y="302"/>
                      <a:pt x="7302" y="323"/>
                      <a:pt x="7366" y="335"/>
                    </a:cubicBezTo>
                    <a:cubicBezTo>
                      <a:pt x="7097" y="239"/>
                      <a:pt x="6899" y="37"/>
                      <a:pt x="6593" y="37"/>
                    </a:cubicBezTo>
                    <a:cubicBezTo>
                      <a:pt x="6565" y="37"/>
                      <a:pt x="6537" y="39"/>
                      <a:pt x="6508" y="42"/>
                    </a:cubicBezTo>
                    <a:lnTo>
                      <a:pt x="6550" y="105"/>
                    </a:lnTo>
                    <a:cubicBezTo>
                      <a:pt x="6550" y="105"/>
                      <a:pt x="6592" y="105"/>
                      <a:pt x="6613" y="126"/>
                    </a:cubicBezTo>
                    <a:cubicBezTo>
                      <a:pt x="6716" y="177"/>
                      <a:pt x="6718" y="193"/>
                      <a:pt x="6676" y="193"/>
                    </a:cubicBezTo>
                    <a:cubicBezTo>
                      <a:pt x="6616" y="193"/>
                      <a:pt x="6462" y="160"/>
                      <a:pt x="6394" y="160"/>
                    </a:cubicBezTo>
                    <a:cubicBezTo>
                      <a:pt x="6376" y="160"/>
                      <a:pt x="6365" y="162"/>
                      <a:pt x="6362" y="168"/>
                    </a:cubicBezTo>
                    <a:cubicBezTo>
                      <a:pt x="6278" y="84"/>
                      <a:pt x="6006" y="105"/>
                      <a:pt x="5880" y="0"/>
                    </a:cubicBezTo>
                    <a:close/>
                    <a:moveTo>
                      <a:pt x="5734" y="10776"/>
                    </a:moveTo>
                    <a:lnTo>
                      <a:pt x="5734" y="10797"/>
                    </a:lnTo>
                    <a:cubicBezTo>
                      <a:pt x="5739" y="10789"/>
                      <a:pt x="5739" y="10782"/>
                      <a:pt x="5734" y="107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1"/>
              <p:cNvSpPr/>
              <p:nvPr/>
            </p:nvSpPr>
            <p:spPr>
              <a:xfrm>
                <a:off x="1878475" y="14229725"/>
                <a:ext cx="25" cy="1600"/>
              </a:xfrm>
              <a:custGeom>
                <a:rect b="b" l="l" r="r" t="t"/>
                <a:pathLst>
                  <a:path extrusionOk="0" h="64" w="1">
                    <a:moveTo>
                      <a:pt x="1" y="1"/>
                    </a:moveTo>
                    <a:lnTo>
                      <a:pt x="1" y="64"/>
                    </a:lnTo>
                    <a:lnTo>
                      <a:pt x="1" y="6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1"/>
              <p:cNvSpPr/>
              <p:nvPr/>
            </p:nvSpPr>
            <p:spPr>
              <a:xfrm>
                <a:off x="1802100" y="14266875"/>
                <a:ext cx="25" cy="25"/>
              </a:xfrm>
              <a:custGeom>
                <a:rect b="b" l="l" r="r" t="t"/>
                <a:pathLst>
                  <a:path extrusionOk="0" h="1" w="1">
                    <a:moveTo>
                      <a:pt x="1" y="0"/>
                    </a:moveTo>
                    <a:lnTo>
                      <a:pt x="1"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1"/>
              <p:cNvSpPr/>
              <p:nvPr/>
            </p:nvSpPr>
            <p:spPr>
              <a:xfrm>
                <a:off x="1768625" y="14319175"/>
                <a:ext cx="1075" cy="550"/>
              </a:xfrm>
              <a:custGeom>
                <a:rect b="b" l="l" r="r" t="t"/>
                <a:pathLst>
                  <a:path extrusionOk="0" h="22" w="43">
                    <a:moveTo>
                      <a:pt x="1" y="22"/>
                    </a:moveTo>
                    <a:lnTo>
                      <a:pt x="42" y="1"/>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1"/>
              <p:cNvSpPr/>
              <p:nvPr/>
            </p:nvSpPr>
            <p:spPr>
              <a:xfrm>
                <a:off x="1713175" y="14279950"/>
                <a:ext cx="25" cy="25"/>
              </a:xfrm>
              <a:custGeom>
                <a:rect b="b" l="l" r="r" t="t"/>
                <a:pathLst>
                  <a:path extrusionOk="0" h="1" w="1">
                    <a:moveTo>
                      <a:pt x="1" y="1"/>
                    </a:moveTo>
                    <a:lnTo>
                      <a:pt x="1"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21"/>
            <p:cNvGrpSpPr/>
            <p:nvPr/>
          </p:nvGrpSpPr>
          <p:grpSpPr>
            <a:xfrm rot="1307108">
              <a:off x="8343057" y="3132717"/>
              <a:ext cx="539250" cy="679836"/>
              <a:chOff x="4482036" y="1601550"/>
              <a:chExt cx="1031598" cy="1300544"/>
            </a:xfrm>
          </p:grpSpPr>
          <p:sp>
            <p:nvSpPr>
              <p:cNvPr id="920" name="Google Shape;920;p21"/>
              <p:cNvSpPr/>
              <p:nvPr/>
            </p:nvSpPr>
            <p:spPr>
              <a:xfrm>
                <a:off x="4482036" y="1601550"/>
                <a:ext cx="1031598" cy="1300544"/>
              </a:xfrm>
              <a:custGeom>
                <a:rect b="b" l="l" r="r" t="t"/>
                <a:pathLst>
                  <a:path extrusionOk="0" h="37380" w="29650">
                    <a:moveTo>
                      <a:pt x="17623" y="521"/>
                    </a:moveTo>
                    <a:cubicBezTo>
                      <a:pt x="19579" y="521"/>
                      <a:pt x="21105" y="1417"/>
                      <a:pt x="22284" y="2907"/>
                    </a:cubicBezTo>
                    <a:cubicBezTo>
                      <a:pt x="23707" y="4685"/>
                      <a:pt x="25151" y="6443"/>
                      <a:pt x="26825" y="7970"/>
                    </a:cubicBezTo>
                    <a:cubicBezTo>
                      <a:pt x="28624" y="9602"/>
                      <a:pt x="29001" y="11443"/>
                      <a:pt x="28164" y="13578"/>
                    </a:cubicBezTo>
                    <a:cubicBezTo>
                      <a:pt x="27473" y="15335"/>
                      <a:pt x="27222" y="17135"/>
                      <a:pt x="26929" y="18976"/>
                    </a:cubicBezTo>
                    <a:cubicBezTo>
                      <a:pt x="26678" y="20566"/>
                      <a:pt x="25988" y="21968"/>
                      <a:pt x="24732" y="23056"/>
                    </a:cubicBezTo>
                    <a:cubicBezTo>
                      <a:pt x="23749" y="23893"/>
                      <a:pt x="22556" y="24123"/>
                      <a:pt x="21364" y="24270"/>
                    </a:cubicBezTo>
                    <a:cubicBezTo>
                      <a:pt x="19648" y="24479"/>
                      <a:pt x="17995" y="24960"/>
                      <a:pt x="16384" y="25567"/>
                    </a:cubicBezTo>
                    <a:cubicBezTo>
                      <a:pt x="15225" y="26002"/>
                      <a:pt x="14041" y="26362"/>
                      <a:pt x="12803" y="26362"/>
                    </a:cubicBezTo>
                    <a:cubicBezTo>
                      <a:pt x="12432" y="26362"/>
                      <a:pt x="12057" y="26330"/>
                      <a:pt x="11676" y="26257"/>
                    </a:cubicBezTo>
                    <a:cubicBezTo>
                      <a:pt x="11195" y="26153"/>
                      <a:pt x="10714" y="26027"/>
                      <a:pt x="10379" y="25630"/>
                    </a:cubicBezTo>
                    <a:cubicBezTo>
                      <a:pt x="8517" y="23495"/>
                      <a:pt x="6382" y="21654"/>
                      <a:pt x="4227" y="19834"/>
                    </a:cubicBezTo>
                    <a:cubicBezTo>
                      <a:pt x="3997" y="19645"/>
                      <a:pt x="3809" y="19415"/>
                      <a:pt x="3579" y="19206"/>
                    </a:cubicBezTo>
                    <a:cubicBezTo>
                      <a:pt x="2198" y="17930"/>
                      <a:pt x="1696" y="16319"/>
                      <a:pt x="2344" y="14561"/>
                    </a:cubicBezTo>
                    <a:cubicBezTo>
                      <a:pt x="3328" y="11883"/>
                      <a:pt x="3641" y="9058"/>
                      <a:pt x="4248" y="6296"/>
                    </a:cubicBezTo>
                    <a:cubicBezTo>
                      <a:pt x="4478" y="5229"/>
                      <a:pt x="5022" y="4287"/>
                      <a:pt x="5734" y="3430"/>
                    </a:cubicBezTo>
                    <a:cubicBezTo>
                      <a:pt x="6362" y="2655"/>
                      <a:pt x="7261" y="2300"/>
                      <a:pt x="8203" y="2258"/>
                    </a:cubicBezTo>
                    <a:cubicBezTo>
                      <a:pt x="11007" y="2132"/>
                      <a:pt x="13622" y="1023"/>
                      <a:pt x="16384" y="647"/>
                    </a:cubicBezTo>
                    <a:cubicBezTo>
                      <a:pt x="16761" y="584"/>
                      <a:pt x="17158" y="563"/>
                      <a:pt x="17556" y="521"/>
                    </a:cubicBezTo>
                    <a:cubicBezTo>
                      <a:pt x="17578" y="521"/>
                      <a:pt x="17601" y="521"/>
                      <a:pt x="17623" y="521"/>
                    </a:cubicBezTo>
                    <a:close/>
                    <a:moveTo>
                      <a:pt x="7408" y="23328"/>
                    </a:moveTo>
                    <a:cubicBezTo>
                      <a:pt x="7659" y="23579"/>
                      <a:pt x="7826" y="23746"/>
                      <a:pt x="8056" y="23977"/>
                    </a:cubicBezTo>
                    <a:cubicBezTo>
                      <a:pt x="5901" y="27115"/>
                      <a:pt x="3746" y="30170"/>
                      <a:pt x="1214" y="32953"/>
                    </a:cubicBezTo>
                    <a:cubicBezTo>
                      <a:pt x="1110" y="32890"/>
                      <a:pt x="1005" y="32806"/>
                      <a:pt x="921" y="32744"/>
                    </a:cubicBezTo>
                    <a:cubicBezTo>
                      <a:pt x="3056" y="29647"/>
                      <a:pt x="5190" y="26529"/>
                      <a:pt x="7408" y="23328"/>
                    </a:cubicBezTo>
                    <a:close/>
                    <a:moveTo>
                      <a:pt x="24356" y="24102"/>
                    </a:moveTo>
                    <a:cubicBezTo>
                      <a:pt x="25486" y="27199"/>
                      <a:pt x="26176" y="30421"/>
                      <a:pt x="27243" y="33622"/>
                    </a:cubicBezTo>
                    <a:cubicBezTo>
                      <a:pt x="26846" y="33560"/>
                      <a:pt x="26699" y="33434"/>
                      <a:pt x="26616" y="33120"/>
                    </a:cubicBezTo>
                    <a:cubicBezTo>
                      <a:pt x="25758" y="30191"/>
                      <a:pt x="24837" y="27303"/>
                      <a:pt x="23833" y="24437"/>
                    </a:cubicBezTo>
                    <a:cubicBezTo>
                      <a:pt x="23916" y="24228"/>
                      <a:pt x="24126" y="24186"/>
                      <a:pt x="24356" y="24102"/>
                    </a:cubicBezTo>
                    <a:close/>
                    <a:moveTo>
                      <a:pt x="23393" y="24500"/>
                    </a:moveTo>
                    <a:cubicBezTo>
                      <a:pt x="24314" y="27303"/>
                      <a:pt x="25297" y="30086"/>
                      <a:pt x="26051" y="33057"/>
                    </a:cubicBezTo>
                    <a:cubicBezTo>
                      <a:pt x="25339" y="32848"/>
                      <a:pt x="24774" y="32513"/>
                      <a:pt x="24188" y="32221"/>
                    </a:cubicBezTo>
                    <a:cubicBezTo>
                      <a:pt x="23741" y="31992"/>
                      <a:pt x="23459" y="31863"/>
                      <a:pt x="23233" y="31863"/>
                    </a:cubicBezTo>
                    <a:cubicBezTo>
                      <a:pt x="22920" y="31863"/>
                      <a:pt x="22715" y="32110"/>
                      <a:pt x="22326" y="32681"/>
                    </a:cubicBezTo>
                    <a:cubicBezTo>
                      <a:pt x="21908" y="33288"/>
                      <a:pt x="21468" y="33873"/>
                      <a:pt x="20987" y="34564"/>
                    </a:cubicBezTo>
                    <a:cubicBezTo>
                      <a:pt x="19627" y="31718"/>
                      <a:pt x="18330" y="28935"/>
                      <a:pt x="16991" y="26111"/>
                    </a:cubicBezTo>
                    <a:cubicBezTo>
                      <a:pt x="18978" y="25044"/>
                      <a:pt x="21175" y="24981"/>
                      <a:pt x="23393" y="24500"/>
                    </a:cubicBezTo>
                    <a:close/>
                    <a:moveTo>
                      <a:pt x="8391" y="24458"/>
                    </a:moveTo>
                    <a:cubicBezTo>
                      <a:pt x="9291" y="24960"/>
                      <a:pt x="9730" y="25922"/>
                      <a:pt x="10609" y="26404"/>
                    </a:cubicBezTo>
                    <a:cubicBezTo>
                      <a:pt x="11329" y="26805"/>
                      <a:pt x="12102" y="26846"/>
                      <a:pt x="12950" y="26846"/>
                    </a:cubicBezTo>
                    <a:cubicBezTo>
                      <a:pt x="13163" y="26846"/>
                      <a:pt x="13379" y="26843"/>
                      <a:pt x="13601" y="26843"/>
                    </a:cubicBezTo>
                    <a:cubicBezTo>
                      <a:pt x="11760" y="29772"/>
                      <a:pt x="9772" y="32451"/>
                      <a:pt x="7596" y="35066"/>
                    </a:cubicBezTo>
                    <a:cubicBezTo>
                      <a:pt x="7282" y="34669"/>
                      <a:pt x="7219" y="34229"/>
                      <a:pt x="7094" y="33832"/>
                    </a:cubicBezTo>
                    <a:cubicBezTo>
                      <a:pt x="6861" y="33093"/>
                      <a:pt x="6411" y="32716"/>
                      <a:pt x="5678" y="32716"/>
                    </a:cubicBezTo>
                    <a:cubicBezTo>
                      <a:pt x="5622" y="32716"/>
                      <a:pt x="5564" y="32718"/>
                      <a:pt x="5504" y="32723"/>
                    </a:cubicBezTo>
                    <a:cubicBezTo>
                      <a:pt x="4520" y="32806"/>
                      <a:pt x="3537" y="32848"/>
                      <a:pt x="2553" y="32911"/>
                    </a:cubicBezTo>
                    <a:lnTo>
                      <a:pt x="2009" y="32911"/>
                    </a:lnTo>
                    <a:cubicBezTo>
                      <a:pt x="4186" y="30003"/>
                      <a:pt x="6299" y="27241"/>
                      <a:pt x="8391" y="24458"/>
                    </a:cubicBezTo>
                    <a:close/>
                    <a:moveTo>
                      <a:pt x="16358" y="26267"/>
                    </a:moveTo>
                    <a:cubicBezTo>
                      <a:pt x="16539" y="26267"/>
                      <a:pt x="16685" y="26428"/>
                      <a:pt x="16823" y="26718"/>
                    </a:cubicBezTo>
                    <a:cubicBezTo>
                      <a:pt x="18121" y="29312"/>
                      <a:pt x="19271" y="31969"/>
                      <a:pt x="20422" y="34648"/>
                    </a:cubicBezTo>
                    <a:cubicBezTo>
                      <a:pt x="20799" y="35506"/>
                      <a:pt x="19815" y="35694"/>
                      <a:pt x="19669" y="36301"/>
                    </a:cubicBezTo>
                    <a:cubicBezTo>
                      <a:pt x="18769" y="32869"/>
                      <a:pt x="17221" y="29731"/>
                      <a:pt x="15945" y="26487"/>
                    </a:cubicBezTo>
                    <a:cubicBezTo>
                      <a:pt x="16103" y="26337"/>
                      <a:pt x="16238" y="26267"/>
                      <a:pt x="16358" y="26267"/>
                    </a:cubicBezTo>
                    <a:close/>
                    <a:moveTo>
                      <a:pt x="14649" y="26730"/>
                    </a:moveTo>
                    <a:cubicBezTo>
                      <a:pt x="14687" y="26730"/>
                      <a:pt x="14729" y="26733"/>
                      <a:pt x="14773" y="26739"/>
                    </a:cubicBezTo>
                    <a:cubicBezTo>
                      <a:pt x="12722" y="30149"/>
                      <a:pt x="10546" y="33392"/>
                      <a:pt x="8098" y="36510"/>
                    </a:cubicBezTo>
                    <a:cubicBezTo>
                      <a:pt x="7826" y="36112"/>
                      <a:pt x="7638" y="35819"/>
                      <a:pt x="7994" y="35380"/>
                    </a:cubicBezTo>
                    <a:cubicBezTo>
                      <a:pt x="10107" y="32744"/>
                      <a:pt x="11969" y="29919"/>
                      <a:pt x="13999" y="27220"/>
                    </a:cubicBezTo>
                    <a:cubicBezTo>
                      <a:pt x="14151" y="27010"/>
                      <a:pt x="14252" y="26730"/>
                      <a:pt x="14649" y="26730"/>
                    </a:cubicBezTo>
                    <a:close/>
                    <a:moveTo>
                      <a:pt x="17771" y="0"/>
                    </a:moveTo>
                    <a:cubicBezTo>
                      <a:pt x="16872" y="0"/>
                      <a:pt x="15984" y="161"/>
                      <a:pt x="15108" y="333"/>
                    </a:cubicBezTo>
                    <a:cubicBezTo>
                      <a:pt x="12869" y="793"/>
                      <a:pt x="10693" y="1546"/>
                      <a:pt x="8412" y="1798"/>
                    </a:cubicBezTo>
                    <a:cubicBezTo>
                      <a:pt x="7261" y="1902"/>
                      <a:pt x="6131" y="2279"/>
                      <a:pt x="5336" y="3241"/>
                    </a:cubicBezTo>
                    <a:cubicBezTo>
                      <a:pt x="4646" y="4120"/>
                      <a:pt x="4060" y="5083"/>
                      <a:pt x="3809" y="6171"/>
                    </a:cubicBezTo>
                    <a:cubicBezTo>
                      <a:pt x="3118" y="8933"/>
                      <a:pt x="2763" y="11778"/>
                      <a:pt x="1758" y="14477"/>
                    </a:cubicBezTo>
                    <a:cubicBezTo>
                      <a:pt x="1403" y="15461"/>
                      <a:pt x="1340" y="16570"/>
                      <a:pt x="1842" y="17595"/>
                    </a:cubicBezTo>
                    <a:cubicBezTo>
                      <a:pt x="2365" y="18641"/>
                      <a:pt x="3077" y="19541"/>
                      <a:pt x="3913" y="20357"/>
                    </a:cubicBezTo>
                    <a:cubicBezTo>
                      <a:pt x="4876" y="21277"/>
                      <a:pt x="5922" y="22031"/>
                      <a:pt x="6926" y="22951"/>
                    </a:cubicBezTo>
                    <a:cubicBezTo>
                      <a:pt x="4960" y="25797"/>
                      <a:pt x="2993" y="28601"/>
                      <a:pt x="1026" y="31425"/>
                    </a:cubicBezTo>
                    <a:cubicBezTo>
                      <a:pt x="733" y="31844"/>
                      <a:pt x="461" y="32283"/>
                      <a:pt x="210" y="32744"/>
                    </a:cubicBezTo>
                    <a:cubicBezTo>
                      <a:pt x="1" y="33141"/>
                      <a:pt x="189" y="33434"/>
                      <a:pt x="608" y="33497"/>
                    </a:cubicBezTo>
                    <a:cubicBezTo>
                      <a:pt x="1170" y="33571"/>
                      <a:pt x="1722" y="33645"/>
                      <a:pt x="2278" y="33645"/>
                    </a:cubicBezTo>
                    <a:cubicBezTo>
                      <a:pt x="2508" y="33645"/>
                      <a:pt x="2739" y="33632"/>
                      <a:pt x="2972" y="33601"/>
                    </a:cubicBezTo>
                    <a:cubicBezTo>
                      <a:pt x="3788" y="33497"/>
                      <a:pt x="4604" y="33476"/>
                      <a:pt x="5399" y="33371"/>
                    </a:cubicBezTo>
                    <a:cubicBezTo>
                      <a:pt x="5463" y="33365"/>
                      <a:pt x="5524" y="33361"/>
                      <a:pt x="5582" y="33361"/>
                    </a:cubicBezTo>
                    <a:cubicBezTo>
                      <a:pt x="6067" y="33361"/>
                      <a:pt x="6317" y="33601"/>
                      <a:pt x="6466" y="34125"/>
                    </a:cubicBezTo>
                    <a:cubicBezTo>
                      <a:pt x="6738" y="35045"/>
                      <a:pt x="7052" y="35966"/>
                      <a:pt x="7491" y="36803"/>
                    </a:cubicBezTo>
                    <a:cubicBezTo>
                      <a:pt x="7653" y="37115"/>
                      <a:pt x="7847" y="37267"/>
                      <a:pt x="8062" y="37267"/>
                    </a:cubicBezTo>
                    <a:cubicBezTo>
                      <a:pt x="8236" y="37267"/>
                      <a:pt x="8425" y="37167"/>
                      <a:pt x="8621" y="36970"/>
                    </a:cubicBezTo>
                    <a:cubicBezTo>
                      <a:pt x="8789" y="36803"/>
                      <a:pt x="8935" y="36594"/>
                      <a:pt x="9082" y="36384"/>
                    </a:cubicBezTo>
                    <a:cubicBezTo>
                      <a:pt x="10944" y="34041"/>
                      <a:pt x="12513" y="31509"/>
                      <a:pt x="14041" y="28915"/>
                    </a:cubicBezTo>
                    <a:cubicBezTo>
                      <a:pt x="14417" y="28266"/>
                      <a:pt x="14794" y="27617"/>
                      <a:pt x="15317" y="26990"/>
                    </a:cubicBezTo>
                    <a:cubicBezTo>
                      <a:pt x="15421" y="27199"/>
                      <a:pt x="15505" y="27345"/>
                      <a:pt x="15568" y="27492"/>
                    </a:cubicBezTo>
                    <a:cubicBezTo>
                      <a:pt x="16761" y="30609"/>
                      <a:pt x="18267" y="33581"/>
                      <a:pt x="19083" y="36845"/>
                    </a:cubicBezTo>
                    <a:cubicBezTo>
                      <a:pt x="19125" y="37075"/>
                      <a:pt x="19209" y="37326"/>
                      <a:pt x="19502" y="37368"/>
                    </a:cubicBezTo>
                    <a:cubicBezTo>
                      <a:pt x="19538" y="37375"/>
                      <a:pt x="19572" y="37379"/>
                      <a:pt x="19605" y="37379"/>
                    </a:cubicBezTo>
                    <a:cubicBezTo>
                      <a:pt x="19836" y="37379"/>
                      <a:pt x="19980" y="37198"/>
                      <a:pt x="20108" y="37033"/>
                    </a:cubicBezTo>
                    <a:cubicBezTo>
                      <a:pt x="20255" y="36824"/>
                      <a:pt x="20401" y="36614"/>
                      <a:pt x="20527" y="36426"/>
                    </a:cubicBezTo>
                    <a:cubicBezTo>
                      <a:pt x="21385" y="35129"/>
                      <a:pt x="22368" y="33957"/>
                      <a:pt x="23163" y="32534"/>
                    </a:cubicBezTo>
                    <a:cubicBezTo>
                      <a:pt x="24293" y="33329"/>
                      <a:pt x="25569" y="33518"/>
                      <a:pt x="26720" y="34062"/>
                    </a:cubicBezTo>
                    <a:cubicBezTo>
                      <a:pt x="26914" y="34159"/>
                      <a:pt x="27127" y="34283"/>
                      <a:pt x="27345" y="34283"/>
                    </a:cubicBezTo>
                    <a:cubicBezTo>
                      <a:pt x="27457" y="34283"/>
                      <a:pt x="27570" y="34251"/>
                      <a:pt x="27683" y="34166"/>
                    </a:cubicBezTo>
                    <a:cubicBezTo>
                      <a:pt x="27997" y="33915"/>
                      <a:pt x="27829" y="33518"/>
                      <a:pt x="27829" y="33183"/>
                    </a:cubicBezTo>
                    <a:cubicBezTo>
                      <a:pt x="27829" y="33057"/>
                      <a:pt x="27766" y="32953"/>
                      <a:pt x="27725" y="32827"/>
                    </a:cubicBezTo>
                    <a:cubicBezTo>
                      <a:pt x="27013" y="30003"/>
                      <a:pt x="26155" y="27220"/>
                      <a:pt x="25067" y="24521"/>
                    </a:cubicBezTo>
                    <a:cubicBezTo>
                      <a:pt x="24879" y="24039"/>
                      <a:pt x="24858" y="23705"/>
                      <a:pt x="25318" y="23307"/>
                    </a:cubicBezTo>
                    <a:cubicBezTo>
                      <a:pt x="26595" y="22198"/>
                      <a:pt x="27222" y="20692"/>
                      <a:pt x="27536" y="19060"/>
                    </a:cubicBezTo>
                    <a:cubicBezTo>
                      <a:pt x="27871" y="17302"/>
                      <a:pt x="28122" y="15523"/>
                      <a:pt x="28750" y="13808"/>
                    </a:cubicBezTo>
                    <a:cubicBezTo>
                      <a:pt x="29650" y="11402"/>
                      <a:pt x="29147" y="9351"/>
                      <a:pt x="27222" y="7531"/>
                    </a:cubicBezTo>
                    <a:cubicBezTo>
                      <a:pt x="25444" y="5878"/>
                      <a:pt x="23833" y="4078"/>
                      <a:pt x="22326" y="2153"/>
                    </a:cubicBezTo>
                    <a:cubicBezTo>
                      <a:pt x="21427" y="1002"/>
                      <a:pt x="20213" y="291"/>
                      <a:pt x="18686" y="61"/>
                    </a:cubicBezTo>
                    <a:cubicBezTo>
                      <a:pt x="18379" y="19"/>
                      <a:pt x="18075" y="0"/>
                      <a:pt x="177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1"/>
              <p:cNvSpPr/>
              <p:nvPr/>
            </p:nvSpPr>
            <p:spPr>
              <a:xfrm>
                <a:off x="4665491" y="1710655"/>
                <a:ext cx="691605" cy="649750"/>
              </a:xfrm>
              <a:custGeom>
                <a:rect b="b" l="l" r="r" t="t"/>
                <a:pathLst>
                  <a:path extrusionOk="0" h="18675" w="19878">
                    <a:moveTo>
                      <a:pt x="9676" y="2470"/>
                    </a:moveTo>
                    <a:cubicBezTo>
                      <a:pt x="13454" y="2470"/>
                      <a:pt x="17263" y="6414"/>
                      <a:pt x="17263" y="10316"/>
                    </a:cubicBezTo>
                    <a:cubicBezTo>
                      <a:pt x="17263" y="14250"/>
                      <a:pt x="13538" y="18058"/>
                      <a:pt x="9688" y="18058"/>
                    </a:cubicBezTo>
                    <a:cubicBezTo>
                      <a:pt x="5315" y="18037"/>
                      <a:pt x="1591" y="14480"/>
                      <a:pt x="1570" y="10316"/>
                    </a:cubicBezTo>
                    <a:cubicBezTo>
                      <a:pt x="1570" y="6194"/>
                      <a:pt x="5399" y="2470"/>
                      <a:pt x="9646" y="2470"/>
                    </a:cubicBezTo>
                    <a:cubicBezTo>
                      <a:pt x="9656" y="2470"/>
                      <a:pt x="9666" y="2470"/>
                      <a:pt x="9676" y="2470"/>
                    </a:cubicBezTo>
                    <a:close/>
                    <a:moveTo>
                      <a:pt x="5880" y="1"/>
                    </a:moveTo>
                    <a:cubicBezTo>
                      <a:pt x="6236" y="942"/>
                      <a:pt x="6361" y="1800"/>
                      <a:pt x="6089" y="2846"/>
                    </a:cubicBezTo>
                    <a:cubicBezTo>
                      <a:pt x="5378" y="2093"/>
                      <a:pt x="5211" y="1172"/>
                      <a:pt x="4541" y="628"/>
                    </a:cubicBezTo>
                    <a:lnTo>
                      <a:pt x="4541" y="628"/>
                    </a:lnTo>
                    <a:cubicBezTo>
                      <a:pt x="4625" y="1465"/>
                      <a:pt x="5211" y="2114"/>
                      <a:pt x="5462" y="2888"/>
                    </a:cubicBezTo>
                    <a:cubicBezTo>
                      <a:pt x="42" y="5817"/>
                      <a:pt x="1" y="11802"/>
                      <a:pt x="2218" y="14836"/>
                    </a:cubicBezTo>
                    <a:cubicBezTo>
                      <a:pt x="3764" y="16981"/>
                      <a:pt x="6407" y="18674"/>
                      <a:pt x="9427" y="18674"/>
                    </a:cubicBezTo>
                    <a:cubicBezTo>
                      <a:pt x="11356" y="18674"/>
                      <a:pt x="13437" y="17984"/>
                      <a:pt x="15484" y="16279"/>
                    </a:cubicBezTo>
                    <a:cubicBezTo>
                      <a:pt x="16488" y="16991"/>
                      <a:pt x="17283" y="17995"/>
                      <a:pt x="18455" y="18497"/>
                    </a:cubicBezTo>
                    <a:cubicBezTo>
                      <a:pt x="17765" y="17430"/>
                      <a:pt x="16614" y="16823"/>
                      <a:pt x="15902" y="15861"/>
                    </a:cubicBezTo>
                    <a:cubicBezTo>
                      <a:pt x="16071" y="15439"/>
                      <a:pt x="16297" y="15244"/>
                      <a:pt x="16591" y="15244"/>
                    </a:cubicBezTo>
                    <a:cubicBezTo>
                      <a:pt x="16735" y="15244"/>
                      <a:pt x="16896" y="15290"/>
                      <a:pt x="17074" y="15380"/>
                    </a:cubicBezTo>
                    <a:cubicBezTo>
                      <a:pt x="17409" y="15526"/>
                      <a:pt x="17786" y="15568"/>
                      <a:pt x="18141" y="15693"/>
                    </a:cubicBezTo>
                    <a:cubicBezTo>
                      <a:pt x="18706" y="15861"/>
                      <a:pt x="19250" y="16028"/>
                      <a:pt x="19815" y="16216"/>
                    </a:cubicBezTo>
                    <a:cubicBezTo>
                      <a:pt x="19836" y="16154"/>
                      <a:pt x="19857" y="16091"/>
                      <a:pt x="19878" y="16007"/>
                    </a:cubicBezTo>
                    <a:cubicBezTo>
                      <a:pt x="18999" y="15254"/>
                      <a:pt x="17723" y="15317"/>
                      <a:pt x="16802" y="14731"/>
                    </a:cubicBezTo>
                    <a:cubicBezTo>
                      <a:pt x="18392" y="11592"/>
                      <a:pt x="18664" y="8496"/>
                      <a:pt x="16467" y="5629"/>
                    </a:cubicBezTo>
                    <a:cubicBezTo>
                      <a:pt x="14634" y="3206"/>
                      <a:pt x="12328" y="1888"/>
                      <a:pt x="9584" y="1888"/>
                    </a:cubicBezTo>
                    <a:cubicBezTo>
                      <a:pt x="8727" y="1888"/>
                      <a:pt x="7826" y="2017"/>
                      <a:pt x="6884" y="2281"/>
                    </a:cubicBezTo>
                    <a:cubicBezTo>
                      <a:pt x="6382" y="252"/>
                      <a:pt x="6382" y="252"/>
                      <a:pt x="58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21"/>
            <p:cNvGrpSpPr/>
            <p:nvPr/>
          </p:nvGrpSpPr>
          <p:grpSpPr>
            <a:xfrm rot="-1111535">
              <a:off x="7711630" y="806614"/>
              <a:ext cx="479089" cy="675254"/>
              <a:chOff x="2111625" y="612500"/>
              <a:chExt cx="684750" cy="965125"/>
            </a:xfrm>
          </p:grpSpPr>
          <p:sp>
            <p:nvSpPr>
              <p:cNvPr id="923" name="Google Shape;923;p21"/>
              <p:cNvSpPr/>
              <p:nvPr/>
            </p:nvSpPr>
            <p:spPr>
              <a:xfrm flipH="1">
                <a:off x="2111625" y="612500"/>
                <a:ext cx="482325" cy="653900"/>
              </a:xfrm>
              <a:custGeom>
                <a:rect b="b" l="l" r="r" t="t"/>
                <a:pathLst>
                  <a:path extrusionOk="0" h="26156" w="19293">
                    <a:moveTo>
                      <a:pt x="18325" y="4817"/>
                    </a:moveTo>
                    <a:cubicBezTo>
                      <a:pt x="18355" y="4819"/>
                      <a:pt x="18408" y="4824"/>
                      <a:pt x="18497" y="4834"/>
                    </a:cubicBezTo>
                    <a:lnTo>
                      <a:pt x="18413" y="4834"/>
                    </a:lnTo>
                    <a:lnTo>
                      <a:pt x="18325" y="4817"/>
                    </a:lnTo>
                    <a:close/>
                    <a:moveTo>
                      <a:pt x="8394" y="9505"/>
                    </a:moveTo>
                    <a:lnTo>
                      <a:pt x="8370" y="9521"/>
                    </a:lnTo>
                    <a:cubicBezTo>
                      <a:pt x="8381" y="9517"/>
                      <a:pt x="8389" y="9512"/>
                      <a:pt x="8394" y="9505"/>
                    </a:cubicBezTo>
                    <a:close/>
                    <a:moveTo>
                      <a:pt x="7993" y="12534"/>
                    </a:moveTo>
                    <a:lnTo>
                      <a:pt x="8022" y="12544"/>
                    </a:lnTo>
                    <a:lnTo>
                      <a:pt x="8022" y="12544"/>
                    </a:lnTo>
                    <a:cubicBezTo>
                      <a:pt x="8025" y="12541"/>
                      <a:pt x="8030" y="12537"/>
                      <a:pt x="8035" y="12534"/>
                    </a:cubicBezTo>
                    <a:close/>
                    <a:moveTo>
                      <a:pt x="8265" y="8914"/>
                    </a:moveTo>
                    <a:cubicBezTo>
                      <a:pt x="8286" y="8935"/>
                      <a:pt x="8328" y="8977"/>
                      <a:pt x="8349" y="9061"/>
                    </a:cubicBezTo>
                    <a:lnTo>
                      <a:pt x="8286" y="9082"/>
                    </a:lnTo>
                    <a:cubicBezTo>
                      <a:pt x="8370" y="9103"/>
                      <a:pt x="8349" y="9186"/>
                      <a:pt x="8370" y="9228"/>
                    </a:cubicBezTo>
                    <a:cubicBezTo>
                      <a:pt x="8349" y="9291"/>
                      <a:pt x="8286" y="9249"/>
                      <a:pt x="8265" y="9333"/>
                    </a:cubicBezTo>
                    <a:cubicBezTo>
                      <a:pt x="8328" y="9437"/>
                      <a:pt x="8307" y="9375"/>
                      <a:pt x="8370" y="9479"/>
                    </a:cubicBezTo>
                    <a:cubicBezTo>
                      <a:pt x="8391" y="9458"/>
                      <a:pt x="8349" y="9396"/>
                      <a:pt x="8412" y="9396"/>
                    </a:cubicBezTo>
                    <a:cubicBezTo>
                      <a:pt x="8395" y="9413"/>
                      <a:pt x="8420" y="9473"/>
                      <a:pt x="8394" y="9505"/>
                    </a:cubicBezTo>
                    <a:lnTo>
                      <a:pt x="8394" y="9505"/>
                    </a:lnTo>
                    <a:lnTo>
                      <a:pt x="8433" y="9479"/>
                    </a:lnTo>
                    <a:lnTo>
                      <a:pt x="8433" y="9479"/>
                    </a:lnTo>
                    <a:cubicBezTo>
                      <a:pt x="8412" y="9521"/>
                      <a:pt x="8475" y="9500"/>
                      <a:pt x="8495" y="9521"/>
                    </a:cubicBezTo>
                    <a:cubicBezTo>
                      <a:pt x="8481" y="9536"/>
                      <a:pt x="8467" y="9560"/>
                      <a:pt x="8452" y="9560"/>
                    </a:cubicBezTo>
                    <a:cubicBezTo>
                      <a:pt x="8446" y="9560"/>
                      <a:pt x="8439" y="9555"/>
                      <a:pt x="8433" y="9542"/>
                    </a:cubicBezTo>
                    <a:lnTo>
                      <a:pt x="8433" y="9542"/>
                    </a:lnTo>
                    <a:cubicBezTo>
                      <a:pt x="8433" y="9626"/>
                      <a:pt x="8412" y="9730"/>
                      <a:pt x="8475" y="9751"/>
                    </a:cubicBezTo>
                    <a:cubicBezTo>
                      <a:pt x="8488" y="9758"/>
                      <a:pt x="8502" y="9761"/>
                      <a:pt x="8516" y="9761"/>
                    </a:cubicBezTo>
                    <a:cubicBezTo>
                      <a:pt x="8544" y="9761"/>
                      <a:pt x="8572" y="9751"/>
                      <a:pt x="8600" y="9751"/>
                    </a:cubicBezTo>
                    <a:cubicBezTo>
                      <a:pt x="8600" y="9772"/>
                      <a:pt x="8579" y="9793"/>
                      <a:pt x="8558" y="9814"/>
                    </a:cubicBezTo>
                    <a:lnTo>
                      <a:pt x="8579" y="9814"/>
                    </a:lnTo>
                    <a:lnTo>
                      <a:pt x="8537" y="9856"/>
                    </a:lnTo>
                    <a:cubicBezTo>
                      <a:pt x="8663" y="9940"/>
                      <a:pt x="8495" y="10107"/>
                      <a:pt x="8621" y="10170"/>
                    </a:cubicBezTo>
                    <a:cubicBezTo>
                      <a:pt x="8642" y="10149"/>
                      <a:pt x="8600" y="10107"/>
                      <a:pt x="8663" y="10086"/>
                    </a:cubicBezTo>
                    <a:lnTo>
                      <a:pt x="8663" y="10170"/>
                    </a:lnTo>
                    <a:cubicBezTo>
                      <a:pt x="8663" y="10128"/>
                      <a:pt x="8705" y="10107"/>
                      <a:pt x="8747" y="10107"/>
                    </a:cubicBezTo>
                    <a:cubicBezTo>
                      <a:pt x="8747" y="10233"/>
                      <a:pt x="8684" y="10337"/>
                      <a:pt x="8684" y="10484"/>
                    </a:cubicBezTo>
                    <a:cubicBezTo>
                      <a:pt x="8756" y="10484"/>
                      <a:pt x="8735" y="10561"/>
                      <a:pt x="8767" y="10609"/>
                    </a:cubicBezTo>
                    <a:lnTo>
                      <a:pt x="8767" y="10609"/>
                    </a:lnTo>
                    <a:cubicBezTo>
                      <a:pt x="8767" y="10609"/>
                      <a:pt x="8767" y="10609"/>
                      <a:pt x="8767" y="10609"/>
                    </a:cubicBezTo>
                    <a:cubicBezTo>
                      <a:pt x="8759" y="10601"/>
                      <a:pt x="8750" y="10595"/>
                      <a:pt x="8743" y="10595"/>
                    </a:cubicBezTo>
                    <a:cubicBezTo>
                      <a:pt x="8733" y="10595"/>
                      <a:pt x="8726" y="10606"/>
                      <a:pt x="8726" y="10630"/>
                    </a:cubicBezTo>
                    <a:cubicBezTo>
                      <a:pt x="8726" y="10651"/>
                      <a:pt x="8726" y="10651"/>
                      <a:pt x="8705" y="10651"/>
                    </a:cubicBezTo>
                    <a:cubicBezTo>
                      <a:pt x="8729" y="10676"/>
                      <a:pt x="8747" y="10686"/>
                      <a:pt x="8757" y="10686"/>
                    </a:cubicBezTo>
                    <a:cubicBezTo>
                      <a:pt x="8764" y="10686"/>
                      <a:pt x="8767" y="10681"/>
                      <a:pt x="8767" y="10672"/>
                    </a:cubicBezTo>
                    <a:cubicBezTo>
                      <a:pt x="8767" y="10686"/>
                      <a:pt x="8767" y="10711"/>
                      <a:pt x="8781" y="10711"/>
                    </a:cubicBezTo>
                    <a:cubicBezTo>
                      <a:pt x="8787" y="10711"/>
                      <a:pt x="8796" y="10706"/>
                      <a:pt x="8809" y="10693"/>
                    </a:cubicBezTo>
                    <a:lnTo>
                      <a:pt x="8809" y="10693"/>
                    </a:lnTo>
                    <a:cubicBezTo>
                      <a:pt x="8851" y="10777"/>
                      <a:pt x="8726" y="10798"/>
                      <a:pt x="8684" y="10839"/>
                    </a:cubicBezTo>
                    <a:cubicBezTo>
                      <a:pt x="8705" y="10923"/>
                      <a:pt x="8705" y="10944"/>
                      <a:pt x="8684" y="11049"/>
                    </a:cubicBezTo>
                    <a:cubicBezTo>
                      <a:pt x="8705" y="11070"/>
                      <a:pt x="8788" y="11090"/>
                      <a:pt x="8767" y="11153"/>
                    </a:cubicBezTo>
                    <a:cubicBezTo>
                      <a:pt x="8495" y="11174"/>
                      <a:pt x="8747" y="11300"/>
                      <a:pt x="8621" y="11425"/>
                    </a:cubicBezTo>
                    <a:cubicBezTo>
                      <a:pt x="8609" y="11422"/>
                      <a:pt x="8599" y="11421"/>
                      <a:pt x="8592" y="11421"/>
                    </a:cubicBezTo>
                    <a:cubicBezTo>
                      <a:pt x="8555" y="11421"/>
                      <a:pt x="8562" y="11450"/>
                      <a:pt x="8525" y="11450"/>
                    </a:cubicBezTo>
                    <a:cubicBezTo>
                      <a:pt x="8517" y="11450"/>
                      <a:pt x="8508" y="11449"/>
                      <a:pt x="8495" y="11446"/>
                    </a:cubicBezTo>
                    <a:lnTo>
                      <a:pt x="8495" y="11446"/>
                    </a:lnTo>
                    <a:cubicBezTo>
                      <a:pt x="8558" y="11593"/>
                      <a:pt x="8391" y="11655"/>
                      <a:pt x="8412" y="11802"/>
                    </a:cubicBezTo>
                    <a:cubicBezTo>
                      <a:pt x="8475" y="11844"/>
                      <a:pt x="8391" y="11927"/>
                      <a:pt x="8328" y="11927"/>
                    </a:cubicBezTo>
                    <a:cubicBezTo>
                      <a:pt x="8391" y="11948"/>
                      <a:pt x="8391" y="12011"/>
                      <a:pt x="8454" y="12011"/>
                    </a:cubicBezTo>
                    <a:cubicBezTo>
                      <a:pt x="8349" y="12011"/>
                      <a:pt x="8349" y="12137"/>
                      <a:pt x="8349" y="12137"/>
                    </a:cubicBezTo>
                    <a:cubicBezTo>
                      <a:pt x="8412" y="12199"/>
                      <a:pt x="8307" y="12241"/>
                      <a:pt x="8328" y="12325"/>
                    </a:cubicBezTo>
                    <a:lnTo>
                      <a:pt x="8203" y="12346"/>
                    </a:lnTo>
                    <a:lnTo>
                      <a:pt x="8286" y="12346"/>
                    </a:lnTo>
                    <a:cubicBezTo>
                      <a:pt x="8244" y="12388"/>
                      <a:pt x="8307" y="12409"/>
                      <a:pt x="8328" y="12409"/>
                    </a:cubicBezTo>
                    <a:cubicBezTo>
                      <a:pt x="8328" y="12450"/>
                      <a:pt x="8307" y="12430"/>
                      <a:pt x="8286" y="12450"/>
                    </a:cubicBezTo>
                    <a:lnTo>
                      <a:pt x="8349" y="12471"/>
                    </a:lnTo>
                    <a:cubicBezTo>
                      <a:pt x="8349" y="12491"/>
                      <a:pt x="8334" y="12499"/>
                      <a:pt x="8315" y="12499"/>
                    </a:cubicBezTo>
                    <a:cubicBezTo>
                      <a:pt x="8273" y="12499"/>
                      <a:pt x="8209" y="12465"/>
                      <a:pt x="8223" y="12450"/>
                    </a:cubicBezTo>
                    <a:lnTo>
                      <a:pt x="8223" y="12450"/>
                    </a:lnTo>
                    <a:cubicBezTo>
                      <a:pt x="8035" y="12471"/>
                      <a:pt x="8286" y="12555"/>
                      <a:pt x="8119" y="12576"/>
                    </a:cubicBezTo>
                    <a:lnTo>
                      <a:pt x="8022" y="12544"/>
                    </a:lnTo>
                    <a:lnTo>
                      <a:pt x="8022" y="12544"/>
                    </a:lnTo>
                    <a:cubicBezTo>
                      <a:pt x="7953" y="12601"/>
                      <a:pt x="8154" y="12642"/>
                      <a:pt x="8035" y="12702"/>
                    </a:cubicBezTo>
                    <a:lnTo>
                      <a:pt x="8077" y="12722"/>
                    </a:lnTo>
                    <a:cubicBezTo>
                      <a:pt x="8065" y="12735"/>
                      <a:pt x="8053" y="12747"/>
                      <a:pt x="8037" y="12747"/>
                    </a:cubicBezTo>
                    <a:cubicBezTo>
                      <a:pt x="8025" y="12747"/>
                      <a:pt x="8011" y="12740"/>
                      <a:pt x="7993" y="12722"/>
                    </a:cubicBezTo>
                    <a:cubicBezTo>
                      <a:pt x="7951" y="12806"/>
                      <a:pt x="7931" y="12953"/>
                      <a:pt x="7931" y="13036"/>
                    </a:cubicBezTo>
                    <a:cubicBezTo>
                      <a:pt x="7920" y="13043"/>
                      <a:pt x="7912" y="13046"/>
                      <a:pt x="7905" y="13046"/>
                    </a:cubicBezTo>
                    <a:cubicBezTo>
                      <a:pt x="7873" y="13046"/>
                      <a:pt x="7882" y="12974"/>
                      <a:pt x="7847" y="12974"/>
                    </a:cubicBezTo>
                    <a:cubicBezTo>
                      <a:pt x="7721" y="12974"/>
                      <a:pt x="7805" y="13057"/>
                      <a:pt x="7784" y="13120"/>
                    </a:cubicBezTo>
                    <a:lnTo>
                      <a:pt x="7742" y="13078"/>
                    </a:lnTo>
                    <a:lnTo>
                      <a:pt x="7700" y="13183"/>
                    </a:lnTo>
                    <a:lnTo>
                      <a:pt x="7742" y="13204"/>
                    </a:lnTo>
                    <a:lnTo>
                      <a:pt x="7700" y="13267"/>
                    </a:lnTo>
                    <a:cubicBezTo>
                      <a:pt x="7659" y="13267"/>
                      <a:pt x="7679" y="13246"/>
                      <a:pt x="7679" y="13204"/>
                    </a:cubicBezTo>
                    <a:lnTo>
                      <a:pt x="7679" y="13204"/>
                    </a:lnTo>
                    <a:cubicBezTo>
                      <a:pt x="7638" y="13287"/>
                      <a:pt x="7470" y="13225"/>
                      <a:pt x="7491" y="13350"/>
                    </a:cubicBezTo>
                    <a:lnTo>
                      <a:pt x="7554" y="13392"/>
                    </a:lnTo>
                    <a:cubicBezTo>
                      <a:pt x="7533" y="13371"/>
                      <a:pt x="7533" y="13371"/>
                      <a:pt x="7554" y="13371"/>
                    </a:cubicBezTo>
                    <a:cubicBezTo>
                      <a:pt x="7679" y="13371"/>
                      <a:pt x="7554" y="13455"/>
                      <a:pt x="7575" y="13476"/>
                    </a:cubicBezTo>
                    <a:cubicBezTo>
                      <a:pt x="7568" y="13473"/>
                      <a:pt x="7561" y="13472"/>
                      <a:pt x="7555" y="13472"/>
                    </a:cubicBezTo>
                    <a:cubicBezTo>
                      <a:pt x="7518" y="13472"/>
                      <a:pt x="7494" y="13509"/>
                      <a:pt x="7452" y="13509"/>
                    </a:cubicBezTo>
                    <a:cubicBezTo>
                      <a:pt x="7439" y="13509"/>
                      <a:pt x="7425" y="13505"/>
                      <a:pt x="7407" y="13497"/>
                    </a:cubicBezTo>
                    <a:cubicBezTo>
                      <a:pt x="7387" y="13706"/>
                      <a:pt x="7177" y="13643"/>
                      <a:pt x="7135" y="13769"/>
                    </a:cubicBezTo>
                    <a:cubicBezTo>
                      <a:pt x="7198" y="13790"/>
                      <a:pt x="7135" y="13831"/>
                      <a:pt x="7177" y="13873"/>
                    </a:cubicBezTo>
                    <a:cubicBezTo>
                      <a:pt x="7172" y="13889"/>
                      <a:pt x="7165" y="13894"/>
                      <a:pt x="7156" y="13894"/>
                    </a:cubicBezTo>
                    <a:cubicBezTo>
                      <a:pt x="7135" y="13894"/>
                      <a:pt x="7106" y="13863"/>
                      <a:pt x="7087" y="13863"/>
                    </a:cubicBezTo>
                    <a:cubicBezTo>
                      <a:pt x="7081" y="13863"/>
                      <a:pt x="7076" y="13866"/>
                      <a:pt x="7073" y="13873"/>
                    </a:cubicBezTo>
                    <a:lnTo>
                      <a:pt x="7094" y="13957"/>
                    </a:lnTo>
                    <a:cubicBezTo>
                      <a:pt x="7084" y="13956"/>
                      <a:pt x="7075" y="13955"/>
                      <a:pt x="7067" y="13955"/>
                    </a:cubicBezTo>
                    <a:cubicBezTo>
                      <a:pt x="6945" y="13955"/>
                      <a:pt x="7087" y="14105"/>
                      <a:pt x="6989" y="14124"/>
                    </a:cubicBezTo>
                    <a:cubicBezTo>
                      <a:pt x="6972" y="14116"/>
                      <a:pt x="6959" y="14113"/>
                      <a:pt x="6947" y="14113"/>
                    </a:cubicBezTo>
                    <a:cubicBezTo>
                      <a:pt x="6879" y="14113"/>
                      <a:pt x="6884" y="14235"/>
                      <a:pt x="6795" y="14235"/>
                    </a:cubicBezTo>
                    <a:cubicBezTo>
                      <a:pt x="6784" y="14235"/>
                      <a:pt x="6772" y="14233"/>
                      <a:pt x="6759" y="14229"/>
                    </a:cubicBezTo>
                    <a:lnTo>
                      <a:pt x="6759" y="14229"/>
                    </a:lnTo>
                    <a:lnTo>
                      <a:pt x="6780" y="14292"/>
                    </a:lnTo>
                    <a:cubicBezTo>
                      <a:pt x="6696" y="14292"/>
                      <a:pt x="6717" y="14396"/>
                      <a:pt x="6633" y="14396"/>
                    </a:cubicBezTo>
                    <a:cubicBezTo>
                      <a:pt x="6654" y="14459"/>
                      <a:pt x="6675" y="14417"/>
                      <a:pt x="6696" y="14480"/>
                    </a:cubicBezTo>
                    <a:cubicBezTo>
                      <a:pt x="6620" y="14480"/>
                      <a:pt x="6751" y="14567"/>
                      <a:pt x="6713" y="14567"/>
                    </a:cubicBezTo>
                    <a:cubicBezTo>
                      <a:pt x="6709" y="14567"/>
                      <a:pt x="6704" y="14566"/>
                      <a:pt x="6696" y="14564"/>
                    </a:cubicBezTo>
                    <a:cubicBezTo>
                      <a:pt x="6689" y="14582"/>
                      <a:pt x="6676" y="14589"/>
                      <a:pt x="6659" y="14589"/>
                    </a:cubicBezTo>
                    <a:cubicBezTo>
                      <a:pt x="6586" y="14589"/>
                      <a:pt x="6444" y="14454"/>
                      <a:pt x="6379" y="14454"/>
                    </a:cubicBezTo>
                    <a:cubicBezTo>
                      <a:pt x="6372" y="14454"/>
                      <a:pt x="6366" y="14456"/>
                      <a:pt x="6361" y="14459"/>
                    </a:cubicBezTo>
                    <a:cubicBezTo>
                      <a:pt x="6347" y="14452"/>
                      <a:pt x="6334" y="14449"/>
                      <a:pt x="6324" y="14449"/>
                    </a:cubicBezTo>
                    <a:cubicBezTo>
                      <a:pt x="6259" y="14449"/>
                      <a:pt x="6250" y="14558"/>
                      <a:pt x="6224" y="14558"/>
                    </a:cubicBezTo>
                    <a:cubicBezTo>
                      <a:pt x="6216" y="14558"/>
                      <a:pt x="6207" y="14548"/>
                      <a:pt x="6194" y="14522"/>
                    </a:cubicBezTo>
                    <a:lnTo>
                      <a:pt x="6236" y="14501"/>
                    </a:lnTo>
                    <a:lnTo>
                      <a:pt x="6236" y="14501"/>
                    </a:lnTo>
                    <a:lnTo>
                      <a:pt x="6110" y="14522"/>
                    </a:lnTo>
                    <a:lnTo>
                      <a:pt x="6110" y="14585"/>
                    </a:lnTo>
                    <a:cubicBezTo>
                      <a:pt x="6106" y="14583"/>
                      <a:pt x="6102" y="14582"/>
                      <a:pt x="6097" y="14582"/>
                    </a:cubicBezTo>
                    <a:cubicBezTo>
                      <a:pt x="6064" y="14582"/>
                      <a:pt x="6011" y="14618"/>
                      <a:pt x="5957" y="14618"/>
                    </a:cubicBezTo>
                    <a:cubicBezTo>
                      <a:pt x="5931" y="14618"/>
                      <a:pt x="5905" y="14609"/>
                      <a:pt x="5880" y="14585"/>
                    </a:cubicBezTo>
                    <a:cubicBezTo>
                      <a:pt x="5880" y="14606"/>
                      <a:pt x="5880" y="14606"/>
                      <a:pt x="5880" y="14606"/>
                    </a:cubicBezTo>
                    <a:cubicBezTo>
                      <a:pt x="5870" y="14602"/>
                      <a:pt x="5862" y="14601"/>
                      <a:pt x="5855" y="14601"/>
                    </a:cubicBezTo>
                    <a:cubicBezTo>
                      <a:pt x="5832" y="14601"/>
                      <a:pt x="5819" y="14613"/>
                      <a:pt x="5798" y="14613"/>
                    </a:cubicBezTo>
                    <a:cubicBezTo>
                      <a:pt x="5782" y="14613"/>
                      <a:pt x="5763" y="14607"/>
                      <a:pt x="5734" y="14585"/>
                    </a:cubicBezTo>
                    <a:lnTo>
                      <a:pt x="5734" y="14585"/>
                    </a:lnTo>
                    <a:lnTo>
                      <a:pt x="5754" y="14606"/>
                    </a:lnTo>
                    <a:cubicBezTo>
                      <a:pt x="5699" y="14550"/>
                      <a:pt x="5624" y="14541"/>
                      <a:pt x="5550" y="14541"/>
                    </a:cubicBezTo>
                    <a:cubicBezTo>
                      <a:pt x="5513" y="14541"/>
                      <a:pt x="5475" y="14543"/>
                      <a:pt x="5441" y="14543"/>
                    </a:cubicBezTo>
                    <a:cubicBezTo>
                      <a:pt x="5378" y="14543"/>
                      <a:pt x="5336" y="14543"/>
                      <a:pt x="5294" y="14522"/>
                    </a:cubicBezTo>
                    <a:cubicBezTo>
                      <a:pt x="5285" y="14560"/>
                      <a:pt x="5262" y="14572"/>
                      <a:pt x="5235" y="14572"/>
                    </a:cubicBezTo>
                    <a:cubicBezTo>
                      <a:pt x="5202" y="14572"/>
                      <a:pt x="5161" y="14554"/>
                      <a:pt x="5127" y="14543"/>
                    </a:cubicBezTo>
                    <a:lnTo>
                      <a:pt x="5127" y="14543"/>
                    </a:lnTo>
                    <a:cubicBezTo>
                      <a:pt x="5148" y="14564"/>
                      <a:pt x="5148" y="14585"/>
                      <a:pt x="5169" y="14606"/>
                    </a:cubicBezTo>
                    <a:cubicBezTo>
                      <a:pt x="5146" y="14583"/>
                      <a:pt x="5124" y="14576"/>
                      <a:pt x="5101" y="14576"/>
                    </a:cubicBezTo>
                    <a:cubicBezTo>
                      <a:pt x="5058" y="14576"/>
                      <a:pt x="5015" y="14603"/>
                      <a:pt x="4972" y="14603"/>
                    </a:cubicBezTo>
                    <a:cubicBezTo>
                      <a:pt x="4954" y="14603"/>
                      <a:pt x="4936" y="14598"/>
                      <a:pt x="4918" y="14585"/>
                    </a:cubicBezTo>
                    <a:cubicBezTo>
                      <a:pt x="4973" y="14488"/>
                      <a:pt x="5010" y="14410"/>
                      <a:pt x="4998" y="14410"/>
                    </a:cubicBezTo>
                    <a:cubicBezTo>
                      <a:pt x="4993" y="14410"/>
                      <a:pt x="4974" y="14430"/>
                      <a:pt x="4938" y="14480"/>
                    </a:cubicBezTo>
                    <a:cubicBezTo>
                      <a:pt x="5273" y="13790"/>
                      <a:pt x="5420" y="13790"/>
                      <a:pt x="5671" y="13413"/>
                    </a:cubicBezTo>
                    <a:cubicBezTo>
                      <a:pt x="6089" y="12660"/>
                      <a:pt x="6257" y="12367"/>
                      <a:pt x="6863" y="11362"/>
                    </a:cubicBezTo>
                    <a:lnTo>
                      <a:pt x="6863" y="11362"/>
                    </a:lnTo>
                    <a:lnTo>
                      <a:pt x="6759" y="11467"/>
                    </a:lnTo>
                    <a:cubicBezTo>
                      <a:pt x="6926" y="11195"/>
                      <a:pt x="6905" y="11049"/>
                      <a:pt x="7240" y="10505"/>
                    </a:cubicBezTo>
                    <a:cubicBezTo>
                      <a:pt x="7575" y="10295"/>
                      <a:pt x="7847" y="9668"/>
                      <a:pt x="8265" y="8914"/>
                    </a:cubicBezTo>
                    <a:close/>
                    <a:moveTo>
                      <a:pt x="13894" y="1"/>
                    </a:moveTo>
                    <a:cubicBezTo>
                      <a:pt x="13747" y="1"/>
                      <a:pt x="13538" y="22"/>
                      <a:pt x="13392" y="106"/>
                    </a:cubicBezTo>
                    <a:cubicBezTo>
                      <a:pt x="13245" y="189"/>
                      <a:pt x="13161" y="252"/>
                      <a:pt x="13057" y="336"/>
                    </a:cubicBezTo>
                    <a:cubicBezTo>
                      <a:pt x="13073" y="336"/>
                      <a:pt x="12914" y="486"/>
                      <a:pt x="12938" y="486"/>
                    </a:cubicBezTo>
                    <a:cubicBezTo>
                      <a:pt x="12945" y="486"/>
                      <a:pt x="12968" y="473"/>
                      <a:pt x="13015" y="440"/>
                    </a:cubicBezTo>
                    <a:lnTo>
                      <a:pt x="13015" y="440"/>
                    </a:lnTo>
                    <a:cubicBezTo>
                      <a:pt x="12199" y="1047"/>
                      <a:pt x="11843" y="1675"/>
                      <a:pt x="11425" y="2261"/>
                    </a:cubicBezTo>
                    <a:cubicBezTo>
                      <a:pt x="11048" y="2847"/>
                      <a:pt x="10672" y="3453"/>
                      <a:pt x="10107" y="4144"/>
                    </a:cubicBezTo>
                    <a:lnTo>
                      <a:pt x="10128" y="4123"/>
                    </a:lnTo>
                    <a:lnTo>
                      <a:pt x="10128" y="4123"/>
                    </a:lnTo>
                    <a:cubicBezTo>
                      <a:pt x="9458" y="5357"/>
                      <a:pt x="9039" y="5755"/>
                      <a:pt x="8307" y="7115"/>
                    </a:cubicBezTo>
                    <a:lnTo>
                      <a:pt x="8265" y="7031"/>
                    </a:lnTo>
                    <a:cubicBezTo>
                      <a:pt x="7910" y="7659"/>
                      <a:pt x="7491" y="8370"/>
                      <a:pt x="7052" y="9040"/>
                    </a:cubicBezTo>
                    <a:lnTo>
                      <a:pt x="7135" y="8956"/>
                    </a:lnTo>
                    <a:lnTo>
                      <a:pt x="7135" y="8956"/>
                    </a:lnTo>
                    <a:lnTo>
                      <a:pt x="6842" y="9437"/>
                    </a:lnTo>
                    <a:lnTo>
                      <a:pt x="6863" y="9417"/>
                    </a:lnTo>
                    <a:lnTo>
                      <a:pt x="6863" y="9417"/>
                    </a:lnTo>
                    <a:cubicBezTo>
                      <a:pt x="6738" y="9605"/>
                      <a:pt x="6508" y="10065"/>
                      <a:pt x="6236" y="10442"/>
                    </a:cubicBezTo>
                    <a:lnTo>
                      <a:pt x="6257" y="10421"/>
                    </a:lnTo>
                    <a:lnTo>
                      <a:pt x="6257" y="10421"/>
                    </a:lnTo>
                    <a:cubicBezTo>
                      <a:pt x="6131" y="10714"/>
                      <a:pt x="5943" y="11007"/>
                      <a:pt x="5754" y="11258"/>
                    </a:cubicBezTo>
                    <a:lnTo>
                      <a:pt x="5629" y="11593"/>
                    </a:lnTo>
                    <a:cubicBezTo>
                      <a:pt x="5127" y="12325"/>
                      <a:pt x="4562" y="13518"/>
                      <a:pt x="4122" y="14124"/>
                    </a:cubicBezTo>
                    <a:cubicBezTo>
                      <a:pt x="3348" y="15484"/>
                      <a:pt x="2490" y="16970"/>
                      <a:pt x="1737" y="18393"/>
                    </a:cubicBezTo>
                    <a:cubicBezTo>
                      <a:pt x="942" y="19816"/>
                      <a:pt x="461" y="20736"/>
                      <a:pt x="0" y="21657"/>
                    </a:cubicBezTo>
                    <a:lnTo>
                      <a:pt x="670" y="22431"/>
                    </a:lnTo>
                    <a:lnTo>
                      <a:pt x="733" y="22368"/>
                    </a:lnTo>
                    <a:cubicBezTo>
                      <a:pt x="796" y="22180"/>
                      <a:pt x="900" y="22013"/>
                      <a:pt x="984" y="21845"/>
                    </a:cubicBezTo>
                    <a:cubicBezTo>
                      <a:pt x="1444" y="20966"/>
                      <a:pt x="1967" y="20234"/>
                      <a:pt x="2302" y="19439"/>
                    </a:cubicBezTo>
                    <a:lnTo>
                      <a:pt x="2302" y="19439"/>
                    </a:lnTo>
                    <a:cubicBezTo>
                      <a:pt x="2179" y="19664"/>
                      <a:pt x="1977" y="20088"/>
                      <a:pt x="1909" y="20088"/>
                    </a:cubicBezTo>
                    <a:cubicBezTo>
                      <a:pt x="1908" y="20088"/>
                      <a:pt x="1906" y="20088"/>
                      <a:pt x="1905" y="20088"/>
                    </a:cubicBezTo>
                    <a:lnTo>
                      <a:pt x="2323" y="19334"/>
                    </a:lnTo>
                    <a:lnTo>
                      <a:pt x="2323" y="19334"/>
                    </a:lnTo>
                    <a:cubicBezTo>
                      <a:pt x="2175" y="19565"/>
                      <a:pt x="2040" y="19756"/>
                      <a:pt x="1999" y="19756"/>
                    </a:cubicBezTo>
                    <a:cubicBezTo>
                      <a:pt x="1988" y="19756"/>
                      <a:pt x="1984" y="19742"/>
                      <a:pt x="1988" y="19711"/>
                    </a:cubicBezTo>
                    <a:cubicBezTo>
                      <a:pt x="2595" y="18665"/>
                      <a:pt x="3181" y="17786"/>
                      <a:pt x="3913" y="16510"/>
                    </a:cubicBezTo>
                    <a:cubicBezTo>
                      <a:pt x="3871" y="16426"/>
                      <a:pt x="4269" y="15798"/>
                      <a:pt x="4478" y="15338"/>
                    </a:cubicBezTo>
                    <a:lnTo>
                      <a:pt x="4499" y="15338"/>
                    </a:lnTo>
                    <a:cubicBezTo>
                      <a:pt x="4465" y="15395"/>
                      <a:pt x="4450" y="15433"/>
                      <a:pt x="4456" y="15433"/>
                    </a:cubicBezTo>
                    <a:cubicBezTo>
                      <a:pt x="4461" y="15433"/>
                      <a:pt x="4482" y="15405"/>
                      <a:pt x="4520" y="15338"/>
                    </a:cubicBezTo>
                    <a:cubicBezTo>
                      <a:pt x="4583" y="15359"/>
                      <a:pt x="4855" y="15401"/>
                      <a:pt x="4855" y="15401"/>
                    </a:cubicBezTo>
                    <a:cubicBezTo>
                      <a:pt x="4855" y="15401"/>
                      <a:pt x="4876" y="15422"/>
                      <a:pt x="4876" y="15422"/>
                    </a:cubicBezTo>
                    <a:cubicBezTo>
                      <a:pt x="4876" y="15443"/>
                      <a:pt x="4897" y="15443"/>
                      <a:pt x="4897" y="15443"/>
                    </a:cubicBezTo>
                    <a:cubicBezTo>
                      <a:pt x="4985" y="15487"/>
                      <a:pt x="5076" y="15505"/>
                      <a:pt x="5167" y="15505"/>
                    </a:cubicBezTo>
                    <a:cubicBezTo>
                      <a:pt x="5292" y="15505"/>
                      <a:pt x="5415" y="15470"/>
                      <a:pt x="5524" y="15422"/>
                    </a:cubicBezTo>
                    <a:cubicBezTo>
                      <a:pt x="5700" y="15369"/>
                      <a:pt x="5861" y="15286"/>
                      <a:pt x="6033" y="15286"/>
                    </a:cubicBezTo>
                    <a:cubicBezTo>
                      <a:pt x="6065" y="15286"/>
                      <a:pt x="6098" y="15289"/>
                      <a:pt x="6131" y="15296"/>
                    </a:cubicBezTo>
                    <a:cubicBezTo>
                      <a:pt x="6403" y="15296"/>
                      <a:pt x="6905" y="15212"/>
                      <a:pt x="7052" y="14982"/>
                    </a:cubicBezTo>
                    <a:cubicBezTo>
                      <a:pt x="7219" y="14857"/>
                      <a:pt x="7428" y="14878"/>
                      <a:pt x="7554" y="14710"/>
                    </a:cubicBezTo>
                    <a:lnTo>
                      <a:pt x="7554" y="14627"/>
                    </a:lnTo>
                    <a:cubicBezTo>
                      <a:pt x="7575" y="14627"/>
                      <a:pt x="7591" y="14632"/>
                      <a:pt x="7604" y="14632"/>
                    </a:cubicBezTo>
                    <a:cubicBezTo>
                      <a:pt x="7617" y="14632"/>
                      <a:pt x="7627" y="14627"/>
                      <a:pt x="7638" y="14606"/>
                    </a:cubicBezTo>
                    <a:cubicBezTo>
                      <a:pt x="7617" y="14606"/>
                      <a:pt x="7617" y="14585"/>
                      <a:pt x="7617" y="14543"/>
                    </a:cubicBezTo>
                    <a:lnTo>
                      <a:pt x="7617" y="14543"/>
                    </a:lnTo>
                    <a:lnTo>
                      <a:pt x="7700" y="14564"/>
                    </a:lnTo>
                    <a:cubicBezTo>
                      <a:pt x="7679" y="14536"/>
                      <a:pt x="7696" y="14529"/>
                      <a:pt x="7724" y="14529"/>
                    </a:cubicBezTo>
                    <a:cubicBezTo>
                      <a:pt x="7753" y="14529"/>
                      <a:pt x="7794" y="14536"/>
                      <a:pt x="7823" y="14536"/>
                    </a:cubicBezTo>
                    <a:cubicBezTo>
                      <a:pt x="7851" y="14536"/>
                      <a:pt x="7868" y="14529"/>
                      <a:pt x="7847" y="14501"/>
                    </a:cubicBezTo>
                    <a:lnTo>
                      <a:pt x="7805" y="14438"/>
                    </a:lnTo>
                    <a:cubicBezTo>
                      <a:pt x="8035" y="14041"/>
                      <a:pt x="8537" y="13811"/>
                      <a:pt x="8788" y="13392"/>
                    </a:cubicBezTo>
                    <a:cubicBezTo>
                      <a:pt x="8788" y="13246"/>
                      <a:pt x="8705" y="13120"/>
                      <a:pt x="8747" y="13015"/>
                    </a:cubicBezTo>
                    <a:lnTo>
                      <a:pt x="8747" y="13015"/>
                    </a:lnTo>
                    <a:lnTo>
                      <a:pt x="8830" y="13057"/>
                    </a:lnTo>
                    <a:cubicBezTo>
                      <a:pt x="8893" y="12994"/>
                      <a:pt x="8767" y="12994"/>
                      <a:pt x="8788" y="12911"/>
                    </a:cubicBezTo>
                    <a:lnTo>
                      <a:pt x="8788" y="12911"/>
                    </a:lnTo>
                    <a:lnTo>
                      <a:pt x="8872" y="12994"/>
                    </a:lnTo>
                    <a:lnTo>
                      <a:pt x="8977" y="12869"/>
                    </a:lnTo>
                    <a:lnTo>
                      <a:pt x="8935" y="12890"/>
                    </a:lnTo>
                    <a:cubicBezTo>
                      <a:pt x="8965" y="12845"/>
                      <a:pt x="8995" y="12810"/>
                      <a:pt x="9025" y="12810"/>
                    </a:cubicBezTo>
                    <a:cubicBezTo>
                      <a:pt x="9037" y="12810"/>
                      <a:pt x="9049" y="12815"/>
                      <a:pt x="9060" y="12827"/>
                    </a:cubicBezTo>
                    <a:cubicBezTo>
                      <a:pt x="9019" y="12785"/>
                      <a:pt x="8977" y="12785"/>
                      <a:pt x="9019" y="12722"/>
                    </a:cubicBezTo>
                    <a:lnTo>
                      <a:pt x="9019" y="12722"/>
                    </a:lnTo>
                    <a:cubicBezTo>
                      <a:pt x="9042" y="12730"/>
                      <a:pt x="9062" y="12734"/>
                      <a:pt x="9080" y="12734"/>
                    </a:cubicBezTo>
                    <a:cubicBezTo>
                      <a:pt x="9160" y="12734"/>
                      <a:pt x="9197" y="12665"/>
                      <a:pt x="9249" y="12597"/>
                    </a:cubicBezTo>
                    <a:cubicBezTo>
                      <a:pt x="9249" y="12597"/>
                      <a:pt x="9249" y="12555"/>
                      <a:pt x="9207" y="12555"/>
                    </a:cubicBezTo>
                    <a:cubicBezTo>
                      <a:pt x="9458" y="12430"/>
                      <a:pt x="9207" y="12199"/>
                      <a:pt x="9458" y="12053"/>
                    </a:cubicBezTo>
                    <a:lnTo>
                      <a:pt x="9437" y="12053"/>
                    </a:lnTo>
                    <a:cubicBezTo>
                      <a:pt x="9395" y="11865"/>
                      <a:pt x="9542" y="11823"/>
                      <a:pt x="9500" y="11634"/>
                    </a:cubicBezTo>
                    <a:lnTo>
                      <a:pt x="9500" y="11634"/>
                    </a:lnTo>
                    <a:lnTo>
                      <a:pt x="9583" y="11655"/>
                    </a:lnTo>
                    <a:cubicBezTo>
                      <a:pt x="9563" y="11551"/>
                      <a:pt x="9583" y="11467"/>
                      <a:pt x="9646" y="11362"/>
                    </a:cubicBezTo>
                    <a:lnTo>
                      <a:pt x="9625" y="11362"/>
                    </a:lnTo>
                    <a:lnTo>
                      <a:pt x="9646" y="11300"/>
                    </a:lnTo>
                    <a:lnTo>
                      <a:pt x="9625" y="11300"/>
                    </a:lnTo>
                    <a:cubicBezTo>
                      <a:pt x="9646" y="11279"/>
                      <a:pt x="9625" y="11216"/>
                      <a:pt x="9667" y="11153"/>
                    </a:cubicBezTo>
                    <a:lnTo>
                      <a:pt x="9646" y="11153"/>
                    </a:lnTo>
                    <a:cubicBezTo>
                      <a:pt x="9625" y="11111"/>
                      <a:pt x="9646" y="11070"/>
                      <a:pt x="9688" y="11028"/>
                    </a:cubicBezTo>
                    <a:lnTo>
                      <a:pt x="9625" y="10986"/>
                    </a:lnTo>
                    <a:cubicBezTo>
                      <a:pt x="9709" y="10881"/>
                      <a:pt x="9604" y="10714"/>
                      <a:pt x="9688" y="10609"/>
                    </a:cubicBezTo>
                    <a:cubicBezTo>
                      <a:pt x="9688" y="10400"/>
                      <a:pt x="9688" y="10170"/>
                      <a:pt x="9625" y="9981"/>
                    </a:cubicBezTo>
                    <a:cubicBezTo>
                      <a:pt x="9542" y="9521"/>
                      <a:pt x="9374" y="9458"/>
                      <a:pt x="9144" y="9103"/>
                    </a:cubicBezTo>
                    <a:cubicBezTo>
                      <a:pt x="9123" y="9040"/>
                      <a:pt x="9081" y="8956"/>
                      <a:pt x="9060" y="8893"/>
                    </a:cubicBezTo>
                    <a:cubicBezTo>
                      <a:pt x="8956" y="8621"/>
                      <a:pt x="8872" y="8412"/>
                      <a:pt x="8642" y="8266"/>
                    </a:cubicBezTo>
                    <a:cubicBezTo>
                      <a:pt x="8705" y="8161"/>
                      <a:pt x="8767" y="8077"/>
                      <a:pt x="8830" y="7973"/>
                    </a:cubicBezTo>
                    <a:cubicBezTo>
                      <a:pt x="8830" y="7998"/>
                      <a:pt x="8836" y="8009"/>
                      <a:pt x="8846" y="8009"/>
                    </a:cubicBezTo>
                    <a:cubicBezTo>
                      <a:pt x="8906" y="8009"/>
                      <a:pt x="9115" y="7630"/>
                      <a:pt x="9174" y="7630"/>
                    </a:cubicBezTo>
                    <a:cubicBezTo>
                      <a:pt x="9179" y="7630"/>
                      <a:pt x="9183" y="7633"/>
                      <a:pt x="9186" y="7638"/>
                    </a:cubicBezTo>
                    <a:cubicBezTo>
                      <a:pt x="9793" y="6466"/>
                      <a:pt x="10483" y="5650"/>
                      <a:pt x="11236" y="4395"/>
                    </a:cubicBezTo>
                    <a:lnTo>
                      <a:pt x="11236" y="4395"/>
                    </a:lnTo>
                    <a:lnTo>
                      <a:pt x="11174" y="4437"/>
                    </a:lnTo>
                    <a:cubicBezTo>
                      <a:pt x="11341" y="4081"/>
                      <a:pt x="11948" y="3286"/>
                      <a:pt x="12199" y="3056"/>
                    </a:cubicBezTo>
                    <a:lnTo>
                      <a:pt x="12199" y="3056"/>
                    </a:lnTo>
                    <a:cubicBezTo>
                      <a:pt x="12180" y="3068"/>
                      <a:pt x="12168" y="3074"/>
                      <a:pt x="12159" y="3074"/>
                    </a:cubicBezTo>
                    <a:cubicBezTo>
                      <a:pt x="12094" y="3074"/>
                      <a:pt x="12311" y="2733"/>
                      <a:pt x="12266" y="2733"/>
                    </a:cubicBezTo>
                    <a:cubicBezTo>
                      <a:pt x="12263" y="2733"/>
                      <a:pt x="12260" y="2734"/>
                      <a:pt x="12256" y="2736"/>
                    </a:cubicBezTo>
                    <a:lnTo>
                      <a:pt x="12256" y="2736"/>
                    </a:lnTo>
                    <a:cubicBezTo>
                      <a:pt x="12389" y="2624"/>
                      <a:pt x="12615" y="2341"/>
                      <a:pt x="12806" y="2093"/>
                    </a:cubicBezTo>
                    <a:cubicBezTo>
                      <a:pt x="13036" y="1821"/>
                      <a:pt x="13224" y="1570"/>
                      <a:pt x="13224" y="1570"/>
                    </a:cubicBezTo>
                    <a:cubicBezTo>
                      <a:pt x="13266" y="1466"/>
                      <a:pt x="13475" y="1235"/>
                      <a:pt x="13705" y="1068"/>
                    </a:cubicBezTo>
                    <a:cubicBezTo>
                      <a:pt x="13747" y="1047"/>
                      <a:pt x="13810" y="984"/>
                      <a:pt x="13852" y="963"/>
                    </a:cubicBezTo>
                    <a:cubicBezTo>
                      <a:pt x="13862" y="953"/>
                      <a:pt x="13873" y="953"/>
                      <a:pt x="13883" y="953"/>
                    </a:cubicBezTo>
                    <a:cubicBezTo>
                      <a:pt x="13894" y="953"/>
                      <a:pt x="13904" y="953"/>
                      <a:pt x="13915" y="942"/>
                    </a:cubicBezTo>
                    <a:cubicBezTo>
                      <a:pt x="14040" y="942"/>
                      <a:pt x="14229" y="942"/>
                      <a:pt x="14354" y="922"/>
                    </a:cubicBezTo>
                    <a:cubicBezTo>
                      <a:pt x="14354" y="922"/>
                      <a:pt x="14521" y="984"/>
                      <a:pt x="14710" y="1026"/>
                    </a:cubicBezTo>
                    <a:cubicBezTo>
                      <a:pt x="14877" y="1089"/>
                      <a:pt x="15024" y="1152"/>
                      <a:pt x="15024" y="1152"/>
                    </a:cubicBezTo>
                    <a:lnTo>
                      <a:pt x="14814" y="1026"/>
                    </a:lnTo>
                    <a:lnTo>
                      <a:pt x="14814" y="1026"/>
                    </a:lnTo>
                    <a:cubicBezTo>
                      <a:pt x="14971" y="1072"/>
                      <a:pt x="15075" y="1090"/>
                      <a:pt x="15130" y="1090"/>
                    </a:cubicBezTo>
                    <a:cubicBezTo>
                      <a:pt x="15199" y="1090"/>
                      <a:pt x="15189" y="1061"/>
                      <a:pt x="15107" y="1026"/>
                    </a:cubicBezTo>
                    <a:lnTo>
                      <a:pt x="15107" y="1026"/>
                    </a:lnTo>
                    <a:cubicBezTo>
                      <a:pt x="15275" y="1047"/>
                      <a:pt x="15358" y="1131"/>
                      <a:pt x="15589" y="1215"/>
                    </a:cubicBezTo>
                    <a:lnTo>
                      <a:pt x="15505" y="1131"/>
                    </a:lnTo>
                    <a:lnTo>
                      <a:pt x="15505" y="1131"/>
                    </a:lnTo>
                    <a:cubicBezTo>
                      <a:pt x="15842" y="1238"/>
                      <a:pt x="15988" y="1390"/>
                      <a:pt x="15911" y="1390"/>
                    </a:cubicBezTo>
                    <a:cubicBezTo>
                      <a:pt x="15883" y="1390"/>
                      <a:pt x="15825" y="1370"/>
                      <a:pt x="15735" y="1319"/>
                    </a:cubicBezTo>
                    <a:lnTo>
                      <a:pt x="15735" y="1319"/>
                    </a:lnTo>
                    <a:cubicBezTo>
                      <a:pt x="16488" y="1905"/>
                      <a:pt x="16300" y="1507"/>
                      <a:pt x="16907" y="2114"/>
                    </a:cubicBezTo>
                    <a:lnTo>
                      <a:pt x="16990" y="2323"/>
                    </a:lnTo>
                    <a:lnTo>
                      <a:pt x="17011" y="2365"/>
                    </a:lnTo>
                    <a:lnTo>
                      <a:pt x="17011" y="2344"/>
                    </a:lnTo>
                    <a:lnTo>
                      <a:pt x="16990" y="2282"/>
                    </a:lnTo>
                    <a:lnTo>
                      <a:pt x="16990" y="2282"/>
                    </a:lnTo>
                    <a:cubicBezTo>
                      <a:pt x="17011" y="2323"/>
                      <a:pt x="17032" y="2344"/>
                      <a:pt x="17053" y="2365"/>
                    </a:cubicBezTo>
                    <a:cubicBezTo>
                      <a:pt x="17304" y="2637"/>
                      <a:pt x="17367" y="2679"/>
                      <a:pt x="17451" y="2721"/>
                    </a:cubicBezTo>
                    <a:cubicBezTo>
                      <a:pt x="17534" y="2763"/>
                      <a:pt x="17618" y="2805"/>
                      <a:pt x="17848" y="3223"/>
                    </a:cubicBezTo>
                    <a:lnTo>
                      <a:pt x="17911" y="3223"/>
                    </a:lnTo>
                    <a:cubicBezTo>
                      <a:pt x="18007" y="3414"/>
                      <a:pt x="18102" y="3605"/>
                      <a:pt x="18054" y="3605"/>
                    </a:cubicBezTo>
                    <a:cubicBezTo>
                      <a:pt x="18050" y="3605"/>
                      <a:pt x="18044" y="3603"/>
                      <a:pt x="18037" y="3600"/>
                    </a:cubicBezTo>
                    <a:lnTo>
                      <a:pt x="18037" y="3600"/>
                    </a:lnTo>
                    <a:cubicBezTo>
                      <a:pt x="18078" y="3704"/>
                      <a:pt x="18120" y="3809"/>
                      <a:pt x="18162" y="3893"/>
                    </a:cubicBezTo>
                    <a:cubicBezTo>
                      <a:pt x="18183" y="3997"/>
                      <a:pt x="18225" y="4102"/>
                      <a:pt x="18246" y="4207"/>
                    </a:cubicBezTo>
                    <a:lnTo>
                      <a:pt x="18309" y="4520"/>
                    </a:lnTo>
                    <a:lnTo>
                      <a:pt x="18309" y="4667"/>
                    </a:lnTo>
                    <a:lnTo>
                      <a:pt x="18309" y="4751"/>
                    </a:lnTo>
                    <a:lnTo>
                      <a:pt x="18309" y="4792"/>
                    </a:lnTo>
                    <a:lnTo>
                      <a:pt x="18309" y="4813"/>
                    </a:lnTo>
                    <a:lnTo>
                      <a:pt x="18309" y="4815"/>
                    </a:lnTo>
                    <a:lnTo>
                      <a:pt x="18309" y="4815"/>
                    </a:lnTo>
                    <a:cubicBezTo>
                      <a:pt x="18302" y="4815"/>
                      <a:pt x="18297" y="4815"/>
                      <a:pt x="18294" y="4815"/>
                    </a:cubicBezTo>
                    <a:cubicBezTo>
                      <a:pt x="18285" y="4815"/>
                      <a:pt x="18297" y="4817"/>
                      <a:pt x="18309" y="4819"/>
                    </a:cubicBezTo>
                    <a:lnTo>
                      <a:pt x="18309" y="4819"/>
                    </a:lnTo>
                    <a:lnTo>
                      <a:pt x="18309" y="4815"/>
                    </a:lnTo>
                    <a:lnTo>
                      <a:pt x="18309" y="4815"/>
                    </a:lnTo>
                    <a:cubicBezTo>
                      <a:pt x="18312" y="4816"/>
                      <a:pt x="18315" y="4816"/>
                      <a:pt x="18319" y="4816"/>
                    </a:cubicBezTo>
                    <a:lnTo>
                      <a:pt x="18319" y="4816"/>
                    </a:lnTo>
                    <a:cubicBezTo>
                      <a:pt x="18328" y="4819"/>
                      <a:pt x="18327" y="4820"/>
                      <a:pt x="18322" y="4820"/>
                    </a:cubicBezTo>
                    <a:cubicBezTo>
                      <a:pt x="18319" y="4820"/>
                      <a:pt x="18314" y="4819"/>
                      <a:pt x="18309" y="4819"/>
                    </a:cubicBezTo>
                    <a:lnTo>
                      <a:pt x="18309" y="4819"/>
                    </a:lnTo>
                    <a:lnTo>
                      <a:pt x="18309" y="4834"/>
                    </a:lnTo>
                    <a:lnTo>
                      <a:pt x="18288" y="4855"/>
                    </a:lnTo>
                    <a:lnTo>
                      <a:pt x="18288" y="4897"/>
                    </a:lnTo>
                    <a:cubicBezTo>
                      <a:pt x="18288" y="4918"/>
                      <a:pt x="18267" y="4981"/>
                      <a:pt x="18225" y="5023"/>
                    </a:cubicBezTo>
                    <a:cubicBezTo>
                      <a:pt x="18183" y="5127"/>
                      <a:pt x="18141" y="5232"/>
                      <a:pt x="18099" y="5336"/>
                    </a:cubicBezTo>
                    <a:cubicBezTo>
                      <a:pt x="17995" y="5525"/>
                      <a:pt x="17890" y="5713"/>
                      <a:pt x="17806" y="5880"/>
                    </a:cubicBezTo>
                    <a:cubicBezTo>
                      <a:pt x="17715" y="6017"/>
                      <a:pt x="17680" y="6064"/>
                      <a:pt x="17673" y="6064"/>
                    </a:cubicBezTo>
                    <a:cubicBezTo>
                      <a:pt x="17657" y="6064"/>
                      <a:pt x="17773" y="5841"/>
                      <a:pt x="17735" y="5841"/>
                    </a:cubicBezTo>
                    <a:cubicBezTo>
                      <a:pt x="17726" y="5841"/>
                      <a:pt x="17709" y="5852"/>
                      <a:pt x="17681" y="5880"/>
                    </a:cubicBezTo>
                    <a:cubicBezTo>
                      <a:pt x="17262" y="6383"/>
                      <a:pt x="17242" y="6613"/>
                      <a:pt x="16949" y="7115"/>
                    </a:cubicBezTo>
                    <a:lnTo>
                      <a:pt x="16990" y="6948"/>
                    </a:lnTo>
                    <a:lnTo>
                      <a:pt x="16342" y="7931"/>
                    </a:lnTo>
                    <a:lnTo>
                      <a:pt x="16467" y="7826"/>
                    </a:lnTo>
                    <a:lnTo>
                      <a:pt x="16467" y="7826"/>
                    </a:lnTo>
                    <a:lnTo>
                      <a:pt x="16028" y="8475"/>
                    </a:lnTo>
                    <a:cubicBezTo>
                      <a:pt x="15992" y="8511"/>
                      <a:pt x="15973" y="8527"/>
                      <a:pt x="15967" y="8527"/>
                    </a:cubicBezTo>
                    <a:cubicBezTo>
                      <a:pt x="15948" y="8527"/>
                      <a:pt x="16097" y="8325"/>
                      <a:pt x="16195" y="8161"/>
                    </a:cubicBezTo>
                    <a:lnTo>
                      <a:pt x="16195" y="8161"/>
                    </a:lnTo>
                    <a:cubicBezTo>
                      <a:pt x="15714" y="8873"/>
                      <a:pt x="15149" y="9333"/>
                      <a:pt x="14731" y="10107"/>
                    </a:cubicBezTo>
                    <a:lnTo>
                      <a:pt x="14856" y="10065"/>
                    </a:lnTo>
                    <a:cubicBezTo>
                      <a:pt x="14835" y="10065"/>
                      <a:pt x="14898" y="9961"/>
                      <a:pt x="14961" y="9898"/>
                    </a:cubicBezTo>
                    <a:cubicBezTo>
                      <a:pt x="15081" y="9760"/>
                      <a:pt x="15135" y="9705"/>
                      <a:pt x="15145" y="9705"/>
                    </a:cubicBezTo>
                    <a:cubicBezTo>
                      <a:pt x="15185" y="9705"/>
                      <a:pt x="14631" y="10455"/>
                      <a:pt x="14647" y="10505"/>
                    </a:cubicBezTo>
                    <a:cubicBezTo>
                      <a:pt x="14438" y="10651"/>
                      <a:pt x="14019" y="11321"/>
                      <a:pt x="13747" y="11530"/>
                    </a:cubicBezTo>
                    <a:cubicBezTo>
                      <a:pt x="12952" y="12827"/>
                      <a:pt x="12094" y="13664"/>
                      <a:pt x="11467" y="14647"/>
                    </a:cubicBezTo>
                    <a:cubicBezTo>
                      <a:pt x="11500" y="14614"/>
                      <a:pt x="11518" y="14600"/>
                      <a:pt x="11524" y="14600"/>
                    </a:cubicBezTo>
                    <a:cubicBezTo>
                      <a:pt x="11553" y="14600"/>
                      <a:pt x="11268" y="14982"/>
                      <a:pt x="11320" y="14982"/>
                    </a:cubicBezTo>
                    <a:cubicBezTo>
                      <a:pt x="11048" y="15422"/>
                      <a:pt x="11027" y="15233"/>
                      <a:pt x="10755" y="15610"/>
                    </a:cubicBezTo>
                    <a:lnTo>
                      <a:pt x="10567" y="16007"/>
                    </a:lnTo>
                    <a:cubicBezTo>
                      <a:pt x="9835" y="16803"/>
                      <a:pt x="10211" y="16656"/>
                      <a:pt x="9563" y="17451"/>
                    </a:cubicBezTo>
                    <a:cubicBezTo>
                      <a:pt x="9060" y="17932"/>
                      <a:pt x="8684" y="18748"/>
                      <a:pt x="7972" y="19481"/>
                    </a:cubicBezTo>
                    <a:lnTo>
                      <a:pt x="8014" y="19544"/>
                    </a:lnTo>
                    <a:cubicBezTo>
                      <a:pt x="7491" y="20129"/>
                      <a:pt x="7345" y="20506"/>
                      <a:pt x="6947" y="20987"/>
                    </a:cubicBezTo>
                    <a:cubicBezTo>
                      <a:pt x="6932" y="21028"/>
                      <a:pt x="6930" y="21043"/>
                      <a:pt x="6937" y="21043"/>
                    </a:cubicBezTo>
                    <a:cubicBezTo>
                      <a:pt x="6956" y="21043"/>
                      <a:pt x="7038" y="20936"/>
                      <a:pt x="7091" y="20936"/>
                    </a:cubicBezTo>
                    <a:cubicBezTo>
                      <a:pt x="7100" y="20936"/>
                      <a:pt x="7108" y="20939"/>
                      <a:pt x="7115" y="20945"/>
                    </a:cubicBezTo>
                    <a:cubicBezTo>
                      <a:pt x="6960" y="21115"/>
                      <a:pt x="6937" y="21160"/>
                      <a:pt x="6959" y="21160"/>
                    </a:cubicBezTo>
                    <a:cubicBezTo>
                      <a:pt x="6985" y="21160"/>
                      <a:pt x="7067" y="21101"/>
                      <a:pt x="7079" y="21101"/>
                    </a:cubicBezTo>
                    <a:cubicBezTo>
                      <a:pt x="7087" y="21101"/>
                      <a:pt x="7067" y="21124"/>
                      <a:pt x="6989" y="21197"/>
                    </a:cubicBezTo>
                    <a:cubicBezTo>
                      <a:pt x="6508" y="21950"/>
                      <a:pt x="5713" y="22452"/>
                      <a:pt x="5190" y="23142"/>
                    </a:cubicBezTo>
                    <a:cubicBezTo>
                      <a:pt x="4562" y="23812"/>
                      <a:pt x="4269" y="24586"/>
                      <a:pt x="4039" y="24628"/>
                    </a:cubicBezTo>
                    <a:lnTo>
                      <a:pt x="4332" y="24230"/>
                    </a:lnTo>
                    <a:lnTo>
                      <a:pt x="3537" y="25235"/>
                    </a:lnTo>
                    <a:lnTo>
                      <a:pt x="3557" y="25298"/>
                    </a:lnTo>
                    <a:cubicBezTo>
                      <a:pt x="3495" y="25360"/>
                      <a:pt x="3411" y="25465"/>
                      <a:pt x="3327" y="25591"/>
                    </a:cubicBezTo>
                    <a:lnTo>
                      <a:pt x="3829" y="26155"/>
                    </a:lnTo>
                    <a:cubicBezTo>
                      <a:pt x="4353" y="25528"/>
                      <a:pt x="4938" y="24795"/>
                      <a:pt x="5503" y="24084"/>
                    </a:cubicBezTo>
                    <a:cubicBezTo>
                      <a:pt x="6445" y="22912"/>
                      <a:pt x="7345" y="21741"/>
                      <a:pt x="7910" y="20904"/>
                    </a:cubicBezTo>
                    <a:cubicBezTo>
                      <a:pt x="8893" y="19565"/>
                      <a:pt x="9814" y="18560"/>
                      <a:pt x="10734" y="17263"/>
                    </a:cubicBezTo>
                    <a:lnTo>
                      <a:pt x="10923" y="16907"/>
                    </a:lnTo>
                    <a:cubicBezTo>
                      <a:pt x="11111" y="16677"/>
                      <a:pt x="11153" y="16677"/>
                      <a:pt x="11383" y="16363"/>
                    </a:cubicBezTo>
                    <a:lnTo>
                      <a:pt x="11383" y="16363"/>
                    </a:lnTo>
                    <a:cubicBezTo>
                      <a:pt x="11346" y="16405"/>
                      <a:pt x="11326" y="16422"/>
                      <a:pt x="11319" y="16422"/>
                    </a:cubicBezTo>
                    <a:cubicBezTo>
                      <a:pt x="11296" y="16422"/>
                      <a:pt x="11378" y="16274"/>
                      <a:pt x="11425" y="16196"/>
                    </a:cubicBezTo>
                    <a:lnTo>
                      <a:pt x="11718" y="15882"/>
                    </a:lnTo>
                    <a:cubicBezTo>
                      <a:pt x="11739" y="15715"/>
                      <a:pt x="12513" y="15087"/>
                      <a:pt x="12471" y="14982"/>
                    </a:cubicBezTo>
                    <a:lnTo>
                      <a:pt x="12513" y="14794"/>
                    </a:lnTo>
                    <a:cubicBezTo>
                      <a:pt x="13580" y="13267"/>
                      <a:pt x="14773" y="11655"/>
                      <a:pt x="16007" y="10023"/>
                    </a:cubicBezTo>
                    <a:cubicBezTo>
                      <a:pt x="16614" y="9186"/>
                      <a:pt x="17242" y="8370"/>
                      <a:pt x="17827" y="7513"/>
                    </a:cubicBezTo>
                    <a:cubicBezTo>
                      <a:pt x="18120" y="7094"/>
                      <a:pt x="18413" y="6655"/>
                      <a:pt x="18685" y="6215"/>
                    </a:cubicBezTo>
                    <a:cubicBezTo>
                      <a:pt x="18811" y="5985"/>
                      <a:pt x="18957" y="5776"/>
                      <a:pt x="19083" y="5504"/>
                    </a:cubicBezTo>
                    <a:cubicBezTo>
                      <a:pt x="19104" y="5441"/>
                      <a:pt x="19146" y="5399"/>
                      <a:pt x="19167" y="5316"/>
                    </a:cubicBezTo>
                    <a:cubicBezTo>
                      <a:pt x="19208" y="5232"/>
                      <a:pt x="19229" y="5127"/>
                      <a:pt x="19250" y="5044"/>
                    </a:cubicBezTo>
                    <a:cubicBezTo>
                      <a:pt x="19292" y="4897"/>
                      <a:pt x="19292" y="4792"/>
                      <a:pt x="19292" y="4688"/>
                    </a:cubicBezTo>
                    <a:cubicBezTo>
                      <a:pt x="19292" y="4646"/>
                      <a:pt x="19292" y="4604"/>
                      <a:pt x="19292" y="4562"/>
                    </a:cubicBezTo>
                    <a:cubicBezTo>
                      <a:pt x="19229" y="3997"/>
                      <a:pt x="19041" y="3579"/>
                      <a:pt x="18832" y="3223"/>
                    </a:cubicBezTo>
                    <a:cubicBezTo>
                      <a:pt x="18602" y="2847"/>
                      <a:pt x="18350" y="2512"/>
                      <a:pt x="17995" y="2135"/>
                    </a:cubicBezTo>
                    <a:lnTo>
                      <a:pt x="18078" y="2072"/>
                    </a:lnTo>
                    <a:cubicBezTo>
                      <a:pt x="17827" y="1779"/>
                      <a:pt x="17786" y="1779"/>
                      <a:pt x="17744" y="1759"/>
                    </a:cubicBezTo>
                    <a:cubicBezTo>
                      <a:pt x="17681" y="1759"/>
                      <a:pt x="17639" y="1738"/>
                      <a:pt x="17325" y="1507"/>
                    </a:cubicBezTo>
                    <a:lnTo>
                      <a:pt x="17325" y="1507"/>
                    </a:lnTo>
                    <a:lnTo>
                      <a:pt x="17618" y="1612"/>
                    </a:lnTo>
                    <a:cubicBezTo>
                      <a:pt x="17618" y="1612"/>
                      <a:pt x="17555" y="1549"/>
                      <a:pt x="17451" y="1466"/>
                    </a:cubicBezTo>
                    <a:cubicBezTo>
                      <a:pt x="17346" y="1361"/>
                      <a:pt x="17221" y="1256"/>
                      <a:pt x="17074" y="1152"/>
                    </a:cubicBezTo>
                    <a:cubicBezTo>
                      <a:pt x="16928" y="1026"/>
                      <a:pt x="16760" y="942"/>
                      <a:pt x="16656" y="880"/>
                    </a:cubicBezTo>
                    <a:cubicBezTo>
                      <a:pt x="16530" y="796"/>
                      <a:pt x="16467" y="754"/>
                      <a:pt x="16467" y="754"/>
                    </a:cubicBezTo>
                    <a:lnTo>
                      <a:pt x="16467" y="754"/>
                    </a:lnTo>
                    <a:lnTo>
                      <a:pt x="16656" y="901"/>
                    </a:lnTo>
                    <a:cubicBezTo>
                      <a:pt x="16216" y="629"/>
                      <a:pt x="15693" y="398"/>
                      <a:pt x="15714" y="357"/>
                    </a:cubicBezTo>
                    <a:lnTo>
                      <a:pt x="15714" y="357"/>
                    </a:lnTo>
                    <a:cubicBezTo>
                      <a:pt x="15671" y="374"/>
                      <a:pt x="15667" y="387"/>
                      <a:pt x="15634" y="387"/>
                    </a:cubicBezTo>
                    <a:cubicBezTo>
                      <a:pt x="15586" y="387"/>
                      <a:pt x="15477" y="359"/>
                      <a:pt x="15107" y="273"/>
                    </a:cubicBezTo>
                    <a:cubicBezTo>
                      <a:pt x="15107" y="189"/>
                      <a:pt x="14877" y="106"/>
                      <a:pt x="14521" y="43"/>
                    </a:cubicBezTo>
                    <a:cubicBezTo>
                      <a:pt x="14333" y="1"/>
                      <a:pt x="14145" y="1"/>
                      <a:pt x="13894"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1"/>
              <p:cNvSpPr/>
              <p:nvPr/>
            </p:nvSpPr>
            <p:spPr>
              <a:xfrm flipH="1">
                <a:off x="2498725" y="1153900"/>
                <a:ext cx="297650" cy="423725"/>
              </a:xfrm>
              <a:custGeom>
                <a:rect b="b" l="l" r="r" t="t"/>
                <a:pathLst>
                  <a:path extrusionOk="0" h="16949" w="11906">
                    <a:moveTo>
                      <a:pt x="5274" y="11597"/>
                    </a:moveTo>
                    <a:cubicBezTo>
                      <a:pt x="5255" y="11618"/>
                      <a:pt x="5234" y="11644"/>
                      <a:pt x="5210" y="11676"/>
                    </a:cubicBezTo>
                    <a:cubicBezTo>
                      <a:pt x="5231" y="11650"/>
                      <a:pt x="5252" y="11624"/>
                      <a:pt x="5274" y="11597"/>
                    </a:cubicBezTo>
                    <a:close/>
                    <a:moveTo>
                      <a:pt x="3658" y="13729"/>
                    </a:moveTo>
                    <a:cubicBezTo>
                      <a:pt x="3648" y="13734"/>
                      <a:pt x="3620" y="13751"/>
                      <a:pt x="3620" y="13769"/>
                    </a:cubicBezTo>
                    <a:cubicBezTo>
                      <a:pt x="3633" y="13755"/>
                      <a:pt x="3646" y="13742"/>
                      <a:pt x="3658" y="13729"/>
                    </a:cubicBezTo>
                    <a:close/>
                    <a:moveTo>
                      <a:pt x="8097" y="1"/>
                    </a:moveTo>
                    <a:cubicBezTo>
                      <a:pt x="7616" y="984"/>
                      <a:pt x="7177" y="1926"/>
                      <a:pt x="6403" y="3411"/>
                    </a:cubicBezTo>
                    <a:cubicBezTo>
                      <a:pt x="4624" y="6676"/>
                      <a:pt x="3724" y="7994"/>
                      <a:pt x="2427" y="10839"/>
                    </a:cubicBezTo>
                    <a:cubicBezTo>
                      <a:pt x="2427" y="10839"/>
                      <a:pt x="1799" y="12178"/>
                      <a:pt x="1632" y="12764"/>
                    </a:cubicBezTo>
                    <a:cubicBezTo>
                      <a:pt x="1465" y="12764"/>
                      <a:pt x="1276" y="12764"/>
                      <a:pt x="1025" y="12827"/>
                    </a:cubicBezTo>
                    <a:cubicBezTo>
                      <a:pt x="795" y="12890"/>
                      <a:pt x="460" y="12994"/>
                      <a:pt x="209" y="13350"/>
                    </a:cubicBezTo>
                    <a:cubicBezTo>
                      <a:pt x="167" y="13434"/>
                      <a:pt x="147" y="13518"/>
                      <a:pt x="105" y="13580"/>
                    </a:cubicBezTo>
                    <a:cubicBezTo>
                      <a:pt x="0" y="13915"/>
                      <a:pt x="63" y="14250"/>
                      <a:pt x="167" y="14522"/>
                    </a:cubicBezTo>
                    <a:cubicBezTo>
                      <a:pt x="293" y="14857"/>
                      <a:pt x="502" y="15150"/>
                      <a:pt x="711" y="15422"/>
                    </a:cubicBezTo>
                    <a:cubicBezTo>
                      <a:pt x="1172" y="15945"/>
                      <a:pt x="1695" y="16363"/>
                      <a:pt x="2260" y="16677"/>
                    </a:cubicBezTo>
                    <a:cubicBezTo>
                      <a:pt x="2406" y="16740"/>
                      <a:pt x="2532" y="16803"/>
                      <a:pt x="2699" y="16865"/>
                    </a:cubicBezTo>
                    <a:cubicBezTo>
                      <a:pt x="2783" y="16886"/>
                      <a:pt x="2846" y="16907"/>
                      <a:pt x="2929" y="16928"/>
                    </a:cubicBezTo>
                    <a:cubicBezTo>
                      <a:pt x="3034" y="16949"/>
                      <a:pt x="3139" y="16949"/>
                      <a:pt x="3243" y="16949"/>
                    </a:cubicBezTo>
                    <a:cubicBezTo>
                      <a:pt x="3432" y="16949"/>
                      <a:pt x="3620" y="16907"/>
                      <a:pt x="3766" y="16803"/>
                    </a:cubicBezTo>
                    <a:cubicBezTo>
                      <a:pt x="3850" y="16761"/>
                      <a:pt x="3913" y="16698"/>
                      <a:pt x="3955" y="16635"/>
                    </a:cubicBezTo>
                    <a:cubicBezTo>
                      <a:pt x="4017" y="16572"/>
                      <a:pt x="4059" y="16510"/>
                      <a:pt x="4101" y="16447"/>
                    </a:cubicBezTo>
                    <a:cubicBezTo>
                      <a:pt x="4164" y="16279"/>
                      <a:pt x="4206" y="16238"/>
                      <a:pt x="4227" y="16154"/>
                    </a:cubicBezTo>
                    <a:cubicBezTo>
                      <a:pt x="4248" y="16070"/>
                      <a:pt x="4289" y="16007"/>
                      <a:pt x="4310" y="15966"/>
                    </a:cubicBezTo>
                    <a:cubicBezTo>
                      <a:pt x="4331" y="15840"/>
                      <a:pt x="4352" y="15777"/>
                      <a:pt x="4352" y="15777"/>
                    </a:cubicBezTo>
                    <a:cubicBezTo>
                      <a:pt x="4415" y="15526"/>
                      <a:pt x="4457" y="15233"/>
                      <a:pt x="4415" y="14940"/>
                    </a:cubicBezTo>
                    <a:cubicBezTo>
                      <a:pt x="4394" y="14794"/>
                      <a:pt x="4352" y="14647"/>
                      <a:pt x="4289" y="14522"/>
                    </a:cubicBezTo>
                    <a:cubicBezTo>
                      <a:pt x="4268" y="14438"/>
                      <a:pt x="4248" y="14438"/>
                      <a:pt x="4227" y="14396"/>
                    </a:cubicBezTo>
                    <a:cubicBezTo>
                      <a:pt x="4206" y="14375"/>
                      <a:pt x="4248" y="14354"/>
                      <a:pt x="4268" y="14334"/>
                    </a:cubicBezTo>
                    <a:lnTo>
                      <a:pt x="4917" y="13476"/>
                    </a:lnTo>
                    <a:cubicBezTo>
                      <a:pt x="4917" y="13476"/>
                      <a:pt x="5105" y="13308"/>
                      <a:pt x="5168" y="13204"/>
                    </a:cubicBezTo>
                    <a:cubicBezTo>
                      <a:pt x="7240" y="10860"/>
                      <a:pt x="9102" y="7805"/>
                      <a:pt x="11090" y="5504"/>
                    </a:cubicBezTo>
                    <a:cubicBezTo>
                      <a:pt x="11341" y="5211"/>
                      <a:pt x="11613" y="4876"/>
                      <a:pt x="11906" y="4520"/>
                    </a:cubicBezTo>
                    <a:lnTo>
                      <a:pt x="11403" y="3935"/>
                    </a:lnTo>
                    <a:cubicBezTo>
                      <a:pt x="11048" y="4395"/>
                      <a:pt x="10525" y="5127"/>
                      <a:pt x="10148" y="5483"/>
                    </a:cubicBezTo>
                    <a:cubicBezTo>
                      <a:pt x="10169" y="5483"/>
                      <a:pt x="10127" y="5525"/>
                      <a:pt x="10127" y="5567"/>
                    </a:cubicBezTo>
                    <a:cubicBezTo>
                      <a:pt x="9688" y="6048"/>
                      <a:pt x="9646" y="6236"/>
                      <a:pt x="9206" y="6634"/>
                    </a:cubicBezTo>
                    <a:lnTo>
                      <a:pt x="9269" y="6592"/>
                    </a:lnTo>
                    <a:lnTo>
                      <a:pt x="9269" y="6592"/>
                    </a:lnTo>
                    <a:cubicBezTo>
                      <a:pt x="8537" y="7324"/>
                      <a:pt x="7198" y="9103"/>
                      <a:pt x="6193" y="10358"/>
                    </a:cubicBezTo>
                    <a:cubicBezTo>
                      <a:pt x="6233" y="10438"/>
                      <a:pt x="5687" y="11084"/>
                      <a:pt x="5274" y="11597"/>
                    </a:cubicBezTo>
                    <a:lnTo>
                      <a:pt x="5274" y="11597"/>
                    </a:lnTo>
                    <a:cubicBezTo>
                      <a:pt x="5352" y="11508"/>
                      <a:pt x="5385" y="11505"/>
                      <a:pt x="5419" y="11488"/>
                    </a:cubicBezTo>
                    <a:lnTo>
                      <a:pt x="5419" y="11488"/>
                    </a:lnTo>
                    <a:cubicBezTo>
                      <a:pt x="4783" y="12145"/>
                      <a:pt x="4328" y="13024"/>
                      <a:pt x="3658" y="13729"/>
                    </a:cubicBezTo>
                    <a:lnTo>
                      <a:pt x="3658" y="13729"/>
                    </a:lnTo>
                    <a:cubicBezTo>
                      <a:pt x="3660" y="13727"/>
                      <a:pt x="3662" y="13727"/>
                      <a:pt x="3662" y="13727"/>
                    </a:cubicBezTo>
                    <a:lnTo>
                      <a:pt x="3662" y="13727"/>
                    </a:lnTo>
                    <a:cubicBezTo>
                      <a:pt x="3620" y="13790"/>
                      <a:pt x="3515" y="13915"/>
                      <a:pt x="3432" y="14041"/>
                    </a:cubicBezTo>
                    <a:cubicBezTo>
                      <a:pt x="3432" y="14145"/>
                      <a:pt x="3390" y="14250"/>
                      <a:pt x="3390" y="14334"/>
                    </a:cubicBezTo>
                    <a:cubicBezTo>
                      <a:pt x="3390" y="14354"/>
                      <a:pt x="3390" y="14375"/>
                      <a:pt x="3411" y="14396"/>
                    </a:cubicBezTo>
                    <a:cubicBezTo>
                      <a:pt x="3432" y="14459"/>
                      <a:pt x="3432" y="14543"/>
                      <a:pt x="3452" y="14626"/>
                    </a:cubicBezTo>
                    <a:lnTo>
                      <a:pt x="3473" y="14752"/>
                    </a:lnTo>
                    <a:cubicBezTo>
                      <a:pt x="3473" y="14773"/>
                      <a:pt x="3494" y="14794"/>
                      <a:pt x="3494" y="14815"/>
                    </a:cubicBezTo>
                    <a:lnTo>
                      <a:pt x="3515" y="14857"/>
                    </a:lnTo>
                    <a:cubicBezTo>
                      <a:pt x="3536" y="14919"/>
                      <a:pt x="3557" y="15003"/>
                      <a:pt x="3557" y="15066"/>
                    </a:cubicBezTo>
                    <a:cubicBezTo>
                      <a:pt x="3578" y="15212"/>
                      <a:pt x="3578" y="15338"/>
                      <a:pt x="3620" y="15401"/>
                    </a:cubicBezTo>
                    <a:cubicBezTo>
                      <a:pt x="3599" y="15505"/>
                      <a:pt x="3557" y="15610"/>
                      <a:pt x="3515" y="15715"/>
                    </a:cubicBezTo>
                    <a:lnTo>
                      <a:pt x="3432" y="15861"/>
                    </a:lnTo>
                    <a:cubicBezTo>
                      <a:pt x="3411" y="15924"/>
                      <a:pt x="3369" y="15987"/>
                      <a:pt x="3369" y="15987"/>
                    </a:cubicBezTo>
                    <a:cubicBezTo>
                      <a:pt x="3348" y="16049"/>
                      <a:pt x="3285" y="16070"/>
                      <a:pt x="3201" y="16070"/>
                    </a:cubicBezTo>
                    <a:lnTo>
                      <a:pt x="3097" y="16070"/>
                    </a:lnTo>
                    <a:cubicBezTo>
                      <a:pt x="2678" y="15966"/>
                      <a:pt x="2134" y="15652"/>
                      <a:pt x="1590" y="15170"/>
                    </a:cubicBezTo>
                    <a:lnTo>
                      <a:pt x="1590" y="15170"/>
                    </a:lnTo>
                    <a:lnTo>
                      <a:pt x="1632" y="15233"/>
                    </a:lnTo>
                    <a:cubicBezTo>
                      <a:pt x="1151" y="14857"/>
                      <a:pt x="795" y="14438"/>
                      <a:pt x="670" y="14062"/>
                    </a:cubicBezTo>
                    <a:cubicBezTo>
                      <a:pt x="544" y="13748"/>
                      <a:pt x="691" y="13497"/>
                      <a:pt x="900" y="13350"/>
                    </a:cubicBezTo>
                    <a:cubicBezTo>
                      <a:pt x="942" y="13308"/>
                      <a:pt x="983" y="13287"/>
                      <a:pt x="1025" y="13266"/>
                    </a:cubicBezTo>
                    <a:cubicBezTo>
                      <a:pt x="1255" y="13141"/>
                      <a:pt x="1444" y="13078"/>
                      <a:pt x="1590" y="13036"/>
                    </a:cubicBezTo>
                    <a:lnTo>
                      <a:pt x="1611" y="13036"/>
                    </a:lnTo>
                    <a:cubicBezTo>
                      <a:pt x="1611" y="13036"/>
                      <a:pt x="1632" y="13036"/>
                      <a:pt x="1674" y="13015"/>
                    </a:cubicBezTo>
                    <a:cubicBezTo>
                      <a:pt x="1841" y="12953"/>
                      <a:pt x="1967" y="12932"/>
                      <a:pt x="2009" y="12890"/>
                    </a:cubicBezTo>
                    <a:cubicBezTo>
                      <a:pt x="2071" y="12848"/>
                      <a:pt x="2030" y="12806"/>
                      <a:pt x="1862" y="12785"/>
                    </a:cubicBezTo>
                    <a:cubicBezTo>
                      <a:pt x="2176" y="12388"/>
                      <a:pt x="2783" y="11467"/>
                      <a:pt x="3850" y="9689"/>
                    </a:cubicBezTo>
                    <a:cubicBezTo>
                      <a:pt x="4122" y="9040"/>
                      <a:pt x="4415" y="8475"/>
                      <a:pt x="4938" y="7554"/>
                    </a:cubicBezTo>
                    <a:lnTo>
                      <a:pt x="4938" y="7554"/>
                    </a:lnTo>
                    <a:lnTo>
                      <a:pt x="4917" y="7764"/>
                    </a:lnTo>
                    <a:cubicBezTo>
                      <a:pt x="5168" y="7157"/>
                      <a:pt x="5461" y="6696"/>
                      <a:pt x="5733" y="6215"/>
                    </a:cubicBezTo>
                    <a:cubicBezTo>
                      <a:pt x="5768" y="6174"/>
                      <a:pt x="5787" y="6158"/>
                      <a:pt x="5798" y="6158"/>
                    </a:cubicBezTo>
                    <a:cubicBezTo>
                      <a:pt x="5831" y="6158"/>
                      <a:pt x="5766" y="6326"/>
                      <a:pt x="5789" y="6326"/>
                    </a:cubicBezTo>
                    <a:cubicBezTo>
                      <a:pt x="5802" y="6326"/>
                      <a:pt x="5842" y="6273"/>
                      <a:pt x="5942" y="6111"/>
                    </a:cubicBezTo>
                    <a:cubicBezTo>
                      <a:pt x="6507" y="5043"/>
                      <a:pt x="6235" y="5587"/>
                      <a:pt x="6800" y="4520"/>
                    </a:cubicBezTo>
                    <a:lnTo>
                      <a:pt x="6800" y="4520"/>
                    </a:lnTo>
                    <a:cubicBezTo>
                      <a:pt x="6727" y="4557"/>
                      <a:pt x="6511" y="4991"/>
                      <a:pt x="6471" y="4991"/>
                    </a:cubicBezTo>
                    <a:cubicBezTo>
                      <a:pt x="6465" y="4991"/>
                      <a:pt x="6463" y="4981"/>
                      <a:pt x="6465" y="4960"/>
                    </a:cubicBezTo>
                    <a:cubicBezTo>
                      <a:pt x="6528" y="4876"/>
                      <a:pt x="6884" y="4207"/>
                      <a:pt x="6968" y="4207"/>
                    </a:cubicBezTo>
                    <a:lnTo>
                      <a:pt x="6926" y="4165"/>
                    </a:lnTo>
                    <a:cubicBezTo>
                      <a:pt x="7051" y="3955"/>
                      <a:pt x="7072" y="3788"/>
                      <a:pt x="7219" y="3516"/>
                    </a:cubicBezTo>
                    <a:cubicBezTo>
                      <a:pt x="7259" y="3465"/>
                      <a:pt x="7300" y="3419"/>
                      <a:pt x="7314" y="3419"/>
                    </a:cubicBezTo>
                    <a:cubicBezTo>
                      <a:pt x="7329" y="3419"/>
                      <a:pt x="7315" y="3470"/>
                      <a:pt x="7240" y="3621"/>
                    </a:cubicBezTo>
                    <a:cubicBezTo>
                      <a:pt x="7553" y="3098"/>
                      <a:pt x="8035" y="2365"/>
                      <a:pt x="8202" y="1926"/>
                    </a:cubicBezTo>
                    <a:cubicBezTo>
                      <a:pt x="8432" y="1486"/>
                      <a:pt x="8369" y="1507"/>
                      <a:pt x="8369" y="1424"/>
                    </a:cubicBezTo>
                    <a:cubicBezTo>
                      <a:pt x="8369" y="1403"/>
                      <a:pt x="8369" y="1382"/>
                      <a:pt x="8369" y="1340"/>
                    </a:cubicBezTo>
                    <a:cubicBezTo>
                      <a:pt x="8432" y="1214"/>
                      <a:pt x="8558" y="1068"/>
                      <a:pt x="8600" y="1005"/>
                    </a:cubicBezTo>
                    <a:cubicBezTo>
                      <a:pt x="8621" y="984"/>
                      <a:pt x="8641" y="984"/>
                      <a:pt x="8641" y="984"/>
                    </a:cubicBezTo>
                    <a:lnTo>
                      <a:pt x="8662" y="922"/>
                    </a:lnTo>
                    <a:lnTo>
                      <a:pt x="8767" y="796"/>
                    </a:lnTo>
                    <a:lnTo>
                      <a:pt x="8097" y="1"/>
                    </a:ln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 name="Google Shape;925;p21"/>
            <p:cNvSpPr/>
            <p:nvPr/>
          </p:nvSpPr>
          <p:spPr>
            <a:xfrm>
              <a:off x="8445916" y="1415204"/>
              <a:ext cx="426108" cy="407424"/>
            </a:xfrm>
            <a:custGeom>
              <a:rect b="b" l="l" r="r" t="t"/>
              <a:pathLst>
                <a:path extrusionOk="0" h="23288" w="24356">
                  <a:moveTo>
                    <a:pt x="1256" y="10784"/>
                  </a:moveTo>
                  <a:cubicBezTo>
                    <a:pt x="1737" y="11977"/>
                    <a:pt x="2658" y="13212"/>
                    <a:pt x="3055" y="13714"/>
                  </a:cubicBezTo>
                  <a:cubicBezTo>
                    <a:pt x="3516" y="14300"/>
                    <a:pt x="3725" y="14781"/>
                    <a:pt x="3788" y="15199"/>
                  </a:cubicBezTo>
                  <a:cubicBezTo>
                    <a:pt x="2679" y="14739"/>
                    <a:pt x="1570" y="14111"/>
                    <a:pt x="963" y="13212"/>
                  </a:cubicBezTo>
                  <a:cubicBezTo>
                    <a:pt x="963" y="13107"/>
                    <a:pt x="984" y="13002"/>
                    <a:pt x="984" y="12877"/>
                  </a:cubicBezTo>
                  <a:cubicBezTo>
                    <a:pt x="1047" y="12312"/>
                    <a:pt x="1130" y="11580"/>
                    <a:pt x="1256" y="10784"/>
                  </a:cubicBezTo>
                  <a:close/>
                  <a:moveTo>
                    <a:pt x="16990" y="2185"/>
                  </a:moveTo>
                  <a:cubicBezTo>
                    <a:pt x="17806" y="2582"/>
                    <a:pt x="18581" y="3126"/>
                    <a:pt x="19292" y="3817"/>
                  </a:cubicBezTo>
                  <a:cubicBezTo>
                    <a:pt x="19836" y="4340"/>
                    <a:pt x="20296" y="4926"/>
                    <a:pt x="20673" y="5554"/>
                  </a:cubicBezTo>
                  <a:cubicBezTo>
                    <a:pt x="19920" y="9968"/>
                    <a:pt x="16279" y="13316"/>
                    <a:pt x="12387" y="15220"/>
                  </a:cubicBezTo>
                  <a:cubicBezTo>
                    <a:pt x="12178" y="15325"/>
                    <a:pt x="11990" y="15409"/>
                    <a:pt x="11801" y="15492"/>
                  </a:cubicBezTo>
                  <a:cubicBezTo>
                    <a:pt x="10546" y="13546"/>
                    <a:pt x="13496" y="9006"/>
                    <a:pt x="14438" y="7688"/>
                  </a:cubicBezTo>
                  <a:cubicBezTo>
                    <a:pt x="15588" y="6077"/>
                    <a:pt x="17702" y="4277"/>
                    <a:pt x="16990" y="2185"/>
                  </a:cubicBezTo>
                  <a:close/>
                  <a:moveTo>
                    <a:pt x="7721" y="2561"/>
                  </a:moveTo>
                  <a:lnTo>
                    <a:pt x="7721" y="2561"/>
                  </a:lnTo>
                  <a:cubicBezTo>
                    <a:pt x="6424" y="4947"/>
                    <a:pt x="5880" y="10554"/>
                    <a:pt x="5943" y="11517"/>
                  </a:cubicBezTo>
                  <a:cubicBezTo>
                    <a:pt x="6047" y="13065"/>
                    <a:pt x="6361" y="14655"/>
                    <a:pt x="6926" y="16141"/>
                  </a:cubicBezTo>
                  <a:cubicBezTo>
                    <a:pt x="6424" y="16078"/>
                    <a:pt x="5922" y="15953"/>
                    <a:pt x="5440" y="15806"/>
                  </a:cubicBezTo>
                  <a:cubicBezTo>
                    <a:pt x="5106" y="15701"/>
                    <a:pt x="4750" y="15576"/>
                    <a:pt x="4373" y="15429"/>
                  </a:cubicBezTo>
                  <a:cubicBezTo>
                    <a:pt x="4373" y="15199"/>
                    <a:pt x="4352" y="14948"/>
                    <a:pt x="4248" y="14697"/>
                  </a:cubicBezTo>
                  <a:cubicBezTo>
                    <a:pt x="3934" y="13818"/>
                    <a:pt x="3097" y="13086"/>
                    <a:pt x="2595" y="12333"/>
                  </a:cubicBezTo>
                  <a:cubicBezTo>
                    <a:pt x="1946" y="11370"/>
                    <a:pt x="1507" y="10491"/>
                    <a:pt x="1528" y="9466"/>
                  </a:cubicBezTo>
                  <a:cubicBezTo>
                    <a:pt x="1946" y="8399"/>
                    <a:pt x="2532" y="7374"/>
                    <a:pt x="3244" y="6411"/>
                  </a:cubicBezTo>
                  <a:cubicBezTo>
                    <a:pt x="3264" y="6411"/>
                    <a:pt x="3285" y="6390"/>
                    <a:pt x="3285" y="6390"/>
                  </a:cubicBezTo>
                  <a:cubicBezTo>
                    <a:pt x="3348" y="6370"/>
                    <a:pt x="3369" y="6307"/>
                    <a:pt x="3348" y="6286"/>
                  </a:cubicBezTo>
                  <a:cubicBezTo>
                    <a:pt x="3934" y="5512"/>
                    <a:pt x="4604" y="4800"/>
                    <a:pt x="5336" y="4173"/>
                  </a:cubicBezTo>
                  <a:cubicBezTo>
                    <a:pt x="6068" y="3545"/>
                    <a:pt x="6863" y="3001"/>
                    <a:pt x="7721" y="2561"/>
                  </a:cubicBezTo>
                  <a:close/>
                  <a:moveTo>
                    <a:pt x="12909" y="1272"/>
                  </a:moveTo>
                  <a:cubicBezTo>
                    <a:pt x="14140" y="1272"/>
                    <a:pt x="15360" y="1496"/>
                    <a:pt x="16509" y="1976"/>
                  </a:cubicBezTo>
                  <a:cubicBezTo>
                    <a:pt x="17262" y="3963"/>
                    <a:pt x="15358" y="5470"/>
                    <a:pt x="14228" y="6914"/>
                  </a:cubicBezTo>
                  <a:cubicBezTo>
                    <a:pt x="13245" y="8190"/>
                    <a:pt x="12387" y="9592"/>
                    <a:pt x="11759" y="11077"/>
                  </a:cubicBezTo>
                  <a:cubicBezTo>
                    <a:pt x="11257" y="12291"/>
                    <a:pt x="10525" y="14341"/>
                    <a:pt x="11174" y="15722"/>
                  </a:cubicBezTo>
                  <a:cubicBezTo>
                    <a:pt x="10216" y="16066"/>
                    <a:pt x="9242" y="16237"/>
                    <a:pt x="8254" y="16237"/>
                  </a:cubicBezTo>
                  <a:cubicBezTo>
                    <a:pt x="8097" y="16237"/>
                    <a:pt x="7941" y="16233"/>
                    <a:pt x="7784" y="16225"/>
                  </a:cubicBezTo>
                  <a:cubicBezTo>
                    <a:pt x="7052" y="14530"/>
                    <a:pt x="6675" y="12668"/>
                    <a:pt x="6654" y="10889"/>
                  </a:cubicBezTo>
                  <a:cubicBezTo>
                    <a:pt x="6654" y="9236"/>
                    <a:pt x="6884" y="7520"/>
                    <a:pt x="7219" y="5909"/>
                  </a:cubicBezTo>
                  <a:cubicBezTo>
                    <a:pt x="7533" y="4361"/>
                    <a:pt x="7909" y="2248"/>
                    <a:pt x="9688" y="1892"/>
                  </a:cubicBezTo>
                  <a:cubicBezTo>
                    <a:pt x="9751" y="1871"/>
                    <a:pt x="9751" y="1787"/>
                    <a:pt x="9709" y="1766"/>
                  </a:cubicBezTo>
                  <a:lnTo>
                    <a:pt x="9688" y="1766"/>
                  </a:lnTo>
                  <a:cubicBezTo>
                    <a:pt x="10743" y="1444"/>
                    <a:pt x="11830" y="1272"/>
                    <a:pt x="12909" y="1272"/>
                  </a:cubicBezTo>
                  <a:close/>
                  <a:moveTo>
                    <a:pt x="20966" y="6118"/>
                  </a:moveTo>
                  <a:lnTo>
                    <a:pt x="20966" y="6118"/>
                  </a:lnTo>
                  <a:cubicBezTo>
                    <a:pt x="22640" y="9403"/>
                    <a:pt x="22368" y="13693"/>
                    <a:pt x="20736" y="16999"/>
                  </a:cubicBezTo>
                  <a:cubicBezTo>
                    <a:pt x="20260" y="16099"/>
                    <a:pt x="19355" y="15838"/>
                    <a:pt x="18291" y="15838"/>
                  </a:cubicBezTo>
                  <a:cubicBezTo>
                    <a:pt x="16832" y="15838"/>
                    <a:pt x="15076" y="16329"/>
                    <a:pt x="13725" y="16329"/>
                  </a:cubicBezTo>
                  <a:cubicBezTo>
                    <a:pt x="13245" y="16329"/>
                    <a:pt x="12817" y="16267"/>
                    <a:pt x="12471" y="16099"/>
                  </a:cubicBezTo>
                  <a:cubicBezTo>
                    <a:pt x="12387" y="16057"/>
                    <a:pt x="12324" y="16015"/>
                    <a:pt x="12262" y="15973"/>
                  </a:cubicBezTo>
                  <a:cubicBezTo>
                    <a:pt x="16279" y="14300"/>
                    <a:pt x="20589" y="10533"/>
                    <a:pt x="20966" y="6118"/>
                  </a:cubicBezTo>
                  <a:close/>
                  <a:moveTo>
                    <a:pt x="942" y="14007"/>
                  </a:moveTo>
                  <a:lnTo>
                    <a:pt x="942" y="14007"/>
                  </a:lnTo>
                  <a:cubicBezTo>
                    <a:pt x="1674" y="14802"/>
                    <a:pt x="2909" y="15346"/>
                    <a:pt x="3767" y="15722"/>
                  </a:cubicBezTo>
                  <a:cubicBezTo>
                    <a:pt x="3662" y="16329"/>
                    <a:pt x="3244" y="16915"/>
                    <a:pt x="2783" y="17752"/>
                  </a:cubicBezTo>
                  <a:cubicBezTo>
                    <a:pt x="2679" y="17982"/>
                    <a:pt x="2595" y="18191"/>
                    <a:pt x="2532" y="18401"/>
                  </a:cubicBezTo>
                  <a:cubicBezTo>
                    <a:pt x="1737" y="17354"/>
                    <a:pt x="1235" y="16245"/>
                    <a:pt x="984" y="15095"/>
                  </a:cubicBezTo>
                  <a:cubicBezTo>
                    <a:pt x="942" y="14739"/>
                    <a:pt x="921" y="14383"/>
                    <a:pt x="942" y="14007"/>
                  </a:cubicBezTo>
                  <a:close/>
                  <a:moveTo>
                    <a:pt x="13301" y="598"/>
                  </a:moveTo>
                  <a:cubicBezTo>
                    <a:pt x="16457" y="598"/>
                    <a:pt x="19479" y="2113"/>
                    <a:pt x="21342" y="5177"/>
                  </a:cubicBezTo>
                  <a:cubicBezTo>
                    <a:pt x="24188" y="9801"/>
                    <a:pt x="23623" y="15576"/>
                    <a:pt x="20066" y="19593"/>
                  </a:cubicBezTo>
                  <a:lnTo>
                    <a:pt x="19899" y="19593"/>
                  </a:lnTo>
                  <a:cubicBezTo>
                    <a:pt x="22849" y="16057"/>
                    <a:pt x="23623" y="10408"/>
                    <a:pt x="21845" y="6370"/>
                  </a:cubicBezTo>
                  <a:cubicBezTo>
                    <a:pt x="20222" y="2732"/>
                    <a:pt x="16554" y="691"/>
                    <a:pt x="12768" y="691"/>
                  </a:cubicBezTo>
                  <a:cubicBezTo>
                    <a:pt x="12307" y="691"/>
                    <a:pt x="11844" y="722"/>
                    <a:pt x="11383" y="783"/>
                  </a:cubicBezTo>
                  <a:cubicBezTo>
                    <a:pt x="12022" y="660"/>
                    <a:pt x="12664" y="598"/>
                    <a:pt x="13301" y="598"/>
                  </a:cubicBezTo>
                  <a:close/>
                  <a:moveTo>
                    <a:pt x="19606" y="19928"/>
                  </a:moveTo>
                  <a:cubicBezTo>
                    <a:pt x="19627" y="19970"/>
                    <a:pt x="19648" y="19991"/>
                    <a:pt x="19669" y="20012"/>
                  </a:cubicBezTo>
                  <a:lnTo>
                    <a:pt x="19480" y="20221"/>
                  </a:lnTo>
                  <a:cubicBezTo>
                    <a:pt x="18957" y="20744"/>
                    <a:pt x="18350" y="21183"/>
                    <a:pt x="17723" y="21539"/>
                  </a:cubicBezTo>
                  <a:cubicBezTo>
                    <a:pt x="18413" y="21079"/>
                    <a:pt x="19041" y="20556"/>
                    <a:pt x="19606" y="19928"/>
                  </a:cubicBezTo>
                  <a:close/>
                  <a:moveTo>
                    <a:pt x="11529" y="16245"/>
                  </a:moveTo>
                  <a:cubicBezTo>
                    <a:pt x="11529" y="16266"/>
                    <a:pt x="11550" y="16266"/>
                    <a:pt x="11550" y="16287"/>
                  </a:cubicBezTo>
                  <a:cubicBezTo>
                    <a:pt x="12083" y="16832"/>
                    <a:pt x="12840" y="16985"/>
                    <a:pt x="13616" y="16985"/>
                  </a:cubicBezTo>
                  <a:cubicBezTo>
                    <a:pt x="14241" y="16985"/>
                    <a:pt x="14879" y="16885"/>
                    <a:pt x="15421" y="16810"/>
                  </a:cubicBezTo>
                  <a:cubicBezTo>
                    <a:pt x="16280" y="16703"/>
                    <a:pt x="17134" y="16541"/>
                    <a:pt x="17944" y="16541"/>
                  </a:cubicBezTo>
                  <a:cubicBezTo>
                    <a:pt x="18870" y="16541"/>
                    <a:pt x="19737" y="16753"/>
                    <a:pt x="20485" y="17501"/>
                  </a:cubicBezTo>
                  <a:cubicBezTo>
                    <a:pt x="20338" y="17773"/>
                    <a:pt x="20192" y="18024"/>
                    <a:pt x="20024" y="18275"/>
                  </a:cubicBezTo>
                  <a:cubicBezTo>
                    <a:pt x="18811" y="20137"/>
                    <a:pt x="16969" y="21351"/>
                    <a:pt x="14877" y="21979"/>
                  </a:cubicBezTo>
                  <a:cubicBezTo>
                    <a:pt x="14866" y="21979"/>
                    <a:pt x="14856" y="21979"/>
                    <a:pt x="14845" y="21979"/>
                  </a:cubicBezTo>
                  <a:cubicBezTo>
                    <a:pt x="12841" y="21979"/>
                    <a:pt x="10311" y="20026"/>
                    <a:pt x="9332" y="18819"/>
                  </a:cubicBezTo>
                  <a:cubicBezTo>
                    <a:pt x="8830" y="18212"/>
                    <a:pt x="8412" y="17522"/>
                    <a:pt x="8056" y="16790"/>
                  </a:cubicBezTo>
                  <a:lnTo>
                    <a:pt x="8056" y="16790"/>
                  </a:lnTo>
                  <a:cubicBezTo>
                    <a:pt x="8194" y="16795"/>
                    <a:pt x="8333" y="16798"/>
                    <a:pt x="8472" y="16798"/>
                  </a:cubicBezTo>
                  <a:cubicBezTo>
                    <a:pt x="9347" y="16798"/>
                    <a:pt x="10247" y="16681"/>
                    <a:pt x="11132" y="16392"/>
                  </a:cubicBezTo>
                  <a:cubicBezTo>
                    <a:pt x="11257" y="16350"/>
                    <a:pt x="11404" y="16308"/>
                    <a:pt x="11529" y="16245"/>
                  </a:cubicBezTo>
                  <a:close/>
                  <a:moveTo>
                    <a:pt x="4311" y="15953"/>
                  </a:moveTo>
                  <a:cubicBezTo>
                    <a:pt x="5231" y="16308"/>
                    <a:pt x="6194" y="16580"/>
                    <a:pt x="7177" y="16727"/>
                  </a:cubicBezTo>
                  <a:cubicBezTo>
                    <a:pt x="7826" y="18212"/>
                    <a:pt x="8746" y="19551"/>
                    <a:pt x="10002" y="20577"/>
                  </a:cubicBezTo>
                  <a:cubicBezTo>
                    <a:pt x="10609" y="21100"/>
                    <a:pt x="11843" y="21895"/>
                    <a:pt x="13099" y="22355"/>
                  </a:cubicBezTo>
                  <a:cubicBezTo>
                    <a:pt x="12558" y="22442"/>
                    <a:pt x="12017" y="22486"/>
                    <a:pt x="11465" y="22486"/>
                  </a:cubicBezTo>
                  <a:cubicBezTo>
                    <a:pt x="11354" y="22486"/>
                    <a:pt x="11243" y="22484"/>
                    <a:pt x="11132" y="22481"/>
                  </a:cubicBezTo>
                  <a:cubicBezTo>
                    <a:pt x="9855" y="22251"/>
                    <a:pt x="8600" y="21937"/>
                    <a:pt x="7386" y="21455"/>
                  </a:cubicBezTo>
                  <a:cubicBezTo>
                    <a:pt x="5922" y="20870"/>
                    <a:pt x="4311" y="20054"/>
                    <a:pt x="3034" y="18966"/>
                  </a:cubicBezTo>
                  <a:cubicBezTo>
                    <a:pt x="3013" y="17857"/>
                    <a:pt x="4018" y="16999"/>
                    <a:pt x="4311" y="15953"/>
                  </a:cubicBezTo>
                  <a:close/>
                  <a:moveTo>
                    <a:pt x="13379" y="1"/>
                  </a:moveTo>
                  <a:cubicBezTo>
                    <a:pt x="12558" y="1"/>
                    <a:pt x="11709" y="104"/>
                    <a:pt x="10839" y="323"/>
                  </a:cubicBezTo>
                  <a:cubicBezTo>
                    <a:pt x="7491" y="1160"/>
                    <a:pt x="4269" y="3712"/>
                    <a:pt x="2260" y="6872"/>
                  </a:cubicBezTo>
                  <a:cubicBezTo>
                    <a:pt x="1883" y="7311"/>
                    <a:pt x="1611" y="7855"/>
                    <a:pt x="1381" y="8462"/>
                  </a:cubicBezTo>
                  <a:lnTo>
                    <a:pt x="1339" y="8546"/>
                  </a:lnTo>
                  <a:cubicBezTo>
                    <a:pt x="1067" y="8797"/>
                    <a:pt x="963" y="9111"/>
                    <a:pt x="942" y="9445"/>
                  </a:cubicBezTo>
                  <a:cubicBezTo>
                    <a:pt x="293" y="11182"/>
                    <a:pt x="0" y="12981"/>
                    <a:pt x="210" y="14739"/>
                  </a:cubicBezTo>
                  <a:cubicBezTo>
                    <a:pt x="231" y="14990"/>
                    <a:pt x="293" y="15220"/>
                    <a:pt x="335" y="15429"/>
                  </a:cubicBezTo>
                  <a:cubicBezTo>
                    <a:pt x="461" y="16559"/>
                    <a:pt x="795" y="17668"/>
                    <a:pt x="1423" y="18631"/>
                  </a:cubicBezTo>
                  <a:cubicBezTo>
                    <a:pt x="2302" y="19949"/>
                    <a:pt x="3557" y="20974"/>
                    <a:pt x="5022" y="21727"/>
                  </a:cubicBezTo>
                  <a:lnTo>
                    <a:pt x="4876" y="21748"/>
                  </a:lnTo>
                  <a:cubicBezTo>
                    <a:pt x="5043" y="21790"/>
                    <a:pt x="5189" y="21832"/>
                    <a:pt x="5357" y="21895"/>
                  </a:cubicBezTo>
                  <a:cubicBezTo>
                    <a:pt x="5357" y="21895"/>
                    <a:pt x="5357" y="21895"/>
                    <a:pt x="5378" y="21874"/>
                  </a:cubicBezTo>
                  <a:cubicBezTo>
                    <a:pt x="5420" y="21895"/>
                    <a:pt x="5461" y="21916"/>
                    <a:pt x="5503" y="21937"/>
                  </a:cubicBezTo>
                  <a:lnTo>
                    <a:pt x="5482" y="21937"/>
                  </a:lnTo>
                  <a:cubicBezTo>
                    <a:pt x="5503" y="21958"/>
                    <a:pt x="5524" y="21958"/>
                    <a:pt x="5545" y="21958"/>
                  </a:cubicBezTo>
                  <a:cubicBezTo>
                    <a:pt x="5796" y="22041"/>
                    <a:pt x="6026" y="22146"/>
                    <a:pt x="6257" y="22251"/>
                  </a:cubicBezTo>
                  <a:cubicBezTo>
                    <a:pt x="6382" y="22292"/>
                    <a:pt x="6487" y="22334"/>
                    <a:pt x="6591" y="22376"/>
                  </a:cubicBezTo>
                  <a:cubicBezTo>
                    <a:pt x="6591" y="22376"/>
                    <a:pt x="6570" y="22376"/>
                    <a:pt x="6570" y="22397"/>
                  </a:cubicBezTo>
                  <a:cubicBezTo>
                    <a:pt x="6654" y="22418"/>
                    <a:pt x="6738" y="22460"/>
                    <a:pt x="6842" y="22502"/>
                  </a:cubicBezTo>
                  <a:lnTo>
                    <a:pt x="6863" y="22502"/>
                  </a:lnTo>
                  <a:cubicBezTo>
                    <a:pt x="6863" y="22502"/>
                    <a:pt x="6884" y="22481"/>
                    <a:pt x="6905" y="22481"/>
                  </a:cubicBezTo>
                  <a:cubicBezTo>
                    <a:pt x="7093" y="22543"/>
                    <a:pt x="7282" y="22606"/>
                    <a:pt x="7491" y="22648"/>
                  </a:cubicBezTo>
                  <a:cubicBezTo>
                    <a:pt x="7470" y="22669"/>
                    <a:pt x="7449" y="22669"/>
                    <a:pt x="7428" y="22690"/>
                  </a:cubicBezTo>
                  <a:cubicBezTo>
                    <a:pt x="7512" y="22711"/>
                    <a:pt x="7617" y="22732"/>
                    <a:pt x="7700" y="22774"/>
                  </a:cubicBezTo>
                  <a:cubicBezTo>
                    <a:pt x="7721" y="22753"/>
                    <a:pt x="7742" y="22732"/>
                    <a:pt x="7763" y="22732"/>
                  </a:cubicBezTo>
                  <a:cubicBezTo>
                    <a:pt x="7930" y="22774"/>
                    <a:pt x="8098" y="22795"/>
                    <a:pt x="8265" y="22836"/>
                  </a:cubicBezTo>
                  <a:cubicBezTo>
                    <a:pt x="8223" y="22857"/>
                    <a:pt x="8202" y="22878"/>
                    <a:pt x="8181" y="22899"/>
                  </a:cubicBezTo>
                  <a:cubicBezTo>
                    <a:pt x="8286" y="22920"/>
                    <a:pt x="8391" y="22941"/>
                    <a:pt x="8495" y="22962"/>
                  </a:cubicBezTo>
                  <a:cubicBezTo>
                    <a:pt x="8516" y="22941"/>
                    <a:pt x="8558" y="22920"/>
                    <a:pt x="8579" y="22899"/>
                  </a:cubicBezTo>
                  <a:cubicBezTo>
                    <a:pt x="8726" y="22941"/>
                    <a:pt x="8893" y="22962"/>
                    <a:pt x="9039" y="22983"/>
                  </a:cubicBezTo>
                  <a:cubicBezTo>
                    <a:pt x="9018" y="23004"/>
                    <a:pt x="8998" y="23025"/>
                    <a:pt x="8956" y="23046"/>
                  </a:cubicBezTo>
                  <a:cubicBezTo>
                    <a:pt x="9039" y="23067"/>
                    <a:pt x="9144" y="23088"/>
                    <a:pt x="9228" y="23088"/>
                  </a:cubicBezTo>
                  <a:lnTo>
                    <a:pt x="9290" y="23025"/>
                  </a:lnTo>
                  <a:cubicBezTo>
                    <a:pt x="9416" y="23046"/>
                    <a:pt x="9542" y="23046"/>
                    <a:pt x="9667" y="23067"/>
                  </a:cubicBezTo>
                  <a:cubicBezTo>
                    <a:pt x="9646" y="23088"/>
                    <a:pt x="9604" y="23108"/>
                    <a:pt x="9562" y="23129"/>
                  </a:cubicBezTo>
                  <a:cubicBezTo>
                    <a:pt x="9667" y="23150"/>
                    <a:pt x="9772" y="23171"/>
                    <a:pt x="9855" y="23171"/>
                  </a:cubicBezTo>
                  <a:cubicBezTo>
                    <a:pt x="9897" y="23150"/>
                    <a:pt x="9918" y="23129"/>
                    <a:pt x="9960" y="23108"/>
                  </a:cubicBezTo>
                  <a:cubicBezTo>
                    <a:pt x="10086" y="23108"/>
                    <a:pt x="10211" y="23129"/>
                    <a:pt x="10316" y="23129"/>
                  </a:cubicBezTo>
                  <a:lnTo>
                    <a:pt x="10483" y="23150"/>
                  </a:lnTo>
                  <a:cubicBezTo>
                    <a:pt x="10441" y="23171"/>
                    <a:pt x="10420" y="23192"/>
                    <a:pt x="10378" y="23213"/>
                  </a:cubicBezTo>
                  <a:cubicBezTo>
                    <a:pt x="10420" y="23234"/>
                    <a:pt x="10462" y="23234"/>
                    <a:pt x="10504" y="23234"/>
                  </a:cubicBezTo>
                  <a:lnTo>
                    <a:pt x="10692" y="23234"/>
                  </a:lnTo>
                  <a:cubicBezTo>
                    <a:pt x="10713" y="23234"/>
                    <a:pt x="10734" y="23213"/>
                    <a:pt x="10755" y="23192"/>
                  </a:cubicBezTo>
                  <a:cubicBezTo>
                    <a:pt x="10964" y="23213"/>
                    <a:pt x="11153" y="23234"/>
                    <a:pt x="11341" y="23255"/>
                  </a:cubicBezTo>
                  <a:cubicBezTo>
                    <a:pt x="11341" y="23255"/>
                    <a:pt x="11320" y="23276"/>
                    <a:pt x="11320" y="23276"/>
                  </a:cubicBezTo>
                  <a:cubicBezTo>
                    <a:pt x="11534" y="23283"/>
                    <a:pt x="11748" y="23287"/>
                    <a:pt x="11961" y="23287"/>
                  </a:cubicBezTo>
                  <a:cubicBezTo>
                    <a:pt x="13537" y="23287"/>
                    <a:pt x="15081" y="23073"/>
                    <a:pt x="16593" y="22502"/>
                  </a:cubicBezTo>
                  <a:cubicBezTo>
                    <a:pt x="17472" y="22167"/>
                    <a:pt x="18371" y="21727"/>
                    <a:pt x="19166" y="21204"/>
                  </a:cubicBezTo>
                  <a:cubicBezTo>
                    <a:pt x="19627" y="20849"/>
                    <a:pt x="20045" y="20451"/>
                    <a:pt x="20443" y="20012"/>
                  </a:cubicBezTo>
                  <a:lnTo>
                    <a:pt x="20736" y="20012"/>
                  </a:lnTo>
                  <a:cubicBezTo>
                    <a:pt x="20903" y="19865"/>
                    <a:pt x="21091" y="19698"/>
                    <a:pt x="21259" y="19551"/>
                  </a:cubicBezTo>
                  <a:cubicBezTo>
                    <a:pt x="21112" y="19551"/>
                    <a:pt x="20966" y="19551"/>
                    <a:pt x="20819" y="19572"/>
                  </a:cubicBezTo>
                  <a:cubicBezTo>
                    <a:pt x="23351" y="16476"/>
                    <a:pt x="24355" y="11977"/>
                    <a:pt x="23309" y="8274"/>
                  </a:cubicBezTo>
                  <a:cubicBezTo>
                    <a:pt x="21953" y="3490"/>
                    <a:pt x="18145" y="1"/>
                    <a:pt x="13379"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 name="Google Shape;926;p21"/>
            <p:cNvGrpSpPr/>
            <p:nvPr/>
          </p:nvGrpSpPr>
          <p:grpSpPr>
            <a:xfrm flipH="1" rot="7823182">
              <a:off x="8463992" y="2454564"/>
              <a:ext cx="607652" cy="328309"/>
              <a:chOff x="681350" y="1584900"/>
              <a:chExt cx="868375" cy="469175"/>
            </a:xfrm>
          </p:grpSpPr>
          <p:sp>
            <p:nvSpPr>
              <p:cNvPr id="927" name="Google Shape;927;p21"/>
              <p:cNvSpPr/>
              <p:nvPr/>
            </p:nvSpPr>
            <p:spPr>
              <a:xfrm>
                <a:off x="681350" y="1584900"/>
                <a:ext cx="868375" cy="469175"/>
              </a:xfrm>
              <a:custGeom>
                <a:rect b="b" l="l" r="r" t="t"/>
                <a:pathLst>
                  <a:path extrusionOk="0" h="18767" w="34735">
                    <a:moveTo>
                      <a:pt x="18995" y="753"/>
                    </a:moveTo>
                    <a:cubicBezTo>
                      <a:pt x="19305" y="753"/>
                      <a:pt x="19614" y="761"/>
                      <a:pt x="19920" y="778"/>
                    </a:cubicBezTo>
                    <a:cubicBezTo>
                      <a:pt x="20046" y="778"/>
                      <a:pt x="20192" y="799"/>
                      <a:pt x="20318" y="799"/>
                    </a:cubicBezTo>
                    <a:cubicBezTo>
                      <a:pt x="18979" y="820"/>
                      <a:pt x="17598" y="966"/>
                      <a:pt x="16217" y="1217"/>
                    </a:cubicBezTo>
                    <a:cubicBezTo>
                      <a:pt x="13936" y="1594"/>
                      <a:pt x="11614" y="2096"/>
                      <a:pt x="9458" y="2996"/>
                    </a:cubicBezTo>
                    <a:cubicBezTo>
                      <a:pt x="12434" y="1622"/>
                      <a:pt x="15793" y="753"/>
                      <a:pt x="18995" y="753"/>
                    </a:cubicBezTo>
                    <a:close/>
                    <a:moveTo>
                      <a:pt x="25779" y="3812"/>
                    </a:moveTo>
                    <a:cubicBezTo>
                      <a:pt x="25758" y="3916"/>
                      <a:pt x="25737" y="4000"/>
                      <a:pt x="25716" y="4084"/>
                    </a:cubicBezTo>
                    <a:cubicBezTo>
                      <a:pt x="25716" y="4105"/>
                      <a:pt x="25716" y="4126"/>
                      <a:pt x="25737" y="4126"/>
                    </a:cubicBezTo>
                    <a:cubicBezTo>
                      <a:pt x="25632" y="4335"/>
                      <a:pt x="25549" y="4523"/>
                      <a:pt x="25444" y="4732"/>
                    </a:cubicBezTo>
                    <a:cubicBezTo>
                      <a:pt x="25549" y="4377"/>
                      <a:pt x="25674" y="4063"/>
                      <a:pt x="25779" y="3812"/>
                    </a:cubicBezTo>
                    <a:close/>
                    <a:moveTo>
                      <a:pt x="12932" y="5737"/>
                    </a:moveTo>
                    <a:lnTo>
                      <a:pt x="12932" y="5737"/>
                    </a:lnTo>
                    <a:cubicBezTo>
                      <a:pt x="12869" y="6009"/>
                      <a:pt x="12806" y="6281"/>
                      <a:pt x="12743" y="6553"/>
                    </a:cubicBezTo>
                    <a:cubicBezTo>
                      <a:pt x="12660" y="6553"/>
                      <a:pt x="12576" y="6553"/>
                      <a:pt x="12513" y="6574"/>
                    </a:cubicBezTo>
                    <a:cubicBezTo>
                      <a:pt x="12534" y="6260"/>
                      <a:pt x="12576" y="5925"/>
                      <a:pt x="12702" y="5820"/>
                    </a:cubicBezTo>
                    <a:cubicBezTo>
                      <a:pt x="12764" y="5779"/>
                      <a:pt x="12848" y="5758"/>
                      <a:pt x="12932" y="5737"/>
                    </a:cubicBezTo>
                    <a:close/>
                    <a:moveTo>
                      <a:pt x="19564" y="5569"/>
                    </a:moveTo>
                    <a:cubicBezTo>
                      <a:pt x="19606" y="5653"/>
                      <a:pt x="19669" y="5716"/>
                      <a:pt x="19732" y="5779"/>
                    </a:cubicBezTo>
                    <a:cubicBezTo>
                      <a:pt x="19732" y="5799"/>
                      <a:pt x="19732" y="5799"/>
                      <a:pt x="19711" y="5799"/>
                    </a:cubicBezTo>
                    <a:cubicBezTo>
                      <a:pt x="19669" y="5862"/>
                      <a:pt x="19690" y="5946"/>
                      <a:pt x="19753" y="5988"/>
                    </a:cubicBezTo>
                    <a:cubicBezTo>
                      <a:pt x="19732" y="6009"/>
                      <a:pt x="19711" y="6030"/>
                      <a:pt x="19690" y="6071"/>
                    </a:cubicBezTo>
                    <a:cubicBezTo>
                      <a:pt x="19648" y="6155"/>
                      <a:pt x="19648" y="6302"/>
                      <a:pt x="19627" y="6385"/>
                    </a:cubicBezTo>
                    <a:cubicBezTo>
                      <a:pt x="19606" y="6469"/>
                      <a:pt x="19585" y="6532"/>
                      <a:pt x="19564" y="6595"/>
                    </a:cubicBezTo>
                    <a:cubicBezTo>
                      <a:pt x="19481" y="6595"/>
                      <a:pt x="19397" y="6595"/>
                      <a:pt x="19292" y="6574"/>
                    </a:cubicBezTo>
                    <a:cubicBezTo>
                      <a:pt x="19397" y="6239"/>
                      <a:pt x="19481" y="5904"/>
                      <a:pt x="19564" y="5569"/>
                    </a:cubicBezTo>
                    <a:close/>
                    <a:moveTo>
                      <a:pt x="8015" y="6511"/>
                    </a:moveTo>
                    <a:cubicBezTo>
                      <a:pt x="7952" y="6741"/>
                      <a:pt x="7889" y="6992"/>
                      <a:pt x="7826" y="7243"/>
                    </a:cubicBezTo>
                    <a:cubicBezTo>
                      <a:pt x="7722" y="7243"/>
                      <a:pt x="7638" y="7264"/>
                      <a:pt x="7533" y="7285"/>
                    </a:cubicBezTo>
                    <a:cubicBezTo>
                      <a:pt x="7701" y="7034"/>
                      <a:pt x="7847" y="6762"/>
                      <a:pt x="8015" y="6511"/>
                    </a:cubicBezTo>
                    <a:close/>
                    <a:moveTo>
                      <a:pt x="20506" y="1415"/>
                    </a:moveTo>
                    <a:cubicBezTo>
                      <a:pt x="22573" y="1415"/>
                      <a:pt x="24589" y="1758"/>
                      <a:pt x="26427" y="2682"/>
                    </a:cubicBezTo>
                    <a:cubicBezTo>
                      <a:pt x="26407" y="2703"/>
                      <a:pt x="26365" y="2724"/>
                      <a:pt x="26344" y="2766"/>
                    </a:cubicBezTo>
                    <a:cubicBezTo>
                      <a:pt x="26332" y="2765"/>
                      <a:pt x="26320" y="2764"/>
                      <a:pt x="26308" y="2764"/>
                    </a:cubicBezTo>
                    <a:cubicBezTo>
                      <a:pt x="25327" y="2764"/>
                      <a:pt x="24815" y="6169"/>
                      <a:pt x="24670" y="7306"/>
                    </a:cubicBezTo>
                    <a:cubicBezTo>
                      <a:pt x="24419" y="7243"/>
                      <a:pt x="24147" y="7201"/>
                      <a:pt x="23896" y="7159"/>
                    </a:cubicBezTo>
                    <a:cubicBezTo>
                      <a:pt x="22640" y="6950"/>
                      <a:pt x="21385" y="6762"/>
                      <a:pt x="20129" y="6657"/>
                    </a:cubicBezTo>
                    <a:cubicBezTo>
                      <a:pt x="20234" y="6343"/>
                      <a:pt x="20360" y="5904"/>
                      <a:pt x="20109" y="5695"/>
                    </a:cubicBezTo>
                    <a:cubicBezTo>
                      <a:pt x="20088" y="5674"/>
                      <a:pt x="20046" y="5653"/>
                      <a:pt x="20004" y="5632"/>
                    </a:cubicBezTo>
                    <a:cubicBezTo>
                      <a:pt x="19983" y="5611"/>
                      <a:pt x="19962" y="5590"/>
                      <a:pt x="19920" y="5590"/>
                    </a:cubicBezTo>
                    <a:cubicBezTo>
                      <a:pt x="19816" y="5423"/>
                      <a:pt x="19690" y="5151"/>
                      <a:pt x="19585" y="5025"/>
                    </a:cubicBezTo>
                    <a:cubicBezTo>
                      <a:pt x="19561" y="4985"/>
                      <a:pt x="19514" y="4966"/>
                      <a:pt x="19465" y="4966"/>
                    </a:cubicBezTo>
                    <a:cubicBezTo>
                      <a:pt x="19388" y="4966"/>
                      <a:pt x="19305" y="5011"/>
                      <a:pt x="19292" y="5088"/>
                    </a:cubicBezTo>
                    <a:cubicBezTo>
                      <a:pt x="19209" y="5569"/>
                      <a:pt x="19062" y="6051"/>
                      <a:pt x="18895" y="6553"/>
                    </a:cubicBezTo>
                    <a:cubicBezTo>
                      <a:pt x="18100" y="6490"/>
                      <a:pt x="17305" y="6469"/>
                      <a:pt x="16489" y="6448"/>
                    </a:cubicBezTo>
                    <a:cubicBezTo>
                      <a:pt x="16551" y="6239"/>
                      <a:pt x="16572" y="6051"/>
                      <a:pt x="16510" y="5904"/>
                    </a:cubicBezTo>
                    <a:cubicBezTo>
                      <a:pt x="16480" y="5874"/>
                      <a:pt x="16432" y="5854"/>
                      <a:pt x="16387" y="5854"/>
                    </a:cubicBezTo>
                    <a:cubicBezTo>
                      <a:pt x="16337" y="5854"/>
                      <a:pt x="16291" y="5880"/>
                      <a:pt x="16279" y="5946"/>
                    </a:cubicBezTo>
                    <a:cubicBezTo>
                      <a:pt x="16279" y="5967"/>
                      <a:pt x="16279" y="5988"/>
                      <a:pt x="16279" y="6009"/>
                    </a:cubicBezTo>
                    <a:cubicBezTo>
                      <a:pt x="16259" y="6051"/>
                      <a:pt x="16133" y="6343"/>
                      <a:pt x="16112" y="6406"/>
                    </a:cubicBezTo>
                    <a:lnTo>
                      <a:pt x="16112" y="6448"/>
                    </a:lnTo>
                    <a:lnTo>
                      <a:pt x="16007" y="6448"/>
                    </a:lnTo>
                    <a:cubicBezTo>
                      <a:pt x="16112" y="6030"/>
                      <a:pt x="16091" y="5841"/>
                      <a:pt x="16593" y="5737"/>
                    </a:cubicBezTo>
                    <a:cubicBezTo>
                      <a:pt x="16677" y="5716"/>
                      <a:pt x="16719" y="5632"/>
                      <a:pt x="16698" y="5548"/>
                    </a:cubicBezTo>
                    <a:cubicBezTo>
                      <a:pt x="16698" y="5507"/>
                      <a:pt x="16677" y="5444"/>
                      <a:pt x="16677" y="5402"/>
                    </a:cubicBezTo>
                    <a:cubicBezTo>
                      <a:pt x="16656" y="5339"/>
                      <a:pt x="16593" y="5297"/>
                      <a:pt x="16531" y="5297"/>
                    </a:cubicBezTo>
                    <a:cubicBezTo>
                      <a:pt x="16492" y="5293"/>
                      <a:pt x="16460" y="5290"/>
                      <a:pt x="16433" y="5290"/>
                    </a:cubicBezTo>
                    <a:cubicBezTo>
                      <a:pt x="16328" y="5290"/>
                      <a:pt x="16291" y="5328"/>
                      <a:pt x="16175" y="5444"/>
                    </a:cubicBezTo>
                    <a:cubicBezTo>
                      <a:pt x="16133" y="5444"/>
                      <a:pt x="16070" y="5465"/>
                      <a:pt x="15987" y="5507"/>
                    </a:cubicBezTo>
                    <a:cubicBezTo>
                      <a:pt x="15924" y="5527"/>
                      <a:pt x="15882" y="5569"/>
                      <a:pt x="15861" y="5632"/>
                    </a:cubicBezTo>
                    <a:cubicBezTo>
                      <a:pt x="15777" y="5904"/>
                      <a:pt x="15715" y="6176"/>
                      <a:pt x="15631" y="6448"/>
                    </a:cubicBezTo>
                    <a:cubicBezTo>
                      <a:pt x="15024" y="6448"/>
                      <a:pt x="14417" y="6448"/>
                      <a:pt x="13810" y="6490"/>
                    </a:cubicBezTo>
                    <a:cubicBezTo>
                      <a:pt x="13601" y="6490"/>
                      <a:pt x="13392" y="6511"/>
                      <a:pt x="13183" y="6511"/>
                    </a:cubicBezTo>
                    <a:cubicBezTo>
                      <a:pt x="13246" y="6197"/>
                      <a:pt x="13287" y="5883"/>
                      <a:pt x="13329" y="5569"/>
                    </a:cubicBezTo>
                    <a:cubicBezTo>
                      <a:pt x="13329" y="5486"/>
                      <a:pt x="13287" y="5423"/>
                      <a:pt x="13225" y="5402"/>
                    </a:cubicBezTo>
                    <a:cubicBezTo>
                      <a:pt x="13186" y="5376"/>
                      <a:pt x="13139" y="5358"/>
                      <a:pt x="13094" y="5358"/>
                    </a:cubicBezTo>
                    <a:cubicBezTo>
                      <a:pt x="13066" y="5358"/>
                      <a:pt x="13039" y="5365"/>
                      <a:pt x="13015" y="5381"/>
                    </a:cubicBezTo>
                    <a:cubicBezTo>
                      <a:pt x="12994" y="5381"/>
                      <a:pt x="12974" y="5402"/>
                      <a:pt x="12953" y="5402"/>
                    </a:cubicBezTo>
                    <a:cubicBezTo>
                      <a:pt x="12932" y="5423"/>
                      <a:pt x="12932" y="5444"/>
                      <a:pt x="12911" y="5465"/>
                    </a:cubicBezTo>
                    <a:lnTo>
                      <a:pt x="12806" y="5465"/>
                    </a:lnTo>
                    <a:cubicBezTo>
                      <a:pt x="12794" y="5462"/>
                      <a:pt x="12782" y="5460"/>
                      <a:pt x="12768" y="5460"/>
                    </a:cubicBezTo>
                    <a:cubicBezTo>
                      <a:pt x="12683" y="5460"/>
                      <a:pt x="12564" y="5509"/>
                      <a:pt x="12492" y="5527"/>
                    </a:cubicBezTo>
                    <a:cubicBezTo>
                      <a:pt x="12430" y="5527"/>
                      <a:pt x="12325" y="5569"/>
                      <a:pt x="12325" y="5653"/>
                    </a:cubicBezTo>
                    <a:cubicBezTo>
                      <a:pt x="12262" y="5967"/>
                      <a:pt x="12199" y="6281"/>
                      <a:pt x="12137" y="6615"/>
                    </a:cubicBezTo>
                    <a:cubicBezTo>
                      <a:pt x="10839" y="6741"/>
                      <a:pt x="9563" y="6929"/>
                      <a:pt x="8287" y="7159"/>
                    </a:cubicBezTo>
                    <a:cubicBezTo>
                      <a:pt x="8601" y="5820"/>
                      <a:pt x="9145" y="4544"/>
                      <a:pt x="9961" y="3519"/>
                    </a:cubicBezTo>
                    <a:cubicBezTo>
                      <a:pt x="11216" y="2996"/>
                      <a:pt x="12534" y="2598"/>
                      <a:pt x="13915" y="2284"/>
                    </a:cubicBezTo>
                    <a:cubicBezTo>
                      <a:pt x="16068" y="1800"/>
                      <a:pt x="18316" y="1415"/>
                      <a:pt x="20506" y="1415"/>
                    </a:cubicBezTo>
                    <a:close/>
                    <a:moveTo>
                      <a:pt x="26846" y="2891"/>
                    </a:moveTo>
                    <a:cubicBezTo>
                      <a:pt x="27076" y="3017"/>
                      <a:pt x="27327" y="3163"/>
                      <a:pt x="27557" y="3330"/>
                    </a:cubicBezTo>
                    <a:cubicBezTo>
                      <a:pt x="26867" y="3707"/>
                      <a:pt x="26511" y="4858"/>
                      <a:pt x="26302" y="5967"/>
                    </a:cubicBezTo>
                    <a:cubicBezTo>
                      <a:pt x="26279" y="5959"/>
                      <a:pt x="26253" y="5954"/>
                      <a:pt x="26228" y="5954"/>
                    </a:cubicBezTo>
                    <a:cubicBezTo>
                      <a:pt x="26183" y="5954"/>
                      <a:pt x="26140" y="5969"/>
                      <a:pt x="26114" y="6009"/>
                    </a:cubicBezTo>
                    <a:cubicBezTo>
                      <a:pt x="25883" y="6469"/>
                      <a:pt x="25695" y="6950"/>
                      <a:pt x="25528" y="7452"/>
                    </a:cubicBezTo>
                    <a:cubicBezTo>
                      <a:pt x="25423" y="7432"/>
                      <a:pt x="25318" y="7411"/>
                      <a:pt x="25214" y="7390"/>
                    </a:cubicBezTo>
                    <a:cubicBezTo>
                      <a:pt x="25549" y="6615"/>
                      <a:pt x="25904" y="5820"/>
                      <a:pt x="26114" y="5025"/>
                    </a:cubicBezTo>
                    <a:cubicBezTo>
                      <a:pt x="26141" y="4928"/>
                      <a:pt x="26050" y="4841"/>
                      <a:pt x="25967" y="4841"/>
                    </a:cubicBezTo>
                    <a:cubicBezTo>
                      <a:pt x="25924" y="4841"/>
                      <a:pt x="25884" y="4864"/>
                      <a:pt x="25863" y="4921"/>
                    </a:cubicBezTo>
                    <a:cubicBezTo>
                      <a:pt x="25486" y="5653"/>
                      <a:pt x="25214" y="6469"/>
                      <a:pt x="24963" y="7285"/>
                    </a:cubicBezTo>
                    <a:cubicBezTo>
                      <a:pt x="25005" y="6908"/>
                      <a:pt x="25067" y="6553"/>
                      <a:pt x="25130" y="6197"/>
                    </a:cubicBezTo>
                    <a:cubicBezTo>
                      <a:pt x="25444" y="5276"/>
                      <a:pt x="25925" y="4377"/>
                      <a:pt x="26427" y="3519"/>
                    </a:cubicBezTo>
                    <a:cubicBezTo>
                      <a:pt x="26532" y="3351"/>
                      <a:pt x="26699" y="3121"/>
                      <a:pt x="26846" y="2891"/>
                    </a:cubicBezTo>
                    <a:close/>
                    <a:moveTo>
                      <a:pt x="9207" y="3833"/>
                    </a:moveTo>
                    <a:cubicBezTo>
                      <a:pt x="8852" y="4377"/>
                      <a:pt x="8559" y="4983"/>
                      <a:pt x="8308" y="5611"/>
                    </a:cubicBezTo>
                    <a:cubicBezTo>
                      <a:pt x="8287" y="5611"/>
                      <a:pt x="8266" y="5611"/>
                      <a:pt x="8245" y="5632"/>
                    </a:cubicBezTo>
                    <a:cubicBezTo>
                      <a:pt x="7743" y="6155"/>
                      <a:pt x="7303" y="6762"/>
                      <a:pt x="6906" y="7411"/>
                    </a:cubicBezTo>
                    <a:cubicBezTo>
                      <a:pt x="6780" y="7432"/>
                      <a:pt x="6634" y="7452"/>
                      <a:pt x="6508" y="7494"/>
                    </a:cubicBezTo>
                    <a:cubicBezTo>
                      <a:pt x="7157" y="6427"/>
                      <a:pt x="7889" y="5444"/>
                      <a:pt x="8726" y="4544"/>
                    </a:cubicBezTo>
                    <a:cubicBezTo>
                      <a:pt x="8824" y="4429"/>
                      <a:pt x="8743" y="4302"/>
                      <a:pt x="8633" y="4302"/>
                    </a:cubicBezTo>
                    <a:cubicBezTo>
                      <a:pt x="8603" y="4302"/>
                      <a:pt x="8570" y="4312"/>
                      <a:pt x="8538" y="4335"/>
                    </a:cubicBezTo>
                    <a:cubicBezTo>
                      <a:pt x="7659" y="5046"/>
                      <a:pt x="6906" y="6009"/>
                      <a:pt x="6320" y="7034"/>
                    </a:cubicBezTo>
                    <a:cubicBezTo>
                      <a:pt x="6508" y="6678"/>
                      <a:pt x="6696" y="6323"/>
                      <a:pt x="6927" y="5967"/>
                    </a:cubicBezTo>
                    <a:cubicBezTo>
                      <a:pt x="7282" y="5402"/>
                      <a:pt x="7701" y="4900"/>
                      <a:pt x="8119" y="4398"/>
                    </a:cubicBezTo>
                    <a:cubicBezTo>
                      <a:pt x="8475" y="4188"/>
                      <a:pt x="8831" y="4000"/>
                      <a:pt x="9207" y="3833"/>
                    </a:cubicBezTo>
                    <a:close/>
                    <a:moveTo>
                      <a:pt x="26197" y="6741"/>
                    </a:moveTo>
                    <a:cubicBezTo>
                      <a:pt x="26155" y="7034"/>
                      <a:pt x="26114" y="7306"/>
                      <a:pt x="26093" y="7557"/>
                    </a:cubicBezTo>
                    <a:cubicBezTo>
                      <a:pt x="26030" y="7557"/>
                      <a:pt x="25967" y="7536"/>
                      <a:pt x="25904" y="7536"/>
                    </a:cubicBezTo>
                    <a:cubicBezTo>
                      <a:pt x="25988" y="7264"/>
                      <a:pt x="26093" y="6992"/>
                      <a:pt x="26197" y="6741"/>
                    </a:cubicBezTo>
                    <a:close/>
                    <a:moveTo>
                      <a:pt x="6989" y="5067"/>
                    </a:moveTo>
                    <a:lnTo>
                      <a:pt x="6989" y="5067"/>
                    </a:lnTo>
                    <a:cubicBezTo>
                      <a:pt x="6445" y="5862"/>
                      <a:pt x="5985" y="6783"/>
                      <a:pt x="5734" y="7641"/>
                    </a:cubicBezTo>
                    <a:cubicBezTo>
                      <a:pt x="5650" y="7662"/>
                      <a:pt x="5567" y="7662"/>
                      <a:pt x="5483" y="7683"/>
                    </a:cubicBezTo>
                    <a:cubicBezTo>
                      <a:pt x="5567" y="7034"/>
                      <a:pt x="5734" y="6427"/>
                      <a:pt x="5985" y="5841"/>
                    </a:cubicBezTo>
                    <a:cubicBezTo>
                      <a:pt x="6006" y="5799"/>
                      <a:pt x="6006" y="5779"/>
                      <a:pt x="6027" y="5758"/>
                    </a:cubicBezTo>
                    <a:cubicBezTo>
                      <a:pt x="6341" y="5507"/>
                      <a:pt x="6676" y="5276"/>
                      <a:pt x="6989" y="5067"/>
                    </a:cubicBezTo>
                    <a:close/>
                    <a:moveTo>
                      <a:pt x="4939" y="6657"/>
                    </a:moveTo>
                    <a:lnTo>
                      <a:pt x="4939" y="6657"/>
                    </a:lnTo>
                    <a:cubicBezTo>
                      <a:pt x="4792" y="6971"/>
                      <a:pt x="4667" y="7264"/>
                      <a:pt x="4562" y="7536"/>
                    </a:cubicBezTo>
                    <a:cubicBezTo>
                      <a:pt x="4520" y="7648"/>
                      <a:pt x="4627" y="7741"/>
                      <a:pt x="4728" y="7741"/>
                    </a:cubicBezTo>
                    <a:cubicBezTo>
                      <a:pt x="4778" y="7741"/>
                      <a:pt x="4827" y="7717"/>
                      <a:pt x="4855" y="7662"/>
                    </a:cubicBezTo>
                    <a:lnTo>
                      <a:pt x="5064" y="7327"/>
                    </a:lnTo>
                    <a:lnTo>
                      <a:pt x="5064" y="7327"/>
                    </a:lnTo>
                    <a:cubicBezTo>
                      <a:pt x="5044" y="7473"/>
                      <a:pt x="5023" y="7620"/>
                      <a:pt x="5002" y="7787"/>
                    </a:cubicBezTo>
                    <a:cubicBezTo>
                      <a:pt x="4541" y="7871"/>
                      <a:pt x="4060" y="7976"/>
                      <a:pt x="3579" y="8101"/>
                    </a:cubicBezTo>
                    <a:cubicBezTo>
                      <a:pt x="3997" y="7578"/>
                      <a:pt x="4458" y="7118"/>
                      <a:pt x="4939" y="6657"/>
                    </a:cubicBezTo>
                    <a:close/>
                    <a:moveTo>
                      <a:pt x="12597" y="7473"/>
                    </a:moveTo>
                    <a:cubicBezTo>
                      <a:pt x="12555" y="7766"/>
                      <a:pt x="12534" y="8080"/>
                      <a:pt x="12513" y="8394"/>
                    </a:cubicBezTo>
                    <a:cubicBezTo>
                      <a:pt x="12430" y="8394"/>
                      <a:pt x="12346" y="8373"/>
                      <a:pt x="12262" y="8373"/>
                    </a:cubicBezTo>
                    <a:cubicBezTo>
                      <a:pt x="12304" y="8080"/>
                      <a:pt x="12346" y="7787"/>
                      <a:pt x="12388" y="7494"/>
                    </a:cubicBezTo>
                    <a:cubicBezTo>
                      <a:pt x="12450" y="7473"/>
                      <a:pt x="12513" y="7473"/>
                      <a:pt x="12597" y="7473"/>
                    </a:cubicBezTo>
                    <a:close/>
                    <a:moveTo>
                      <a:pt x="12011" y="7515"/>
                    </a:moveTo>
                    <a:lnTo>
                      <a:pt x="12011" y="7515"/>
                    </a:lnTo>
                    <a:cubicBezTo>
                      <a:pt x="11969" y="7808"/>
                      <a:pt x="11948" y="8080"/>
                      <a:pt x="11927" y="8352"/>
                    </a:cubicBezTo>
                    <a:cubicBezTo>
                      <a:pt x="11346" y="8324"/>
                      <a:pt x="10760" y="8304"/>
                      <a:pt x="10175" y="8304"/>
                    </a:cubicBezTo>
                    <a:cubicBezTo>
                      <a:pt x="9456" y="8304"/>
                      <a:pt x="8740" y="8334"/>
                      <a:pt x="8036" y="8415"/>
                    </a:cubicBezTo>
                    <a:cubicBezTo>
                      <a:pt x="8057" y="8310"/>
                      <a:pt x="8057" y="8206"/>
                      <a:pt x="8077" y="8101"/>
                    </a:cubicBezTo>
                    <a:cubicBezTo>
                      <a:pt x="9396" y="7871"/>
                      <a:pt x="10693" y="7662"/>
                      <a:pt x="12011" y="7515"/>
                    </a:cubicBezTo>
                    <a:close/>
                    <a:moveTo>
                      <a:pt x="15422" y="7327"/>
                    </a:moveTo>
                    <a:cubicBezTo>
                      <a:pt x="15380" y="7578"/>
                      <a:pt x="15317" y="7829"/>
                      <a:pt x="15296" y="8101"/>
                    </a:cubicBezTo>
                    <a:cubicBezTo>
                      <a:pt x="15275" y="8227"/>
                      <a:pt x="15233" y="8373"/>
                      <a:pt x="15212" y="8520"/>
                    </a:cubicBezTo>
                    <a:cubicBezTo>
                      <a:pt x="14417" y="8499"/>
                      <a:pt x="13622" y="8457"/>
                      <a:pt x="12827" y="8415"/>
                    </a:cubicBezTo>
                    <a:cubicBezTo>
                      <a:pt x="12869" y="8080"/>
                      <a:pt x="12932" y="7745"/>
                      <a:pt x="13015" y="7432"/>
                    </a:cubicBezTo>
                    <a:cubicBezTo>
                      <a:pt x="13622" y="7390"/>
                      <a:pt x="14250" y="7348"/>
                      <a:pt x="14878" y="7327"/>
                    </a:cubicBezTo>
                    <a:close/>
                    <a:moveTo>
                      <a:pt x="15945" y="7327"/>
                    </a:moveTo>
                    <a:cubicBezTo>
                      <a:pt x="15861" y="7724"/>
                      <a:pt x="15819" y="8143"/>
                      <a:pt x="15798" y="8540"/>
                    </a:cubicBezTo>
                    <a:lnTo>
                      <a:pt x="15715" y="8540"/>
                    </a:lnTo>
                    <a:cubicBezTo>
                      <a:pt x="15631" y="8540"/>
                      <a:pt x="15547" y="8520"/>
                      <a:pt x="15463" y="8520"/>
                    </a:cubicBezTo>
                    <a:cubicBezTo>
                      <a:pt x="15547" y="8101"/>
                      <a:pt x="15694" y="7683"/>
                      <a:pt x="15735" y="7452"/>
                    </a:cubicBezTo>
                    <a:cubicBezTo>
                      <a:pt x="15756" y="7411"/>
                      <a:pt x="15756" y="7369"/>
                      <a:pt x="15777" y="7327"/>
                    </a:cubicBezTo>
                    <a:close/>
                    <a:moveTo>
                      <a:pt x="16259" y="7327"/>
                    </a:moveTo>
                    <a:cubicBezTo>
                      <a:pt x="17054" y="7348"/>
                      <a:pt x="17849" y="7390"/>
                      <a:pt x="18644" y="7432"/>
                    </a:cubicBezTo>
                    <a:cubicBezTo>
                      <a:pt x="18539" y="7808"/>
                      <a:pt x="18476" y="8206"/>
                      <a:pt x="18456" y="8582"/>
                    </a:cubicBezTo>
                    <a:cubicBezTo>
                      <a:pt x="17660" y="8561"/>
                      <a:pt x="16865" y="8540"/>
                      <a:pt x="16070" y="8540"/>
                    </a:cubicBezTo>
                    <a:cubicBezTo>
                      <a:pt x="16112" y="8143"/>
                      <a:pt x="16175" y="7724"/>
                      <a:pt x="16259" y="7327"/>
                    </a:cubicBezTo>
                    <a:close/>
                    <a:moveTo>
                      <a:pt x="19062" y="7452"/>
                    </a:moveTo>
                    <a:cubicBezTo>
                      <a:pt x="19167" y="7473"/>
                      <a:pt x="19292" y="7473"/>
                      <a:pt x="19418" y="7494"/>
                    </a:cubicBezTo>
                    <a:cubicBezTo>
                      <a:pt x="19376" y="7850"/>
                      <a:pt x="19355" y="8248"/>
                      <a:pt x="19355" y="8624"/>
                    </a:cubicBezTo>
                    <a:cubicBezTo>
                      <a:pt x="19188" y="8603"/>
                      <a:pt x="19000" y="8603"/>
                      <a:pt x="18811" y="8603"/>
                    </a:cubicBezTo>
                    <a:cubicBezTo>
                      <a:pt x="18874" y="8206"/>
                      <a:pt x="18958" y="7829"/>
                      <a:pt x="19062" y="7452"/>
                    </a:cubicBezTo>
                    <a:close/>
                    <a:moveTo>
                      <a:pt x="7492" y="8206"/>
                    </a:moveTo>
                    <a:lnTo>
                      <a:pt x="7492" y="8206"/>
                    </a:lnTo>
                    <a:cubicBezTo>
                      <a:pt x="7429" y="8310"/>
                      <a:pt x="7387" y="8415"/>
                      <a:pt x="7324" y="8540"/>
                    </a:cubicBezTo>
                    <a:cubicBezTo>
                      <a:pt x="7240" y="8540"/>
                      <a:pt x="7157" y="8561"/>
                      <a:pt x="7073" y="8582"/>
                    </a:cubicBezTo>
                    <a:cubicBezTo>
                      <a:pt x="6948" y="8603"/>
                      <a:pt x="6822" y="8624"/>
                      <a:pt x="6696" y="8666"/>
                    </a:cubicBezTo>
                    <a:cubicBezTo>
                      <a:pt x="6759" y="8540"/>
                      <a:pt x="6822" y="8436"/>
                      <a:pt x="6885" y="8331"/>
                    </a:cubicBezTo>
                    <a:cubicBezTo>
                      <a:pt x="7094" y="8289"/>
                      <a:pt x="7282" y="8248"/>
                      <a:pt x="7492" y="8206"/>
                    </a:cubicBezTo>
                    <a:close/>
                    <a:moveTo>
                      <a:pt x="5671" y="5088"/>
                    </a:moveTo>
                    <a:lnTo>
                      <a:pt x="5671" y="5088"/>
                    </a:lnTo>
                    <a:cubicBezTo>
                      <a:pt x="5650" y="5151"/>
                      <a:pt x="5629" y="5193"/>
                      <a:pt x="5608" y="5255"/>
                    </a:cubicBezTo>
                    <a:cubicBezTo>
                      <a:pt x="5044" y="5695"/>
                      <a:pt x="4499" y="6155"/>
                      <a:pt x="3976" y="6657"/>
                    </a:cubicBezTo>
                    <a:cubicBezTo>
                      <a:pt x="3495" y="7118"/>
                      <a:pt x="3077" y="7766"/>
                      <a:pt x="2658" y="8373"/>
                    </a:cubicBezTo>
                    <a:cubicBezTo>
                      <a:pt x="2344" y="8478"/>
                      <a:pt x="2051" y="8603"/>
                      <a:pt x="1758" y="8750"/>
                    </a:cubicBezTo>
                    <a:cubicBezTo>
                      <a:pt x="2721" y="7306"/>
                      <a:pt x="4248" y="6071"/>
                      <a:pt x="5671" y="5088"/>
                    </a:cubicBezTo>
                    <a:close/>
                    <a:moveTo>
                      <a:pt x="6320" y="8436"/>
                    </a:moveTo>
                    <a:cubicBezTo>
                      <a:pt x="6257" y="8540"/>
                      <a:pt x="6215" y="8645"/>
                      <a:pt x="6152" y="8750"/>
                    </a:cubicBezTo>
                    <a:cubicBezTo>
                      <a:pt x="6048" y="8771"/>
                      <a:pt x="5922" y="8792"/>
                      <a:pt x="5797" y="8812"/>
                    </a:cubicBezTo>
                    <a:cubicBezTo>
                      <a:pt x="5860" y="8708"/>
                      <a:pt x="5901" y="8603"/>
                      <a:pt x="5964" y="8499"/>
                    </a:cubicBezTo>
                    <a:cubicBezTo>
                      <a:pt x="6090" y="8478"/>
                      <a:pt x="6194" y="8457"/>
                      <a:pt x="6320" y="8436"/>
                    </a:cubicBezTo>
                    <a:close/>
                    <a:moveTo>
                      <a:pt x="19941" y="7536"/>
                    </a:moveTo>
                    <a:cubicBezTo>
                      <a:pt x="21280" y="7662"/>
                      <a:pt x="22619" y="7829"/>
                      <a:pt x="23958" y="8059"/>
                    </a:cubicBezTo>
                    <a:cubicBezTo>
                      <a:pt x="24168" y="8101"/>
                      <a:pt x="24377" y="8143"/>
                      <a:pt x="24565" y="8185"/>
                    </a:cubicBezTo>
                    <a:cubicBezTo>
                      <a:pt x="24544" y="8415"/>
                      <a:pt x="24523" y="8624"/>
                      <a:pt x="24502" y="8854"/>
                    </a:cubicBezTo>
                    <a:cubicBezTo>
                      <a:pt x="22933" y="8771"/>
                      <a:pt x="21364" y="8708"/>
                      <a:pt x="19816" y="8645"/>
                    </a:cubicBezTo>
                    <a:cubicBezTo>
                      <a:pt x="19837" y="8268"/>
                      <a:pt x="19878" y="7913"/>
                      <a:pt x="19941" y="7536"/>
                    </a:cubicBezTo>
                    <a:close/>
                    <a:moveTo>
                      <a:pt x="5588" y="8561"/>
                    </a:moveTo>
                    <a:lnTo>
                      <a:pt x="5588" y="8561"/>
                    </a:lnTo>
                    <a:cubicBezTo>
                      <a:pt x="5546" y="8645"/>
                      <a:pt x="5504" y="8750"/>
                      <a:pt x="5462" y="8854"/>
                    </a:cubicBezTo>
                    <a:cubicBezTo>
                      <a:pt x="5441" y="8854"/>
                      <a:pt x="5399" y="8854"/>
                      <a:pt x="5378" y="8875"/>
                    </a:cubicBezTo>
                    <a:cubicBezTo>
                      <a:pt x="5378" y="8771"/>
                      <a:pt x="5378" y="8687"/>
                      <a:pt x="5378" y="8603"/>
                    </a:cubicBezTo>
                    <a:cubicBezTo>
                      <a:pt x="5462" y="8582"/>
                      <a:pt x="5525" y="8582"/>
                      <a:pt x="5588" y="8561"/>
                    </a:cubicBezTo>
                    <a:close/>
                    <a:moveTo>
                      <a:pt x="24837" y="8227"/>
                    </a:moveTo>
                    <a:cubicBezTo>
                      <a:pt x="24963" y="8248"/>
                      <a:pt x="25109" y="8289"/>
                      <a:pt x="25235" y="8310"/>
                    </a:cubicBezTo>
                    <a:cubicBezTo>
                      <a:pt x="25172" y="8499"/>
                      <a:pt x="25109" y="8708"/>
                      <a:pt x="25046" y="8896"/>
                    </a:cubicBezTo>
                    <a:cubicBezTo>
                      <a:pt x="24963" y="8875"/>
                      <a:pt x="24858" y="8875"/>
                      <a:pt x="24774" y="8875"/>
                    </a:cubicBezTo>
                    <a:cubicBezTo>
                      <a:pt x="24795" y="8666"/>
                      <a:pt x="24816" y="8436"/>
                      <a:pt x="24837" y="8227"/>
                    </a:cubicBezTo>
                    <a:close/>
                    <a:moveTo>
                      <a:pt x="25549" y="8373"/>
                    </a:moveTo>
                    <a:cubicBezTo>
                      <a:pt x="25653" y="8394"/>
                      <a:pt x="25758" y="8415"/>
                      <a:pt x="25863" y="8457"/>
                    </a:cubicBezTo>
                    <a:cubicBezTo>
                      <a:pt x="25779" y="8603"/>
                      <a:pt x="25695" y="8750"/>
                      <a:pt x="25632" y="8917"/>
                    </a:cubicBezTo>
                    <a:lnTo>
                      <a:pt x="25507" y="8917"/>
                    </a:lnTo>
                    <a:cubicBezTo>
                      <a:pt x="25444" y="8917"/>
                      <a:pt x="25381" y="8917"/>
                      <a:pt x="25318" y="8896"/>
                    </a:cubicBezTo>
                    <a:cubicBezTo>
                      <a:pt x="25381" y="8729"/>
                      <a:pt x="25465" y="8561"/>
                      <a:pt x="25549" y="8373"/>
                    </a:cubicBezTo>
                    <a:close/>
                    <a:moveTo>
                      <a:pt x="26490" y="8603"/>
                    </a:moveTo>
                    <a:cubicBezTo>
                      <a:pt x="27076" y="8750"/>
                      <a:pt x="27662" y="8896"/>
                      <a:pt x="28269" y="9043"/>
                    </a:cubicBezTo>
                    <a:cubicBezTo>
                      <a:pt x="27662" y="9001"/>
                      <a:pt x="27055" y="8980"/>
                      <a:pt x="26469" y="8959"/>
                    </a:cubicBezTo>
                    <a:cubicBezTo>
                      <a:pt x="26469" y="8833"/>
                      <a:pt x="26469" y="8729"/>
                      <a:pt x="26490" y="8603"/>
                    </a:cubicBezTo>
                    <a:close/>
                    <a:moveTo>
                      <a:pt x="30989" y="5820"/>
                    </a:moveTo>
                    <a:lnTo>
                      <a:pt x="30989" y="5820"/>
                    </a:lnTo>
                    <a:cubicBezTo>
                      <a:pt x="31972" y="6804"/>
                      <a:pt x="32767" y="7913"/>
                      <a:pt x="32935" y="9043"/>
                    </a:cubicBezTo>
                    <a:cubicBezTo>
                      <a:pt x="32684" y="8394"/>
                      <a:pt x="32244" y="7766"/>
                      <a:pt x="31930" y="7243"/>
                    </a:cubicBezTo>
                    <a:cubicBezTo>
                      <a:pt x="31637" y="6762"/>
                      <a:pt x="31324" y="6281"/>
                      <a:pt x="30989" y="5820"/>
                    </a:cubicBezTo>
                    <a:close/>
                    <a:moveTo>
                      <a:pt x="4939" y="8687"/>
                    </a:moveTo>
                    <a:cubicBezTo>
                      <a:pt x="4939" y="8771"/>
                      <a:pt x="4939" y="8854"/>
                      <a:pt x="4939" y="8938"/>
                    </a:cubicBezTo>
                    <a:cubicBezTo>
                      <a:pt x="4165" y="9043"/>
                      <a:pt x="3391" y="9189"/>
                      <a:pt x="2658" y="9377"/>
                    </a:cubicBezTo>
                    <a:cubicBezTo>
                      <a:pt x="2658" y="9377"/>
                      <a:pt x="2658" y="9356"/>
                      <a:pt x="2658" y="9356"/>
                    </a:cubicBezTo>
                    <a:cubicBezTo>
                      <a:pt x="3370" y="9043"/>
                      <a:pt x="4165" y="8854"/>
                      <a:pt x="4939" y="8687"/>
                    </a:cubicBezTo>
                    <a:close/>
                    <a:moveTo>
                      <a:pt x="27976" y="3623"/>
                    </a:moveTo>
                    <a:cubicBezTo>
                      <a:pt x="28331" y="3895"/>
                      <a:pt x="28687" y="4188"/>
                      <a:pt x="29022" y="4523"/>
                    </a:cubicBezTo>
                    <a:cubicBezTo>
                      <a:pt x="30089" y="5527"/>
                      <a:pt x="30947" y="6720"/>
                      <a:pt x="31637" y="8017"/>
                    </a:cubicBezTo>
                    <a:cubicBezTo>
                      <a:pt x="31909" y="8457"/>
                      <a:pt x="32265" y="9001"/>
                      <a:pt x="32412" y="9524"/>
                    </a:cubicBezTo>
                    <a:cubicBezTo>
                      <a:pt x="30633" y="8666"/>
                      <a:pt x="28666" y="8122"/>
                      <a:pt x="26699" y="7683"/>
                    </a:cubicBezTo>
                    <a:cubicBezTo>
                      <a:pt x="26741" y="7641"/>
                      <a:pt x="26762" y="7578"/>
                      <a:pt x="26804" y="7536"/>
                    </a:cubicBezTo>
                    <a:cubicBezTo>
                      <a:pt x="26837" y="7471"/>
                      <a:pt x="26780" y="7418"/>
                      <a:pt x="26724" y="7418"/>
                    </a:cubicBezTo>
                    <a:cubicBezTo>
                      <a:pt x="26708" y="7418"/>
                      <a:pt x="26692" y="7422"/>
                      <a:pt x="26679" y="7432"/>
                    </a:cubicBezTo>
                    <a:cubicBezTo>
                      <a:pt x="26637" y="7473"/>
                      <a:pt x="26595" y="7494"/>
                      <a:pt x="26553" y="7536"/>
                    </a:cubicBezTo>
                    <a:cubicBezTo>
                      <a:pt x="26699" y="5925"/>
                      <a:pt x="27055" y="4042"/>
                      <a:pt x="27976" y="3623"/>
                    </a:cubicBezTo>
                    <a:close/>
                    <a:moveTo>
                      <a:pt x="5880" y="9336"/>
                    </a:moveTo>
                    <a:cubicBezTo>
                      <a:pt x="5713" y="9691"/>
                      <a:pt x="5546" y="10047"/>
                      <a:pt x="5399" y="10403"/>
                    </a:cubicBezTo>
                    <a:cubicBezTo>
                      <a:pt x="5399" y="10319"/>
                      <a:pt x="5399" y="10214"/>
                      <a:pt x="5378" y="10110"/>
                    </a:cubicBezTo>
                    <a:cubicBezTo>
                      <a:pt x="5378" y="9984"/>
                      <a:pt x="5378" y="9838"/>
                      <a:pt x="5378" y="9691"/>
                    </a:cubicBezTo>
                    <a:cubicBezTo>
                      <a:pt x="5378" y="9691"/>
                      <a:pt x="5399" y="9670"/>
                      <a:pt x="5420" y="9649"/>
                    </a:cubicBezTo>
                    <a:cubicBezTo>
                      <a:pt x="5441" y="9566"/>
                      <a:pt x="5483" y="9482"/>
                      <a:pt x="5525" y="9398"/>
                    </a:cubicBezTo>
                    <a:cubicBezTo>
                      <a:pt x="5650" y="9377"/>
                      <a:pt x="5755" y="9356"/>
                      <a:pt x="5880" y="9336"/>
                    </a:cubicBezTo>
                    <a:close/>
                    <a:moveTo>
                      <a:pt x="1821" y="10298"/>
                    </a:moveTo>
                    <a:cubicBezTo>
                      <a:pt x="1884" y="10800"/>
                      <a:pt x="1968" y="11261"/>
                      <a:pt x="2093" y="11700"/>
                    </a:cubicBezTo>
                    <a:cubicBezTo>
                      <a:pt x="1779" y="11365"/>
                      <a:pt x="1466" y="10989"/>
                      <a:pt x="1298" y="10612"/>
                    </a:cubicBezTo>
                    <a:cubicBezTo>
                      <a:pt x="1340" y="10612"/>
                      <a:pt x="1382" y="10591"/>
                      <a:pt x="1424" y="10570"/>
                    </a:cubicBezTo>
                    <a:cubicBezTo>
                      <a:pt x="1570" y="10486"/>
                      <a:pt x="1696" y="10403"/>
                      <a:pt x="1821" y="10298"/>
                    </a:cubicBezTo>
                    <a:close/>
                    <a:moveTo>
                      <a:pt x="24733" y="9356"/>
                    </a:moveTo>
                    <a:cubicBezTo>
                      <a:pt x="24795" y="9356"/>
                      <a:pt x="24837" y="9377"/>
                      <a:pt x="24879" y="9377"/>
                    </a:cubicBezTo>
                    <a:cubicBezTo>
                      <a:pt x="24858" y="9440"/>
                      <a:pt x="24837" y="9524"/>
                      <a:pt x="24816" y="9587"/>
                    </a:cubicBezTo>
                    <a:cubicBezTo>
                      <a:pt x="24791" y="9663"/>
                      <a:pt x="24843" y="9709"/>
                      <a:pt x="24897" y="9709"/>
                    </a:cubicBezTo>
                    <a:cubicBezTo>
                      <a:pt x="24932" y="9709"/>
                      <a:pt x="24967" y="9690"/>
                      <a:pt x="24984" y="9649"/>
                    </a:cubicBezTo>
                    <a:lnTo>
                      <a:pt x="25109" y="9377"/>
                    </a:lnTo>
                    <a:cubicBezTo>
                      <a:pt x="25214" y="9377"/>
                      <a:pt x="25318" y="9398"/>
                      <a:pt x="25444" y="9398"/>
                    </a:cubicBezTo>
                    <a:cubicBezTo>
                      <a:pt x="25130" y="10214"/>
                      <a:pt x="24921" y="11072"/>
                      <a:pt x="24691" y="11742"/>
                    </a:cubicBezTo>
                    <a:cubicBezTo>
                      <a:pt x="24678" y="11804"/>
                      <a:pt x="24718" y="11844"/>
                      <a:pt x="24761" y="11844"/>
                    </a:cubicBezTo>
                    <a:cubicBezTo>
                      <a:pt x="24790" y="11844"/>
                      <a:pt x="24820" y="11826"/>
                      <a:pt x="24837" y="11784"/>
                    </a:cubicBezTo>
                    <a:cubicBezTo>
                      <a:pt x="25109" y="11072"/>
                      <a:pt x="25360" y="10340"/>
                      <a:pt x="25674" y="9608"/>
                    </a:cubicBezTo>
                    <a:cubicBezTo>
                      <a:pt x="25695" y="9545"/>
                      <a:pt x="25737" y="9482"/>
                      <a:pt x="25758" y="9419"/>
                    </a:cubicBezTo>
                    <a:lnTo>
                      <a:pt x="25925" y="9419"/>
                    </a:lnTo>
                    <a:cubicBezTo>
                      <a:pt x="25925" y="9524"/>
                      <a:pt x="25925" y="9628"/>
                      <a:pt x="25904" y="9733"/>
                    </a:cubicBezTo>
                    <a:cubicBezTo>
                      <a:pt x="25904" y="9754"/>
                      <a:pt x="25883" y="9754"/>
                      <a:pt x="25883" y="9796"/>
                    </a:cubicBezTo>
                    <a:cubicBezTo>
                      <a:pt x="25381" y="10947"/>
                      <a:pt x="24963" y="12139"/>
                      <a:pt x="24544" y="13332"/>
                    </a:cubicBezTo>
                    <a:cubicBezTo>
                      <a:pt x="24565" y="12139"/>
                      <a:pt x="24628" y="10737"/>
                      <a:pt x="24733" y="9356"/>
                    </a:cubicBezTo>
                    <a:close/>
                    <a:moveTo>
                      <a:pt x="7073" y="9105"/>
                    </a:moveTo>
                    <a:lnTo>
                      <a:pt x="7073" y="9105"/>
                    </a:lnTo>
                    <a:cubicBezTo>
                      <a:pt x="6634" y="10214"/>
                      <a:pt x="6236" y="11365"/>
                      <a:pt x="5839" y="12453"/>
                    </a:cubicBezTo>
                    <a:cubicBezTo>
                      <a:pt x="5814" y="12516"/>
                      <a:pt x="5871" y="12556"/>
                      <a:pt x="5929" y="12556"/>
                    </a:cubicBezTo>
                    <a:cubicBezTo>
                      <a:pt x="5969" y="12556"/>
                      <a:pt x="6010" y="12537"/>
                      <a:pt x="6027" y="12495"/>
                    </a:cubicBezTo>
                    <a:cubicBezTo>
                      <a:pt x="6466" y="11407"/>
                      <a:pt x="7052" y="10319"/>
                      <a:pt x="7533" y="9210"/>
                    </a:cubicBezTo>
                    <a:lnTo>
                      <a:pt x="7533" y="9210"/>
                    </a:lnTo>
                    <a:cubicBezTo>
                      <a:pt x="7512" y="9398"/>
                      <a:pt x="7492" y="9566"/>
                      <a:pt x="7492" y="9754"/>
                    </a:cubicBezTo>
                    <a:cubicBezTo>
                      <a:pt x="6885" y="11030"/>
                      <a:pt x="6383" y="12369"/>
                      <a:pt x="5880" y="13688"/>
                    </a:cubicBezTo>
                    <a:cubicBezTo>
                      <a:pt x="5671" y="12788"/>
                      <a:pt x="5525" y="11888"/>
                      <a:pt x="5441" y="10989"/>
                    </a:cubicBezTo>
                    <a:cubicBezTo>
                      <a:pt x="5713" y="10403"/>
                      <a:pt x="6006" y="9817"/>
                      <a:pt x="6341" y="9252"/>
                    </a:cubicBezTo>
                    <a:cubicBezTo>
                      <a:pt x="6529" y="9231"/>
                      <a:pt x="6717" y="9189"/>
                      <a:pt x="6927" y="9147"/>
                    </a:cubicBezTo>
                    <a:cubicBezTo>
                      <a:pt x="6968" y="9126"/>
                      <a:pt x="7031" y="9126"/>
                      <a:pt x="7073" y="9105"/>
                    </a:cubicBezTo>
                    <a:close/>
                    <a:moveTo>
                      <a:pt x="25863" y="10675"/>
                    </a:moveTo>
                    <a:cubicBezTo>
                      <a:pt x="25863" y="10947"/>
                      <a:pt x="25863" y="11219"/>
                      <a:pt x="25863" y="11491"/>
                    </a:cubicBezTo>
                    <a:cubicBezTo>
                      <a:pt x="25821" y="11512"/>
                      <a:pt x="25800" y="11512"/>
                      <a:pt x="25779" y="11533"/>
                    </a:cubicBezTo>
                    <a:cubicBezTo>
                      <a:pt x="25402" y="11993"/>
                      <a:pt x="25256" y="12746"/>
                      <a:pt x="25067" y="13290"/>
                    </a:cubicBezTo>
                    <a:cubicBezTo>
                      <a:pt x="24879" y="13771"/>
                      <a:pt x="24712" y="14232"/>
                      <a:pt x="24544" y="14713"/>
                    </a:cubicBezTo>
                    <a:cubicBezTo>
                      <a:pt x="24544" y="14483"/>
                      <a:pt x="24544" y="14253"/>
                      <a:pt x="24544" y="14002"/>
                    </a:cubicBezTo>
                    <a:cubicBezTo>
                      <a:pt x="24984" y="12893"/>
                      <a:pt x="25465" y="11784"/>
                      <a:pt x="25863" y="10675"/>
                    </a:cubicBezTo>
                    <a:close/>
                    <a:moveTo>
                      <a:pt x="7492" y="10654"/>
                    </a:moveTo>
                    <a:cubicBezTo>
                      <a:pt x="7492" y="10758"/>
                      <a:pt x="7492" y="10863"/>
                      <a:pt x="7492" y="10968"/>
                    </a:cubicBezTo>
                    <a:cubicBezTo>
                      <a:pt x="7492" y="11009"/>
                      <a:pt x="7492" y="11072"/>
                      <a:pt x="7492" y="11135"/>
                    </a:cubicBezTo>
                    <a:cubicBezTo>
                      <a:pt x="6948" y="12349"/>
                      <a:pt x="6655" y="13709"/>
                      <a:pt x="6257" y="14964"/>
                    </a:cubicBezTo>
                    <a:cubicBezTo>
                      <a:pt x="6152" y="14650"/>
                      <a:pt x="6048" y="14336"/>
                      <a:pt x="5964" y="14002"/>
                    </a:cubicBezTo>
                    <a:cubicBezTo>
                      <a:pt x="6424" y="12893"/>
                      <a:pt x="7031" y="11784"/>
                      <a:pt x="7492" y="10654"/>
                    </a:cubicBezTo>
                    <a:close/>
                    <a:moveTo>
                      <a:pt x="26448" y="9440"/>
                    </a:moveTo>
                    <a:cubicBezTo>
                      <a:pt x="28478" y="9545"/>
                      <a:pt x="30487" y="9628"/>
                      <a:pt x="32433" y="10214"/>
                    </a:cubicBezTo>
                    <a:cubicBezTo>
                      <a:pt x="32286" y="10947"/>
                      <a:pt x="31533" y="11574"/>
                      <a:pt x="30989" y="12097"/>
                    </a:cubicBezTo>
                    <a:cubicBezTo>
                      <a:pt x="29692" y="13332"/>
                      <a:pt x="28185" y="14357"/>
                      <a:pt x="26574" y="15090"/>
                    </a:cubicBezTo>
                    <a:cubicBezTo>
                      <a:pt x="26553" y="14838"/>
                      <a:pt x="26532" y="14587"/>
                      <a:pt x="26511" y="14336"/>
                    </a:cubicBezTo>
                    <a:cubicBezTo>
                      <a:pt x="26553" y="14211"/>
                      <a:pt x="26595" y="14106"/>
                      <a:pt x="26637" y="13981"/>
                    </a:cubicBezTo>
                    <a:cubicBezTo>
                      <a:pt x="26553" y="13813"/>
                      <a:pt x="26532" y="13583"/>
                      <a:pt x="26595" y="13395"/>
                    </a:cubicBezTo>
                    <a:cubicBezTo>
                      <a:pt x="26595" y="13374"/>
                      <a:pt x="26574" y="13332"/>
                      <a:pt x="26574" y="13311"/>
                    </a:cubicBezTo>
                    <a:cubicBezTo>
                      <a:pt x="26532" y="13395"/>
                      <a:pt x="26490" y="13478"/>
                      <a:pt x="26448" y="13562"/>
                    </a:cubicBezTo>
                    <a:cubicBezTo>
                      <a:pt x="26427" y="13311"/>
                      <a:pt x="26427" y="13039"/>
                      <a:pt x="26407" y="12788"/>
                    </a:cubicBezTo>
                    <a:cubicBezTo>
                      <a:pt x="26448" y="12662"/>
                      <a:pt x="26469" y="12558"/>
                      <a:pt x="26511" y="12432"/>
                    </a:cubicBezTo>
                    <a:cubicBezTo>
                      <a:pt x="26532" y="12349"/>
                      <a:pt x="26448" y="12286"/>
                      <a:pt x="26386" y="12286"/>
                    </a:cubicBezTo>
                    <a:cubicBezTo>
                      <a:pt x="26365" y="11428"/>
                      <a:pt x="26365" y="10570"/>
                      <a:pt x="26427" y="9712"/>
                    </a:cubicBezTo>
                    <a:cubicBezTo>
                      <a:pt x="26427" y="9628"/>
                      <a:pt x="26427" y="9545"/>
                      <a:pt x="26448" y="9440"/>
                    </a:cubicBezTo>
                    <a:close/>
                    <a:moveTo>
                      <a:pt x="4939" y="9482"/>
                    </a:moveTo>
                    <a:lnTo>
                      <a:pt x="4939" y="9545"/>
                    </a:lnTo>
                    <a:cubicBezTo>
                      <a:pt x="4981" y="11407"/>
                      <a:pt x="5253" y="13499"/>
                      <a:pt x="6006" y="15320"/>
                    </a:cubicBezTo>
                    <a:cubicBezTo>
                      <a:pt x="5922" y="15278"/>
                      <a:pt x="5860" y="15215"/>
                      <a:pt x="5776" y="15173"/>
                    </a:cubicBezTo>
                    <a:cubicBezTo>
                      <a:pt x="4834" y="14462"/>
                      <a:pt x="3976" y="13667"/>
                      <a:pt x="3160" y="12809"/>
                    </a:cubicBezTo>
                    <a:cubicBezTo>
                      <a:pt x="2742" y="11993"/>
                      <a:pt x="2428" y="11072"/>
                      <a:pt x="2177" y="10089"/>
                    </a:cubicBezTo>
                    <a:cubicBezTo>
                      <a:pt x="3056" y="9796"/>
                      <a:pt x="3997" y="9628"/>
                      <a:pt x="4939" y="9482"/>
                    </a:cubicBezTo>
                    <a:close/>
                    <a:moveTo>
                      <a:pt x="25946" y="14127"/>
                    </a:moveTo>
                    <a:cubicBezTo>
                      <a:pt x="25967" y="14315"/>
                      <a:pt x="25988" y="14504"/>
                      <a:pt x="26030" y="14692"/>
                    </a:cubicBezTo>
                    <a:cubicBezTo>
                      <a:pt x="25967" y="14922"/>
                      <a:pt x="25904" y="15173"/>
                      <a:pt x="25842" y="15403"/>
                    </a:cubicBezTo>
                    <a:cubicBezTo>
                      <a:pt x="25674" y="15466"/>
                      <a:pt x="25486" y="15529"/>
                      <a:pt x="25318" y="15592"/>
                    </a:cubicBezTo>
                    <a:cubicBezTo>
                      <a:pt x="25549" y="15110"/>
                      <a:pt x="25758" y="14629"/>
                      <a:pt x="25946" y="14127"/>
                    </a:cubicBezTo>
                    <a:close/>
                    <a:moveTo>
                      <a:pt x="7533" y="11909"/>
                    </a:moveTo>
                    <a:cubicBezTo>
                      <a:pt x="7554" y="12160"/>
                      <a:pt x="7575" y="12453"/>
                      <a:pt x="7617" y="12746"/>
                    </a:cubicBezTo>
                    <a:cubicBezTo>
                      <a:pt x="7178" y="13688"/>
                      <a:pt x="6843" y="14671"/>
                      <a:pt x="6508" y="15654"/>
                    </a:cubicBezTo>
                    <a:lnTo>
                      <a:pt x="6487" y="15654"/>
                    </a:lnTo>
                    <a:cubicBezTo>
                      <a:pt x="6424" y="15466"/>
                      <a:pt x="6362" y="15299"/>
                      <a:pt x="6299" y="15110"/>
                    </a:cubicBezTo>
                    <a:lnTo>
                      <a:pt x="6299" y="15110"/>
                    </a:lnTo>
                    <a:cubicBezTo>
                      <a:pt x="6309" y="15116"/>
                      <a:pt x="6320" y="15118"/>
                      <a:pt x="6330" y="15118"/>
                    </a:cubicBezTo>
                    <a:cubicBezTo>
                      <a:pt x="6360" y="15118"/>
                      <a:pt x="6388" y="15095"/>
                      <a:pt x="6404" y="15048"/>
                    </a:cubicBezTo>
                    <a:cubicBezTo>
                      <a:pt x="6759" y="14022"/>
                      <a:pt x="7199" y="12955"/>
                      <a:pt x="7533" y="11909"/>
                    </a:cubicBezTo>
                    <a:close/>
                    <a:moveTo>
                      <a:pt x="25863" y="12097"/>
                    </a:moveTo>
                    <a:cubicBezTo>
                      <a:pt x="25863" y="12474"/>
                      <a:pt x="25883" y="12830"/>
                      <a:pt x="25904" y="13206"/>
                    </a:cubicBezTo>
                    <a:cubicBezTo>
                      <a:pt x="25549" y="14002"/>
                      <a:pt x="25277" y="14859"/>
                      <a:pt x="25026" y="15696"/>
                    </a:cubicBezTo>
                    <a:cubicBezTo>
                      <a:pt x="24879" y="15738"/>
                      <a:pt x="24733" y="15780"/>
                      <a:pt x="24586" y="15822"/>
                    </a:cubicBezTo>
                    <a:cubicBezTo>
                      <a:pt x="24565" y="15654"/>
                      <a:pt x="24565" y="15487"/>
                      <a:pt x="24565" y="15278"/>
                    </a:cubicBezTo>
                    <a:cubicBezTo>
                      <a:pt x="24816" y="14692"/>
                      <a:pt x="25046" y="14085"/>
                      <a:pt x="25277" y="13499"/>
                    </a:cubicBezTo>
                    <a:cubicBezTo>
                      <a:pt x="25444" y="13060"/>
                      <a:pt x="25716" y="12579"/>
                      <a:pt x="25863" y="12097"/>
                    </a:cubicBezTo>
                    <a:close/>
                    <a:moveTo>
                      <a:pt x="7659" y="13165"/>
                    </a:moveTo>
                    <a:cubicBezTo>
                      <a:pt x="7701" y="13541"/>
                      <a:pt x="7764" y="13918"/>
                      <a:pt x="7847" y="14294"/>
                    </a:cubicBezTo>
                    <a:cubicBezTo>
                      <a:pt x="7596" y="14859"/>
                      <a:pt x="7387" y="15466"/>
                      <a:pt x="7178" y="16052"/>
                    </a:cubicBezTo>
                    <a:cubicBezTo>
                      <a:pt x="7010" y="15968"/>
                      <a:pt x="6822" y="15864"/>
                      <a:pt x="6655" y="15759"/>
                    </a:cubicBezTo>
                    <a:cubicBezTo>
                      <a:pt x="7010" y="14901"/>
                      <a:pt x="7366" y="14043"/>
                      <a:pt x="7659" y="13165"/>
                    </a:cubicBezTo>
                    <a:close/>
                    <a:moveTo>
                      <a:pt x="7952" y="14713"/>
                    </a:moveTo>
                    <a:cubicBezTo>
                      <a:pt x="8036" y="15048"/>
                      <a:pt x="8140" y="15362"/>
                      <a:pt x="8266" y="15675"/>
                    </a:cubicBezTo>
                    <a:cubicBezTo>
                      <a:pt x="8161" y="15926"/>
                      <a:pt x="8077" y="16178"/>
                      <a:pt x="8036" y="16450"/>
                    </a:cubicBezTo>
                    <a:cubicBezTo>
                      <a:pt x="7805" y="16366"/>
                      <a:pt x="7596" y="16261"/>
                      <a:pt x="7366" y="16157"/>
                    </a:cubicBezTo>
                    <a:cubicBezTo>
                      <a:pt x="7575" y="15675"/>
                      <a:pt x="7764" y="15194"/>
                      <a:pt x="7952" y="14713"/>
                    </a:cubicBezTo>
                    <a:close/>
                    <a:moveTo>
                      <a:pt x="8475" y="16115"/>
                    </a:moveTo>
                    <a:cubicBezTo>
                      <a:pt x="8601" y="16366"/>
                      <a:pt x="8747" y="16575"/>
                      <a:pt x="8914" y="16784"/>
                    </a:cubicBezTo>
                    <a:cubicBezTo>
                      <a:pt x="8705" y="16722"/>
                      <a:pt x="8517" y="16659"/>
                      <a:pt x="8308" y="16575"/>
                    </a:cubicBezTo>
                    <a:cubicBezTo>
                      <a:pt x="8349" y="16429"/>
                      <a:pt x="8412" y="16282"/>
                      <a:pt x="8475" y="16115"/>
                    </a:cubicBezTo>
                    <a:close/>
                    <a:moveTo>
                      <a:pt x="10364" y="8825"/>
                    </a:moveTo>
                    <a:cubicBezTo>
                      <a:pt x="10877" y="8825"/>
                      <a:pt x="11392" y="8838"/>
                      <a:pt x="11906" y="8854"/>
                    </a:cubicBezTo>
                    <a:cubicBezTo>
                      <a:pt x="11886" y="9084"/>
                      <a:pt x="11886" y="9315"/>
                      <a:pt x="11886" y="9524"/>
                    </a:cubicBezTo>
                    <a:cubicBezTo>
                      <a:pt x="11886" y="9597"/>
                      <a:pt x="11949" y="9642"/>
                      <a:pt x="12007" y="9642"/>
                    </a:cubicBezTo>
                    <a:cubicBezTo>
                      <a:pt x="12048" y="9642"/>
                      <a:pt x="12086" y="9618"/>
                      <a:pt x="12095" y="9566"/>
                    </a:cubicBezTo>
                    <a:cubicBezTo>
                      <a:pt x="12137" y="9336"/>
                      <a:pt x="12158" y="9105"/>
                      <a:pt x="12199" y="8875"/>
                    </a:cubicBezTo>
                    <a:cubicBezTo>
                      <a:pt x="12304" y="8875"/>
                      <a:pt x="12409" y="8875"/>
                      <a:pt x="12513" y="8896"/>
                    </a:cubicBezTo>
                    <a:cubicBezTo>
                      <a:pt x="12513" y="9126"/>
                      <a:pt x="12534" y="9377"/>
                      <a:pt x="12555" y="9608"/>
                    </a:cubicBezTo>
                    <a:cubicBezTo>
                      <a:pt x="12565" y="9655"/>
                      <a:pt x="12604" y="9676"/>
                      <a:pt x="12644" y="9676"/>
                    </a:cubicBezTo>
                    <a:cubicBezTo>
                      <a:pt x="12693" y="9676"/>
                      <a:pt x="12743" y="9644"/>
                      <a:pt x="12743" y="9587"/>
                    </a:cubicBezTo>
                    <a:cubicBezTo>
                      <a:pt x="12743" y="9356"/>
                      <a:pt x="12743" y="9126"/>
                      <a:pt x="12764" y="8896"/>
                    </a:cubicBezTo>
                    <a:cubicBezTo>
                      <a:pt x="13580" y="8959"/>
                      <a:pt x="14396" y="9001"/>
                      <a:pt x="15212" y="9022"/>
                    </a:cubicBezTo>
                    <a:cubicBezTo>
                      <a:pt x="15212" y="9294"/>
                      <a:pt x="15275" y="9545"/>
                      <a:pt x="15484" y="9691"/>
                    </a:cubicBezTo>
                    <a:cubicBezTo>
                      <a:pt x="15494" y="9701"/>
                      <a:pt x="15505" y="9705"/>
                      <a:pt x="15515" y="9705"/>
                    </a:cubicBezTo>
                    <a:cubicBezTo>
                      <a:pt x="15550" y="9705"/>
                      <a:pt x="15579" y="9661"/>
                      <a:pt x="15547" y="9628"/>
                    </a:cubicBezTo>
                    <a:cubicBezTo>
                      <a:pt x="15443" y="9482"/>
                      <a:pt x="15401" y="9273"/>
                      <a:pt x="15401" y="9022"/>
                    </a:cubicBezTo>
                    <a:lnTo>
                      <a:pt x="15777" y="9022"/>
                    </a:lnTo>
                    <a:cubicBezTo>
                      <a:pt x="15777" y="9231"/>
                      <a:pt x="15777" y="9419"/>
                      <a:pt x="15777" y="9608"/>
                    </a:cubicBezTo>
                    <a:cubicBezTo>
                      <a:pt x="15788" y="9662"/>
                      <a:pt x="15839" y="9694"/>
                      <a:pt x="15885" y="9694"/>
                    </a:cubicBezTo>
                    <a:cubicBezTo>
                      <a:pt x="15927" y="9694"/>
                      <a:pt x="15966" y="9667"/>
                      <a:pt x="15966" y="9608"/>
                    </a:cubicBezTo>
                    <a:cubicBezTo>
                      <a:pt x="15987" y="9419"/>
                      <a:pt x="15987" y="9231"/>
                      <a:pt x="16007" y="9043"/>
                    </a:cubicBezTo>
                    <a:cubicBezTo>
                      <a:pt x="16844" y="9043"/>
                      <a:pt x="17660" y="9043"/>
                      <a:pt x="18476" y="9064"/>
                    </a:cubicBezTo>
                    <a:cubicBezTo>
                      <a:pt x="18497" y="9210"/>
                      <a:pt x="18518" y="9336"/>
                      <a:pt x="18560" y="9482"/>
                    </a:cubicBezTo>
                    <a:cubicBezTo>
                      <a:pt x="18579" y="9529"/>
                      <a:pt x="18623" y="9551"/>
                      <a:pt x="18666" y="9551"/>
                    </a:cubicBezTo>
                    <a:cubicBezTo>
                      <a:pt x="18719" y="9551"/>
                      <a:pt x="18769" y="9519"/>
                      <a:pt x="18769" y="9461"/>
                    </a:cubicBezTo>
                    <a:cubicBezTo>
                      <a:pt x="18748" y="9336"/>
                      <a:pt x="18769" y="9210"/>
                      <a:pt x="18769" y="9084"/>
                    </a:cubicBezTo>
                    <a:cubicBezTo>
                      <a:pt x="18979" y="9084"/>
                      <a:pt x="19167" y="9084"/>
                      <a:pt x="19376" y="9105"/>
                    </a:cubicBezTo>
                    <a:cubicBezTo>
                      <a:pt x="19376" y="9336"/>
                      <a:pt x="19397" y="9566"/>
                      <a:pt x="19418" y="9796"/>
                    </a:cubicBezTo>
                    <a:cubicBezTo>
                      <a:pt x="19418" y="9890"/>
                      <a:pt x="19481" y="9937"/>
                      <a:pt x="19549" y="9937"/>
                    </a:cubicBezTo>
                    <a:cubicBezTo>
                      <a:pt x="19617" y="9937"/>
                      <a:pt x="19690" y="9890"/>
                      <a:pt x="19711" y="9796"/>
                    </a:cubicBezTo>
                    <a:cubicBezTo>
                      <a:pt x="19732" y="9566"/>
                      <a:pt x="19753" y="9336"/>
                      <a:pt x="19774" y="9105"/>
                    </a:cubicBezTo>
                    <a:cubicBezTo>
                      <a:pt x="21343" y="9168"/>
                      <a:pt x="22891" y="9252"/>
                      <a:pt x="24461" y="9336"/>
                    </a:cubicBezTo>
                    <a:cubicBezTo>
                      <a:pt x="24356" y="10528"/>
                      <a:pt x="24293" y="11742"/>
                      <a:pt x="24272" y="12934"/>
                    </a:cubicBezTo>
                    <a:cubicBezTo>
                      <a:pt x="24272" y="13332"/>
                      <a:pt x="24251" y="13750"/>
                      <a:pt x="24251" y="14169"/>
                    </a:cubicBezTo>
                    <a:cubicBezTo>
                      <a:pt x="24210" y="14294"/>
                      <a:pt x="24168" y="14420"/>
                      <a:pt x="24126" y="14546"/>
                    </a:cubicBezTo>
                    <a:cubicBezTo>
                      <a:pt x="24095" y="14623"/>
                      <a:pt x="24156" y="14666"/>
                      <a:pt x="24215" y="14666"/>
                    </a:cubicBezTo>
                    <a:cubicBezTo>
                      <a:pt x="24236" y="14666"/>
                      <a:pt x="24256" y="14661"/>
                      <a:pt x="24272" y="14650"/>
                    </a:cubicBezTo>
                    <a:cubicBezTo>
                      <a:pt x="24272" y="14901"/>
                      <a:pt x="24293" y="15152"/>
                      <a:pt x="24314" y="15403"/>
                    </a:cubicBezTo>
                    <a:cubicBezTo>
                      <a:pt x="24293" y="15466"/>
                      <a:pt x="24272" y="15550"/>
                      <a:pt x="24251" y="15613"/>
                    </a:cubicBezTo>
                    <a:cubicBezTo>
                      <a:pt x="24234" y="15664"/>
                      <a:pt x="24288" y="15702"/>
                      <a:pt x="24331" y="15702"/>
                    </a:cubicBezTo>
                    <a:cubicBezTo>
                      <a:pt x="24340" y="15702"/>
                      <a:pt x="24349" y="15700"/>
                      <a:pt x="24356" y="15696"/>
                    </a:cubicBezTo>
                    <a:cubicBezTo>
                      <a:pt x="24356" y="15759"/>
                      <a:pt x="24377" y="15822"/>
                      <a:pt x="24398" y="15885"/>
                    </a:cubicBezTo>
                    <a:cubicBezTo>
                      <a:pt x="24000" y="15989"/>
                      <a:pt x="23603" y="16073"/>
                      <a:pt x="23226" y="16157"/>
                    </a:cubicBezTo>
                    <a:cubicBezTo>
                      <a:pt x="20360" y="16680"/>
                      <a:pt x="17409" y="16638"/>
                      <a:pt x="14522" y="17098"/>
                    </a:cubicBezTo>
                    <a:cubicBezTo>
                      <a:pt x="13730" y="17214"/>
                      <a:pt x="12968" y="17277"/>
                      <a:pt x="12229" y="17277"/>
                    </a:cubicBezTo>
                    <a:cubicBezTo>
                      <a:pt x="11233" y="17277"/>
                      <a:pt x="10279" y="17162"/>
                      <a:pt x="9354" y="16910"/>
                    </a:cubicBezTo>
                    <a:cubicBezTo>
                      <a:pt x="9061" y="16554"/>
                      <a:pt x="8831" y="16115"/>
                      <a:pt x="8663" y="15654"/>
                    </a:cubicBezTo>
                    <a:cubicBezTo>
                      <a:pt x="8663" y="15613"/>
                      <a:pt x="8684" y="15571"/>
                      <a:pt x="8684" y="15529"/>
                    </a:cubicBezTo>
                    <a:cubicBezTo>
                      <a:pt x="8601" y="15362"/>
                      <a:pt x="8580" y="15131"/>
                      <a:pt x="8642" y="14943"/>
                    </a:cubicBezTo>
                    <a:lnTo>
                      <a:pt x="8642" y="14943"/>
                    </a:lnTo>
                    <a:cubicBezTo>
                      <a:pt x="8580" y="15027"/>
                      <a:pt x="8538" y="15090"/>
                      <a:pt x="8496" y="15173"/>
                    </a:cubicBezTo>
                    <a:cubicBezTo>
                      <a:pt x="8370" y="14797"/>
                      <a:pt x="8266" y="14378"/>
                      <a:pt x="8182" y="13960"/>
                    </a:cubicBezTo>
                    <a:cubicBezTo>
                      <a:pt x="8203" y="13897"/>
                      <a:pt x="8245" y="13813"/>
                      <a:pt x="8266" y="13750"/>
                    </a:cubicBezTo>
                    <a:cubicBezTo>
                      <a:pt x="8281" y="13689"/>
                      <a:pt x="8229" y="13650"/>
                      <a:pt x="8184" y="13650"/>
                    </a:cubicBezTo>
                    <a:cubicBezTo>
                      <a:pt x="8167" y="13650"/>
                      <a:pt x="8151" y="13656"/>
                      <a:pt x="8140" y="13667"/>
                    </a:cubicBezTo>
                    <a:cubicBezTo>
                      <a:pt x="7973" y="12641"/>
                      <a:pt x="7931" y="11637"/>
                      <a:pt x="7910" y="10821"/>
                    </a:cubicBezTo>
                    <a:cubicBezTo>
                      <a:pt x="7889" y="10214"/>
                      <a:pt x="7910" y="9587"/>
                      <a:pt x="7973" y="8959"/>
                    </a:cubicBezTo>
                    <a:cubicBezTo>
                      <a:pt x="8764" y="8857"/>
                      <a:pt x="9562" y="8825"/>
                      <a:pt x="10364" y="8825"/>
                    </a:cubicBezTo>
                    <a:close/>
                    <a:moveTo>
                      <a:pt x="21259" y="17035"/>
                    </a:moveTo>
                    <a:lnTo>
                      <a:pt x="21259" y="17035"/>
                    </a:lnTo>
                    <a:cubicBezTo>
                      <a:pt x="18790" y="17672"/>
                      <a:pt x="16182" y="18136"/>
                      <a:pt x="13599" y="18136"/>
                    </a:cubicBezTo>
                    <a:cubicBezTo>
                      <a:pt x="12702" y="18136"/>
                      <a:pt x="11807" y="18080"/>
                      <a:pt x="10923" y="17956"/>
                    </a:cubicBezTo>
                    <a:lnTo>
                      <a:pt x="10923" y="17956"/>
                    </a:lnTo>
                    <a:cubicBezTo>
                      <a:pt x="11269" y="17991"/>
                      <a:pt x="11621" y="18006"/>
                      <a:pt x="11975" y="18006"/>
                    </a:cubicBezTo>
                    <a:cubicBezTo>
                      <a:pt x="12265" y="18006"/>
                      <a:pt x="12556" y="17996"/>
                      <a:pt x="12848" y="17977"/>
                    </a:cubicBezTo>
                    <a:cubicBezTo>
                      <a:pt x="14334" y="17831"/>
                      <a:pt x="15777" y="17517"/>
                      <a:pt x="17263" y="17349"/>
                    </a:cubicBezTo>
                    <a:cubicBezTo>
                      <a:pt x="18602" y="17203"/>
                      <a:pt x="19941" y="17161"/>
                      <a:pt x="21259" y="17035"/>
                    </a:cubicBezTo>
                    <a:close/>
                    <a:moveTo>
                      <a:pt x="18784" y="0"/>
                    </a:moveTo>
                    <a:cubicBezTo>
                      <a:pt x="18036" y="0"/>
                      <a:pt x="17296" y="50"/>
                      <a:pt x="16572" y="150"/>
                    </a:cubicBezTo>
                    <a:cubicBezTo>
                      <a:pt x="10212" y="1008"/>
                      <a:pt x="3265" y="4126"/>
                      <a:pt x="106" y="9984"/>
                    </a:cubicBezTo>
                    <a:cubicBezTo>
                      <a:pt x="1" y="10152"/>
                      <a:pt x="43" y="10340"/>
                      <a:pt x="168" y="10486"/>
                    </a:cubicBezTo>
                    <a:cubicBezTo>
                      <a:pt x="963" y="11553"/>
                      <a:pt x="1842" y="12621"/>
                      <a:pt x="2784" y="13583"/>
                    </a:cubicBezTo>
                    <a:cubicBezTo>
                      <a:pt x="4763" y="17480"/>
                      <a:pt x="9203" y="18767"/>
                      <a:pt x="13868" y="18767"/>
                    </a:cubicBezTo>
                    <a:cubicBezTo>
                      <a:pt x="17192" y="18767"/>
                      <a:pt x="20630" y="18114"/>
                      <a:pt x="23373" y="17287"/>
                    </a:cubicBezTo>
                    <a:cubicBezTo>
                      <a:pt x="25779" y="16554"/>
                      <a:pt x="28227" y="15696"/>
                      <a:pt x="30256" y="14190"/>
                    </a:cubicBezTo>
                    <a:cubicBezTo>
                      <a:pt x="32495" y="12537"/>
                      <a:pt x="34734" y="10172"/>
                      <a:pt x="33039" y="7390"/>
                    </a:cubicBezTo>
                    <a:cubicBezTo>
                      <a:pt x="30149" y="2658"/>
                      <a:pt x="24261" y="0"/>
                      <a:pt x="187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1"/>
              <p:cNvSpPr/>
              <p:nvPr/>
            </p:nvSpPr>
            <p:spPr>
              <a:xfrm>
                <a:off x="1003575" y="1722550"/>
                <a:ext cx="1075" cy="1600"/>
              </a:xfrm>
              <a:custGeom>
                <a:rect b="b" l="l" r="r" t="t"/>
                <a:pathLst>
                  <a:path extrusionOk="0" h="64" w="43">
                    <a:moveTo>
                      <a:pt x="22" y="1"/>
                    </a:moveTo>
                    <a:cubicBezTo>
                      <a:pt x="1" y="21"/>
                      <a:pt x="1" y="42"/>
                      <a:pt x="43" y="63"/>
                    </a:cubicBezTo>
                    <a:cubicBezTo>
                      <a:pt x="22" y="42"/>
                      <a:pt x="22" y="21"/>
                      <a:pt x="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1"/>
              <p:cNvSpPr/>
              <p:nvPr/>
            </p:nvSpPr>
            <p:spPr>
              <a:xfrm>
                <a:off x="1335225" y="1965275"/>
                <a:ext cx="550" cy="1575"/>
              </a:xfrm>
              <a:custGeom>
                <a:rect b="b" l="l" r="r" t="t"/>
                <a:pathLst>
                  <a:path extrusionOk="0" h="63" w="22">
                    <a:moveTo>
                      <a:pt x="0" y="0"/>
                    </a:moveTo>
                    <a:cubicBezTo>
                      <a:pt x="0" y="21"/>
                      <a:pt x="0" y="42"/>
                      <a:pt x="0" y="63"/>
                    </a:cubicBezTo>
                    <a:lnTo>
                      <a:pt x="21" y="42"/>
                    </a:lnTo>
                    <a:cubicBezTo>
                      <a:pt x="21" y="21"/>
                      <a:pt x="21" y="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1"/>
              <p:cNvSpPr/>
              <p:nvPr/>
            </p:nvSpPr>
            <p:spPr>
              <a:xfrm>
                <a:off x="1176725" y="1735625"/>
                <a:ext cx="550" cy="25"/>
              </a:xfrm>
              <a:custGeom>
                <a:rect b="b" l="l" r="r" t="t"/>
                <a:pathLst>
                  <a:path extrusionOk="0" h="1" w="22">
                    <a:moveTo>
                      <a:pt x="22" y="1"/>
                    </a:moveTo>
                    <a:cubicBezTo>
                      <a:pt x="1" y="1"/>
                      <a:pt x="1" y="1"/>
                      <a:pt x="1" y="1"/>
                    </a:cubicBezTo>
                    <a:cubicBezTo>
                      <a:pt x="1" y="1"/>
                      <a:pt x="1" y="1"/>
                      <a:pt x="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 name="Google Shape;931;p21"/>
            <p:cNvSpPr/>
            <p:nvPr/>
          </p:nvSpPr>
          <p:spPr>
            <a:xfrm>
              <a:off x="7674766" y="4311891"/>
              <a:ext cx="426108" cy="407424"/>
            </a:xfrm>
            <a:custGeom>
              <a:rect b="b" l="l" r="r" t="t"/>
              <a:pathLst>
                <a:path extrusionOk="0" h="23288" w="24356">
                  <a:moveTo>
                    <a:pt x="1256" y="10784"/>
                  </a:moveTo>
                  <a:cubicBezTo>
                    <a:pt x="1737" y="11977"/>
                    <a:pt x="2658" y="13212"/>
                    <a:pt x="3055" y="13714"/>
                  </a:cubicBezTo>
                  <a:cubicBezTo>
                    <a:pt x="3516" y="14300"/>
                    <a:pt x="3725" y="14781"/>
                    <a:pt x="3788" y="15199"/>
                  </a:cubicBezTo>
                  <a:cubicBezTo>
                    <a:pt x="2679" y="14739"/>
                    <a:pt x="1570" y="14111"/>
                    <a:pt x="963" y="13212"/>
                  </a:cubicBezTo>
                  <a:cubicBezTo>
                    <a:pt x="963" y="13107"/>
                    <a:pt x="984" y="13002"/>
                    <a:pt x="984" y="12877"/>
                  </a:cubicBezTo>
                  <a:cubicBezTo>
                    <a:pt x="1047" y="12312"/>
                    <a:pt x="1130" y="11580"/>
                    <a:pt x="1256" y="10784"/>
                  </a:cubicBezTo>
                  <a:close/>
                  <a:moveTo>
                    <a:pt x="16990" y="2185"/>
                  </a:moveTo>
                  <a:cubicBezTo>
                    <a:pt x="17806" y="2582"/>
                    <a:pt x="18581" y="3126"/>
                    <a:pt x="19292" y="3817"/>
                  </a:cubicBezTo>
                  <a:cubicBezTo>
                    <a:pt x="19836" y="4340"/>
                    <a:pt x="20296" y="4926"/>
                    <a:pt x="20673" y="5554"/>
                  </a:cubicBezTo>
                  <a:cubicBezTo>
                    <a:pt x="19920" y="9968"/>
                    <a:pt x="16279" y="13316"/>
                    <a:pt x="12387" y="15220"/>
                  </a:cubicBezTo>
                  <a:cubicBezTo>
                    <a:pt x="12178" y="15325"/>
                    <a:pt x="11990" y="15409"/>
                    <a:pt x="11801" y="15492"/>
                  </a:cubicBezTo>
                  <a:cubicBezTo>
                    <a:pt x="10546" y="13546"/>
                    <a:pt x="13496" y="9006"/>
                    <a:pt x="14438" y="7688"/>
                  </a:cubicBezTo>
                  <a:cubicBezTo>
                    <a:pt x="15588" y="6077"/>
                    <a:pt x="17702" y="4277"/>
                    <a:pt x="16990" y="2185"/>
                  </a:cubicBezTo>
                  <a:close/>
                  <a:moveTo>
                    <a:pt x="7721" y="2561"/>
                  </a:moveTo>
                  <a:lnTo>
                    <a:pt x="7721" y="2561"/>
                  </a:lnTo>
                  <a:cubicBezTo>
                    <a:pt x="6424" y="4947"/>
                    <a:pt x="5880" y="10554"/>
                    <a:pt x="5943" y="11517"/>
                  </a:cubicBezTo>
                  <a:cubicBezTo>
                    <a:pt x="6047" y="13065"/>
                    <a:pt x="6361" y="14655"/>
                    <a:pt x="6926" y="16141"/>
                  </a:cubicBezTo>
                  <a:cubicBezTo>
                    <a:pt x="6424" y="16078"/>
                    <a:pt x="5922" y="15953"/>
                    <a:pt x="5440" y="15806"/>
                  </a:cubicBezTo>
                  <a:cubicBezTo>
                    <a:pt x="5106" y="15701"/>
                    <a:pt x="4750" y="15576"/>
                    <a:pt x="4373" y="15429"/>
                  </a:cubicBezTo>
                  <a:cubicBezTo>
                    <a:pt x="4373" y="15199"/>
                    <a:pt x="4352" y="14948"/>
                    <a:pt x="4248" y="14697"/>
                  </a:cubicBezTo>
                  <a:cubicBezTo>
                    <a:pt x="3934" y="13818"/>
                    <a:pt x="3097" y="13086"/>
                    <a:pt x="2595" y="12333"/>
                  </a:cubicBezTo>
                  <a:cubicBezTo>
                    <a:pt x="1946" y="11370"/>
                    <a:pt x="1507" y="10491"/>
                    <a:pt x="1528" y="9466"/>
                  </a:cubicBezTo>
                  <a:cubicBezTo>
                    <a:pt x="1946" y="8399"/>
                    <a:pt x="2532" y="7374"/>
                    <a:pt x="3244" y="6411"/>
                  </a:cubicBezTo>
                  <a:cubicBezTo>
                    <a:pt x="3264" y="6411"/>
                    <a:pt x="3285" y="6390"/>
                    <a:pt x="3285" y="6390"/>
                  </a:cubicBezTo>
                  <a:cubicBezTo>
                    <a:pt x="3348" y="6370"/>
                    <a:pt x="3369" y="6307"/>
                    <a:pt x="3348" y="6286"/>
                  </a:cubicBezTo>
                  <a:cubicBezTo>
                    <a:pt x="3934" y="5512"/>
                    <a:pt x="4604" y="4800"/>
                    <a:pt x="5336" y="4173"/>
                  </a:cubicBezTo>
                  <a:cubicBezTo>
                    <a:pt x="6068" y="3545"/>
                    <a:pt x="6863" y="3001"/>
                    <a:pt x="7721" y="2561"/>
                  </a:cubicBezTo>
                  <a:close/>
                  <a:moveTo>
                    <a:pt x="12909" y="1272"/>
                  </a:moveTo>
                  <a:cubicBezTo>
                    <a:pt x="14140" y="1272"/>
                    <a:pt x="15360" y="1496"/>
                    <a:pt x="16509" y="1976"/>
                  </a:cubicBezTo>
                  <a:cubicBezTo>
                    <a:pt x="17262" y="3963"/>
                    <a:pt x="15358" y="5470"/>
                    <a:pt x="14228" y="6914"/>
                  </a:cubicBezTo>
                  <a:cubicBezTo>
                    <a:pt x="13245" y="8190"/>
                    <a:pt x="12387" y="9592"/>
                    <a:pt x="11759" y="11077"/>
                  </a:cubicBezTo>
                  <a:cubicBezTo>
                    <a:pt x="11257" y="12291"/>
                    <a:pt x="10525" y="14341"/>
                    <a:pt x="11174" y="15722"/>
                  </a:cubicBezTo>
                  <a:cubicBezTo>
                    <a:pt x="10216" y="16066"/>
                    <a:pt x="9242" y="16237"/>
                    <a:pt x="8254" y="16237"/>
                  </a:cubicBezTo>
                  <a:cubicBezTo>
                    <a:pt x="8097" y="16237"/>
                    <a:pt x="7941" y="16233"/>
                    <a:pt x="7784" y="16225"/>
                  </a:cubicBezTo>
                  <a:cubicBezTo>
                    <a:pt x="7052" y="14530"/>
                    <a:pt x="6675" y="12668"/>
                    <a:pt x="6654" y="10889"/>
                  </a:cubicBezTo>
                  <a:cubicBezTo>
                    <a:pt x="6654" y="9236"/>
                    <a:pt x="6884" y="7520"/>
                    <a:pt x="7219" y="5909"/>
                  </a:cubicBezTo>
                  <a:cubicBezTo>
                    <a:pt x="7533" y="4361"/>
                    <a:pt x="7909" y="2248"/>
                    <a:pt x="9688" y="1892"/>
                  </a:cubicBezTo>
                  <a:cubicBezTo>
                    <a:pt x="9751" y="1871"/>
                    <a:pt x="9751" y="1787"/>
                    <a:pt x="9709" y="1766"/>
                  </a:cubicBezTo>
                  <a:lnTo>
                    <a:pt x="9688" y="1766"/>
                  </a:lnTo>
                  <a:cubicBezTo>
                    <a:pt x="10743" y="1444"/>
                    <a:pt x="11830" y="1272"/>
                    <a:pt x="12909" y="1272"/>
                  </a:cubicBezTo>
                  <a:close/>
                  <a:moveTo>
                    <a:pt x="20966" y="6118"/>
                  </a:moveTo>
                  <a:lnTo>
                    <a:pt x="20966" y="6118"/>
                  </a:lnTo>
                  <a:cubicBezTo>
                    <a:pt x="22640" y="9403"/>
                    <a:pt x="22368" y="13693"/>
                    <a:pt x="20736" y="16999"/>
                  </a:cubicBezTo>
                  <a:cubicBezTo>
                    <a:pt x="20260" y="16099"/>
                    <a:pt x="19355" y="15838"/>
                    <a:pt x="18291" y="15838"/>
                  </a:cubicBezTo>
                  <a:cubicBezTo>
                    <a:pt x="16832" y="15838"/>
                    <a:pt x="15076" y="16329"/>
                    <a:pt x="13725" y="16329"/>
                  </a:cubicBezTo>
                  <a:cubicBezTo>
                    <a:pt x="13245" y="16329"/>
                    <a:pt x="12817" y="16267"/>
                    <a:pt x="12471" y="16099"/>
                  </a:cubicBezTo>
                  <a:cubicBezTo>
                    <a:pt x="12387" y="16057"/>
                    <a:pt x="12324" y="16015"/>
                    <a:pt x="12262" y="15973"/>
                  </a:cubicBezTo>
                  <a:cubicBezTo>
                    <a:pt x="16279" y="14300"/>
                    <a:pt x="20589" y="10533"/>
                    <a:pt x="20966" y="6118"/>
                  </a:cubicBezTo>
                  <a:close/>
                  <a:moveTo>
                    <a:pt x="942" y="14007"/>
                  </a:moveTo>
                  <a:lnTo>
                    <a:pt x="942" y="14007"/>
                  </a:lnTo>
                  <a:cubicBezTo>
                    <a:pt x="1674" y="14802"/>
                    <a:pt x="2909" y="15346"/>
                    <a:pt x="3767" y="15722"/>
                  </a:cubicBezTo>
                  <a:cubicBezTo>
                    <a:pt x="3662" y="16329"/>
                    <a:pt x="3244" y="16915"/>
                    <a:pt x="2783" y="17752"/>
                  </a:cubicBezTo>
                  <a:cubicBezTo>
                    <a:pt x="2679" y="17982"/>
                    <a:pt x="2595" y="18191"/>
                    <a:pt x="2532" y="18401"/>
                  </a:cubicBezTo>
                  <a:cubicBezTo>
                    <a:pt x="1737" y="17354"/>
                    <a:pt x="1235" y="16245"/>
                    <a:pt x="984" y="15095"/>
                  </a:cubicBezTo>
                  <a:cubicBezTo>
                    <a:pt x="942" y="14739"/>
                    <a:pt x="921" y="14383"/>
                    <a:pt x="942" y="14007"/>
                  </a:cubicBezTo>
                  <a:close/>
                  <a:moveTo>
                    <a:pt x="13301" y="598"/>
                  </a:moveTo>
                  <a:cubicBezTo>
                    <a:pt x="16457" y="598"/>
                    <a:pt x="19479" y="2113"/>
                    <a:pt x="21342" y="5177"/>
                  </a:cubicBezTo>
                  <a:cubicBezTo>
                    <a:pt x="24188" y="9801"/>
                    <a:pt x="23623" y="15576"/>
                    <a:pt x="20066" y="19593"/>
                  </a:cubicBezTo>
                  <a:lnTo>
                    <a:pt x="19899" y="19593"/>
                  </a:lnTo>
                  <a:cubicBezTo>
                    <a:pt x="22849" y="16057"/>
                    <a:pt x="23623" y="10408"/>
                    <a:pt x="21845" y="6370"/>
                  </a:cubicBezTo>
                  <a:cubicBezTo>
                    <a:pt x="20222" y="2732"/>
                    <a:pt x="16554" y="691"/>
                    <a:pt x="12768" y="691"/>
                  </a:cubicBezTo>
                  <a:cubicBezTo>
                    <a:pt x="12307" y="691"/>
                    <a:pt x="11844" y="722"/>
                    <a:pt x="11383" y="783"/>
                  </a:cubicBezTo>
                  <a:cubicBezTo>
                    <a:pt x="12022" y="660"/>
                    <a:pt x="12664" y="598"/>
                    <a:pt x="13301" y="598"/>
                  </a:cubicBezTo>
                  <a:close/>
                  <a:moveTo>
                    <a:pt x="19606" y="19928"/>
                  </a:moveTo>
                  <a:cubicBezTo>
                    <a:pt x="19627" y="19970"/>
                    <a:pt x="19648" y="19991"/>
                    <a:pt x="19669" y="20012"/>
                  </a:cubicBezTo>
                  <a:lnTo>
                    <a:pt x="19480" y="20221"/>
                  </a:lnTo>
                  <a:cubicBezTo>
                    <a:pt x="18957" y="20744"/>
                    <a:pt x="18350" y="21183"/>
                    <a:pt x="17723" y="21539"/>
                  </a:cubicBezTo>
                  <a:cubicBezTo>
                    <a:pt x="18413" y="21079"/>
                    <a:pt x="19041" y="20556"/>
                    <a:pt x="19606" y="19928"/>
                  </a:cubicBezTo>
                  <a:close/>
                  <a:moveTo>
                    <a:pt x="11529" y="16245"/>
                  </a:moveTo>
                  <a:cubicBezTo>
                    <a:pt x="11529" y="16266"/>
                    <a:pt x="11550" y="16266"/>
                    <a:pt x="11550" y="16287"/>
                  </a:cubicBezTo>
                  <a:cubicBezTo>
                    <a:pt x="12083" y="16832"/>
                    <a:pt x="12840" y="16985"/>
                    <a:pt x="13616" y="16985"/>
                  </a:cubicBezTo>
                  <a:cubicBezTo>
                    <a:pt x="14241" y="16985"/>
                    <a:pt x="14879" y="16885"/>
                    <a:pt x="15421" y="16810"/>
                  </a:cubicBezTo>
                  <a:cubicBezTo>
                    <a:pt x="16280" y="16703"/>
                    <a:pt x="17134" y="16541"/>
                    <a:pt x="17944" y="16541"/>
                  </a:cubicBezTo>
                  <a:cubicBezTo>
                    <a:pt x="18870" y="16541"/>
                    <a:pt x="19737" y="16753"/>
                    <a:pt x="20485" y="17501"/>
                  </a:cubicBezTo>
                  <a:cubicBezTo>
                    <a:pt x="20338" y="17773"/>
                    <a:pt x="20192" y="18024"/>
                    <a:pt x="20024" y="18275"/>
                  </a:cubicBezTo>
                  <a:cubicBezTo>
                    <a:pt x="18811" y="20137"/>
                    <a:pt x="16969" y="21351"/>
                    <a:pt x="14877" y="21979"/>
                  </a:cubicBezTo>
                  <a:cubicBezTo>
                    <a:pt x="14866" y="21979"/>
                    <a:pt x="14856" y="21979"/>
                    <a:pt x="14845" y="21979"/>
                  </a:cubicBezTo>
                  <a:cubicBezTo>
                    <a:pt x="12841" y="21979"/>
                    <a:pt x="10311" y="20026"/>
                    <a:pt x="9332" y="18819"/>
                  </a:cubicBezTo>
                  <a:cubicBezTo>
                    <a:pt x="8830" y="18212"/>
                    <a:pt x="8412" y="17522"/>
                    <a:pt x="8056" y="16790"/>
                  </a:cubicBezTo>
                  <a:lnTo>
                    <a:pt x="8056" y="16790"/>
                  </a:lnTo>
                  <a:cubicBezTo>
                    <a:pt x="8194" y="16795"/>
                    <a:pt x="8333" y="16798"/>
                    <a:pt x="8472" y="16798"/>
                  </a:cubicBezTo>
                  <a:cubicBezTo>
                    <a:pt x="9347" y="16798"/>
                    <a:pt x="10247" y="16681"/>
                    <a:pt x="11132" y="16392"/>
                  </a:cubicBezTo>
                  <a:cubicBezTo>
                    <a:pt x="11257" y="16350"/>
                    <a:pt x="11404" y="16308"/>
                    <a:pt x="11529" y="16245"/>
                  </a:cubicBezTo>
                  <a:close/>
                  <a:moveTo>
                    <a:pt x="4311" y="15953"/>
                  </a:moveTo>
                  <a:cubicBezTo>
                    <a:pt x="5231" y="16308"/>
                    <a:pt x="6194" y="16580"/>
                    <a:pt x="7177" y="16727"/>
                  </a:cubicBezTo>
                  <a:cubicBezTo>
                    <a:pt x="7826" y="18212"/>
                    <a:pt x="8746" y="19551"/>
                    <a:pt x="10002" y="20577"/>
                  </a:cubicBezTo>
                  <a:cubicBezTo>
                    <a:pt x="10609" y="21100"/>
                    <a:pt x="11843" y="21895"/>
                    <a:pt x="13099" y="22355"/>
                  </a:cubicBezTo>
                  <a:cubicBezTo>
                    <a:pt x="12558" y="22442"/>
                    <a:pt x="12017" y="22486"/>
                    <a:pt x="11465" y="22486"/>
                  </a:cubicBezTo>
                  <a:cubicBezTo>
                    <a:pt x="11354" y="22486"/>
                    <a:pt x="11243" y="22484"/>
                    <a:pt x="11132" y="22481"/>
                  </a:cubicBezTo>
                  <a:cubicBezTo>
                    <a:pt x="9855" y="22251"/>
                    <a:pt x="8600" y="21937"/>
                    <a:pt x="7386" y="21455"/>
                  </a:cubicBezTo>
                  <a:cubicBezTo>
                    <a:pt x="5922" y="20870"/>
                    <a:pt x="4311" y="20054"/>
                    <a:pt x="3034" y="18966"/>
                  </a:cubicBezTo>
                  <a:cubicBezTo>
                    <a:pt x="3013" y="17857"/>
                    <a:pt x="4018" y="16999"/>
                    <a:pt x="4311" y="15953"/>
                  </a:cubicBezTo>
                  <a:close/>
                  <a:moveTo>
                    <a:pt x="13379" y="1"/>
                  </a:moveTo>
                  <a:cubicBezTo>
                    <a:pt x="12558" y="1"/>
                    <a:pt x="11709" y="104"/>
                    <a:pt x="10839" y="323"/>
                  </a:cubicBezTo>
                  <a:cubicBezTo>
                    <a:pt x="7491" y="1160"/>
                    <a:pt x="4269" y="3712"/>
                    <a:pt x="2260" y="6872"/>
                  </a:cubicBezTo>
                  <a:cubicBezTo>
                    <a:pt x="1883" y="7311"/>
                    <a:pt x="1611" y="7855"/>
                    <a:pt x="1381" y="8462"/>
                  </a:cubicBezTo>
                  <a:lnTo>
                    <a:pt x="1339" y="8546"/>
                  </a:lnTo>
                  <a:cubicBezTo>
                    <a:pt x="1067" y="8797"/>
                    <a:pt x="963" y="9111"/>
                    <a:pt x="942" y="9445"/>
                  </a:cubicBezTo>
                  <a:cubicBezTo>
                    <a:pt x="293" y="11182"/>
                    <a:pt x="0" y="12981"/>
                    <a:pt x="210" y="14739"/>
                  </a:cubicBezTo>
                  <a:cubicBezTo>
                    <a:pt x="231" y="14990"/>
                    <a:pt x="293" y="15220"/>
                    <a:pt x="335" y="15429"/>
                  </a:cubicBezTo>
                  <a:cubicBezTo>
                    <a:pt x="461" y="16559"/>
                    <a:pt x="795" y="17668"/>
                    <a:pt x="1423" y="18631"/>
                  </a:cubicBezTo>
                  <a:cubicBezTo>
                    <a:pt x="2302" y="19949"/>
                    <a:pt x="3557" y="20974"/>
                    <a:pt x="5022" y="21727"/>
                  </a:cubicBezTo>
                  <a:lnTo>
                    <a:pt x="4876" y="21748"/>
                  </a:lnTo>
                  <a:cubicBezTo>
                    <a:pt x="5043" y="21790"/>
                    <a:pt x="5189" y="21832"/>
                    <a:pt x="5357" y="21895"/>
                  </a:cubicBezTo>
                  <a:cubicBezTo>
                    <a:pt x="5357" y="21895"/>
                    <a:pt x="5357" y="21895"/>
                    <a:pt x="5378" y="21874"/>
                  </a:cubicBezTo>
                  <a:cubicBezTo>
                    <a:pt x="5420" y="21895"/>
                    <a:pt x="5461" y="21916"/>
                    <a:pt x="5503" y="21937"/>
                  </a:cubicBezTo>
                  <a:lnTo>
                    <a:pt x="5482" y="21937"/>
                  </a:lnTo>
                  <a:cubicBezTo>
                    <a:pt x="5503" y="21958"/>
                    <a:pt x="5524" y="21958"/>
                    <a:pt x="5545" y="21958"/>
                  </a:cubicBezTo>
                  <a:cubicBezTo>
                    <a:pt x="5796" y="22041"/>
                    <a:pt x="6026" y="22146"/>
                    <a:pt x="6257" y="22251"/>
                  </a:cubicBezTo>
                  <a:cubicBezTo>
                    <a:pt x="6382" y="22292"/>
                    <a:pt x="6487" y="22334"/>
                    <a:pt x="6591" y="22376"/>
                  </a:cubicBezTo>
                  <a:cubicBezTo>
                    <a:pt x="6591" y="22376"/>
                    <a:pt x="6570" y="22376"/>
                    <a:pt x="6570" y="22397"/>
                  </a:cubicBezTo>
                  <a:cubicBezTo>
                    <a:pt x="6654" y="22418"/>
                    <a:pt x="6738" y="22460"/>
                    <a:pt x="6842" y="22502"/>
                  </a:cubicBezTo>
                  <a:lnTo>
                    <a:pt x="6863" y="22502"/>
                  </a:lnTo>
                  <a:cubicBezTo>
                    <a:pt x="6863" y="22502"/>
                    <a:pt x="6884" y="22481"/>
                    <a:pt x="6905" y="22481"/>
                  </a:cubicBezTo>
                  <a:cubicBezTo>
                    <a:pt x="7093" y="22543"/>
                    <a:pt x="7282" y="22606"/>
                    <a:pt x="7491" y="22648"/>
                  </a:cubicBezTo>
                  <a:cubicBezTo>
                    <a:pt x="7470" y="22669"/>
                    <a:pt x="7449" y="22669"/>
                    <a:pt x="7428" y="22690"/>
                  </a:cubicBezTo>
                  <a:cubicBezTo>
                    <a:pt x="7512" y="22711"/>
                    <a:pt x="7617" y="22732"/>
                    <a:pt x="7700" y="22774"/>
                  </a:cubicBezTo>
                  <a:cubicBezTo>
                    <a:pt x="7721" y="22753"/>
                    <a:pt x="7742" y="22732"/>
                    <a:pt x="7763" y="22732"/>
                  </a:cubicBezTo>
                  <a:cubicBezTo>
                    <a:pt x="7930" y="22774"/>
                    <a:pt x="8098" y="22795"/>
                    <a:pt x="8265" y="22836"/>
                  </a:cubicBezTo>
                  <a:cubicBezTo>
                    <a:pt x="8223" y="22857"/>
                    <a:pt x="8202" y="22878"/>
                    <a:pt x="8181" y="22899"/>
                  </a:cubicBezTo>
                  <a:cubicBezTo>
                    <a:pt x="8286" y="22920"/>
                    <a:pt x="8391" y="22941"/>
                    <a:pt x="8495" y="22962"/>
                  </a:cubicBezTo>
                  <a:cubicBezTo>
                    <a:pt x="8516" y="22941"/>
                    <a:pt x="8558" y="22920"/>
                    <a:pt x="8579" y="22899"/>
                  </a:cubicBezTo>
                  <a:cubicBezTo>
                    <a:pt x="8726" y="22941"/>
                    <a:pt x="8893" y="22962"/>
                    <a:pt x="9039" y="22983"/>
                  </a:cubicBezTo>
                  <a:cubicBezTo>
                    <a:pt x="9018" y="23004"/>
                    <a:pt x="8998" y="23025"/>
                    <a:pt x="8956" y="23046"/>
                  </a:cubicBezTo>
                  <a:cubicBezTo>
                    <a:pt x="9039" y="23067"/>
                    <a:pt x="9144" y="23088"/>
                    <a:pt x="9228" y="23088"/>
                  </a:cubicBezTo>
                  <a:lnTo>
                    <a:pt x="9290" y="23025"/>
                  </a:lnTo>
                  <a:cubicBezTo>
                    <a:pt x="9416" y="23046"/>
                    <a:pt x="9542" y="23046"/>
                    <a:pt x="9667" y="23067"/>
                  </a:cubicBezTo>
                  <a:cubicBezTo>
                    <a:pt x="9646" y="23088"/>
                    <a:pt x="9604" y="23108"/>
                    <a:pt x="9562" y="23129"/>
                  </a:cubicBezTo>
                  <a:cubicBezTo>
                    <a:pt x="9667" y="23150"/>
                    <a:pt x="9772" y="23171"/>
                    <a:pt x="9855" y="23171"/>
                  </a:cubicBezTo>
                  <a:cubicBezTo>
                    <a:pt x="9897" y="23150"/>
                    <a:pt x="9918" y="23129"/>
                    <a:pt x="9960" y="23108"/>
                  </a:cubicBezTo>
                  <a:cubicBezTo>
                    <a:pt x="10086" y="23108"/>
                    <a:pt x="10211" y="23129"/>
                    <a:pt x="10316" y="23129"/>
                  </a:cubicBezTo>
                  <a:lnTo>
                    <a:pt x="10483" y="23150"/>
                  </a:lnTo>
                  <a:cubicBezTo>
                    <a:pt x="10441" y="23171"/>
                    <a:pt x="10420" y="23192"/>
                    <a:pt x="10378" y="23213"/>
                  </a:cubicBezTo>
                  <a:cubicBezTo>
                    <a:pt x="10420" y="23234"/>
                    <a:pt x="10462" y="23234"/>
                    <a:pt x="10504" y="23234"/>
                  </a:cubicBezTo>
                  <a:lnTo>
                    <a:pt x="10692" y="23234"/>
                  </a:lnTo>
                  <a:cubicBezTo>
                    <a:pt x="10713" y="23234"/>
                    <a:pt x="10734" y="23213"/>
                    <a:pt x="10755" y="23192"/>
                  </a:cubicBezTo>
                  <a:cubicBezTo>
                    <a:pt x="10964" y="23213"/>
                    <a:pt x="11153" y="23234"/>
                    <a:pt x="11341" y="23255"/>
                  </a:cubicBezTo>
                  <a:cubicBezTo>
                    <a:pt x="11341" y="23255"/>
                    <a:pt x="11320" y="23276"/>
                    <a:pt x="11320" y="23276"/>
                  </a:cubicBezTo>
                  <a:cubicBezTo>
                    <a:pt x="11534" y="23283"/>
                    <a:pt x="11748" y="23287"/>
                    <a:pt x="11961" y="23287"/>
                  </a:cubicBezTo>
                  <a:cubicBezTo>
                    <a:pt x="13537" y="23287"/>
                    <a:pt x="15081" y="23073"/>
                    <a:pt x="16593" y="22502"/>
                  </a:cubicBezTo>
                  <a:cubicBezTo>
                    <a:pt x="17472" y="22167"/>
                    <a:pt x="18371" y="21727"/>
                    <a:pt x="19166" y="21204"/>
                  </a:cubicBezTo>
                  <a:cubicBezTo>
                    <a:pt x="19627" y="20849"/>
                    <a:pt x="20045" y="20451"/>
                    <a:pt x="20443" y="20012"/>
                  </a:cubicBezTo>
                  <a:lnTo>
                    <a:pt x="20736" y="20012"/>
                  </a:lnTo>
                  <a:cubicBezTo>
                    <a:pt x="20903" y="19865"/>
                    <a:pt x="21091" y="19698"/>
                    <a:pt x="21259" y="19551"/>
                  </a:cubicBezTo>
                  <a:cubicBezTo>
                    <a:pt x="21112" y="19551"/>
                    <a:pt x="20966" y="19551"/>
                    <a:pt x="20819" y="19572"/>
                  </a:cubicBezTo>
                  <a:cubicBezTo>
                    <a:pt x="23351" y="16476"/>
                    <a:pt x="24355" y="11977"/>
                    <a:pt x="23309" y="8274"/>
                  </a:cubicBezTo>
                  <a:cubicBezTo>
                    <a:pt x="21953" y="3490"/>
                    <a:pt x="18145" y="1"/>
                    <a:pt x="13379"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 name="Google Shape;932;p21"/>
            <p:cNvGrpSpPr/>
            <p:nvPr/>
          </p:nvGrpSpPr>
          <p:grpSpPr>
            <a:xfrm rot="-1111535">
              <a:off x="8319030" y="4160239"/>
              <a:ext cx="479089" cy="675254"/>
              <a:chOff x="2111625" y="612500"/>
              <a:chExt cx="684750" cy="965125"/>
            </a:xfrm>
          </p:grpSpPr>
          <p:sp>
            <p:nvSpPr>
              <p:cNvPr id="933" name="Google Shape;933;p21"/>
              <p:cNvSpPr/>
              <p:nvPr/>
            </p:nvSpPr>
            <p:spPr>
              <a:xfrm flipH="1">
                <a:off x="2111625" y="612500"/>
                <a:ext cx="482325" cy="653900"/>
              </a:xfrm>
              <a:custGeom>
                <a:rect b="b" l="l" r="r" t="t"/>
                <a:pathLst>
                  <a:path extrusionOk="0" h="26156" w="19293">
                    <a:moveTo>
                      <a:pt x="18325" y="4817"/>
                    </a:moveTo>
                    <a:cubicBezTo>
                      <a:pt x="18355" y="4819"/>
                      <a:pt x="18408" y="4824"/>
                      <a:pt x="18497" y="4834"/>
                    </a:cubicBezTo>
                    <a:lnTo>
                      <a:pt x="18413" y="4834"/>
                    </a:lnTo>
                    <a:lnTo>
                      <a:pt x="18325" y="4817"/>
                    </a:lnTo>
                    <a:close/>
                    <a:moveTo>
                      <a:pt x="8394" y="9505"/>
                    </a:moveTo>
                    <a:lnTo>
                      <a:pt x="8370" y="9521"/>
                    </a:lnTo>
                    <a:cubicBezTo>
                      <a:pt x="8381" y="9517"/>
                      <a:pt x="8389" y="9512"/>
                      <a:pt x="8394" y="9505"/>
                    </a:cubicBezTo>
                    <a:close/>
                    <a:moveTo>
                      <a:pt x="7993" y="12534"/>
                    </a:moveTo>
                    <a:lnTo>
                      <a:pt x="8022" y="12544"/>
                    </a:lnTo>
                    <a:lnTo>
                      <a:pt x="8022" y="12544"/>
                    </a:lnTo>
                    <a:cubicBezTo>
                      <a:pt x="8025" y="12541"/>
                      <a:pt x="8030" y="12537"/>
                      <a:pt x="8035" y="12534"/>
                    </a:cubicBezTo>
                    <a:close/>
                    <a:moveTo>
                      <a:pt x="8265" y="8914"/>
                    </a:moveTo>
                    <a:cubicBezTo>
                      <a:pt x="8286" y="8935"/>
                      <a:pt x="8328" y="8977"/>
                      <a:pt x="8349" y="9061"/>
                    </a:cubicBezTo>
                    <a:lnTo>
                      <a:pt x="8286" y="9082"/>
                    </a:lnTo>
                    <a:cubicBezTo>
                      <a:pt x="8370" y="9103"/>
                      <a:pt x="8349" y="9186"/>
                      <a:pt x="8370" y="9228"/>
                    </a:cubicBezTo>
                    <a:cubicBezTo>
                      <a:pt x="8349" y="9291"/>
                      <a:pt x="8286" y="9249"/>
                      <a:pt x="8265" y="9333"/>
                    </a:cubicBezTo>
                    <a:cubicBezTo>
                      <a:pt x="8328" y="9437"/>
                      <a:pt x="8307" y="9375"/>
                      <a:pt x="8370" y="9479"/>
                    </a:cubicBezTo>
                    <a:cubicBezTo>
                      <a:pt x="8391" y="9458"/>
                      <a:pt x="8349" y="9396"/>
                      <a:pt x="8412" y="9396"/>
                    </a:cubicBezTo>
                    <a:cubicBezTo>
                      <a:pt x="8395" y="9413"/>
                      <a:pt x="8420" y="9473"/>
                      <a:pt x="8394" y="9505"/>
                    </a:cubicBezTo>
                    <a:lnTo>
                      <a:pt x="8394" y="9505"/>
                    </a:lnTo>
                    <a:lnTo>
                      <a:pt x="8433" y="9479"/>
                    </a:lnTo>
                    <a:lnTo>
                      <a:pt x="8433" y="9479"/>
                    </a:lnTo>
                    <a:cubicBezTo>
                      <a:pt x="8412" y="9521"/>
                      <a:pt x="8475" y="9500"/>
                      <a:pt x="8495" y="9521"/>
                    </a:cubicBezTo>
                    <a:cubicBezTo>
                      <a:pt x="8481" y="9536"/>
                      <a:pt x="8467" y="9560"/>
                      <a:pt x="8452" y="9560"/>
                    </a:cubicBezTo>
                    <a:cubicBezTo>
                      <a:pt x="8446" y="9560"/>
                      <a:pt x="8439" y="9555"/>
                      <a:pt x="8433" y="9542"/>
                    </a:cubicBezTo>
                    <a:lnTo>
                      <a:pt x="8433" y="9542"/>
                    </a:lnTo>
                    <a:cubicBezTo>
                      <a:pt x="8433" y="9626"/>
                      <a:pt x="8412" y="9730"/>
                      <a:pt x="8475" y="9751"/>
                    </a:cubicBezTo>
                    <a:cubicBezTo>
                      <a:pt x="8488" y="9758"/>
                      <a:pt x="8502" y="9761"/>
                      <a:pt x="8516" y="9761"/>
                    </a:cubicBezTo>
                    <a:cubicBezTo>
                      <a:pt x="8544" y="9761"/>
                      <a:pt x="8572" y="9751"/>
                      <a:pt x="8600" y="9751"/>
                    </a:cubicBezTo>
                    <a:cubicBezTo>
                      <a:pt x="8600" y="9772"/>
                      <a:pt x="8579" y="9793"/>
                      <a:pt x="8558" y="9814"/>
                    </a:cubicBezTo>
                    <a:lnTo>
                      <a:pt x="8579" y="9814"/>
                    </a:lnTo>
                    <a:lnTo>
                      <a:pt x="8537" y="9856"/>
                    </a:lnTo>
                    <a:cubicBezTo>
                      <a:pt x="8663" y="9940"/>
                      <a:pt x="8495" y="10107"/>
                      <a:pt x="8621" y="10170"/>
                    </a:cubicBezTo>
                    <a:cubicBezTo>
                      <a:pt x="8642" y="10149"/>
                      <a:pt x="8600" y="10107"/>
                      <a:pt x="8663" y="10086"/>
                    </a:cubicBezTo>
                    <a:lnTo>
                      <a:pt x="8663" y="10170"/>
                    </a:lnTo>
                    <a:cubicBezTo>
                      <a:pt x="8663" y="10128"/>
                      <a:pt x="8705" y="10107"/>
                      <a:pt x="8747" y="10107"/>
                    </a:cubicBezTo>
                    <a:cubicBezTo>
                      <a:pt x="8747" y="10233"/>
                      <a:pt x="8684" y="10337"/>
                      <a:pt x="8684" y="10484"/>
                    </a:cubicBezTo>
                    <a:cubicBezTo>
                      <a:pt x="8756" y="10484"/>
                      <a:pt x="8735" y="10561"/>
                      <a:pt x="8767" y="10609"/>
                    </a:cubicBezTo>
                    <a:lnTo>
                      <a:pt x="8767" y="10609"/>
                    </a:lnTo>
                    <a:cubicBezTo>
                      <a:pt x="8767" y="10609"/>
                      <a:pt x="8767" y="10609"/>
                      <a:pt x="8767" y="10609"/>
                    </a:cubicBezTo>
                    <a:cubicBezTo>
                      <a:pt x="8759" y="10601"/>
                      <a:pt x="8750" y="10595"/>
                      <a:pt x="8743" y="10595"/>
                    </a:cubicBezTo>
                    <a:cubicBezTo>
                      <a:pt x="8733" y="10595"/>
                      <a:pt x="8726" y="10606"/>
                      <a:pt x="8726" y="10630"/>
                    </a:cubicBezTo>
                    <a:cubicBezTo>
                      <a:pt x="8726" y="10651"/>
                      <a:pt x="8726" y="10651"/>
                      <a:pt x="8705" y="10651"/>
                    </a:cubicBezTo>
                    <a:cubicBezTo>
                      <a:pt x="8729" y="10676"/>
                      <a:pt x="8747" y="10686"/>
                      <a:pt x="8757" y="10686"/>
                    </a:cubicBezTo>
                    <a:cubicBezTo>
                      <a:pt x="8764" y="10686"/>
                      <a:pt x="8767" y="10681"/>
                      <a:pt x="8767" y="10672"/>
                    </a:cubicBezTo>
                    <a:cubicBezTo>
                      <a:pt x="8767" y="10686"/>
                      <a:pt x="8767" y="10711"/>
                      <a:pt x="8781" y="10711"/>
                    </a:cubicBezTo>
                    <a:cubicBezTo>
                      <a:pt x="8787" y="10711"/>
                      <a:pt x="8796" y="10706"/>
                      <a:pt x="8809" y="10693"/>
                    </a:cubicBezTo>
                    <a:lnTo>
                      <a:pt x="8809" y="10693"/>
                    </a:lnTo>
                    <a:cubicBezTo>
                      <a:pt x="8851" y="10777"/>
                      <a:pt x="8726" y="10798"/>
                      <a:pt x="8684" y="10839"/>
                    </a:cubicBezTo>
                    <a:cubicBezTo>
                      <a:pt x="8705" y="10923"/>
                      <a:pt x="8705" y="10944"/>
                      <a:pt x="8684" y="11049"/>
                    </a:cubicBezTo>
                    <a:cubicBezTo>
                      <a:pt x="8705" y="11070"/>
                      <a:pt x="8788" y="11090"/>
                      <a:pt x="8767" y="11153"/>
                    </a:cubicBezTo>
                    <a:cubicBezTo>
                      <a:pt x="8495" y="11174"/>
                      <a:pt x="8747" y="11300"/>
                      <a:pt x="8621" y="11425"/>
                    </a:cubicBezTo>
                    <a:cubicBezTo>
                      <a:pt x="8609" y="11422"/>
                      <a:pt x="8599" y="11421"/>
                      <a:pt x="8592" y="11421"/>
                    </a:cubicBezTo>
                    <a:cubicBezTo>
                      <a:pt x="8555" y="11421"/>
                      <a:pt x="8562" y="11450"/>
                      <a:pt x="8525" y="11450"/>
                    </a:cubicBezTo>
                    <a:cubicBezTo>
                      <a:pt x="8517" y="11450"/>
                      <a:pt x="8508" y="11449"/>
                      <a:pt x="8495" y="11446"/>
                    </a:cubicBezTo>
                    <a:lnTo>
                      <a:pt x="8495" y="11446"/>
                    </a:lnTo>
                    <a:cubicBezTo>
                      <a:pt x="8558" y="11593"/>
                      <a:pt x="8391" y="11655"/>
                      <a:pt x="8412" y="11802"/>
                    </a:cubicBezTo>
                    <a:cubicBezTo>
                      <a:pt x="8475" y="11844"/>
                      <a:pt x="8391" y="11927"/>
                      <a:pt x="8328" y="11927"/>
                    </a:cubicBezTo>
                    <a:cubicBezTo>
                      <a:pt x="8391" y="11948"/>
                      <a:pt x="8391" y="12011"/>
                      <a:pt x="8454" y="12011"/>
                    </a:cubicBezTo>
                    <a:cubicBezTo>
                      <a:pt x="8349" y="12011"/>
                      <a:pt x="8349" y="12137"/>
                      <a:pt x="8349" y="12137"/>
                    </a:cubicBezTo>
                    <a:cubicBezTo>
                      <a:pt x="8412" y="12199"/>
                      <a:pt x="8307" y="12241"/>
                      <a:pt x="8328" y="12325"/>
                    </a:cubicBezTo>
                    <a:lnTo>
                      <a:pt x="8203" y="12346"/>
                    </a:lnTo>
                    <a:lnTo>
                      <a:pt x="8286" y="12346"/>
                    </a:lnTo>
                    <a:cubicBezTo>
                      <a:pt x="8244" y="12388"/>
                      <a:pt x="8307" y="12409"/>
                      <a:pt x="8328" y="12409"/>
                    </a:cubicBezTo>
                    <a:cubicBezTo>
                      <a:pt x="8328" y="12450"/>
                      <a:pt x="8307" y="12430"/>
                      <a:pt x="8286" y="12450"/>
                    </a:cubicBezTo>
                    <a:lnTo>
                      <a:pt x="8349" y="12471"/>
                    </a:lnTo>
                    <a:cubicBezTo>
                      <a:pt x="8349" y="12491"/>
                      <a:pt x="8334" y="12499"/>
                      <a:pt x="8315" y="12499"/>
                    </a:cubicBezTo>
                    <a:cubicBezTo>
                      <a:pt x="8273" y="12499"/>
                      <a:pt x="8209" y="12465"/>
                      <a:pt x="8223" y="12450"/>
                    </a:cubicBezTo>
                    <a:lnTo>
                      <a:pt x="8223" y="12450"/>
                    </a:lnTo>
                    <a:cubicBezTo>
                      <a:pt x="8035" y="12471"/>
                      <a:pt x="8286" y="12555"/>
                      <a:pt x="8119" y="12576"/>
                    </a:cubicBezTo>
                    <a:lnTo>
                      <a:pt x="8022" y="12544"/>
                    </a:lnTo>
                    <a:lnTo>
                      <a:pt x="8022" y="12544"/>
                    </a:lnTo>
                    <a:cubicBezTo>
                      <a:pt x="7953" y="12601"/>
                      <a:pt x="8154" y="12642"/>
                      <a:pt x="8035" y="12702"/>
                    </a:cubicBezTo>
                    <a:lnTo>
                      <a:pt x="8077" y="12722"/>
                    </a:lnTo>
                    <a:cubicBezTo>
                      <a:pt x="8065" y="12735"/>
                      <a:pt x="8053" y="12747"/>
                      <a:pt x="8037" y="12747"/>
                    </a:cubicBezTo>
                    <a:cubicBezTo>
                      <a:pt x="8025" y="12747"/>
                      <a:pt x="8011" y="12740"/>
                      <a:pt x="7993" y="12722"/>
                    </a:cubicBezTo>
                    <a:cubicBezTo>
                      <a:pt x="7951" y="12806"/>
                      <a:pt x="7931" y="12953"/>
                      <a:pt x="7931" y="13036"/>
                    </a:cubicBezTo>
                    <a:cubicBezTo>
                      <a:pt x="7920" y="13043"/>
                      <a:pt x="7912" y="13046"/>
                      <a:pt x="7905" y="13046"/>
                    </a:cubicBezTo>
                    <a:cubicBezTo>
                      <a:pt x="7873" y="13046"/>
                      <a:pt x="7882" y="12974"/>
                      <a:pt x="7847" y="12974"/>
                    </a:cubicBezTo>
                    <a:cubicBezTo>
                      <a:pt x="7721" y="12974"/>
                      <a:pt x="7805" y="13057"/>
                      <a:pt x="7784" y="13120"/>
                    </a:cubicBezTo>
                    <a:lnTo>
                      <a:pt x="7742" y="13078"/>
                    </a:lnTo>
                    <a:lnTo>
                      <a:pt x="7700" y="13183"/>
                    </a:lnTo>
                    <a:lnTo>
                      <a:pt x="7742" y="13204"/>
                    </a:lnTo>
                    <a:lnTo>
                      <a:pt x="7700" y="13267"/>
                    </a:lnTo>
                    <a:cubicBezTo>
                      <a:pt x="7659" y="13267"/>
                      <a:pt x="7679" y="13246"/>
                      <a:pt x="7679" y="13204"/>
                    </a:cubicBezTo>
                    <a:lnTo>
                      <a:pt x="7679" y="13204"/>
                    </a:lnTo>
                    <a:cubicBezTo>
                      <a:pt x="7638" y="13287"/>
                      <a:pt x="7470" y="13225"/>
                      <a:pt x="7491" y="13350"/>
                    </a:cubicBezTo>
                    <a:lnTo>
                      <a:pt x="7554" y="13392"/>
                    </a:lnTo>
                    <a:cubicBezTo>
                      <a:pt x="7533" y="13371"/>
                      <a:pt x="7533" y="13371"/>
                      <a:pt x="7554" y="13371"/>
                    </a:cubicBezTo>
                    <a:cubicBezTo>
                      <a:pt x="7679" y="13371"/>
                      <a:pt x="7554" y="13455"/>
                      <a:pt x="7575" y="13476"/>
                    </a:cubicBezTo>
                    <a:cubicBezTo>
                      <a:pt x="7568" y="13473"/>
                      <a:pt x="7561" y="13472"/>
                      <a:pt x="7555" y="13472"/>
                    </a:cubicBezTo>
                    <a:cubicBezTo>
                      <a:pt x="7518" y="13472"/>
                      <a:pt x="7494" y="13509"/>
                      <a:pt x="7452" y="13509"/>
                    </a:cubicBezTo>
                    <a:cubicBezTo>
                      <a:pt x="7439" y="13509"/>
                      <a:pt x="7425" y="13505"/>
                      <a:pt x="7407" y="13497"/>
                    </a:cubicBezTo>
                    <a:cubicBezTo>
                      <a:pt x="7387" y="13706"/>
                      <a:pt x="7177" y="13643"/>
                      <a:pt x="7135" y="13769"/>
                    </a:cubicBezTo>
                    <a:cubicBezTo>
                      <a:pt x="7198" y="13790"/>
                      <a:pt x="7135" y="13831"/>
                      <a:pt x="7177" y="13873"/>
                    </a:cubicBezTo>
                    <a:cubicBezTo>
                      <a:pt x="7172" y="13889"/>
                      <a:pt x="7165" y="13894"/>
                      <a:pt x="7156" y="13894"/>
                    </a:cubicBezTo>
                    <a:cubicBezTo>
                      <a:pt x="7135" y="13894"/>
                      <a:pt x="7106" y="13863"/>
                      <a:pt x="7087" y="13863"/>
                    </a:cubicBezTo>
                    <a:cubicBezTo>
                      <a:pt x="7081" y="13863"/>
                      <a:pt x="7076" y="13866"/>
                      <a:pt x="7073" y="13873"/>
                    </a:cubicBezTo>
                    <a:lnTo>
                      <a:pt x="7094" y="13957"/>
                    </a:lnTo>
                    <a:cubicBezTo>
                      <a:pt x="7084" y="13956"/>
                      <a:pt x="7075" y="13955"/>
                      <a:pt x="7067" y="13955"/>
                    </a:cubicBezTo>
                    <a:cubicBezTo>
                      <a:pt x="6945" y="13955"/>
                      <a:pt x="7087" y="14105"/>
                      <a:pt x="6989" y="14124"/>
                    </a:cubicBezTo>
                    <a:cubicBezTo>
                      <a:pt x="6972" y="14116"/>
                      <a:pt x="6959" y="14113"/>
                      <a:pt x="6947" y="14113"/>
                    </a:cubicBezTo>
                    <a:cubicBezTo>
                      <a:pt x="6879" y="14113"/>
                      <a:pt x="6884" y="14235"/>
                      <a:pt x="6795" y="14235"/>
                    </a:cubicBezTo>
                    <a:cubicBezTo>
                      <a:pt x="6784" y="14235"/>
                      <a:pt x="6772" y="14233"/>
                      <a:pt x="6759" y="14229"/>
                    </a:cubicBezTo>
                    <a:lnTo>
                      <a:pt x="6759" y="14229"/>
                    </a:lnTo>
                    <a:lnTo>
                      <a:pt x="6780" y="14292"/>
                    </a:lnTo>
                    <a:cubicBezTo>
                      <a:pt x="6696" y="14292"/>
                      <a:pt x="6717" y="14396"/>
                      <a:pt x="6633" y="14396"/>
                    </a:cubicBezTo>
                    <a:cubicBezTo>
                      <a:pt x="6654" y="14459"/>
                      <a:pt x="6675" y="14417"/>
                      <a:pt x="6696" y="14480"/>
                    </a:cubicBezTo>
                    <a:cubicBezTo>
                      <a:pt x="6620" y="14480"/>
                      <a:pt x="6751" y="14567"/>
                      <a:pt x="6713" y="14567"/>
                    </a:cubicBezTo>
                    <a:cubicBezTo>
                      <a:pt x="6709" y="14567"/>
                      <a:pt x="6704" y="14566"/>
                      <a:pt x="6696" y="14564"/>
                    </a:cubicBezTo>
                    <a:cubicBezTo>
                      <a:pt x="6689" y="14582"/>
                      <a:pt x="6676" y="14589"/>
                      <a:pt x="6659" y="14589"/>
                    </a:cubicBezTo>
                    <a:cubicBezTo>
                      <a:pt x="6586" y="14589"/>
                      <a:pt x="6444" y="14454"/>
                      <a:pt x="6379" y="14454"/>
                    </a:cubicBezTo>
                    <a:cubicBezTo>
                      <a:pt x="6372" y="14454"/>
                      <a:pt x="6366" y="14456"/>
                      <a:pt x="6361" y="14459"/>
                    </a:cubicBezTo>
                    <a:cubicBezTo>
                      <a:pt x="6347" y="14452"/>
                      <a:pt x="6334" y="14449"/>
                      <a:pt x="6324" y="14449"/>
                    </a:cubicBezTo>
                    <a:cubicBezTo>
                      <a:pt x="6259" y="14449"/>
                      <a:pt x="6250" y="14558"/>
                      <a:pt x="6224" y="14558"/>
                    </a:cubicBezTo>
                    <a:cubicBezTo>
                      <a:pt x="6216" y="14558"/>
                      <a:pt x="6207" y="14548"/>
                      <a:pt x="6194" y="14522"/>
                    </a:cubicBezTo>
                    <a:lnTo>
                      <a:pt x="6236" y="14501"/>
                    </a:lnTo>
                    <a:lnTo>
                      <a:pt x="6236" y="14501"/>
                    </a:lnTo>
                    <a:lnTo>
                      <a:pt x="6110" y="14522"/>
                    </a:lnTo>
                    <a:lnTo>
                      <a:pt x="6110" y="14585"/>
                    </a:lnTo>
                    <a:cubicBezTo>
                      <a:pt x="6106" y="14583"/>
                      <a:pt x="6102" y="14582"/>
                      <a:pt x="6097" y="14582"/>
                    </a:cubicBezTo>
                    <a:cubicBezTo>
                      <a:pt x="6064" y="14582"/>
                      <a:pt x="6011" y="14618"/>
                      <a:pt x="5957" y="14618"/>
                    </a:cubicBezTo>
                    <a:cubicBezTo>
                      <a:pt x="5931" y="14618"/>
                      <a:pt x="5905" y="14609"/>
                      <a:pt x="5880" y="14585"/>
                    </a:cubicBezTo>
                    <a:cubicBezTo>
                      <a:pt x="5880" y="14606"/>
                      <a:pt x="5880" y="14606"/>
                      <a:pt x="5880" y="14606"/>
                    </a:cubicBezTo>
                    <a:cubicBezTo>
                      <a:pt x="5870" y="14602"/>
                      <a:pt x="5862" y="14601"/>
                      <a:pt x="5855" y="14601"/>
                    </a:cubicBezTo>
                    <a:cubicBezTo>
                      <a:pt x="5832" y="14601"/>
                      <a:pt x="5819" y="14613"/>
                      <a:pt x="5798" y="14613"/>
                    </a:cubicBezTo>
                    <a:cubicBezTo>
                      <a:pt x="5782" y="14613"/>
                      <a:pt x="5763" y="14607"/>
                      <a:pt x="5734" y="14585"/>
                    </a:cubicBezTo>
                    <a:lnTo>
                      <a:pt x="5734" y="14585"/>
                    </a:lnTo>
                    <a:lnTo>
                      <a:pt x="5754" y="14606"/>
                    </a:lnTo>
                    <a:cubicBezTo>
                      <a:pt x="5699" y="14550"/>
                      <a:pt x="5624" y="14541"/>
                      <a:pt x="5550" y="14541"/>
                    </a:cubicBezTo>
                    <a:cubicBezTo>
                      <a:pt x="5513" y="14541"/>
                      <a:pt x="5475" y="14543"/>
                      <a:pt x="5441" y="14543"/>
                    </a:cubicBezTo>
                    <a:cubicBezTo>
                      <a:pt x="5378" y="14543"/>
                      <a:pt x="5336" y="14543"/>
                      <a:pt x="5294" y="14522"/>
                    </a:cubicBezTo>
                    <a:cubicBezTo>
                      <a:pt x="5285" y="14560"/>
                      <a:pt x="5262" y="14572"/>
                      <a:pt x="5235" y="14572"/>
                    </a:cubicBezTo>
                    <a:cubicBezTo>
                      <a:pt x="5202" y="14572"/>
                      <a:pt x="5161" y="14554"/>
                      <a:pt x="5127" y="14543"/>
                    </a:cubicBezTo>
                    <a:lnTo>
                      <a:pt x="5127" y="14543"/>
                    </a:lnTo>
                    <a:cubicBezTo>
                      <a:pt x="5148" y="14564"/>
                      <a:pt x="5148" y="14585"/>
                      <a:pt x="5169" y="14606"/>
                    </a:cubicBezTo>
                    <a:cubicBezTo>
                      <a:pt x="5146" y="14583"/>
                      <a:pt x="5124" y="14576"/>
                      <a:pt x="5101" y="14576"/>
                    </a:cubicBezTo>
                    <a:cubicBezTo>
                      <a:pt x="5058" y="14576"/>
                      <a:pt x="5015" y="14603"/>
                      <a:pt x="4972" y="14603"/>
                    </a:cubicBezTo>
                    <a:cubicBezTo>
                      <a:pt x="4954" y="14603"/>
                      <a:pt x="4936" y="14598"/>
                      <a:pt x="4918" y="14585"/>
                    </a:cubicBezTo>
                    <a:cubicBezTo>
                      <a:pt x="4973" y="14488"/>
                      <a:pt x="5010" y="14410"/>
                      <a:pt x="4998" y="14410"/>
                    </a:cubicBezTo>
                    <a:cubicBezTo>
                      <a:pt x="4993" y="14410"/>
                      <a:pt x="4974" y="14430"/>
                      <a:pt x="4938" y="14480"/>
                    </a:cubicBezTo>
                    <a:cubicBezTo>
                      <a:pt x="5273" y="13790"/>
                      <a:pt x="5420" y="13790"/>
                      <a:pt x="5671" y="13413"/>
                    </a:cubicBezTo>
                    <a:cubicBezTo>
                      <a:pt x="6089" y="12660"/>
                      <a:pt x="6257" y="12367"/>
                      <a:pt x="6863" y="11362"/>
                    </a:cubicBezTo>
                    <a:lnTo>
                      <a:pt x="6863" y="11362"/>
                    </a:lnTo>
                    <a:lnTo>
                      <a:pt x="6759" y="11467"/>
                    </a:lnTo>
                    <a:cubicBezTo>
                      <a:pt x="6926" y="11195"/>
                      <a:pt x="6905" y="11049"/>
                      <a:pt x="7240" y="10505"/>
                    </a:cubicBezTo>
                    <a:cubicBezTo>
                      <a:pt x="7575" y="10295"/>
                      <a:pt x="7847" y="9668"/>
                      <a:pt x="8265" y="8914"/>
                    </a:cubicBezTo>
                    <a:close/>
                    <a:moveTo>
                      <a:pt x="13894" y="1"/>
                    </a:moveTo>
                    <a:cubicBezTo>
                      <a:pt x="13747" y="1"/>
                      <a:pt x="13538" y="22"/>
                      <a:pt x="13392" y="106"/>
                    </a:cubicBezTo>
                    <a:cubicBezTo>
                      <a:pt x="13245" y="189"/>
                      <a:pt x="13161" y="252"/>
                      <a:pt x="13057" y="336"/>
                    </a:cubicBezTo>
                    <a:cubicBezTo>
                      <a:pt x="13073" y="336"/>
                      <a:pt x="12914" y="486"/>
                      <a:pt x="12938" y="486"/>
                    </a:cubicBezTo>
                    <a:cubicBezTo>
                      <a:pt x="12945" y="486"/>
                      <a:pt x="12968" y="473"/>
                      <a:pt x="13015" y="440"/>
                    </a:cubicBezTo>
                    <a:lnTo>
                      <a:pt x="13015" y="440"/>
                    </a:lnTo>
                    <a:cubicBezTo>
                      <a:pt x="12199" y="1047"/>
                      <a:pt x="11843" y="1675"/>
                      <a:pt x="11425" y="2261"/>
                    </a:cubicBezTo>
                    <a:cubicBezTo>
                      <a:pt x="11048" y="2847"/>
                      <a:pt x="10672" y="3453"/>
                      <a:pt x="10107" y="4144"/>
                    </a:cubicBezTo>
                    <a:lnTo>
                      <a:pt x="10128" y="4123"/>
                    </a:lnTo>
                    <a:lnTo>
                      <a:pt x="10128" y="4123"/>
                    </a:lnTo>
                    <a:cubicBezTo>
                      <a:pt x="9458" y="5357"/>
                      <a:pt x="9039" y="5755"/>
                      <a:pt x="8307" y="7115"/>
                    </a:cubicBezTo>
                    <a:lnTo>
                      <a:pt x="8265" y="7031"/>
                    </a:lnTo>
                    <a:cubicBezTo>
                      <a:pt x="7910" y="7659"/>
                      <a:pt x="7491" y="8370"/>
                      <a:pt x="7052" y="9040"/>
                    </a:cubicBezTo>
                    <a:lnTo>
                      <a:pt x="7135" y="8956"/>
                    </a:lnTo>
                    <a:lnTo>
                      <a:pt x="7135" y="8956"/>
                    </a:lnTo>
                    <a:lnTo>
                      <a:pt x="6842" y="9437"/>
                    </a:lnTo>
                    <a:lnTo>
                      <a:pt x="6863" y="9417"/>
                    </a:lnTo>
                    <a:lnTo>
                      <a:pt x="6863" y="9417"/>
                    </a:lnTo>
                    <a:cubicBezTo>
                      <a:pt x="6738" y="9605"/>
                      <a:pt x="6508" y="10065"/>
                      <a:pt x="6236" y="10442"/>
                    </a:cubicBezTo>
                    <a:lnTo>
                      <a:pt x="6257" y="10421"/>
                    </a:lnTo>
                    <a:lnTo>
                      <a:pt x="6257" y="10421"/>
                    </a:lnTo>
                    <a:cubicBezTo>
                      <a:pt x="6131" y="10714"/>
                      <a:pt x="5943" y="11007"/>
                      <a:pt x="5754" y="11258"/>
                    </a:cubicBezTo>
                    <a:lnTo>
                      <a:pt x="5629" y="11593"/>
                    </a:lnTo>
                    <a:cubicBezTo>
                      <a:pt x="5127" y="12325"/>
                      <a:pt x="4562" y="13518"/>
                      <a:pt x="4122" y="14124"/>
                    </a:cubicBezTo>
                    <a:cubicBezTo>
                      <a:pt x="3348" y="15484"/>
                      <a:pt x="2490" y="16970"/>
                      <a:pt x="1737" y="18393"/>
                    </a:cubicBezTo>
                    <a:cubicBezTo>
                      <a:pt x="942" y="19816"/>
                      <a:pt x="461" y="20736"/>
                      <a:pt x="0" y="21657"/>
                    </a:cubicBezTo>
                    <a:lnTo>
                      <a:pt x="670" y="22431"/>
                    </a:lnTo>
                    <a:lnTo>
                      <a:pt x="733" y="22368"/>
                    </a:lnTo>
                    <a:cubicBezTo>
                      <a:pt x="796" y="22180"/>
                      <a:pt x="900" y="22013"/>
                      <a:pt x="984" y="21845"/>
                    </a:cubicBezTo>
                    <a:cubicBezTo>
                      <a:pt x="1444" y="20966"/>
                      <a:pt x="1967" y="20234"/>
                      <a:pt x="2302" y="19439"/>
                    </a:cubicBezTo>
                    <a:lnTo>
                      <a:pt x="2302" y="19439"/>
                    </a:lnTo>
                    <a:cubicBezTo>
                      <a:pt x="2179" y="19664"/>
                      <a:pt x="1977" y="20088"/>
                      <a:pt x="1909" y="20088"/>
                    </a:cubicBezTo>
                    <a:cubicBezTo>
                      <a:pt x="1908" y="20088"/>
                      <a:pt x="1906" y="20088"/>
                      <a:pt x="1905" y="20088"/>
                    </a:cubicBezTo>
                    <a:lnTo>
                      <a:pt x="2323" y="19334"/>
                    </a:lnTo>
                    <a:lnTo>
                      <a:pt x="2323" y="19334"/>
                    </a:lnTo>
                    <a:cubicBezTo>
                      <a:pt x="2175" y="19565"/>
                      <a:pt x="2040" y="19756"/>
                      <a:pt x="1999" y="19756"/>
                    </a:cubicBezTo>
                    <a:cubicBezTo>
                      <a:pt x="1988" y="19756"/>
                      <a:pt x="1984" y="19742"/>
                      <a:pt x="1988" y="19711"/>
                    </a:cubicBezTo>
                    <a:cubicBezTo>
                      <a:pt x="2595" y="18665"/>
                      <a:pt x="3181" y="17786"/>
                      <a:pt x="3913" y="16510"/>
                    </a:cubicBezTo>
                    <a:cubicBezTo>
                      <a:pt x="3871" y="16426"/>
                      <a:pt x="4269" y="15798"/>
                      <a:pt x="4478" y="15338"/>
                    </a:cubicBezTo>
                    <a:lnTo>
                      <a:pt x="4499" y="15338"/>
                    </a:lnTo>
                    <a:cubicBezTo>
                      <a:pt x="4465" y="15395"/>
                      <a:pt x="4450" y="15433"/>
                      <a:pt x="4456" y="15433"/>
                    </a:cubicBezTo>
                    <a:cubicBezTo>
                      <a:pt x="4461" y="15433"/>
                      <a:pt x="4482" y="15405"/>
                      <a:pt x="4520" y="15338"/>
                    </a:cubicBezTo>
                    <a:cubicBezTo>
                      <a:pt x="4583" y="15359"/>
                      <a:pt x="4855" y="15401"/>
                      <a:pt x="4855" y="15401"/>
                    </a:cubicBezTo>
                    <a:cubicBezTo>
                      <a:pt x="4855" y="15401"/>
                      <a:pt x="4876" y="15422"/>
                      <a:pt x="4876" y="15422"/>
                    </a:cubicBezTo>
                    <a:cubicBezTo>
                      <a:pt x="4876" y="15443"/>
                      <a:pt x="4897" y="15443"/>
                      <a:pt x="4897" y="15443"/>
                    </a:cubicBezTo>
                    <a:cubicBezTo>
                      <a:pt x="4985" y="15487"/>
                      <a:pt x="5076" y="15505"/>
                      <a:pt x="5167" y="15505"/>
                    </a:cubicBezTo>
                    <a:cubicBezTo>
                      <a:pt x="5292" y="15505"/>
                      <a:pt x="5415" y="15470"/>
                      <a:pt x="5524" y="15422"/>
                    </a:cubicBezTo>
                    <a:cubicBezTo>
                      <a:pt x="5700" y="15369"/>
                      <a:pt x="5861" y="15286"/>
                      <a:pt x="6033" y="15286"/>
                    </a:cubicBezTo>
                    <a:cubicBezTo>
                      <a:pt x="6065" y="15286"/>
                      <a:pt x="6098" y="15289"/>
                      <a:pt x="6131" y="15296"/>
                    </a:cubicBezTo>
                    <a:cubicBezTo>
                      <a:pt x="6403" y="15296"/>
                      <a:pt x="6905" y="15212"/>
                      <a:pt x="7052" y="14982"/>
                    </a:cubicBezTo>
                    <a:cubicBezTo>
                      <a:pt x="7219" y="14857"/>
                      <a:pt x="7428" y="14878"/>
                      <a:pt x="7554" y="14710"/>
                    </a:cubicBezTo>
                    <a:lnTo>
                      <a:pt x="7554" y="14627"/>
                    </a:lnTo>
                    <a:cubicBezTo>
                      <a:pt x="7575" y="14627"/>
                      <a:pt x="7591" y="14632"/>
                      <a:pt x="7604" y="14632"/>
                    </a:cubicBezTo>
                    <a:cubicBezTo>
                      <a:pt x="7617" y="14632"/>
                      <a:pt x="7627" y="14627"/>
                      <a:pt x="7638" y="14606"/>
                    </a:cubicBezTo>
                    <a:cubicBezTo>
                      <a:pt x="7617" y="14606"/>
                      <a:pt x="7617" y="14585"/>
                      <a:pt x="7617" y="14543"/>
                    </a:cubicBezTo>
                    <a:lnTo>
                      <a:pt x="7617" y="14543"/>
                    </a:lnTo>
                    <a:lnTo>
                      <a:pt x="7700" y="14564"/>
                    </a:lnTo>
                    <a:cubicBezTo>
                      <a:pt x="7679" y="14536"/>
                      <a:pt x="7696" y="14529"/>
                      <a:pt x="7724" y="14529"/>
                    </a:cubicBezTo>
                    <a:cubicBezTo>
                      <a:pt x="7753" y="14529"/>
                      <a:pt x="7794" y="14536"/>
                      <a:pt x="7823" y="14536"/>
                    </a:cubicBezTo>
                    <a:cubicBezTo>
                      <a:pt x="7851" y="14536"/>
                      <a:pt x="7868" y="14529"/>
                      <a:pt x="7847" y="14501"/>
                    </a:cubicBezTo>
                    <a:lnTo>
                      <a:pt x="7805" y="14438"/>
                    </a:lnTo>
                    <a:cubicBezTo>
                      <a:pt x="8035" y="14041"/>
                      <a:pt x="8537" y="13811"/>
                      <a:pt x="8788" y="13392"/>
                    </a:cubicBezTo>
                    <a:cubicBezTo>
                      <a:pt x="8788" y="13246"/>
                      <a:pt x="8705" y="13120"/>
                      <a:pt x="8747" y="13015"/>
                    </a:cubicBezTo>
                    <a:lnTo>
                      <a:pt x="8747" y="13015"/>
                    </a:lnTo>
                    <a:lnTo>
                      <a:pt x="8830" y="13057"/>
                    </a:lnTo>
                    <a:cubicBezTo>
                      <a:pt x="8893" y="12994"/>
                      <a:pt x="8767" y="12994"/>
                      <a:pt x="8788" y="12911"/>
                    </a:cubicBezTo>
                    <a:lnTo>
                      <a:pt x="8788" y="12911"/>
                    </a:lnTo>
                    <a:lnTo>
                      <a:pt x="8872" y="12994"/>
                    </a:lnTo>
                    <a:lnTo>
                      <a:pt x="8977" y="12869"/>
                    </a:lnTo>
                    <a:lnTo>
                      <a:pt x="8935" y="12890"/>
                    </a:lnTo>
                    <a:cubicBezTo>
                      <a:pt x="8965" y="12845"/>
                      <a:pt x="8995" y="12810"/>
                      <a:pt x="9025" y="12810"/>
                    </a:cubicBezTo>
                    <a:cubicBezTo>
                      <a:pt x="9037" y="12810"/>
                      <a:pt x="9049" y="12815"/>
                      <a:pt x="9060" y="12827"/>
                    </a:cubicBezTo>
                    <a:cubicBezTo>
                      <a:pt x="9019" y="12785"/>
                      <a:pt x="8977" y="12785"/>
                      <a:pt x="9019" y="12722"/>
                    </a:cubicBezTo>
                    <a:lnTo>
                      <a:pt x="9019" y="12722"/>
                    </a:lnTo>
                    <a:cubicBezTo>
                      <a:pt x="9042" y="12730"/>
                      <a:pt x="9062" y="12734"/>
                      <a:pt x="9080" y="12734"/>
                    </a:cubicBezTo>
                    <a:cubicBezTo>
                      <a:pt x="9160" y="12734"/>
                      <a:pt x="9197" y="12665"/>
                      <a:pt x="9249" y="12597"/>
                    </a:cubicBezTo>
                    <a:cubicBezTo>
                      <a:pt x="9249" y="12597"/>
                      <a:pt x="9249" y="12555"/>
                      <a:pt x="9207" y="12555"/>
                    </a:cubicBezTo>
                    <a:cubicBezTo>
                      <a:pt x="9458" y="12430"/>
                      <a:pt x="9207" y="12199"/>
                      <a:pt x="9458" y="12053"/>
                    </a:cubicBezTo>
                    <a:lnTo>
                      <a:pt x="9437" y="12053"/>
                    </a:lnTo>
                    <a:cubicBezTo>
                      <a:pt x="9395" y="11865"/>
                      <a:pt x="9542" y="11823"/>
                      <a:pt x="9500" y="11634"/>
                    </a:cubicBezTo>
                    <a:lnTo>
                      <a:pt x="9500" y="11634"/>
                    </a:lnTo>
                    <a:lnTo>
                      <a:pt x="9583" y="11655"/>
                    </a:lnTo>
                    <a:cubicBezTo>
                      <a:pt x="9563" y="11551"/>
                      <a:pt x="9583" y="11467"/>
                      <a:pt x="9646" y="11362"/>
                    </a:cubicBezTo>
                    <a:lnTo>
                      <a:pt x="9625" y="11362"/>
                    </a:lnTo>
                    <a:lnTo>
                      <a:pt x="9646" y="11300"/>
                    </a:lnTo>
                    <a:lnTo>
                      <a:pt x="9625" y="11300"/>
                    </a:lnTo>
                    <a:cubicBezTo>
                      <a:pt x="9646" y="11279"/>
                      <a:pt x="9625" y="11216"/>
                      <a:pt x="9667" y="11153"/>
                    </a:cubicBezTo>
                    <a:lnTo>
                      <a:pt x="9646" y="11153"/>
                    </a:lnTo>
                    <a:cubicBezTo>
                      <a:pt x="9625" y="11111"/>
                      <a:pt x="9646" y="11070"/>
                      <a:pt x="9688" y="11028"/>
                    </a:cubicBezTo>
                    <a:lnTo>
                      <a:pt x="9625" y="10986"/>
                    </a:lnTo>
                    <a:cubicBezTo>
                      <a:pt x="9709" y="10881"/>
                      <a:pt x="9604" y="10714"/>
                      <a:pt x="9688" y="10609"/>
                    </a:cubicBezTo>
                    <a:cubicBezTo>
                      <a:pt x="9688" y="10400"/>
                      <a:pt x="9688" y="10170"/>
                      <a:pt x="9625" y="9981"/>
                    </a:cubicBezTo>
                    <a:cubicBezTo>
                      <a:pt x="9542" y="9521"/>
                      <a:pt x="9374" y="9458"/>
                      <a:pt x="9144" y="9103"/>
                    </a:cubicBezTo>
                    <a:cubicBezTo>
                      <a:pt x="9123" y="9040"/>
                      <a:pt x="9081" y="8956"/>
                      <a:pt x="9060" y="8893"/>
                    </a:cubicBezTo>
                    <a:cubicBezTo>
                      <a:pt x="8956" y="8621"/>
                      <a:pt x="8872" y="8412"/>
                      <a:pt x="8642" y="8266"/>
                    </a:cubicBezTo>
                    <a:cubicBezTo>
                      <a:pt x="8705" y="8161"/>
                      <a:pt x="8767" y="8077"/>
                      <a:pt x="8830" y="7973"/>
                    </a:cubicBezTo>
                    <a:cubicBezTo>
                      <a:pt x="8830" y="7998"/>
                      <a:pt x="8836" y="8009"/>
                      <a:pt x="8846" y="8009"/>
                    </a:cubicBezTo>
                    <a:cubicBezTo>
                      <a:pt x="8906" y="8009"/>
                      <a:pt x="9115" y="7630"/>
                      <a:pt x="9174" y="7630"/>
                    </a:cubicBezTo>
                    <a:cubicBezTo>
                      <a:pt x="9179" y="7630"/>
                      <a:pt x="9183" y="7633"/>
                      <a:pt x="9186" y="7638"/>
                    </a:cubicBezTo>
                    <a:cubicBezTo>
                      <a:pt x="9793" y="6466"/>
                      <a:pt x="10483" y="5650"/>
                      <a:pt x="11236" y="4395"/>
                    </a:cubicBezTo>
                    <a:lnTo>
                      <a:pt x="11236" y="4395"/>
                    </a:lnTo>
                    <a:lnTo>
                      <a:pt x="11174" y="4437"/>
                    </a:lnTo>
                    <a:cubicBezTo>
                      <a:pt x="11341" y="4081"/>
                      <a:pt x="11948" y="3286"/>
                      <a:pt x="12199" y="3056"/>
                    </a:cubicBezTo>
                    <a:lnTo>
                      <a:pt x="12199" y="3056"/>
                    </a:lnTo>
                    <a:cubicBezTo>
                      <a:pt x="12180" y="3068"/>
                      <a:pt x="12168" y="3074"/>
                      <a:pt x="12159" y="3074"/>
                    </a:cubicBezTo>
                    <a:cubicBezTo>
                      <a:pt x="12094" y="3074"/>
                      <a:pt x="12311" y="2733"/>
                      <a:pt x="12266" y="2733"/>
                    </a:cubicBezTo>
                    <a:cubicBezTo>
                      <a:pt x="12263" y="2733"/>
                      <a:pt x="12260" y="2734"/>
                      <a:pt x="12256" y="2736"/>
                    </a:cubicBezTo>
                    <a:lnTo>
                      <a:pt x="12256" y="2736"/>
                    </a:lnTo>
                    <a:cubicBezTo>
                      <a:pt x="12389" y="2624"/>
                      <a:pt x="12615" y="2341"/>
                      <a:pt x="12806" y="2093"/>
                    </a:cubicBezTo>
                    <a:cubicBezTo>
                      <a:pt x="13036" y="1821"/>
                      <a:pt x="13224" y="1570"/>
                      <a:pt x="13224" y="1570"/>
                    </a:cubicBezTo>
                    <a:cubicBezTo>
                      <a:pt x="13266" y="1466"/>
                      <a:pt x="13475" y="1235"/>
                      <a:pt x="13705" y="1068"/>
                    </a:cubicBezTo>
                    <a:cubicBezTo>
                      <a:pt x="13747" y="1047"/>
                      <a:pt x="13810" y="984"/>
                      <a:pt x="13852" y="963"/>
                    </a:cubicBezTo>
                    <a:cubicBezTo>
                      <a:pt x="13862" y="953"/>
                      <a:pt x="13873" y="953"/>
                      <a:pt x="13883" y="953"/>
                    </a:cubicBezTo>
                    <a:cubicBezTo>
                      <a:pt x="13894" y="953"/>
                      <a:pt x="13904" y="953"/>
                      <a:pt x="13915" y="942"/>
                    </a:cubicBezTo>
                    <a:cubicBezTo>
                      <a:pt x="14040" y="942"/>
                      <a:pt x="14229" y="942"/>
                      <a:pt x="14354" y="922"/>
                    </a:cubicBezTo>
                    <a:cubicBezTo>
                      <a:pt x="14354" y="922"/>
                      <a:pt x="14521" y="984"/>
                      <a:pt x="14710" y="1026"/>
                    </a:cubicBezTo>
                    <a:cubicBezTo>
                      <a:pt x="14877" y="1089"/>
                      <a:pt x="15024" y="1152"/>
                      <a:pt x="15024" y="1152"/>
                    </a:cubicBezTo>
                    <a:lnTo>
                      <a:pt x="14814" y="1026"/>
                    </a:lnTo>
                    <a:lnTo>
                      <a:pt x="14814" y="1026"/>
                    </a:lnTo>
                    <a:cubicBezTo>
                      <a:pt x="14971" y="1072"/>
                      <a:pt x="15075" y="1090"/>
                      <a:pt x="15130" y="1090"/>
                    </a:cubicBezTo>
                    <a:cubicBezTo>
                      <a:pt x="15199" y="1090"/>
                      <a:pt x="15189" y="1061"/>
                      <a:pt x="15107" y="1026"/>
                    </a:cubicBezTo>
                    <a:lnTo>
                      <a:pt x="15107" y="1026"/>
                    </a:lnTo>
                    <a:cubicBezTo>
                      <a:pt x="15275" y="1047"/>
                      <a:pt x="15358" y="1131"/>
                      <a:pt x="15589" y="1215"/>
                    </a:cubicBezTo>
                    <a:lnTo>
                      <a:pt x="15505" y="1131"/>
                    </a:lnTo>
                    <a:lnTo>
                      <a:pt x="15505" y="1131"/>
                    </a:lnTo>
                    <a:cubicBezTo>
                      <a:pt x="15842" y="1238"/>
                      <a:pt x="15988" y="1390"/>
                      <a:pt x="15911" y="1390"/>
                    </a:cubicBezTo>
                    <a:cubicBezTo>
                      <a:pt x="15883" y="1390"/>
                      <a:pt x="15825" y="1370"/>
                      <a:pt x="15735" y="1319"/>
                    </a:cubicBezTo>
                    <a:lnTo>
                      <a:pt x="15735" y="1319"/>
                    </a:lnTo>
                    <a:cubicBezTo>
                      <a:pt x="16488" y="1905"/>
                      <a:pt x="16300" y="1507"/>
                      <a:pt x="16907" y="2114"/>
                    </a:cubicBezTo>
                    <a:lnTo>
                      <a:pt x="16990" y="2323"/>
                    </a:lnTo>
                    <a:lnTo>
                      <a:pt x="17011" y="2365"/>
                    </a:lnTo>
                    <a:lnTo>
                      <a:pt x="17011" y="2344"/>
                    </a:lnTo>
                    <a:lnTo>
                      <a:pt x="16990" y="2282"/>
                    </a:lnTo>
                    <a:lnTo>
                      <a:pt x="16990" y="2282"/>
                    </a:lnTo>
                    <a:cubicBezTo>
                      <a:pt x="17011" y="2323"/>
                      <a:pt x="17032" y="2344"/>
                      <a:pt x="17053" y="2365"/>
                    </a:cubicBezTo>
                    <a:cubicBezTo>
                      <a:pt x="17304" y="2637"/>
                      <a:pt x="17367" y="2679"/>
                      <a:pt x="17451" y="2721"/>
                    </a:cubicBezTo>
                    <a:cubicBezTo>
                      <a:pt x="17534" y="2763"/>
                      <a:pt x="17618" y="2805"/>
                      <a:pt x="17848" y="3223"/>
                    </a:cubicBezTo>
                    <a:lnTo>
                      <a:pt x="17911" y="3223"/>
                    </a:lnTo>
                    <a:cubicBezTo>
                      <a:pt x="18007" y="3414"/>
                      <a:pt x="18102" y="3605"/>
                      <a:pt x="18054" y="3605"/>
                    </a:cubicBezTo>
                    <a:cubicBezTo>
                      <a:pt x="18050" y="3605"/>
                      <a:pt x="18044" y="3603"/>
                      <a:pt x="18037" y="3600"/>
                    </a:cubicBezTo>
                    <a:lnTo>
                      <a:pt x="18037" y="3600"/>
                    </a:lnTo>
                    <a:cubicBezTo>
                      <a:pt x="18078" y="3704"/>
                      <a:pt x="18120" y="3809"/>
                      <a:pt x="18162" y="3893"/>
                    </a:cubicBezTo>
                    <a:cubicBezTo>
                      <a:pt x="18183" y="3997"/>
                      <a:pt x="18225" y="4102"/>
                      <a:pt x="18246" y="4207"/>
                    </a:cubicBezTo>
                    <a:lnTo>
                      <a:pt x="18309" y="4520"/>
                    </a:lnTo>
                    <a:lnTo>
                      <a:pt x="18309" y="4667"/>
                    </a:lnTo>
                    <a:lnTo>
                      <a:pt x="18309" y="4751"/>
                    </a:lnTo>
                    <a:lnTo>
                      <a:pt x="18309" y="4792"/>
                    </a:lnTo>
                    <a:lnTo>
                      <a:pt x="18309" y="4813"/>
                    </a:lnTo>
                    <a:lnTo>
                      <a:pt x="18309" y="4815"/>
                    </a:lnTo>
                    <a:lnTo>
                      <a:pt x="18309" y="4815"/>
                    </a:lnTo>
                    <a:cubicBezTo>
                      <a:pt x="18302" y="4815"/>
                      <a:pt x="18297" y="4815"/>
                      <a:pt x="18294" y="4815"/>
                    </a:cubicBezTo>
                    <a:cubicBezTo>
                      <a:pt x="18285" y="4815"/>
                      <a:pt x="18297" y="4817"/>
                      <a:pt x="18309" y="4819"/>
                    </a:cubicBezTo>
                    <a:lnTo>
                      <a:pt x="18309" y="4819"/>
                    </a:lnTo>
                    <a:lnTo>
                      <a:pt x="18309" y="4815"/>
                    </a:lnTo>
                    <a:lnTo>
                      <a:pt x="18309" y="4815"/>
                    </a:lnTo>
                    <a:cubicBezTo>
                      <a:pt x="18312" y="4816"/>
                      <a:pt x="18315" y="4816"/>
                      <a:pt x="18319" y="4816"/>
                    </a:cubicBezTo>
                    <a:lnTo>
                      <a:pt x="18319" y="4816"/>
                    </a:lnTo>
                    <a:cubicBezTo>
                      <a:pt x="18328" y="4819"/>
                      <a:pt x="18327" y="4820"/>
                      <a:pt x="18322" y="4820"/>
                    </a:cubicBezTo>
                    <a:cubicBezTo>
                      <a:pt x="18319" y="4820"/>
                      <a:pt x="18314" y="4819"/>
                      <a:pt x="18309" y="4819"/>
                    </a:cubicBezTo>
                    <a:lnTo>
                      <a:pt x="18309" y="4819"/>
                    </a:lnTo>
                    <a:lnTo>
                      <a:pt x="18309" y="4834"/>
                    </a:lnTo>
                    <a:lnTo>
                      <a:pt x="18288" y="4855"/>
                    </a:lnTo>
                    <a:lnTo>
                      <a:pt x="18288" y="4897"/>
                    </a:lnTo>
                    <a:cubicBezTo>
                      <a:pt x="18288" y="4918"/>
                      <a:pt x="18267" y="4981"/>
                      <a:pt x="18225" y="5023"/>
                    </a:cubicBezTo>
                    <a:cubicBezTo>
                      <a:pt x="18183" y="5127"/>
                      <a:pt x="18141" y="5232"/>
                      <a:pt x="18099" y="5336"/>
                    </a:cubicBezTo>
                    <a:cubicBezTo>
                      <a:pt x="17995" y="5525"/>
                      <a:pt x="17890" y="5713"/>
                      <a:pt x="17806" y="5880"/>
                    </a:cubicBezTo>
                    <a:cubicBezTo>
                      <a:pt x="17715" y="6017"/>
                      <a:pt x="17680" y="6064"/>
                      <a:pt x="17673" y="6064"/>
                    </a:cubicBezTo>
                    <a:cubicBezTo>
                      <a:pt x="17657" y="6064"/>
                      <a:pt x="17773" y="5841"/>
                      <a:pt x="17735" y="5841"/>
                    </a:cubicBezTo>
                    <a:cubicBezTo>
                      <a:pt x="17726" y="5841"/>
                      <a:pt x="17709" y="5852"/>
                      <a:pt x="17681" y="5880"/>
                    </a:cubicBezTo>
                    <a:cubicBezTo>
                      <a:pt x="17262" y="6383"/>
                      <a:pt x="17242" y="6613"/>
                      <a:pt x="16949" y="7115"/>
                    </a:cubicBezTo>
                    <a:lnTo>
                      <a:pt x="16990" y="6948"/>
                    </a:lnTo>
                    <a:lnTo>
                      <a:pt x="16342" y="7931"/>
                    </a:lnTo>
                    <a:lnTo>
                      <a:pt x="16467" y="7826"/>
                    </a:lnTo>
                    <a:lnTo>
                      <a:pt x="16467" y="7826"/>
                    </a:lnTo>
                    <a:lnTo>
                      <a:pt x="16028" y="8475"/>
                    </a:lnTo>
                    <a:cubicBezTo>
                      <a:pt x="15992" y="8511"/>
                      <a:pt x="15973" y="8527"/>
                      <a:pt x="15967" y="8527"/>
                    </a:cubicBezTo>
                    <a:cubicBezTo>
                      <a:pt x="15948" y="8527"/>
                      <a:pt x="16097" y="8325"/>
                      <a:pt x="16195" y="8161"/>
                    </a:cubicBezTo>
                    <a:lnTo>
                      <a:pt x="16195" y="8161"/>
                    </a:lnTo>
                    <a:cubicBezTo>
                      <a:pt x="15714" y="8873"/>
                      <a:pt x="15149" y="9333"/>
                      <a:pt x="14731" y="10107"/>
                    </a:cubicBezTo>
                    <a:lnTo>
                      <a:pt x="14856" y="10065"/>
                    </a:lnTo>
                    <a:cubicBezTo>
                      <a:pt x="14835" y="10065"/>
                      <a:pt x="14898" y="9961"/>
                      <a:pt x="14961" y="9898"/>
                    </a:cubicBezTo>
                    <a:cubicBezTo>
                      <a:pt x="15081" y="9760"/>
                      <a:pt x="15135" y="9705"/>
                      <a:pt x="15145" y="9705"/>
                    </a:cubicBezTo>
                    <a:cubicBezTo>
                      <a:pt x="15185" y="9705"/>
                      <a:pt x="14631" y="10455"/>
                      <a:pt x="14647" y="10505"/>
                    </a:cubicBezTo>
                    <a:cubicBezTo>
                      <a:pt x="14438" y="10651"/>
                      <a:pt x="14019" y="11321"/>
                      <a:pt x="13747" y="11530"/>
                    </a:cubicBezTo>
                    <a:cubicBezTo>
                      <a:pt x="12952" y="12827"/>
                      <a:pt x="12094" y="13664"/>
                      <a:pt x="11467" y="14647"/>
                    </a:cubicBezTo>
                    <a:cubicBezTo>
                      <a:pt x="11500" y="14614"/>
                      <a:pt x="11518" y="14600"/>
                      <a:pt x="11524" y="14600"/>
                    </a:cubicBezTo>
                    <a:cubicBezTo>
                      <a:pt x="11553" y="14600"/>
                      <a:pt x="11268" y="14982"/>
                      <a:pt x="11320" y="14982"/>
                    </a:cubicBezTo>
                    <a:cubicBezTo>
                      <a:pt x="11048" y="15422"/>
                      <a:pt x="11027" y="15233"/>
                      <a:pt x="10755" y="15610"/>
                    </a:cubicBezTo>
                    <a:lnTo>
                      <a:pt x="10567" y="16007"/>
                    </a:lnTo>
                    <a:cubicBezTo>
                      <a:pt x="9835" y="16803"/>
                      <a:pt x="10211" y="16656"/>
                      <a:pt x="9563" y="17451"/>
                    </a:cubicBezTo>
                    <a:cubicBezTo>
                      <a:pt x="9060" y="17932"/>
                      <a:pt x="8684" y="18748"/>
                      <a:pt x="7972" y="19481"/>
                    </a:cubicBezTo>
                    <a:lnTo>
                      <a:pt x="8014" y="19544"/>
                    </a:lnTo>
                    <a:cubicBezTo>
                      <a:pt x="7491" y="20129"/>
                      <a:pt x="7345" y="20506"/>
                      <a:pt x="6947" y="20987"/>
                    </a:cubicBezTo>
                    <a:cubicBezTo>
                      <a:pt x="6932" y="21028"/>
                      <a:pt x="6930" y="21043"/>
                      <a:pt x="6937" y="21043"/>
                    </a:cubicBezTo>
                    <a:cubicBezTo>
                      <a:pt x="6956" y="21043"/>
                      <a:pt x="7038" y="20936"/>
                      <a:pt x="7091" y="20936"/>
                    </a:cubicBezTo>
                    <a:cubicBezTo>
                      <a:pt x="7100" y="20936"/>
                      <a:pt x="7108" y="20939"/>
                      <a:pt x="7115" y="20945"/>
                    </a:cubicBezTo>
                    <a:cubicBezTo>
                      <a:pt x="6960" y="21115"/>
                      <a:pt x="6937" y="21160"/>
                      <a:pt x="6959" y="21160"/>
                    </a:cubicBezTo>
                    <a:cubicBezTo>
                      <a:pt x="6985" y="21160"/>
                      <a:pt x="7067" y="21101"/>
                      <a:pt x="7079" y="21101"/>
                    </a:cubicBezTo>
                    <a:cubicBezTo>
                      <a:pt x="7087" y="21101"/>
                      <a:pt x="7067" y="21124"/>
                      <a:pt x="6989" y="21197"/>
                    </a:cubicBezTo>
                    <a:cubicBezTo>
                      <a:pt x="6508" y="21950"/>
                      <a:pt x="5713" y="22452"/>
                      <a:pt x="5190" y="23142"/>
                    </a:cubicBezTo>
                    <a:cubicBezTo>
                      <a:pt x="4562" y="23812"/>
                      <a:pt x="4269" y="24586"/>
                      <a:pt x="4039" y="24628"/>
                    </a:cubicBezTo>
                    <a:lnTo>
                      <a:pt x="4332" y="24230"/>
                    </a:lnTo>
                    <a:lnTo>
                      <a:pt x="3537" y="25235"/>
                    </a:lnTo>
                    <a:lnTo>
                      <a:pt x="3557" y="25298"/>
                    </a:lnTo>
                    <a:cubicBezTo>
                      <a:pt x="3495" y="25360"/>
                      <a:pt x="3411" y="25465"/>
                      <a:pt x="3327" y="25591"/>
                    </a:cubicBezTo>
                    <a:lnTo>
                      <a:pt x="3829" y="26155"/>
                    </a:lnTo>
                    <a:cubicBezTo>
                      <a:pt x="4353" y="25528"/>
                      <a:pt x="4938" y="24795"/>
                      <a:pt x="5503" y="24084"/>
                    </a:cubicBezTo>
                    <a:cubicBezTo>
                      <a:pt x="6445" y="22912"/>
                      <a:pt x="7345" y="21741"/>
                      <a:pt x="7910" y="20904"/>
                    </a:cubicBezTo>
                    <a:cubicBezTo>
                      <a:pt x="8893" y="19565"/>
                      <a:pt x="9814" y="18560"/>
                      <a:pt x="10734" y="17263"/>
                    </a:cubicBezTo>
                    <a:lnTo>
                      <a:pt x="10923" y="16907"/>
                    </a:lnTo>
                    <a:cubicBezTo>
                      <a:pt x="11111" y="16677"/>
                      <a:pt x="11153" y="16677"/>
                      <a:pt x="11383" y="16363"/>
                    </a:cubicBezTo>
                    <a:lnTo>
                      <a:pt x="11383" y="16363"/>
                    </a:lnTo>
                    <a:cubicBezTo>
                      <a:pt x="11346" y="16405"/>
                      <a:pt x="11326" y="16422"/>
                      <a:pt x="11319" y="16422"/>
                    </a:cubicBezTo>
                    <a:cubicBezTo>
                      <a:pt x="11296" y="16422"/>
                      <a:pt x="11378" y="16274"/>
                      <a:pt x="11425" y="16196"/>
                    </a:cubicBezTo>
                    <a:lnTo>
                      <a:pt x="11718" y="15882"/>
                    </a:lnTo>
                    <a:cubicBezTo>
                      <a:pt x="11739" y="15715"/>
                      <a:pt x="12513" y="15087"/>
                      <a:pt x="12471" y="14982"/>
                    </a:cubicBezTo>
                    <a:lnTo>
                      <a:pt x="12513" y="14794"/>
                    </a:lnTo>
                    <a:cubicBezTo>
                      <a:pt x="13580" y="13267"/>
                      <a:pt x="14773" y="11655"/>
                      <a:pt x="16007" y="10023"/>
                    </a:cubicBezTo>
                    <a:cubicBezTo>
                      <a:pt x="16614" y="9186"/>
                      <a:pt x="17242" y="8370"/>
                      <a:pt x="17827" y="7513"/>
                    </a:cubicBezTo>
                    <a:cubicBezTo>
                      <a:pt x="18120" y="7094"/>
                      <a:pt x="18413" y="6655"/>
                      <a:pt x="18685" y="6215"/>
                    </a:cubicBezTo>
                    <a:cubicBezTo>
                      <a:pt x="18811" y="5985"/>
                      <a:pt x="18957" y="5776"/>
                      <a:pt x="19083" y="5504"/>
                    </a:cubicBezTo>
                    <a:cubicBezTo>
                      <a:pt x="19104" y="5441"/>
                      <a:pt x="19146" y="5399"/>
                      <a:pt x="19167" y="5316"/>
                    </a:cubicBezTo>
                    <a:cubicBezTo>
                      <a:pt x="19208" y="5232"/>
                      <a:pt x="19229" y="5127"/>
                      <a:pt x="19250" y="5044"/>
                    </a:cubicBezTo>
                    <a:cubicBezTo>
                      <a:pt x="19292" y="4897"/>
                      <a:pt x="19292" y="4792"/>
                      <a:pt x="19292" y="4688"/>
                    </a:cubicBezTo>
                    <a:cubicBezTo>
                      <a:pt x="19292" y="4646"/>
                      <a:pt x="19292" y="4604"/>
                      <a:pt x="19292" y="4562"/>
                    </a:cubicBezTo>
                    <a:cubicBezTo>
                      <a:pt x="19229" y="3997"/>
                      <a:pt x="19041" y="3579"/>
                      <a:pt x="18832" y="3223"/>
                    </a:cubicBezTo>
                    <a:cubicBezTo>
                      <a:pt x="18602" y="2847"/>
                      <a:pt x="18350" y="2512"/>
                      <a:pt x="17995" y="2135"/>
                    </a:cubicBezTo>
                    <a:lnTo>
                      <a:pt x="18078" y="2072"/>
                    </a:lnTo>
                    <a:cubicBezTo>
                      <a:pt x="17827" y="1779"/>
                      <a:pt x="17786" y="1779"/>
                      <a:pt x="17744" y="1759"/>
                    </a:cubicBezTo>
                    <a:cubicBezTo>
                      <a:pt x="17681" y="1759"/>
                      <a:pt x="17639" y="1738"/>
                      <a:pt x="17325" y="1507"/>
                    </a:cubicBezTo>
                    <a:lnTo>
                      <a:pt x="17325" y="1507"/>
                    </a:lnTo>
                    <a:lnTo>
                      <a:pt x="17618" y="1612"/>
                    </a:lnTo>
                    <a:cubicBezTo>
                      <a:pt x="17618" y="1612"/>
                      <a:pt x="17555" y="1549"/>
                      <a:pt x="17451" y="1466"/>
                    </a:cubicBezTo>
                    <a:cubicBezTo>
                      <a:pt x="17346" y="1361"/>
                      <a:pt x="17221" y="1256"/>
                      <a:pt x="17074" y="1152"/>
                    </a:cubicBezTo>
                    <a:cubicBezTo>
                      <a:pt x="16928" y="1026"/>
                      <a:pt x="16760" y="942"/>
                      <a:pt x="16656" y="880"/>
                    </a:cubicBezTo>
                    <a:cubicBezTo>
                      <a:pt x="16530" y="796"/>
                      <a:pt x="16467" y="754"/>
                      <a:pt x="16467" y="754"/>
                    </a:cubicBezTo>
                    <a:lnTo>
                      <a:pt x="16467" y="754"/>
                    </a:lnTo>
                    <a:lnTo>
                      <a:pt x="16656" y="901"/>
                    </a:lnTo>
                    <a:cubicBezTo>
                      <a:pt x="16216" y="629"/>
                      <a:pt x="15693" y="398"/>
                      <a:pt x="15714" y="357"/>
                    </a:cubicBezTo>
                    <a:lnTo>
                      <a:pt x="15714" y="357"/>
                    </a:lnTo>
                    <a:cubicBezTo>
                      <a:pt x="15671" y="374"/>
                      <a:pt x="15667" y="387"/>
                      <a:pt x="15634" y="387"/>
                    </a:cubicBezTo>
                    <a:cubicBezTo>
                      <a:pt x="15586" y="387"/>
                      <a:pt x="15477" y="359"/>
                      <a:pt x="15107" y="273"/>
                    </a:cubicBezTo>
                    <a:cubicBezTo>
                      <a:pt x="15107" y="189"/>
                      <a:pt x="14877" y="106"/>
                      <a:pt x="14521" y="43"/>
                    </a:cubicBezTo>
                    <a:cubicBezTo>
                      <a:pt x="14333" y="1"/>
                      <a:pt x="14145" y="1"/>
                      <a:pt x="13894"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1"/>
              <p:cNvSpPr/>
              <p:nvPr/>
            </p:nvSpPr>
            <p:spPr>
              <a:xfrm flipH="1">
                <a:off x="2498725" y="1153900"/>
                <a:ext cx="297650" cy="423725"/>
              </a:xfrm>
              <a:custGeom>
                <a:rect b="b" l="l" r="r" t="t"/>
                <a:pathLst>
                  <a:path extrusionOk="0" h="16949" w="11906">
                    <a:moveTo>
                      <a:pt x="5274" y="11597"/>
                    </a:moveTo>
                    <a:cubicBezTo>
                      <a:pt x="5255" y="11618"/>
                      <a:pt x="5234" y="11644"/>
                      <a:pt x="5210" y="11676"/>
                    </a:cubicBezTo>
                    <a:cubicBezTo>
                      <a:pt x="5231" y="11650"/>
                      <a:pt x="5252" y="11624"/>
                      <a:pt x="5274" y="11597"/>
                    </a:cubicBezTo>
                    <a:close/>
                    <a:moveTo>
                      <a:pt x="3658" y="13729"/>
                    </a:moveTo>
                    <a:cubicBezTo>
                      <a:pt x="3648" y="13734"/>
                      <a:pt x="3620" y="13751"/>
                      <a:pt x="3620" y="13769"/>
                    </a:cubicBezTo>
                    <a:cubicBezTo>
                      <a:pt x="3633" y="13755"/>
                      <a:pt x="3646" y="13742"/>
                      <a:pt x="3658" y="13729"/>
                    </a:cubicBezTo>
                    <a:close/>
                    <a:moveTo>
                      <a:pt x="8097" y="1"/>
                    </a:moveTo>
                    <a:cubicBezTo>
                      <a:pt x="7616" y="984"/>
                      <a:pt x="7177" y="1926"/>
                      <a:pt x="6403" y="3411"/>
                    </a:cubicBezTo>
                    <a:cubicBezTo>
                      <a:pt x="4624" y="6676"/>
                      <a:pt x="3724" y="7994"/>
                      <a:pt x="2427" y="10839"/>
                    </a:cubicBezTo>
                    <a:cubicBezTo>
                      <a:pt x="2427" y="10839"/>
                      <a:pt x="1799" y="12178"/>
                      <a:pt x="1632" y="12764"/>
                    </a:cubicBezTo>
                    <a:cubicBezTo>
                      <a:pt x="1465" y="12764"/>
                      <a:pt x="1276" y="12764"/>
                      <a:pt x="1025" y="12827"/>
                    </a:cubicBezTo>
                    <a:cubicBezTo>
                      <a:pt x="795" y="12890"/>
                      <a:pt x="460" y="12994"/>
                      <a:pt x="209" y="13350"/>
                    </a:cubicBezTo>
                    <a:cubicBezTo>
                      <a:pt x="167" y="13434"/>
                      <a:pt x="147" y="13518"/>
                      <a:pt x="105" y="13580"/>
                    </a:cubicBezTo>
                    <a:cubicBezTo>
                      <a:pt x="0" y="13915"/>
                      <a:pt x="63" y="14250"/>
                      <a:pt x="167" y="14522"/>
                    </a:cubicBezTo>
                    <a:cubicBezTo>
                      <a:pt x="293" y="14857"/>
                      <a:pt x="502" y="15150"/>
                      <a:pt x="711" y="15422"/>
                    </a:cubicBezTo>
                    <a:cubicBezTo>
                      <a:pt x="1172" y="15945"/>
                      <a:pt x="1695" y="16363"/>
                      <a:pt x="2260" y="16677"/>
                    </a:cubicBezTo>
                    <a:cubicBezTo>
                      <a:pt x="2406" y="16740"/>
                      <a:pt x="2532" y="16803"/>
                      <a:pt x="2699" y="16865"/>
                    </a:cubicBezTo>
                    <a:cubicBezTo>
                      <a:pt x="2783" y="16886"/>
                      <a:pt x="2846" y="16907"/>
                      <a:pt x="2929" y="16928"/>
                    </a:cubicBezTo>
                    <a:cubicBezTo>
                      <a:pt x="3034" y="16949"/>
                      <a:pt x="3139" y="16949"/>
                      <a:pt x="3243" y="16949"/>
                    </a:cubicBezTo>
                    <a:cubicBezTo>
                      <a:pt x="3432" y="16949"/>
                      <a:pt x="3620" y="16907"/>
                      <a:pt x="3766" y="16803"/>
                    </a:cubicBezTo>
                    <a:cubicBezTo>
                      <a:pt x="3850" y="16761"/>
                      <a:pt x="3913" y="16698"/>
                      <a:pt x="3955" y="16635"/>
                    </a:cubicBezTo>
                    <a:cubicBezTo>
                      <a:pt x="4017" y="16572"/>
                      <a:pt x="4059" y="16510"/>
                      <a:pt x="4101" y="16447"/>
                    </a:cubicBezTo>
                    <a:cubicBezTo>
                      <a:pt x="4164" y="16279"/>
                      <a:pt x="4206" y="16238"/>
                      <a:pt x="4227" y="16154"/>
                    </a:cubicBezTo>
                    <a:cubicBezTo>
                      <a:pt x="4248" y="16070"/>
                      <a:pt x="4289" y="16007"/>
                      <a:pt x="4310" y="15966"/>
                    </a:cubicBezTo>
                    <a:cubicBezTo>
                      <a:pt x="4331" y="15840"/>
                      <a:pt x="4352" y="15777"/>
                      <a:pt x="4352" y="15777"/>
                    </a:cubicBezTo>
                    <a:cubicBezTo>
                      <a:pt x="4415" y="15526"/>
                      <a:pt x="4457" y="15233"/>
                      <a:pt x="4415" y="14940"/>
                    </a:cubicBezTo>
                    <a:cubicBezTo>
                      <a:pt x="4394" y="14794"/>
                      <a:pt x="4352" y="14647"/>
                      <a:pt x="4289" y="14522"/>
                    </a:cubicBezTo>
                    <a:cubicBezTo>
                      <a:pt x="4268" y="14438"/>
                      <a:pt x="4248" y="14438"/>
                      <a:pt x="4227" y="14396"/>
                    </a:cubicBezTo>
                    <a:cubicBezTo>
                      <a:pt x="4206" y="14375"/>
                      <a:pt x="4248" y="14354"/>
                      <a:pt x="4268" y="14334"/>
                    </a:cubicBezTo>
                    <a:lnTo>
                      <a:pt x="4917" y="13476"/>
                    </a:lnTo>
                    <a:cubicBezTo>
                      <a:pt x="4917" y="13476"/>
                      <a:pt x="5105" y="13308"/>
                      <a:pt x="5168" y="13204"/>
                    </a:cubicBezTo>
                    <a:cubicBezTo>
                      <a:pt x="7240" y="10860"/>
                      <a:pt x="9102" y="7805"/>
                      <a:pt x="11090" y="5504"/>
                    </a:cubicBezTo>
                    <a:cubicBezTo>
                      <a:pt x="11341" y="5211"/>
                      <a:pt x="11613" y="4876"/>
                      <a:pt x="11906" y="4520"/>
                    </a:cubicBezTo>
                    <a:lnTo>
                      <a:pt x="11403" y="3935"/>
                    </a:lnTo>
                    <a:cubicBezTo>
                      <a:pt x="11048" y="4395"/>
                      <a:pt x="10525" y="5127"/>
                      <a:pt x="10148" y="5483"/>
                    </a:cubicBezTo>
                    <a:cubicBezTo>
                      <a:pt x="10169" y="5483"/>
                      <a:pt x="10127" y="5525"/>
                      <a:pt x="10127" y="5567"/>
                    </a:cubicBezTo>
                    <a:cubicBezTo>
                      <a:pt x="9688" y="6048"/>
                      <a:pt x="9646" y="6236"/>
                      <a:pt x="9206" y="6634"/>
                    </a:cubicBezTo>
                    <a:lnTo>
                      <a:pt x="9269" y="6592"/>
                    </a:lnTo>
                    <a:lnTo>
                      <a:pt x="9269" y="6592"/>
                    </a:lnTo>
                    <a:cubicBezTo>
                      <a:pt x="8537" y="7324"/>
                      <a:pt x="7198" y="9103"/>
                      <a:pt x="6193" y="10358"/>
                    </a:cubicBezTo>
                    <a:cubicBezTo>
                      <a:pt x="6233" y="10438"/>
                      <a:pt x="5687" y="11084"/>
                      <a:pt x="5274" y="11597"/>
                    </a:cubicBezTo>
                    <a:lnTo>
                      <a:pt x="5274" y="11597"/>
                    </a:lnTo>
                    <a:cubicBezTo>
                      <a:pt x="5352" y="11508"/>
                      <a:pt x="5385" y="11505"/>
                      <a:pt x="5419" y="11488"/>
                    </a:cubicBezTo>
                    <a:lnTo>
                      <a:pt x="5419" y="11488"/>
                    </a:lnTo>
                    <a:cubicBezTo>
                      <a:pt x="4783" y="12145"/>
                      <a:pt x="4328" y="13024"/>
                      <a:pt x="3658" y="13729"/>
                    </a:cubicBezTo>
                    <a:lnTo>
                      <a:pt x="3658" y="13729"/>
                    </a:lnTo>
                    <a:cubicBezTo>
                      <a:pt x="3660" y="13727"/>
                      <a:pt x="3662" y="13727"/>
                      <a:pt x="3662" y="13727"/>
                    </a:cubicBezTo>
                    <a:lnTo>
                      <a:pt x="3662" y="13727"/>
                    </a:lnTo>
                    <a:cubicBezTo>
                      <a:pt x="3620" y="13790"/>
                      <a:pt x="3515" y="13915"/>
                      <a:pt x="3432" y="14041"/>
                    </a:cubicBezTo>
                    <a:cubicBezTo>
                      <a:pt x="3432" y="14145"/>
                      <a:pt x="3390" y="14250"/>
                      <a:pt x="3390" y="14334"/>
                    </a:cubicBezTo>
                    <a:cubicBezTo>
                      <a:pt x="3390" y="14354"/>
                      <a:pt x="3390" y="14375"/>
                      <a:pt x="3411" y="14396"/>
                    </a:cubicBezTo>
                    <a:cubicBezTo>
                      <a:pt x="3432" y="14459"/>
                      <a:pt x="3432" y="14543"/>
                      <a:pt x="3452" y="14626"/>
                    </a:cubicBezTo>
                    <a:lnTo>
                      <a:pt x="3473" y="14752"/>
                    </a:lnTo>
                    <a:cubicBezTo>
                      <a:pt x="3473" y="14773"/>
                      <a:pt x="3494" y="14794"/>
                      <a:pt x="3494" y="14815"/>
                    </a:cubicBezTo>
                    <a:lnTo>
                      <a:pt x="3515" y="14857"/>
                    </a:lnTo>
                    <a:cubicBezTo>
                      <a:pt x="3536" y="14919"/>
                      <a:pt x="3557" y="15003"/>
                      <a:pt x="3557" y="15066"/>
                    </a:cubicBezTo>
                    <a:cubicBezTo>
                      <a:pt x="3578" y="15212"/>
                      <a:pt x="3578" y="15338"/>
                      <a:pt x="3620" y="15401"/>
                    </a:cubicBezTo>
                    <a:cubicBezTo>
                      <a:pt x="3599" y="15505"/>
                      <a:pt x="3557" y="15610"/>
                      <a:pt x="3515" y="15715"/>
                    </a:cubicBezTo>
                    <a:lnTo>
                      <a:pt x="3432" y="15861"/>
                    </a:lnTo>
                    <a:cubicBezTo>
                      <a:pt x="3411" y="15924"/>
                      <a:pt x="3369" y="15987"/>
                      <a:pt x="3369" y="15987"/>
                    </a:cubicBezTo>
                    <a:cubicBezTo>
                      <a:pt x="3348" y="16049"/>
                      <a:pt x="3285" y="16070"/>
                      <a:pt x="3201" y="16070"/>
                    </a:cubicBezTo>
                    <a:lnTo>
                      <a:pt x="3097" y="16070"/>
                    </a:lnTo>
                    <a:cubicBezTo>
                      <a:pt x="2678" y="15966"/>
                      <a:pt x="2134" y="15652"/>
                      <a:pt x="1590" y="15170"/>
                    </a:cubicBezTo>
                    <a:lnTo>
                      <a:pt x="1590" y="15170"/>
                    </a:lnTo>
                    <a:lnTo>
                      <a:pt x="1632" y="15233"/>
                    </a:lnTo>
                    <a:cubicBezTo>
                      <a:pt x="1151" y="14857"/>
                      <a:pt x="795" y="14438"/>
                      <a:pt x="670" y="14062"/>
                    </a:cubicBezTo>
                    <a:cubicBezTo>
                      <a:pt x="544" y="13748"/>
                      <a:pt x="691" y="13497"/>
                      <a:pt x="900" y="13350"/>
                    </a:cubicBezTo>
                    <a:cubicBezTo>
                      <a:pt x="942" y="13308"/>
                      <a:pt x="983" y="13287"/>
                      <a:pt x="1025" y="13266"/>
                    </a:cubicBezTo>
                    <a:cubicBezTo>
                      <a:pt x="1255" y="13141"/>
                      <a:pt x="1444" y="13078"/>
                      <a:pt x="1590" y="13036"/>
                    </a:cubicBezTo>
                    <a:lnTo>
                      <a:pt x="1611" y="13036"/>
                    </a:lnTo>
                    <a:cubicBezTo>
                      <a:pt x="1611" y="13036"/>
                      <a:pt x="1632" y="13036"/>
                      <a:pt x="1674" y="13015"/>
                    </a:cubicBezTo>
                    <a:cubicBezTo>
                      <a:pt x="1841" y="12953"/>
                      <a:pt x="1967" y="12932"/>
                      <a:pt x="2009" y="12890"/>
                    </a:cubicBezTo>
                    <a:cubicBezTo>
                      <a:pt x="2071" y="12848"/>
                      <a:pt x="2030" y="12806"/>
                      <a:pt x="1862" y="12785"/>
                    </a:cubicBezTo>
                    <a:cubicBezTo>
                      <a:pt x="2176" y="12388"/>
                      <a:pt x="2783" y="11467"/>
                      <a:pt x="3850" y="9689"/>
                    </a:cubicBezTo>
                    <a:cubicBezTo>
                      <a:pt x="4122" y="9040"/>
                      <a:pt x="4415" y="8475"/>
                      <a:pt x="4938" y="7554"/>
                    </a:cubicBezTo>
                    <a:lnTo>
                      <a:pt x="4938" y="7554"/>
                    </a:lnTo>
                    <a:lnTo>
                      <a:pt x="4917" y="7764"/>
                    </a:lnTo>
                    <a:cubicBezTo>
                      <a:pt x="5168" y="7157"/>
                      <a:pt x="5461" y="6696"/>
                      <a:pt x="5733" y="6215"/>
                    </a:cubicBezTo>
                    <a:cubicBezTo>
                      <a:pt x="5768" y="6174"/>
                      <a:pt x="5787" y="6158"/>
                      <a:pt x="5798" y="6158"/>
                    </a:cubicBezTo>
                    <a:cubicBezTo>
                      <a:pt x="5831" y="6158"/>
                      <a:pt x="5766" y="6326"/>
                      <a:pt x="5789" y="6326"/>
                    </a:cubicBezTo>
                    <a:cubicBezTo>
                      <a:pt x="5802" y="6326"/>
                      <a:pt x="5842" y="6273"/>
                      <a:pt x="5942" y="6111"/>
                    </a:cubicBezTo>
                    <a:cubicBezTo>
                      <a:pt x="6507" y="5043"/>
                      <a:pt x="6235" y="5587"/>
                      <a:pt x="6800" y="4520"/>
                    </a:cubicBezTo>
                    <a:lnTo>
                      <a:pt x="6800" y="4520"/>
                    </a:lnTo>
                    <a:cubicBezTo>
                      <a:pt x="6727" y="4557"/>
                      <a:pt x="6511" y="4991"/>
                      <a:pt x="6471" y="4991"/>
                    </a:cubicBezTo>
                    <a:cubicBezTo>
                      <a:pt x="6465" y="4991"/>
                      <a:pt x="6463" y="4981"/>
                      <a:pt x="6465" y="4960"/>
                    </a:cubicBezTo>
                    <a:cubicBezTo>
                      <a:pt x="6528" y="4876"/>
                      <a:pt x="6884" y="4207"/>
                      <a:pt x="6968" y="4207"/>
                    </a:cubicBezTo>
                    <a:lnTo>
                      <a:pt x="6926" y="4165"/>
                    </a:lnTo>
                    <a:cubicBezTo>
                      <a:pt x="7051" y="3955"/>
                      <a:pt x="7072" y="3788"/>
                      <a:pt x="7219" y="3516"/>
                    </a:cubicBezTo>
                    <a:cubicBezTo>
                      <a:pt x="7259" y="3465"/>
                      <a:pt x="7300" y="3419"/>
                      <a:pt x="7314" y="3419"/>
                    </a:cubicBezTo>
                    <a:cubicBezTo>
                      <a:pt x="7329" y="3419"/>
                      <a:pt x="7315" y="3470"/>
                      <a:pt x="7240" y="3621"/>
                    </a:cubicBezTo>
                    <a:cubicBezTo>
                      <a:pt x="7553" y="3098"/>
                      <a:pt x="8035" y="2365"/>
                      <a:pt x="8202" y="1926"/>
                    </a:cubicBezTo>
                    <a:cubicBezTo>
                      <a:pt x="8432" y="1486"/>
                      <a:pt x="8369" y="1507"/>
                      <a:pt x="8369" y="1424"/>
                    </a:cubicBezTo>
                    <a:cubicBezTo>
                      <a:pt x="8369" y="1403"/>
                      <a:pt x="8369" y="1382"/>
                      <a:pt x="8369" y="1340"/>
                    </a:cubicBezTo>
                    <a:cubicBezTo>
                      <a:pt x="8432" y="1214"/>
                      <a:pt x="8558" y="1068"/>
                      <a:pt x="8600" y="1005"/>
                    </a:cubicBezTo>
                    <a:cubicBezTo>
                      <a:pt x="8621" y="984"/>
                      <a:pt x="8641" y="984"/>
                      <a:pt x="8641" y="984"/>
                    </a:cubicBezTo>
                    <a:lnTo>
                      <a:pt x="8662" y="922"/>
                    </a:lnTo>
                    <a:lnTo>
                      <a:pt x="8767" y="796"/>
                    </a:lnTo>
                    <a:lnTo>
                      <a:pt x="8097" y="1"/>
                    </a:ln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21"/>
            <p:cNvGrpSpPr/>
            <p:nvPr/>
          </p:nvGrpSpPr>
          <p:grpSpPr>
            <a:xfrm flipH="1">
              <a:off x="7910756" y="385045"/>
              <a:ext cx="192935" cy="188894"/>
              <a:chOff x="1636275" y="14184750"/>
              <a:chExt cx="275700" cy="269925"/>
            </a:xfrm>
          </p:grpSpPr>
          <p:sp>
            <p:nvSpPr>
              <p:cNvPr id="936" name="Google Shape;936;p21"/>
              <p:cNvSpPr/>
              <p:nvPr/>
            </p:nvSpPr>
            <p:spPr>
              <a:xfrm>
                <a:off x="1808900" y="14447875"/>
                <a:ext cx="2125" cy="1575"/>
              </a:xfrm>
              <a:custGeom>
                <a:rect b="b" l="l" r="r" t="t"/>
                <a:pathLst>
                  <a:path extrusionOk="0" h="63" w="85">
                    <a:moveTo>
                      <a:pt x="63" y="0"/>
                    </a:moveTo>
                    <a:lnTo>
                      <a:pt x="1" y="63"/>
                    </a:lnTo>
                    <a:cubicBezTo>
                      <a:pt x="63" y="42"/>
                      <a:pt x="84" y="21"/>
                      <a:pt x="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1"/>
              <p:cNvSpPr/>
              <p:nvPr/>
            </p:nvSpPr>
            <p:spPr>
              <a:xfrm>
                <a:off x="1858075" y="14389275"/>
                <a:ext cx="550" cy="25"/>
              </a:xfrm>
              <a:custGeom>
                <a:rect b="b" l="l" r="r" t="t"/>
                <a:pathLst>
                  <a:path extrusionOk="0" h="1" w="22">
                    <a:moveTo>
                      <a:pt x="1" y="1"/>
                    </a:moveTo>
                    <a:lnTo>
                      <a:pt x="1" y="1"/>
                    </a:lnTo>
                    <a:lnTo>
                      <a:pt x="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1"/>
              <p:cNvSpPr/>
              <p:nvPr/>
            </p:nvSpPr>
            <p:spPr>
              <a:xfrm>
                <a:off x="1636275" y="14184750"/>
                <a:ext cx="275700" cy="269925"/>
              </a:xfrm>
              <a:custGeom>
                <a:rect b="b" l="l" r="r" t="t"/>
                <a:pathLst>
                  <a:path extrusionOk="0" h="10797" w="11028">
                    <a:moveTo>
                      <a:pt x="3432" y="4708"/>
                    </a:moveTo>
                    <a:lnTo>
                      <a:pt x="3432" y="4708"/>
                    </a:lnTo>
                    <a:cubicBezTo>
                      <a:pt x="3430" y="4714"/>
                      <a:pt x="3427" y="4719"/>
                      <a:pt x="3425" y="4725"/>
                    </a:cubicBezTo>
                    <a:lnTo>
                      <a:pt x="3425" y="4725"/>
                    </a:lnTo>
                    <a:cubicBezTo>
                      <a:pt x="3427" y="4726"/>
                      <a:pt x="3430" y="4728"/>
                      <a:pt x="3432" y="4729"/>
                    </a:cubicBezTo>
                    <a:lnTo>
                      <a:pt x="3432" y="4708"/>
                    </a:lnTo>
                    <a:close/>
                    <a:moveTo>
                      <a:pt x="122" y="6348"/>
                    </a:moveTo>
                    <a:cubicBezTo>
                      <a:pt x="120" y="6361"/>
                      <a:pt x="120" y="6378"/>
                      <a:pt x="126" y="6403"/>
                    </a:cubicBezTo>
                    <a:cubicBezTo>
                      <a:pt x="125" y="6385"/>
                      <a:pt x="124" y="6367"/>
                      <a:pt x="122" y="6348"/>
                    </a:cubicBezTo>
                    <a:close/>
                    <a:moveTo>
                      <a:pt x="10379" y="7680"/>
                    </a:moveTo>
                    <a:cubicBezTo>
                      <a:pt x="10372" y="7694"/>
                      <a:pt x="10365" y="7708"/>
                      <a:pt x="10358" y="7721"/>
                    </a:cubicBezTo>
                    <a:lnTo>
                      <a:pt x="10358" y="7721"/>
                    </a:lnTo>
                    <a:cubicBezTo>
                      <a:pt x="10358" y="7721"/>
                      <a:pt x="10358" y="7721"/>
                      <a:pt x="10358" y="7721"/>
                    </a:cubicBezTo>
                    <a:lnTo>
                      <a:pt x="10379" y="7680"/>
                    </a:lnTo>
                    <a:close/>
                    <a:moveTo>
                      <a:pt x="7701" y="1591"/>
                    </a:moveTo>
                    <a:cubicBezTo>
                      <a:pt x="7868" y="1695"/>
                      <a:pt x="8036" y="1800"/>
                      <a:pt x="8182" y="1904"/>
                    </a:cubicBezTo>
                    <a:cubicBezTo>
                      <a:pt x="8454" y="2030"/>
                      <a:pt x="8684" y="2051"/>
                      <a:pt x="8914" y="2260"/>
                    </a:cubicBezTo>
                    <a:lnTo>
                      <a:pt x="8852" y="2323"/>
                    </a:lnTo>
                    <a:cubicBezTo>
                      <a:pt x="8897" y="2384"/>
                      <a:pt x="8921" y="2398"/>
                      <a:pt x="8940" y="2398"/>
                    </a:cubicBezTo>
                    <a:cubicBezTo>
                      <a:pt x="8957" y="2398"/>
                      <a:pt x="8970" y="2388"/>
                      <a:pt x="8991" y="2388"/>
                    </a:cubicBezTo>
                    <a:cubicBezTo>
                      <a:pt x="9014" y="2388"/>
                      <a:pt x="9047" y="2400"/>
                      <a:pt x="9103" y="2449"/>
                    </a:cubicBezTo>
                    <a:lnTo>
                      <a:pt x="8977" y="2469"/>
                    </a:lnTo>
                    <a:cubicBezTo>
                      <a:pt x="8977" y="2469"/>
                      <a:pt x="9040" y="2553"/>
                      <a:pt x="9103" y="2637"/>
                    </a:cubicBezTo>
                    <a:cubicBezTo>
                      <a:pt x="9145" y="2679"/>
                      <a:pt x="9186" y="2741"/>
                      <a:pt x="9186" y="2783"/>
                    </a:cubicBezTo>
                    <a:cubicBezTo>
                      <a:pt x="9207" y="2804"/>
                      <a:pt x="9207" y="2804"/>
                      <a:pt x="9207" y="2804"/>
                    </a:cubicBezTo>
                    <a:lnTo>
                      <a:pt x="9207" y="2783"/>
                    </a:lnTo>
                    <a:cubicBezTo>
                      <a:pt x="9207" y="2804"/>
                      <a:pt x="9228" y="2804"/>
                      <a:pt x="9228" y="2825"/>
                    </a:cubicBezTo>
                    <a:cubicBezTo>
                      <a:pt x="9291" y="2909"/>
                      <a:pt x="9333" y="3013"/>
                      <a:pt x="9291" y="3034"/>
                    </a:cubicBezTo>
                    <a:cubicBezTo>
                      <a:pt x="9309" y="3034"/>
                      <a:pt x="9327" y="3023"/>
                      <a:pt x="9348" y="3023"/>
                    </a:cubicBezTo>
                    <a:cubicBezTo>
                      <a:pt x="9376" y="3023"/>
                      <a:pt x="9411" y="3043"/>
                      <a:pt x="9458" y="3139"/>
                    </a:cubicBezTo>
                    <a:cubicBezTo>
                      <a:pt x="9333" y="3223"/>
                      <a:pt x="9479" y="3432"/>
                      <a:pt x="9542" y="3683"/>
                    </a:cubicBezTo>
                    <a:cubicBezTo>
                      <a:pt x="9545" y="3681"/>
                      <a:pt x="9547" y="3680"/>
                      <a:pt x="9550" y="3680"/>
                    </a:cubicBezTo>
                    <a:cubicBezTo>
                      <a:pt x="9565" y="3680"/>
                      <a:pt x="9585" y="3707"/>
                      <a:pt x="9596" y="3707"/>
                    </a:cubicBezTo>
                    <a:cubicBezTo>
                      <a:pt x="9602" y="3707"/>
                      <a:pt x="9605" y="3701"/>
                      <a:pt x="9605" y="3683"/>
                    </a:cubicBezTo>
                    <a:cubicBezTo>
                      <a:pt x="9647" y="4227"/>
                      <a:pt x="10023" y="4457"/>
                      <a:pt x="9898" y="5001"/>
                    </a:cubicBezTo>
                    <a:lnTo>
                      <a:pt x="9919" y="5001"/>
                    </a:lnTo>
                    <a:cubicBezTo>
                      <a:pt x="10044" y="5420"/>
                      <a:pt x="9898" y="5587"/>
                      <a:pt x="9919" y="6047"/>
                    </a:cubicBezTo>
                    <a:lnTo>
                      <a:pt x="9856" y="6026"/>
                    </a:lnTo>
                    <a:cubicBezTo>
                      <a:pt x="9835" y="6236"/>
                      <a:pt x="9814" y="6466"/>
                      <a:pt x="9689" y="6675"/>
                    </a:cubicBezTo>
                    <a:lnTo>
                      <a:pt x="9730" y="6654"/>
                    </a:lnTo>
                    <a:lnTo>
                      <a:pt x="9668" y="6822"/>
                    </a:lnTo>
                    <a:lnTo>
                      <a:pt x="9689" y="6822"/>
                    </a:lnTo>
                    <a:cubicBezTo>
                      <a:pt x="9647" y="6884"/>
                      <a:pt x="9605" y="7031"/>
                      <a:pt x="9521" y="7135"/>
                    </a:cubicBezTo>
                    <a:lnTo>
                      <a:pt x="9542" y="7135"/>
                    </a:lnTo>
                    <a:cubicBezTo>
                      <a:pt x="9542" y="7219"/>
                      <a:pt x="9479" y="7324"/>
                      <a:pt x="9417" y="7386"/>
                    </a:cubicBezTo>
                    <a:lnTo>
                      <a:pt x="9417" y="7491"/>
                    </a:lnTo>
                    <a:cubicBezTo>
                      <a:pt x="9333" y="7596"/>
                      <a:pt x="9249" y="7742"/>
                      <a:pt x="9165" y="7868"/>
                    </a:cubicBezTo>
                    <a:cubicBezTo>
                      <a:pt x="9082" y="8014"/>
                      <a:pt x="8998" y="8119"/>
                      <a:pt x="8873" y="8182"/>
                    </a:cubicBezTo>
                    <a:cubicBezTo>
                      <a:pt x="8789" y="8286"/>
                      <a:pt x="8684" y="8391"/>
                      <a:pt x="8580" y="8475"/>
                    </a:cubicBezTo>
                    <a:lnTo>
                      <a:pt x="8559" y="8475"/>
                    </a:lnTo>
                    <a:cubicBezTo>
                      <a:pt x="8559" y="8454"/>
                      <a:pt x="8559" y="8412"/>
                      <a:pt x="8538" y="8412"/>
                    </a:cubicBezTo>
                    <a:cubicBezTo>
                      <a:pt x="8412" y="8098"/>
                      <a:pt x="7868" y="8161"/>
                      <a:pt x="7764" y="7826"/>
                    </a:cubicBezTo>
                    <a:cubicBezTo>
                      <a:pt x="7659" y="7617"/>
                      <a:pt x="7513" y="7261"/>
                      <a:pt x="7282" y="7177"/>
                    </a:cubicBezTo>
                    <a:cubicBezTo>
                      <a:pt x="7157" y="7052"/>
                      <a:pt x="7199" y="6884"/>
                      <a:pt x="7073" y="6780"/>
                    </a:cubicBezTo>
                    <a:lnTo>
                      <a:pt x="6989" y="6780"/>
                    </a:lnTo>
                    <a:cubicBezTo>
                      <a:pt x="7010" y="6738"/>
                      <a:pt x="7010" y="6738"/>
                      <a:pt x="6989" y="6696"/>
                    </a:cubicBezTo>
                    <a:cubicBezTo>
                      <a:pt x="6989" y="6717"/>
                      <a:pt x="6979" y="6722"/>
                      <a:pt x="6966" y="6722"/>
                    </a:cubicBezTo>
                    <a:cubicBezTo>
                      <a:pt x="6953" y="6722"/>
                      <a:pt x="6937" y="6717"/>
                      <a:pt x="6927" y="6717"/>
                    </a:cubicBezTo>
                    <a:lnTo>
                      <a:pt x="6948" y="6654"/>
                    </a:lnTo>
                    <a:lnTo>
                      <a:pt x="6948" y="6654"/>
                    </a:lnTo>
                    <a:cubicBezTo>
                      <a:pt x="6940" y="6658"/>
                      <a:pt x="6934" y="6660"/>
                      <a:pt x="6930" y="6660"/>
                    </a:cubicBezTo>
                    <a:cubicBezTo>
                      <a:pt x="6896" y="6660"/>
                      <a:pt x="6999" y="6523"/>
                      <a:pt x="6965" y="6523"/>
                    </a:cubicBezTo>
                    <a:cubicBezTo>
                      <a:pt x="6961" y="6523"/>
                      <a:pt x="6955" y="6525"/>
                      <a:pt x="6948" y="6529"/>
                    </a:cubicBezTo>
                    <a:lnTo>
                      <a:pt x="6864" y="6550"/>
                    </a:lnTo>
                    <a:cubicBezTo>
                      <a:pt x="6550" y="6298"/>
                      <a:pt x="6592" y="5817"/>
                      <a:pt x="6466" y="5462"/>
                    </a:cubicBezTo>
                    <a:cubicBezTo>
                      <a:pt x="6362" y="5378"/>
                      <a:pt x="6215" y="5357"/>
                      <a:pt x="6173" y="5273"/>
                    </a:cubicBezTo>
                    <a:lnTo>
                      <a:pt x="6278" y="5252"/>
                    </a:lnTo>
                    <a:cubicBezTo>
                      <a:pt x="6278" y="5219"/>
                      <a:pt x="6265" y="5212"/>
                      <a:pt x="6246" y="5212"/>
                    </a:cubicBezTo>
                    <a:cubicBezTo>
                      <a:pt x="6233" y="5212"/>
                      <a:pt x="6218" y="5215"/>
                      <a:pt x="6204" y="5215"/>
                    </a:cubicBezTo>
                    <a:cubicBezTo>
                      <a:pt x="6185" y="5215"/>
                      <a:pt x="6166" y="5210"/>
                      <a:pt x="6152" y="5189"/>
                    </a:cubicBezTo>
                    <a:lnTo>
                      <a:pt x="6257" y="5189"/>
                    </a:lnTo>
                    <a:lnTo>
                      <a:pt x="6257" y="5043"/>
                    </a:lnTo>
                    <a:lnTo>
                      <a:pt x="6236" y="5085"/>
                    </a:lnTo>
                    <a:cubicBezTo>
                      <a:pt x="6236" y="5022"/>
                      <a:pt x="6257" y="4980"/>
                      <a:pt x="6320" y="4959"/>
                    </a:cubicBezTo>
                    <a:cubicBezTo>
                      <a:pt x="6295" y="4959"/>
                      <a:pt x="6273" y="4963"/>
                      <a:pt x="6256" y="4963"/>
                    </a:cubicBezTo>
                    <a:cubicBezTo>
                      <a:pt x="6230" y="4963"/>
                      <a:pt x="6215" y="4955"/>
                      <a:pt x="6215" y="4917"/>
                    </a:cubicBezTo>
                    <a:cubicBezTo>
                      <a:pt x="6341" y="4917"/>
                      <a:pt x="6341" y="4813"/>
                      <a:pt x="6362" y="4750"/>
                    </a:cubicBezTo>
                    <a:cubicBezTo>
                      <a:pt x="6347" y="4750"/>
                      <a:pt x="6331" y="4728"/>
                      <a:pt x="6324" y="4724"/>
                    </a:cubicBezTo>
                    <a:lnTo>
                      <a:pt x="6324" y="4724"/>
                    </a:lnTo>
                    <a:cubicBezTo>
                      <a:pt x="6460" y="4560"/>
                      <a:pt x="6154" y="4476"/>
                      <a:pt x="6341" y="4311"/>
                    </a:cubicBezTo>
                    <a:cubicBezTo>
                      <a:pt x="6236" y="4164"/>
                      <a:pt x="6404" y="4122"/>
                      <a:pt x="6341" y="3976"/>
                    </a:cubicBezTo>
                    <a:lnTo>
                      <a:pt x="6341" y="3976"/>
                    </a:lnTo>
                    <a:lnTo>
                      <a:pt x="6404" y="3997"/>
                    </a:lnTo>
                    <a:cubicBezTo>
                      <a:pt x="6383" y="3913"/>
                      <a:pt x="6404" y="3850"/>
                      <a:pt x="6466" y="3788"/>
                    </a:cubicBezTo>
                    <a:lnTo>
                      <a:pt x="6445" y="3788"/>
                    </a:lnTo>
                    <a:lnTo>
                      <a:pt x="6445" y="3746"/>
                    </a:lnTo>
                    <a:cubicBezTo>
                      <a:pt x="6466" y="3725"/>
                      <a:pt x="6445" y="3662"/>
                      <a:pt x="6508" y="3641"/>
                    </a:cubicBezTo>
                    <a:lnTo>
                      <a:pt x="6487" y="3641"/>
                    </a:lnTo>
                    <a:cubicBezTo>
                      <a:pt x="6466" y="3599"/>
                      <a:pt x="6487" y="3578"/>
                      <a:pt x="6529" y="3557"/>
                    </a:cubicBezTo>
                    <a:lnTo>
                      <a:pt x="6466" y="3516"/>
                    </a:lnTo>
                    <a:cubicBezTo>
                      <a:pt x="6571" y="3453"/>
                      <a:pt x="6529" y="3306"/>
                      <a:pt x="6634" y="3285"/>
                    </a:cubicBezTo>
                    <a:cubicBezTo>
                      <a:pt x="6696" y="3139"/>
                      <a:pt x="6801" y="3013"/>
                      <a:pt x="6843" y="2867"/>
                    </a:cubicBezTo>
                    <a:cubicBezTo>
                      <a:pt x="7031" y="2616"/>
                      <a:pt x="6968" y="2490"/>
                      <a:pt x="7115" y="2197"/>
                    </a:cubicBezTo>
                    <a:cubicBezTo>
                      <a:pt x="7261" y="2051"/>
                      <a:pt x="7387" y="1988"/>
                      <a:pt x="7513" y="1884"/>
                    </a:cubicBezTo>
                    <a:cubicBezTo>
                      <a:pt x="7596" y="1821"/>
                      <a:pt x="7659" y="1737"/>
                      <a:pt x="7701" y="1591"/>
                    </a:cubicBezTo>
                    <a:close/>
                    <a:moveTo>
                      <a:pt x="7859" y="9030"/>
                    </a:moveTo>
                    <a:cubicBezTo>
                      <a:pt x="7859" y="9035"/>
                      <a:pt x="7862" y="9039"/>
                      <a:pt x="7868" y="9039"/>
                    </a:cubicBezTo>
                    <a:cubicBezTo>
                      <a:pt x="7865" y="9036"/>
                      <a:pt x="7862" y="9033"/>
                      <a:pt x="7859" y="9030"/>
                    </a:cubicBezTo>
                    <a:close/>
                    <a:moveTo>
                      <a:pt x="5534" y="900"/>
                    </a:moveTo>
                    <a:cubicBezTo>
                      <a:pt x="5879" y="900"/>
                      <a:pt x="6235" y="960"/>
                      <a:pt x="6571" y="1068"/>
                    </a:cubicBezTo>
                    <a:cubicBezTo>
                      <a:pt x="6738" y="1109"/>
                      <a:pt x="6885" y="1172"/>
                      <a:pt x="7052" y="1256"/>
                    </a:cubicBezTo>
                    <a:lnTo>
                      <a:pt x="7010" y="1256"/>
                    </a:lnTo>
                    <a:cubicBezTo>
                      <a:pt x="7010" y="1360"/>
                      <a:pt x="6989" y="1423"/>
                      <a:pt x="6864" y="1465"/>
                    </a:cubicBezTo>
                    <a:lnTo>
                      <a:pt x="6822" y="1423"/>
                    </a:lnTo>
                    <a:cubicBezTo>
                      <a:pt x="6822" y="1507"/>
                      <a:pt x="6738" y="1507"/>
                      <a:pt x="6696" y="1549"/>
                    </a:cubicBezTo>
                    <a:cubicBezTo>
                      <a:pt x="6641" y="1549"/>
                      <a:pt x="6651" y="1483"/>
                      <a:pt x="6595" y="1483"/>
                    </a:cubicBezTo>
                    <a:cubicBezTo>
                      <a:pt x="6588" y="1483"/>
                      <a:pt x="6580" y="1484"/>
                      <a:pt x="6571" y="1486"/>
                    </a:cubicBezTo>
                    <a:lnTo>
                      <a:pt x="6445" y="1653"/>
                    </a:lnTo>
                    <a:cubicBezTo>
                      <a:pt x="6473" y="1653"/>
                      <a:pt x="6501" y="1626"/>
                      <a:pt x="6523" y="1626"/>
                    </a:cubicBezTo>
                    <a:cubicBezTo>
                      <a:pt x="6534" y="1626"/>
                      <a:pt x="6543" y="1632"/>
                      <a:pt x="6550" y="1653"/>
                    </a:cubicBezTo>
                    <a:cubicBezTo>
                      <a:pt x="6548" y="1651"/>
                      <a:pt x="6545" y="1650"/>
                      <a:pt x="6541" y="1650"/>
                    </a:cubicBezTo>
                    <a:cubicBezTo>
                      <a:pt x="6521" y="1650"/>
                      <a:pt x="6483" y="1686"/>
                      <a:pt x="6442" y="1686"/>
                    </a:cubicBezTo>
                    <a:cubicBezTo>
                      <a:pt x="6429" y="1686"/>
                      <a:pt x="6416" y="1683"/>
                      <a:pt x="6404" y="1674"/>
                    </a:cubicBezTo>
                    <a:lnTo>
                      <a:pt x="6404" y="1674"/>
                    </a:lnTo>
                    <a:lnTo>
                      <a:pt x="6466" y="1716"/>
                    </a:lnTo>
                    <a:cubicBezTo>
                      <a:pt x="6445" y="1716"/>
                      <a:pt x="6466" y="1758"/>
                      <a:pt x="6445" y="1800"/>
                    </a:cubicBezTo>
                    <a:cubicBezTo>
                      <a:pt x="6424" y="1800"/>
                      <a:pt x="6404" y="1779"/>
                      <a:pt x="6404" y="1758"/>
                    </a:cubicBezTo>
                    <a:cubicBezTo>
                      <a:pt x="6341" y="1800"/>
                      <a:pt x="6215" y="1821"/>
                      <a:pt x="6236" y="1904"/>
                    </a:cubicBezTo>
                    <a:cubicBezTo>
                      <a:pt x="6194" y="1967"/>
                      <a:pt x="6278" y="1988"/>
                      <a:pt x="6320" y="2030"/>
                    </a:cubicBezTo>
                    <a:cubicBezTo>
                      <a:pt x="6306" y="2030"/>
                      <a:pt x="6283" y="2039"/>
                      <a:pt x="6256" y="2039"/>
                    </a:cubicBezTo>
                    <a:cubicBezTo>
                      <a:pt x="6243" y="2039"/>
                      <a:pt x="6229" y="2037"/>
                      <a:pt x="6215" y="2030"/>
                    </a:cubicBezTo>
                    <a:lnTo>
                      <a:pt x="6215" y="2030"/>
                    </a:lnTo>
                    <a:lnTo>
                      <a:pt x="6236" y="2051"/>
                    </a:lnTo>
                    <a:lnTo>
                      <a:pt x="6173" y="2030"/>
                    </a:lnTo>
                    <a:cubicBezTo>
                      <a:pt x="6173" y="2197"/>
                      <a:pt x="5943" y="2218"/>
                      <a:pt x="5985" y="2365"/>
                    </a:cubicBezTo>
                    <a:cubicBezTo>
                      <a:pt x="6003" y="2347"/>
                      <a:pt x="6006" y="2298"/>
                      <a:pt x="6046" y="2298"/>
                    </a:cubicBezTo>
                    <a:cubicBezTo>
                      <a:pt x="6052" y="2298"/>
                      <a:pt x="6060" y="2299"/>
                      <a:pt x="6069" y="2302"/>
                    </a:cubicBezTo>
                    <a:lnTo>
                      <a:pt x="6006" y="2386"/>
                    </a:lnTo>
                    <a:cubicBezTo>
                      <a:pt x="6018" y="2374"/>
                      <a:pt x="6044" y="2362"/>
                      <a:pt x="6068" y="2362"/>
                    </a:cubicBezTo>
                    <a:cubicBezTo>
                      <a:pt x="6085" y="2362"/>
                      <a:pt x="6102" y="2368"/>
                      <a:pt x="6111" y="2386"/>
                    </a:cubicBezTo>
                    <a:cubicBezTo>
                      <a:pt x="6027" y="2490"/>
                      <a:pt x="5901" y="2553"/>
                      <a:pt x="5818" y="2700"/>
                    </a:cubicBezTo>
                    <a:cubicBezTo>
                      <a:pt x="5880" y="2741"/>
                      <a:pt x="5776" y="2825"/>
                      <a:pt x="5818" y="2888"/>
                    </a:cubicBezTo>
                    <a:lnTo>
                      <a:pt x="5797" y="2888"/>
                    </a:lnTo>
                    <a:cubicBezTo>
                      <a:pt x="5797" y="2867"/>
                      <a:pt x="5797" y="2857"/>
                      <a:pt x="5792" y="2857"/>
                    </a:cubicBezTo>
                    <a:cubicBezTo>
                      <a:pt x="5786" y="2857"/>
                      <a:pt x="5776" y="2867"/>
                      <a:pt x="5755" y="2888"/>
                    </a:cubicBezTo>
                    <a:cubicBezTo>
                      <a:pt x="5755" y="2888"/>
                      <a:pt x="5734" y="2909"/>
                      <a:pt x="5713" y="2909"/>
                    </a:cubicBezTo>
                    <a:cubicBezTo>
                      <a:pt x="5725" y="2933"/>
                      <a:pt x="5738" y="2943"/>
                      <a:pt x="5750" y="2943"/>
                    </a:cubicBezTo>
                    <a:cubicBezTo>
                      <a:pt x="5759" y="2943"/>
                      <a:pt x="5767" y="2938"/>
                      <a:pt x="5776" y="2930"/>
                    </a:cubicBezTo>
                    <a:lnTo>
                      <a:pt x="5776" y="2930"/>
                    </a:lnTo>
                    <a:cubicBezTo>
                      <a:pt x="5755" y="2972"/>
                      <a:pt x="5734" y="2993"/>
                      <a:pt x="5797" y="2993"/>
                    </a:cubicBezTo>
                    <a:cubicBezTo>
                      <a:pt x="5797" y="3076"/>
                      <a:pt x="5671" y="3055"/>
                      <a:pt x="5629" y="3097"/>
                    </a:cubicBezTo>
                    <a:cubicBezTo>
                      <a:pt x="5608" y="3181"/>
                      <a:pt x="5588" y="3223"/>
                      <a:pt x="5546" y="3348"/>
                    </a:cubicBezTo>
                    <a:cubicBezTo>
                      <a:pt x="5567" y="3390"/>
                      <a:pt x="5629" y="3411"/>
                      <a:pt x="5608" y="3474"/>
                    </a:cubicBezTo>
                    <a:cubicBezTo>
                      <a:pt x="5316" y="3474"/>
                      <a:pt x="5546" y="3662"/>
                      <a:pt x="5441" y="3809"/>
                    </a:cubicBezTo>
                    <a:cubicBezTo>
                      <a:pt x="5427" y="3801"/>
                      <a:pt x="5416" y="3799"/>
                      <a:pt x="5408" y="3799"/>
                    </a:cubicBezTo>
                    <a:cubicBezTo>
                      <a:pt x="5372" y="3799"/>
                      <a:pt x="5382" y="3853"/>
                      <a:pt x="5336" y="3853"/>
                    </a:cubicBezTo>
                    <a:cubicBezTo>
                      <a:pt x="5330" y="3853"/>
                      <a:pt x="5323" y="3852"/>
                      <a:pt x="5316" y="3850"/>
                    </a:cubicBezTo>
                    <a:lnTo>
                      <a:pt x="5316" y="3850"/>
                    </a:lnTo>
                    <a:cubicBezTo>
                      <a:pt x="5378" y="4018"/>
                      <a:pt x="5211" y="4122"/>
                      <a:pt x="5274" y="4311"/>
                    </a:cubicBezTo>
                    <a:lnTo>
                      <a:pt x="5295" y="4311"/>
                    </a:lnTo>
                    <a:cubicBezTo>
                      <a:pt x="5357" y="4353"/>
                      <a:pt x="5295" y="4478"/>
                      <a:pt x="5232" y="4520"/>
                    </a:cubicBezTo>
                    <a:cubicBezTo>
                      <a:pt x="5239" y="4518"/>
                      <a:pt x="5246" y="4517"/>
                      <a:pt x="5252" y="4517"/>
                    </a:cubicBezTo>
                    <a:cubicBezTo>
                      <a:pt x="5289" y="4517"/>
                      <a:pt x="5311" y="4553"/>
                      <a:pt x="5344" y="4553"/>
                    </a:cubicBezTo>
                    <a:cubicBezTo>
                      <a:pt x="5352" y="4553"/>
                      <a:pt x="5360" y="4551"/>
                      <a:pt x="5369" y="4546"/>
                    </a:cubicBezTo>
                    <a:lnTo>
                      <a:pt x="5369" y="4546"/>
                    </a:lnTo>
                    <a:cubicBezTo>
                      <a:pt x="5298" y="4595"/>
                      <a:pt x="5336" y="4750"/>
                      <a:pt x="5336" y="4750"/>
                    </a:cubicBezTo>
                    <a:cubicBezTo>
                      <a:pt x="5420" y="4771"/>
                      <a:pt x="5357" y="4876"/>
                      <a:pt x="5420" y="4959"/>
                    </a:cubicBezTo>
                    <a:lnTo>
                      <a:pt x="5336" y="5064"/>
                    </a:lnTo>
                    <a:lnTo>
                      <a:pt x="5336" y="5064"/>
                    </a:lnTo>
                    <a:lnTo>
                      <a:pt x="5399" y="5022"/>
                    </a:lnTo>
                    <a:cubicBezTo>
                      <a:pt x="5399" y="5047"/>
                      <a:pt x="5414" y="5057"/>
                      <a:pt x="5434" y="5057"/>
                    </a:cubicBezTo>
                    <a:cubicBezTo>
                      <a:pt x="5448" y="5057"/>
                      <a:pt x="5466" y="5052"/>
                      <a:pt x="5483" y="5043"/>
                    </a:cubicBezTo>
                    <a:lnTo>
                      <a:pt x="5483" y="5043"/>
                    </a:lnTo>
                    <a:cubicBezTo>
                      <a:pt x="5483" y="5064"/>
                      <a:pt x="5462" y="5085"/>
                      <a:pt x="5462" y="5106"/>
                    </a:cubicBezTo>
                    <a:lnTo>
                      <a:pt x="5525" y="5085"/>
                    </a:lnTo>
                    <a:lnTo>
                      <a:pt x="5525" y="5085"/>
                    </a:lnTo>
                    <a:cubicBezTo>
                      <a:pt x="5540" y="5130"/>
                      <a:pt x="5479" y="5164"/>
                      <a:pt x="5444" y="5164"/>
                    </a:cubicBezTo>
                    <a:cubicBezTo>
                      <a:pt x="5430" y="5164"/>
                      <a:pt x="5420" y="5159"/>
                      <a:pt x="5420" y="5148"/>
                    </a:cubicBezTo>
                    <a:lnTo>
                      <a:pt x="5420" y="5148"/>
                    </a:lnTo>
                    <a:cubicBezTo>
                      <a:pt x="5274" y="5294"/>
                      <a:pt x="5504" y="5189"/>
                      <a:pt x="5399" y="5336"/>
                    </a:cubicBezTo>
                    <a:lnTo>
                      <a:pt x="5336" y="5357"/>
                    </a:lnTo>
                    <a:cubicBezTo>
                      <a:pt x="5295" y="5503"/>
                      <a:pt x="5483" y="5378"/>
                      <a:pt x="5420" y="5524"/>
                    </a:cubicBezTo>
                    <a:lnTo>
                      <a:pt x="5483" y="5503"/>
                    </a:lnTo>
                    <a:lnTo>
                      <a:pt x="5483" y="5503"/>
                    </a:lnTo>
                    <a:cubicBezTo>
                      <a:pt x="5483" y="5545"/>
                      <a:pt x="5504" y="5566"/>
                      <a:pt x="5420" y="5587"/>
                    </a:cubicBezTo>
                    <a:cubicBezTo>
                      <a:pt x="5462" y="5692"/>
                      <a:pt x="5567" y="5796"/>
                      <a:pt x="5629" y="5880"/>
                    </a:cubicBezTo>
                    <a:cubicBezTo>
                      <a:pt x="5629" y="5907"/>
                      <a:pt x="5623" y="5914"/>
                      <a:pt x="5614" y="5914"/>
                    </a:cubicBezTo>
                    <a:cubicBezTo>
                      <a:pt x="5601" y="5914"/>
                      <a:pt x="5584" y="5901"/>
                      <a:pt x="5568" y="5901"/>
                    </a:cubicBezTo>
                    <a:cubicBezTo>
                      <a:pt x="5559" y="5901"/>
                      <a:pt x="5551" y="5906"/>
                      <a:pt x="5546" y="5922"/>
                    </a:cubicBezTo>
                    <a:cubicBezTo>
                      <a:pt x="5483" y="6026"/>
                      <a:pt x="5588" y="6006"/>
                      <a:pt x="5629" y="6068"/>
                    </a:cubicBezTo>
                    <a:lnTo>
                      <a:pt x="5567" y="6068"/>
                    </a:lnTo>
                    <a:lnTo>
                      <a:pt x="5650" y="6194"/>
                    </a:lnTo>
                    <a:lnTo>
                      <a:pt x="5692" y="6152"/>
                    </a:lnTo>
                    <a:lnTo>
                      <a:pt x="5734" y="6236"/>
                    </a:lnTo>
                    <a:cubicBezTo>
                      <a:pt x="5721" y="6249"/>
                      <a:pt x="5712" y="6254"/>
                      <a:pt x="5705" y="6254"/>
                    </a:cubicBezTo>
                    <a:cubicBezTo>
                      <a:pt x="5690" y="6254"/>
                      <a:pt x="5686" y="6229"/>
                      <a:pt x="5671" y="6215"/>
                    </a:cubicBezTo>
                    <a:lnTo>
                      <a:pt x="5671" y="6215"/>
                    </a:lnTo>
                    <a:cubicBezTo>
                      <a:pt x="5713" y="6298"/>
                      <a:pt x="5588" y="6445"/>
                      <a:pt x="5734" y="6508"/>
                    </a:cubicBezTo>
                    <a:lnTo>
                      <a:pt x="5776" y="6466"/>
                    </a:lnTo>
                    <a:cubicBezTo>
                      <a:pt x="5755" y="6466"/>
                      <a:pt x="5755" y="6466"/>
                      <a:pt x="5755" y="6445"/>
                    </a:cubicBezTo>
                    <a:cubicBezTo>
                      <a:pt x="5772" y="6411"/>
                      <a:pt x="5786" y="6398"/>
                      <a:pt x="5798" y="6398"/>
                    </a:cubicBezTo>
                    <a:cubicBezTo>
                      <a:pt x="5831" y="6398"/>
                      <a:pt x="5850" y="6487"/>
                      <a:pt x="5880" y="6487"/>
                    </a:cubicBezTo>
                    <a:cubicBezTo>
                      <a:pt x="5818" y="6529"/>
                      <a:pt x="5922" y="6591"/>
                      <a:pt x="5839" y="6675"/>
                    </a:cubicBezTo>
                    <a:cubicBezTo>
                      <a:pt x="6048" y="6780"/>
                      <a:pt x="5943" y="6989"/>
                      <a:pt x="6069" y="7073"/>
                    </a:cubicBezTo>
                    <a:cubicBezTo>
                      <a:pt x="6076" y="7050"/>
                      <a:pt x="6086" y="7044"/>
                      <a:pt x="6098" y="7044"/>
                    </a:cubicBezTo>
                    <a:cubicBezTo>
                      <a:pt x="6114" y="7044"/>
                      <a:pt x="6134" y="7056"/>
                      <a:pt x="6154" y="7056"/>
                    </a:cubicBezTo>
                    <a:cubicBezTo>
                      <a:pt x="6160" y="7056"/>
                      <a:pt x="6167" y="7055"/>
                      <a:pt x="6173" y="7052"/>
                    </a:cubicBezTo>
                    <a:lnTo>
                      <a:pt x="6173" y="7052"/>
                    </a:lnTo>
                    <a:cubicBezTo>
                      <a:pt x="6236" y="7094"/>
                      <a:pt x="6132" y="7135"/>
                      <a:pt x="6173" y="7177"/>
                    </a:cubicBezTo>
                    <a:lnTo>
                      <a:pt x="6257" y="7156"/>
                    </a:lnTo>
                    <a:lnTo>
                      <a:pt x="6257" y="7156"/>
                    </a:lnTo>
                    <a:cubicBezTo>
                      <a:pt x="6247" y="7240"/>
                      <a:pt x="6283" y="7245"/>
                      <a:pt x="6325" y="7245"/>
                    </a:cubicBezTo>
                    <a:cubicBezTo>
                      <a:pt x="6331" y="7245"/>
                      <a:pt x="6337" y="7245"/>
                      <a:pt x="6343" y="7245"/>
                    </a:cubicBezTo>
                    <a:cubicBezTo>
                      <a:pt x="6380" y="7245"/>
                      <a:pt x="6416" y="7249"/>
                      <a:pt x="6424" y="7303"/>
                    </a:cubicBezTo>
                    <a:cubicBezTo>
                      <a:pt x="6383" y="7428"/>
                      <a:pt x="6592" y="7407"/>
                      <a:pt x="6571" y="7554"/>
                    </a:cubicBezTo>
                    <a:lnTo>
                      <a:pt x="6613" y="7512"/>
                    </a:lnTo>
                    <a:cubicBezTo>
                      <a:pt x="6634" y="7617"/>
                      <a:pt x="6738" y="7596"/>
                      <a:pt x="6759" y="7658"/>
                    </a:cubicBezTo>
                    <a:cubicBezTo>
                      <a:pt x="6822" y="7638"/>
                      <a:pt x="6780" y="7638"/>
                      <a:pt x="6843" y="7596"/>
                    </a:cubicBezTo>
                    <a:cubicBezTo>
                      <a:pt x="6843" y="7612"/>
                      <a:pt x="6846" y="7618"/>
                      <a:pt x="6851" y="7618"/>
                    </a:cubicBezTo>
                    <a:cubicBezTo>
                      <a:pt x="6866" y="7618"/>
                      <a:pt x="6900" y="7553"/>
                      <a:pt x="6908" y="7553"/>
                    </a:cubicBezTo>
                    <a:cubicBezTo>
                      <a:pt x="6910" y="7553"/>
                      <a:pt x="6910" y="7559"/>
                      <a:pt x="6906" y="7575"/>
                    </a:cubicBezTo>
                    <a:cubicBezTo>
                      <a:pt x="7010" y="7596"/>
                      <a:pt x="6822" y="7889"/>
                      <a:pt x="6906" y="7951"/>
                    </a:cubicBezTo>
                    <a:cubicBezTo>
                      <a:pt x="6906" y="8098"/>
                      <a:pt x="7136" y="7993"/>
                      <a:pt x="7031" y="8098"/>
                    </a:cubicBezTo>
                    <a:lnTo>
                      <a:pt x="6989" y="8077"/>
                    </a:lnTo>
                    <a:lnTo>
                      <a:pt x="7073" y="8182"/>
                    </a:lnTo>
                    <a:lnTo>
                      <a:pt x="7115" y="8161"/>
                    </a:lnTo>
                    <a:cubicBezTo>
                      <a:pt x="7136" y="8223"/>
                      <a:pt x="7282" y="8265"/>
                      <a:pt x="7261" y="8370"/>
                    </a:cubicBezTo>
                    <a:lnTo>
                      <a:pt x="7282" y="8370"/>
                    </a:lnTo>
                    <a:cubicBezTo>
                      <a:pt x="7303" y="8454"/>
                      <a:pt x="7366" y="8412"/>
                      <a:pt x="7366" y="8516"/>
                    </a:cubicBezTo>
                    <a:lnTo>
                      <a:pt x="7366" y="8495"/>
                    </a:lnTo>
                    <a:cubicBezTo>
                      <a:pt x="7366" y="8684"/>
                      <a:pt x="7575" y="8809"/>
                      <a:pt x="7701" y="8956"/>
                    </a:cubicBezTo>
                    <a:cubicBezTo>
                      <a:pt x="7717" y="8940"/>
                      <a:pt x="7731" y="8934"/>
                      <a:pt x="7745" y="8934"/>
                    </a:cubicBezTo>
                    <a:cubicBezTo>
                      <a:pt x="7783" y="8934"/>
                      <a:pt x="7816" y="8985"/>
                      <a:pt x="7859" y="9030"/>
                    </a:cubicBezTo>
                    <a:lnTo>
                      <a:pt x="7859" y="9030"/>
                    </a:lnTo>
                    <a:cubicBezTo>
                      <a:pt x="7858" y="9018"/>
                      <a:pt x="7868" y="8998"/>
                      <a:pt x="7868" y="8998"/>
                    </a:cubicBezTo>
                    <a:cubicBezTo>
                      <a:pt x="7868" y="9019"/>
                      <a:pt x="7889" y="9019"/>
                      <a:pt x="7910" y="9039"/>
                    </a:cubicBezTo>
                    <a:cubicBezTo>
                      <a:pt x="7868" y="9060"/>
                      <a:pt x="7847" y="9081"/>
                      <a:pt x="7826" y="9102"/>
                    </a:cubicBezTo>
                    <a:cubicBezTo>
                      <a:pt x="7408" y="9332"/>
                      <a:pt x="7136" y="9479"/>
                      <a:pt x="6843" y="9604"/>
                    </a:cubicBezTo>
                    <a:cubicBezTo>
                      <a:pt x="6571" y="9730"/>
                      <a:pt x="6299" y="9835"/>
                      <a:pt x="5818" y="9897"/>
                    </a:cubicBezTo>
                    <a:cubicBezTo>
                      <a:pt x="5777" y="9899"/>
                      <a:pt x="5737" y="9900"/>
                      <a:pt x="5698" y="9900"/>
                    </a:cubicBezTo>
                    <a:cubicBezTo>
                      <a:pt x="5215" y="9900"/>
                      <a:pt x="4851" y="9785"/>
                      <a:pt x="4541" y="9688"/>
                    </a:cubicBezTo>
                    <a:cubicBezTo>
                      <a:pt x="4227" y="9583"/>
                      <a:pt x="3935" y="9500"/>
                      <a:pt x="3558" y="9374"/>
                    </a:cubicBezTo>
                    <a:cubicBezTo>
                      <a:pt x="3600" y="9353"/>
                      <a:pt x="3621" y="9332"/>
                      <a:pt x="3642" y="9311"/>
                    </a:cubicBezTo>
                    <a:cubicBezTo>
                      <a:pt x="3767" y="9165"/>
                      <a:pt x="3788" y="8893"/>
                      <a:pt x="3788" y="8893"/>
                    </a:cubicBezTo>
                    <a:lnTo>
                      <a:pt x="3788" y="8663"/>
                    </a:lnTo>
                    <a:cubicBezTo>
                      <a:pt x="3809" y="8663"/>
                      <a:pt x="3851" y="8642"/>
                      <a:pt x="3830" y="8642"/>
                    </a:cubicBezTo>
                    <a:cubicBezTo>
                      <a:pt x="4039" y="8412"/>
                      <a:pt x="3642" y="8098"/>
                      <a:pt x="3809" y="7868"/>
                    </a:cubicBezTo>
                    <a:cubicBezTo>
                      <a:pt x="3893" y="7721"/>
                      <a:pt x="4018" y="7407"/>
                      <a:pt x="3872" y="7261"/>
                    </a:cubicBezTo>
                    <a:cubicBezTo>
                      <a:pt x="3851" y="7114"/>
                      <a:pt x="3976" y="7010"/>
                      <a:pt x="3914" y="6884"/>
                    </a:cubicBezTo>
                    <a:lnTo>
                      <a:pt x="3851" y="6842"/>
                    </a:lnTo>
                    <a:cubicBezTo>
                      <a:pt x="3872" y="6822"/>
                      <a:pt x="3893" y="6822"/>
                      <a:pt x="3893" y="6801"/>
                    </a:cubicBezTo>
                    <a:lnTo>
                      <a:pt x="3893" y="6801"/>
                    </a:lnTo>
                    <a:cubicBezTo>
                      <a:pt x="3887" y="6807"/>
                      <a:pt x="3880" y="6809"/>
                      <a:pt x="3874" y="6809"/>
                    </a:cubicBezTo>
                    <a:cubicBezTo>
                      <a:pt x="3860" y="6809"/>
                      <a:pt x="3845" y="6794"/>
                      <a:pt x="3830" y="6780"/>
                    </a:cubicBezTo>
                    <a:lnTo>
                      <a:pt x="3872" y="6738"/>
                    </a:lnTo>
                    <a:cubicBezTo>
                      <a:pt x="3767" y="6738"/>
                      <a:pt x="4018" y="6654"/>
                      <a:pt x="3914" y="6654"/>
                    </a:cubicBezTo>
                    <a:lnTo>
                      <a:pt x="3851" y="6633"/>
                    </a:lnTo>
                    <a:cubicBezTo>
                      <a:pt x="3663" y="6361"/>
                      <a:pt x="3851" y="5985"/>
                      <a:pt x="3725" y="5671"/>
                    </a:cubicBezTo>
                    <a:cubicBezTo>
                      <a:pt x="3642" y="5608"/>
                      <a:pt x="3495" y="5608"/>
                      <a:pt x="3453" y="5524"/>
                    </a:cubicBezTo>
                    <a:lnTo>
                      <a:pt x="3537" y="5503"/>
                    </a:lnTo>
                    <a:cubicBezTo>
                      <a:pt x="3543" y="5485"/>
                      <a:pt x="3540" y="5479"/>
                      <a:pt x="3531" y="5479"/>
                    </a:cubicBezTo>
                    <a:cubicBezTo>
                      <a:pt x="3517" y="5479"/>
                      <a:pt x="3486" y="5495"/>
                      <a:pt x="3454" y="5495"/>
                    </a:cubicBezTo>
                    <a:cubicBezTo>
                      <a:pt x="3440" y="5495"/>
                      <a:pt x="3425" y="5492"/>
                      <a:pt x="3411" y="5482"/>
                    </a:cubicBezTo>
                    <a:lnTo>
                      <a:pt x="3537" y="5462"/>
                    </a:lnTo>
                    <a:lnTo>
                      <a:pt x="3516" y="5357"/>
                    </a:lnTo>
                    <a:lnTo>
                      <a:pt x="3516" y="5378"/>
                    </a:lnTo>
                    <a:cubicBezTo>
                      <a:pt x="3495" y="5336"/>
                      <a:pt x="3516" y="5294"/>
                      <a:pt x="3579" y="5273"/>
                    </a:cubicBezTo>
                    <a:lnTo>
                      <a:pt x="3579" y="5273"/>
                    </a:lnTo>
                    <a:cubicBezTo>
                      <a:pt x="3553" y="5282"/>
                      <a:pt x="3530" y="5287"/>
                      <a:pt x="3512" y="5287"/>
                    </a:cubicBezTo>
                    <a:cubicBezTo>
                      <a:pt x="3485" y="5287"/>
                      <a:pt x="3466" y="5277"/>
                      <a:pt x="3453" y="5252"/>
                    </a:cubicBezTo>
                    <a:cubicBezTo>
                      <a:pt x="3600" y="5210"/>
                      <a:pt x="3579" y="5148"/>
                      <a:pt x="3579" y="5064"/>
                    </a:cubicBezTo>
                    <a:lnTo>
                      <a:pt x="3579" y="5064"/>
                    </a:lnTo>
                    <a:cubicBezTo>
                      <a:pt x="3568" y="5074"/>
                      <a:pt x="3558" y="5074"/>
                      <a:pt x="3547" y="5074"/>
                    </a:cubicBezTo>
                    <a:cubicBezTo>
                      <a:pt x="3537" y="5074"/>
                      <a:pt x="3527" y="5074"/>
                      <a:pt x="3516" y="5085"/>
                    </a:cubicBezTo>
                    <a:cubicBezTo>
                      <a:pt x="3638" y="4881"/>
                      <a:pt x="3344" y="4915"/>
                      <a:pt x="3425" y="4725"/>
                    </a:cubicBezTo>
                    <a:lnTo>
                      <a:pt x="3425" y="4725"/>
                    </a:lnTo>
                    <a:cubicBezTo>
                      <a:pt x="3290" y="4642"/>
                      <a:pt x="3409" y="4560"/>
                      <a:pt x="3286" y="4478"/>
                    </a:cubicBezTo>
                    <a:lnTo>
                      <a:pt x="3349" y="4436"/>
                    </a:lnTo>
                    <a:cubicBezTo>
                      <a:pt x="3307" y="4394"/>
                      <a:pt x="3286" y="4332"/>
                      <a:pt x="3286" y="4269"/>
                    </a:cubicBezTo>
                    <a:lnTo>
                      <a:pt x="3265" y="4269"/>
                    </a:lnTo>
                    <a:lnTo>
                      <a:pt x="3265" y="4227"/>
                    </a:lnTo>
                    <a:lnTo>
                      <a:pt x="3244" y="4248"/>
                    </a:lnTo>
                    <a:cubicBezTo>
                      <a:pt x="3244" y="4206"/>
                      <a:pt x="3202" y="4185"/>
                      <a:pt x="3223" y="4143"/>
                    </a:cubicBezTo>
                    <a:cubicBezTo>
                      <a:pt x="3181" y="4143"/>
                      <a:pt x="3181" y="4101"/>
                      <a:pt x="3202" y="4060"/>
                    </a:cubicBezTo>
                    <a:lnTo>
                      <a:pt x="3139" y="4060"/>
                    </a:lnTo>
                    <a:cubicBezTo>
                      <a:pt x="3160" y="3955"/>
                      <a:pt x="3035" y="3913"/>
                      <a:pt x="3077" y="3809"/>
                    </a:cubicBezTo>
                    <a:cubicBezTo>
                      <a:pt x="3014" y="3683"/>
                      <a:pt x="2972" y="3557"/>
                      <a:pt x="2867" y="3453"/>
                    </a:cubicBezTo>
                    <a:cubicBezTo>
                      <a:pt x="2784" y="3265"/>
                      <a:pt x="2679" y="3223"/>
                      <a:pt x="2575" y="3160"/>
                    </a:cubicBezTo>
                    <a:cubicBezTo>
                      <a:pt x="2512" y="3139"/>
                      <a:pt x="2449" y="3097"/>
                      <a:pt x="2365" y="3034"/>
                    </a:cubicBezTo>
                    <a:cubicBezTo>
                      <a:pt x="2240" y="2846"/>
                      <a:pt x="2219" y="2658"/>
                      <a:pt x="2072" y="2553"/>
                    </a:cubicBezTo>
                    <a:cubicBezTo>
                      <a:pt x="2303" y="2302"/>
                      <a:pt x="2533" y="2072"/>
                      <a:pt x="2700" y="1884"/>
                    </a:cubicBezTo>
                    <a:cubicBezTo>
                      <a:pt x="3098" y="1570"/>
                      <a:pt x="3516" y="1486"/>
                      <a:pt x="3935" y="1277"/>
                    </a:cubicBezTo>
                    <a:lnTo>
                      <a:pt x="4018" y="1172"/>
                    </a:lnTo>
                    <a:cubicBezTo>
                      <a:pt x="4071" y="1172"/>
                      <a:pt x="4097" y="1177"/>
                      <a:pt x="4125" y="1177"/>
                    </a:cubicBezTo>
                    <a:cubicBezTo>
                      <a:pt x="4154" y="1177"/>
                      <a:pt x="4186" y="1172"/>
                      <a:pt x="4248" y="1151"/>
                    </a:cubicBezTo>
                    <a:cubicBezTo>
                      <a:pt x="4165" y="1151"/>
                      <a:pt x="4248" y="1109"/>
                      <a:pt x="4269" y="1068"/>
                    </a:cubicBezTo>
                    <a:lnTo>
                      <a:pt x="4416" y="1088"/>
                    </a:lnTo>
                    <a:cubicBezTo>
                      <a:pt x="4420" y="1071"/>
                      <a:pt x="4438" y="1064"/>
                      <a:pt x="4463" y="1064"/>
                    </a:cubicBezTo>
                    <a:cubicBezTo>
                      <a:pt x="4531" y="1064"/>
                      <a:pt x="4656" y="1113"/>
                      <a:pt x="4725" y="1113"/>
                    </a:cubicBezTo>
                    <a:cubicBezTo>
                      <a:pt x="4750" y="1113"/>
                      <a:pt x="4767" y="1106"/>
                      <a:pt x="4772" y="1088"/>
                    </a:cubicBezTo>
                    <a:lnTo>
                      <a:pt x="4792" y="1005"/>
                    </a:lnTo>
                    <a:cubicBezTo>
                      <a:pt x="5025" y="933"/>
                      <a:pt x="5277" y="900"/>
                      <a:pt x="5534" y="900"/>
                    </a:cubicBezTo>
                    <a:close/>
                    <a:moveTo>
                      <a:pt x="5880" y="0"/>
                    </a:moveTo>
                    <a:cubicBezTo>
                      <a:pt x="5741" y="22"/>
                      <a:pt x="5608" y="28"/>
                      <a:pt x="5481" y="28"/>
                    </a:cubicBezTo>
                    <a:cubicBezTo>
                      <a:pt x="5299" y="28"/>
                      <a:pt x="5128" y="15"/>
                      <a:pt x="4965" y="15"/>
                    </a:cubicBezTo>
                    <a:cubicBezTo>
                      <a:pt x="4797" y="15"/>
                      <a:pt x="4636" y="29"/>
                      <a:pt x="4479" y="84"/>
                    </a:cubicBezTo>
                    <a:cubicBezTo>
                      <a:pt x="4604" y="126"/>
                      <a:pt x="4353" y="168"/>
                      <a:pt x="4374" y="210"/>
                    </a:cubicBezTo>
                    <a:cubicBezTo>
                      <a:pt x="4333" y="225"/>
                      <a:pt x="4304" y="230"/>
                      <a:pt x="4280" y="230"/>
                    </a:cubicBezTo>
                    <a:cubicBezTo>
                      <a:pt x="4223" y="230"/>
                      <a:pt x="4199" y="199"/>
                      <a:pt x="4133" y="199"/>
                    </a:cubicBezTo>
                    <a:cubicBezTo>
                      <a:pt x="4113" y="199"/>
                      <a:pt x="4090" y="202"/>
                      <a:pt x="4060" y="210"/>
                    </a:cubicBezTo>
                    <a:lnTo>
                      <a:pt x="3955" y="335"/>
                    </a:lnTo>
                    <a:cubicBezTo>
                      <a:pt x="3537" y="335"/>
                      <a:pt x="3725" y="503"/>
                      <a:pt x="3370" y="607"/>
                    </a:cubicBezTo>
                    <a:cubicBezTo>
                      <a:pt x="3098" y="607"/>
                      <a:pt x="2909" y="921"/>
                      <a:pt x="2554" y="1005"/>
                    </a:cubicBezTo>
                    <a:lnTo>
                      <a:pt x="2595" y="1068"/>
                    </a:lnTo>
                    <a:cubicBezTo>
                      <a:pt x="2344" y="1172"/>
                      <a:pt x="2282" y="1340"/>
                      <a:pt x="2093" y="1465"/>
                    </a:cubicBezTo>
                    <a:cubicBezTo>
                      <a:pt x="2093" y="1492"/>
                      <a:pt x="2100" y="1499"/>
                      <a:pt x="2110" y="1499"/>
                    </a:cubicBezTo>
                    <a:cubicBezTo>
                      <a:pt x="2123" y="1499"/>
                      <a:pt x="2143" y="1486"/>
                      <a:pt x="2163" y="1486"/>
                    </a:cubicBezTo>
                    <a:cubicBezTo>
                      <a:pt x="2175" y="1486"/>
                      <a:pt x="2187" y="1491"/>
                      <a:pt x="2198" y="1507"/>
                    </a:cubicBezTo>
                    <a:cubicBezTo>
                      <a:pt x="2010" y="1612"/>
                      <a:pt x="2323" y="1570"/>
                      <a:pt x="2177" y="1612"/>
                    </a:cubicBezTo>
                    <a:cubicBezTo>
                      <a:pt x="2093" y="1737"/>
                      <a:pt x="1926" y="1800"/>
                      <a:pt x="1779" y="1863"/>
                    </a:cubicBezTo>
                    <a:cubicBezTo>
                      <a:pt x="1633" y="1925"/>
                      <a:pt x="1466" y="1967"/>
                      <a:pt x="1382" y="2093"/>
                    </a:cubicBezTo>
                    <a:cubicBezTo>
                      <a:pt x="1097" y="2296"/>
                      <a:pt x="1129" y="2638"/>
                      <a:pt x="996" y="2638"/>
                    </a:cubicBezTo>
                    <a:cubicBezTo>
                      <a:pt x="992" y="2638"/>
                      <a:pt x="988" y="2637"/>
                      <a:pt x="984" y="2637"/>
                    </a:cubicBezTo>
                    <a:lnTo>
                      <a:pt x="1068" y="2490"/>
                    </a:lnTo>
                    <a:lnTo>
                      <a:pt x="817" y="2867"/>
                    </a:lnTo>
                    <a:lnTo>
                      <a:pt x="859" y="2888"/>
                    </a:lnTo>
                    <a:cubicBezTo>
                      <a:pt x="754" y="3034"/>
                      <a:pt x="629" y="3453"/>
                      <a:pt x="461" y="3641"/>
                    </a:cubicBezTo>
                    <a:cubicBezTo>
                      <a:pt x="482" y="3641"/>
                      <a:pt x="482" y="3641"/>
                      <a:pt x="482" y="3662"/>
                    </a:cubicBezTo>
                    <a:cubicBezTo>
                      <a:pt x="357" y="3871"/>
                      <a:pt x="419" y="3955"/>
                      <a:pt x="273" y="4122"/>
                    </a:cubicBezTo>
                    <a:lnTo>
                      <a:pt x="315" y="4101"/>
                    </a:lnTo>
                    <a:lnTo>
                      <a:pt x="315" y="4101"/>
                    </a:lnTo>
                    <a:cubicBezTo>
                      <a:pt x="85" y="4415"/>
                      <a:pt x="1" y="5252"/>
                      <a:pt x="22" y="5817"/>
                    </a:cubicBezTo>
                    <a:cubicBezTo>
                      <a:pt x="100" y="5837"/>
                      <a:pt x="105" y="6108"/>
                      <a:pt x="122" y="6348"/>
                    </a:cubicBezTo>
                    <a:lnTo>
                      <a:pt x="122" y="6348"/>
                    </a:lnTo>
                    <a:cubicBezTo>
                      <a:pt x="129" y="6318"/>
                      <a:pt x="154" y="6313"/>
                      <a:pt x="168" y="6298"/>
                    </a:cubicBezTo>
                    <a:lnTo>
                      <a:pt x="168" y="6298"/>
                    </a:lnTo>
                    <a:cubicBezTo>
                      <a:pt x="126" y="6654"/>
                      <a:pt x="398" y="6947"/>
                      <a:pt x="419" y="7303"/>
                    </a:cubicBezTo>
                    <a:lnTo>
                      <a:pt x="419" y="7282"/>
                    </a:lnTo>
                    <a:cubicBezTo>
                      <a:pt x="503" y="7386"/>
                      <a:pt x="545" y="7805"/>
                      <a:pt x="691" y="7805"/>
                    </a:cubicBezTo>
                    <a:cubicBezTo>
                      <a:pt x="775" y="8182"/>
                      <a:pt x="963" y="8516"/>
                      <a:pt x="1361" y="8893"/>
                    </a:cubicBezTo>
                    <a:lnTo>
                      <a:pt x="1361" y="8872"/>
                    </a:lnTo>
                    <a:cubicBezTo>
                      <a:pt x="1528" y="8977"/>
                      <a:pt x="1675" y="9081"/>
                      <a:pt x="1800" y="9144"/>
                    </a:cubicBezTo>
                    <a:cubicBezTo>
                      <a:pt x="2197" y="9375"/>
                      <a:pt x="2450" y="9424"/>
                      <a:pt x="2580" y="9424"/>
                    </a:cubicBezTo>
                    <a:cubicBezTo>
                      <a:pt x="2615" y="9424"/>
                      <a:pt x="2641" y="9420"/>
                      <a:pt x="2658" y="9416"/>
                    </a:cubicBezTo>
                    <a:cubicBezTo>
                      <a:pt x="2763" y="9353"/>
                      <a:pt x="2616" y="9144"/>
                      <a:pt x="2407" y="8893"/>
                    </a:cubicBezTo>
                    <a:cubicBezTo>
                      <a:pt x="2198" y="8642"/>
                      <a:pt x="1926" y="8328"/>
                      <a:pt x="1738" y="8035"/>
                    </a:cubicBezTo>
                    <a:cubicBezTo>
                      <a:pt x="1654" y="7889"/>
                      <a:pt x="1570" y="7763"/>
                      <a:pt x="1528" y="7658"/>
                    </a:cubicBezTo>
                    <a:cubicBezTo>
                      <a:pt x="1466" y="7575"/>
                      <a:pt x="1445" y="7512"/>
                      <a:pt x="1445" y="7512"/>
                    </a:cubicBezTo>
                    <a:cubicBezTo>
                      <a:pt x="1445" y="7512"/>
                      <a:pt x="1403" y="7470"/>
                      <a:pt x="1382" y="7386"/>
                    </a:cubicBezTo>
                    <a:cubicBezTo>
                      <a:pt x="1340" y="7324"/>
                      <a:pt x="1298" y="7219"/>
                      <a:pt x="1256" y="7114"/>
                    </a:cubicBezTo>
                    <a:cubicBezTo>
                      <a:pt x="1214" y="6989"/>
                      <a:pt x="1152" y="6863"/>
                      <a:pt x="1131" y="6780"/>
                    </a:cubicBezTo>
                    <a:cubicBezTo>
                      <a:pt x="1131" y="6738"/>
                      <a:pt x="1110" y="6717"/>
                      <a:pt x="1110" y="6717"/>
                    </a:cubicBezTo>
                    <a:cubicBezTo>
                      <a:pt x="1131" y="6717"/>
                      <a:pt x="1131" y="6633"/>
                      <a:pt x="1110" y="6612"/>
                    </a:cubicBezTo>
                    <a:cubicBezTo>
                      <a:pt x="1089" y="6131"/>
                      <a:pt x="984" y="5671"/>
                      <a:pt x="942" y="5148"/>
                    </a:cubicBezTo>
                    <a:cubicBezTo>
                      <a:pt x="922" y="4666"/>
                      <a:pt x="963" y="4122"/>
                      <a:pt x="1235" y="3725"/>
                    </a:cubicBezTo>
                    <a:cubicBezTo>
                      <a:pt x="1319" y="3557"/>
                      <a:pt x="1445" y="3348"/>
                      <a:pt x="1591" y="3160"/>
                    </a:cubicBezTo>
                    <a:cubicBezTo>
                      <a:pt x="1654" y="3160"/>
                      <a:pt x="1675" y="3181"/>
                      <a:pt x="1696" y="3244"/>
                    </a:cubicBezTo>
                    <a:lnTo>
                      <a:pt x="1654" y="3285"/>
                    </a:lnTo>
                    <a:cubicBezTo>
                      <a:pt x="1717" y="3285"/>
                      <a:pt x="1717" y="3348"/>
                      <a:pt x="1717" y="3390"/>
                    </a:cubicBezTo>
                    <a:cubicBezTo>
                      <a:pt x="1696" y="3453"/>
                      <a:pt x="1654" y="3432"/>
                      <a:pt x="1633" y="3495"/>
                    </a:cubicBezTo>
                    <a:cubicBezTo>
                      <a:pt x="1696" y="3557"/>
                      <a:pt x="1675" y="3537"/>
                      <a:pt x="1717" y="3599"/>
                    </a:cubicBezTo>
                    <a:cubicBezTo>
                      <a:pt x="1759" y="3557"/>
                      <a:pt x="1717" y="3537"/>
                      <a:pt x="1759" y="3516"/>
                    </a:cubicBezTo>
                    <a:lnTo>
                      <a:pt x="1759" y="3516"/>
                    </a:lnTo>
                    <a:cubicBezTo>
                      <a:pt x="1738" y="3537"/>
                      <a:pt x="1779" y="3578"/>
                      <a:pt x="1738" y="3620"/>
                    </a:cubicBezTo>
                    <a:lnTo>
                      <a:pt x="1779" y="3578"/>
                    </a:lnTo>
                    <a:cubicBezTo>
                      <a:pt x="1779" y="3585"/>
                      <a:pt x="1784" y="3588"/>
                      <a:pt x="1791" y="3588"/>
                    </a:cubicBezTo>
                    <a:cubicBezTo>
                      <a:pt x="1805" y="3588"/>
                      <a:pt x="1828" y="3578"/>
                      <a:pt x="1842" y="3578"/>
                    </a:cubicBezTo>
                    <a:cubicBezTo>
                      <a:pt x="1825" y="3595"/>
                      <a:pt x="1822" y="3626"/>
                      <a:pt x="1810" y="3626"/>
                    </a:cubicBezTo>
                    <a:cubicBezTo>
                      <a:pt x="1808" y="3626"/>
                      <a:pt x="1804" y="3624"/>
                      <a:pt x="1800" y="3620"/>
                    </a:cubicBezTo>
                    <a:lnTo>
                      <a:pt x="1800" y="3620"/>
                    </a:lnTo>
                    <a:cubicBezTo>
                      <a:pt x="1800" y="3683"/>
                      <a:pt x="1779" y="3767"/>
                      <a:pt x="1842" y="3767"/>
                    </a:cubicBezTo>
                    <a:cubicBezTo>
                      <a:pt x="1847" y="3776"/>
                      <a:pt x="1853" y="3780"/>
                      <a:pt x="1860" y="3780"/>
                    </a:cubicBezTo>
                    <a:cubicBezTo>
                      <a:pt x="1884" y="3780"/>
                      <a:pt x="1920" y="3736"/>
                      <a:pt x="1968" y="3704"/>
                    </a:cubicBezTo>
                    <a:lnTo>
                      <a:pt x="1968" y="3704"/>
                    </a:lnTo>
                    <a:cubicBezTo>
                      <a:pt x="1968" y="3725"/>
                      <a:pt x="1947" y="3767"/>
                      <a:pt x="1926" y="3788"/>
                    </a:cubicBezTo>
                    <a:lnTo>
                      <a:pt x="1947" y="3788"/>
                    </a:lnTo>
                    <a:lnTo>
                      <a:pt x="1905" y="3829"/>
                    </a:lnTo>
                    <a:cubicBezTo>
                      <a:pt x="1968" y="3829"/>
                      <a:pt x="1968" y="3850"/>
                      <a:pt x="1968" y="3892"/>
                    </a:cubicBezTo>
                    <a:cubicBezTo>
                      <a:pt x="1989" y="3934"/>
                      <a:pt x="1968" y="4018"/>
                      <a:pt x="2051" y="4018"/>
                    </a:cubicBezTo>
                    <a:cubicBezTo>
                      <a:pt x="2051" y="3997"/>
                      <a:pt x="2010" y="3976"/>
                      <a:pt x="2051" y="3934"/>
                    </a:cubicBezTo>
                    <a:lnTo>
                      <a:pt x="2072" y="3997"/>
                    </a:lnTo>
                    <a:cubicBezTo>
                      <a:pt x="2072" y="3976"/>
                      <a:pt x="2093" y="3934"/>
                      <a:pt x="2135" y="3913"/>
                    </a:cubicBezTo>
                    <a:cubicBezTo>
                      <a:pt x="2156" y="3997"/>
                      <a:pt x="2135" y="4101"/>
                      <a:pt x="2177" y="4206"/>
                    </a:cubicBezTo>
                    <a:cubicBezTo>
                      <a:pt x="2190" y="4198"/>
                      <a:pt x="2199" y="4194"/>
                      <a:pt x="2206" y="4194"/>
                    </a:cubicBezTo>
                    <a:cubicBezTo>
                      <a:pt x="2236" y="4194"/>
                      <a:pt x="2236" y="4248"/>
                      <a:pt x="2303" y="4248"/>
                    </a:cubicBezTo>
                    <a:lnTo>
                      <a:pt x="2261" y="4248"/>
                    </a:lnTo>
                    <a:cubicBezTo>
                      <a:pt x="2261" y="4248"/>
                      <a:pt x="2240" y="4248"/>
                      <a:pt x="2240" y="4290"/>
                    </a:cubicBezTo>
                    <a:lnTo>
                      <a:pt x="2261" y="4290"/>
                    </a:lnTo>
                    <a:cubicBezTo>
                      <a:pt x="2240" y="4290"/>
                      <a:pt x="2240" y="4311"/>
                      <a:pt x="2240" y="4311"/>
                    </a:cubicBezTo>
                    <a:cubicBezTo>
                      <a:pt x="2282" y="4311"/>
                      <a:pt x="2282" y="4311"/>
                      <a:pt x="2282" y="4290"/>
                    </a:cubicBezTo>
                    <a:cubicBezTo>
                      <a:pt x="2294" y="4302"/>
                      <a:pt x="2299" y="4314"/>
                      <a:pt x="2309" y="4314"/>
                    </a:cubicBezTo>
                    <a:cubicBezTo>
                      <a:pt x="2316" y="4314"/>
                      <a:pt x="2327" y="4307"/>
                      <a:pt x="2344" y="4290"/>
                    </a:cubicBezTo>
                    <a:lnTo>
                      <a:pt x="2344" y="4290"/>
                    </a:lnTo>
                    <a:cubicBezTo>
                      <a:pt x="2386" y="4311"/>
                      <a:pt x="2282" y="4394"/>
                      <a:pt x="2282" y="4436"/>
                    </a:cubicBezTo>
                    <a:cubicBezTo>
                      <a:pt x="2323" y="4478"/>
                      <a:pt x="2323" y="4499"/>
                      <a:pt x="2344" y="4583"/>
                    </a:cubicBezTo>
                    <a:lnTo>
                      <a:pt x="2344" y="4562"/>
                    </a:lnTo>
                    <a:cubicBezTo>
                      <a:pt x="2355" y="4567"/>
                      <a:pt x="2367" y="4568"/>
                      <a:pt x="2378" y="4568"/>
                    </a:cubicBezTo>
                    <a:cubicBezTo>
                      <a:pt x="2390" y="4568"/>
                      <a:pt x="2402" y="4567"/>
                      <a:pt x="2412" y="4567"/>
                    </a:cubicBezTo>
                    <a:cubicBezTo>
                      <a:pt x="2433" y="4567"/>
                      <a:pt x="2449" y="4572"/>
                      <a:pt x="2449" y="4604"/>
                    </a:cubicBezTo>
                    <a:cubicBezTo>
                      <a:pt x="2240" y="4750"/>
                      <a:pt x="2512" y="4708"/>
                      <a:pt x="2470" y="4834"/>
                    </a:cubicBezTo>
                    <a:cubicBezTo>
                      <a:pt x="2386" y="4855"/>
                      <a:pt x="2428" y="4876"/>
                      <a:pt x="2365" y="4917"/>
                    </a:cubicBezTo>
                    <a:cubicBezTo>
                      <a:pt x="2491" y="4959"/>
                      <a:pt x="2365" y="5085"/>
                      <a:pt x="2470" y="5148"/>
                    </a:cubicBezTo>
                    <a:cubicBezTo>
                      <a:pt x="2554" y="5148"/>
                      <a:pt x="2533" y="5231"/>
                      <a:pt x="2470" y="5273"/>
                    </a:cubicBezTo>
                    <a:cubicBezTo>
                      <a:pt x="2501" y="5252"/>
                      <a:pt x="2527" y="5252"/>
                      <a:pt x="2551" y="5252"/>
                    </a:cubicBezTo>
                    <a:cubicBezTo>
                      <a:pt x="2570" y="5252"/>
                      <a:pt x="2587" y="5252"/>
                      <a:pt x="2605" y="5241"/>
                    </a:cubicBezTo>
                    <a:lnTo>
                      <a:pt x="2605" y="5241"/>
                    </a:lnTo>
                    <a:cubicBezTo>
                      <a:pt x="2539" y="5300"/>
                      <a:pt x="2595" y="5357"/>
                      <a:pt x="2595" y="5357"/>
                    </a:cubicBezTo>
                    <a:cubicBezTo>
                      <a:pt x="2603" y="5355"/>
                      <a:pt x="2610" y="5354"/>
                      <a:pt x="2615" y="5354"/>
                    </a:cubicBezTo>
                    <a:cubicBezTo>
                      <a:pt x="2672" y="5354"/>
                      <a:pt x="2643" y="5442"/>
                      <a:pt x="2700" y="5462"/>
                    </a:cubicBezTo>
                    <a:lnTo>
                      <a:pt x="2616" y="5545"/>
                    </a:lnTo>
                    <a:lnTo>
                      <a:pt x="2679" y="5503"/>
                    </a:lnTo>
                    <a:cubicBezTo>
                      <a:pt x="2679" y="5514"/>
                      <a:pt x="2695" y="5519"/>
                      <a:pt x="2713" y="5519"/>
                    </a:cubicBezTo>
                    <a:cubicBezTo>
                      <a:pt x="2731" y="5519"/>
                      <a:pt x="2752" y="5514"/>
                      <a:pt x="2763" y="5503"/>
                    </a:cubicBezTo>
                    <a:cubicBezTo>
                      <a:pt x="2784" y="5503"/>
                      <a:pt x="2763" y="5524"/>
                      <a:pt x="2742" y="5545"/>
                    </a:cubicBezTo>
                    <a:lnTo>
                      <a:pt x="2805" y="5524"/>
                    </a:lnTo>
                    <a:lnTo>
                      <a:pt x="2805" y="5524"/>
                    </a:lnTo>
                    <a:cubicBezTo>
                      <a:pt x="2821" y="5540"/>
                      <a:pt x="2752" y="5580"/>
                      <a:pt x="2718" y="5580"/>
                    </a:cubicBezTo>
                    <a:cubicBezTo>
                      <a:pt x="2707" y="5580"/>
                      <a:pt x="2700" y="5576"/>
                      <a:pt x="2700" y="5566"/>
                    </a:cubicBezTo>
                    <a:lnTo>
                      <a:pt x="2700" y="5566"/>
                    </a:lnTo>
                    <a:cubicBezTo>
                      <a:pt x="2575" y="5692"/>
                      <a:pt x="2805" y="5587"/>
                      <a:pt x="2700" y="5692"/>
                    </a:cubicBezTo>
                    <a:lnTo>
                      <a:pt x="2614" y="5721"/>
                    </a:lnTo>
                    <a:lnTo>
                      <a:pt x="2614" y="5721"/>
                    </a:lnTo>
                    <a:cubicBezTo>
                      <a:pt x="2614" y="5718"/>
                      <a:pt x="2615" y="5715"/>
                      <a:pt x="2616" y="5713"/>
                    </a:cubicBezTo>
                    <a:lnTo>
                      <a:pt x="2616" y="5713"/>
                    </a:lnTo>
                    <a:lnTo>
                      <a:pt x="2575" y="5734"/>
                    </a:lnTo>
                    <a:lnTo>
                      <a:pt x="2575" y="5734"/>
                    </a:lnTo>
                    <a:lnTo>
                      <a:pt x="2614" y="5721"/>
                    </a:lnTo>
                    <a:lnTo>
                      <a:pt x="2614" y="5721"/>
                    </a:lnTo>
                    <a:cubicBezTo>
                      <a:pt x="2603" y="5756"/>
                      <a:pt x="2626" y="5763"/>
                      <a:pt x="2655" y="5763"/>
                    </a:cubicBezTo>
                    <a:cubicBezTo>
                      <a:pt x="2673" y="5763"/>
                      <a:pt x="2693" y="5761"/>
                      <a:pt x="2708" y="5761"/>
                    </a:cubicBezTo>
                    <a:cubicBezTo>
                      <a:pt x="2731" y="5761"/>
                      <a:pt x="2743" y="5766"/>
                      <a:pt x="2721" y="5796"/>
                    </a:cubicBezTo>
                    <a:lnTo>
                      <a:pt x="2763" y="5796"/>
                    </a:lnTo>
                    <a:cubicBezTo>
                      <a:pt x="2763" y="5817"/>
                      <a:pt x="2763" y="5817"/>
                      <a:pt x="2700" y="5838"/>
                    </a:cubicBezTo>
                    <a:cubicBezTo>
                      <a:pt x="2742" y="5901"/>
                      <a:pt x="2805" y="5964"/>
                      <a:pt x="2867" y="6006"/>
                    </a:cubicBezTo>
                    <a:cubicBezTo>
                      <a:pt x="2860" y="6021"/>
                      <a:pt x="2849" y="6025"/>
                      <a:pt x="2837" y="6025"/>
                    </a:cubicBezTo>
                    <a:cubicBezTo>
                      <a:pt x="2823" y="6025"/>
                      <a:pt x="2808" y="6020"/>
                      <a:pt x="2791" y="6020"/>
                    </a:cubicBezTo>
                    <a:cubicBezTo>
                      <a:pt x="2782" y="6020"/>
                      <a:pt x="2772" y="6022"/>
                      <a:pt x="2763" y="6026"/>
                    </a:cubicBezTo>
                    <a:cubicBezTo>
                      <a:pt x="2679" y="6089"/>
                      <a:pt x="2784" y="6089"/>
                      <a:pt x="2826" y="6131"/>
                    </a:cubicBezTo>
                    <a:lnTo>
                      <a:pt x="2763" y="6131"/>
                    </a:lnTo>
                    <a:lnTo>
                      <a:pt x="2805" y="6194"/>
                    </a:lnTo>
                    <a:lnTo>
                      <a:pt x="2867" y="6173"/>
                    </a:lnTo>
                    <a:lnTo>
                      <a:pt x="2867" y="6236"/>
                    </a:lnTo>
                    <a:cubicBezTo>
                      <a:pt x="2861" y="6242"/>
                      <a:pt x="2857" y="6244"/>
                      <a:pt x="2853" y="6244"/>
                    </a:cubicBezTo>
                    <a:cubicBezTo>
                      <a:pt x="2845" y="6244"/>
                      <a:pt x="2840" y="6230"/>
                      <a:pt x="2826" y="6215"/>
                    </a:cubicBezTo>
                    <a:lnTo>
                      <a:pt x="2826" y="6215"/>
                    </a:lnTo>
                    <a:cubicBezTo>
                      <a:pt x="2847" y="6278"/>
                      <a:pt x="2679" y="6340"/>
                      <a:pt x="2805" y="6403"/>
                    </a:cubicBezTo>
                    <a:lnTo>
                      <a:pt x="2867" y="6382"/>
                    </a:lnTo>
                    <a:cubicBezTo>
                      <a:pt x="2847" y="6382"/>
                      <a:pt x="2847" y="6382"/>
                      <a:pt x="2847" y="6361"/>
                    </a:cubicBezTo>
                    <a:cubicBezTo>
                      <a:pt x="2866" y="6347"/>
                      <a:pt x="2880" y="6341"/>
                      <a:pt x="2890" y="6341"/>
                    </a:cubicBezTo>
                    <a:cubicBezTo>
                      <a:pt x="2924" y="6341"/>
                      <a:pt x="2919" y="6403"/>
                      <a:pt x="2951" y="6403"/>
                    </a:cubicBezTo>
                    <a:cubicBezTo>
                      <a:pt x="2888" y="6424"/>
                      <a:pt x="2951" y="6466"/>
                      <a:pt x="2847" y="6508"/>
                    </a:cubicBezTo>
                    <a:cubicBezTo>
                      <a:pt x="2993" y="6591"/>
                      <a:pt x="2826" y="6696"/>
                      <a:pt x="2909" y="6780"/>
                    </a:cubicBezTo>
                    <a:cubicBezTo>
                      <a:pt x="2918" y="6776"/>
                      <a:pt x="2924" y="6774"/>
                      <a:pt x="2930" y="6774"/>
                    </a:cubicBezTo>
                    <a:cubicBezTo>
                      <a:pt x="2953" y="6774"/>
                      <a:pt x="2960" y="6801"/>
                      <a:pt x="2993" y="6801"/>
                    </a:cubicBezTo>
                    <a:cubicBezTo>
                      <a:pt x="3035" y="6822"/>
                      <a:pt x="2930" y="6822"/>
                      <a:pt x="2930" y="6863"/>
                    </a:cubicBezTo>
                    <a:lnTo>
                      <a:pt x="3014" y="6884"/>
                    </a:lnTo>
                    <a:cubicBezTo>
                      <a:pt x="2909" y="6968"/>
                      <a:pt x="3139" y="6926"/>
                      <a:pt x="3098" y="7010"/>
                    </a:cubicBezTo>
                    <a:cubicBezTo>
                      <a:pt x="2993" y="7052"/>
                      <a:pt x="3181" y="7114"/>
                      <a:pt x="3077" y="7198"/>
                    </a:cubicBezTo>
                    <a:lnTo>
                      <a:pt x="3139" y="7198"/>
                    </a:lnTo>
                    <a:cubicBezTo>
                      <a:pt x="3077" y="7261"/>
                      <a:pt x="3202" y="7282"/>
                      <a:pt x="3160" y="7324"/>
                    </a:cubicBezTo>
                    <a:cubicBezTo>
                      <a:pt x="3181" y="7331"/>
                      <a:pt x="3193" y="7333"/>
                      <a:pt x="3201" y="7333"/>
                    </a:cubicBezTo>
                    <a:cubicBezTo>
                      <a:pt x="3219" y="7333"/>
                      <a:pt x="3223" y="7324"/>
                      <a:pt x="3265" y="7324"/>
                    </a:cubicBezTo>
                    <a:cubicBezTo>
                      <a:pt x="3254" y="7335"/>
                      <a:pt x="3257" y="7338"/>
                      <a:pt x="3267" y="7338"/>
                    </a:cubicBezTo>
                    <a:cubicBezTo>
                      <a:pt x="3282" y="7338"/>
                      <a:pt x="3311" y="7330"/>
                      <a:pt x="3328" y="7324"/>
                    </a:cubicBezTo>
                    <a:lnTo>
                      <a:pt x="3328" y="7324"/>
                    </a:lnTo>
                    <a:cubicBezTo>
                      <a:pt x="3410" y="7408"/>
                      <a:pt x="3077" y="7470"/>
                      <a:pt x="3098" y="7533"/>
                    </a:cubicBezTo>
                    <a:cubicBezTo>
                      <a:pt x="3014" y="7596"/>
                      <a:pt x="3244" y="7658"/>
                      <a:pt x="3098" y="7658"/>
                    </a:cubicBezTo>
                    <a:lnTo>
                      <a:pt x="3077" y="7638"/>
                    </a:lnTo>
                    <a:lnTo>
                      <a:pt x="3077" y="7721"/>
                    </a:lnTo>
                    <a:lnTo>
                      <a:pt x="3119" y="7721"/>
                    </a:lnTo>
                    <a:cubicBezTo>
                      <a:pt x="3077" y="7763"/>
                      <a:pt x="3160" y="7847"/>
                      <a:pt x="3056" y="7889"/>
                    </a:cubicBezTo>
                    <a:cubicBezTo>
                      <a:pt x="3077" y="7889"/>
                      <a:pt x="3077" y="7889"/>
                      <a:pt x="3077" y="7910"/>
                    </a:cubicBezTo>
                    <a:cubicBezTo>
                      <a:pt x="3035" y="7951"/>
                      <a:pt x="3119" y="7972"/>
                      <a:pt x="3014" y="7993"/>
                    </a:cubicBezTo>
                    <a:lnTo>
                      <a:pt x="3035" y="7993"/>
                    </a:lnTo>
                    <a:cubicBezTo>
                      <a:pt x="2909" y="8056"/>
                      <a:pt x="2930" y="8223"/>
                      <a:pt x="2909" y="8349"/>
                    </a:cubicBezTo>
                    <a:cubicBezTo>
                      <a:pt x="2993" y="8349"/>
                      <a:pt x="2951" y="8412"/>
                      <a:pt x="2930" y="8454"/>
                    </a:cubicBezTo>
                    <a:lnTo>
                      <a:pt x="2972" y="8454"/>
                    </a:lnTo>
                    <a:cubicBezTo>
                      <a:pt x="2867" y="8495"/>
                      <a:pt x="3056" y="8600"/>
                      <a:pt x="2951" y="8663"/>
                    </a:cubicBezTo>
                    <a:cubicBezTo>
                      <a:pt x="2993" y="8684"/>
                      <a:pt x="2867" y="8747"/>
                      <a:pt x="3014" y="8788"/>
                    </a:cubicBezTo>
                    <a:cubicBezTo>
                      <a:pt x="2888" y="8851"/>
                      <a:pt x="2888" y="8914"/>
                      <a:pt x="2930" y="9039"/>
                    </a:cubicBezTo>
                    <a:lnTo>
                      <a:pt x="2951" y="9039"/>
                    </a:lnTo>
                    <a:cubicBezTo>
                      <a:pt x="3014" y="9123"/>
                      <a:pt x="3056" y="9165"/>
                      <a:pt x="3119" y="9228"/>
                    </a:cubicBezTo>
                    <a:cubicBezTo>
                      <a:pt x="3014" y="9186"/>
                      <a:pt x="2909" y="9165"/>
                      <a:pt x="2847" y="9165"/>
                    </a:cubicBezTo>
                    <a:cubicBezTo>
                      <a:pt x="2721" y="9165"/>
                      <a:pt x="2679" y="9207"/>
                      <a:pt x="2763" y="9395"/>
                    </a:cubicBezTo>
                    <a:cubicBezTo>
                      <a:pt x="2847" y="9542"/>
                      <a:pt x="3056" y="9876"/>
                      <a:pt x="3621" y="10232"/>
                    </a:cubicBezTo>
                    <a:cubicBezTo>
                      <a:pt x="3872" y="10274"/>
                      <a:pt x="4081" y="10316"/>
                      <a:pt x="4416" y="10441"/>
                    </a:cubicBezTo>
                    <a:lnTo>
                      <a:pt x="4332" y="10504"/>
                    </a:lnTo>
                    <a:cubicBezTo>
                      <a:pt x="4353" y="10502"/>
                      <a:pt x="4373" y="10501"/>
                      <a:pt x="4393" y="10501"/>
                    </a:cubicBezTo>
                    <a:cubicBezTo>
                      <a:pt x="4593" y="10501"/>
                      <a:pt x="4747" y="10590"/>
                      <a:pt x="4918" y="10609"/>
                    </a:cubicBezTo>
                    <a:cubicBezTo>
                      <a:pt x="5023" y="10692"/>
                      <a:pt x="4751" y="10692"/>
                      <a:pt x="4981" y="10755"/>
                    </a:cubicBezTo>
                    <a:cubicBezTo>
                      <a:pt x="5226" y="10780"/>
                      <a:pt x="5256" y="10790"/>
                      <a:pt x="5322" y="10790"/>
                    </a:cubicBezTo>
                    <a:cubicBezTo>
                      <a:pt x="5369" y="10790"/>
                      <a:pt x="5435" y="10785"/>
                      <a:pt x="5608" y="10776"/>
                    </a:cubicBezTo>
                    <a:cubicBezTo>
                      <a:pt x="5567" y="10734"/>
                      <a:pt x="5357" y="10755"/>
                      <a:pt x="5420" y="10692"/>
                    </a:cubicBezTo>
                    <a:lnTo>
                      <a:pt x="5420" y="10692"/>
                    </a:lnTo>
                    <a:cubicBezTo>
                      <a:pt x="5457" y="10729"/>
                      <a:pt x="5700" y="10734"/>
                      <a:pt x="5734" y="10776"/>
                    </a:cubicBezTo>
                    <a:lnTo>
                      <a:pt x="5734" y="10776"/>
                    </a:lnTo>
                    <a:lnTo>
                      <a:pt x="5734" y="10734"/>
                    </a:lnTo>
                    <a:cubicBezTo>
                      <a:pt x="5746" y="10737"/>
                      <a:pt x="5757" y="10738"/>
                      <a:pt x="5768" y="10738"/>
                    </a:cubicBezTo>
                    <a:cubicBezTo>
                      <a:pt x="5836" y="10738"/>
                      <a:pt x="5895" y="10689"/>
                      <a:pt x="5985" y="10671"/>
                    </a:cubicBezTo>
                    <a:lnTo>
                      <a:pt x="5985" y="10671"/>
                    </a:lnTo>
                    <a:cubicBezTo>
                      <a:pt x="6027" y="10692"/>
                      <a:pt x="6069" y="10713"/>
                      <a:pt x="5943" y="10734"/>
                    </a:cubicBezTo>
                    <a:cubicBezTo>
                      <a:pt x="6046" y="10744"/>
                      <a:pt x="6166" y="10753"/>
                      <a:pt x="6280" y="10753"/>
                    </a:cubicBezTo>
                    <a:cubicBezTo>
                      <a:pt x="6421" y="10753"/>
                      <a:pt x="6553" y="10739"/>
                      <a:pt x="6634" y="10692"/>
                    </a:cubicBezTo>
                    <a:cubicBezTo>
                      <a:pt x="6843" y="10651"/>
                      <a:pt x="6759" y="10588"/>
                      <a:pt x="6822" y="10525"/>
                    </a:cubicBezTo>
                    <a:cubicBezTo>
                      <a:pt x="6839" y="10516"/>
                      <a:pt x="6867" y="10511"/>
                      <a:pt x="6896" y="10511"/>
                    </a:cubicBezTo>
                    <a:cubicBezTo>
                      <a:pt x="6936" y="10511"/>
                      <a:pt x="6977" y="10521"/>
                      <a:pt x="6989" y="10546"/>
                    </a:cubicBezTo>
                    <a:lnTo>
                      <a:pt x="7010" y="10525"/>
                    </a:lnTo>
                    <a:lnTo>
                      <a:pt x="7094" y="10546"/>
                    </a:lnTo>
                    <a:cubicBezTo>
                      <a:pt x="7471" y="10337"/>
                      <a:pt x="7910" y="10337"/>
                      <a:pt x="8182" y="10065"/>
                    </a:cubicBezTo>
                    <a:lnTo>
                      <a:pt x="8182" y="10065"/>
                    </a:lnTo>
                    <a:cubicBezTo>
                      <a:pt x="8101" y="10097"/>
                      <a:pt x="8006" y="10168"/>
                      <a:pt x="7949" y="10168"/>
                    </a:cubicBezTo>
                    <a:cubicBezTo>
                      <a:pt x="7933" y="10168"/>
                      <a:pt x="7919" y="10162"/>
                      <a:pt x="7910" y="10148"/>
                    </a:cubicBezTo>
                    <a:lnTo>
                      <a:pt x="8182" y="10023"/>
                    </a:lnTo>
                    <a:lnTo>
                      <a:pt x="8182" y="10023"/>
                    </a:lnTo>
                    <a:cubicBezTo>
                      <a:pt x="8125" y="10046"/>
                      <a:pt x="8067" y="10062"/>
                      <a:pt x="8031" y="10062"/>
                    </a:cubicBezTo>
                    <a:cubicBezTo>
                      <a:pt x="8000" y="10062"/>
                      <a:pt x="7984" y="10051"/>
                      <a:pt x="7994" y="10023"/>
                    </a:cubicBezTo>
                    <a:cubicBezTo>
                      <a:pt x="8370" y="9855"/>
                      <a:pt x="8726" y="9709"/>
                      <a:pt x="9124" y="9374"/>
                    </a:cubicBezTo>
                    <a:cubicBezTo>
                      <a:pt x="9124" y="9353"/>
                      <a:pt x="9124" y="9353"/>
                      <a:pt x="9124" y="9332"/>
                    </a:cubicBezTo>
                    <a:cubicBezTo>
                      <a:pt x="9145" y="9311"/>
                      <a:pt x="9165" y="9311"/>
                      <a:pt x="9165" y="9291"/>
                    </a:cubicBezTo>
                    <a:cubicBezTo>
                      <a:pt x="9165" y="9270"/>
                      <a:pt x="9165" y="9270"/>
                      <a:pt x="9165" y="9270"/>
                    </a:cubicBezTo>
                    <a:cubicBezTo>
                      <a:pt x="9249" y="9165"/>
                      <a:pt x="9375" y="9060"/>
                      <a:pt x="9417" y="8935"/>
                    </a:cubicBezTo>
                    <a:cubicBezTo>
                      <a:pt x="9417" y="8977"/>
                      <a:pt x="9417" y="8977"/>
                      <a:pt x="9437" y="8977"/>
                    </a:cubicBezTo>
                    <a:cubicBezTo>
                      <a:pt x="9404" y="9010"/>
                      <a:pt x="9389" y="9037"/>
                      <a:pt x="9400" y="9037"/>
                    </a:cubicBezTo>
                    <a:cubicBezTo>
                      <a:pt x="9410" y="9037"/>
                      <a:pt x="9441" y="9015"/>
                      <a:pt x="9500" y="8956"/>
                    </a:cubicBezTo>
                    <a:cubicBezTo>
                      <a:pt x="9521" y="8935"/>
                      <a:pt x="9542" y="8914"/>
                      <a:pt x="9563" y="8914"/>
                    </a:cubicBezTo>
                    <a:cubicBezTo>
                      <a:pt x="9603" y="8834"/>
                      <a:pt x="9609" y="8805"/>
                      <a:pt x="9592" y="8805"/>
                    </a:cubicBezTo>
                    <a:cubicBezTo>
                      <a:pt x="9582" y="8805"/>
                      <a:pt x="9565" y="8815"/>
                      <a:pt x="9542" y="8830"/>
                    </a:cubicBezTo>
                    <a:cubicBezTo>
                      <a:pt x="9593" y="8779"/>
                      <a:pt x="9658" y="8714"/>
                      <a:pt x="9635" y="8714"/>
                    </a:cubicBezTo>
                    <a:cubicBezTo>
                      <a:pt x="9630" y="8714"/>
                      <a:pt x="9621" y="8718"/>
                      <a:pt x="9605" y="8726"/>
                    </a:cubicBezTo>
                    <a:cubicBezTo>
                      <a:pt x="9751" y="8495"/>
                      <a:pt x="9856" y="8537"/>
                      <a:pt x="9961" y="8412"/>
                    </a:cubicBezTo>
                    <a:cubicBezTo>
                      <a:pt x="10122" y="8170"/>
                      <a:pt x="10186" y="8064"/>
                      <a:pt x="10358" y="7721"/>
                    </a:cubicBezTo>
                    <a:lnTo>
                      <a:pt x="10358" y="7721"/>
                    </a:lnTo>
                    <a:cubicBezTo>
                      <a:pt x="10400" y="7616"/>
                      <a:pt x="10316" y="7554"/>
                      <a:pt x="10421" y="7345"/>
                    </a:cubicBezTo>
                    <a:cubicBezTo>
                      <a:pt x="10756" y="7282"/>
                      <a:pt x="10630" y="6801"/>
                      <a:pt x="10777" y="6340"/>
                    </a:cubicBezTo>
                    <a:cubicBezTo>
                      <a:pt x="10788" y="6352"/>
                      <a:pt x="10798" y="6356"/>
                      <a:pt x="10806" y="6356"/>
                    </a:cubicBezTo>
                    <a:cubicBezTo>
                      <a:pt x="10857" y="6356"/>
                      <a:pt x="10867" y="6189"/>
                      <a:pt x="10910" y="6189"/>
                    </a:cubicBezTo>
                    <a:cubicBezTo>
                      <a:pt x="10914" y="6189"/>
                      <a:pt x="10919" y="6191"/>
                      <a:pt x="10923" y="6194"/>
                    </a:cubicBezTo>
                    <a:cubicBezTo>
                      <a:pt x="10923" y="6026"/>
                      <a:pt x="10944" y="5859"/>
                      <a:pt x="10944" y="5713"/>
                    </a:cubicBezTo>
                    <a:cubicBezTo>
                      <a:pt x="10986" y="5399"/>
                      <a:pt x="11028" y="5106"/>
                      <a:pt x="10923" y="4771"/>
                    </a:cubicBezTo>
                    <a:lnTo>
                      <a:pt x="10923" y="4792"/>
                    </a:lnTo>
                    <a:cubicBezTo>
                      <a:pt x="10860" y="4645"/>
                      <a:pt x="10818" y="4290"/>
                      <a:pt x="10860" y="4143"/>
                    </a:cubicBezTo>
                    <a:lnTo>
                      <a:pt x="10860" y="4143"/>
                    </a:lnTo>
                    <a:cubicBezTo>
                      <a:pt x="10853" y="4162"/>
                      <a:pt x="10844" y="4169"/>
                      <a:pt x="10834" y="4169"/>
                    </a:cubicBezTo>
                    <a:cubicBezTo>
                      <a:pt x="10799" y="4169"/>
                      <a:pt x="10754" y="4075"/>
                      <a:pt x="10719" y="4075"/>
                    </a:cubicBezTo>
                    <a:cubicBezTo>
                      <a:pt x="10711" y="4075"/>
                      <a:pt x="10703" y="4081"/>
                      <a:pt x="10696" y="4095"/>
                    </a:cubicBezTo>
                    <a:lnTo>
                      <a:pt x="10696" y="4095"/>
                    </a:lnTo>
                    <a:cubicBezTo>
                      <a:pt x="10749" y="3961"/>
                      <a:pt x="10567" y="3537"/>
                      <a:pt x="10567" y="3537"/>
                    </a:cubicBezTo>
                    <a:cubicBezTo>
                      <a:pt x="10463" y="3474"/>
                      <a:pt x="10400" y="3118"/>
                      <a:pt x="10233" y="2951"/>
                    </a:cubicBezTo>
                    <a:lnTo>
                      <a:pt x="10191" y="2658"/>
                    </a:lnTo>
                    <a:lnTo>
                      <a:pt x="10170" y="2783"/>
                    </a:lnTo>
                    <a:cubicBezTo>
                      <a:pt x="10134" y="2700"/>
                      <a:pt x="10105" y="2664"/>
                      <a:pt x="10087" y="2664"/>
                    </a:cubicBezTo>
                    <a:cubicBezTo>
                      <a:pt x="10073" y="2664"/>
                      <a:pt x="10065" y="2684"/>
                      <a:pt x="10065" y="2721"/>
                    </a:cubicBezTo>
                    <a:cubicBezTo>
                      <a:pt x="10023" y="2658"/>
                      <a:pt x="10023" y="2616"/>
                      <a:pt x="9961" y="2532"/>
                    </a:cubicBezTo>
                    <a:lnTo>
                      <a:pt x="9940" y="2595"/>
                    </a:lnTo>
                    <a:cubicBezTo>
                      <a:pt x="9848" y="2503"/>
                      <a:pt x="9868" y="2401"/>
                      <a:pt x="9910" y="2401"/>
                    </a:cubicBezTo>
                    <a:cubicBezTo>
                      <a:pt x="9925" y="2401"/>
                      <a:pt x="9944" y="2415"/>
                      <a:pt x="9961" y="2449"/>
                    </a:cubicBezTo>
                    <a:cubicBezTo>
                      <a:pt x="9877" y="2030"/>
                      <a:pt x="9793" y="2302"/>
                      <a:pt x="9668" y="1967"/>
                    </a:cubicBezTo>
                    <a:lnTo>
                      <a:pt x="9689" y="1863"/>
                    </a:lnTo>
                    <a:cubicBezTo>
                      <a:pt x="9584" y="1695"/>
                      <a:pt x="9532" y="1695"/>
                      <a:pt x="9479" y="1695"/>
                    </a:cubicBezTo>
                    <a:cubicBezTo>
                      <a:pt x="9427" y="1695"/>
                      <a:pt x="9375" y="1695"/>
                      <a:pt x="9270" y="1528"/>
                    </a:cubicBezTo>
                    <a:lnTo>
                      <a:pt x="9228" y="1549"/>
                    </a:lnTo>
                    <a:cubicBezTo>
                      <a:pt x="9165" y="1486"/>
                      <a:pt x="9082" y="1402"/>
                      <a:pt x="9165" y="1381"/>
                    </a:cubicBezTo>
                    <a:cubicBezTo>
                      <a:pt x="8873" y="1151"/>
                      <a:pt x="8496" y="963"/>
                      <a:pt x="8224" y="858"/>
                    </a:cubicBezTo>
                    <a:cubicBezTo>
                      <a:pt x="8158" y="801"/>
                      <a:pt x="8160" y="788"/>
                      <a:pt x="8183" y="788"/>
                    </a:cubicBezTo>
                    <a:cubicBezTo>
                      <a:pt x="8200" y="788"/>
                      <a:pt x="8228" y="795"/>
                      <a:pt x="8249" y="795"/>
                    </a:cubicBezTo>
                    <a:cubicBezTo>
                      <a:pt x="8272" y="795"/>
                      <a:pt x="8286" y="787"/>
                      <a:pt x="8266" y="754"/>
                    </a:cubicBezTo>
                    <a:cubicBezTo>
                      <a:pt x="8098" y="544"/>
                      <a:pt x="7973" y="607"/>
                      <a:pt x="7785" y="544"/>
                    </a:cubicBezTo>
                    <a:lnTo>
                      <a:pt x="7868" y="524"/>
                    </a:lnTo>
                    <a:cubicBezTo>
                      <a:pt x="7868" y="524"/>
                      <a:pt x="7764" y="482"/>
                      <a:pt x="7659" y="440"/>
                    </a:cubicBezTo>
                    <a:cubicBezTo>
                      <a:pt x="7554" y="398"/>
                      <a:pt x="7450" y="356"/>
                      <a:pt x="7450" y="356"/>
                    </a:cubicBezTo>
                    <a:lnTo>
                      <a:pt x="7450" y="356"/>
                    </a:lnTo>
                    <a:lnTo>
                      <a:pt x="7492" y="440"/>
                    </a:lnTo>
                    <a:lnTo>
                      <a:pt x="7220" y="335"/>
                    </a:lnTo>
                    <a:cubicBezTo>
                      <a:pt x="7195" y="311"/>
                      <a:pt x="7196" y="302"/>
                      <a:pt x="7213" y="302"/>
                    </a:cubicBezTo>
                    <a:cubicBezTo>
                      <a:pt x="7239" y="302"/>
                      <a:pt x="7302" y="323"/>
                      <a:pt x="7366" y="335"/>
                    </a:cubicBezTo>
                    <a:cubicBezTo>
                      <a:pt x="7097" y="239"/>
                      <a:pt x="6899" y="37"/>
                      <a:pt x="6593" y="37"/>
                    </a:cubicBezTo>
                    <a:cubicBezTo>
                      <a:pt x="6565" y="37"/>
                      <a:pt x="6537" y="39"/>
                      <a:pt x="6508" y="42"/>
                    </a:cubicBezTo>
                    <a:lnTo>
                      <a:pt x="6550" y="105"/>
                    </a:lnTo>
                    <a:cubicBezTo>
                      <a:pt x="6550" y="105"/>
                      <a:pt x="6592" y="105"/>
                      <a:pt x="6613" y="126"/>
                    </a:cubicBezTo>
                    <a:cubicBezTo>
                      <a:pt x="6716" y="177"/>
                      <a:pt x="6718" y="193"/>
                      <a:pt x="6676" y="193"/>
                    </a:cubicBezTo>
                    <a:cubicBezTo>
                      <a:pt x="6616" y="193"/>
                      <a:pt x="6462" y="160"/>
                      <a:pt x="6394" y="160"/>
                    </a:cubicBezTo>
                    <a:cubicBezTo>
                      <a:pt x="6376" y="160"/>
                      <a:pt x="6365" y="162"/>
                      <a:pt x="6362" y="168"/>
                    </a:cubicBezTo>
                    <a:cubicBezTo>
                      <a:pt x="6278" y="84"/>
                      <a:pt x="6006" y="105"/>
                      <a:pt x="5880" y="0"/>
                    </a:cubicBezTo>
                    <a:close/>
                    <a:moveTo>
                      <a:pt x="5734" y="10776"/>
                    </a:moveTo>
                    <a:lnTo>
                      <a:pt x="5734" y="10797"/>
                    </a:lnTo>
                    <a:cubicBezTo>
                      <a:pt x="5739" y="10789"/>
                      <a:pt x="5739" y="10782"/>
                      <a:pt x="5734" y="1077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1"/>
              <p:cNvSpPr/>
              <p:nvPr/>
            </p:nvSpPr>
            <p:spPr>
              <a:xfrm>
                <a:off x="1878475" y="14229725"/>
                <a:ext cx="25" cy="1600"/>
              </a:xfrm>
              <a:custGeom>
                <a:rect b="b" l="l" r="r" t="t"/>
                <a:pathLst>
                  <a:path extrusionOk="0" h="64" w="1">
                    <a:moveTo>
                      <a:pt x="1" y="1"/>
                    </a:moveTo>
                    <a:lnTo>
                      <a:pt x="1" y="64"/>
                    </a:lnTo>
                    <a:lnTo>
                      <a:pt x="1" y="6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1"/>
              <p:cNvSpPr/>
              <p:nvPr/>
            </p:nvSpPr>
            <p:spPr>
              <a:xfrm>
                <a:off x="1802100" y="14266875"/>
                <a:ext cx="25" cy="25"/>
              </a:xfrm>
              <a:custGeom>
                <a:rect b="b" l="l" r="r" t="t"/>
                <a:pathLst>
                  <a:path extrusionOk="0" h="1" w="1">
                    <a:moveTo>
                      <a:pt x="1" y="0"/>
                    </a:moveTo>
                    <a:lnTo>
                      <a:pt x="1" y="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1"/>
              <p:cNvSpPr/>
              <p:nvPr/>
            </p:nvSpPr>
            <p:spPr>
              <a:xfrm>
                <a:off x="1768625" y="14319175"/>
                <a:ext cx="1075" cy="550"/>
              </a:xfrm>
              <a:custGeom>
                <a:rect b="b" l="l" r="r" t="t"/>
                <a:pathLst>
                  <a:path extrusionOk="0" h="22" w="43">
                    <a:moveTo>
                      <a:pt x="1" y="22"/>
                    </a:moveTo>
                    <a:lnTo>
                      <a:pt x="42" y="1"/>
                    </a:lnTo>
                    <a:lnTo>
                      <a:pt x="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1"/>
              <p:cNvSpPr/>
              <p:nvPr/>
            </p:nvSpPr>
            <p:spPr>
              <a:xfrm>
                <a:off x="1713175" y="14279950"/>
                <a:ext cx="25" cy="25"/>
              </a:xfrm>
              <a:custGeom>
                <a:rect b="b" l="l" r="r" t="t"/>
                <a:pathLst>
                  <a:path extrusionOk="0" h="1" w="1">
                    <a:moveTo>
                      <a:pt x="1" y="1"/>
                    </a:moveTo>
                    <a:lnTo>
                      <a:pt x="1"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21"/>
            <p:cNvGrpSpPr/>
            <p:nvPr/>
          </p:nvGrpSpPr>
          <p:grpSpPr>
            <a:xfrm flipH="1">
              <a:off x="8700043" y="4145970"/>
              <a:ext cx="192935" cy="188894"/>
              <a:chOff x="1636275" y="14184750"/>
              <a:chExt cx="275700" cy="269925"/>
            </a:xfrm>
          </p:grpSpPr>
          <p:sp>
            <p:nvSpPr>
              <p:cNvPr id="944" name="Google Shape;944;p21"/>
              <p:cNvSpPr/>
              <p:nvPr/>
            </p:nvSpPr>
            <p:spPr>
              <a:xfrm>
                <a:off x="1808900" y="14447875"/>
                <a:ext cx="2125" cy="1575"/>
              </a:xfrm>
              <a:custGeom>
                <a:rect b="b" l="l" r="r" t="t"/>
                <a:pathLst>
                  <a:path extrusionOk="0" h="63" w="85">
                    <a:moveTo>
                      <a:pt x="63" y="0"/>
                    </a:moveTo>
                    <a:lnTo>
                      <a:pt x="1" y="63"/>
                    </a:lnTo>
                    <a:cubicBezTo>
                      <a:pt x="63" y="42"/>
                      <a:pt x="84" y="21"/>
                      <a:pt x="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1"/>
              <p:cNvSpPr/>
              <p:nvPr/>
            </p:nvSpPr>
            <p:spPr>
              <a:xfrm>
                <a:off x="1858075" y="14389275"/>
                <a:ext cx="550" cy="25"/>
              </a:xfrm>
              <a:custGeom>
                <a:rect b="b" l="l" r="r" t="t"/>
                <a:pathLst>
                  <a:path extrusionOk="0" h="1" w="22">
                    <a:moveTo>
                      <a:pt x="1" y="1"/>
                    </a:moveTo>
                    <a:lnTo>
                      <a:pt x="1" y="1"/>
                    </a:lnTo>
                    <a:lnTo>
                      <a:pt x="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1"/>
              <p:cNvSpPr/>
              <p:nvPr/>
            </p:nvSpPr>
            <p:spPr>
              <a:xfrm>
                <a:off x="1636275" y="14184750"/>
                <a:ext cx="275700" cy="269925"/>
              </a:xfrm>
              <a:custGeom>
                <a:rect b="b" l="l" r="r" t="t"/>
                <a:pathLst>
                  <a:path extrusionOk="0" h="10797" w="11028">
                    <a:moveTo>
                      <a:pt x="3432" y="4708"/>
                    </a:moveTo>
                    <a:lnTo>
                      <a:pt x="3432" y="4708"/>
                    </a:lnTo>
                    <a:cubicBezTo>
                      <a:pt x="3430" y="4714"/>
                      <a:pt x="3427" y="4719"/>
                      <a:pt x="3425" y="4725"/>
                    </a:cubicBezTo>
                    <a:lnTo>
                      <a:pt x="3425" y="4725"/>
                    </a:lnTo>
                    <a:cubicBezTo>
                      <a:pt x="3427" y="4726"/>
                      <a:pt x="3430" y="4728"/>
                      <a:pt x="3432" y="4729"/>
                    </a:cubicBezTo>
                    <a:lnTo>
                      <a:pt x="3432" y="4708"/>
                    </a:lnTo>
                    <a:close/>
                    <a:moveTo>
                      <a:pt x="122" y="6348"/>
                    </a:moveTo>
                    <a:cubicBezTo>
                      <a:pt x="120" y="6361"/>
                      <a:pt x="120" y="6378"/>
                      <a:pt x="126" y="6403"/>
                    </a:cubicBezTo>
                    <a:cubicBezTo>
                      <a:pt x="125" y="6385"/>
                      <a:pt x="124" y="6367"/>
                      <a:pt x="122" y="6348"/>
                    </a:cubicBezTo>
                    <a:close/>
                    <a:moveTo>
                      <a:pt x="10379" y="7680"/>
                    </a:moveTo>
                    <a:cubicBezTo>
                      <a:pt x="10372" y="7694"/>
                      <a:pt x="10365" y="7708"/>
                      <a:pt x="10358" y="7721"/>
                    </a:cubicBezTo>
                    <a:lnTo>
                      <a:pt x="10358" y="7721"/>
                    </a:lnTo>
                    <a:cubicBezTo>
                      <a:pt x="10358" y="7721"/>
                      <a:pt x="10358" y="7721"/>
                      <a:pt x="10358" y="7721"/>
                    </a:cubicBezTo>
                    <a:lnTo>
                      <a:pt x="10379" y="7680"/>
                    </a:lnTo>
                    <a:close/>
                    <a:moveTo>
                      <a:pt x="7701" y="1591"/>
                    </a:moveTo>
                    <a:cubicBezTo>
                      <a:pt x="7868" y="1695"/>
                      <a:pt x="8036" y="1800"/>
                      <a:pt x="8182" y="1904"/>
                    </a:cubicBezTo>
                    <a:cubicBezTo>
                      <a:pt x="8454" y="2030"/>
                      <a:pt x="8684" y="2051"/>
                      <a:pt x="8914" y="2260"/>
                    </a:cubicBezTo>
                    <a:lnTo>
                      <a:pt x="8852" y="2323"/>
                    </a:lnTo>
                    <a:cubicBezTo>
                      <a:pt x="8897" y="2384"/>
                      <a:pt x="8921" y="2398"/>
                      <a:pt x="8940" y="2398"/>
                    </a:cubicBezTo>
                    <a:cubicBezTo>
                      <a:pt x="8957" y="2398"/>
                      <a:pt x="8970" y="2388"/>
                      <a:pt x="8991" y="2388"/>
                    </a:cubicBezTo>
                    <a:cubicBezTo>
                      <a:pt x="9014" y="2388"/>
                      <a:pt x="9047" y="2400"/>
                      <a:pt x="9103" y="2449"/>
                    </a:cubicBezTo>
                    <a:lnTo>
                      <a:pt x="8977" y="2469"/>
                    </a:lnTo>
                    <a:cubicBezTo>
                      <a:pt x="8977" y="2469"/>
                      <a:pt x="9040" y="2553"/>
                      <a:pt x="9103" y="2637"/>
                    </a:cubicBezTo>
                    <a:cubicBezTo>
                      <a:pt x="9145" y="2679"/>
                      <a:pt x="9186" y="2741"/>
                      <a:pt x="9186" y="2783"/>
                    </a:cubicBezTo>
                    <a:cubicBezTo>
                      <a:pt x="9207" y="2804"/>
                      <a:pt x="9207" y="2804"/>
                      <a:pt x="9207" y="2804"/>
                    </a:cubicBezTo>
                    <a:lnTo>
                      <a:pt x="9207" y="2783"/>
                    </a:lnTo>
                    <a:cubicBezTo>
                      <a:pt x="9207" y="2804"/>
                      <a:pt x="9228" y="2804"/>
                      <a:pt x="9228" y="2825"/>
                    </a:cubicBezTo>
                    <a:cubicBezTo>
                      <a:pt x="9291" y="2909"/>
                      <a:pt x="9333" y="3013"/>
                      <a:pt x="9291" y="3034"/>
                    </a:cubicBezTo>
                    <a:cubicBezTo>
                      <a:pt x="9309" y="3034"/>
                      <a:pt x="9327" y="3023"/>
                      <a:pt x="9348" y="3023"/>
                    </a:cubicBezTo>
                    <a:cubicBezTo>
                      <a:pt x="9376" y="3023"/>
                      <a:pt x="9411" y="3043"/>
                      <a:pt x="9458" y="3139"/>
                    </a:cubicBezTo>
                    <a:cubicBezTo>
                      <a:pt x="9333" y="3223"/>
                      <a:pt x="9479" y="3432"/>
                      <a:pt x="9542" y="3683"/>
                    </a:cubicBezTo>
                    <a:cubicBezTo>
                      <a:pt x="9545" y="3681"/>
                      <a:pt x="9547" y="3680"/>
                      <a:pt x="9550" y="3680"/>
                    </a:cubicBezTo>
                    <a:cubicBezTo>
                      <a:pt x="9565" y="3680"/>
                      <a:pt x="9585" y="3707"/>
                      <a:pt x="9596" y="3707"/>
                    </a:cubicBezTo>
                    <a:cubicBezTo>
                      <a:pt x="9602" y="3707"/>
                      <a:pt x="9605" y="3701"/>
                      <a:pt x="9605" y="3683"/>
                    </a:cubicBezTo>
                    <a:cubicBezTo>
                      <a:pt x="9647" y="4227"/>
                      <a:pt x="10023" y="4457"/>
                      <a:pt x="9898" y="5001"/>
                    </a:cubicBezTo>
                    <a:lnTo>
                      <a:pt x="9919" y="5001"/>
                    </a:lnTo>
                    <a:cubicBezTo>
                      <a:pt x="10044" y="5420"/>
                      <a:pt x="9898" y="5587"/>
                      <a:pt x="9919" y="6047"/>
                    </a:cubicBezTo>
                    <a:lnTo>
                      <a:pt x="9856" y="6026"/>
                    </a:lnTo>
                    <a:cubicBezTo>
                      <a:pt x="9835" y="6236"/>
                      <a:pt x="9814" y="6466"/>
                      <a:pt x="9689" y="6675"/>
                    </a:cubicBezTo>
                    <a:lnTo>
                      <a:pt x="9730" y="6654"/>
                    </a:lnTo>
                    <a:lnTo>
                      <a:pt x="9668" y="6822"/>
                    </a:lnTo>
                    <a:lnTo>
                      <a:pt x="9689" y="6822"/>
                    </a:lnTo>
                    <a:cubicBezTo>
                      <a:pt x="9647" y="6884"/>
                      <a:pt x="9605" y="7031"/>
                      <a:pt x="9521" y="7135"/>
                    </a:cubicBezTo>
                    <a:lnTo>
                      <a:pt x="9542" y="7135"/>
                    </a:lnTo>
                    <a:cubicBezTo>
                      <a:pt x="9542" y="7219"/>
                      <a:pt x="9479" y="7324"/>
                      <a:pt x="9417" y="7386"/>
                    </a:cubicBezTo>
                    <a:lnTo>
                      <a:pt x="9417" y="7491"/>
                    </a:lnTo>
                    <a:cubicBezTo>
                      <a:pt x="9333" y="7596"/>
                      <a:pt x="9249" y="7742"/>
                      <a:pt x="9165" y="7868"/>
                    </a:cubicBezTo>
                    <a:cubicBezTo>
                      <a:pt x="9082" y="8014"/>
                      <a:pt x="8998" y="8119"/>
                      <a:pt x="8873" y="8182"/>
                    </a:cubicBezTo>
                    <a:cubicBezTo>
                      <a:pt x="8789" y="8286"/>
                      <a:pt x="8684" y="8391"/>
                      <a:pt x="8580" y="8475"/>
                    </a:cubicBezTo>
                    <a:lnTo>
                      <a:pt x="8559" y="8475"/>
                    </a:lnTo>
                    <a:cubicBezTo>
                      <a:pt x="8559" y="8454"/>
                      <a:pt x="8559" y="8412"/>
                      <a:pt x="8538" y="8412"/>
                    </a:cubicBezTo>
                    <a:cubicBezTo>
                      <a:pt x="8412" y="8098"/>
                      <a:pt x="7868" y="8161"/>
                      <a:pt x="7764" y="7826"/>
                    </a:cubicBezTo>
                    <a:cubicBezTo>
                      <a:pt x="7659" y="7617"/>
                      <a:pt x="7513" y="7261"/>
                      <a:pt x="7282" y="7177"/>
                    </a:cubicBezTo>
                    <a:cubicBezTo>
                      <a:pt x="7157" y="7052"/>
                      <a:pt x="7199" y="6884"/>
                      <a:pt x="7073" y="6780"/>
                    </a:cubicBezTo>
                    <a:lnTo>
                      <a:pt x="6989" y="6780"/>
                    </a:lnTo>
                    <a:cubicBezTo>
                      <a:pt x="7010" y="6738"/>
                      <a:pt x="7010" y="6738"/>
                      <a:pt x="6989" y="6696"/>
                    </a:cubicBezTo>
                    <a:cubicBezTo>
                      <a:pt x="6989" y="6717"/>
                      <a:pt x="6979" y="6722"/>
                      <a:pt x="6966" y="6722"/>
                    </a:cubicBezTo>
                    <a:cubicBezTo>
                      <a:pt x="6953" y="6722"/>
                      <a:pt x="6937" y="6717"/>
                      <a:pt x="6927" y="6717"/>
                    </a:cubicBezTo>
                    <a:lnTo>
                      <a:pt x="6948" y="6654"/>
                    </a:lnTo>
                    <a:lnTo>
                      <a:pt x="6948" y="6654"/>
                    </a:lnTo>
                    <a:cubicBezTo>
                      <a:pt x="6940" y="6658"/>
                      <a:pt x="6934" y="6660"/>
                      <a:pt x="6930" y="6660"/>
                    </a:cubicBezTo>
                    <a:cubicBezTo>
                      <a:pt x="6896" y="6660"/>
                      <a:pt x="6999" y="6523"/>
                      <a:pt x="6965" y="6523"/>
                    </a:cubicBezTo>
                    <a:cubicBezTo>
                      <a:pt x="6961" y="6523"/>
                      <a:pt x="6955" y="6525"/>
                      <a:pt x="6948" y="6529"/>
                    </a:cubicBezTo>
                    <a:lnTo>
                      <a:pt x="6864" y="6550"/>
                    </a:lnTo>
                    <a:cubicBezTo>
                      <a:pt x="6550" y="6298"/>
                      <a:pt x="6592" y="5817"/>
                      <a:pt x="6466" y="5462"/>
                    </a:cubicBezTo>
                    <a:cubicBezTo>
                      <a:pt x="6362" y="5378"/>
                      <a:pt x="6215" y="5357"/>
                      <a:pt x="6173" y="5273"/>
                    </a:cubicBezTo>
                    <a:lnTo>
                      <a:pt x="6278" y="5252"/>
                    </a:lnTo>
                    <a:cubicBezTo>
                      <a:pt x="6278" y="5219"/>
                      <a:pt x="6265" y="5212"/>
                      <a:pt x="6246" y="5212"/>
                    </a:cubicBezTo>
                    <a:cubicBezTo>
                      <a:pt x="6233" y="5212"/>
                      <a:pt x="6218" y="5215"/>
                      <a:pt x="6204" y="5215"/>
                    </a:cubicBezTo>
                    <a:cubicBezTo>
                      <a:pt x="6185" y="5215"/>
                      <a:pt x="6166" y="5210"/>
                      <a:pt x="6152" y="5189"/>
                    </a:cubicBezTo>
                    <a:lnTo>
                      <a:pt x="6257" y="5189"/>
                    </a:lnTo>
                    <a:lnTo>
                      <a:pt x="6257" y="5043"/>
                    </a:lnTo>
                    <a:lnTo>
                      <a:pt x="6236" y="5085"/>
                    </a:lnTo>
                    <a:cubicBezTo>
                      <a:pt x="6236" y="5022"/>
                      <a:pt x="6257" y="4980"/>
                      <a:pt x="6320" y="4959"/>
                    </a:cubicBezTo>
                    <a:cubicBezTo>
                      <a:pt x="6295" y="4959"/>
                      <a:pt x="6273" y="4963"/>
                      <a:pt x="6256" y="4963"/>
                    </a:cubicBezTo>
                    <a:cubicBezTo>
                      <a:pt x="6230" y="4963"/>
                      <a:pt x="6215" y="4955"/>
                      <a:pt x="6215" y="4917"/>
                    </a:cubicBezTo>
                    <a:cubicBezTo>
                      <a:pt x="6341" y="4917"/>
                      <a:pt x="6341" y="4813"/>
                      <a:pt x="6362" y="4750"/>
                    </a:cubicBezTo>
                    <a:cubicBezTo>
                      <a:pt x="6347" y="4750"/>
                      <a:pt x="6331" y="4728"/>
                      <a:pt x="6324" y="4724"/>
                    </a:cubicBezTo>
                    <a:lnTo>
                      <a:pt x="6324" y="4724"/>
                    </a:lnTo>
                    <a:cubicBezTo>
                      <a:pt x="6460" y="4560"/>
                      <a:pt x="6154" y="4476"/>
                      <a:pt x="6341" y="4311"/>
                    </a:cubicBezTo>
                    <a:cubicBezTo>
                      <a:pt x="6236" y="4164"/>
                      <a:pt x="6404" y="4122"/>
                      <a:pt x="6341" y="3976"/>
                    </a:cubicBezTo>
                    <a:lnTo>
                      <a:pt x="6341" y="3976"/>
                    </a:lnTo>
                    <a:lnTo>
                      <a:pt x="6404" y="3997"/>
                    </a:lnTo>
                    <a:cubicBezTo>
                      <a:pt x="6383" y="3913"/>
                      <a:pt x="6404" y="3850"/>
                      <a:pt x="6466" y="3788"/>
                    </a:cubicBezTo>
                    <a:lnTo>
                      <a:pt x="6445" y="3788"/>
                    </a:lnTo>
                    <a:lnTo>
                      <a:pt x="6445" y="3746"/>
                    </a:lnTo>
                    <a:cubicBezTo>
                      <a:pt x="6466" y="3725"/>
                      <a:pt x="6445" y="3662"/>
                      <a:pt x="6508" y="3641"/>
                    </a:cubicBezTo>
                    <a:lnTo>
                      <a:pt x="6487" y="3641"/>
                    </a:lnTo>
                    <a:cubicBezTo>
                      <a:pt x="6466" y="3599"/>
                      <a:pt x="6487" y="3578"/>
                      <a:pt x="6529" y="3557"/>
                    </a:cubicBezTo>
                    <a:lnTo>
                      <a:pt x="6466" y="3516"/>
                    </a:lnTo>
                    <a:cubicBezTo>
                      <a:pt x="6571" y="3453"/>
                      <a:pt x="6529" y="3306"/>
                      <a:pt x="6634" y="3285"/>
                    </a:cubicBezTo>
                    <a:cubicBezTo>
                      <a:pt x="6696" y="3139"/>
                      <a:pt x="6801" y="3013"/>
                      <a:pt x="6843" y="2867"/>
                    </a:cubicBezTo>
                    <a:cubicBezTo>
                      <a:pt x="7031" y="2616"/>
                      <a:pt x="6968" y="2490"/>
                      <a:pt x="7115" y="2197"/>
                    </a:cubicBezTo>
                    <a:cubicBezTo>
                      <a:pt x="7261" y="2051"/>
                      <a:pt x="7387" y="1988"/>
                      <a:pt x="7513" y="1884"/>
                    </a:cubicBezTo>
                    <a:cubicBezTo>
                      <a:pt x="7596" y="1821"/>
                      <a:pt x="7659" y="1737"/>
                      <a:pt x="7701" y="1591"/>
                    </a:cubicBezTo>
                    <a:close/>
                    <a:moveTo>
                      <a:pt x="7859" y="9030"/>
                    </a:moveTo>
                    <a:cubicBezTo>
                      <a:pt x="7859" y="9035"/>
                      <a:pt x="7862" y="9039"/>
                      <a:pt x="7868" y="9039"/>
                    </a:cubicBezTo>
                    <a:cubicBezTo>
                      <a:pt x="7865" y="9036"/>
                      <a:pt x="7862" y="9033"/>
                      <a:pt x="7859" y="9030"/>
                    </a:cubicBezTo>
                    <a:close/>
                    <a:moveTo>
                      <a:pt x="5534" y="900"/>
                    </a:moveTo>
                    <a:cubicBezTo>
                      <a:pt x="5879" y="900"/>
                      <a:pt x="6235" y="960"/>
                      <a:pt x="6571" y="1068"/>
                    </a:cubicBezTo>
                    <a:cubicBezTo>
                      <a:pt x="6738" y="1109"/>
                      <a:pt x="6885" y="1172"/>
                      <a:pt x="7052" y="1256"/>
                    </a:cubicBezTo>
                    <a:lnTo>
                      <a:pt x="7010" y="1256"/>
                    </a:lnTo>
                    <a:cubicBezTo>
                      <a:pt x="7010" y="1360"/>
                      <a:pt x="6989" y="1423"/>
                      <a:pt x="6864" y="1465"/>
                    </a:cubicBezTo>
                    <a:lnTo>
                      <a:pt x="6822" y="1423"/>
                    </a:lnTo>
                    <a:cubicBezTo>
                      <a:pt x="6822" y="1507"/>
                      <a:pt x="6738" y="1507"/>
                      <a:pt x="6696" y="1549"/>
                    </a:cubicBezTo>
                    <a:cubicBezTo>
                      <a:pt x="6641" y="1549"/>
                      <a:pt x="6651" y="1483"/>
                      <a:pt x="6595" y="1483"/>
                    </a:cubicBezTo>
                    <a:cubicBezTo>
                      <a:pt x="6588" y="1483"/>
                      <a:pt x="6580" y="1484"/>
                      <a:pt x="6571" y="1486"/>
                    </a:cubicBezTo>
                    <a:lnTo>
                      <a:pt x="6445" y="1653"/>
                    </a:lnTo>
                    <a:cubicBezTo>
                      <a:pt x="6473" y="1653"/>
                      <a:pt x="6501" y="1626"/>
                      <a:pt x="6523" y="1626"/>
                    </a:cubicBezTo>
                    <a:cubicBezTo>
                      <a:pt x="6534" y="1626"/>
                      <a:pt x="6543" y="1632"/>
                      <a:pt x="6550" y="1653"/>
                    </a:cubicBezTo>
                    <a:cubicBezTo>
                      <a:pt x="6548" y="1651"/>
                      <a:pt x="6545" y="1650"/>
                      <a:pt x="6541" y="1650"/>
                    </a:cubicBezTo>
                    <a:cubicBezTo>
                      <a:pt x="6521" y="1650"/>
                      <a:pt x="6483" y="1686"/>
                      <a:pt x="6442" y="1686"/>
                    </a:cubicBezTo>
                    <a:cubicBezTo>
                      <a:pt x="6429" y="1686"/>
                      <a:pt x="6416" y="1683"/>
                      <a:pt x="6404" y="1674"/>
                    </a:cubicBezTo>
                    <a:lnTo>
                      <a:pt x="6404" y="1674"/>
                    </a:lnTo>
                    <a:lnTo>
                      <a:pt x="6466" y="1716"/>
                    </a:lnTo>
                    <a:cubicBezTo>
                      <a:pt x="6445" y="1716"/>
                      <a:pt x="6466" y="1758"/>
                      <a:pt x="6445" y="1800"/>
                    </a:cubicBezTo>
                    <a:cubicBezTo>
                      <a:pt x="6424" y="1800"/>
                      <a:pt x="6404" y="1779"/>
                      <a:pt x="6404" y="1758"/>
                    </a:cubicBezTo>
                    <a:cubicBezTo>
                      <a:pt x="6341" y="1800"/>
                      <a:pt x="6215" y="1821"/>
                      <a:pt x="6236" y="1904"/>
                    </a:cubicBezTo>
                    <a:cubicBezTo>
                      <a:pt x="6194" y="1967"/>
                      <a:pt x="6278" y="1988"/>
                      <a:pt x="6320" y="2030"/>
                    </a:cubicBezTo>
                    <a:cubicBezTo>
                      <a:pt x="6306" y="2030"/>
                      <a:pt x="6283" y="2039"/>
                      <a:pt x="6256" y="2039"/>
                    </a:cubicBezTo>
                    <a:cubicBezTo>
                      <a:pt x="6243" y="2039"/>
                      <a:pt x="6229" y="2037"/>
                      <a:pt x="6215" y="2030"/>
                    </a:cubicBezTo>
                    <a:lnTo>
                      <a:pt x="6215" y="2030"/>
                    </a:lnTo>
                    <a:lnTo>
                      <a:pt x="6236" y="2051"/>
                    </a:lnTo>
                    <a:lnTo>
                      <a:pt x="6173" y="2030"/>
                    </a:lnTo>
                    <a:cubicBezTo>
                      <a:pt x="6173" y="2197"/>
                      <a:pt x="5943" y="2218"/>
                      <a:pt x="5985" y="2365"/>
                    </a:cubicBezTo>
                    <a:cubicBezTo>
                      <a:pt x="6003" y="2347"/>
                      <a:pt x="6006" y="2298"/>
                      <a:pt x="6046" y="2298"/>
                    </a:cubicBezTo>
                    <a:cubicBezTo>
                      <a:pt x="6052" y="2298"/>
                      <a:pt x="6060" y="2299"/>
                      <a:pt x="6069" y="2302"/>
                    </a:cubicBezTo>
                    <a:lnTo>
                      <a:pt x="6006" y="2386"/>
                    </a:lnTo>
                    <a:cubicBezTo>
                      <a:pt x="6018" y="2374"/>
                      <a:pt x="6044" y="2362"/>
                      <a:pt x="6068" y="2362"/>
                    </a:cubicBezTo>
                    <a:cubicBezTo>
                      <a:pt x="6085" y="2362"/>
                      <a:pt x="6102" y="2368"/>
                      <a:pt x="6111" y="2386"/>
                    </a:cubicBezTo>
                    <a:cubicBezTo>
                      <a:pt x="6027" y="2490"/>
                      <a:pt x="5901" y="2553"/>
                      <a:pt x="5818" y="2700"/>
                    </a:cubicBezTo>
                    <a:cubicBezTo>
                      <a:pt x="5880" y="2741"/>
                      <a:pt x="5776" y="2825"/>
                      <a:pt x="5818" y="2888"/>
                    </a:cubicBezTo>
                    <a:lnTo>
                      <a:pt x="5797" y="2888"/>
                    </a:lnTo>
                    <a:cubicBezTo>
                      <a:pt x="5797" y="2867"/>
                      <a:pt x="5797" y="2857"/>
                      <a:pt x="5792" y="2857"/>
                    </a:cubicBezTo>
                    <a:cubicBezTo>
                      <a:pt x="5786" y="2857"/>
                      <a:pt x="5776" y="2867"/>
                      <a:pt x="5755" y="2888"/>
                    </a:cubicBezTo>
                    <a:cubicBezTo>
                      <a:pt x="5755" y="2888"/>
                      <a:pt x="5734" y="2909"/>
                      <a:pt x="5713" y="2909"/>
                    </a:cubicBezTo>
                    <a:cubicBezTo>
                      <a:pt x="5725" y="2933"/>
                      <a:pt x="5738" y="2943"/>
                      <a:pt x="5750" y="2943"/>
                    </a:cubicBezTo>
                    <a:cubicBezTo>
                      <a:pt x="5759" y="2943"/>
                      <a:pt x="5767" y="2938"/>
                      <a:pt x="5776" y="2930"/>
                    </a:cubicBezTo>
                    <a:lnTo>
                      <a:pt x="5776" y="2930"/>
                    </a:lnTo>
                    <a:cubicBezTo>
                      <a:pt x="5755" y="2972"/>
                      <a:pt x="5734" y="2993"/>
                      <a:pt x="5797" y="2993"/>
                    </a:cubicBezTo>
                    <a:cubicBezTo>
                      <a:pt x="5797" y="3076"/>
                      <a:pt x="5671" y="3055"/>
                      <a:pt x="5629" y="3097"/>
                    </a:cubicBezTo>
                    <a:cubicBezTo>
                      <a:pt x="5608" y="3181"/>
                      <a:pt x="5588" y="3223"/>
                      <a:pt x="5546" y="3348"/>
                    </a:cubicBezTo>
                    <a:cubicBezTo>
                      <a:pt x="5567" y="3390"/>
                      <a:pt x="5629" y="3411"/>
                      <a:pt x="5608" y="3474"/>
                    </a:cubicBezTo>
                    <a:cubicBezTo>
                      <a:pt x="5316" y="3474"/>
                      <a:pt x="5546" y="3662"/>
                      <a:pt x="5441" y="3809"/>
                    </a:cubicBezTo>
                    <a:cubicBezTo>
                      <a:pt x="5427" y="3801"/>
                      <a:pt x="5416" y="3799"/>
                      <a:pt x="5408" y="3799"/>
                    </a:cubicBezTo>
                    <a:cubicBezTo>
                      <a:pt x="5372" y="3799"/>
                      <a:pt x="5382" y="3853"/>
                      <a:pt x="5336" y="3853"/>
                    </a:cubicBezTo>
                    <a:cubicBezTo>
                      <a:pt x="5330" y="3853"/>
                      <a:pt x="5323" y="3852"/>
                      <a:pt x="5316" y="3850"/>
                    </a:cubicBezTo>
                    <a:lnTo>
                      <a:pt x="5316" y="3850"/>
                    </a:lnTo>
                    <a:cubicBezTo>
                      <a:pt x="5378" y="4018"/>
                      <a:pt x="5211" y="4122"/>
                      <a:pt x="5274" y="4311"/>
                    </a:cubicBezTo>
                    <a:lnTo>
                      <a:pt x="5295" y="4311"/>
                    </a:lnTo>
                    <a:cubicBezTo>
                      <a:pt x="5357" y="4353"/>
                      <a:pt x="5295" y="4478"/>
                      <a:pt x="5232" y="4520"/>
                    </a:cubicBezTo>
                    <a:cubicBezTo>
                      <a:pt x="5239" y="4518"/>
                      <a:pt x="5246" y="4517"/>
                      <a:pt x="5252" y="4517"/>
                    </a:cubicBezTo>
                    <a:cubicBezTo>
                      <a:pt x="5289" y="4517"/>
                      <a:pt x="5311" y="4553"/>
                      <a:pt x="5344" y="4553"/>
                    </a:cubicBezTo>
                    <a:cubicBezTo>
                      <a:pt x="5352" y="4553"/>
                      <a:pt x="5360" y="4551"/>
                      <a:pt x="5369" y="4546"/>
                    </a:cubicBezTo>
                    <a:lnTo>
                      <a:pt x="5369" y="4546"/>
                    </a:lnTo>
                    <a:cubicBezTo>
                      <a:pt x="5298" y="4595"/>
                      <a:pt x="5336" y="4750"/>
                      <a:pt x="5336" y="4750"/>
                    </a:cubicBezTo>
                    <a:cubicBezTo>
                      <a:pt x="5420" y="4771"/>
                      <a:pt x="5357" y="4876"/>
                      <a:pt x="5420" y="4959"/>
                    </a:cubicBezTo>
                    <a:lnTo>
                      <a:pt x="5336" y="5064"/>
                    </a:lnTo>
                    <a:lnTo>
                      <a:pt x="5336" y="5064"/>
                    </a:lnTo>
                    <a:lnTo>
                      <a:pt x="5399" y="5022"/>
                    </a:lnTo>
                    <a:cubicBezTo>
                      <a:pt x="5399" y="5047"/>
                      <a:pt x="5414" y="5057"/>
                      <a:pt x="5434" y="5057"/>
                    </a:cubicBezTo>
                    <a:cubicBezTo>
                      <a:pt x="5448" y="5057"/>
                      <a:pt x="5466" y="5052"/>
                      <a:pt x="5483" y="5043"/>
                    </a:cubicBezTo>
                    <a:lnTo>
                      <a:pt x="5483" y="5043"/>
                    </a:lnTo>
                    <a:cubicBezTo>
                      <a:pt x="5483" y="5064"/>
                      <a:pt x="5462" y="5085"/>
                      <a:pt x="5462" y="5106"/>
                    </a:cubicBezTo>
                    <a:lnTo>
                      <a:pt x="5525" y="5085"/>
                    </a:lnTo>
                    <a:lnTo>
                      <a:pt x="5525" y="5085"/>
                    </a:lnTo>
                    <a:cubicBezTo>
                      <a:pt x="5540" y="5130"/>
                      <a:pt x="5479" y="5164"/>
                      <a:pt x="5444" y="5164"/>
                    </a:cubicBezTo>
                    <a:cubicBezTo>
                      <a:pt x="5430" y="5164"/>
                      <a:pt x="5420" y="5159"/>
                      <a:pt x="5420" y="5148"/>
                    </a:cubicBezTo>
                    <a:lnTo>
                      <a:pt x="5420" y="5148"/>
                    </a:lnTo>
                    <a:cubicBezTo>
                      <a:pt x="5274" y="5294"/>
                      <a:pt x="5504" y="5189"/>
                      <a:pt x="5399" y="5336"/>
                    </a:cubicBezTo>
                    <a:lnTo>
                      <a:pt x="5336" y="5357"/>
                    </a:lnTo>
                    <a:cubicBezTo>
                      <a:pt x="5295" y="5503"/>
                      <a:pt x="5483" y="5378"/>
                      <a:pt x="5420" y="5524"/>
                    </a:cubicBezTo>
                    <a:lnTo>
                      <a:pt x="5483" y="5503"/>
                    </a:lnTo>
                    <a:lnTo>
                      <a:pt x="5483" y="5503"/>
                    </a:lnTo>
                    <a:cubicBezTo>
                      <a:pt x="5483" y="5545"/>
                      <a:pt x="5504" y="5566"/>
                      <a:pt x="5420" y="5587"/>
                    </a:cubicBezTo>
                    <a:cubicBezTo>
                      <a:pt x="5462" y="5692"/>
                      <a:pt x="5567" y="5796"/>
                      <a:pt x="5629" y="5880"/>
                    </a:cubicBezTo>
                    <a:cubicBezTo>
                      <a:pt x="5629" y="5907"/>
                      <a:pt x="5623" y="5914"/>
                      <a:pt x="5614" y="5914"/>
                    </a:cubicBezTo>
                    <a:cubicBezTo>
                      <a:pt x="5601" y="5914"/>
                      <a:pt x="5584" y="5901"/>
                      <a:pt x="5568" y="5901"/>
                    </a:cubicBezTo>
                    <a:cubicBezTo>
                      <a:pt x="5559" y="5901"/>
                      <a:pt x="5551" y="5906"/>
                      <a:pt x="5546" y="5922"/>
                    </a:cubicBezTo>
                    <a:cubicBezTo>
                      <a:pt x="5483" y="6026"/>
                      <a:pt x="5588" y="6006"/>
                      <a:pt x="5629" y="6068"/>
                    </a:cubicBezTo>
                    <a:lnTo>
                      <a:pt x="5567" y="6068"/>
                    </a:lnTo>
                    <a:lnTo>
                      <a:pt x="5650" y="6194"/>
                    </a:lnTo>
                    <a:lnTo>
                      <a:pt x="5692" y="6152"/>
                    </a:lnTo>
                    <a:lnTo>
                      <a:pt x="5734" y="6236"/>
                    </a:lnTo>
                    <a:cubicBezTo>
                      <a:pt x="5721" y="6249"/>
                      <a:pt x="5712" y="6254"/>
                      <a:pt x="5705" y="6254"/>
                    </a:cubicBezTo>
                    <a:cubicBezTo>
                      <a:pt x="5690" y="6254"/>
                      <a:pt x="5686" y="6229"/>
                      <a:pt x="5671" y="6215"/>
                    </a:cubicBezTo>
                    <a:lnTo>
                      <a:pt x="5671" y="6215"/>
                    </a:lnTo>
                    <a:cubicBezTo>
                      <a:pt x="5713" y="6298"/>
                      <a:pt x="5588" y="6445"/>
                      <a:pt x="5734" y="6508"/>
                    </a:cubicBezTo>
                    <a:lnTo>
                      <a:pt x="5776" y="6466"/>
                    </a:lnTo>
                    <a:cubicBezTo>
                      <a:pt x="5755" y="6466"/>
                      <a:pt x="5755" y="6466"/>
                      <a:pt x="5755" y="6445"/>
                    </a:cubicBezTo>
                    <a:cubicBezTo>
                      <a:pt x="5772" y="6411"/>
                      <a:pt x="5786" y="6398"/>
                      <a:pt x="5798" y="6398"/>
                    </a:cubicBezTo>
                    <a:cubicBezTo>
                      <a:pt x="5831" y="6398"/>
                      <a:pt x="5850" y="6487"/>
                      <a:pt x="5880" y="6487"/>
                    </a:cubicBezTo>
                    <a:cubicBezTo>
                      <a:pt x="5818" y="6529"/>
                      <a:pt x="5922" y="6591"/>
                      <a:pt x="5839" y="6675"/>
                    </a:cubicBezTo>
                    <a:cubicBezTo>
                      <a:pt x="6048" y="6780"/>
                      <a:pt x="5943" y="6989"/>
                      <a:pt x="6069" y="7073"/>
                    </a:cubicBezTo>
                    <a:cubicBezTo>
                      <a:pt x="6076" y="7050"/>
                      <a:pt x="6086" y="7044"/>
                      <a:pt x="6098" y="7044"/>
                    </a:cubicBezTo>
                    <a:cubicBezTo>
                      <a:pt x="6114" y="7044"/>
                      <a:pt x="6134" y="7056"/>
                      <a:pt x="6154" y="7056"/>
                    </a:cubicBezTo>
                    <a:cubicBezTo>
                      <a:pt x="6160" y="7056"/>
                      <a:pt x="6167" y="7055"/>
                      <a:pt x="6173" y="7052"/>
                    </a:cubicBezTo>
                    <a:lnTo>
                      <a:pt x="6173" y="7052"/>
                    </a:lnTo>
                    <a:cubicBezTo>
                      <a:pt x="6236" y="7094"/>
                      <a:pt x="6132" y="7135"/>
                      <a:pt x="6173" y="7177"/>
                    </a:cubicBezTo>
                    <a:lnTo>
                      <a:pt x="6257" y="7156"/>
                    </a:lnTo>
                    <a:lnTo>
                      <a:pt x="6257" y="7156"/>
                    </a:lnTo>
                    <a:cubicBezTo>
                      <a:pt x="6247" y="7240"/>
                      <a:pt x="6283" y="7245"/>
                      <a:pt x="6325" y="7245"/>
                    </a:cubicBezTo>
                    <a:cubicBezTo>
                      <a:pt x="6331" y="7245"/>
                      <a:pt x="6337" y="7245"/>
                      <a:pt x="6343" y="7245"/>
                    </a:cubicBezTo>
                    <a:cubicBezTo>
                      <a:pt x="6380" y="7245"/>
                      <a:pt x="6416" y="7249"/>
                      <a:pt x="6424" y="7303"/>
                    </a:cubicBezTo>
                    <a:cubicBezTo>
                      <a:pt x="6383" y="7428"/>
                      <a:pt x="6592" y="7407"/>
                      <a:pt x="6571" y="7554"/>
                    </a:cubicBezTo>
                    <a:lnTo>
                      <a:pt x="6613" y="7512"/>
                    </a:lnTo>
                    <a:cubicBezTo>
                      <a:pt x="6634" y="7617"/>
                      <a:pt x="6738" y="7596"/>
                      <a:pt x="6759" y="7658"/>
                    </a:cubicBezTo>
                    <a:cubicBezTo>
                      <a:pt x="6822" y="7638"/>
                      <a:pt x="6780" y="7638"/>
                      <a:pt x="6843" y="7596"/>
                    </a:cubicBezTo>
                    <a:cubicBezTo>
                      <a:pt x="6843" y="7612"/>
                      <a:pt x="6846" y="7618"/>
                      <a:pt x="6851" y="7618"/>
                    </a:cubicBezTo>
                    <a:cubicBezTo>
                      <a:pt x="6866" y="7618"/>
                      <a:pt x="6900" y="7553"/>
                      <a:pt x="6908" y="7553"/>
                    </a:cubicBezTo>
                    <a:cubicBezTo>
                      <a:pt x="6910" y="7553"/>
                      <a:pt x="6910" y="7559"/>
                      <a:pt x="6906" y="7575"/>
                    </a:cubicBezTo>
                    <a:cubicBezTo>
                      <a:pt x="7010" y="7596"/>
                      <a:pt x="6822" y="7889"/>
                      <a:pt x="6906" y="7951"/>
                    </a:cubicBezTo>
                    <a:cubicBezTo>
                      <a:pt x="6906" y="8098"/>
                      <a:pt x="7136" y="7993"/>
                      <a:pt x="7031" y="8098"/>
                    </a:cubicBezTo>
                    <a:lnTo>
                      <a:pt x="6989" y="8077"/>
                    </a:lnTo>
                    <a:lnTo>
                      <a:pt x="7073" y="8182"/>
                    </a:lnTo>
                    <a:lnTo>
                      <a:pt x="7115" y="8161"/>
                    </a:lnTo>
                    <a:cubicBezTo>
                      <a:pt x="7136" y="8223"/>
                      <a:pt x="7282" y="8265"/>
                      <a:pt x="7261" y="8370"/>
                    </a:cubicBezTo>
                    <a:lnTo>
                      <a:pt x="7282" y="8370"/>
                    </a:lnTo>
                    <a:cubicBezTo>
                      <a:pt x="7303" y="8454"/>
                      <a:pt x="7366" y="8412"/>
                      <a:pt x="7366" y="8516"/>
                    </a:cubicBezTo>
                    <a:lnTo>
                      <a:pt x="7366" y="8495"/>
                    </a:lnTo>
                    <a:cubicBezTo>
                      <a:pt x="7366" y="8684"/>
                      <a:pt x="7575" y="8809"/>
                      <a:pt x="7701" y="8956"/>
                    </a:cubicBezTo>
                    <a:cubicBezTo>
                      <a:pt x="7717" y="8940"/>
                      <a:pt x="7731" y="8934"/>
                      <a:pt x="7745" y="8934"/>
                    </a:cubicBezTo>
                    <a:cubicBezTo>
                      <a:pt x="7783" y="8934"/>
                      <a:pt x="7816" y="8985"/>
                      <a:pt x="7859" y="9030"/>
                    </a:cubicBezTo>
                    <a:lnTo>
                      <a:pt x="7859" y="9030"/>
                    </a:lnTo>
                    <a:cubicBezTo>
                      <a:pt x="7858" y="9018"/>
                      <a:pt x="7868" y="8998"/>
                      <a:pt x="7868" y="8998"/>
                    </a:cubicBezTo>
                    <a:cubicBezTo>
                      <a:pt x="7868" y="9019"/>
                      <a:pt x="7889" y="9019"/>
                      <a:pt x="7910" y="9039"/>
                    </a:cubicBezTo>
                    <a:cubicBezTo>
                      <a:pt x="7868" y="9060"/>
                      <a:pt x="7847" y="9081"/>
                      <a:pt x="7826" y="9102"/>
                    </a:cubicBezTo>
                    <a:cubicBezTo>
                      <a:pt x="7408" y="9332"/>
                      <a:pt x="7136" y="9479"/>
                      <a:pt x="6843" y="9604"/>
                    </a:cubicBezTo>
                    <a:cubicBezTo>
                      <a:pt x="6571" y="9730"/>
                      <a:pt x="6299" y="9835"/>
                      <a:pt x="5818" y="9897"/>
                    </a:cubicBezTo>
                    <a:cubicBezTo>
                      <a:pt x="5777" y="9899"/>
                      <a:pt x="5737" y="9900"/>
                      <a:pt x="5698" y="9900"/>
                    </a:cubicBezTo>
                    <a:cubicBezTo>
                      <a:pt x="5215" y="9900"/>
                      <a:pt x="4851" y="9785"/>
                      <a:pt x="4541" y="9688"/>
                    </a:cubicBezTo>
                    <a:cubicBezTo>
                      <a:pt x="4227" y="9583"/>
                      <a:pt x="3935" y="9500"/>
                      <a:pt x="3558" y="9374"/>
                    </a:cubicBezTo>
                    <a:cubicBezTo>
                      <a:pt x="3600" y="9353"/>
                      <a:pt x="3621" y="9332"/>
                      <a:pt x="3642" y="9311"/>
                    </a:cubicBezTo>
                    <a:cubicBezTo>
                      <a:pt x="3767" y="9165"/>
                      <a:pt x="3788" y="8893"/>
                      <a:pt x="3788" y="8893"/>
                    </a:cubicBezTo>
                    <a:lnTo>
                      <a:pt x="3788" y="8663"/>
                    </a:lnTo>
                    <a:cubicBezTo>
                      <a:pt x="3809" y="8663"/>
                      <a:pt x="3851" y="8642"/>
                      <a:pt x="3830" y="8642"/>
                    </a:cubicBezTo>
                    <a:cubicBezTo>
                      <a:pt x="4039" y="8412"/>
                      <a:pt x="3642" y="8098"/>
                      <a:pt x="3809" y="7868"/>
                    </a:cubicBezTo>
                    <a:cubicBezTo>
                      <a:pt x="3893" y="7721"/>
                      <a:pt x="4018" y="7407"/>
                      <a:pt x="3872" y="7261"/>
                    </a:cubicBezTo>
                    <a:cubicBezTo>
                      <a:pt x="3851" y="7114"/>
                      <a:pt x="3976" y="7010"/>
                      <a:pt x="3914" y="6884"/>
                    </a:cubicBezTo>
                    <a:lnTo>
                      <a:pt x="3851" y="6842"/>
                    </a:lnTo>
                    <a:cubicBezTo>
                      <a:pt x="3872" y="6822"/>
                      <a:pt x="3893" y="6822"/>
                      <a:pt x="3893" y="6801"/>
                    </a:cubicBezTo>
                    <a:lnTo>
                      <a:pt x="3893" y="6801"/>
                    </a:lnTo>
                    <a:cubicBezTo>
                      <a:pt x="3887" y="6807"/>
                      <a:pt x="3880" y="6809"/>
                      <a:pt x="3874" y="6809"/>
                    </a:cubicBezTo>
                    <a:cubicBezTo>
                      <a:pt x="3860" y="6809"/>
                      <a:pt x="3845" y="6794"/>
                      <a:pt x="3830" y="6780"/>
                    </a:cubicBezTo>
                    <a:lnTo>
                      <a:pt x="3872" y="6738"/>
                    </a:lnTo>
                    <a:cubicBezTo>
                      <a:pt x="3767" y="6738"/>
                      <a:pt x="4018" y="6654"/>
                      <a:pt x="3914" y="6654"/>
                    </a:cubicBezTo>
                    <a:lnTo>
                      <a:pt x="3851" y="6633"/>
                    </a:lnTo>
                    <a:cubicBezTo>
                      <a:pt x="3663" y="6361"/>
                      <a:pt x="3851" y="5985"/>
                      <a:pt x="3725" y="5671"/>
                    </a:cubicBezTo>
                    <a:cubicBezTo>
                      <a:pt x="3642" y="5608"/>
                      <a:pt x="3495" y="5608"/>
                      <a:pt x="3453" y="5524"/>
                    </a:cubicBezTo>
                    <a:lnTo>
                      <a:pt x="3537" y="5503"/>
                    </a:lnTo>
                    <a:cubicBezTo>
                      <a:pt x="3543" y="5485"/>
                      <a:pt x="3540" y="5479"/>
                      <a:pt x="3531" y="5479"/>
                    </a:cubicBezTo>
                    <a:cubicBezTo>
                      <a:pt x="3517" y="5479"/>
                      <a:pt x="3486" y="5495"/>
                      <a:pt x="3454" y="5495"/>
                    </a:cubicBezTo>
                    <a:cubicBezTo>
                      <a:pt x="3440" y="5495"/>
                      <a:pt x="3425" y="5492"/>
                      <a:pt x="3411" y="5482"/>
                    </a:cubicBezTo>
                    <a:lnTo>
                      <a:pt x="3537" y="5462"/>
                    </a:lnTo>
                    <a:lnTo>
                      <a:pt x="3516" y="5357"/>
                    </a:lnTo>
                    <a:lnTo>
                      <a:pt x="3516" y="5378"/>
                    </a:lnTo>
                    <a:cubicBezTo>
                      <a:pt x="3495" y="5336"/>
                      <a:pt x="3516" y="5294"/>
                      <a:pt x="3579" y="5273"/>
                    </a:cubicBezTo>
                    <a:lnTo>
                      <a:pt x="3579" y="5273"/>
                    </a:lnTo>
                    <a:cubicBezTo>
                      <a:pt x="3553" y="5282"/>
                      <a:pt x="3530" y="5287"/>
                      <a:pt x="3512" y="5287"/>
                    </a:cubicBezTo>
                    <a:cubicBezTo>
                      <a:pt x="3485" y="5287"/>
                      <a:pt x="3466" y="5277"/>
                      <a:pt x="3453" y="5252"/>
                    </a:cubicBezTo>
                    <a:cubicBezTo>
                      <a:pt x="3600" y="5210"/>
                      <a:pt x="3579" y="5148"/>
                      <a:pt x="3579" y="5064"/>
                    </a:cubicBezTo>
                    <a:lnTo>
                      <a:pt x="3579" y="5064"/>
                    </a:lnTo>
                    <a:cubicBezTo>
                      <a:pt x="3568" y="5074"/>
                      <a:pt x="3558" y="5074"/>
                      <a:pt x="3547" y="5074"/>
                    </a:cubicBezTo>
                    <a:cubicBezTo>
                      <a:pt x="3537" y="5074"/>
                      <a:pt x="3527" y="5074"/>
                      <a:pt x="3516" y="5085"/>
                    </a:cubicBezTo>
                    <a:cubicBezTo>
                      <a:pt x="3638" y="4881"/>
                      <a:pt x="3344" y="4915"/>
                      <a:pt x="3425" y="4725"/>
                    </a:cubicBezTo>
                    <a:lnTo>
                      <a:pt x="3425" y="4725"/>
                    </a:lnTo>
                    <a:cubicBezTo>
                      <a:pt x="3290" y="4642"/>
                      <a:pt x="3409" y="4560"/>
                      <a:pt x="3286" y="4478"/>
                    </a:cubicBezTo>
                    <a:lnTo>
                      <a:pt x="3349" y="4436"/>
                    </a:lnTo>
                    <a:cubicBezTo>
                      <a:pt x="3307" y="4394"/>
                      <a:pt x="3286" y="4332"/>
                      <a:pt x="3286" y="4269"/>
                    </a:cubicBezTo>
                    <a:lnTo>
                      <a:pt x="3265" y="4269"/>
                    </a:lnTo>
                    <a:lnTo>
                      <a:pt x="3265" y="4227"/>
                    </a:lnTo>
                    <a:lnTo>
                      <a:pt x="3244" y="4248"/>
                    </a:lnTo>
                    <a:cubicBezTo>
                      <a:pt x="3244" y="4206"/>
                      <a:pt x="3202" y="4185"/>
                      <a:pt x="3223" y="4143"/>
                    </a:cubicBezTo>
                    <a:cubicBezTo>
                      <a:pt x="3181" y="4143"/>
                      <a:pt x="3181" y="4101"/>
                      <a:pt x="3202" y="4060"/>
                    </a:cubicBezTo>
                    <a:lnTo>
                      <a:pt x="3139" y="4060"/>
                    </a:lnTo>
                    <a:cubicBezTo>
                      <a:pt x="3160" y="3955"/>
                      <a:pt x="3035" y="3913"/>
                      <a:pt x="3077" y="3809"/>
                    </a:cubicBezTo>
                    <a:cubicBezTo>
                      <a:pt x="3014" y="3683"/>
                      <a:pt x="2972" y="3557"/>
                      <a:pt x="2867" y="3453"/>
                    </a:cubicBezTo>
                    <a:cubicBezTo>
                      <a:pt x="2784" y="3265"/>
                      <a:pt x="2679" y="3223"/>
                      <a:pt x="2575" y="3160"/>
                    </a:cubicBezTo>
                    <a:cubicBezTo>
                      <a:pt x="2512" y="3139"/>
                      <a:pt x="2449" y="3097"/>
                      <a:pt x="2365" y="3034"/>
                    </a:cubicBezTo>
                    <a:cubicBezTo>
                      <a:pt x="2240" y="2846"/>
                      <a:pt x="2219" y="2658"/>
                      <a:pt x="2072" y="2553"/>
                    </a:cubicBezTo>
                    <a:cubicBezTo>
                      <a:pt x="2303" y="2302"/>
                      <a:pt x="2533" y="2072"/>
                      <a:pt x="2700" y="1884"/>
                    </a:cubicBezTo>
                    <a:cubicBezTo>
                      <a:pt x="3098" y="1570"/>
                      <a:pt x="3516" y="1486"/>
                      <a:pt x="3935" y="1277"/>
                    </a:cubicBezTo>
                    <a:lnTo>
                      <a:pt x="4018" y="1172"/>
                    </a:lnTo>
                    <a:cubicBezTo>
                      <a:pt x="4071" y="1172"/>
                      <a:pt x="4097" y="1177"/>
                      <a:pt x="4125" y="1177"/>
                    </a:cubicBezTo>
                    <a:cubicBezTo>
                      <a:pt x="4154" y="1177"/>
                      <a:pt x="4186" y="1172"/>
                      <a:pt x="4248" y="1151"/>
                    </a:cubicBezTo>
                    <a:cubicBezTo>
                      <a:pt x="4165" y="1151"/>
                      <a:pt x="4248" y="1109"/>
                      <a:pt x="4269" y="1068"/>
                    </a:cubicBezTo>
                    <a:lnTo>
                      <a:pt x="4416" y="1088"/>
                    </a:lnTo>
                    <a:cubicBezTo>
                      <a:pt x="4420" y="1071"/>
                      <a:pt x="4438" y="1064"/>
                      <a:pt x="4463" y="1064"/>
                    </a:cubicBezTo>
                    <a:cubicBezTo>
                      <a:pt x="4531" y="1064"/>
                      <a:pt x="4656" y="1113"/>
                      <a:pt x="4725" y="1113"/>
                    </a:cubicBezTo>
                    <a:cubicBezTo>
                      <a:pt x="4750" y="1113"/>
                      <a:pt x="4767" y="1106"/>
                      <a:pt x="4772" y="1088"/>
                    </a:cubicBezTo>
                    <a:lnTo>
                      <a:pt x="4792" y="1005"/>
                    </a:lnTo>
                    <a:cubicBezTo>
                      <a:pt x="5025" y="933"/>
                      <a:pt x="5277" y="900"/>
                      <a:pt x="5534" y="900"/>
                    </a:cubicBezTo>
                    <a:close/>
                    <a:moveTo>
                      <a:pt x="5880" y="0"/>
                    </a:moveTo>
                    <a:cubicBezTo>
                      <a:pt x="5741" y="22"/>
                      <a:pt x="5608" y="28"/>
                      <a:pt x="5481" y="28"/>
                    </a:cubicBezTo>
                    <a:cubicBezTo>
                      <a:pt x="5299" y="28"/>
                      <a:pt x="5128" y="15"/>
                      <a:pt x="4965" y="15"/>
                    </a:cubicBezTo>
                    <a:cubicBezTo>
                      <a:pt x="4797" y="15"/>
                      <a:pt x="4636" y="29"/>
                      <a:pt x="4479" y="84"/>
                    </a:cubicBezTo>
                    <a:cubicBezTo>
                      <a:pt x="4604" y="126"/>
                      <a:pt x="4353" y="168"/>
                      <a:pt x="4374" y="210"/>
                    </a:cubicBezTo>
                    <a:cubicBezTo>
                      <a:pt x="4333" y="225"/>
                      <a:pt x="4304" y="230"/>
                      <a:pt x="4280" y="230"/>
                    </a:cubicBezTo>
                    <a:cubicBezTo>
                      <a:pt x="4223" y="230"/>
                      <a:pt x="4199" y="199"/>
                      <a:pt x="4133" y="199"/>
                    </a:cubicBezTo>
                    <a:cubicBezTo>
                      <a:pt x="4113" y="199"/>
                      <a:pt x="4090" y="202"/>
                      <a:pt x="4060" y="210"/>
                    </a:cubicBezTo>
                    <a:lnTo>
                      <a:pt x="3955" y="335"/>
                    </a:lnTo>
                    <a:cubicBezTo>
                      <a:pt x="3537" y="335"/>
                      <a:pt x="3725" y="503"/>
                      <a:pt x="3370" y="607"/>
                    </a:cubicBezTo>
                    <a:cubicBezTo>
                      <a:pt x="3098" y="607"/>
                      <a:pt x="2909" y="921"/>
                      <a:pt x="2554" y="1005"/>
                    </a:cubicBezTo>
                    <a:lnTo>
                      <a:pt x="2595" y="1068"/>
                    </a:lnTo>
                    <a:cubicBezTo>
                      <a:pt x="2344" y="1172"/>
                      <a:pt x="2282" y="1340"/>
                      <a:pt x="2093" y="1465"/>
                    </a:cubicBezTo>
                    <a:cubicBezTo>
                      <a:pt x="2093" y="1492"/>
                      <a:pt x="2100" y="1499"/>
                      <a:pt x="2110" y="1499"/>
                    </a:cubicBezTo>
                    <a:cubicBezTo>
                      <a:pt x="2123" y="1499"/>
                      <a:pt x="2143" y="1486"/>
                      <a:pt x="2163" y="1486"/>
                    </a:cubicBezTo>
                    <a:cubicBezTo>
                      <a:pt x="2175" y="1486"/>
                      <a:pt x="2187" y="1491"/>
                      <a:pt x="2198" y="1507"/>
                    </a:cubicBezTo>
                    <a:cubicBezTo>
                      <a:pt x="2010" y="1612"/>
                      <a:pt x="2323" y="1570"/>
                      <a:pt x="2177" y="1612"/>
                    </a:cubicBezTo>
                    <a:cubicBezTo>
                      <a:pt x="2093" y="1737"/>
                      <a:pt x="1926" y="1800"/>
                      <a:pt x="1779" y="1863"/>
                    </a:cubicBezTo>
                    <a:cubicBezTo>
                      <a:pt x="1633" y="1925"/>
                      <a:pt x="1466" y="1967"/>
                      <a:pt x="1382" y="2093"/>
                    </a:cubicBezTo>
                    <a:cubicBezTo>
                      <a:pt x="1097" y="2296"/>
                      <a:pt x="1129" y="2638"/>
                      <a:pt x="996" y="2638"/>
                    </a:cubicBezTo>
                    <a:cubicBezTo>
                      <a:pt x="992" y="2638"/>
                      <a:pt x="988" y="2637"/>
                      <a:pt x="984" y="2637"/>
                    </a:cubicBezTo>
                    <a:lnTo>
                      <a:pt x="1068" y="2490"/>
                    </a:lnTo>
                    <a:lnTo>
                      <a:pt x="817" y="2867"/>
                    </a:lnTo>
                    <a:lnTo>
                      <a:pt x="859" y="2888"/>
                    </a:lnTo>
                    <a:cubicBezTo>
                      <a:pt x="754" y="3034"/>
                      <a:pt x="629" y="3453"/>
                      <a:pt x="461" y="3641"/>
                    </a:cubicBezTo>
                    <a:cubicBezTo>
                      <a:pt x="482" y="3641"/>
                      <a:pt x="482" y="3641"/>
                      <a:pt x="482" y="3662"/>
                    </a:cubicBezTo>
                    <a:cubicBezTo>
                      <a:pt x="357" y="3871"/>
                      <a:pt x="419" y="3955"/>
                      <a:pt x="273" y="4122"/>
                    </a:cubicBezTo>
                    <a:lnTo>
                      <a:pt x="315" y="4101"/>
                    </a:lnTo>
                    <a:lnTo>
                      <a:pt x="315" y="4101"/>
                    </a:lnTo>
                    <a:cubicBezTo>
                      <a:pt x="85" y="4415"/>
                      <a:pt x="1" y="5252"/>
                      <a:pt x="22" y="5817"/>
                    </a:cubicBezTo>
                    <a:cubicBezTo>
                      <a:pt x="100" y="5837"/>
                      <a:pt x="105" y="6108"/>
                      <a:pt x="122" y="6348"/>
                    </a:cubicBezTo>
                    <a:lnTo>
                      <a:pt x="122" y="6348"/>
                    </a:lnTo>
                    <a:cubicBezTo>
                      <a:pt x="129" y="6318"/>
                      <a:pt x="154" y="6313"/>
                      <a:pt x="168" y="6298"/>
                    </a:cubicBezTo>
                    <a:lnTo>
                      <a:pt x="168" y="6298"/>
                    </a:lnTo>
                    <a:cubicBezTo>
                      <a:pt x="126" y="6654"/>
                      <a:pt x="398" y="6947"/>
                      <a:pt x="419" y="7303"/>
                    </a:cubicBezTo>
                    <a:lnTo>
                      <a:pt x="419" y="7282"/>
                    </a:lnTo>
                    <a:cubicBezTo>
                      <a:pt x="503" y="7386"/>
                      <a:pt x="545" y="7805"/>
                      <a:pt x="691" y="7805"/>
                    </a:cubicBezTo>
                    <a:cubicBezTo>
                      <a:pt x="775" y="8182"/>
                      <a:pt x="963" y="8516"/>
                      <a:pt x="1361" y="8893"/>
                    </a:cubicBezTo>
                    <a:lnTo>
                      <a:pt x="1361" y="8872"/>
                    </a:lnTo>
                    <a:cubicBezTo>
                      <a:pt x="1528" y="8977"/>
                      <a:pt x="1675" y="9081"/>
                      <a:pt x="1800" y="9144"/>
                    </a:cubicBezTo>
                    <a:cubicBezTo>
                      <a:pt x="2197" y="9375"/>
                      <a:pt x="2450" y="9424"/>
                      <a:pt x="2580" y="9424"/>
                    </a:cubicBezTo>
                    <a:cubicBezTo>
                      <a:pt x="2615" y="9424"/>
                      <a:pt x="2641" y="9420"/>
                      <a:pt x="2658" y="9416"/>
                    </a:cubicBezTo>
                    <a:cubicBezTo>
                      <a:pt x="2763" y="9353"/>
                      <a:pt x="2616" y="9144"/>
                      <a:pt x="2407" y="8893"/>
                    </a:cubicBezTo>
                    <a:cubicBezTo>
                      <a:pt x="2198" y="8642"/>
                      <a:pt x="1926" y="8328"/>
                      <a:pt x="1738" y="8035"/>
                    </a:cubicBezTo>
                    <a:cubicBezTo>
                      <a:pt x="1654" y="7889"/>
                      <a:pt x="1570" y="7763"/>
                      <a:pt x="1528" y="7658"/>
                    </a:cubicBezTo>
                    <a:cubicBezTo>
                      <a:pt x="1466" y="7575"/>
                      <a:pt x="1445" y="7512"/>
                      <a:pt x="1445" y="7512"/>
                    </a:cubicBezTo>
                    <a:cubicBezTo>
                      <a:pt x="1445" y="7512"/>
                      <a:pt x="1403" y="7470"/>
                      <a:pt x="1382" y="7386"/>
                    </a:cubicBezTo>
                    <a:cubicBezTo>
                      <a:pt x="1340" y="7324"/>
                      <a:pt x="1298" y="7219"/>
                      <a:pt x="1256" y="7114"/>
                    </a:cubicBezTo>
                    <a:cubicBezTo>
                      <a:pt x="1214" y="6989"/>
                      <a:pt x="1152" y="6863"/>
                      <a:pt x="1131" y="6780"/>
                    </a:cubicBezTo>
                    <a:cubicBezTo>
                      <a:pt x="1131" y="6738"/>
                      <a:pt x="1110" y="6717"/>
                      <a:pt x="1110" y="6717"/>
                    </a:cubicBezTo>
                    <a:cubicBezTo>
                      <a:pt x="1131" y="6717"/>
                      <a:pt x="1131" y="6633"/>
                      <a:pt x="1110" y="6612"/>
                    </a:cubicBezTo>
                    <a:cubicBezTo>
                      <a:pt x="1089" y="6131"/>
                      <a:pt x="984" y="5671"/>
                      <a:pt x="942" y="5148"/>
                    </a:cubicBezTo>
                    <a:cubicBezTo>
                      <a:pt x="922" y="4666"/>
                      <a:pt x="963" y="4122"/>
                      <a:pt x="1235" y="3725"/>
                    </a:cubicBezTo>
                    <a:cubicBezTo>
                      <a:pt x="1319" y="3557"/>
                      <a:pt x="1445" y="3348"/>
                      <a:pt x="1591" y="3160"/>
                    </a:cubicBezTo>
                    <a:cubicBezTo>
                      <a:pt x="1654" y="3160"/>
                      <a:pt x="1675" y="3181"/>
                      <a:pt x="1696" y="3244"/>
                    </a:cubicBezTo>
                    <a:lnTo>
                      <a:pt x="1654" y="3285"/>
                    </a:lnTo>
                    <a:cubicBezTo>
                      <a:pt x="1717" y="3285"/>
                      <a:pt x="1717" y="3348"/>
                      <a:pt x="1717" y="3390"/>
                    </a:cubicBezTo>
                    <a:cubicBezTo>
                      <a:pt x="1696" y="3453"/>
                      <a:pt x="1654" y="3432"/>
                      <a:pt x="1633" y="3495"/>
                    </a:cubicBezTo>
                    <a:cubicBezTo>
                      <a:pt x="1696" y="3557"/>
                      <a:pt x="1675" y="3537"/>
                      <a:pt x="1717" y="3599"/>
                    </a:cubicBezTo>
                    <a:cubicBezTo>
                      <a:pt x="1759" y="3557"/>
                      <a:pt x="1717" y="3537"/>
                      <a:pt x="1759" y="3516"/>
                    </a:cubicBezTo>
                    <a:lnTo>
                      <a:pt x="1759" y="3516"/>
                    </a:lnTo>
                    <a:cubicBezTo>
                      <a:pt x="1738" y="3537"/>
                      <a:pt x="1779" y="3578"/>
                      <a:pt x="1738" y="3620"/>
                    </a:cubicBezTo>
                    <a:lnTo>
                      <a:pt x="1779" y="3578"/>
                    </a:lnTo>
                    <a:cubicBezTo>
                      <a:pt x="1779" y="3585"/>
                      <a:pt x="1784" y="3588"/>
                      <a:pt x="1791" y="3588"/>
                    </a:cubicBezTo>
                    <a:cubicBezTo>
                      <a:pt x="1805" y="3588"/>
                      <a:pt x="1828" y="3578"/>
                      <a:pt x="1842" y="3578"/>
                    </a:cubicBezTo>
                    <a:cubicBezTo>
                      <a:pt x="1825" y="3595"/>
                      <a:pt x="1822" y="3626"/>
                      <a:pt x="1810" y="3626"/>
                    </a:cubicBezTo>
                    <a:cubicBezTo>
                      <a:pt x="1808" y="3626"/>
                      <a:pt x="1804" y="3624"/>
                      <a:pt x="1800" y="3620"/>
                    </a:cubicBezTo>
                    <a:lnTo>
                      <a:pt x="1800" y="3620"/>
                    </a:lnTo>
                    <a:cubicBezTo>
                      <a:pt x="1800" y="3683"/>
                      <a:pt x="1779" y="3767"/>
                      <a:pt x="1842" y="3767"/>
                    </a:cubicBezTo>
                    <a:cubicBezTo>
                      <a:pt x="1847" y="3776"/>
                      <a:pt x="1853" y="3780"/>
                      <a:pt x="1860" y="3780"/>
                    </a:cubicBezTo>
                    <a:cubicBezTo>
                      <a:pt x="1884" y="3780"/>
                      <a:pt x="1920" y="3736"/>
                      <a:pt x="1968" y="3704"/>
                    </a:cubicBezTo>
                    <a:lnTo>
                      <a:pt x="1968" y="3704"/>
                    </a:lnTo>
                    <a:cubicBezTo>
                      <a:pt x="1968" y="3725"/>
                      <a:pt x="1947" y="3767"/>
                      <a:pt x="1926" y="3788"/>
                    </a:cubicBezTo>
                    <a:lnTo>
                      <a:pt x="1947" y="3788"/>
                    </a:lnTo>
                    <a:lnTo>
                      <a:pt x="1905" y="3829"/>
                    </a:lnTo>
                    <a:cubicBezTo>
                      <a:pt x="1968" y="3829"/>
                      <a:pt x="1968" y="3850"/>
                      <a:pt x="1968" y="3892"/>
                    </a:cubicBezTo>
                    <a:cubicBezTo>
                      <a:pt x="1989" y="3934"/>
                      <a:pt x="1968" y="4018"/>
                      <a:pt x="2051" y="4018"/>
                    </a:cubicBezTo>
                    <a:cubicBezTo>
                      <a:pt x="2051" y="3997"/>
                      <a:pt x="2010" y="3976"/>
                      <a:pt x="2051" y="3934"/>
                    </a:cubicBezTo>
                    <a:lnTo>
                      <a:pt x="2072" y="3997"/>
                    </a:lnTo>
                    <a:cubicBezTo>
                      <a:pt x="2072" y="3976"/>
                      <a:pt x="2093" y="3934"/>
                      <a:pt x="2135" y="3913"/>
                    </a:cubicBezTo>
                    <a:cubicBezTo>
                      <a:pt x="2156" y="3997"/>
                      <a:pt x="2135" y="4101"/>
                      <a:pt x="2177" y="4206"/>
                    </a:cubicBezTo>
                    <a:cubicBezTo>
                      <a:pt x="2190" y="4198"/>
                      <a:pt x="2199" y="4194"/>
                      <a:pt x="2206" y="4194"/>
                    </a:cubicBezTo>
                    <a:cubicBezTo>
                      <a:pt x="2236" y="4194"/>
                      <a:pt x="2236" y="4248"/>
                      <a:pt x="2303" y="4248"/>
                    </a:cubicBezTo>
                    <a:lnTo>
                      <a:pt x="2261" y="4248"/>
                    </a:lnTo>
                    <a:cubicBezTo>
                      <a:pt x="2261" y="4248"/>
                      <a:pt x="2240" y="4248"/>
                      <a:pt x="2240" y="4290"/>
                    </a:cubicBezTo>
                    <a:lnTo>
                      <a:pt x="2261" y="4290"/>
                    </a:lnTo>
                    <a:cubicBezTo>
                      <a:pt x="2240" y="4290"/>
                      <a:pt x="2240" y="4311"/>
                      <a:pt x="2240" y="4311"/>
                    </a:cubicBezTo>
                    <a:cubicBezTo>
                      <a:pt x="2282" y="4311"/>
                      <a:pt x="2282" y="4311"/>
                      <a:pt x="2282" y="4290"/>
                    </a:cubicBezTo>
                    <a:cubicBezTo>
                      <a:pt x="2294" y="4302"/>
                      <a:pt x="2299" y="4314"/>
                      <a:pt x="2309" y="4314"/>
                    </a:cubicBezTo>
                    <a:cubicBezTo>
                      <a:pt x="2316" y="4314"/>
                      <a:pt x="2327" y="4307"/>
                      <a:pt x="2344" y="4290"/>
                    </a:cubicBezTo>
                    <a:lnTo>
                      <a:pt x="2344" y="4290"/>
                    </a:lnTo>
                    <a:cubicBezTo>
                      <a:pt x="2386" y="4311"/>
                      <a:pt x="2282" y="4394"/>
                      <a:pt x="2282" y="4436"/>
                    </a:cubicBezTo>
                    <a:cubicBezTo>
                      <a:pt x="2323" y="4478"/>
                      <a:pt x="2323" y="4499"/>
                      <a:pt x="2344" y="4583"/>
                    </a:cubicBezTo>
                    <a:lnTo>
                      <a:pt x="2344" y="4562"/>
                    </a:lnTo>
                    <a:cubicBezTo>
                      <a:pt x="2355" y="4567"/>
                      <a:pt x="2367" y="4568"/>
                      <a:pt x="2378" y="4568"/>
                    </a:cubicBezTo>
                    <a:cubicBezTo>
                      <a:pt x="2390" y="4568"/>
                      <a:pt x="2402" y="4567"/>
                      <a:pt x="2412" y="4567"/>
                    </a:cubicBezTo>
                    <a:cubicBezTo>
                      <a:pt x="2433" y="4567"/>
                      <a:pt x="2449" y="4572"/>
                      <a:pt x="2449" y="4604"/>
                    </a:cubicBezTo>
                    <a:cubicBezTo>
                      <a:pt x="2240" y="4750"/>
                      <a:pt x="2512" y="4708"/>
                      <a:pt x="2470" y="4834"/>
                    </a:cubicBezTo>
                    <a:cubicBezTo>
                      <a:pt x="2386" y="4855"/>
                      <a:pt x="2428" y="4876"/>
                      <a:pt x="2365" y="4917"/>
                    </a:cubicBezTo>
                    <a:cubicBezTo>
                      <a:pt x="2491" y="4959"/>
                      <a:pt x="2365" y="5085"/>
                      <a:pt x="2470" y="5148"/>
                    </a:cubicBezTo>
                    <a:cubicBezTo>
                      <a:pt x="2554" y="5148"/>
                      <a:pt x="2533" y="5231"/>
                      <a:pt x="2470" y="5273"/>
                    </a:cubicBezTo>
                    <a:cubicBezTo>
                      <a:pt x="2501" y="5252"/>
                      <a:pt x="2527" y="5252"/>
                      <a:pt x="2551" y="5252"/>
                    </a:cubicBezTo>
                    <a:cubicBezTo>
                      <a:pt x="2570" y="5252"/>
                      <a:pt x="2587" y="5252"/>
                      <a:pt x="2605" y="5241"/>
                    </a:cubicBezTo>
                    <a:lnTo>
                      <a:pt x="2605" y="5241"/>
                    </a:lnTo>
                    <a:cubicBezTo>
                      <a:pt x="2539" y="5300"/>
                      <a:pt x="2595" y="5357"/>
                      <a:pt x="2595" y="5357"/>
                    </a:cubicBezTo>
                    <a:cubicBezTo>
                      <a:pt x="2603" y="5355"/>
                      <a:pt x="2610" y="5354"/>
                      <a:pt x="2615" y="5354"/>
                    </a:cubicBezTo>
                    <a:cubicBezTo>
                      <a:pt x="2672" y="5354"/>
                      <a:pt x="2643" y="5442"/>
                      <a:pt x="2700" y="5462"/>
                    </a:cubicBezTo>
                    <a:lnTo>
                      <a:pt x="2616" y="5545"/>
                    </a:lnTo>
                    <a:lnTo>
                      <a:pt x="2679" y="5503"/>
                    </a:lnTo>
                    <a:cubicBezTo>
                      <a:pt x="2679" y="5514"/>
                      <a:pt x="2695" y="5519"/>
                      <a:pt x="2713" y="5519"/>
                    </a:cubicBezTo>
                    <a:cubicBezTo>
                      <a:pt x="2731" y="5519"/>
                      <a:pt x="2752" y="5514"/>
                      <a:pt x="2763" y="5503"/>
                    </a:cubicBezTo>
                    <a:cubicBezTo>
                      <a:pt x="2784" y="5503"/>
                      <a:pt x="2763" y="5524"/>
                      <a:pt x="2742" y="5545"/>
                    </a:cubicBezTo>
                    <a:lnTo>
                      <a:pt x="2805" y="5524"/>
                    </a:lnTo>
                    <a:lnTo>
                      <a:pt x="2805" y="5524"/>
                    </a:lnTo>
                    <a:cubicBezTo>
                      <a:pt x="2821" y="5540"/>
                      <a:pt x="2752" y="5580"/>
                      <a:pt x="2718" y="5580"/>
                    </a:cubicBezTo>
                    <a:cubicBezTo>
                      <a:pt x="2707" y="5580"/>
                      <a:pt x="2700" y="5576"/>
                      <a:pt x="2700" y="5566"/>
                    </a:cubicBezTo>
                    <a:lnTo>
                      <a:pt x="2700" y="5566"/>
                    </a:lnTo>
                    <a:cubicBezTo>
                      <a:pt x="2575" y="5692"/>
                      <a:pt x="2805" y="5587"/>
                      <a:pt x="2700" y="5692"/>
                    </a:cubicBezTo>
                    <a:lnTo>
                      <a:pt x="2614" y="5721"/>
                    </a:lnTo>
                    <a:lnTo>
                      <a:pt x="2614" y="5721"/>
                    </a:lnTo>
                    <a:cubicBezTo>
                      <a:pt x="2614" y="5718"/>
                      <a:pt x="2615" y="5715"/>
                      <a:pt x="2616" y="5713"/>
                    </a:cubicBezTo>
                    <a:lnTo>
                      <a:pt x="2616" y="5713"/>
                    </a:lnTo>
                    <a:lnTo>
                      <a:pt x="2575" y="5734"/>
                    </a:lnTo>
                    <a:lnTo>
                      <a:pt x="2575" y="5734"/>
                    </a:lnTo>
                    <a:lnTo>
                      <a:pt x="2614" y="5721"/>
                    </a:lnTo>
                    <a:lnTo>
                      <a:pt x="2614" y="5721"/>
                    </a:lnTo>
                    <a:cubicBezTo>
                      <a:pt x="2603" y="5756"/>
                      <a:pt x="2626" y="5763"/>
                      <a:pt x="2655" y="5763"/>
                    </a:cubicBezTo>
                    <a:cubicBezTo>
                      <a:pt x="2673" y="5763"/>
                      <a:pt x="2693" y="5761"/>
                      <a:pt x="2708" y="5761"/>
                    </a:cubicBezTo>
                    <a:cubicBezTo>
                      <a:pt x="2731" y="5761"/>
                      <a:pt x="2743" y="5766"/>
                      <a:pt x="2721" y="5796"/>
                    </a:cubicBezTo>
                    <a:lnTo>
                      <a:pt x="2763" y="5796"/>
                    </a:lnTo>
                    <a:cubicBezTo>
                      <a:pt x="2763" y="5817"/>
                      <a:pt x="2763" y="5817"/>
                      <a:pt x="2700" y="5838"/>
                    </a:cubicBezTo>
                    <a:cubicBezTo>
                      <a:pt x="2742" y="5901"/>
                      <a:pt x="2805" y="5964"/>
                      <a:pt x="2867" y="6006"/>
                    </a:cubicBezTo>
                    <a:cubicBezTo>
                      <a:pt x="2860" y="6021"/>
                      <a:pt x="2849" y="6025"/>
                      <a:pt x="2837" y="6025"/>
                    </a:cubicBezTo>
                    <a:cubicBezTo>
                      <a:pt x="2823" y="6025"/>
                      <a:pt x="2808" y="6020"/>
                      <a:pt x="2791" y="6020"/>
                    </a:cubicBezTo>
                    <a:cubicBezTo>
                      <a:pt x="2782" y="6020"/>
                      <a:pt x="2772" y="6022"/>
                      <a:pt x="2763" y="6026"/>
                    </a:cubicBezTo>
                    <a:cubicBezTo>
                      <a:pt x="2679" y="6089"/>
                      <a:pt x="2784" y="6089"/>
                      <a:pt x="2826" y="6131"/>
                    </a:cubicBezTo>
                    <a:lnTo>
                      <a:pt x="2763" y="6131"/>
                    </a:lnTo>
                    <a:lnTo>
                      <a:pt x="2805" y="6194"/>
                    </a:lnTo>
                    <a:lnTo>
                      <a:pt x="2867" y="6173"/>
                    </a:lnTo>
                    <a:lnTo>
                      <a:pt x="2867" y="6236"/>
                    </a:lnTo>
                    <a:cubicBezTo>
                      <a:pt x="2861" y="6242"/>
                      <a:pt x="2857" y="6244"/>
                      <a:pt x="2853" y="6244"/>
                    </a:cubicBezTo>
                    <a:cubicBezTo>
                      <a:pt x="2845" y="6244"/>
                      <a:pt x="2840" y="6230"/>
                      <a:pt x="2826" y="6215"/>
                    </a:cubicBezTo>
                    <a:lnTo>
                      <a:pt x="2826" y="6215"/>
                    </a:lnTo>
                    <a:cubicBezTo>
                      <a:pt x="2847" y="6278"/>
                      <a:pt x="2679" y="6340"/>
                      <a:pt x="2805" y="6403"/>
                    </a:cubicBezTo>
                    <a:lnTo>
                      <a:pt x="2867" y="6382"/>
                    </a:lnTo>
                    <a:cubicBezTo>
                      <a:pt x="2847" y="6382"/>
                      <a:pt x="2847" y="6382"/>
                      <a:pt x="2847" y="6361"/>
                    </a:cubicBezTo>
                    <a:cubicBezTo>
                      <a:pt x="2866" y="6347"/>
                      <a:pt x="2880" y="6341"/>
                      <a:pt x="2890" y="6341"/>
                    </a:cubicBezTo>
                    <a:cubicBezTo>
                      <a:pt x="2924" y="6341"/>
                      <a:pt x="2919" y="6403"/>
                      <a:pt x="2951" y="6403"/>
                    </a:cubicBezTo>
                    <a:cubicBezTo>
                      <a:pt x="2888" y="6424"/>
                      <a:pt x="2951" y="6466"/>
                      <a:pt x="2847" y="6508"/>
                    </a:cubicBezTo>
                    <a:cubicBezTo>
                      <a:pt x="2993" y="6591"/>
                      <a:pt x="2826" y="6696"/>
                      <a:pt x="2909" y="6780"/>
                    </a:cubicBezTo>
                    <a:cubicBezTo>
                      <a:pt x="2918" y="6776"/>
                      <a:pt x="2924" y="6774"/>
                      <a:pt x="2930" y="6774"/>
                    </a:cubicBezTo>
                    <a:cubicBezTo>
                      <a:pt x="2953" y="6774"/>
                      <a:pt x="2960" y="6801"/>
                      <a:pt x="2993" y="6801"/>
                    </a:cubicBezTo>
                    <a:cubicBezTo>
                      <a:pt x="3035" y="6822"/>
                      <a:pt x="2930" y="6822"/>
                      <a:pt x="2930" y="6863"/>
                    </a:cubicBezTo>
                    <a:lnTo>
                      <a:pt x="3014" y="6884"/>
                    </a:lnTo>
                    <a:cubicBezTo>
                      <a:pt x="2909" y="6968"/>
                      <a:pt x="3139" y="6926"/>
                      <a:pt x="3098" y="7010"/>
                    </a:cubicBezTo>
                    <a:cubicBezTo>
                      <a:pt x="2993" y="7052"/>
                      <a:pt x="3181" y="7114"/>
                      <a:pt x="3077" y="7198"/>
                    </a:cubicBezTo>
                    <a:lnTo>
                      <a:pt x="3139" y="7198"/>
                    </a:lnTo>
                    <a:cubicBezTo>
                      <a:pt x="3077" y="7261"/>
                      <a:pt x="3202" y="7282"/>
                      <a:pt x="3160" y="7324"/>
                    </a:cubicBezTo>
                    <a:cubicBezTo>
                      <a:pt x="3181" y="7331"/>
                      <a:pt x="3193" y="7333"/>
                      <a:pt x="3201" y="7333"/>
                    </a:cubicBezTo>
                    <a:cubicBezTo>
                      <a:pt x="3219" y="7333"/>
                      <a:pt x="3223" y="7324"/>
                      <a:pt x="3265" y="7324"/>
                    </a:cubicBezTo>
                    <a:cubicBezTo>
                      <a:pt x="3254" y="7335"/>
                      <a:pt x="3257" y="7338"/>
                      <a:pt x="3267" y="7338"/>
                    </a:cubicBezTo>
                    <a:cubicBezTo>
                      <a:pt x="3282" y="7338"/>
                      <a:pt x="3311" y="7330"/>
                      <a:pt x="3328" y="7324"/>
                    </a:cubicBezTo>
                    <a:lnTo>
                      <a:pt x="3328" y="7324"/>
                    </a:lnTo>
                    <a:cubicBezTo>
                      <a:pt x="3410" y="7408"/>
                      <a:pt x="3077" y="7470"/>
                      <a:pt x="3098" y="7533"/>
                    </a:cubicBezTo>
                    <a:cubicBezTo>
                      <a:pt x="3014" y="7596"/>
                      <a:pt x="3244" y="7658"/>
                      <a:pt x="3098" y="7658"/>
                    </a:cubicBezTo>
                    <a:lnTo>
                      <a:pt x="3077" y="7638"/>
                    </a:lnTo>
                    <a:lnTo>
                      <a:pt x="3077" y="7721"/>
                    </a:lnTo>
                    <a:lnTo>
                      <a:pt x="3119" y="7721"/>
                    </a:lnTo>
                    <a:cubicBezTo>
                      <a:pt x="3077" y="7763"/>
                      <a:pt x="3160" y="7847"/>
                      <a:pt x="3056" y="7889"/>
                    </a:cubicBezTo>
                    <a:cubicBezTo>
                      <a:pt x="3077" y="7889"/>
                      <a:pt x="3077" y="7889"/>
                      <a:pt x="3077" y="7910"/>
                    </a:cubicBezTo>
                    <a:cubicBezTo>
                      <a:pt x="3035" y="7951"/>
                      <a:pt x="3119" y="7972"/>
                      <a:pt x="3014" y="7993"/>
                    </a:cubicBezTo>
                    <a:lnTo>
                      <a:pt x="3035" y="7993"/>
                    </a:lnTo>
                    <a:cubicBezTo>
                      <a:pt x="2909" y="8056"/>
                      <a:pt x="2930" y="8223"/>
                      <a:pt x="2909" y="8349"/>
                    </a:cubicBezTo>
                    <a:cubicBezTo>
                      <a:pt x="2993" y="8349"/>
                      <a:pt x="2951" y="8412"/>
                      <a:pt x="2930" y="8454"/>
                    </a:cubicBezTo>
                    <a:lnTo>
                      <a:pt x="2972" y="8454"/>
                    </a:lnTo>
                    <a:cubicBezTo>
                      <a:pt x="2867" y="8495"/>
                      <a:pt x="3056" y="8600"/>
                      <a:pt x="2951" y="8663"/>
                    </a:cubicBezTo>
                    <a:cubicBezTo>
                      <a:pt x="2993" y="8684"/>
                      <a:pt x="2867" y="8747"/>
                      <a:pt x="3014" y="8788"/>
                    </a:cubicBezTo>
                    <a:cubicBezTo>
                      <a:pt x="2888" y="8851"/>
                      <a:pt x="2888" y="8914"/>
                      <a:pt x="2930" y="9039"/>
                    </a:cubicBezTo>
                    <a:lnTo>
                      <a:pt x="2951" y="9039"/>
                    </a:lnTo>
                    <a:cubicBezTo>
                      <a:pt x="3014" y="9123"/>
                      <a:pt x="3056" y="9165"/>
                      <a:pt x="3119" y="9228"/>
                    </a:cubicBezTo>
                    <a:cubicBezTo>
                      <a:pt x="3014" y="9186"/>
                      <a:pt x="2909" y="9165"/>
                      <a:pt x="2847" y="9165"/>
                    </a:cubicBezTo>
                    <a:cubicBezTo>
                      <a:pt x="2721" y="9165"/>
                      <a:pt x="2679" y="9207"/>
                      <a:pt x="2763" y="9395"/>
                    </a:cubicBezTo>
                    <a:cubicBezTo>
                      <a:pt x="2847" y="9542"/>
                      <a:pt x="3056" y="9876"/>
                      <a:pt x="3621" y="10232"/>
                    </a:cubicBezTo>
                    <a:cubicBezTo>
                      <a:pt x="3872" y="10274"/>
                      <a:pt x="4081" y="10316"/>
                      <a:pt x="4416" y="10441"/>
                    </a:cubicBezTo>
                    <a:lnTo>
                      <a:pt x="4332" y="10504"/>
                    </a:lnTo>
                    <a:cubicBezTo>
                      <a:pt x="4353" y="10502"/>
                      <a:pt x="4373" y="10501"/>
                      <a:pt x="4393" y="10501"/>
                    </a:cubicBezTo>
                    <a:cubicBezTo>
                      <a:pt x="4593" y="10501"/>
                      <a:pt x="4747" y="10590"/>
                      <a:pt x="4918" y="10609"/>
                    </a:cubicBezTo>
                    <a:cubicBezTo>
                      <a:pt x="5023" y="10692"/>
                      <a:pt x="4751" y="10692"/>
                      <a:pt x="4981" y="10755"/>
                    </a:cubicBezTo>
                    <a:cubicBezTo>
                      <a:pt x="5226" y="10780"/>
                      <a:pt x="5256" y="10790"/>
                      <a:pt x="5322" y="10790"/>
                    </a:cubicBezTo>
                    <a:cubicBezTo>
                      <a:pt x="5369" y="10790"/>
                      <a:pt x="5435" y="10785"/>
                      <a:pt x="5608" y="10776"/>
                    </a:cubicBezTo>
                    <a:cubicBezTo>
                      <a:pt x="5567" y="10734"/>
                      <a:pt x="5357" y="10755"/>
                      <a:pt x="5420" y="10692"/>
                    </a:cubicBezTo>
                    <a:lnTo>
                      <a:pt x="5420" y="10692"/>
                    </a:lnTo>
                    <a:cubicBezTo>
                      <a:pt x="5457" y="10729"/>
                      <a:pt x="5700" y="10734"/>
                      <a:pt x="5734" y="10776"/>
                    </a:cubicBezTo>
                    <a:lnTo>
                      <a:pt x="5734" y="10776"/>
                    </a:lnTo>
                    <a:lnTo>
                      <a:pt x="5734" y="10734"/>
                    </a:lnTo>
                    <a:cubicBezTo>
                      <a:pt x="5746" y="10737"/>
                      <a:pt x="5757" y="10738"/>
                      <a:pt x="5768" y="10738"/>
                    </a:cubicBezTo>
                    <a:cubicBezTo>
                      <a:pt x="5836" y="10738"/>
                      <a:pt x="5895" y="10689"/>
                      <a:pt x="5985" y="10671"/>
                    </a:cubicBezTo>
                    <a:lnTo>
                      <a:pt x="5985" y="10671"/>
                    </a:lnTo>
                    <a:cubicBezTo>
                      <a:pt x="6027" y="10692"/>
                      <a:pt x="6069" y="10713"/>
                      <a:pt x="5943" y="10734"/>
                    </a:cubicBezTo>
                    <a:cubicBezTo>
                      <a:pt x="6046" y="10744"/>
                      <a:pt x="6166" y="10753"/>
                      <a:pt x="6280" y="10753"/>
                    </a:cubicBezTo>
                    <a:cubicBezTo>
                      <a:pt x="6421" y="10753"/>
                      <a:pt x="6553" y="10739"/>
                      <a:pt x="6634" y="10692"/>
                    </a:cubicBezTo>
                    <a:cubicBezTo>
                      <a:pt x="6843" y="10651"/>
                      <a:pt x="6759" y="10588"/>
                      <a:pt x="6822" y="10525"/>
                    </a:cubicBezTo>
                    <a:cubicBezTo>
                      <a:pt x="6839" y="10516"/>
                      <a:pt x="6867" y="10511"/>
                      <a:pt x="6896" y="10511"/>
                    </a:cubicBezTo>
                    <a:cubicBezTo>
                      <a:pt x="6936" y="10511"/>
                      <a:pt x="6977" y="10521"/>
                      <a:pt x="6989" y="10546"/>
                    </a:cubicBezTo>
                    <a:lnTo>
                      <a:pt x="7010" y="10525"/>
                    </a:lnTo>
                    <a:lnTo>
                      <a:pt x="7094" y="10546"/>
                    </a:lnTo>
                    <a:cubicBezTo>
                      <a:pt x="7471" y="10337"/>
                      <a:pt x="7910" y="10337"/>
                      <a:pt x="8182" y="10065"/>
                    </a:cubicBezTo>
                    <a:lnTo>
                      <a:pt x="8182" y="10065"/>
                    </a:lnTo>
                    <a:cubicBezTo>
                      <a:pt x="8101" y="10097"/>
                      <a:pt x="8006" y="10168"/>
                      <a:pt x="7949" y="10168"/>
                    </a:cubicBezTo>
                    <a:cubicBezTo>
                      <a:pt x="7933" y="10168"/>
                      <a:pt x="7919" y="10162"/>
                      <a:pt x="7910" y="10148"/>
                    </a:cubicBezTo>
                    <a:lnTo>
                      <a:pt x="8182" y="10023"/>
                    </a:lnTo>
                    <a:lnTo>
                      <a:pt x="8182" y="10023"/>
                    </a:lnTo>
                    <a:cubicBezTo>
                      <a:pt x="8125" y="10046"/>
                      <a:pt x="8067" y="10062"/>
                      <a:pt x="8031" y="10062"/>
                    </a:cubicBezTo>
                    <a:cubicBezTo>
                      <a:pt x="8000" y="10062"/>
                      <a:pt x="7984" y="10051"/>
                      <a:pt x="7994" y="10023"/>
                    </a:cubicBezTo>
                    <a:cubicBezTo>
                      <a:pt x="8370" y="9855"/>
                      <a:pt x="8726" y="9709"/>
                      <a:pt x="9124" y="9374"/>
                    </a:cubicBezTo>
                    <a:cubicBezTo>
                      <a:pt x="9124" y="9353"/>
                      <a:pt x="9124" y="9353"/>
                      <a:pt x="9124" y="9332"/>
                    </a:cubicBezTo>
                    <a:cubicBezTo>
                      <a:pt x="9145" y="9311"/>
                      <a:pt x="9165" y="9311"/>
                      <a:pt x="9165" y="9291"/>
                    </a:cubicBezTo>
                    <a:cubicBezTo>
                      <a:pt x="9165" y="9270"/>
                      <a:pt x="9165" y="9270"/>
                      <a:pt x="9165" y="9270"/>
                    </a:cubicBezTo>
                    <a:cubicBezTo>
                      <a:pt x="9249" y="9165"/>
                      <a:pt x="9375" y="9060"/>
                      <a:pt x="9417" y="8935"/>
                    </a:cubicBezTo>
                    <a:cubicBezTo>
                      <a:pt x="9417" y="8977"/>
                      <a:pt x="9417" y="8977"/>
                      <a:pt x="9437" y="8977"/>
                    </a:cubicBezTo>
                    <a:cubicBezTo>
                      <a:pt x="9404" y="9010"/>
                      <a:pt x="9389" y="9037"/>
                      <a:pt x="9400" y="9037"/>
                    </a:cubicBezTo>
                    <a:cubicBezTo>
                      <a:pt x="9410" y="9037"/>
                      <a:pt x="9441" y="9015"/>
                      <a:pt x="9500" y="8956"/>
                    </a:cubicBezTo>
                    <a:cubicBezTo>
                      <a:pt x="9521" y="8935"/>
                      <a:pt x="9542" y="8914"/>
                      <a:pt x="9563" y="8914"/>
                    </a:cubicBezTo>
                    <a:cubicBezTo>
                      <a:pt x="9603" y="8834"/>
                      <a:pt x="9609" y="8805"/>
                      <a:pt x="9592" y="8805"/>
                    </a:cubicBezTo>
                    <a:cubicBezTo>
                      <a:pt x="9582" y="8805"/>
                      <a:pt x="9565" y="8815"/>
                      <a:pt x="9542" y="8830"/>
                    </a:cubicBezTo>
                    <a:cubicBezTo>
                      <a:pt x="9593" y="8779"/>
                      <a:pt x="9658" y="8714"/>
                      <a:pt x="9635" y="8714"/>
                    </a:cubicBezTo>
                    <a:cubicBezTo>
                      <a:pt x="9630" y="8714"/>
                      <a:pt x="9621" y="8718"/>
                      <a:pt x="9605" y="8726"/>
                    </a:cubicBezTo>
                    <a:cubicBezTo>
                      <a:pt x="9751" y="8495"/>
                      <a:pt x="9856" y="8537"/>
                      <a:pt x="9961" y="8412"/>
                    </a:cubicBezTo>
                    <a:cubicBezTo>
                      <a:pt x="10122" y="8170"/>
                      <a:pt x="10186" y="8064"/>
                      <a:pt x="10358" y="7721"/>
                    </a:cubicBezTo>
                    <a:lnTo>
                      <a:pt x="10358" y="7721"/>
                    </a:lnTo>
                    <a:cubicBezTo>
                      <a:pt x="10400" y="7616"/>
                      <a:pt x="10316" y="7554"/>
                      <a:pt x="10421" y="7345"/>
                    </a:cubicBezTo>
                    <a:cubicBezTo>
                      <a:pt x="10756" y="7282"/>
                      <a:pt x="10630" y="6801"/>
                      <a:pt x="10777" y="6340"/>
                    </a:cubicBezTo>
                    <a:cubicBezTo>
                      <a:pt x="10788" y="6352"/>
                      <a:pt x="10798" y="6356"/>
                      <a:pt x="10806" y="6356"/>
                    </a:cubicBezTo>
                    <a:cubicBezTo>
                      <a:pt x="10857" y="6356"/>
                      <a:pt x="10867" y="6189"/>
                      <a:pt x="10910" y="6189"/>
                    </a:cubicBezTo>
                    <a:cubicBezTo>
                      <a:pt x="10914" y="6189"/>
                      <a:pt x="10919" y="6191"/>
                      <a:pt x="10923" y="6194"/>
                    </a:cubicBezTo>
                    <a:cubicBezTo>
                      <a:pt x="10923" y="6026"/>
                      <a:pt x="10944" y="5859"/>
                      <a:pt x="10944" y="5713"/>
                    </a:cubicBezTo>
                    <a:cubicBezTo>
                      <a:pt x="10986" y="5399"/>
                      <a:pt x="11028" y="5106"/>
                      <a:pt x="10923" y="4771"/>
                    </a:cubicBezTo>
                    <a:lnTo>
                      <a:pt x="10923" y="4792"/>
                    </a:lnTo>
                    <a:cubicBezTo>
                      <a:pt x="10860" y="4645"/>
                      <a:pt x="10818" y="4290"/>
                      <a:pt x="10860" y="4143"/>
                    </a:cubicBezTo>
                    <a:lnTo>
                      <a:pt x="10860" y="4143"/>
                    </a:lnTo>
                    <a:cubicBezTo>
                      <a:pt x="10853" y="4162"/>
                      <a:pt x="10844" y="4169"/>
                      <a:pt x="10834" y="4169"/>
                    </a:cubicBezTo>
                    <a:cubicBezTo>
                      <a:pt x="10799" y="4169"/>
                      <a:pt x="10754" y="4075"/>
                      <a:pt x="10719" y="4075"/>
                    </a:cubicBezTo>
                    <a:cubicBezTo>
                      <a:pt x="10711" y="4075"/>
                      <a:pt x="10703" y="4081"/>
                      <a:pt x="10696" y="4095"/>
                    </a:cubicBezTo>
                    <a:lnTo>
                      <a:pt x="10696" y="4095"/>
                    </a:lnTo>
                    <a:cubicBezTo>
                      <a:pt x="10749" y="3961"/>
                      <a:pt x="10567" y="3537"/>
                      <a:pt x="10567" y="3537"/>
                    </a:cubicBezTo>
                    <a:cubicBezTo>
                      <a:pt x="10463" y="3474"/>
                      <a:pt x="10400" y="3118"/>
                      <a:pt x="10233" y="2951"/>
                    </a:cubicBezTo>
                    <a:lnTo>
                      <a:pt x="10191" y="2658"/>
                    </a:lnTo>
                    <a:lnTo>
                      <a:pt x="10170" y="2783"/>
                    </a:lnTo>
                    <a:cubicBezTo>
                      <a:pt x="10134" y="2700"/>
                      <a:pt x="10105" y="2664"/>
                      <a:pt x="10087" y="2664"/>
                    </a:cubicBezTo>
                    <a:cubicBezTo>
                      <a:pt x="10073" y="2664"/>
                      <a:pt x="10065" y="2684"/>
                      <a:pt x="10065" y="2721"/>
                    </a:cubicBezTo>
                    <a:cubicBezTo>
                      <a:pt x="10023" y="2658"/>
                      <a:pt x="10023" y="2616"/>
                      <a:pt x="9961" y="2532"/>
                    </a:cubicBezTo>
                    <a:lnTo>
                      <a:pt x="9940" y="2595"/>
                    </a:lnTo>
                    <a:cubicBezTo>
                      <a:pt x="9848" y="2503"/>
                      <a:pt x="9868" y="2401"/>
                      <a:pt x="9910" y="2401"/>
                    </a:cubicBezTo>
                    <a:cubicBezTo>
                      <a:pt x="9925" y="2401"/>
                      <a:pt x="9944" y="2415"/>
                      <a:pt x="9961" y="2449"/>
                    </a:cubicBezTo>
                    <a:cubicBezTo>
                      <a:pt x="9877" y="2030"/>
                      <a:pt x="9793" y="2302"/>
                      <a:pt x="9668" y="1967"/>
                    </a:cubicBezTo>
                    <a:lnTo>
                      <a:pt x="9689" y="1863"/>
                    </a:lnTo>
                    <a:cubicBezTo>
                      <a:pt x="9584" y="1695"/>
                      <a:pt x="9532" y="1695"/>
                      <a:pt x="9479" y="1695"/>
                    </a:cubicBezTo>
                    <a:cubicBezTo>
                      <a:pt x="9427" y="1695"/>
                      <a:pt x="9375" y="1695"/>
                      <a:pt x="9270" y="1528"/>
                    </a:cubicBezTo>
                    <a:lnTo>
                      <a:pt x="9228" y="1549"/>
                    </a:lnTo>
                    <a:cubicBezTo>
                      <a:pt x="9165" y="1486"/>
                      <a:pt x="9082" y="1402"/>
                      <a:pt x="9165" y="1381"/>
                    </a:cubicBezTo>
                    <a:cubicBezTo>
                      <a:pt x="8873" y="1151"/>
                      <a:pt x="8496" y="963"/>
                      <a:pt x="8224" y="858"/>
                    </a:cubicBezTo>
                    <a:cubicBezTo>
                      <a:pt x="8158" y="801"/>
                      <a:pt x="8160" y="788"/>
                      <a:pt x="8183" y="788"/>
                    </a:cubicBezTo>
                    <a:cubicBezTo>
                      <a:pt x="8200" y="788"/>
                      <a:pt x="8228" y="795"/>
                      <a:pt x="8249" y="795"/>
                    </a:cubicBezTo>
                    <a:cubicBezTo>
                      <a:pt x="8272" y="795"/>
                      <a:pt x="8286" y="787"/>
                      <a:pt x="8266" y="754"/>
                    </a:cubicBezTo>
                    <a:cubicBezTo>
                      <a:pt x="8098" y="544"/>
                      <a:pt x="7973" y="607"/>
                      <a:pt x="7785" y="544"/>
                    </a:cubicBezTo>
                    <a:lnTo>
                      <a:pt x="7868" y="524"/>
                    </a:lnTo>
                    <a:cubicBezTo>
                      <a:pt x="7868" y="524"/>
                      <a:pt x="7764" y="482"/>
                      <a:pt x="7659" y="440"/>
                    </a:cubicBezTo>
                    <a:cubicBezTo>
                      <a:pt x="7554" y="398"/>
                      <a:pt x="7450" y="356"/>
                      <a:pt x="7450" y="356"/>
                    </a:cubicBezTo>
                    <a:lnTo>
                      <a:pt x="7450" y="356"/>
                    </a:lnTo>
                    <a:lnTo>
                      <a:pt x="7492" y="440"/>
                    </a:lnTo>
                    <a:lnTo>
                      <a:pt x="7220" y="335"/>
                    </a:lnTo>
                    <a:cubicBezTo>
                      <a:pt x="7195" y="311"/>
                      <a:pt x="7196" y="302"/>
                      <a:pt x="7213" y="302"/>
                    </a:cubicBezTo>
                    <a:cubicBezTo>
                      <a:pt x="7239" y="302"/>
                      <a:pt x="7302" y="323"/>
                      <a:pt x="7366" y="335"/>
                    </a:cubicBezTo>
                    <a:cubicBezTo>
                      <a:pt x="7097" y="239"/>
                      <a:pt x="6899" y="37"/>
                      <a:pt x="6593" y="37"/>
                    </a:cubicBezTo>
                    <a:cubicBezTo>
                      <a:pt x="6565" y="37"/>
                      <a:pt x="6537" y="39"/>
                      <a:pt x="6508" y="42"/>
                    </a:cubicBezTo>
                    <a:lnTo>
                      <a:pt x="6550" y="105"/>
                    </a:lnTo>
                    <a:cubicBezTo>
                      <a:pt x="6550" y="105"/>
                      <a:pt x="6592" y="105"/>
                      <a:pt x="6613" y="126"/>
                    </a:cubicBezTo>
                    <a:cubicBezTo>
                      <a:pt x="6716" y="177"/>
                      <a:pt x="6718" y="193"/>
                      <a:pt x="6676" y="193"/>
                    </a:cubicBezTo>
                    <a:cubicBezTo>
                      <a:pt x="6616" y="193"/>
                      <a:pt x="6462" y="160"/>
                      <a:pt x="6394" y="160"/>
                    </a:cubicBezTo>
                    <a:cubicBezTo>
                      <a:pt x="6376" y="160"/>
                      <a:pt x="6365" y="162"/>
                      <a:pt x="6362" y="168"/>
                    </a:cubicBezTo>
                    <a:cubicBezTo>
                      <a:pt x="6278" y="84"/>
                      <a:pt x="6006" y="105"/>
                      <a:pt x="5880" y="0"/>
                    </a:cubicBezTo>
                    <a:close/>
                    <a:moveTo>
                      <a:pt x="5734" y="10776"/>
                    </a:moveTo>
                    <a:lnTo>
                      <a:pt x="5734" y="10797"/>
                    </a:lnTo>
                    <a:cubicBezTo>
                      <a:pt x="5739" y="10789"/>
                      <a:pt x="5739" y="10782"/>
                      <a:pt x="5734" y="107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1"/>
              <p:cNvSpPr/>
              <p:nvPr/>
            </p:nvSpPr>
            <p:spPr>
              <a:xfrm>
                <a:off x="1878475" y="14229725"/>
                <a:ext cx="25" cy="1600"/>
              </a:xfrm>
              <a:custGeom>
                <a:rect b="b" l="l" r="r" t="t"/>
                <a:pathLst>
                  <a:path extrusionOk="0" h="64" w="1">
                    <a:moveTo>
                      <a:pt x="1" y="1"/>
                    </a:moveTo>
                    <a:lnTo>
                      <a:pt x="1" y="64"/>
                    </a:lnTo>
                    <a:lnTo>
                      <a:pt x="1" y="6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1"/>
              <p:cNvSpPr/>
              <p:nvPr/>
            </p:nvSpPr>
            <p:spPr>
              <a:xfrm>
                <a:off x="1802100" y="14266875"/>
                <a:ext cx="25" cy="25"/>
              </a:xfrm>
              <a:custGeom>
                <a:rect b="b" l="l" r="r" t="t"/>
                <a:pathLst>
                  <a:path extrusionOk="0" h="1" w="1">
                    <a:moveTo>
                      <a:pt x="1" y="0"/>
                    </a:moveTo>
                    <a:lnTo>
                      <a:pt x="1" y="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1"/>
              <p:cNvSpPr/>
              <p:nvPr/>
            </p:nvSpPr>
            <p:spPr>
              <a:xfrm>
                <a:off x="1768625" y="14319175"/>
                <a:ext cx="1075" cy="550"/>
              </a:xfrm>
              <a:custGeom>
                <a:rect b="b" l="l" r="r" t="t"/>
                <a:pathLst>
                  <a:path extrusionOk="0" h="22" w="43">
                    <a:moveTo>
                      <a:pt x="1" y="22"/>
                    </a:moveTo>
                    <a:lnTo>
                      <a:pt x="42" y="1"/>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1"/>
              <p:cNvSpPr/>
              <p:nvPr/>
            </p:nvSpPr>
            <p:spPr>
              <a:xfrm>
                <a:off x="1713175" y="14279950"/>
                <a:ext cx="25" cy="25"/>
              </a:xfrm>
              <a:custGeom>
                <a:rect b="b" l="l" r="r" t="t"/>
                <a:pathLst>
                  <a:path extrusionOk="0" h="1" w="1">
                    <a:moveTo>
                      <a:pt x="1" y="1"/>
                    </a:moveTo>
                    <a:lnTo>
                      <a:pt x="1"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 name="Google Shape;951;p21"/>
            <p:cNvSpPr/>
            <p:nvPr/>
          </p:nvSpPr>
          <p:spPr>
            <a:xfrm>
              <a:off x="8341138" y="4812433"/>
              <a:ext cx="81792" cy="66215"/>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1"/>
            <p:cNvSpPr/>
            <p:nvPr/>
          </p:nvSpPr>
          <p:spPr>
            <a:xfrm>
              <a:off x="8755613" y="2066646"/>
              <a:ext cx="81792" cy="66215"/>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1"/>
            <p:cNvSpPr/>
            <p:nvPr/>
          </p:nvSpPr>
          <p:spPr>
            <a:xfrm>
              <a:off x="8285566" y="2875712"/>
              <a:ext cx="81792" cy="66215"/>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sign 7">
  <p:cSld name="CUSTOM_9_1_1_1_1_1_1_1_1_1">
    <p:bg>
      <p:bgPr>
        <a:solidFill>
          <a:schemeClr val="accent2"/>
        </a:solidFill>
      </p:bgPr>
    </p:bg>
    <p:spTree>
      <p:nvGrpSpPr>
        <p:cNvPr id="954" name="Shape 954"/>
        <p:cNvGrpSpPr/>
        <p:nvPr/>
      </p:nvGrpSpPr>
      <p:grpSpPr>
        <a:xfrm>
          <a:off x="0" y="0"/>
          <a:ext cx="0" cy="0"/>
          <a:chOff x="0" y="0"/>
          <a:chExt cx="0" cy="0"/>
        </a:xfrm>
      </p:grpSpPr>
      <p:sp>
        <p:nvSpPr>
          <p:cNvPr id="955" name="Google Shape;955;p22"/>
          <p:cNvSpPr/>
          <p:nvPr/>
        </p:nvSpPr>
        <p:spPr>
          <a:xfrm>
            <a:off x="153900" y="151950"/>
            <a:ext cx="8817000" cy="4836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2"/>
          <p:cNvSpPr txBox="1"/>
          <p:nvPr>
            <p:ph type="title"/>
          </p:nvPr>
        </p:nvSpPr>
        <p:spPr>
          <a:xfrm>
            <a:off x="885825" y="1058500"/>
            <a:ext cx="7364100" cy="624000"/>
          </a:xfrm>
          <a:prstGeom prst="rect">
            <a:avLst/>
          </a:prstGeom>
        </p:spPr>
        <p:txBody>
          <a:bodyPr anchorCtr="0" anchor="ctr" bIns="91425" lIns="91425" spcFirstLastPara="1" rIns="91425" wrap="square" tIns="91425">
            <a:noAutofit/>
          </a:bodyPr>
          <a:lstStyle>
            <a:lvl1pPr lvl="0" rtl="0" algn="ctr">
              <a:lnSpc>
                <a:spcPct val="90000"/>
              </a:lnSpc>
              <a:spcBef>
                <a:spcPts val="0"/>
              </a:spcBef>
              <a:spcAft>
                <a:spcPts val="0"/>
              </a:spcAft>
              <a:buSzPts val="4200"/>
              <a:buNone/>
              <a:defRPr sz="4000">
                <a:solidFill>
                  <a:schemeClr val="accent2"/>
                </a:solidFill>
              </a:defRPr>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sp>
        <p:nvSpPr>
          <p:cNvPr id="957" name="Google Shape;957;p22"/>
          <p:cNvSpPr txBox="1"/>
          <p:nvPr>
            <p:ph idx="1" type="subTitle"/>
          </p:nvPr>
        </p:nvSpPr>
        <p:spPr>
          <a:xfrm>
            <a:off x="3016850" y="2461145"/>
            <a:ext cx="3110100" cy="757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000000"/>
              </a:buClr>
              <a:buSzPts val="2100"/>
              <a:buNone/>
              <a:defRPr sz="1200">
                <a:solidFill>
                  <a:schemeClr val="dk1"/>
                </a:solidFill>
              </a:defRPr>
            </a:lvl1pPr>
            <a:lvl2pPr lvl="1" rtl="0" algn="ctr">
              <a:lnSpc>
                <a:spcPct val="100000"/>
              </a:lnSpc>
              <a:spcBef>
                <a:spcPts val="0"/>
              </a:spcBef>
              <a:spcAft>
                <a:spcPts val="0"/>
              </a:spcAft>
              <a:buClr>
                <a:srgbClr val="000000"/>
              </a:buClr>
              <a:buSzPts val="2100"/>
              <a:buNone/>
              <a:defRPr sz="2100">
                <a:solidFill>
                  <a:srgbClr val="000000"/>
                </a:solidFill>
              </a:defRPr>
            </a:lvl2pPr>
            <a:lvl3pPr lvl="2" rtl="0" algn="ctr">
              <a:lnSpc>
                <a:spcPct val="100000"/>
              </a:lnSpc>
              <a:spcBef>
                <a:spcPts val="0"/>
              </a:spcBef>
              <a:spcAft>
                <a:spcPts val="0"/>
              </a:spcAft>
              <a:buClr>
                <a:srgbClr val="000000"/>
              </a:buClr>
              <a:buSzPts val="2100"/>
              <a:buNone/>
              <a:defRPr sz="2100">
                <a:solidFill>
                  <a:srgbClr val="000000"/>
                </a:solidFill>
              </a:defRPr>
            </a:lvl3pPr>
            <a:lvl4pPr lvl="3" rtl="0" algn="ctr">
              <a:lnSpc>
                <a:spcPct val="100000"/>
              </a:lnSpc>
              <a:spcBef>
                <a:spcPts val="0"/>
              </a:spcBef>
              <a:spcAft>
                <a:spcPts val="0"/>
              </a:spcAft>
              <a:buClr>
                <a:srgbClr val="000000"/>
              </a:buClr>
              <a:buSzPts val="2100"/>
              <a:buNone/>
              <a:defRPr sz="2100">
                <a:solidFill>
                  <a:srgbClr val="000000"/>
                </a:solidFill>
              </a:defRPr>
            </a:lvl4pPr>
            <a:lvl5pPr lvl="4" rtl="0" algn="ctr">
              <a:lnSpc>
                <a:spcPct val="100000"/>
              </a:lnSpc>
              <a:spcBef>
                <a:spcPts val="0"/>
              </a:spcBef>
              <a:spcAft>
                <a:spcPts val="0"/>
              </a:spcAft>
              <a:buClr>
                <a:srgbClr val="000000"/>
              </a:buClr>
              <a:buSzPts val="2100"/>
              <a:buNone/>
              <a:defRPr sz="2100">
                <a:solidFill>
                  <a:srgbClr val="000000"/>
                </a:solidFill>
              </a:defRPr>
            </a:lvl5pPr>
            <a:lvl6pPr lvl="5" rtl="0" algn="ctr">
              <a:lnSpc>
                <a:spcPct val="100000"/>
              </a:lnSpc>
              <a:spcBef>
                <a:spcPts val="0"/>
              </a:spcBef>
              <a:spcAft>
                <a:spcPts val="0"/>
              </a:spcAft>
              <a:buClr>
                <a:srgbClr val="000000"/>
              </a:buClr>
              <a:buSzPts val="2100"/>
              <a:buNone/>
              <a:defRPr sz="2100">
                <a:solidFill>
                  <a:srgbClr val="000000"/>
                </a:solidFill>
              </a:defRPr>
            </a:lvl6pPr>
            <a:lvl7pPr lvl="6" rtl="0" algn="ctr">
              <a:lnSpc>
                <a:spcPct val="100000"/>
              </a:lnSpc>
              <a:spcBef>
                <a:spcPts val="0"/>
              </a:spcBef>
              <a:spcAft>
                <a:spcPts val="0"/>
              </a:spcAft>
              <a:buClr>
                <a:srgbClr val="000000"/>
              </a:buClr>
              <a:buSzPts val="2100"/>
              <a:buNone/>
              <a:defRPr sz="2100">
                <a:solidFill>
                  <a:srgbClr val="000000"/>
                </a:solidFill>
              </a:defRPr>
            </a:lvl7pPr>
            <a:lvl8pPr lvl="7" rtl="0" algn="ctr">
              <a:lnSpc>
                <a:spcPct val="100000"/>
              </a:lnSpc>
              <a:spcBef>
                <a:spcPts val="0"/>
              </a:spcBef>
              <a:spcAft>
                <a:spcPts val="0"/>
              </a:spcAft>
              <a:buClr>
                <a:srgbClr val="000000"/>
              </a:buClr>
              <a:buSzPts val="2100"/>
              <a:buNone/>
              <a:defRPr sz="2100">
                <a:solidFill>
                  <a:srgbClr val="000000"/>
                </a:solidFill>
              </a:defRPr>
            </a:lvl8pPr>
            <a:lvl9pPr lvl="8" rtl="0" algn="ctr">
              <a:lnSpc>
                <a:spcPct val="100000"/>
              </a:lnSpc>
              <a:spcBef>
                <a:spcPts val="0"/>
              </a:spcBef>
              <a:spcAft>
                <a:spcPts val="0"/>
              </a:spcAft>
              <a:buClr>
                <a:srgbClr val="000000"/>
              </a:buClr>
              <a:buSzPts val="2100"/>
              <a:buNone/>
              <a:defRPr sz="2100">
                <a:solidFill>
                  <a:srgbClr val="000000"/>
                </a:solidFill>
              </a:defRPr>
            </a:lvl9pPr>
          </a:lstStyle>
          <a:p/>
        </p:txBody>
      </p:sp>
      <p:sp>
        <p:nvSpPr>
          <p:cNvPr id="958" name="Google Shape;958;p22"/>
          <p:cNvSpPr txBox="1"/>
          <p:nvPr>
            <p:ph idx="2" type="title"/>
          </p:nvPr>
        </p:nvSpPr>
        <p:spPr>
          <a:xfrm>
            <a:off x="2818800" y="1887929"/>
            <a:ext cx="3506400" cy="402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200"/>
              <a:buNone/>
              <a:defRPr sz="2500">
                <a:solidFill>
                  <a:schemeClr val="accent1"/>
                </a:solidFill>
              </a:defRPr>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sp>
        <p:nvSpPr>
          <p:cNvPr id="959" name="Google Shape;959;p22"/>
          <p:cNvSpPr/>
          <p:nvPr/>
        </p:nvSpPr>
        <p:spPr>
          <a:xfrm rot="10800000">
            <a:off x="8227186" y="440068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2"/>
          <p:cNvSpPr/>
          <p:nvPr/>
        </p:nvSpPr>
        <p:spPr>
          <a:xfrm rot="10800000">
            <a:off x="8488036" y="42319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2"/>
          <p:cNvSpPr/>
          <p:nvPr/>
        </p:nvSpPr>
        <p:spPr>
          <a:xfrm rot="10800000">
            <a:off x="8400836" y="46035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 name="Google Shape;962;p22"/>
          <p:cNvGrpSpPr/>
          <p:nvPr/>
        </p:nvGrpSpPr>
        <p:grpSpPr>
          <a:xfrm rot="-8100000">
            <a:off x="756362" y="777951"/>
            <a:ext cx="247153" cy="328024"/>
            <a:chOff x="8305911" y="659761"/>
            <a:chExt cx="247155" cy="328027"/>
          </a:xfrm>
        </p:grpSpPr>
        <p:sp>
          <p:nvSpPr>
            <p:cNvPr id="963" name="Google Shape;963;p22"/>
            <p:cNvSpPr/>
            <p:nvPr/>
          </p:nvSpPr>
          <p:spPr>
            <a:xfrm>
              <a:off x="8305911" y="65976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2"/>
            <p:cNvSpPr/>
            <p:nvPr/>
          </p:nvSpPr>
          <p:spPr>
            <a:xfrm>
              <a:off x="8465886" y="82116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2"/>
            <p:cNvSpPr/>
            <p:nvPr/>
          </p:nvSpPr>
          <p:spPr>
            <a:xfrm>
              <a:off x="8305911" y="9172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sign 8">
  <p:cSld name="CUSTOM_9_1_1_1_1_1_1_1">
    <p:bg>
      <p:bgPr>
        <a:solidFill>
          <a:schemeClr val="accent4"/>
        </a:solidFill>
      </p:bgPr>
    </p:bg>
    <p:spTree>
      <p:nvGrpSpPr>
        <p:cNvPr id="966" name="Shape 966"/>
        <p:cNvGrpSpPr/>
        <p:nvPr/>
      </p:nvGrpSpPr>
      <p:grpSpPr>
        <a:xfrm>
          <a:off x="0" y="0"/>
          <a:ext cx="0" cy="0"/>
          <a:chOff x="0" y="0"/>
          <a:chExt cx="0" cy="0"/>
        </a:xfrm>
      </p:grpSpPr>
      <p:sp>
        <p:nvSpPr>
          <p:cNvPr id="967" name="Google Shape;967;p23"/>
          <p:cNvSpPr/>
          <p:nvPr/>
        </p:nvSpPr>
        <p:spPr>
          <a:xfrm>
            <a:off x="151950" y="151950"/>
            <a:ext cx="8843100" cy="48399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3"/>
          <p:cNvSpPr txBox="1"/>
          <p:nvPr>
            <p:ph type="title"/>
          </p:nvPr>
        </p:nvSpPr>
        <p:spPr>
          <a:xfrm>
            <a:off x="885825" y="1058500"/>
            <a:ext cx="7364100" cy="624000"/>
          </a:xfrm>
          <a:prstGeom prst="rect">
            <a:avLst/>
          </a:prstGeom>
        </p:spPr>
        <p:txBody>
          <a:bodyPr anchorCtr="0" anchor="ctr" bIns="91425" lIns="91425" spcFirstLastPara="1" rIns="91425" wrap="square" tIns="91425">
            <a:noAutofit/>
          </a:bodyPr>
          <a:lstStyle>
            <a:lvl1pPr lvl="0" rtl="0" algn="ctr">
              <a:lnSpc>
                <a:spcPct val="90000"/>
              </a:lnSpc>
              <a:spcBef>
                <a:spcPts val="0"/>
              </a:spcBef>
              <a:spcAft>
                <a:spcPts val="0"/>
              </a:spcAft>
              <a:buSzPts val="4200"/>
              <a:buNone/>
              <a:defRPr sz="4000"/>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sp>
        <p:nvSpPr>
          <p:cNvPr id="969" name="Google Shape;969;p23"/>
          <p:cNvSpPr txBox="1"/>
          <p:nvPr>
            <p:ph idx="1" type="subTitle"/>
          </p:nvPr>
        </p:nvSpPr>
        <p:spPr>
          <a:xfrm>
            <a:off x="3016850" y="2461145"/>
            <a:ext cx="3110100" cy="757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000000"/>
              </a:buClr>
              <a:buSzPts val="2100"/>
              <a:buNone/>
              <a:defRPr sz="1200">
                <a:solidFill>
                  <a:schemeClr val="dk1"/>
                </a:solidFill>
              </a:defRPr>
            </a:lvl1pPr>
            <a:lvl2pPr lvl="1" rtl="0" algn="ctr">
              <a:lnSpc>
                <a:spcPct val="100000"/>
              </a:lnSpc>
              <a:spcBef>
                <a:spcPts val="0"/>
              </a:spcBef>
              <a:spcAft>
                <a:spcPts val="0"/>
              </a:spcAft>
              <a:buClr>
                <a:srgbClr val="000000"/>
              </a:buClr>
              <a:buSzPts val="2100"/>
              <a:buNone/>
              <a:defRPr sz="2100">
                <a:solidFill>
                  <a:srgbClr val="000000"/>
                </a:solidFill>
              </a:defRPr>
            </a:lvl2pPr>
            <a:lvl3pPr lvl="2" rtl="0" algn="ctr">
              <a:lnSpc>
                <a:spcPct val="100000"/>
              </a:lnSpc>
              <a:spcBef>
                <a:spcPts val="0"/>
              </a:spcBef>
              <a:spcAft>
                <a:spcPts val="0"/>
              </a:spcAft>
              <a:buClr>
                <a:srgbClr val="000000"/>
              </a:buClr>
              <a:buSzPts val="2100"/>
              <a:buNone/>
              <a:defRPr sz="2100">
                <a:solidFill>
                  <a:srgbClr val="000000"/>
                </a:solidFill>
              </a:defRPr>
            </a:lvl3pPr>
            <a:lvl4pPr lvl="3" rtl="0" algn="ctr">
              <a:lnSpc>
                <a:spcPct val="100000"/>
              </a:lnSpc>
              <a:spcBef>
                <a:spcPts val="0"/>
              </a:spcBef>
              <a:spcAft>
                <a:spcPts val="0"/>
              </a:spcAft>
              <a:buClr>
                <a:srgbClr val="000000"/>
              </a:buClr>
              <a:buSzPts val="2100"/>
              <a:buNone/>
              <a:defRPr sz="2100">
                <a:solidFill>
                  <a:srgbClr val="000000"/>
                </a:solidFill>
              </a:defRPr>
            </a:lvl4pPr>
            <a:lvl5pPr lvl="4" rtl="0" algn="ctr">
              <a:lnSpc>
                <a:spcPct val="100000"/>
              </a:lnSpc>
              <a:spcBef>
                <a:spcPts val="0"/>
              </a:spcBef>
              <a:spcAft>
                <a:spcPts val="0"/>
              </a:spcAft>
              <a:buClr>
                <a:srgbClr val="000000"/>
              </a:buClr>
              <a:buSzPts val="2100"/>
              <a:buNone/>
              <a:defRPr sz="2100">
                <a:solidFill>
                  <a:srgbClr val="000000"/>
                </a:solidFill>
              </a:defRPr>
            </a:lvl5pPr>
            <a:lvl6pPr lvl="5" rtl="0" algn="ctr">
              <a:lnSpc>
                <a:spcPct val="100000"/>
              </a:lnSpc>
              <a:spcBef>
                <a:spcPts val="0"/>
              </a:spcBef>
              <a:spcAft>
                <a:spcPts val="0"/>
              </a:spcAft>
              <a:buClr>
                <a:srgbClr val="000000"/>
              </a:buClr>
              <a:buSzPts val="2100"/>
              <a:buNone/>
              <a:defRPr sz="2100">
                <a:solidFill>
                  <a:srgbClr val="000000"/>
                </a:solidFill>
              </a:defRPr>
            </a:lvl6pPr>
            <a:lvl7pPr lvl="6" rtl="0" algn="ctr">
              <a:lnSpc>
                <a:spcPct val="100000"/>
              </a:lnSpc>
              <a:spcBef>
                <a:spcPts val="0"/>
              </a:spcBef>
              <a:spcAft>
                <a:spcPts val="0"/>
              </a:spcAft>
              <a:buClr>
                <a:srgbClr val="000000"/>
              </a:buClr>
              <a:buSzPts val="2100"/>
              <a:buNone/>
              <a:defRPr sz="2100">
                <a:solidFill>
                  <a:srgbClr val="000000"/>
                </a:solidFill>
              </a:defRPr>
            </a:lvl7pPr>
            <a:lvl8pPr lvl="7" rtl="0" algn="ctr">
              <a:lnSpc>
                <a:spcPct val="100000"/>
              </a:lnSpc>
              <a:spcBef>
                <a:spcPts val="0"/>
              </a:spcBef>
              <a:spcAft>
                <a:spcPts val="0"/>
              </a:spcAft>
              <a:buClr>
                <a:srgbClr val="000000"/>
              </a:buClr>
              <a:buSzPts val="2100"/>
              <a:buNone/>
              <a:defRPr sz="2100">
                <a:solidFill>
                  <a:srgbClr val="000000"/>
                </a:solidFill>
              </a:defRPr>
            </a:lvl8pPr>
            <a:lvl9pPr lvl="8" rtl="0" algn="ctr">
              <a:lnSpc>
                <a:spcPct val="100000"/>
              </a:lnSpc>
              <a:spcBef>
                <a:spcPts val="0"/>
              </a:spcBef>
              <a:spcAft>
                <a:spcPts val="0"/>
              </a:spcAft>
              <a:buClr>
                <a:srgbClr val="000000"/>
              </a:buClr>
              <a:buSzPts val="2100"/>
              <a:buNone/>
              <a:defRPr sz="2100">
                <a:solidFill>
                  <a:srgbClr val="000000"/>
                </a:solidFill>
              </a:defRPr>
            </a:lvl9pPr>
          </a:lstStyle>
          <a:p/>
        </p:txBody>
      </p:sp>
      <p:sp>
        <p:nvSpPr>
          <p:cNvPr id="970" name="Google Shape;970;p23"/>
          <p:cNvSpPr txBox="1"/>
          <p:nvPr>
            <p:ph idx="2" type="title"/>
          </p:nvPr>
        </p:nvSpPr>
        <p:spPr>
          <a:xfrm>
            <a:off x="2818800" y="1887929"/>
            <a:ext cx="3506400" cy="402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200"/>
              <a:buNone/>
              <a:defRPr sz="2500">
                <a:solidFill>
                  <a:schemeClr val="accent1"/>
                </a:solidFill>
              </a:defRPr>
            </a:lvl1pPr>
            <a:lvl2pPr lvl="1" rtl="0" algn="ctr">
              <a:spcBef>
                <a:spcPts val="0"/>
              </a:spcBef>
              <a:spcAft>
                <a:spcPts val="0"/>
              </a:spcAft>
              <a:buClr>
                <a:schemeClr val="accent1"/>
              </a:buClr>
              <a:buSzPts val="4200"/>
              <a:buNone/>
              <a:defRPr sz="4200">
                <a:solidFill>
                  <a:schemeClr val="accent1"/>
                </a:solidFill>
              </a:defRPr>
            </a:lvl2pPr>
            <a:lvl3pPr lvl="2" rtl="0" algn="ctr">
              <a:spcBef>
                <a:spcPts val="0"/>
              </a:spcBef>
              <a:spcAft>
                <a:spcPts val="0"/>
              </a:spcAft>
              <a:buClr>
                <a:schemeClr val="accent1"/>
              </a:buClr>
              <a:buSzPts val="4200"/>
              <a:buNone/>
              <a:defRPr sz="4200">
                <a:solidFill>
                  <a:schemeClr val="accent1"/>
                </a:solidFill>
              </a:defRPr>
            </a:lvl3pPr>
            <a:lvl4pPr lvl="3" rtl="0" algn="ctr">
              <a:spcBef>
                <a:spcPts val="0"/>
              </a:spcBef>
              <a:spcAft>
                <a:spcPts val="0"/>
              </a:spcAft>
              <a:buClr>
                <a:schemeClr val="accent1"/>
              </a:buClr>
              <a:buSzPts val="4200"/>
              <a:buNone/>
              <a:defRPr sz="4200">
                <a:solidFill>
                  <a:schemeClr val="accent1"/>
                </a:solidFill>
              </a:defRPr>
            </a:lvl4pPr>
            <a:lvl5pPr lvl="4" rtl="0" algn="ctr">
              <a:spcBef>
                <a:spcPts val="0"/>
              </a:spcBef>
              <a:spcAft>
                <a:spcPts val="0"/>
              </a:spcAft>
              <a:buClr>
                <a:schemeClr val="accent1"/>
              </a:buClr>
              <a:buSzPts val="4200"/>
              <a:buNone/>
              <a:defRPr sz="4200">
                <a:solidFill>
                  <a:schemeClr val="accent1"/>
                </a:solidFill>
              </a:defRPr>
            </a:lvl5pPr>
            <a:lvl6pPr lvl="5" rtl="0" algn="ctr">
              <a:spcBef>
                <a:spcPts val="0"/>
              </a:spcBef>
              <a:spcAft>
                <a:spcPts val="0"/>
              </a:spcAft>
              <a:buClr>
                <a:schemeClr val="accent1"/>
              </a:buClr>
              <a:buSzPts val="4200"/>
              <a:buNone/>
              <a:defRPr sz="4200">
                <a:solidFill>
                  <a:schemeClr val="accent1"/>
                </a:solidFill>
              </a:defRPr>
            </a:lvl6pPr>
            <a:lvl7pPr lvl="6" rtl="0" algn="ctr">
              <a:spcBef>
                <a:spcPts val="0"/>
              </a:spcBef>
              <a:spcAft>
                <a:spcPts val="0"/>
              </a:spcAft>
              <a:buClr>
                <a:schemeClr val="accent1"/>
              </a:buClr>
              <a:buSzPts val="4200"/>
              <a:buNone/>
              <a:defRPr sz="4200">
                <a:solidFill>
                  <a:schemeClr val="accent1"/>
                </a:solidFill>
              </a:defRPr>
            </a:lvl7pPr>
            <a:lvl8pPr lvl="7" rtl="0" algn="ctr">
              <a:spcBef>
                <a:spcPts val="0"/>
              </a:spcBef>
              <a:spcAft>
                <a:spcPts val="0"/>
              </a:spcAft>
              <a:buClr>
                <a:schemeClr val="accent1"/>
              </a:buClr>
              <a:buSzPts val="4200"/>
              <a:buNone/>
              <a:defRPr sz="4200">
                <a:solidFill>
                  <a:schemeClr val="accent1"/>
                </a:solidFill>
              </a:defRPr>
            </a:lvl8pPr>
            <a:lvl9pPr lvl="8" rtl="0" algn="ctr">
              <a:spcBef>
                <a:spcPts val="0"/>
              </a:spcBef>
              <a:spcAft>
                <a:spcPts val="0"/>
              </a:spcAft>
              <a:buClr>
                <a:schemeClr val="accent1"/>
              </a:buClr>
              <a:buSzPts val="4200"/>
              <a:buNone/>
              <a:defRPr sz="4200">
                <a:solidFill>
                  <a:schemeClr val="accent1"/>
                </a:solidFill>
              </a:defRPr>
            </a:lvl9pPr>
          </a:lstStyle>
          <a:p/>
        </p:txBody>
      </p:sp>
      <p:sp>
        <p:nvSpPr>
          <p:cNvPr id="971" name="Google Shape;971;p23"/>
          <p:cNvSpPr/>
          <p:nvPr/>
        </p:nvSpPr>
        <p:spPr>
          <a:xfrm>
            <a:off x="699661" y="430783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3"/>
          <p:cNvSpPr/>
          <p:nvPr/>
        </p:nvSpPr>
        <p:spPr>
          <a:xfrm>
            <a:off x="612461" y="414938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3"/>
          <p:cNvSpPr/>
          <p:nvPr/>
        </p:nvSpPr>
        <p:spPr>
          <a:xfrm>
            <a:off x="836261" y="402596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 name="Google Shape;974;p23"/>
          <p:cNvGrpSpPr/>
          <p:nvPr/>
        </p:nvGrpSpPr>
        <p:grpSpPr>
          <a:xfrm>
            <a:off x="8305911" y="659761"/>
            <a:ext cx="247155" cy="328027"/>
            <a:chOff x="8305911" y="659761"/>
            <a:chExt cx="247155" cy="328027"/>
          </a:xfrm>
        </p:grpSpPr>
        <p:sp>
          <p:nvSpPr>
            <p:cNvPr id="975" name="Google Shape;975;p23"/>
            <p:cNvSpPr/>
            <p:nvPr/>
          </p:nvSpPr>
          <p:spPr>
            <a:xfrm>
              <a:off x="8305911" y="65976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3"/>
            <p:cNvSpPr/>
            <p:nvPr/>
          </p:nvSpPr>
          <p:spPr>
            <a:xfrm>
              <a:off x="8465886" y="82116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3"/>
            <p:cNvSpPr/>
            <p:nvPr/>
          </p:nvSpPr>
          <p:spPr>
            <a:xfrm>
              <a:off x="8305911" y="9172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6">
    <p:bg>
      <p:bgPr>
        <a:solidFill>
          <a:schemeClr val="accent2"/>
        </a:solidFill>
      </p:bgPr>
    </p:bg>
    <p:spTree>
      <p:nvGrpSpPr>
        <p:cNvPr id="978" name="Shape 978"/>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0">
    <p:bg>
      <p:bgPr>
        <a:solidFill>
          <a:schemeClr val="dk2"/>
        </a:solidFill>
      </p:bgPr>
    </p:bg>
    <p:spTree>
      <p:nvGrpSpPr>
        <p:cNvPr id="979" name="Shape 979"/>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11">
    <p:bg>
      <p:bgPr>
        <a:solidFill>
          <a:schemeClr val="accent1"/>
        </a:solidFill>
      </p:bgPr>
    </p:bg>
    <p:spTree>
      <p:nvGrpSpPr>
        <p:cNvPr id="980" name="Shape 980"/>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984" name="Shape 984"/>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3.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2"/>
              </a:buClr>
              <a:buSzPts val="4500"/>
              <a:buFont typeface="Neucha"/>
              <a:buNone/>
              <a:defRPr b="1" sz="4500">
                <a:solidFill>
                  <a:schemeClr val="dk2"/>
                </a:solidFill>
                <a:latin typeface="Neucha"/>
                <a:ea typeface="Neucha"/>
                <a:cs typeface="Neucha"/>
                <a:sym typeface="Neucha"/>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2"/>
              </a:buClr>
              <a:buSzPts val="1400"/>
              <a:buFont typeface="Lato"/>
              <a:buChar char="●"/>
              <a:defRPr>
                <a:solidFill>
                  <a:schemeClr val="dk2"/>
                </a:solidFill>
                <a:latin typeface="Lato"/>
                <a:ea typeface="Lato"/>
                <a:cs typeface="Lato"/>
                <a:sym typeface="Lato"/>
              </a:defRPr>
            </a:lvl1pPr>
            <a:lvl2pPr indent="-317500" lvl="1" marL="914400">
              <a:lnSpc>
                <a:spcPct val="115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2pPr>
            <a:lvl3pPr indent="-317500" lvl="2" marL="1371600">
              <a:lnSpc>
                <a:spcPct val="115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3pPr>
            <a:lvl4pPr indent="-317500" lvl="3" marL="1828800">
              <a:lnSpc>
                <a:spcPct val="115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4pPr>
            <a:lvl5pPr indent="-317500" lvl="4" marL="2286000">
              <a:lnSpc>
                <a:spcPct val="115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5pPr>
            <a:lvl6pPr indent="-317500" lvl="5" marL="2743200">
              <a:lnSpc>
                <a:spcPct val="115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6pPr>
            <a:lvl7pPr indent="-317500" lvl="6" marL="3200400">
              <a:lnSpc>
                <a:spcPct val="115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7pPr>
            <a:lvl8pPr indent="-317500" lvl="7" marL="3657600">
              <a:lnSpc>
                <a:spcPct val="115000"/>
              </a:lnSpc>
              <a:spcBef>
                <a:spcPts val="1600"/>
              </a:spcBef>
              <a:spcAft>
                <a:spcPts val="0"/>
              </a:spcAft>
              <a:buClr>
                <a:schemeClr val="dk2"/>
              </a:buClr>
              <a:buSzPts val="1400"/>
              <a:buFont typeface="Lato"/>
              <a:buChar char="○"/>
              <a:defRPr>
                <a:solidFill>
                  <a:schemeClr val="dk2"/>
                </a:solidFill>
                <a:latin typeface="Lato"/>
                <a:ea typeface="Lato"/>
                <a:cs typeface="Lato"/>
                <a:sym typeface="Lato"/>
              </a:defRPr>
            </a:lvl8pPr>
            <a:lvl9pPr indent="-317500" lvl="8" marL="4114800">
              <a:lnSpc>
                <a:spcPct val="115000"/>
              </a:lnSpc>
              <a:spcBef>
                <a:spcPts val="1600"/>
              </a:spcBef>
              <a:spcAft>
                <a:spcPts val="1600"/>
              </a:spcAft>
              <a:buClr>
                <a:schemeClr val="dk2"/>
              </a:buClr>
              <a:buSzPts val="1400"/>
              <a:buFont typeface="Lato"/>
              <a:buChar char="■"/>
              <a:defRPr>
                <a:solidFill>
                  <a:schemeClr val="dk2"/>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981" name="Shape 981"/>
        <p:cNvGrpSpPr/>
        <p:nvPr/>
      </p:nvGrpSpPr>
      <p:grpSpPr>
        <a:xfrm>
          <a:off x="0" y="0"/>
          <a:ext cx="0" cy="0"/>
          <a:chOff x="0" y="0"/>
          <a:chExt cx="0" cy="0"/>
        </a:xfrm>
      </p:grpSpPr>
      <p:sp>
        <p:nvSpPr>
          <p:cNvPr id="982" name="Google Shape;982;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983" name="Google Shape;983;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3"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18.xml"/><Relationship Id="rId5" Type="http://schemas.openxmlformats.org/officeDocument/2006/relationships/hyperlink" Target="http://bit.ly/33VAFh3" TargetMode="External"/><Relationship Id="rId6" Type="http://schemas.openxmlformats.org/officeDocument/2006/relationships/slide" Target="/ppt/slides/slide16.xml"/><Relationship Id="rId7" Type="http://schemas.openxmlformats.org/officeDocument/2006/relationships/slide" Target="/ppt/slides/slide15.xml"/><Relationship Id="rId8" Type="http://schemas.openxmlformats.org/officeDocument/2006/relationships/slide" Target="/ppt/slides/slide17.xml"/><Relationship Id="rId11" Type="http://schemas.openxmlformats.org/officeDocument/2006/relationships/slide" Target="/ppt/slides/slide19.xml"/><Relationship Id="rId10" Type="http://schemas.openxmlformats.org/officeDocument/2006/relationships/slide" Target="/ppt/slides/slide19.xml"/><Relationship Id="rId13"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2" Type="http://schemas.openxmlformats.org/officeDocument/2006/relationships/slide" Target="/ppt/slides/slide20.xml"/><Relationship Id="rId15" Type="http://schemas.openxmlformats.org/officeDocument/2006/relationships/slide" Target="/ppt/slides/slide21.xml"/><Relationship Id="rId14" Type="http://schemas.openxmlformats.org/officeDocument/2006/relationships/slide" Target="/ppt/slides/slide21.xml"/><Relationship Id="rId16" Type="http://schemas.openxmlformats.org/officeDocument/2006/relationships/slide" Target="/ppt/slides/slide2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hyperlink" Target="https://www.freepik.com/free-vector/collection-hand-drawn-certificate-elements_2497144.htm/?utm_source=slidesgo_template&amp;utm_medium=referral-link&amp;utm_campaign=sg_resources&amp;utm_content=freepik" TargetMode="External"/><Relationship Id="rId4" Type="http://schemas.openxmlformats.org/officeDocument/2006/relationships/hyperlink" Target="https://www.freepik.com/free-vector/decorative-hand-drawn-elements_796990.htm/?utm_source=slidesgo_template&amp;utm_medium=referral-link&amp;utm_campaign=sg_resources&amp;utm_content=freepik" TargetMode="External"/><Relationship Id="rId9" Type="http://schemas.openxmlformats.org/officeDocument/2006/relationships/hyperlink" Target="https://www.freepik.com/free-vector/school-diploma-with-lovely-children_988470.htm/?utm_source=slidesgo_template&amp;utm_medium=referral-link&amp;utm_campaign=sg_resources&amp;utm_content=freepik" TargetMode="External"/><Relationship Id="rId5" Type="http://schemas.openxmlformats.org/officeDocument/2006/relationships/hyperlink" Target="https://www.freepik.com/free-vector/beautiful-round-logos-college_912212.htm/?utm_source=slidesgo_template&amp;utm_medium=referral-link&amp;utm_campaign=sg_resources&amp;utm_content=freepik" TargetMode="External"/><Relationship Id="rId6" Type="http://schemas.openxmlformats.org/officeDocument/2006/relationships/hyperlink" Target="https://www.freepik.com/free-vector/blue-school-diploma-with-sketches_988442.htm/?utm_source=slidesgo_template&amp;utm_medium=referral-link&amp;utm_campaign=sg_resources&amp;utm_content=freepik" TargetMode="External"/><Relationship Id="rId7" Type="http://schemas.openxmlformats.org/officeDocument/2006/relationships/hyperlink" Target="https://www.freepik.com/free-vector/school-diploma-template-with-sketches_988441.htm/?utm_source=slidesgo_template&amp;utm_medium=referral-link&amp;utm_campaign=sg_resources&amp;utm_content=freepik" TargetMode="External"/><Relationship Id="rId8" Type="http://schemas.openxmlformats.org/officeDocument/2006/relationships/hyperlink" Target="https://www.freepik.com/free-vector/sketch-school-diploma-template_982499.htm/?utm_source=slidesgo_template&amp;utm_medium=referral-link&amp;utm_campaign=sg_resources&amp;utm_content=freepik" TargetMode="External"/><Relationship Id="rId11" Type="http://schemas.openxmlformats.org/officeDocument/2006/relationships/hyperlink" Target="https://www.freepik.com/free-vector/diploma-children-with-rockets-stars-doodles_982486.htm/?utm_source=slidesgo_template&amp;utm_medium=referral-link&amp;utm_campaign=sg_resources&amp;utm_content=freepik" TargetMode="External"/><Relationship Id="rId10" Type="http://schemas.openxmlformats.org/officeDocument/2006/relationships/hyperlink" Target="https://www.freepik.com/free-vector/school-diploma-with-sketches_982488.htm/?utm_source=slidesgo_template&amp;utm_medium=referral-link&amp;utm_campaign=sg_resources&amp;utm_content=freepik" TargetMode="External"/><Relationship Id="rId12" Type="http://schemas.openxmlformats.org/officeDocument/2006/relationships/hyperlink" Target="https://www.freepik.com/free-vector/graduation-certificate-with-school-items_999034.htm/?utm_source=slidesgo_template&amp;utm_medium=referral-link&amp;utm_campaign=sg_resources&amp;utm_content=freepik"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8.xml"/><Relationship Id="rId3" Type="http://schemas.openxmlformats.org/officeDocument/2006/relationships/hyperlink" Target="http://bit.ly/2PfT4lq" TargetMode="External"/><Relationship Id="rId4" Type="http://schemas.openxmlformats.org/officeDocument/2006/relationships/slide" Target="/ppt/slides/slide1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9.xml"/><Relationship Id="rId3" Type="http://schemas.openxmlformats.org/officeDocument/2006/relationships/hyperlink" Target="https://fonts.google.com/specimen/Neucha" TargetMode="External"/><Relationship Id="rId4" Type="http://schemas.openxmlformats.org/officeDocument/2006/relationships/hyperlink" Target="https://fonts.google.com/specimen/Lato"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0.xml"/><Relationship Id="rId3" Type="http://schemas.openxmlformats.org/officeDocument/2006/relationships/image" Target="../media/image3.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1.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4.gif"/><Relationship Id="rId10" Type="http://schemas.openxmlformats.org/officeDocument/2006/relationships/image" Target="../media/image2.gif"/></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 Id="rId3" Type="http://schemas.openxmlformats.org/officeDocument/2006/relationships/hyperlink" Target="https://chrome.google.com/webstore/detail/flaticon-for-gsuit-gslide/haekgjfnhhdkgfgmldhfokhmfkgmciba"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image" Target="../media/image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8" name="Shape 988"/>
        <p:cNvGrpSpPr/>
        <p:nvPr/>
      </p:nvGrpSpPr>
      <p:grpSpPr>
        <a:xfrm>
          <a:off x="0" y="0"/>
          <a:ext cx="0" cy="0"/>
          <a:chOff x="0" y="0"/>
          <a:chExt cx="0" cy="0"/>
        </a:xfrm>
      </p:grpSpPr>
      <p:sp>
        <p:nvSpPr>
          <p:cNvPr id="989" name="Google Shape;989;p29"/>
          <p:cNvSpPr txBox="1"/>
          <p:nvPr>
            <p:ph type="title"/>
          </p:nvPr>
        </p:nvSpPr>
        <p:spPr>
          <a:xfrm>
            <a:off x="2393650" y="1537350"/>
            <a:ext cx="4345500" cy="206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5500">
                <a:solidFill>
                  <a:schemeClr val="dk2"/>
                </a:solidFill>
              </a:rPr>
              <a:t>Primary School</a:t>
            </a:r>
            <a:endParaRPr sz="5500">
              <a:solidFill>
                <a:schemeClr val="dk2"/>
              </a:solidFill>
            </a:endParaRPr>
          </a:p>
          <a:p>
            <a:pPr indent="0" lvl="0" marL="0" rtl="0" algn="ctr">
              <a:spcBef>
                <a:spcPts val="0"/>
              </a:spcBef>
              <a:spcAft>
                <a:spcPts val="0"/>
              </a:spcAft>
              <a:buClr>
                <a:schemeClr val="dk1"/>
              </a:buClr>
              <a:buSzPts val="1100"/>
              <a:buFont typeface="Arial"/>
              <a:buNone/>
            </a:pPr>
            <a:r>
              <a:rPr lang="en" sz="4500"/>
              <a:t>End of the Year</a:t>
            </a:r>
            <a:endParaRPr sz="4500"/>
          </a:p>
          <a:p>
            <a:pPr indent="0" lvl="0" marL="0" rtl="0" algn="ctr">
              <a:spcBef>
                <a:spcPts val="0"/>
              </a:spcBef>
              <a:spcAft>
                <a:spcPts val="0"/>
              </a:spcAft>
              <a:buClr>
                <a:schemeClr val="dk1"/>
              </a:buClr>
              <a:buSzPts val="1100"/>
              <a:buFont typeface="Arial"/>
              <a:buNone/>
            </a:pPr>
            <a:r>
              <a:rPr lang="en">
                <a:solidFill>
                  <a:schemeClr val="accent1"/>
                </a:solidFill>
              </a:rPr>
              <a:t>Awards</a:t>
            </a:r>
            <a:endParaRPr>
              <a:solidFill>
                <a:schemeClr val="accent1"/>
              </a:solidFill>
            </a:endParaRPr>
          </a:p>
        </p:txBody>
      </p:sp>
      <p:sp>
        <p:nvSpPr>
          <p:cNvPr id="990" name="Google Shape;990;p29"/>
          <p:cNvSpPr txBox="1"/>
          <p:nvPr>
            <p:ph idx="1" type="subTitle"/>
          </p:nvPr>
        </p:nvSpPr>
        <p:spPr>
          <a:xfrm>
            <a:off x="2765375" y="3445737"/>
            <a:ext cx="3613200" cy="36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4" name="Shape 994"/>
        <p:cNvGrpSpPr/>
        <p:nvPr/>
      </p:nvGrpSpPr>
      <p:grpSpPr>
        <a:xfrm>
          <a:off x="0" y="0"/>
          <a:ext cx="0" cy="0"/>
          <a:chOff x="0" y="0"/>
          <a:chExt cx="0" cy="0"/>
        </a:xfrm>
      </p:grpSpPr>
      <p:sp>
        <p:nvSpPr>
          <p:cNvPr id="995" name="Google Shape;995;p30"/>
          <p:cNvSpPr txBox="1"/>
          <p:nvPr>
            <p:ph idx="1" type="body"/>
          </p:nvPr>
        </p:nvSpPr>
        <p:spPr>
          <a:xfrm>
            <a:off x="651925" y="1221866"/>
            <a:ext cx="7840200" cy="3463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Here’s what you’ll find in this </a:t>
            </a:r>
            <a:r>
              <a:rPr lang="en">
                <a:uFill>
                  <a:noFill/>
                </a:uFill>
                <a:hlinkClick r:id="rId3"/>
              </a:rPr>
              <a:t>Slidesgo</a:t>
            </a:r>
            <a:r>
              <a:rPr lang="en"/>
              <a:t> template: </a:t>
            </a:r>
            <a:endParaRPr/>
          </a:p>
          <a:p>
            <a:pPr indent="-298450" lvl="0" marL="457200" rtl="0" algn="l">
              <a:spcBef>
                <a:spcPts val="0"/>
              </a:spcBef>
              <a:spcAft>
                <a:spcPts val="0"/>
              </a:spcAft>
              <a:buSzPts val="1100"/>
              <a:buChar char="●"/>
            </a:pPr>
            <a:r>
              <a:rPr lang="en"/>
              <a:t>A slide structure based on a diploma presentation,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298450" lvl="0" marL="457200" rtl="0" algn="l">
              <a:spcBef>
                <a:spcPts val="0"/>
              </a:spcBef>
              <a:spcAft>
                <a:spcPts val="0"/>
              </a:spcAft>
              <a:buSzPts val="1100"/>
              <a:buChar char="●"/>
            </a:pPr>
            <a:r>
              <a:rPr lang="en"/>
              <a:t>An assortment of illustrations that are suitable for use in the presentation can be found in the </a:t>
            </a:r>
            <a:r>
              <a:rPr b="1" lang="en">
                <a:solidFill>
                  <a:schemeClr val="hlink"/>
                </a:solidFill>
                <a:uFill>
                  <a:noFill/>
                </a:uFill>
                <a:hlinkClick action="ppaction://hlinksldjump" r:id="rId6"/>
              </a:rPr>
              <a:t>alternative resources slide</a:t>
            </a:r>
            <a:r>
              <a:rPr b="1" lang="en"/>
              <a:t>.</a:t>
            </a:r>
            <a:endParaRPr b="1"/>
          </a:p>
          <a:p>
            <a:pPr indent="-298450" lvl="0" marL="457200" rtl="0" algn="l">
              <a:spcBef>
                <a:spcPts val="0"/>
              </a:spcBef>
              <a:spcAft>
                <a:spcPts val="0"/>
              </a:spcAft>
              <a:buSzPts val="1100"/>
              <a:buChar char="●"/>
            </a:pPr>
            <a:r>
              <a:rPr lang="en"/>
              <a:t>A </a:t>
            </a:r>
            <a:r>
              <a:rPr b="1" lang="en">
                <a:solidFill>
                  <a:schemeClr val="hlink"/>
                </a:solidFill>
                <a:uFill>
                  <a:noFill/>
                </a:uFill>
                <a:hlinkClick action="ppaction://hlinksldjump" r:id="rId7"/>
              </a:rPr>
              <a:t>thanks slide</a:t>
            </a:r>
            <a:r>
              <a:rPr lang="en"/>
              <a:t>, which you must keep so that proper credits for our design are given.</a:t>
            </a:r>
            <a:endParaRPr/>
          </a:p>
          <a:p>
            <a:pPr indent="-298450" lvl="0" marL="457200" rtl="0" algn="l">
              <a:spcBef>
                <a:spcPts val="0"/>
              </a:spcBef>
              <a:spcAft>
                <a:spcPts val="0"/>
              </a:spcAft>
              <a:buSzPts val="1100"/>
              <a:buChar char="●"/>
            </a:pPr>
            <a:r>
              <a:rPr lang="en"/>
              <a:t>A </a:t>
            </a:r>
            <a:r>
              <a:rPr b="1" lang="en">
                <a:solidFill>
                  <a:schemeClr val="hlink"/>
                </a:solidFill>
                <a:uFill>
                  <a:noFill/>
                </a:uFill>
                <a:hlinkClick action="ppaction://hlinksldjump" r:id="rId8"/>
              </a:rPr>
              <a:t>resources slide</a:t>
            </a:r>
            <a:r>
              <a:rPr lang="en"/>
              <a:t>, where you’ll find links to all the elements used in the template.</a:t>
            </a:r>
            <a:endParaRPr/>
          </a:p>
          <a:p>
            <a:pPr indent="-298450" lvl="0" marL="457200" rtl="0" algn="l">
              <a:spcBef>
                <a:spcPts val="0"/>
              </a:spcBef>
              <a:spcAft>
                <a:spcPts val="0"/>
              </a:spcAft>
              <a:buSzPts val="1100"/>
              <a:buChar char="●"/>
            </a:pPr>
            <a:r>
              <a:rPr b="1" lang="en">
                <a:uFill>
                  <a:noFill/>
                </a:uFill>
                <a:hlinkClick action="ppaction://hlinksldjump" r:id="rId9"/>
              </a:rPr>
              <a:t>Instructions for use</a:t>
            </a:r>
            <a:r>
              <a:rPr lang="en"/>
              <a:t>.</a:t>
            </a:r>
            <a:endParaRPr/>
          </a:p>
          <a:p>
            <a:pPr indent="-298450" lvl="0" marL="457200" rtl="0" algn="l">
              <a:spcBef>
                <a:spcPts val="0"/>
              </a:spcBef>
              <a:spcAft>
                <a:spcPts val="0"/>
              </a:spcAft>
              <a:buSzPts val="1100"/>
              <a:buChar char="●"/>
            </a:pPr>
            <a:r>
              <a:rPr lang="en"/>
              <a:t>Final slides with: </a:t>
            </a:r>
            <a:endParaRPr/>
          </a:p>
          <a:p>
            <a:pPr indent="-298450" lvl="0" marL="914400" rtl="0" algn="l">
              <a:spcBef>
                <a:spcPts val="0"/>
              </a:spcBef>
              <a:spcAft>
                <a:spcPts val="0"/>
              </a:spcAft>
              <a:buSzPts val="1100"/>
              <a:buChar char="●"/>
            </a:pPr>
            <a:r>
              <a:rPr lang="en"/>
              <a:t>The</a:t>
            </a:r>
            <a:r>
              <a:rPr lang="en">
                <a:uFill>
                  <a:noFill/>
                </a:uFill>
                <a:hlinkClick action="ppaction://hlinksldjump" r:id="rId10"/>
              </a:rPr>
              <a:t> </a:t>
            </a:r>
            <a:r>
              <a:rPr b="1" lang="en">
                <a:uFill>
                  <a:noFill/>
                </a:uFill>
                <a:hlinkClick action="ppaction://hlinksldjump" r:id="rId11"/>
              </a:rPr>
              <a:t>fonts and colors</a:t>
            </a:r>
            <a:r>
              <a:rPr lang="en"/>
              <a:t> used in the template.</a:t>
            </a:r>
            <a:endParaRPr/>
          </a:p>
          <a:p>
            <a:pPr indent="-298450" lvl="0" marL="914400" rtl="0" algn="l">
              <a:spcBef>
                <a:spcPts val="0"/>
              </a:spcBef>
              <a:spcAft>
                <a:spcPts val="0"/>
              </a:spcAft>
              <a:buSzPts val="1100"/>
              <a:buChar char="●"/>
            </a:pPr>
            <a:r>
              <a:rPr lang="en"/>
              <a:t>A </a:t>
            </a:r>
            <a:r>
              <a:rPr b="1" lang="en">
                <a:solidFill>
                  <a:schemeClr val="hlink"/>
                </a:solidFill>
                <a:uFill>
                  <a:noFill/>
                </a:uFill>
                <a:hlinkClick action="ppaction://hlinksldjump" r:id="rId12"/>
              </a:rPr>
              <a:t>selection of illustrations</a:t>
            </a:r>
            <a:r>
              <a:rPr lang="en"/>
              <a:t>. You can also customize and animate them as you wish with the online editor.  Visit </a:t>
            </a:r>
            <a:r>
              <a:rPr b="1" lang="en">
                <a:uFill>
                  <a:noFill/>
                </a:uFill>
                <a:hlinkClick r:id="rId13"/>
              </a:rPr>
              <a:t>Stories by Freepik</a:t>
            </a:r>
            <a:r>
              <a:rPr lang="en"/>
              <a:t> to find more. </a:t>
            </a:r>
            <a:endParaRPr/>
          </a:p>
          <a:p>
            <a:pPr indent="-298450" lvl="0" marL="914400" rtl="0" algn="l">
              <a:spcBef>
                <a:spcPts val="0"/>
              </a:spcBef>
              <a:spcAft>
                <a:spcPts val="0"/>
              </a:spcAft>
              <a:buSzPts val="1100"/>
              <a:buChar char="●"/>
            </a:pPr>
            <a:r>
              <a:rPr lang="en"/>
              <a:t>More</a:t>
            </a:r>
            <a:r>
              <a:rPr lang="en">
                <a:uFill>
                  <a:noFill/>
                </a:uFill>
                <a:hlinkClick action="ppaction://hlinksldjump" r:id="rId14"/>
              </a:rPr>
              <a:t> </a:t>
            </a:r>
            <a:r>
              <a:rPr b="1" lang="en">
                <a:uFill>
                  <a:noFill/>
                </a:uFill>
                <a:hlinkClick action="ppaction://hlinksldjump" r:id="rId15"/>
              </a:rPr>
              <a:t>infographic resources</a:t>
            </a:r>
            <a:r>
              <a:rPr lang="en"/>
              <a:t>, whose size and color can be edited. </a:t>
            </a:r>
            <a:endParaRPr/>
          </a:p>
          <a:p>
            <a:pPr indent="-298450" lvl="0" marL="914400" rtl="0" algn="l">
              <a:spcBef>
                <a:spcPts val="0"/>
              </a:spcBef>
              <a:spcAft>
                <a:spcPts val="0"/>
              </a:spcAft>
              <a:buSzPts val="1100"/>
              <a:buChar char="●"/>
            </a:pPr>
            <a:r>
              <a:rPr b="1" lang="en">
                <a:solidFill>
                  <a:schemeClr val="hlink"/>
                </a:solidFill>
                <a:uFill>
                  <a:noFill/>
                </a:uFill>
                <a:hlinkClick action="ppaction://hlinksldjump" r:id="rId16"/>
              </a:rPr>
              <a:t>Sets of customizable icons</a:t>
            </a:r>
            <a:r>
              <a:rPr lang="en"/>
              <a:t> of the following themes: general, business, avatar, creative process, education, help &amp; support, medical, nature, performing arts, SEO &amp; marketing, and teamwork.</a:t>
            </a:r>
            <a:endParaRPr/>
          </a:p>
          <a:p>
            <a:pPr indent="0" lvl="0" marL="1371600" rtl="0" algn="l">
              <a:spcBef>
                <a:spcPts val="0"/>
              </a:spcBef>
              <a:spcAft>
                <a:spcPts val="0"/>
              </a:spcAft>
              <a:buNone/>
            </a:pPr>
            <a:r>
              <a:t/>
            </a:r>
            <a:endParaRPr/>
          </a:p>
          <a:p>
            <a:pPr indent="0" lvl="0" marL="0" marR="0" rtl="0" algn="l">
              <a:spcBef>
                <a:spcPts val="0"/>
              </a:spcBef>
              <a:spcAft>
                <a:spcPts val="0"/>
              </a:spcAft>
              <a:buNone/>
            </a:pPr>
            <a:r>
              <a:rPr lang="en"/>
              <a:t>You can delete this slide when you’re done editing the presentation.</a:t>
            </a:r>
            <a:endParaRPr/>
          </a:p>
        </p:txBody>
      </p:sp>
      <p:sp>
        <p:nvSpPr>
          <p:cNvPr id="996" name="Google Shape;996;p30"/>
          <p:cNvSpPr txBox="1"/>
          <p:nvPr>
            <p:ph type="title"/>
          </p:nvPr>
        </p:nvSpPr>
        <p:spPr>
          <a:xfrm>
            <a:off x="651224" y="379300"/>
            <a:ext cx="7840200" cy="744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Contents of This Template</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0" name="Shape 1000"/>
        <p:cNvGrpSpPr/>
        <p:nvPr/>
      </p:nvGrpSpPr>
      <p:grpSpPr>
        <a:xfrm>
          <a:off x="0" y="0"/>
          <a:ext cx="0" cy="0"/>
          <a:chOff x="0" y="0"/>
          <a:chExt cx="0" cy="0"/>
        </a:xfrm>
      </p:grpSpPr>
      <p:sp>
        <p:nvSpPr>
          <p:cNvPr id="1001" name="Google Shape;1001;p31"/>
          <p:cNvSpPr txBox="1"/>
          <p:nvPr>
            <p:ph type="title"/>
          </p:nvPr>
        </p:nvSpPr>
        <p:spPr>
          <a:xfrm>
            <a:off x="615900" y="368825"/>
            <a:ext cx="7912200" cy="82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1002" name="Google Shape;1002;p31"/>
          <p:cNvSpPr txBox="1"/>
          <p:nvPr>
            <p:ph idx="1" type="subTitle"/>
          </p:nvPr>
        </p:nvSpPr>
        <p:spPr>
          <a:xfrm>
            <a:off x="6088699" y="3973717"/>
            <a:ext cx="2173500" cy="35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1003" name="Google Shape;1003;p31"/>
          <p:cNvSpPr txBox="1"/>
          <p:nvPr>
            <p:ph idx="2" type="title"/>
          </p:nvPr>
        </p:nvSpPr>
        <p:spPr>
          <a:xfrm>
            <a:off x="1261350" y="2989717"/>
            <a:ext cx="14175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t>
            </a:r>
            <a:r>
              <a:rPr lang="en"/>
              <a:t>01-</a:t>
            </a:r>
            <a:endParaRPr/>
          </a:p>
        </p:txBody>
      </p:sp>
      <p:sp>
        <p:nvSpPr>
          <p:cNvPr id="1004" name="Google Shape;1004;p31"/>
          <p:cNvSpPr txBox="1"/>
          <p:nvPr>
            <p:ph idx="3" type="title"/>
          </p:nvPr>
        </p:nvSpPr>
        <p:spPr>
          <a:xfrm>
            <a:off x="3882550" y="2991725"/>
            <a:ext cx="1382100" cy="44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t>
            </a:r>
            <a:r>
              <a:rPr lang="en"/>
              <a:t>02-</a:t>
            </a:r>
            <a:endParaRPr/>
          </a:p>
        </p:txBody>
      </p:sp>
      <p:sp>
        <p:nvSpPr>
          <p:cNvPr id="1005" name="Google Shape;1005;p31"/>
          <p:cNvSpPr txBox="1"/>
          <p:nvPr>
            <p:ph idx="4" type="title"/>
          </p:nvPr>
        </p:nvSpPr>
        <p:spPr>
          <a:xfrm>
            <a:off x="6351400" y="2991715"/>
            <a:ext cx="1651200" cy="44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t>
            </a:r>
            <a:r>
              <a:rPr lang="en"/>
              <a:t>03-</a:t>
            </a:r>
            <a:endParaRPr/>
          </a:p>
        </p:txBody>
      </p:sp>
      <p:sp>
        <p:nvSpPr>
          <p:cNvPr id="1006" name="Google Shape;1006;p31"/>
          <p:cNvSpPr txBox="1"/>
          <p:nvPr>
            <p:ph idx="5" type="subTitle"/>
          </p:nvPr>
        </p:nvSpPr>
        <p:spPr>
          <a:xfrm>
            <a:off x="879900" y="3469098"/>
            <a:ext cx="2173500" cy="54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007" name="Google Shape;1007;p31"/>
          <p:cNvSpPr txBox="1"/>
          <p:nvPr>
            <p:ph idx="6" type="subTitle"/>
          </p:nvPr>
        </p:nvSpPr>
        <p:spPr>
          <a:xfrm>
            <a:off x="3486025" y="3473852"/>
            <a:ext cx="2173500" cy="54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Awards</a:t>
            </a:r>
            <a:endParaRPr/>
          </a:p>
        </p:txBody>
      </p:sp>
      <p:sp>
        <p:nvSpPr>
          <p:cNvPr id="1008" name="Google Shape;1008;p31"/>
          <p:cNvSpPr txBox="1"/>
          <p:nvPr>
            <p:ph idx="7" type="subTitle"/>
          </p:nvPr>
        </p:nvSpPr>
        <p:spPr>
          <a:xfrm>
            <a:off x="883349" y="3971092"/>
            <a:ext cx="2173500" cy="35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009" name="Google Shape;1009;p31"/>
          <p:cNvSpPr txBox="1"/>
          <p:nvPr>
            <p:ph idx="8" type="subTitle"/>
          </p:nvPr>
        </p:nvSpPr>
        <p:spPr>
          <a:xfrm>
            <a:off x="3486026" y="3973467"/>
            <a:ext cx="2173500" cy="35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1010" name="Google Shape;1010;p31"/>
          <p:cNvSpPr txBox="1"/>
          <p:nvPr>
            <p:ph idx="9" type="subTitle"/>
          </p:nvPr>
        </p:nvSpPr>
        <p:spPr>
          <a:xfrm>
            <a:off x="6090248" y="3469092"/>
            <a:ext cx="2173500" cy="54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Diplomas</a:t>
            </a:r>
            <a:endParaRPr/>
          </a:p>
        </p:txBody>
      </p:sp>
      <p:grpSp>
        <p:nvGrpSpPr>
          <p:cNvPr id="1011" name="Google Shape;1011;p31"/>
          <p:cNvGrpSpPr/>
          <p:nvPr/>
        </p:nvGrpSpPr>
        <p:grpSpPr>
          <a:xfrm rot="2071634">
            <a:off x="4307421" y="1949058"/>
            <a:ext cx="585508" cy="738155"/>
            <a:chOff x="4482036" y="1601550"/>
            <a:chExt cx="1031598" cy="1300544"/>
          </a:xfrm>
        </p:grpSpPr>
        <p:sp>
          <p:nvSpPr>
            <p:cNvPr id="1012" name="Google Shape;1012;p31"/>
            <p:cNvSpPr/>
            <p:nvPr/>
          </p:nvSpPr>
          <p:spPr>
            <a:xfrm>
              <a:off x="4482036" y="1601550"/>
              <a:ext cx="1031598" cy="1300544"/>
            </a:xfrm>
            <a:custGeom>
              <a:rect b="b" l="l" r="r" t="t"/>
              <a:pathLst>
                <a:path extrusionOk="0" h="37380" w="29650">
                  <a:moveTo>
                    <a:pt x="17623" y="521"/>
                  </a:moveTo>
                  <a:cubicBezTo>
                    <a:pt x="19579" y="521"/>
                    <a:pt x="21105" y="1417"/>
                    <a:pt x="22284" y="2907"/>
                  </a:cubicBezTo>
                  <a:cubicBezTo>
                    <a:pt x="23707" y="4685"/>
                    <a:pt x="25151" y="6443"/>
                    <a:pt x="26825" y="7970"/>
                  </a:cubicBezTo>
                  <a:cubicBezTo>
                    <a:pt x="28624" y="9602"/>
                    <a:pt x="29001" y="11443"/>
                    <a:pt x="28164" y="13578"/>
                  </a:cubicBezTo>
                  <a:cubicBezTo>
                    <a:pt x="27473" y="15335"/>
                    <a:pt x="27222" y="17135"/>
                    <a:pt x="26929" y="18976"/>
                  </a:cubicBezTo>
                  <a:cubicBezTo>
                    <a:pt x="26678" y="20566"/>
                    <a:pt x="25988" y="21968"/>
                    <a:pt x="24732" y="23056"/>
                  </a:cubicBezTo>
                  <a:cubicBezTo>
                    <a:pt x="23749" y="23893"/>
                    <a:pt x="22556" y="24123"/>
                    <a:pt x="21364" y="24270"/>
                  </a:cubicBezTo>
                  <a:cubicBezTo>
                    <a:pt x="19648" y="24479"/>
                    <a:pt x="17995" y="24960"/>
                    <a:pt x="16384" y="25567"/>
                  </a:cubicBezTo>
                  <a:cubicBezTo>
                    <a:pt x="15225" y="26002"/>
                    <a:pt x="14041" y="26362"/>
                    <a:pt x="12803" y="26362"/>
                  </a:cubicBezTo>
                  <a:cubicBezTo>
                    <a:pt x="12432" y="26362"/>
                    <a:pt x="12057" y="26330"/>
                    <a:pt x="11676" y="26257"/>
                  </a:cubicBezTo>
                  <a:cubicBezTo>
                    <a:pt x="11195" y="26153"/>
                    <a:pt x="10714" y="26027"/>
                    <a:pt x="10379" y="25630"/>
                  </a:cubicBezTo>
                  <a:cubicBezTo>
                    <a:pt x="8517" y="23495"/>
                    <a:pt x="6382" y="21654"/>
                    <a:pt x="4227" y="19834"/>
                  </a:cubicBezTo>
                  <a:cubicBezTo>
                    <a:pt x="3997" y="19645"/>
                    <a:pt x="3809" y="19415"/>
                    <a:pt x="3579" y="19206"/>
                  </a:cubicBezTo>
                  <a:cubicBezTo>
                    <a:pt x="2198" y="17930"/>
                    <a:pt x="1696" y="16319"/>
                    <a:pt x="2344" y="14561"/>
                  </a:cubicBezTo>
                  <a:cubicBezTo>
                    <a:pt x="3328" y="11883"/>
                    <a:pt x="3641" y="9058"/>
                    <a:pt x="4248" y="6296"/>
                  </a:cubicBezTo>
                  <a:cubicBezTo>
                    <a:pt x="4478" y="5229"/>
                    <a:pt x="5022" y="4287"/>
                    <a:pt x="5734" y="3430"/>
                  </a:cubicBezTo>
                  <a:cubicBezTo>
                    <a:pt x="6362" y="2655"/>
                    <a:pt x="7261" y="2300"/>
                    <a:pt x="8203" y="2258"/>
                  </a:cubicBezTo>
                  <a:cubicBezTo>
                    <a:pt x="11007" y="2132"/>
                    <a:pt x="13622" y="1023"/>
                    <a:pt x="16384" y="647"/>
                  </a:cubicBezTo>
                  <a:cubicBezTo>
                    <a:pt x="16761" y="584"/>
                    <a:pt x="17158" y="563"/>
                    <a:pt x="17556" y="521"/>
                  </a:cubicBezTo>
                  <a:cubicBezTo>
                    <a:pt x="17578" y="521"/>
                    <a:pt x="17601" y="521"/>
                    <a:pt x="17623" y="521"/>
                  </a:cubicBezTo>
                  <a:close/>
                  <a:moveTo>
                    <a:pt x="7408" y="23328"/>
                  </a:moveTo>
                  <a:cubicBezTo>
                    <a:pt x="7659" y="23579"/>
                    <a:pt x="7826" y="23746"/>
                    <a:pt x="8056" y="23977"/>
                  </a:cubicBezTo>
                  <a:cubicBezTo>
                    <a:pt x="5901" y="27115"/>
                    <a:pt x="3746" y="30170"/>
                    <a:pt x="1214" y="32953"/>
                  </a:cubicBezTo>
                  <a:cubicBezTo>
                    <a:pt x="1110" y="32890"/>
                    <a:pt x="1005" y="32806"/>
                    <a:pt x="921" y="32744"/>
                  </a:cubicBezTo>
                  <a:cubicBezTo>
                    <a:pt x="3056" y="29647"/>
                    <a:pt x="5190" y="26529"/>
                    <a:pt x="7408" y="23328"/>
                  </a:cubicBezTo>
                  <a:close/>
                  <a:moveTo>
                    <a:pt x="24356" y="24102"/>
                  </a:moveTo>
                  <a:cubicBezTo>
                    <a:pt x="25486" y="27199"/>
                    <a:pt x="26176" y="30421"/>
                    <a:pt x="27243" y="33622"/>
                  </a:cubicBezTo>
                  <a:cubicBezTo>
                    <a:pt x="26846" y="33560"/>
                    <a:pt x="26699" y="33434"/>
                    <a:pt x="26616" y="33120"/>
                  </a:cubicBezTo>
                  <a:cubicBezTo>
                    <a:pt x="25758" y="30191"/>
                    <a:pt x="24837" y="27303"/>
                    <a:pt x="23833" y="24437"/>
                  </a:cubicBezTo>
                  <a:cubicBezTo>
                    <a:pt x="23916" y="24228"/>
                    <a:pt x="24126" y="24186"/>
                    <a:pt x="24356" y="24102"/>
                  </a:cubicBezTo>
                  <a:close/>
                  <a:moveTo>
                    <a:pt x="23393" y="24500"/>
                  </a:moveTo>
                  <a:cubicBezTo>
                    <a:pt x="24314" y="27303"/>
                    <a:pt x="25297" y="30086"/>
                    <a:pt x="26051" y="33057"/>
                  </a:cubicBezTo>
                  <a:cubicBezTo>
                    <a:pt x="25339" y="32848"/>
                    <a:pt x="24774" y="32513"/>
                    <a:pt x="24188" y="32221"/>
                  </a:cubicBezTo>
                  <a:cubicBezTo>
                    <a:pt x="23741" y="31992"/>
                    <a:pt x="23459" y="31863"/>
                    <a:pt x="23233" y="31863"/>
                  </a:cubicBezTo>
                  <a:cubicBezTo>
                    <a:pt x="22920" y="31863"/>
                    <a:pt x="22715" y="32110"/>
                    <a:pt x="22326" y="32681"/>
                  </a:cubicBezTo>
                  <a:cubicBezTo>
                    <a:pt x="21908" y="33288"/>
                    <a:pt x="21468" y="33873"/>
                    <a:pt x="20987" y="34564"/>
                  </a:cubicBezTo>
                  <a:cubicBezTo>
                    <a:pt x="19627" y="31718"/>
                    <a:pt x="18330" y="28935"/>
                    <a:pt x="16991" y="26111"/>
                  </a:cubicBezTo>
                  <a:cubicBezTo>
                    <a:pt x="18978" y="25044"/>
                    <a:pt x="21175" y="24981"/>
                    <a:pt x="23393" y="24500"/>
                  </a:cubicBezTo>
                  <a:close/>
                  <a:moveTo>
                    <a:pt x="8391" y="24458"/>
                  </a:moveTo>
                  <a:cubicBezTo>
                    <a:pt x="9291" y="24960"/>
                    <a:pt x="9730" y="25922"/>
                    <a:pt x="10609" y="26404"/>
                  </a:cubicBezTo>
                  <a:cubicBezTo>
                    <a:pt x="11329" y="26805"/>
                    <a:pt x="12102" y="26846"/>
                    <a:pt x="12950" y="26846"/>
                  </a:cubicBezTo>
                  <a:cubicBezTo>
                    <a:pt x="13163" y="26846"/>
                    <a:pt x="13379" y="26843"/>
                    <a:pt x="13601" y="26843"/>
                  </a:cubicBezTo>
                  <a:cubicBezTo>
                    <a:pt x="11760" y="29772"/>
                    <a:pt x="9772" y="32451"/>
                    <a:pt x="7596" y="35066"/>
                  </a:cubicBezTo>
                  <a:cubicBezTo>
                    <a:pt x="7282" y="34669"/>
                    <a:pt x="7219" y="34229"/>
                    <a:pt x="7094" y="33832"/>
                  </a:cubicBezTo>
                  <a:cubicBezTo>
                    <a:pt x="6861" y="33093"/>
                    <a:pt x="6411" y="32716"/>
                    <a:pt x="5678" y="32716"/>
                  </a:cubicBezTo>
                  <a:cubicBezTo>
                    <a:pt x="5622" y="32716"/>
                    <a:pt x="5564" y="32718"/>
                    <a:pt x="5504" y="32723"/>
                  </a:cubicBezTo>
                  <a:cubicBezTo>
                    <a:pt x="4520" y="32806"/>
                    <a:pt x="3537" y="32848"/>
                    <a:pt x="2553" y="32911"/>
                  </a:cubicBezTo>
                  <a:lnTo>
                    <a:pt x="2009" y="32911"/>
                  </a:lnTo>
                  <a:cubicBezTo>
                    <a:pt x="4186" y="30003"/>
                    <a:pt x="6299" y="27241"/>
                    <a:pt x="8391" y="24458"/>
                  </a:cubicBezTo>
                  <a:close/>
                  <a:moveTo>
                    <a:pt x="16358" y="26267"/>
                  </a:moveTo>
                  <a:cubicBezTo>
                    <a:pt x="16539" y="26267"/>
                    <a:pt x="16685" y="26428"/>
                    <a:pt x="16823" y="26718"/>
                  </a:cubicBezTo>
                  <a:cubicBezTo>
                    <a:pt x="18121" y="29312"/>
                    <a:pt x="19271" y="31969"/>
                    <a:pt x="20422" y="34648"/>
                  </a:cubicBezTo>
                  <a:cubicBezTo>
                    <a:pt x="20799" y="35506"/>
                    <a:pt x="19815" y="35694"/>
                    <a:pt x="19669" y="36301"/>
                  </a:cubicBezTo>
                  <a:cubicBezTo>
                    <a:pt x="18769" y="32869"/>
                    <a:pt x="17221" y="29731"/>
                    <a:pt x="15945" y="26487"/>
                  </a:cubicBezTo>
                  <a:cubicBezTo>
                    <a:pt x="16103" y="26337"/>
                    <a:pt x="16238" y="26267"/>
                    <a:pt x="16358" y="26267"/>
                  </a:cubicBezTo>
                  <a:close/>
                  <a:moveTo>
                    <a:pt x="14649" y="26730"/>
                  </a:moveTo>
                  <a:cubicBezTo>
                    <a:pt x="14687" y="26730"/>
                    <a:pt x="14729" y="26733"/>
                    <a:pt x="14773" y="26739"/>
                  </a:cubicBezTo>
                  <a:cubicBezTo>
                    <a:pt x="12722" y="30149"/>
                    <a:pt x="10546" y="33392"/>
                    <a:pt x="8098" y="36510"/>
                  </a:cubicBezTo>
                  <a:cubicBezTo>
                    <a:pt x="7826" y="36112"/>
                    <a:pt x="7638" y="35819"/>
                    <a:pt x="7994" y="35380"/>
                  </a:cubicBezTo>
                  <a:cubicBezTo>
                    <a:pt x="10107" y="32744"/>
                    <a:pt x="11969" y="29919"/>
                    <a:pt x="13999" y="27220"/>
                  </a:cubicBezTo>
                  <a:cubicBezTo>
                    <a:pt x="14151" y="27010"/>
                    <a:pt x="14252" y="26730"/>
                    <a:pt x="14649" y="26730"/>
                  </a:cubicBezTo>
                  <a:close/>
                  <a:moveTo>
                    <a:pt x="17771" y="0"/>
                  </a:moveTo>
                  <a:cubicBezTo>
                    <a:pt x="16872" y="0"/>
                    <a:pt x="15984" y="161"/>
                    <a:pt x="15108" y="333"/>
                  </a:cubicBezTo>
                  <a:cubicBezTo>
                    <a:pt x="12869" y="793"/>
                    <a:pt x="10693" y="1546"/>
                    <a:pt x="8412" y="1798"/>
                  </a:cubicBezTo>
                  <a:cubicBezTo>
                    <a:pt x="7261" y="1902"/>
                    <a:pt x="6131" y="2279"/>
                    <a:pt x="5336" y="3241"/>
                  </a:cubicBezTo>
                  <a:cubicBezTo>
                    <a:pt x="4646" y="4120"/>
                    <a:pt x="4060" y="5083"/>
                    <a:pt x="3809" y="6171"/>
                  </a:cubicBezTo>
                  <a:cubicBezTo>
                    <a:pt x="3118" y="8933"/>
                    <a:pt x="2763" y="11778"/>
                    <a:pt x="1758" y="14477"/>
                  </a:cubicBezTo>
                  <a:cubicBezTo>
                    <a:pt x="1403" y="15461"/>
                    <a:pt x="1340" y="16570"/>
                    <a:pt x="1842" y="17595"/>
                  </a:cubicBezTo>
                  <a:cubicBezTo>
                    <a:pt x="2365" y="18641"/>
                    <a:pt x="3077" y="19541"/>
                    <a:pt x="3913" y="20357"/>
                  </a:cubicBezTo>
                  <a:cubicBezTo>
                    <a:pt x="4876" y="21277"/>
                    <a:pt x="5922" y="22031"/>
                    <a:pt x="6926" y="22951"/>
                  </a:cubicBezTo>
                  <a:cubicBezTo>
                    <a:pt x="4960" y="25797"/>
                    <a:pt x="2993" y="28601"/>
                    <a:pt x="1026" y="31425"/>
                  </a:cubicBezTo>
                  <a:cubicBezTo>
                    <a:pt x="733" y="31844"/>
                    <a:pt x="461" y="32283"/>
                    <a:pt x="210" y="32744"/>
                  </a:cubicBezTo>
                  <a:cubicBezTo>
                    <a:pt x="1" y="33141"/>
                    <a:pt x="189" y="33434"/>
                    <a:pt x="608" y="33497"/>
                  </a:cubicBezTo>
                  <a:cubicBezTo>
                    <a:pt x="1170" y="33571"/>
                    <a:pt x="1722" y="33645"/>
                    <a:pt x="2278" y="33645"/>
                  </a:cubicBezTo>
                  <a:cubicBezTo>
                    <a:pt x="2508" y="33645"/>
                    <a:pt x="2739" y="33632"/>
                    <a:pt x="2972" y="33601"/>
                  </a:cubicBezTo>
                  <a:cubicBezTo>
                    <a:pt x="3788" y="33497"/>
                    <a:pt x="4604" y="33476"/>
                    <a:pt x="5399" y="33371"/>
                  </a:cubicBezTo>
                  <a:cubicBezTo>
                    <a:pt x="5463" y="33365"/>
                    <a:pt x="5524" y="33361"/>
                    <a:pt x="5582" y="33361"/>
                  </a:cubicBezTo>
                  <a:cubicBezTo>
                    <a:pt x="6067" y="33361"/>
                    <a:pt x="6317" y="33601"/>
                    <a:pt x="6466" y="34125"/>
                  </a:cubicBezTo>
                  <a:cubicBezTo>
                    <a:pt x="6738" y="35045"/>
                    <a:pt x="7052" y="35966"/>
                    <a:pt x="7491" y="36803"/>
                  </a:cubicBezTo>
                  <a:cubicBezTo>
                    <a:pt x="7653" y="37115"/>
                    <a:pt x="7847" y="37267"/>
                    <a:pt x="8062" y="37267"/>
                  </a:cubicBezTo>
                  <a:cubicBezTo>
                    <a:pt x="8236" y="37267"/>
                    <a:pt x="8425" y="37167"/>
                    <a:pt x="8621" y="36970"/>
                  </a:cubicBezTo>
                  <a:cubicBezTo>
                    <a:pt x="8789" y="36803"/>
                    <a:pt x="8935" y="36594"/>
                    <a:pt x="9082" y="36384"/>
                  </a:cubicBezTo>
                  <a:cubicBezTo>
                    <a:pt x="10944" y="34041"/>
                    <a:pt x="12513" y="31509"/>
                    <a:pt x="14041" y="28915"/>
                  </a:cubicBezTo>
                  <a:cubicBezTo>
                    <a:pt x="14417" y="28266"/>
                    <a:pt x="14794" y="27617"/>
                    <a:pt x="15317" y="26990"/>
                  </a:cubicBezTo>
                  <a:cubicBezTo>
                    <a:pt x="15421" y="27199"/>
                    <a:pt x="15505" y="27345"/>
                    <a:pt x="15568" y="27492"/>
                  </a:cubicBezTo>
                  <a:cubicBezTo>
                    <a:pt x="16761" y="30609"/>
                    <a:pt x="18267" y="33581"/>
                    <a:pt x="19083" y="36845"/>
                  </a:cubicBezTo>
                  <a:cubicBezTo>
                    <a:pt x="19125" y="37075"/>
                    <a:pt x="19209" y="37326"/>
                    <a:pt x="19502" y="37368"/>
                  </a:cubicBezTo>
                  <a:cubicBezTo>
                    <a:pt x="19538" y="37375"/>
                    <a:pt x="19572" y="37379"/>
                    <a:pt x="19605" y="37379"/>
                  </a:cubicBezTo>
                  <a:cubicBezTo>
                    <a:pt x="19836" y="37379"/>
                    <a:pt x="19980" y="37198"/>
                    <a:pt x="20108" y="37033"/>
                  </a:cubicBezTo>
                  <a:cubicBezTo>
                    <a:pt x="20255" y="36824"/>
                    <a:pt x="20401" y="36614"/>
                    <a:pt x="20527" y="36426"/>
                  </a:cubicBezTo>
                  <a:cubicBezTo>
                    <a:pt x="21385" y="35129"/>
                    <a:pt x="22368" y="33957"/>
                    <a:pt x="23163" y="32534"/>
                  </a:cubicBezTo>
                  <a:cubicBezTo>
                    <a:pt x="24293" y="33329"/>
                    <a:pt x="25569" y="33518"/>
                    <a:pt x="26720" y="34062"/>
                  </a:cubicBezTo>
                  <a:cubicBezTo>
                    <a:pt x="26914" y="34159"/>
                    <a:pt x="27127" y="34283"/>
                    <a:pt x="27345" y="34283"/>
                  </a:cubicBezTo>
                  <a:cubicBezTo>
                    <a:pt x="27457" y="34283"/>
                    <a:pt x="27570" y="34251"/>
                    <a:pt x="27683" y="34166"/>
                  </a:cubicBezTo>
                  <a:cubicBezTo>
                    <a:pt x="27997" y="33915"/>
                    <a:pt x="27829" y="33518"/>
                    <a:pt x="27829" y="33183"/>
                  </a:cubicBezTo>
                  <a:cubicBezTo>
                    <a:pt x="27829" y="33057"/>
                    <a:pt x="27766" y="32953"/>
                    <a:pt x="27725" y="32827"/>
                  </a:cubicBezTo>
                  <a:cubicBezTo>
                    <a:pt x="27013" y="30003"/>
                    <a:pt x="26155" y="27220"/>
                    <a:pt x="25067" y="24521"/>
                  </a:cubicBezTo>
                  <a:cubicBezTo>
                    <a:pt x="24879" y="24039"/>
                    <a:pt x="24858" y="23705"/>
                    <a:pt x="25318" y="23307"/>
                  </a:cubicBezTo>
                  <a:cubicBezTo>
                    <a:pt x="26595" y="22198"/>
                    <a:pt x="27222" y="20692"/>
                    <a:pt x="27536" y="19060"/>
                  </a:cubicBezTo>
                  <a:cubicBezTo>
                    <a:pt x="27871" y="17302"/>
                    <a:pt x="28122" y="15523"/>
                    <a:pt x="28750" y="13808"/>
                  </a:cubicBezTo>
                  <a:cubicBezTo>
                    <a:pt x="29650" y="11402"/>
                    <a:pt x="29147" y="9351"/>
                    <a:pt x="27222" y="7531"/>
                  </a:cubicBezTo>
                  <a:cubicBezTo>
                    <a:pt x="25444" y="5878"/>
                    <a:pt x="23833" y="4078"/>
                    <a:pt x="22326" y="2153"/>
                  </a:cubicBezTo>
                  <a:cubicBezTo>
                    <a:pt x="21427" y="1002"/>
                    <a:pt x="20213" y="291"/>
                    <a:pt x="18686" y="61"/>
                  </a:cubicBezTo>
                  <a:cubicBezTo>
                    <a:pt x="18379" y="19"/>
                    <a:pt x="18075" y="0"/>
                    <a:pt x="17771" y="0"/>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1"/>
            <p:cNvSpPr/>
            <p:nvPr/>
          </p:nvSpPr>
          <p:spPr>
            <a:xfrm>
              <a:off x="4665491" y="1710655"/>
              <a:ext cx="691605" cy="649750"/>
            </a:xfrm>
            <a:custGeom>
              <a:rect b="b" l="l" r="r" t="t"/>
              <a:pathLst>
                <a:path extrusionOk="0" h="18675" w="19878">
                  <a:moveTo>
                    <a:pt x="9676" y="2470"/>
                  </a:moveTo>
                  <a:cubicBezTo>
                    <a:pt x="13454" y="2470"/>
                    <a:pt x="17263" y="6414"/>
                    <a:pt x="17263" y="10316"/>
                  </a:cubicBezTo>
                  <a:cubicBezTo>
                    <a:pt x="17263" y="14250"/>
                    <a:pt x="13538" y="18058"/>
                    <a:pt x="9688" y="18058"/>
                  </a:cubicBezTo>
                  <a:cubicBezTo>
                    <a:pt x="5315" y="18037"/>
                    <a:pt x="1591" y="14480"/>
                    <a:pt x="1570" y="10316"/>
                  </a:cubicBezTo>
                  <a:cubicBezTo>
                    <a:pt x="1570" y="6194"/>
                    <a:pt x="5399" y="2470"/>
                    <a:pt x="9646" y="2470"/>
                  </a:cubicBezTo>
                  <a:cubicBezTo>
                    <a:pt x="9656" y="2470"/>
                    <a:pt x="9666" y="2470"/>
                    <a:pt x="9676" y="2470"/>
                  </a:cubicBezTo>
                  <a:close/>
                  <a:moveTo>
                    <a:pt x="5880" y="1"/>
                  </a:moveTo>
                  <a:cubicBezTo>
                    <a:pt x="6236" y="942"/>
                    <a:pt x="6361" y="1800"/>
                    <a:pt x="6089" y="2846"/>
                  </a:cubicBezTo>
                  <a:cubicBezTo>
                    <a:pt x="5378" y="2093"/>
                    <a:pt x="5211" y="1172"/>
                    <a:pt x="4541" y="628"/>
                  </a:cubicBezTo>
                  <a:lnTo>
                    <a:pt x="4541" y="628"/>
                  </a:lnTo>
                  <a:cubicBezTo>
                    <a:pt x="4625" y="1465"/>
                    <a:pt x="5211" y="2114"/>
                    <a:pt x="5462" y="2888"/>
                  </a:cubicBezTo>
                  <a:cubicBezTo>
                    <a:pt x="42" y="5817"/>
                    <a:pt x="1" y="11802"/>
                    <a:pt x="2218" y="14836"/>
                  </a:cubicBezTo>
                  <a:cubicBezTo>
                    <a:pt x="3764" y="16981"/>
                    <a:pt x="6407" y="18674"/>
                    <a:pt x="9427" y="18674"/>
                  </a:cubicBezTo>
                  <a:cubicBezTo>
                    <a:pt x="11356" y="18674"/>
                    <a:pt x="13437" y="17984"/>
                    <a:pt x="15484" y="16279"/>
                  </a:cubicBezTo>
                  <a:cubicBezTo>
                    <a:pt x="16488" y="16991"/>
                    <a:pt x="17283" y="17995"/>
                    <a:pt x="18455" y="18497"/>
                  </a:cubicBezTo>
                  <a:cubicBezTo>
                    <a:pt x="17765" y="17430"/>
                    <a:pt x="16614" y="16823"/>
                    <a:pt x="15902" y="15861"/>
                  </a:cubicBezTo>
                  <a:cubicBezTo>
                    <a:pt x="16071" y="15439"/>
                    <a:pt x="16297" y="15244"/>
                    <a:pt x="16591" y="15244"/>
                  </a:cubicBezTo>
                  <a:cubicBezTo>
                    <a:pt x="16735" y="15244"/>
                    <a:pt x="16896" y="15290"/>
                    <a:pt x="17074" y="15380"/>
                  </a:cubicBezTo>
                  <a:cubicBezTo>
                    <a:pt x="17409" y="15526"/>
                    <a:pt x="17786" y="15568"/>
                    <a:pt x="18141" y="15693"/>
                  </a:cubicBezTo>
                  <a:cubicBezTo>
                    <a:pt x="18706" y="15861"/>
                    <a:pt x="19250" y="16028"/>
                    <a:pt x="19815" y="16216"/>
                  </a:cubicBezTo>
                  <a:cubicBezTo>
                    <a:pt x="19836" y="16154"/>
                    <a:pt x="19857" y="16091"/>
                    <a:pt x="19878" y="16007"/>
                  </a:cubicBezTo>
                  <a:cubicBezTo>
                    <a:pt x="18999" y="15254"/>
                    <a:pt x="17723" y="15317"/>
                    <a:pt x="16802" y="14731"/>
                  </a:cubicBezTo>
                  <a:cubicBezTo>
                    <a:pt x="18392" y="11592"/>
                    <a:pt x="18664" y="8496"/>
                    <a:pt x="16467" y="5629"/>
                  </a:cubicBezTo>
                  <a:cubicBezTo>
                    <a:pt x="14634" y="3206"/>
                    <a:pt x="12328" y="1888"/>
                    <a:pt x="9584" y="1888"/>
                  </a:cubicBezTo>
                  <a:cubicBezTo>
                    <a:pt x="8727" y="1888"/>
                    <a:pt x="7826" y="2017"/>
                    <a:pt x="6884" y="2281"/>
                  </a:cubicBezTo>
                  <a:cubicBezTo>
                    <a:pt x="6382" y="252"/>
                    <a:pt x="6382" y="252"/>
                    <a:pt x="5880" y="1"/>
                  </a:cubicBezTo>
                  <a:close/>
                </a:path>
              </a:pathLst>
            </a:custGeom>
            <a:solidFill>
              <a:schemeClr val="accent4"/>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 name="Google Shape;1014;p31"/>
          <p:cNvSpPr/>
          <p:nvPr/>
        </p:nvSpPr>
        <p:spPr>
          <a:xfrm rot="5115810">
            <a:off x="6833225" y="1881557"/>
            <a:ext cx="781306" cy="882278"/>
          </a:xfrm>
          <a:custGeom>
            <a:rect b="b" l="l" r="r" t="t"/>
            <a:pathLst>
              <a:path extrusionOk="0" h="25165" w="22285">
                <a:moveTo>
                  <a:pt x="5755" y="18941"/>
                </a:moveTo>
                <a:cubicBezTo>
                  <a:pt x="6299" y="19339"/>
                  <a:pt x="6780" y="19799"/>
                  <a:pt x="7240" y="20301"/>
                </a:cubicBezTo>
                <a:cubicBezTo>
                  <a:pt x="7115" y="20845"/>
                  <a:pt x="6926" y="21389"/>
                  <a:pt x="6717" y="21891"/>
                </a:cubicBezTo>
                <a:cubicBezTo>
                  <a:pt x="6362" y="21201"/>
                  <a:pt x="5566" y="20552"/>
                  <a:pt x="4981" y="20217"/>
                </a:cubicBezTo>
                <a:cubicBezTo>
                  <a:pt x="5273" y="19799"/>
                  <a:pt x="5504" y="19359"/>
                  <a:pt x="5755" y="18941"/>
                </a:cubicBezTo>
                <a:close/>
                <a:moveTo>
                  <a:pt x="3957" y="18032"/>
                </a:moveTo>
                <a:cubicBezTo>
                  <a:pt x="4484" y="18032"/>
                  <a:pt x="5107" y="18486"/>
                  <a:pt x="5483" y="18753"/>
                </a:cubicBezTo>
                <a:cubicBezTo>
                  <a:pt x="5232" y="19213"/>
                  <a:pt x="5001" y="19673"/>
                  <a:pt x="4709" y="20092"/>
                </a:cubicBezTo>
                <a:cubicBezTo>
                  <a:pt x="4646" y="20113"/>
                  <a:pt x="4583" y="20113"/>
                  <a:pt x="4541" y="20175"/>
                </a:cubicBezTo>
                <a:cubicBezTo>
                  <a:pt x="4395" y="20322"/>
                  <a:pt x="4374" y="20385"/>
                  <a:pt x="4374" y="20573"/>
                </a:cubicBezTo>
                <a:cubicBezTo>
                  <a:pt x="4360" y="20740"/>
                  <a:pt x="4476" y="20824"/>
                  <a:pt x="4599" y="20824"/>
                </a:cubicBezTo>
                <a:cubicBezTo>
                  <a:pt x="4660" y="20824"/>
                  <a:pt x="4723" y="20803"/>
                  <a:pt x="4771" y="20761"/>
                </a:cubicBezTo>
                <a:cubicBezTo>
                  <a:pt x="4834" y="20803"/>
                  <a:pt x="4939" y="20845"/>
                  <a:pt x="5085" y="20908"/>
                </a:cubicBezTo>
                <a:cubicBezTo>
                  <a:pt x="5253" y="21033"/>
                  <a:pt x="5399" y="21180"/>
                  <a:pt x="5566" y="21326"/>
                </a:cubicBezTo>
                <a:cubicBezTo>
                  <a:pt x="5818" y="21619"/>
                  <a:pt x="6843" y="22644"/>
                  <a:pt x="5587" y="22770"/>
                </a:cubicBezTo>
                <a:cubicBezTo>
                  <a:pt x="5580" y="22771"/>
                  <a:pt x="5573" y="22771"/>
                  <a:pt x="5566" y="22771"/>
                </a:cubicBezTo>
                <a:cubicBezTo>
                  <a:pt x="5041" y="22771"/>
                  <a:pt x="4183" y="21257"/>
                  <a:pt x="3976" y="20803"/>
                </a:cubicBezTo>
                <a:cubicBezTo>
                  <a:pt x="3788" y="20447"/>
                  <a:pt x="3077" y="18543"/>
                  <a:pt x="3474" y="18209"/>
                </a:cubicBezTo>
                <a:cubicBezTo>
                  <a:pt x="3616" y="18083"/>
                  <a:pt x="3781" y="18032"/>
                  <a:pt x="3957" y="18032"/>
                </a:cubicBezTo>
                <a:close/>
                <a:moveTo>
                  <a:pt x="19857" y="633"/>
                </a:moveTo>
                <a:cubicBezTo>
                  <a:pt x="20422" y="675"/>
                  <a:pt x="21008" y="1114"/>
                  <a:pt x="21594" y="1972"/>
                </a:cubicBezTo>
                <a:cubicBezTo>
                  <a:pt x="21468" y="2307"/>
                  <a:pt x="21301" y="2621"/>
                  <a:pt x="21092" y="2893"/>
                </a:cubicBezTo>
                <a:cubicBezTo>
                  <a:pt x="20820" y="3269"/>
                  <a:pt x="20506" y="3604"/>
                  <a:pt x="20213" y="3981"/>
                </a:cubicBezTo>
                <a:cubicBezTo>
                  <a:pt x="19606" y="4734"/>
                  <a:pt x="19083" y="5550"/>
                  <a:pt x="18560" y="6345"/>
                </a:cubicBezTo>
                <a:cubicBezTo>
                  <a:pt x="17242" y="8312"/>
                  <a:pt x="15903" y="10258"/>
                  <a:pt x="14710" y="12308"/>
                </a:cubicBezTo>
                <a:cubicBezTo>
                  <a:pt x="13999" y="13543"/>
                  <a:pt x="13371" y="14798"/>
                  <a:pt x="12806" y="16074"/>
                </a:cubicBezTo>
                <a:cubicBezTo>
                  <a:pt x="12743" y="16074"/>
                  <a:pt x="12680" y="16074"/>
                  <a:pt x="12618" y="16116"/>
                </a:cubicBezTo>
                <a:cubicBezTo>
                  <a:pt x="12492" y="16200"/>
                  <a:pt x="12534" y="16367"/>
                  <a:pt x="12660" y="16388"/>
                </a:cubicBezTo>
                <a:cubicBezTo>
                  <a:pt x="12597" y="16514"/>
                  <a:pt x="12555" y="16639"/>
                  <a:pt x="12492" y="16744"/>
                </a:cubicBezTo>
                <a:cubicBezTo>
                  <a:pt x="12429" y="16681"/>
                  <a:pt x="12346" y="16618"/>
                  <a:pt x="12262" y="16556"/>
                </a:cubicBezTo>
                <a:cubicBezTo>
                  <a:pt x="12250" y="16548"/>
                  <a:pt x="12237" y="16545"/>
                  <a:pt x="12223" y="16545"/>
                </a:cubicBezTo>
                <a:cubicBezTo>
                  <a:pt x="12159" y="16545"/>
                  <a:pt x="12081" y="16613"/>
                  <a:pt x="12116" y="16681"/>
                </a:cubicBezTo>
                <a:cubicBezTo>
                  <a:pt x="12157" y="16828"/>
                  <a:pt x="12220" y="16995"/>
                  <a:pt x="12346" y="17100"/>
                </a:cubicBezTo>
                <a:cubicBezTo>
                  <a:pt x="12283" y="17267"/>
                  <a:pt x="12199" y="17434"/>
                  <a:pt x="12136" y="17602"/>
                </a:cubicBezTo>
                <a:cubicBezTo>
                  <a:pt x="12053" y="17539"/>
                  <a:pt x="11969" y="17455"/>
                  <a:pt x="11885" y="17372"/>
                </a:cubicBezTo>
                <a:cubicBezTo>
                  <a:pt x="11865" y="17357"/>
                  <a:pt x="11844" y="17350"/>
                  <a:pt x="11824" y="17350"/>
                </a:cubicBezTo>
                <a:cubicBezTo>
                  <a:pt x="11760" y="17350"/>
                  <a:pt x="11707" y="17418"/>
                  <a:pt x="11739" y="17497"/>
                </a:cubicBezTo>
                <a:cubicBezTo>
                  <a:pt x="11802" y="17623"/>
                  <a:pt x="11885" y="17811"/>
                  <a:pt x="11990" y="17937"/>
                </a:cubicBezTo>
                <a:cubicBezTo>
                  <a:pt x="11948" y="18062"/>
                  <a:pt x="11885" y="18188"/>
                  <a:pt x="11844" y="18292"/>
                </a:cubicBezTo>
                <a:cubicBezTo>
                  <a:pt x="11802" y="18250"/>
                  <a:pt x="11739" y="18188"/>
                  <a:pt x="11718" y="18125"/>
                </a:cubicBezTo>
                <a:cubicBezTo>
                  <a:pt x="11592" y="17958"/>
                  <a:pt x="11467" y="17832"/>
                  <a:pt x="11320" y="17706"/>
                </a:cubicBezTo>
                <a:cubicBezTo>
                  <a:pt x="11306" y="17697"/>
                  <a:pt x="11290" y="17693"/>
                  <a:pt x="11274" y="17693"/>
                </a:cubicBezTo>
                <a:cubicBezTo>
                  <a:pt x="11218" y="17693"/>
                  <a:pt x="11162" y="17742"/>
                  <a:pt x="11195" y="17790"/>
                </a:cubicBezTo>
                <a:cubicBezTo>
                  <a:pt x="11320" y="17978"/>
                  <a:pt x="11383" y="18167"/>
                  <a:pt x="11488" y="18355"/>
                </a:cubicBezTo>
                <a:cubicBezTo>
                  <a:pt x="11551" y="18460"/>
                  <a:pt x="11613" y="18564"/>
                  <a:pt x="11718" y="18648"/>
                </a:cubicBezTo>
                <a:cubicBezTo>
                  <a:pt x="11676" y="18753"/>
                  <a:pt x="11634" y="18857"/>
                  <a:pt x="11592" y="18962"/>
                </a:cubicBezTo>
                <a:cubicBezTo>
                  <a:pt x="11572" y="18920"/>
                  <a:pt x="11551" y="18878"/>
                  <a:pt x="11530" y="18836"/>
                </a:cubicBezTo>
                <a:cubicBezTo>
                  <a:pt x="11362" y="18606"/>
                  <a:pt x="11174" y="18355"/>
                  <a:pt x="10923" y="18230"/>
                </a:cubicBezTo>
                <a:cubicBezTo>
                  <a:pt x="10903" y="18218"/>
                  <a:pt x="10884" y="18213"/>
                  <a:pt x="10866" y="18213"/>
                </a:cubicBezTo>
                <a:cubicBezTo>
                  <a:pt x="10786" y="18213"/>
                  <a:pt x="10729" y="18312"/>
                  <a:pt x="10797" y="18397"/>
                </a:cubicBezTo>
                <a:cubicBezTo>
                  <a:pt x="10965" y="18585"/>
                  <a:pt x="11111" y="18815"/>
                  <a:pt x="11237" y="19046"/>
                </a:cubicBezTo>
                <a:cubicBezTo>
                  <a:pt x="11320" y="19171"/>
                  <a:pt x="11362" y="19318"/>
                  <a:pt x="11404" y="19464"/>
                </a:cubicBezTo>
                <a:cubicBezTo>
                  <a:pt x="11362" y="19611"/>
                  <a:pt x="11299" y="19757"/>
                  <a:pt x="11237" y="19903"/>
                </a:cubicBezTo>
                <a:cubicBezTo>
                  <a:pt x="11174" y="19799"/>
                  <a:pt x="11111" y="19715"/>
                  <a:pt x="11048" y="19631"/>
                </a:cubicBezTo>
                <a:cubicBezTo>
                  <a:pt x="10818" y="19318"/>
                  <a:pt x="10546" y="18962"/>
                  <a:pt x="10191" y="18795"/>
                </a:cubicBezTo>
                <a:cubicBezTo>
                  <a:pt x="10171" y="18783"/>
                  <a:pt x="10152" y="18778"/>
                  <a:pt x="10134" y="18778"/>
                </a:cubicBezTo>
                <a:cubicBezTo>
                  <a:pt x="10060" y="18778"/>
                  <a:pt x="10014" y="18873"/>
                  <a:pt x="10065" y="18941"/>
                </a:cubicBezTo>
                <a:cubicBezTo>
                  <a:pt x="10316" y="19234"/>
                  <a:pt x="10567" y="19527"/>
                  <a:pt x="10776" y="19841"/>
                </a:cubicBezTo>
                <a:cubicBezTo>
                  <a:pt x="10881" y="20029"/>
                  <a:pt x="10986" y="20217"/>
                  <a:pt x="11069" y="20427"/>
                </a:cubicBezTo>
                <a:lnTo>
                  <a:pt x="10902" y="20929"/>
                </a:lnTo>
                <a:cubicBezTo>
                  <a:pt x="10546" y="20259"/>
                  <a:pt x="10002" y="19673"/>
                  <a:pt x="9458" y="19150"/>
                </a:cubicBezTo>
                <a:cubicBezTo>
                  <a:pt x="9449" y="19141"/>
                  <a:pt x="9438" y="19137"/>
                  <a:pt x="9428" y="19137"/>
                </a:cubicBezTo>
                <a:cubicBezTo>
                  <a:pt x="9393" y="19137"/>
                  <a:pt x="9363" y="19185"/>
                  <a:pt x="9395" y="19234"/>
                </a:cubicBezTo>
                <a:cubicBezTo>
                  <a:pt x="9939" y="19903"/>
                  <a:pt x="10442" y="20615"/>
                  <a:pt x="10735" y="21431"/>
                </a:cubicBezTo>
                <a:cubicBezTo>
                  <a:pt x="10630" y="21724"/>
                  <a:pt x="10525" y="22017"/>
                  <a:pt x="10421" y="22310"/>
                </a:cubicBezTo>
                <a:cubicBezTo>
                  <a:pt x="9877" y="20824"/>
                  <a:pt x="8872" y="19611"/>
                  <a:pt x="7701" y="18523"/>
                </a:cubicBezTo>
                <a:cubicBezTo>
                  <a:pt x="7691" y="18513"/>
                  <a:pt x="7680" y="18509"/>
                  <a:pt x="7670" y="18509"/>
                </a:cubicBezTo>
                <a:cubicBezTo>
                  <a:pt x="7635" y="18509"/>
                  <a:pt x="7606" y="18553"/>
                  <a:pt x="7638" y="18585"/>
                </a:cubicBezTo>
                <a:cubicBezTo>
                  <a:pt x="8726" y="19903"/>
                  <a:pt x="9814" y="21138"/>
                  <a:pt x="10253" y="22791"/>
                </a:cubicBezTo>
                <a:cubicBezTo>
                  <a:pt x="10170" y="23000"/>
                  <a:pt x="10107" y="23188"/>
                  <a:pt x="10023" y="23398"/>
                </a:cubicBezTo>
                <a:cubicBezTo>
                  <a:pt x="10002" y="23272"/>
                  <a:pt x="9960" y="23126"/>
                  <a:pt x="9898" y="23000"/>
                </a:cubicBezTo>
                <a:cubicBezTo>
                  <a:pt x="9333" y="21515"/>
                  <a:pt x="7742" y="19862"/>
                  <a:pt x="6571" y="18878"/>
                </a:cubicBezTo>
                <a:cubicBezTo>
                  <a:pt x="6152" y="18523"/>
                  <a:pt x="5211" y="17706"/>
                  <a:pt x="4353" y="17414"/>
                </a:cubicBezTo>
                <a:cubicBezTo>
                  <a:pt x="5001" y="16953"/>
                  <a:pt x="5525" y="16137"/>
                  <a:pt x="5943" y="15677"/>
                </a:cubicBezTo>
                <a:cubicBezTo>
                  <a:pt x="7450" y="14024"/>
                  <a:pt x="9144" y="12580"/>
                  <a:pt x="10651" y="10927"/>
                </a:cubicBezTo>
                <a:cubicBezTo>
                  <a:pt x="12283" y="9149"/>
                  <a:pt x="14020" y="7475"/>
                  <a:pt x="15673" y="5696"/>
                </a:cubicBezTo>
                <a:cubicBezTo>
                  <a:pt x="16300" y="5027"/>
                  <a:pt x="16949" y="4357"/>
                  <a:pt x="17514" y="3625"/>
                </a:cubicBezTo>
                <a:cubicBezTo>
                  <a:pt x="18288" y="2621"/>
                  <a:pt x="18853" y="1428"/>
                  <a:pt x="19857" y="633"/>
                </a:cubicBezTo>
                <a:close/>
                <a:moveTo>
                  <a:pt x="17744" y="2390"/>
                </a:moveTo>
                <a:lnTo>
                  <a:pt x="17744" y="2390"/>
                </a:lnTo>
                <a:cubicBezTo>
                  <a:pt x="17325" y="2955"/>
                  <a:pt x="16928" y="3541"/>
                  <a:pt x="16468" y="4043"/>
                </a:cubicBezTo>
                <a:cubicBezTo>
                  <a:pt x="14940" y="5801"/>
                  <a:pt x="13266" y="7391"/>
                  <a:pt x="11655" y="9065"/>
                </a:cubicBezTo>
                <a:cubicBezTo>
                  <a:pt x="10044" y="10760"/>
                  <a:pt x="8496" y="12476"/>
                  <a:pt x="6822" y="14108"/>
                </a:cubicBezTo>
                <a:cubicBezTo>
                  <a:pt x="6090" y="14819"/>
                  <a:pt x="4876" y="16765"/>
                  <a:pt x="3788" y="17309"/>
                </a:cubicBezTo>
                <a:cubicBezTo>
                  <a:pt x="3641" y="17309"/>
                  <a:pt x="3474" y="17330"/>
                  <a:pt x="3349" y="17414"/>
                </a:cubicBezTo>
                <a:cubicBezTo>
                  <a:pt x="2365" y="17958"/>
                  <a:pt x="2972" y="19862"/>
                  <a:pt x="3265" y="20594"/>
                </a:cubicBezTo>
                <a:cubicBezTo>
                  <a:pt x="3641" y="21536"/>
                  <a:pt x="4374" y="22749"/>
                  <a:pt x="5315" y="23251"/>
                </a:cubicBezTo>
                <a:cubicBezTo>
                  <a:pt x="5528" y="23369"/>
                  <a:pt x="5769" y="23435"/>
                  <a:pt x="5997" y="23435"/>
                </a:cubicBezTo>
                <a:cubicBezTo>
                  <a:pt x="6419" y="23435"/>
                  <a:pt x="6796" y="23209"/>
                  <a:pt x="6864" y="22665"/>
                </a:cubicBezTo>
                <a:cubicBezTo>
                  <a:pt x="6885" y="22582"/>
                  <a:pt x="6864" y="22498"/>
                  <a:pt x="6864" y="22414"/>
                </a:cubicBezTo>
                <a:cubicBezTo>
                  <a:pt x="7240" y="21933"/>
                  <a:pt x="7512" y="21368"/>
                  <a:pt x="7638" y="20761"/>
                </a:cubicBezTo>
                <a:cubicBezTo>
                  <a:pt x="7763" y="20929"/>
                  <a:pt x="7910" y="21075"/>
                  <a:pt x="8035" y="21243"/>
                </a:cubicBezTo>
                <a:cubicBezTo>
                  <a:pt x="8684" y="22038"/>
                  <a:pt x="10651" y="24360"/>
                  <a:pt x="8642" y="24758"/>
                </a:cubicBezTo>
                <a:cubicBezTo>
                  <a:pt x="8555" y="24776"/>
                  <a:pt x="8461" y="24784"/>
                  <a:pt x="8364" y="24784"/>
                </a:cubicBezTo>
                <a:cubicBezTo>
                  <a:pt x="7666" y="24784"/>
                  <a:pt x="6745" y="24366"/>
                  <a:pt x="6194" y="24109"/>
                </a:cubicBezTo>
                <a:cubicBezTo>
                  <a:pt x="4604" y="23356"/>
                  <a:pt x="2909" y="22038"/>
                  <a:pt x="1821" y="20657"/>
                </a:cubicBezTo>
                <a:cubicBezTo>
                  <a:pt x="1633" y="20385"/>
                  <a:pt x="587" y="19129"/>
                  <a:pt x="628" y="18836"/>
                </a:cubicBezTo>
                <a:cubicBezTo>
                  <a:pt x="628" y="18815"/>
                  <a:pt x="1382" y="18334"/>
                  <a:pt x="1465" y="18250"/>
                </a:cubicBezTo>
                <a:cubicBezTo>
                  <a:pt x="1947" y="17832"/>
                  <a:pt x="2365" y="17372"/>
                  <a:pt x="2784" y="16890"/>
                </a:cubicBezTo>
                <a:cubicBezTo>
                  <a:pt x="4541" y="14945"/>
                  <a:pt x="6299" y="12999"/>
                  <a:pt x="8119" y="11095"/>
                </a:cubicBezTo>
                <a:cubicBezTo>
                  <a:pt x="11132" y="7956"/>
                  <a:pt x="14605" y="5341"/>
                  <a:pt x="17744" y="2390"/>
                </a:cubicBezTo>
                <a:close/>
                <a:moveTo>
                  <a:pt x="19895" y="0"/>
                </a:moveTo>
                <a:cubicBezTo>
                  <a:pt x="19875" y="0"/>
                  <a:pt x="19855" y="8"/>
                  <a:pt x="19836" y="26"/>
                </a:cubicBezTo>
                <a:cubicBezTo>
                  <a:pt x="19753" y="110"/>
                  <a:pt x="19648" y="193"/>
                  <a:pt x="19543" y="298"/>
                </a:cubicBezTo>
                <a:cubicBezTo>
                  <a:pt x="19292" y="444"/>
                  <a:pt x="19041" y="654"/>
                  <a:pt x="18790" y="884"/>
                </a:cubicBezTo>
                <a:cubicBezTo>
                  <a:pt x="18748" y="905"/>
                  <a:pt x="18769" y="947"/>
                  <a:pt x="18769" y="968"/>
                </a:cubicBezTo>
                <a:cubicBezTo>
                  <a:pt x="15756" y="3604"/>
                  <a:pt x="12639" y="6136"/>
                  <a:pt x="9751" y="8898"/>
                </a:cubicBezTo>
                <a:cubicBezTo>
                  <a:pt x="8161" y="10404"/>
                  <a:pt x="6634" y="11994"/>
                  <a:pt x="5127" y="13605"/>
                </a:cubicBezTo>
                <a:cubicBezTo>
                  <a:pt x="3537" y="15321"/>
                  <a:pt x="2051" y="17246"/>
                  <a:pt x="168" y="18669"/>
                </a:cubicBezTo>
                <a:cubicBezTo>
                  <a:pt x="1" y="18774"/>
                  <a:pt x="22" y="19004"/>
                  <a:pt x="210" y="19087"/>
                </a:cubicBezTo>
                <a:cubicBezTo>
                  <a:pt x="880" y="19318"/>
                  <a:pt x="1172" y="20385"/>
                  <a:pt x="1549" y="20908"/>
                </a:cubicBezTo>
                <a:cubicBezTo>
                  <a:pt x="2219" y="21828"/>
                  <a:pt x="3202" y="22561"/>
                  <a:pt x="4060" y="23272"/>
                </a:cubicBezTo>
                <a:cubicBezTo>
                  <a:pt x="4876" y="23942"/>
                  <a:pt x="5755" y="24465"/>
                  <a:pt x="6738" y="24841"/>
                </a:cubicBezTo>
                <a:cubicBezTo>
                  <a:pt x="7235" y="25040"/>
                  <a:pt x="7829" y="25165"/>
                  <a:pt x="8378" y="25165"/>
                </a:cubicBezTo>
                <a:cubicBezTo>
                  <a:pt x="9100" y="25165"/>
                  <a:pt x="9744" y="24949"/>
                  <a:pt x="9981" y="24402"/>
                </a:cubicBezTo>
                <a:cubicBezTo>
                  <a:pt x="10379" y="23837"/>
                  <a:pt x="10588" y="23000"/>
                  <a:pt x="10839" y="22414"/>
                </a:cubicBezTo>
                <a:cubicBezTo>
                  <a:pt x="10902" y="22247"/>
                  <a:pt x="10965" y="22080"/>
                  <a:pt x="11027" y="21912"/>
                </a:cubicBezTo>
                <a:cubicBezTo>
                  <a:pt x="11132" y="21891"/>
                  <a:pt x="11216" y="21808"/>
                  <a:pt x="11174" y="21703"/>
                </a:cubicBezTo>
                <a:cubicBezTo>
                  <a:pt x="11174" y="21661"/>
                  <a:pt x="11174" y="21640"/>
                  <a:pt x="11153" y="21619"/>
                </a:cubicBezTo>
                <a:lnTo>
                  <a:pt x="11446" y="20866"/>
                </a:lnTo>
                <a:cubicBezTo>
                  <a:pt x="11530" y="20866"/>
                  <a:pt x="11592" y="20803"/>
                  <a:pt x="11592" y="20719"/>
                </a:cubicBezTo>
                <a:cubicBezTo>
                  <a:pt x="11592" y="20678"/>
                  <a:pt x="11572" y="20636"/>
                  <a:pt x="11572" y="20594"/>
                </a:cubicBezTo>
                <a:cubicBezTo>
                  <a:pt x="12053" y="19380"/>
                  <a:pt x="12534" y="18188"/>
                  <a:pt x="13057" y="16995"/>
                </a:cubicBezTo>
                <a:cubicBezTo>
                  <a:pt x="14480" y="13752"/>
                  <a:pt x="16363" y="10781"/>
                  <a:pt x="18351" y="7872"/>
                </a:cubicBezTo>
                <a:cubicBezTo>
                  <a:pt x="19292" y="6512"/>
                  <a:pt x="20192" y="5110"/>
                  <a:pt x="21175" y="3792"/>
                </a:cubicBezTo>
                <a:cubicBezTo>
                  <a:pt x="21657" y="3165"/>
                  <a:pt x="22284" y="2411"/>
                  <a:pt x="22201" y="1553"/>
                </a:cubicBezTo>
                <a:cubicBezTo>
                  <a:pt x="22138" y="884"/>
                  <a:pt x="21615" y="361"/>
                  <a:pt x="20987" y="131"/>
                </a:cubicBezTo>
                <a:cubicBezTo>
                  <a:pt x="20794" y="51"/>
                  <a:pt x="20608" y="15"/>
                  <a:pt x="20431" y="15"/>
                </a:cubicBezTo>
                <a:cubicBezTo>
                  <a:pt x="20281" y="15"/>
                  <a:pt x="20138" y="41"/>
                  <a:pt x="20004" y="89"/>
                </a:cubicBezTo>
                <a:cubicBezTo>
                  <a:pt x="19989" y="44"/>
                  <a:pt x="19943" y="0"/>
                  <a:pt x="198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1"/>
          <p:cNvSpPr/>
          <p:nvPr/>
        </p:nvSpPr>
        <p:spPr>
          <a:xfrm>
            <a:off x="1407275" y="1993030"/>
            <a:ext cx="1189189" cy="650218"/>
          </a:xfrm>
          <a:custGeom>
            <a:rect b="b" l="l" r="r" t="t"/>
            <a:pathLst>
              <a:path extrusionOk="0" h="17389" w="31805">
                <a:moveTo>
                  <a:pt x="10379" y="1716"/>
                </a:moveTo>
                <a:cubicBezTo>
                  <a:pt x="10337" y="1758"/>
                  <a:pt x="10274" y="1800"/>
                  <a:pt x="10233" y="1821"/>
                </a:cubicBezTo>
                <a:cubicBezTo>
                  <a:pt x="10212" y="1821"/>
                  <a:pt x="10212" y="1841"/>
                  <a:pt x="10212" y="1841"/>
                </a:cubicBezTo>
                <a:cubicBezTo>
                  <a:pt x="10170" y="1821"/>
                  <a:pt x="10107" y="1800"/>
                  <a:pt x="10065" y="1800"/>
                </a:cubicBezTo>
                <a:cubicBezTo>
                  <a:pt x="10058" y="1798"/>
                  <a:pt x="10051" y="1797"/>
                  <a:pt x="10044" y="1797"/>
                </a:cubicBezTo>
                <a:cubicBezTo>
                  <a:pt x="9978" y="1797"/>
                  <a:pt x="9964" y="1889"/>
                  <a:pt x="10002" y="1946"/>
                </a:cubicBezTo>
                <a:cubicBezTo>
                  <a:pt x="9982" y="1946"/>
                  <a:pt x="9982" y="1967"/>
                  <a:pt x="9982" y="1967"/>
                </a:cubicBezTo>
                <a:cubicBezTo>
                  <a:pt x="9940" y="1988"/>
                  <a:pt x="9877" y="2009"/>
                  <a:pt x="9814" y="2030"/>
                </a:cubicBezTo>
                <a:cubicBezTo>
                  <a:pt x="9835" y="1967"/>
                  <a:pt x="9835" y="1883"/>
                  <a:pt x="9877" y="1821"/>
                </a:cubicBezTo>
                <a:cubicBezTo>
                  <a:pt x="9898" y="1800"/>
                  <a:pt x="9898" y="1758"/>
                  <a:pt x="9877" y="1737"/>
                </a:cubicBezTo>
                <a:cubicBezTo>
                  <a:pt x="10044" y="1737"/>
                  <a:pt x="10212" y="1716"/>
                  <a:pt x="10379" y="1716"/>
                </a:cubicBezTo>
                <a:close/>
                <a:moveTo>
                  <a:pt x="7492" y="2134"/>
                </a:moveTo>
                <a:cubicBezTo>
                  <a:pt x="7345" y="2448"/>
                  <a:pt x="7241" y="2804"/>
                  <a:pt x="7115" y="3097"/>
                </a:cubicBezTo>
                <a:cubicBezTo>
                  <a:pt x="6864" y="3620"/>
                  <a:pt x="6571" y="4101"/>
                  <a:pt x="6278" y="4582"/>
                </a:cubicBezTo>
                <a:cubicBezTo>
                  <a:pt x="6090" y="4436"/>
                  <a:pt x="5901" y="4290"/>
                  <a:pt x="5713" y="4185"/>
                </a:cubicBezTo>
                <a:cubicBezTo>
                  <a:pt x="5023" y="3766"/>
                  <a:pt x="3809" y="3411"/>
                  <a:pt x="3244" y="2720"/>
                </a:cubicBezTo>
                <a:cubicBezTo>
                  <a:pt x="3390" y="2713"/>
                  <a:pt x="3535" y="2711"/>
                  <a:pt x="3679" y="2711"/>
                </a:cubicBezTo>
                <a:cubicBezTo>
                  <a:pt x="3933" y="2711"/>
                  <a:pt x="4184" y="2718"/>
                  <a:pt x="4436" y="2718"/>
                </a:cubicBezTo>
                <a:cubicBezTo>
                  <a:pt x="4882" y="2718"/>
                  <a:pt x="5331" y="2696"/>
                  <a:pt x="5797" y="2574"/>
                </a:cubicBezTo>
                <a:cubicBezTo>
                  <a:pt x="6362" y="2427"/>
                  <a:pt x="6927" y="2281"/>
                  <a:pt x="7492" y="2134"/>
                </a:cubicBezTo>
                <a:close/>
                <a:moveTo>
                  <a:pt x="11750" y="5128"/>
                </a:moveTo>
                <a:cubicBezTo>
                  <a:pt x="12585" y="5128"/>
                  <a:pt x="13435" y="5311"/>
                  <a:pt x="14187" y="5524"/>
                </a:cubicBezTo>
                <a:cubicBezTo>
                  <a:pt x="14982" y="5754"/>
                  <a:pt x="15715" y="6026"/>
                  <a:pt x="16384" y="6361"/>
                </a:cubicBezTo>
                <a:cubicBezTo>
                  <a:pt x="14923" y="5725"/>
                  <a:pt x="13391" y="5343"/>
                  <a:pt x="11754" y="5343"/>
                </a:cubicBezTo>
                <a:cubicBezTo>
                  <a:pt x="11398" y="5343"/>
                  <a:pt x="11038" y="5361"/>
                  <a:pt x="10672" y="5399"/>
                </a:cubicBezTo>
                <a:cubicBezTo>
                  <a:pt x="10421" y="5440"/>
                  <a:pt x="10170" y="5461"/>
                  <a:pt x="9919" y="5524"/>
                </a:cubicBezTo>
                <a:cubicBezTo>
                  <a:pt x="10002" y="5482"/>
                  <a:pt x="10065" y="5440"/>
                  <a:pt x="10128" y="5419"/>
                </a:cubicBezTo>
                <a:cubicBezTo>
                  <a:pt x="10640" y="5210"/>
                  <a:pt x="11191" y="5128"/>
                  <a:pt x="11750" y="5128"/>
                </a:cubicBezTo>
                <a:close/>
                <a:moveTo>
                  <a:pt x="25758" y="6738"/>
                </a:moveTo>
                <a:cubicBezTo>
                  <a:pt x="26553" y="7533"/>
                  <a:pt x="27097" y="8495"/>
                  <a:pt x="27746" y="9395"/>
                </a:cubicBezTo>
                <a:cubicBezTo>
                  <a:pt x="27934" y="9667"/>
                  <a:pt x="28122" y="9960"/>
                  <a:pt x="28290" y="10232"/>
                </a:cubicBezTo>
                <a:cubicBezTo>
                  <a:pt x="27495" y="9269"/>
                  <a:pt x="26741" y="8307"/>
                  <a:pt x="26072" y="7198"/>
                </a:cubicBezTo>
                <a:cubicBezTo>
                  <a:pt x="25967" y="7031"/>
                  <a:pt x="25863" y="6884"/>
                  <a:pt x="25758" y="6738"/>
                </a:cubicBezTo>
                <a:close/>
                <a:moveTo>
                  <a:pt x="7366" y="11299"/>
                </a:moveTo>
                <a:cubicBezTo>
                  <a:pt x="7324" y="11362"/>
                  <a:pt x="7303" y="11404"/>
                  <a:pt x="7261" y="11466"/>
                </a:cubicBezTo>
                <a:cubicBezTo>
                  <a:pt x="7220" y="11404"/>
                  <a:pt x="7178" y="11362"/>
                  <a:pt x="7136" y="11299"/>
                </a:cubicBezTo>
                <a:close/>
                <a:moveTo>
                  <a:pt x="7575" y="11508"/>
                </a:moveTo>
                <a:cubicBezTo>
                  <a:pt x="7596" y="11571"/>
                  <a:pt x="7596" y="11613"/>
                  <a:pt x="7617" y="11676"/>
                </a:cubicBezTo>
                <a:cubicBezTo>
                  <a:pt x="7617" y="11717"/>
                  <a:pt x="7638" y="11759"/>
                  <a:pt x="7638" y="11801"/>
                </a:cubicBezTo>
                <a:cubicBezTo>
                  <a:pt x="7596" y="11780"/>
                  <a:pt x="7554" y="11738"/>
                  <a:pt x="7513" y="11697"/>
                </a:cubicBezTo>
                <a:cubicBezTo>
                  <a:pt x="7533" y="11634"/>
                  <a:pt x="7554" y="11571"/>
                  <a:pt x="7575" y="11508"/>
                </a:cubicBezTo>
                <a:close/>
                <a:moveTo>
                  <a:pt x="7722" y="11299"/>
                </a:moveTo>
                <a:cubicBezTo>
                  <a:pt x="7910" y="11320"/>
                  <a:pt x="8098" y="11320"/>
                  <a:pt x="8308" y="11341"/>
                </a:cubicBezTo>
                <a:cubicBezTo>
                  <a:pt x="8287" y="11425"/>
                  <a:pt x="8266" y="11487"/>
                  <a:pt x="8245" y="11571"/>
                </a:cubicBezTo>
                <a:cubicBezTo>
                  <a:pt x="8203" y="11697"/>
                  <a:pt x="8119" y="11927"/>
                  <a:pt x="8161" y="12073"/>
                </a:cubicBezTo>
                <a:cubicBezTo>
                  <a:pt x="8191" y="12123"/>
                  <a:pt x="8230" y="12144"/>
                  <a:pt x="8269" y="12144"/>
                </a:cubicBezTo>
                <a:cubicBezTo>
                  <a:pt x="8313" y="12144"/>
                  <a:pt x="8358" y="12117"/>
                  <a:pt x="8391" y="12073"/>
                </a:cubicBezTo>
                <a:cubicBezTo>
                  <a:pt x="8433" y="11989"/>
                  <a:pt x="8433" y="11885"/>
                  <a:pt x="8433" y="11801"/>
                </a:cubicBezTo>
                <a:cubicBezTo>
                  <a:pt x="8454" y="11697"/>
                  <a:pt x="8475" y="11571"/>
                  <a:pt x="8475" y="11445"/>
                </a:cubicBezTo>
                <a:cubicBezTo>
                  <a:pt x="8475" y="11425"/>
                  <a:pt x="8496" y="11404"/>
                  <a:pt x="8496" y="11362"/>
                </a:cubicBezTo>
                <a:cubicBezTo>
                  <a:pt x="8621" y="11383"/>
                  <a:pt x="8747" y="11404"/>
                  <a:pt x="8873" y="11404"/>
                </a:cubicBezTo>
                <a:cubicBezTo>
                  <a:pt x="8831" y="11508"/>
                  <a:pt x="8810" y="11592"/>
                  <a:pt x="8768" y="11697"/>
                </a:cubicBezTo>
                <a:cubicBezTo>
                  <a:pt x="8726" y="11843"/>
                  <a:pt x="8621" y="12031"/>
                  <a:pt x="8621" y="12199"/>
                </a:cubicBezTo>
                <a:cubicBezTo>
                  <a:pt x="8621" y="12261"/>
                  <a:pt x="8642" y="12324"/>
                  <a:pt x="8684" y="12345"/>
                </a:cubicBezTo>
                <a:cubicBezTo>
                  <a:pt x="8706" y="12355"/>
                  <a:pt x="8726" y="12359"/>
                  <a:pt x="8744" y="12359"/>
                </a:cubicBezTo>
                <a:cubicBezTo>
                  <a:pt x="8922" y="12359"/>
                  <a:pt x="8960" y="11936"/>
                  <a:pt x="8998" y="11822"/>
                </a:cubicBezTo>
                <a:cubicBezTo>
                  <a:pt x="9040" y="11697"/>
                  <a:pt x="9061" y="11571"/>
                  <a:pt x="9061" y="11445"/>
                </a:cubicBezTo>
                <a:cubicBezTo>
                  <a:pt x="9145" y="11445"/>
                  <a:pt x="9228" y="11466"/>
                  <a:pt x="9312" y="11487"/>
                </a:cubicBezTo>
                <a:cubicBezTo>
                  <a:pt x="9270" y="11634"/>
                  <a:pt x="9145" y="11927"/>
                  <a:pt x="9103" y="12010"/>
                </a:cubicBezTo>
                <a:cubicBezTo>
                  <a:pt x="9040" y="12199"/>
                  <a:pt x="8956" y="12408"/>
                  <a:pt x="8935" y="12596"/>
                </a:cubicBezTo>
                <a:cubicBezTo>
                  <a:pt x="8538" y="12387"/>
                  <a:pt x="8140" y="12157"/>
                  <a:pt x="7764" y="11906"/>
                </a:cubicBezTo>
                <a:cubicBezTo>
                  <a:pt x="7805" y="11906"/>
                  <a:pt x="7826" y="11885"/>
                  <a:pt x="7826" y="11843"/>
                </a:cubicBezTo>
                <a:cubicBezTo>
                  <a:pt x="7826" y="11843"/>
                  <a:pt x="7868" y="11780"/>
                  <a:pt x="7868" y="11759"/>
                </a:cubicBezTo>
                <a:cubicBezTo>
                  <a:pt x="7868" y="11697"/>
                  <a:pt x="7847" y="11655"/>
                  <a:pt x="7826" y="11613"/>
                </a:cubicBezTo>
                <a:cubicBezTo>
                  <a:pt x="7805" y="11508"/>
                  <a:pt x="7785" y="11404"/>
                  <a:pt x="7722" y="11299"/>
                </a:cubicBezTo>
                <a:close/>
                <a:moveTo>
                  <a:pt x="9458" y="11508"/>
                </a:moveTo>
                <a:lnTo>
                  <a:pt x="9458" y="11508"/>
                </a:lnTo>
                <a:cubicBezTo>
                  <a:pt x="9584" y="11529"/>
                  <a:pt x="9689" y="11550"/>
                  <a:pt x="9793" y="11571"/>
                </a:cubicBezTo>
                <a:cubicBezTo>
                  <a:pt x="9605" y="11969"/>
                  <a:pt x="9479" y="12408"/>
                  <a:pt x="9396" y="12826"/>
                </a:cubicBezTo>
                <a:cubicBezTo>
                  <a:pt x="9354" y="12805"/>
                  <a:pt x="9291" y="12785"/>
                  <a:pt x="9249" y="12764"/>
                </a:cubicBezTo>
                <a:cubicBezTo>
                  <a:pt x="9249" y="12743"/>
                  <a:pt x="9249" y="12722"/>
                  <a:pt x="9270" y="12701"/>
                </a:cubicBezTo>
                <a:cubicBezTo>
                  <a:pt x="9270" y="12617"/>
                  <a:pt x="9291" y="12513"/>
                  <a:pt x="9312" y="12408"/>
                </a:cubicBezTo>
                <a:cubicBezTo>
                  <a:pt x="9312" y="12387"/>
                  <a:pt x="9312" y="12366"/>
                  <a:pt x="9291" y="12366"/>
                </a:cubicBezTo>
                <a:cubicBezTo>
                  <a:pt x="9354" y="12157"/>
                  <a:pt x="9417" y="11969"/>
                  <a:pt x="9458" y="11759"/>
                </a:cubicBezTo>
                <a:cubicBezTo>
                  <a:pt x="9458" y="11676"/>
                  <a:pt x="9479" y="11592"/>
                  <a:pt x="9458" y="11508"/>
                </a:cubicBezTo>
                <a:close/>
                <a:moveTo>
                  <a:pt x="20088" y="9039"/>
                </a:moveTo>
                <a:lnTo>
                  <a:pt x="20088" y="9039"/>
                </a:lnTo>
                <a:cubicBezTo>
                  <a:pt x="20150" y="9081"/>
                  <a:pt x="20213" y="9144"/>
                  <a:pt x="20297" y="9186"/>
                </a:cubicBezTo>
                <a:cubicBezTo>
                  <a:pt x="21406" y="10044"/>
                  <a:pt x="23163" y="11466"/>
                  <a:pt x="23435" y="13057"/>
                </a:cubicBezTo>
                <a:cubicBezTo>
                  <a:pt x="23184" y="12492"/>
                  <a:pt x="22578" y="12010"/>
                  <a:pt x="22243" y="11592"/>
                </a:cubicBezTo>
                <a:cubicBezTo>
                  <a:pt x="21510" y="10734"/>
                  <a:pt x="20820" y="9855"/>
                  <a:pt x="20088" y="9039"/>
                </a:cubicBezTo>
                <a:close/>
                <a:moveTo>
                  <a:pt x="10044" y="11634"/>
                </a:moveTo>
                <a:cubicBezTo>
                  <a:pt x="10170" y="11655"/>
                  <a:pt x="10316" y="11697"/>
                  <a:pt x="10442" y="11717"/>
                </a:cubicBezTo>
                <a:cubicBezTo>
                  <a:pt x="10316" y="12199"/>
                  <a:pt x="10086" y="12638"/>
                  <a:pt x="9961" y="13119"/>
                </a:cubicBezTo>
                <a:cubicBezTo>
                  <a:pt x="9877" y="13077"/>
                  <a:pt x="9793" y="13036"/>
                  <a:pt x="9710" y="12994"/>
                </a:cubicBezTo>
                <a:cubicBezTo>
                  <a:pt x="9710" y="12994"/>
                  <a:pt x="9710" y="12973"/>
                  <a:pt x="9710" y="12973"/>
                </a:cubicBezTo>
                <a:cubicBezTo>
                  <a:pt x="9814" y="12513"/>
                  <a:pt x="9940" y="12073"/>
                  <a:pt x="10044" y="11634"/>
                </a:cubicBezTo>
                <a:close/>
                <a:moveTo>
                  <a:pt x="10588" y="11759"/>
                </a:moveTo>
                <a:cubicBezTo>
                  <a:pt x="10777" y="11822"/>
                  <a:pt x="10965" y="11864"/>
                  <a:pt x="11153" y="11927"/>
                </a:cubicBezTo>
                <a:cubicBezTo>
                  <a:pt x="11153" y="11969"/>
                  <a:pt x="11111" y="12052"/>
                  <a:pt x="11090" y="12094"/>
                </a:cubicBezTo>
                <a:cubicBezTo>
                  <a:pt x="11049" y="12261"/>
                  <a:pt x="10965" y="12429"/>
                  <a:pt x="10902" y="12596"/>
                </a:cubicBezTo>
                <a:cubicBezTo>
                  <a:pt x="10798" y="12868"/>
                  <a:pt x="10672" y="13140"/>
                  <a:pt x="10588" y="13412"/>
                </a:cubicBezTo>
                <a:cubicBezTo>
                  <a:pt x="10484" y="13370"/>
                  <a:pt x="10379" y="13329"/>
                  <a:pt x="10254" y="13266"/>
                </a:cubicBezTo>
                <a:cubicBezTo>
                  <a:pt x="10421" y="12785"/>
                  <a:pt x="10630" y="12241"/>
                  <a:pt x="10588" y="11759"/>
                </a:cubicBezTo>
                <a:close/>
                <a:moveTo>
                  <a:pt x="11300" y="11969"/>
                </a:moveTo>
                <a:cubicBezTo>
                  <a:pt x="11488" y="12010"/>
                  <a:pt x="11676" y="12073"/>
                  <a:pt x="11865" y="12136"/>
                </a:cubicBezTo>
                <a:cubicBezTo>
                  <a:pt x="11760" y="12450"/>
                  <a:pt x="11634" y="12743"/>
                  <a:pt x="11509" y="13057"/>
                </a:cubicBezTo>
                <a:cubicBezTo>
                  <a:pt x="11425" y="13266"/>
                  <a:pt x="11279" y="13538"/>
                  <a:pt x="11342" y="13768"/>
                </a:cubicBezTo>
                <a:cubicBezTo>
                  <a:pt x="11195" y="13705"/>
                  <a:pt x="11049" y="13621"/>
                  <a:pt x="10902" y="13559"/>
                </a:cubicBezTo>
                <a:cubicBezTo>
                  <a:pt x="10944" y="13433"/>
                  <a:pt x="10986" y="13287"/>
                  <a:pt x="11028" y="13161"/>
                </a:cubicBezTo>
                <a:cubicBezTo>
                  <a:pt x="11153" y="12764"/>
                  <a:pt x="11300" y="12366"/>
                  <a:pt x="11300" y="11969"/>
                </a:cubicBezTo>
                <a:close/>
                <a:moveTo>
                  <a:pt x="12053" y="12199"/>
                </a:moveTo>
                <a:cubicBezTo>
                  <a:pt x="12158" y="12241"/>
                  <a:pt x="12262" y="12261"/>
                  <a:pt x="12388" y="12303"/>
                </a:cubicBezTo>
                <a:cubicBezTo>
                  <a:pt x="12430" y="12596"/>
                  <a:pt x="12241" y="12973"/>
                  <a:pt x="12137" y="13224"/>
                </a:cubicBezTo>
                <a:cubicBezTo>
                  <a:pt x="12053" y="13475"/>
                  <a:pt x="11927" y="13726"/>
                  <a:pt x="11886" y="13998"/>
                </a:cubicBezTo>
                <a:cubicBezTo>
                  <a:pt x="11781" y="13956"/>
                  <a:pt x="11655" y="13914"/>
                  <a:pt x="11551" y="13852"/>
                </a:cubicBezTo>
                <a:cubicBezTo>
                  <a:pt x="11739" y="13642"/>
                  <a:pt x="11781" y="13224"/>
                  <a:pt x="11865" y="12973"/>
                </a:cubicBezTo>
                <a:cubicBezTo>
                  <a:pt x="11948" y="12743"/>
                  <a:pt x="12032" y="12471"/>
                  <a:pt x="12053" y="12199"/>
                </a:cubicBezTo>
                <a:close/>
                <a:moveTo>
                  <a:pt x="12492" y="12345"/>
                </a:moveTo>
                <a:cubicBezTo>
                  <a:pt x="12681" y="12408"/>
                  <a:pt x="12848" y="12471"/>
                  <a:pt x="13036" y="12533"/>
                </a:cubicBezTo>
                <a:cubicBezTo>
                  <a:pt x="13036" y="12826"/>
                  <a:pt x="12827" y="13182"/>
                  <a:pt x="12723" y="13454"/>
                </a:cubicBezTo>
                <a:cubicBezTo>
                  <a:pt x="12639" y="13726"/>
                  <a:pt x="12534" y="13998"/>
                  <a:pt x="12534" y="14270"/>
                </a:cubicBezTo>
                <a:cubicBezTo>
                  <a:pt x="12409" y="14228"/>
                  <a:pt x="12304" y="14166"/>
                  <a:pt x="12178" y="14124"/>
                </a:cubicBezTo>
                <a:cubicBezTo>
                  <a:pt x="12199" y="14124"/>
                  <a:pt x="12199" y="14103"/>
                  <a:pt x="12199" y="14103"/>
                </a:cubicBezTo>
                <a:cubicBezTo>
                  <a:pt x="12220" y="13998"/>
                  <a:pt x="12241" y="13894"/>
                  <a:pt x="12262" y="13810"/>
                </a:cubicBezTo>
                <a:cubicBezTo>
                  <a:pt x="12325" y="13538"/>
                  <a:pt x="12409" y="13266"/>
                  <a:pt x="12471" y="12994"/>
                </a:cubicBezTo>
                <a:cubicBezTo>
                  <a:pt x="12513" y="12785"/>
                  <a:pt x="12555" y="12554"/>
                  <a:pt x="12492" y="12345"/>
                </a:cubicBezTo>
                <a:close/>
                <a:moveTo>
                  <a:pt x="2826" y="14166"/>
                </a:moveTo>
                <a:cubicBezTo>
                  <a:pt x="2867" y="14270"/>
                  <a:pt x="2888" y="14396"/>
                  <a:pt x="2888" y="14521"/>
                </a:cubicBezTo>
                <a:lnTo>
                  <a:pt x="2888" y="14521"/>
                </a:lnTo>
                <a:cubicBezTo>
                  <a:pt x="2888" y="14416"/>
                  <a:pt x="2867" y="14333"/>
                  <a:pt x="2826" y="14249"/>
                </a:cubicBezTo>
                <a:cubicBezTo>
                  <a:pt x="2826" y="14207"/>
                  <a:pt x="2826" y="14186"/>
                  <a:pt x="2826" y="14166"/>
                </a:cubicBezTo>
                <a:close/>
                <a:moveTo>
                  <a:pt x="13141" y="12575"/>
                </a:moveTo>
                <a:cubicBezTo>
                  <a:pt x="13329" y="12638"/>
                  <a:pt x="13539" y="12722"/>
                  <a:pt x="13748" y="12785"/>
                </a:cubicBezTo>
                <a:cubicBezTo>
                  <a:pt x="13727" y="12910"/>
                  <a:pt x="13643" y="13057"/>
                  <a:pt x="13622" y="13161"/>
                </a:cubicBezTo>
                <a:cubicBezTo>
                  <a:pt x="13559" y="13329"/>
                  <a:pt x="13497" y="13496"/>
                  <a:pt x="13455" y="13663"/>
                </a:cubicBezTo>
                <a:cubicBezTo>
                  <a:pt x="13392" y="13852"/>
                  <a:pt x="13329" y="14061"/>
                  <a:pt x="13287" y="14270"/>
                </a:cubicBezTo>
                <a:cubicBezTo>
                  <a:pt x="13246" y="14375"/>
                  <a:pt x="13204" y="14458"/>
                  <a:pt x="13246" y="14563"/>
                </a:cubicBezTo>
                <a:cubicBezTo>
                  <a:pt x="13099" y="14500"/>
                  <a:pt x="12974" y="14458"/>
                  <a:pt x="12827" y="14396"/>
                </a:cubicBezTo>
                <a:cubicBezTo>
                  <a:pt x="12848" y="14375"/>
                  <a:pt x="12869" y="14354"/>
                  <a:pt x="12869" y="14312"/>
                </a:cubicBezTo>
                <a:cubicBezTo>
                  <a:pt x="12890" y="14207"/>
                  <a:pt x="12911" y="14124"/>
                  <a:pt x="12932" y="14019"/>
                </a:cubicBezTo>
                <a:cubicBezTo>
                  <a:pt x="12932" y="13998"/>
                  <a:pt x="12932" y="13998"/>
                  <a:pt x="12932" y="13977"/>
                </a:cubicBezTo>
                <a:cubicBezTo>
                  <a:pt x="13015" y="13517"/>
                  <a:pt x="13225" y="13036"/>
                  <a:pt x="13141" y="12575"/>
                </a:cubicBezTo>
                <a:close/>
                <a:moveTo>
                  <a:pt x="17997" y="725"/>
                </a:moveTo>
                <a:cubicBezTo>
                  <a:pt x="18572" y="725"/>
                  <a:pt x="19132" y="784"/>
                  <a:pt x="19648" y="942"/>
                </a:cubicBezTo>
                <a:cubicBezTo>
                  <a:pt x="21197" y="1423"/>
                  <a:pt x="21971" y="3181"/>
                  <a:pt x="22975" y="4352"/>
                </a:cubicBezTo>
                <a:cubicBezTo>
                  <a:pt x="23435" y="4854"/>
                  <a:pt x="23979" y="5294"/>
                  <a:pt x="24461" y="5775"/>
                </a:cubicBezTo>
                <a:cubicBezTo>
                  <a:pt x="25067" y="6403"/>
                  <a:pt x="25465" y="7135"/>
                  <a:pt x="25925" y="7888"/>
                </a:cubicBezTo>
                <a:cubicBezTo>
                  <a:pt x="26720" y="9248"/>
                  <a:pt x="27746" y="10336"/>
                  <a:pt x="28750" y="11529"/>
                </a:cubicBezTo>
                <a:cubicBezTo>
                  <a:pt x="29378" y="12261"/>
                  <a:pt x="29859" y="13077"/>
                  <a:pt x="30382" y="13894"/>
                </a:cubicBezTo>
                <a:cubicBezTo>
                  <a:pt x="30508" y="14145"/>
                  <a:pt x="30654" y="14417"/>
                  <a:pt x="30801" y="14689"/>
                </a:cubicBezTo>
                <a:cubicBezTo>
                  <a:pt x="30026" y="14479"/>
                  <a:pt x="29127" y="14542"/>
                  <a:pt x="28394" y="14479"/>
                </a:cubicBezTo>
                <a:cubicBezTo>
                  <a:pt x="27767" y="14438"/>
                  <a:pt x="27160" y="14333"/>
                  <a:pt x="26553" y="14228"/>
                </a:cubicBezTo>
                <a:cubicBezTo>
                  <a:pt x="25611" y="13977"/>
                  <a:pt x="24670" y="13684"/>
                  <a:pt x="23770" y="13370"/>
                </a:cubicBezTo>
                <a:cubicBezTo>
                  <a:pt x="23666" y="13036"/>
                  <a:pt x="23666" y="12596"/>
                  <a:pt x="23540" y="12261"/>
                </a:cubicBezTo>
                <a:cubicBezTo>
                  <a:pt x="23310" y="11738"/>
                  <a:pt x="22975" y="11278"/>
                  <a:pt x="22619" y="10839"/>
                </a:cubicBezTo>
                <a:cubicBezTo>
                  <a:pt x="21573" y="9520"/>
                  <a:pt x="20255" y="8516"/>
                  <a:pt x="18853" y="7637"/>
                </a:cubicBezTo>
                <a:cubicBezTo>
                  <a:pt x="18665" y="7533"/>
                  <a:pt x="18497" y="7428"/>
                  <a:pt x="18309" y="7323"/>
                </a:cubicBezTo>
                <a:cubicBezTo>
                  <a:pt x="17598" y="6738"/>
                  <a:pt x="16803" y="6235"/>
                  <a:pt x="15903" y="5859"/>
                </a:cubicBezTo>
                <a:cubicBezTo>
                  <a:pt x="14606" y="5336"/>
                  <a:pt x="13246" y="4875"/>
                  <a:pt x="11823" y="4834"/>
                </a:cubicBezTo>
                <a:cubicBezTo>
                  <a:pt x="11766" y="4832"/>
                  <a:pt x="11710" y="4831"/>
                  <a:pt x="11656" y="4831"/>
                </a:cubicBezTo>
                <a:cubicBezTo>
                  <a:pt x="10593" y="4831"/>
                  <a:pt x="10016" y="5212"/>
                  <a:pt x="9061" y="5650"/>
                </a:cubicBezTo>
                <a:cubicBezTo>
                  <a:pt x="8839" y="5746"/>
                  <a:pt x="8628" y="5788"/>
                  <a:pt x="8426" y="5788"/>
                </a:cubicBezTo>
                <a:cubicBezTo>
                  <a:pt x="7752" y="5788"/>
                  <a:pt x="7176" y="5321"/>
                  <a:pt x="6613" y="4854"/>
                </a:cubicBezTo>
                <a:cubicBezTo>
                  <a:pt x="6676" y="4750"/>
                  <a:pt x="6738" y="4645"/>
                  <a:pt x="6801" y="4541"/>
                </a:cubicBezTo>
                <a:cubicBezTo>
                  <a:pt x="7094" y="4038"/>
                  <a:pt x="7366" y="3557"/>
                  <a:pt x="7596" y="3034"/>
                </a:cubicBezTo>
                <a:cubicBezTo>
                  <a:pt x="7832" y="2461"/>
                  <a:pt x="8041" y="1956"/>
                  <a:pt x="8561" y="1956"/>
                </a:cubicBezTo>
                <a:cubicBezTo>
                  <a:pt x="8687" y="1956"/>
                  <a:pt x="8831" y="1986"/>
                  <a:pt x="8998" y="2051"/>
                </a:cubicBezTo>
                <a:cubicBezTo>
                  <a:pt x="8998" y="2051"/>
                  <a:pt x="8998" y="2072"/>
                  <a:pt x="8998" y="2072"/>
                </a:cubicBezTo>
                <a:cubicBezTo>
                  <a:pt x="9048" y="2206"/>
                  <a:pt x="9152" y="2246"/>
                  <a:pt x="9267" y="2246"/>
                </a:cubicBezTo>
                <a:cubicBezTo>
                  <a:pt x="9295" y="2246"/>
                  <a:pt x="9325" y="2243"/>
                  <a:pt x="9354" y="2239"/>
                </a:cubicBezTo>
                <a:cubicBezTo>
                  <a:pt x="9437" y="2323"/>
                  <a:pt x="9584" y="2386"/>
                  <a:pt x="9689" y="2386"/>
                </a:cubicBezTo>
                <a:cubicBezTo>
                  <a:pt x="9724" y="2392"/>
                  <a:pt x="9759" y="2395"/>
                  <a:pt x="9794" y="2395"/>
                </a:cubicBezTo>
                <a:cubicBezTo>
                  <a:pt x="9988" y="2395"/>
                  <a:pt x="10178" y="2304"/>
                  <a:pt x="10337" y="2197"/>
                </a:cubicBezTo>
                <a:cubicBezTo>
                  <a:pt x="10379" y="2197"/>
                  <a:pt x="10400" y="2176"/>
                  <a:pt x="10421" y="2155"/>
                </a:cubicBezTo>
                <a:cubicBezTo>
                  <a:pt x="10436" y="2158"/>
                  <a:pt x="10451" y="2159"/>
                  <a:pt x="10467" y="2159"/>
                </a:cubicBezTo>
                <a:cubicBezTo>
                  <a:pt x="10597" y="2159"/>
                  <a:pt x="10725" y="2082"/>
                  <a:pt x="10818" y="1988"/>
                </a:cubicBezTo>
                <a:cubicBezTo>
                  <a:pt x="10839" y="1946"/>
                  <a:pt x="10860" y="1883"/>
                  <a:pt x="10839" y="1841"/>
                </a:cubicBezTo>
                <a:cubicBezTo>
                  <a:pt x="10902" y="1779"/>
                  <a:pt x="10986" y="1737"/>
                  <a:pt x="11049" y="1674"/>
                </a:cubicBezTo>
                <a:cubicBezTo>
                  <a:pt x="11070" y="1674"/>
                  <a:pt x="11070" y="1674"/>
                  <a:pt x="11070" y="1653"/>
                </a:cubicBezTo>
                <a:cubicBezTo>
                  <a:pt x="12304" y="1549"/>
                  <a:pt x="13497" y="1318"/>
                  <a:pt x="14710" y="1109"/>
                </a:cubicBezTo>
                <a:cubicBezTo>
                  <a:pt x="15728" y="944"/>
                  <a:pt x="16891" y="725"/>
                  <a:pt x="17997" y="725"/>
                </a:cubicBezTo>
                <a:close/>
                <a:moveTo>
                  <a:pt x="13915" y="12847"/>
                </a:moveTo>
                <a:lnTo>
                  <a:pt x="13915" y="12847"/>
                </a:lnTo>
                <a:cubicBezTo>
                  <a:pt x="14103" y="12931"/>
                  <a:pt x="14292" y="12994"/>
                  <a:pt x="14480" y="13057"/>
                </a:cubicBezTo>
                <a:cubicBezTo>
                  <a:pt x="14292" y="13580"/>
                  <a:pt x="14041" y="14082"/>
                  <a:pt x="13915" y="14626"/>
                </a:cubicBezTo>
                <a:cubicBezTo>
                  <a:pt x="13878" y="14749"/>
                  <a:pt x="13972" y="14822"/>
                  <a:pt x="14073" y="14822"/>
                </a:cubicBezTo>
                <a:cubicBezTo>
                  <a:pt x="14143" y="14822"/>
                  <a:pt x="14216" y="14787"/>
                  <a:pt x="14250" y="14710"/>
                </a:cubicBezTo>
                <a:cubicBezTo>
                  <a:pt x="14375" y="14500"/>
                  <a:pt x="14375" y="14207"/>
                  <a:pt x="14438" y="13956"/>
                </a:cubicBezTo>
                <a:cubicBezTo>
                  <a:pt x="14501" y="13684"/>
                  <a:pt x="14585" y="13391"/>
                  <a:pt x="14627" y="13119"/>
                </a:cubicBezTo>
                <a:lnTo>
                  <a:pt x="14647" y="13119"/>
                </a:lnTo>
                <a:cubicBezTo>
                  <a:pt x="14773" y="13161"/>
                  <a:pt x="14919" y="13224"/>
                  <a:pt x="15045" y="13287"/>
                </a:cubicBezTo>
                <a:cubicBezTo>
                  <a:pt x="14982" y="13601"/>
                  <a:pt x="14919" y="13914"/>
                  <a:pt x="14794" y="14228"/>
                </a:cubicBezTo>
                <a:cubicBezTo>
                  <a:pt x="14689" y="14500"/>
                  <a:pt x="14564" y="14772"/>
                  <a:pt x="14480" y="15044"/>
                </a:cubicBezTo>
                <a:cubicBezTo>
                  <a:pt x="14145" y="14919"/>
                  <a:pt x="13790" y="14772"/>
                  <a:pt x="13455" y="14647"/>
                </a:cubicBezTo>
                <a:cubicBezTo>
                  <a:pt x="13476" y="14626"/>
                  <a:pt x="13518" y="14605"/>
                  <a:pt x="13518" y="14563"/>
                </a:cubicBezTo>
                <a:cubicBezTo>
                  <a:pt x="13748" y="14312"/>
                  <a:pt x="13748" y="13873"/>
                  <a:pt x="13811" y="13559"/>
                </a:cubicBezTo>
                <a:cubicBezTo>
                  <a:pt x="13852" y="13370"/>
                  <a:pt x="13957" y="13077"/>
                  <a:pt x="13915" y="12847"/>
                </a:cubicBezTo>
                <a:close/>
                <a:moveTo>
                  <a:pt x="28290" y="14626"/>
                </a:moveTo>
                <a:cubicBezTo>
                  <a:pt x="29231" y="14647"/>
                  <a:pt x="30277" y="14647"/>
                  <a:pt x="31010" y="15044"/>
                </a:cubicBezTo>
                <a:cubicBezTo>
                  <a:pt x="31010" y="15044"/>
                  <a:pt x="31010" y="15065"/>
                  <a:pt x="31010" y="15065"/>
                </a:cubicBezTo>
                <a:cubicBezTo>
                  <a:pt x="30110" y="14961"/>
                  <a:pt x="29210" y="14814"/>
                  <a:pt x="28290" y="14626"/>
                </a:cubicBezTo>
                <a:close/>
                <a:moveTo>
                  <a:pt x="15317" y="13370"/>
                </a:moveTo>
                <a:lnTo>
                  <a:pt x="15317" y="13370"/>
                </a:lnTo>
                <a:cubicBezTo>
                  <a:pt x="15422" y="13412"/>
                  <a:pt x="15526" y="13454"/>
                  <a:pt x="15631" y="13496"/>
                </a:cubicBezTo>
                <a:cubicBezTo>
                  <a:pt x="15568" y="13852"/>
                  <a:pt x="15422" y="14207"/>
                  <a:pt x="15296" y="14542"/>
                </a:cubicBezTo>
                <a:cubicBezTo>
                  <a:pt x="15233" y="14751"/>
                  <a:pt x="15066" y="15065"/>
                  <a:pt x="15150" y="15295"/>
                </a:cubicBezTo>
                <a:cubicBezTo>
                  <a:pt x="15066" y="15254"/>
                  <a:pt x="14961" y="15212"/>
                  <a:pt x="14878" y="15191"/>
                </a:cubicBezTo>
                <a:cubicBezTo>
                  <a:pt x="15066" y="14689"/>
                  <a:pt x="15422" y="13914"/>
                  <a:pt x="15317" y="13370"/>
                </a:cubicBezTo>
                <a:close/>
                <a:moveTo>
                  <a:pt x="796" y="14542"/>
                </a:moveTo>
                <a:lnTo>
                  <a:pt x="796" y="14542"/>
                </a:lnTo>
                <a:cubicBezTo>
                  <a:pt x="838" y="14605"/>
                  <a:pt x="880" y="14668"/>
                  <a:pt x="963" y="14668"/>
                </a:cubicBezTo>
                <a:cubicBezTo>
                  <a:pt x="1005" y="14919"/>
                  <a:pt x="1110" y="15170"/>
                  <a:pt x="1256" y="15400"/>
                </a:cubicBezTo>
                <a:cubicBezTo>
                  <a:pt x="1215" y="15421"/>
                  <a:pt x="1194" y="15442"/>
                  <a:pt x="1173" y="15463"/>
                </a:cubicBezTo>
                <a:lnTo>
                  <a:pt x="1152" y="15463"/>
                </a:lnTo>
                <a:cubicBezTo>
                  <a:pt x="817" y="15128"/>
                  <a:pt x="691" y="14835"/>
                  <a:pt x="796" y="14542"/>
                </a:cubicBezTo>
                <a:close/>
                <a:moveTo>
                  <a:pt x="15819" y="13601"/>
                </a:moveTo>
                <a:lnTo>
                  <a:pt x="15819" y="13601"/>
                </a:lnTo>
                <a:cubicBezTo>
                  <a:pt x="15966" y="13642"/>
                  <a:pt x="16091" y="13705"/>
                  <a:pt x="16238" y="13768"/>
                </a:cubicBezTo>
                <a:lnTo>
                  <a:pt x="16217" y="13768"/>
                </a:lnTo>
                <a:cubicBezTo>
                  <a:pt x="16196" y="14103"/>
                  <a:pt x="16154" y="14396"/>
                  <a:pt x="16028" y="14710"/>
                </a:cubicBezTo>
                <a:cubicBezTo>
                  <a:pt x="15924" y="14961"/>
                  <a:pt x="15798" y="15233"/>
                  <a:pt x="15736" y="15505"/>
                </a:cubicBezTo>
                <a:cubicBezTo>
                  <a:pt x="15652" y="15463"/>
                  <a:pt x="15568" y="15442"/>
                  <a:pt x="15463" y="15400"/>
                </a:cubicBezTo>
                <a:cubicBezTo>
                  <a:pt x="15484" y="15400"/>
                  <a:pt x="15505" y="15379"/>
                  <a:pt x="15505" y="15337"/>
                </a:cubicBezTo>
                <a:cubicBezTo>
                  <a:pt x="15568" y="15212"/>
                  <a:pt x="15547" y="15065"/>
                  <a:pt x="15589" y="14940"/>
                </a:cubicBezTo>
                <a:cubicBezTo>
                  <a:pt x="15631" y="14751"/>
                  <a:pt x="15673" y="14563"/>
                  <a:pt x="15736" y="14375"/>
                </a:cubicBezTo>
                <a:cubicBezTo>
                  <a:pt x="15798" y="14124"/>
                  <a:pt x="15861" y="13852"/>
                  <a:pt x="15819" y="13601"/>
                </a:cubicBezTo>
                <a:close/>
                <a:moveTo>
                  <a:pt x="16405" y="13831"/>
                </a:moveTo>
                <a:cubicBezTo>
                  <a:pt x="16572" y="13914"/>
                  <a:pt x="16740" y="13998"/>
                  <a:pt x="16907" y="14082"/>
                </a:cubicBezTo>
                <a:cubicBezTo>
                  <a:pt x="16803" y="14417"/>
                  <a:pt x="16677" y="14730"/>
                  <a:pt x="16572" y="15065"/>
                </a:cubicBezTo>
                <a:cubicBezTo>
                  <a:pt x="16510" y="15274"/>
                  <a:pt x="16426" y="15505"/>
                  <a:pt x="16405" y="15735"/>
                </a:cubicBezTo>
                <a:cubicBezTo>
                  <a:pt x="16300" y="15714"/>
                  <a:pt x="16217" y="15672"/>
                  <a:pt x="16133" y="15630"/>
                </a:cubicBezTo>
                <a:cubicBezTo>
                  <a:pt x="16217" y="15295"/>
                  <a:pt x="16321" y="14940"/>
                  <a:pt x="16405" y="14605"/>
                </a:cubicBezTo>
                <a:cubicBezTo>
                  <a:pt x="16447" y="14375"/>
                  <a:pt x="16510" y="14061"/>
                  <a:pt x="16405" y="13831"/>
                </a:cubicBezTo>
                <a:close/>
                <a:moveTo>
                  <a:pt x="17116" y="14166"/>
                </a:moveTo>
                <a:cubicBezTo>
                  <a:pt x="17472" y="14333"/>
                  <a:pt x="17807" y="14521"/>
                  <a:pt x="18163" y="14710"/>
                </a:cubicBezTo>
                <a:cubicBezTo>
                  <a:pt x="18142" y="14710"/>
                  <a:pt x="18121" y="14730"/>
                  <a:pt x="18100" y="14772"/>
                </a:cubicBezTo>
                <a:cubicBezTo>
                  <a:pt x="17995" y="14982"/>
                  <a:pt x="17660" y="15777"/>
                  <a:pt x="17723" y="16216"/>
                </a:cubicBezTo>
                <a:cubicBezTo>
                  <a:pt x="17640" y="16195"/>
                  <a:pt x="17556" y="16153"/>
                  <a:pt x="17472" y="16132"/>
                </a:cubicBezTo>
                <a:cubicBezTo>
                  <a:pt x="17472" y="16070"/>
                  <a:pt x="17472" y="16007"/>
                  <a:pt x="17493" y="15944"/>
                </a:cubicBezTo>
                <a:cubicBezTo>
                  <a:pt x="17514" y="15777"/>
                  <a:pt x="17556" y="15588"/>
                  <a:pt x="17577" y="15421"/>
                </a:cubicBezTo>
                <a:cubicBezTo>
                  <a:pt x="17640" y="15107"/>
                  <a:pt x="17702" y="14772"/>
                  <a:pt x="17598" y="14458"/>
                </a:cubicBezTo>
                <a:cubicBezTo>
                  <a:pt x="17580" y="14424"/>
                  <a:pt x="17545" y="14407"/>
                  <a:pt x="17509" y="14407"/>
                </a:cubicBezTo>
                <a:cubicBezTo>
                  <a:pt x="17459" y="14407"/>
                  <a:pt x="17409" y="14439"/>
                  <a:pt x="17409" y="14500"/>
                </a:cubicBezTo>
                <a:cubicBezTo>
                  <a:pt x="17388" y="14877"/>
                  <a:pt x="17200" y="15254"/>
                  <a:pt x="17096" y="15630"/>
                </a:cubicBezTo>
                <a:cubicBezTo>
                  <a:pt x="17075" y="15735"/>
                  <a:pt x="17033" y="15839"/>
                  <a:pt x="17012" y="15965"/>
                </a:cubicBezTo>
                <a:cubicBezTo>
                  <a:pt x="16949" y="15944"/>
                  <a:pt x="16886" y="15923"/>
                  <a:pt x="16824" y="15902"/>
                </a:cubicBezTo>
                <a:cubicBezTo>
                  <a:pt x="16844" y="15777"/>
                  <a:pt x="16844" y="15651"/>
                  <a:pt x="16865" y="15546"/>
                </a:cubicBezTo>
                <a:cubicBezTo>
                  <a:pt x="16970" y="15086"/>
                  <a:pt x="17096" y="14626"/>
                  <a:pt x="17116" y="14166"/>
                </a:cubicBezTo>
                <a:close/>
                <a:moveTo>
                  <a:pt x="18309" y="14793"/>
                </a:moveTo>
                <a:cubicBezTo>
                  <a:pt x="18414" y="14856"/>
                  <a:pt x="18497" y="14898"/>
                  <a:pt x="18602" y="14961"/>
                </a:cubicBezTo>
                <a:cubicBezTo>
                  <a:pt x="18587" y="14975"/>
                  <a:pt x="18572" y="14990"/>
                  <a:pt x="18580" y="14990"/>
                </a:cubicBezTo>
                <a:cubicBezTo>
                  <a:pt x="18583" y="14990"/>
                  <a:pt x="18590" y="14988"/>
                  <a:pt x="18602" y="14982"/>
                </a:cubicBezTo>
                <a:lnTo>
                  <a:pt x="18602" y="14982"/>
                </a:lnTo>
                <a:cubicBezTo>
                  <a:pt x="18539" y="15023"/>
                  <a:pt x="18539" y="15149"/>
                  <a:pt x="18602" y="15149"/>
                </a:cubicBezTo>
                <a:cubicBezTo>
                  <a:pt x="18602" y="15170"/>
                  <a:pt x="18602" y="15170"/>
                  <a:pt x="18602" y="15191"/>
                </a:cubicBezTo>
                <a:cubicBezTo>
                  <a:pt x="18602" y="15233"/>
                  <a:pt x="18602" y="15254"/>
                  <a:pt x="18581" y="15295"/>
                </a:cubicBezTo>
                <a:cubicBezTo>
                  <a:pt x="18560" y="15463"/>
                  <a:pt x="18560" y="15630"/>
                  <a:pt x="18518" y="15798"/>
                </a:cubicBezTo>
                <a:cubicBezTo>
                  <a:pt x="18476" y="16007"/>
                  <a:pt x="18435" y="16216"/>
                  <a:pt x="18414" y="16446"/>
                </a:cubicBezTo>
                <a:lnTo>
                  <a:pt x="18163" y="16362"/>
                </a:lnTo>
                <a:cubicBezTo>
                  <a:pt x="18204" y="16174"/>
                  <a:pt x="18163" y="15881"/>
                  <a:pt x="18184" y="15714"/>
                </a:cubicBezTo>
                <a:cubicBezTo>
                  <a:pt x="18225" y="15400"/>
                  <a:pt x="18246" y="15107"/>
                  <a:pt x="18309" y="14814"/>
                </a:cubicBezTo>
                <a:cubicBezTo>
                  <a:pt x="18309" y="14814"/>
                  <a:pt x="18309" y="14793"/>
                  <a:pt x="18309" y="14793"/>
                </a:cubicBezTo>
                <a:close/>
                <a:moveTo>
                  <a:pt x="11651" y="5822"/>
                </a:moveTo>
                <a:cubicBezTo>
                  <a:pt x="12594" y="5822"/>
                  <a:pt x="13547" y="5964"/>
                  <a:pt x="14396" y="6152"/>
                </a:cubicBezTo>
                <a:cubicBezTo>
                  <a:pt x="16154" y="6570"/>
                  <a:pt x="17849" y="7470"/>
                  <a:pt x="19376" y="8516"/>
                </a:cubicBezTo>
                <a:cubicBezTo>
                  <a:pt x="19648" y="8809"/>
                  <a:pt x="19941" y="9102"/>
                  <a:pt x="20234" y="9437"/>
                </a:cubicBezTo>
                <a:cubicBezTo>
                  <a:pt x="20925" y="10232"/>
                  <a:pt x="21594" y="11048"/>
                  <a:pt x="22243" y="11885"/>
                </a:cubicBezTo>
                <a:cubicBezTo>
                  <a:pt x="22578" y="12303"/>
                  <a:pt x="23017" y="12743"/>
                  <a:pt x="23142" y="13308"/>
                </a:cubicBezTo>
                <a:cubicBezTo>
                  <a:pt x="23080" y="13391"/>
                  <a:pt x="23059" y="13517"/>
                  <a:pt x="23163" y="13601"/>
                </a:cubicBezTo>
                <a:cubicBezTo>
                  <a:pt x="23163" y="13621"/>
                  <a:pt x="23163" y="13642"/>
                  <a:pt x="23163" y="13663"/>
                </a:cubicBezTo>
                <a:cubicBezTo>
                  <a:pt x="23122" y="14040"/>
                  <a:pt x="22766" y="14605"/>
                  <a:pt x="22619" y="14919"/>
                </a:cubicBezTo>
                <a:cubicBezTo>
                  <a:pt x="22473" y="15170"/>
                  <a:pt x="21929" y="16509"/>
                  <a:pt x="21657" y="16593"/>
                </a:cubicBezTo>
                <a:cubicBezTo>
                  <a:pt x="21590" y="16617"/>
                  <a:pt x="21531" y="16628"/>
                  <a:pt x="21476" y="16628"/>
                </a:cubicBezTo>
                <a:cubicBezTo>
                  <a:pt x="21206" y="16628"/>
                  <a:pt x="21060" y="16355"/>
                  <a:pt x="20799" y="16111"/>
                </a:cubicBezTo>
                <a:cubicBezTo>
                  <a:pt x="20046" y="15400"/>
                  <a:pt x="19293" y="14793"/>
                  <a:pt x="18393" y="14291"/>
                </a:cubicBezTo>
                <a:cubicBezTo>
                  <a:pt x="16426" y="13203"/>
                  <a:pt x="14313" y="12471"/>
                  <a:pt x="12178" y="11780"/>
                </a:cubicBezTo>
                <a:cubicBezTo>
                  <a:pt x="10559" y="11240"/>
                  <a:pt x="8939" y="10815"/>
                  <a:pt x="7227" y="10815"/>
                </a:cubicBezTo>
                <a:cubicBezTo>
                  <a:pt x="7148" y="10815"/>
                  <a:pt x="7069" y="10816"/>
                  <a:pt x="6989" y="10818"/>
                </a:cubicBezTo>
                <a:cubicBezTo>
                  <a:pt x="7282" y="9876"/>
                  <a:pt x="7826" y="9018"/>
                  <a:pt x="8140" y="8098"/>
                </a:cubicBezTo>
                <a:cubicBezTo>
                  <a:pt x="8475" y="7156"/>
                  <a:pt x="8768" y="6340"/>
                  <a:pt x="9793" y="6047"/>
                </a:cubicBezTo>
                <a:cubicBezTo>
                  <a:pt x="10384" y="5887"/>
                  <a:pt x="11015" y="5822"/>
                  <a:pt x="11651" y="5822"/>
                </a:cubicBezTo>
                <a:close/>
                <a:moveTo>
                  <a:pt x="18937" y="15212"/>
                </a:moveTo>
                <a:cubicBezTo>
                  <a:pt x="19104" y="15316"/>
                  <a:pt x="19272" y="15442"/>
                  <a:pt x="19439" y="15567"/>
                </a:cubicBezTo>
                <a:cubicBezTo>
                  <a:pt x="19397" y="15567"/>
                  <a:pt x="19376" y="15588"/>
                  <a:pt x="19376" y="15609"/>
                </a:cubicBezTo>
                <a:cubicBezTo>
                  <a:pt x="19355" y="15860"/>
                  <a:pt x="19293" y="16070"/>
                  <a:pt x="19209" y="16300"/>
                </a:cubicBezTo>
                <a:cubicBezTo>
                  <a:pt x="19188" y="16404"/>
                  <a:pt x="19146" y="16509"/>
                  <a:pt x="19125" y="16634"/>
                </a:cubicBezTo>
                <a:cubicBezTo>
                  <a:pt x="19041" y="16614"/>
                  <a:pt x="18937" y="16593"/>
                  <a:pt x="18853" y="16551"/>
                </a:cubicBezTo>
                <a:cubicBezTo>
                  <a:pt x="18916" y="16258"/>
                  <a:pt x="18937" y="15944"/>
                  <a:pt x="18937" y="15651"/>
                </a:cubicBezTo>
                <a:cubicBezTo>
                  <a:pt x="18937" y="15526"/>
                  <a:pt x="18958" y="15358"/>
                  <a:pt x="18937" y="15212"/>
                </a:cubicBezTo>
                <a:close/>
                <a:moveTo>
                  <a:pt x="19481" y="15609"/>
                </a:moveTo>
                <a:lnTo>
                  <a:pt x="19481" y="15609"/>
                </a:lnTo>
                <a:cubicBezTo>
                  <a:pt x="19627" y="15714"/>
                  <a:pt x="19774" y="15839"/>
                  <a:pt x="19899" y="15944"/>
                </a:cubicBezTo>
                <a:cubicBezTo>
                  <a:pt x="19899" y="15965"/>
                  <a:pt x="19899" y="15965"/>
                  <a:pt x="19878" y="15986"/>
                </a:cubicBezTo>
                <a:cubicBezTo>
                  <a:pt x="19857" y="16153"/>
                  <a:pt x="19857" y="16342"/>
                  <a:pt x="19857" y="16509"/>
                </a:cubicBezTo>
                <a:cubicBezTo>
                  <a:pt x="19857" y="16593"/>
                  <a:pt x="19837" y="16676"/>
                  <a:pt x="19837" y="16781"/>
                </a:cubicBezTo>
                <a:cubicBezTo>
                  <a:pt x="19732" y="16760"/>
                  <a:pt x="19648" y="16739"/>
                  <a:pt x="19544" y="16718"/>
                </a:cubicBezTo>
                <a:cubicBezTo>
                  <a:pt x="19565" y="16551"/>
                  <a:pt x="19565" y="16383"/>
                  <a:pt x="19585" y="16216"/>
                </a:cubicBezTo>
                <a:cubicBezTo>
                  <a:pt x="19585" y="16007"/>
                  <a:pt x="19585" y="15798"/>
                  <a:pt x="19481" y="15609"/>
                </a:cubicBezTo>
                <a:close/>
                <a:moveTo>
                  <a:pt x="20150" y="16153"/>
                </a:moveTo>
                <a:cubicBezTo>
                  <a:pt x="20276" y="16258"/>
                  <a:pt x="20401" y="16362"/>
                  <a:pt x="20506" y="16467"/>
                </a:cubicBezTo>
                <a:cubicBezTo>
                  <a:pt x="20506" y="16467"/>
                  <a:pt x="20506" y="16467"/>
                  <a:pt x="20506" y="16488"/>
                </a:cubicBezTo>
                <a:cubicBezTo>
                  <a:pt x="20506" y="16530"/>
                  <a:pt x="20485" y="16593"/>
                  <a:pt x="20485" y="16634"/>
                </a:cubicBezTo>
                <a:cubicBezTo>
                  <a:pt x="20485" y="16697"/>
                  <a:pt x="20485" y="16760"/>
                  <a:pt x="20485" y="16844"/>
                </a:cubicBezTo>
                <a:cubicBezTo>
                  <a:pt x="20381" y="16844"/>
                  <a:pt x="20297" y="16823"/>
                  <a:pt x="20192" y="16823"/>
                </a:cubicBezTo>
                <a:cubicBezTo>
                  <a:pt x="20192" y="16676"/>
                  <a:pt x="20192" y="16530"/>
                  <a:pt x="20192" y="16383"/>
                </a:cubicBezTo>
                <a:cubicBezTo>
                  <a:pt x="20171" y="16300"/>
                  <a:pt x="20171" y="16237"/>
                  <a:pt x="20150" y="16153"/>
                </a:cubicBezTo>
                <a:close/>
                <a:moveTo>
                  <a:pt x="20799" y="16697"/>
                </a:moveTo>
                <a:cubicBezTo>
                  <a:pt x="20862" y="16760"/>
                  <a:pt x="20925" y="16823"/>
                  <a:pt x="21008" y="16865"/>
                </a:cubicBezTo>
                <a:lnTo>
                  <a:pt x="20841" y="16865"/>
                </a:lnTo>
                <a:cubicBezTo>
                  <a:pt x="20841" y="16844"/>
                  <a:pt x="20820" y="16823"/>
                  <a:pt x="20820" y="16781"/>
                </a:cubicBezTo>
                <a:cubicBezTo>
                  <a:pt x="20820" y="16760"/>
                  <a:pt x="20799" y="16739"/>
                  <a:pt x="20799" y="16697"/>
                </a:cubicBezTo>
                <a:close/>
                <a:moveTo>
                  <a:pt x="18246" y="0"/>
                </a:moveTo>
                <a:cubicBezTo>
                  <a:pt x="15756" y="21"/>
                  <a:pt x="13183" y="670"/>
                  <a:pt x="10735" y="1067"/>
                </a:cubicBezTo>
                <a:cubicBezTo>
                  <a:pt x="10128" y="1172"/>
                  <a:pt x="9500" y="1256"/>
                  <a:pt x="8873" y="1339"/>
                </a:cubicBezTo>
                <a:cubicBezTo>
                  <a:pt x="8308" y="1360"/>
                  <a:pt x="7743" y="1402"/>
                  <a:pt x="7199" y="1507"/>
                </a:cubicBezTo>
                <a:cubicBezTo>
                  <a:pt x="6132" y="1653"/>
                  <a:pt x="5044" y="2134"/>
                  <a:pt x="3956" y="2239"/>
                </a:cubicBezTo>
                <a:cubicBezTo>
                  <a:pt x="3746" y="2239"/>
                  <a:pt x="3546" y="2230"/>
                  <a:pt x="3343" y="2230"/>
                </a:cubicBezTo>
                <a:cubicBezTo>
                  <a:pt x="3242" y="2230"/>
                  <a:pt x="3139" y="2232"/>
                  <a:pt x="3035" y="2239"/>
                </a:cubicBezTo>
                <a:lnTo>
                  <a:pt x="2972" y="2239"/>
                </a:lnTo>
                <a:cubicBezTo>
                  <a:pt x="2930" y="2239"/>
                  <a:pt x="2909" y="2239"/>
                  <a:pt x="2888" y="2260"/>
                </a:cubicBezTo>
                <a:lnTo>
                  <a:pt x="2784" y="2260"/>
                </a:lnTo>
                <a:cubicBezTo>
                  <a:pt x="2637" y="2281"/>
                  <a:pt x="2512" y="2469"/>
                  <a:pt x="2575" y="2616"/>
                </a:cubicBezTo>
                <a:cubicBezTo>
                  <a:pt x="3035" y="3557"/>
                  <a:pt x="4311" y="3976"/>
                  <a:pt x="5169" y="4436"/>
                </a:cubicBezTo>
                <a:cubicBezTo>
                  <a:pt x="5441" y="4582"/>
                  <a:pt x="5713" y="4792"/>
                  <a:pt x="6006" y="5022"/>
                </a:cubicBezTo>
                <a:cubicBezTo>
                  <a:pt x="5943" y="5127"/>
                  <a:pt x="5880" y="5231"/>
                  <a:pt x="5818" y="5336"/>
                </a:cubicBezTo>
                <a:cubicBezTo>
                  <a:pt x="4918" y="6863"/>
                  <a:pt x="3935" y="8349"/>
                  <a:pt x="3119" y="9918"/>
                </a:cubicBezTo>
                <a:cubicBezTo>
                  <a:pt x="2575" y="10901"/>
                  <a:pt x="2177" y="11969"/>
                  <a:pt x="1633" y="12952"/>
                </a:cubicBezTo>
                <a:cubicBezTo>
                  <a:pt x="691" y="13140"/>
                  <a:pt x="1" y="14103"/>
                  <a:pt x="210" y="15128"/>
                </a:cubicBezTo>
                <a:cubicBezTo>
                  <a:pt x="371" y="15823"/>
                  <a:pt x="713" y="16093"/>
                  <a:pt x="1109" y="16093"/>
                </a:cubicBezTo>
                <a:cubicBezTo>
                  <a:pt x="1178" y="16093"/>
                  <a:pt x="1248" y="16085"/>
                  <a:pt x="1319" y="16070"/>
                </a:cubicBezTo>
                <a:cubicBezTo>
                  <a:pt x="1370" y="16075"/>
                  <a:pt x="1422" y="16078"/>
                  <a:pt x="1474" y="16078"/>
                </a:cubicBezTo>
                <a:cubicBezTo>
                  <a:pt x="1618" y="16078"/>
                  <a:pt x="1767" y="16058"/>
                  <a:pt x="1905" y="16028"/>
                </a:cubicBezTo>
                <a:cubicBezTo>
                  <a:pt x="2013" y="16082"/>
                  <a:pt x="2124" y="16112"/>
                  <a:pt x="2238" y="16112"/>
                </a:cubicBezTo>
                <a:cubicBezTo>
                  <a:pt x="2478" y="16112"/>
                  <a:pt x="2724" y="15978"/>
                  <a:pt x="2951" y="15651"/>
                </a:cubicBezTo>
                <a:cubicBezTo>
                  <a:pt x="3642" y="14710"/>
                  <a:pt x="3495" y="13161"/>
                  <a:pt x="2282" y="12931"/>
                </a:cubicBezTo>
                <a:cubicBezTo>
                  <a:pt x="3098" y="11466"/>
                  <a:pt x="3704" y="9834"/>
                  <a:pt x="4541" y="8412"/>
                </a:cubicBezTo>
                <a:cubicBezTo>
                  <a:pt x="5148" y="7386"/>
                  <a:pt x="5755" y="6340"/>
                  <a:pt x="6362" y="5294"/>
                </a:cubicBezTo>
                <a:cubicBezTo>
                  <a:pt x="6989" y="5817"/>
                  <a:pt x="7680" y="6340"/>
                  <a:pt x="8370" y="6361"/>
                </a:cubicBezTo>
                <a:lnTo>
                  <a:pt x="8391" y="6361"/>
                </a:lnTo>
                <a:cubicBezTo>
                  <a:pt x="8349" y="6424"/>
                  <a:pt x="8308" y="6466"/>
                  <a:pt x="8287" y="6528"/>
                </a:cubicBezTo>
                <a:cubicBezTo>
                  <a:pt x="7889" y="7156"/>
                  <a:pt x="7743" y="7909"/>
                  <a:pt x="7471" y="8600"/>
                </a:cubicBezTo>
                <a:cubicBezTo>
                  <a:pt x="7136" y="9437"/>
                  <a:pt x="6655" y="10148"/>
                  <a:pt x="6445" y="11048"/>
                </a:cubicBezTo>
                <a:cubicBezTo>
                  <a:pt x="6404" y="11215"/>
                  <a:pt x="6571" y="11320"/>
                  <a:pt x="6696" y="11320"/>
                </a:cubicBezTo>
                <a:lnTo>
                  <a:pt x="6780" y="11320"/>
                </a:lnTo>
                <a:cubicBezTo>
                  <a:pt x="6822" y="11425"/>
                  <a:pt x="6885" y="11550"/>
                  <a:pt x="6927" y="11634"/>
                </a:cubicBezTo>
                <a:cubicBezTo>
                  <a:pt x="7471" y="12366"/>
                  <a:pt x="8496" y="12868"/>
                  <a:pt x="9375" y="13308"/>
                </a:cubicBezTo>
                <a:cubicBezTo>
                  <a:pt x="9396" y="13349"/>
                  <a:pt x="9458" y="13370"/>
                  <a:pt x="9521" y="13370"/>
                </a:cubicBezTo>
                <a:cubicBezTo>
                  <a:pt x="9689" y="13454"/>
                  <a:pt x="9835" y="13538"/>
                  <a:pt x="9982" y="13601"/>
                </a:cubicBezTo>
                <a:cubicBezTo>
                  <a:pt x="11509" y="14396"/>
                  <a:pt x="13099" y="15044"/>
                  <a:pt x="14689" y="15672"/>
                </a:cubicBezTo>
                <a:cubicBezTo>
                  <a:pt x="16620" y="16406"/>
                  <a:pt x="18781" y="17388"/>
                  <a:pt x="20912" y="17388"/>
                </a:cubicBezTo>
                <a:cubicBezTo>
                  <a:pt x="21091" y="17388"/>
                  <a:pt x="21269" y="17381"/>
                  <a:pt x="21448" y="17367"/>
                </a:cubicBezTo>
                <a:cubicBezTo>
                  <a:pt x="21510" y="17367"/>
                  <a:pt x="21573" y="17325"/>
                  <a:pt x="21594" y="17283"/>
                </a:cubicBezTo>
                <a:cubicBezTo>
                  <a:pt x="21678" y="17283"/>
                  <a:pt x="21741" y="17241"/>
                  <a:pt x="21782" y="17179"/>
                </a:cubicBezTo>
                <a:cubicBezTo>
                  <a:pt x="22201" y="16237"/>
                  <a:pt x="23289" y="15002"/>
                  <a:pt x="23519" y="13914"/>
                </a:cubicBezTo>
                <a:cubicBezTo>
                  <a:pt x="23519" y="13914"/>
                  <a:pt x="23540" y="13935"/>
                  <a:pt x="23540" y="13935"/>
                </a:cubicBezTo>
                <a:cubicBezTo>
                  <a:pt x="24021" y="14166"/>
                  <a:pt x="24607" y="14270"/>
                  <a:pt x="25193" y="14333"/>
                </a:cubicBezTo>
                <a:cubicBezTo>
                  <a:pt x="25611" y="14458"/>
                  <a:pt x="26030" y="14542"/>
                  <a:pt x="26407" y="14647"/>
                </a:cubicBezTo>
                <a:cubicBezTo>
                  <a:pt x="28039" y="15002"/>
                  <a:pt x="29754" y="15421"/>
                  <a:pt x="31407" y="15588"/>
                </a:cubicBezTo>
                <a:cubicBezTo>
                  <a:pt x="31533" y="15588"/>
                  <a:pt x="31617" y="15505"/>
                  <a:pt x="31637" y="15421"/>
                </a:cubicBezTo>
                <a:cubicBezTo>
                  <a:pt x="31742" y="15379"/>
                  <a:pt x="31805" y="15254"/>
                  <a:pt x="31721" y="15128"/>
                </a:cubicBezTo>
                <a:cubicBezTo>
                  <a:pt x="31177" y="14249"/>
                  <a:pt x="30654" y="13349"/>
                  <a:pt x="30089" y="12492"/>
                </a:cubicBezTo>
                <a:cubicBezTo>
                  <a:pt x="30068" y="12429"/>
                  <a:pt x="30026" y="12387"/>
                  <a:pt x="30005" y="12345"/>
                </a:cubicBezTo>
                <a:cubicBezTo>
                  <a:pt x="29754" y="11676"/>
                  <a:pt x="29378" y="11048"/>
                  <a:pt x="28938" y="10525"/>
                </a:cubicBezTo>
                <a:cubicBezTo>
                  <a:pt x="28478" y="9751"/>
                  <a:pt x="27976" y="8997"/>
                  <a:pt x="27453" y="8265"/>
                </a:cubicBezTo>
                <a:cubicBezTo>
                  <a:pt x="27474" y="8223"/>
                  <a:pt x="27474" y="8202"/>
                  <a:pt x="27453" y="8181"/>
                </a:cubicBezTo>
                <a:cubicBezTo>
                  <a:pt x="26762" y="6947"/>
                  <a:pt x="25758" y="6047"/>
                  <a:pt x="24712" y="5147"/>
                </a:cubicBezTo>
                <a:cubicBezTo>
                  <a:pt x="24586" y="5022"/>
                  <a:pt x="24440" y="4896"/>
                  <a:pt x="24314" y="4792"/>
                </a:cubicBezTo>
                <a:cubicBezTo>
                  <a:pt x="23728" y="4290"/>
                  <a:pt x="23184" y="3766"/>
                  <a:pt x="22682" y="3202"/>
                </a:cubicBezTo>
                <a:lnTo>
                  <a:pt x="22536" y="3034"/>
                </a:lnTo>
                <a:cubicBezTo>
                  <a:pt x="21950" y="2239"/>
                  <a:pt x="21364" y="1381"/>
                  <a:pt x="20548" y="858"/>
                </a:cubicBezTo>
                <a:cubicBezTo>
                  <a:pt x="19920" y="356"/>
                  <a:pt x="19188" y="0"/>
                  <a:pt x="182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 name="Shape 1019"/>
        <p:cNvGrpSpPr/>
        <p:nvPr/>
      </p:nvGrpSpPr>
      <p:grpSpPr>
        <a:xfrm>
          <a:off x="0" y="0"/>
          <a:ext cx="0" cy="0"/>
          <a:chOff x="0" y="0"/>
          <a:chExt cx="0" cy="0"/>
        </a:xfrm>
      </p:grpSpPr>
      <p:sp>
        <p:nvSpPr>
          <p:cNvPr id="1020" name="Google Shape;1020;p32"/>
          <p:cNvSpPr txBox="1"/>
          <p:nvPr>
            <p:ph type="title"/>
          </p:nvPr>
        </p:nvSpPr>
        <p:spPr>
          <a:xfrm>
            <a:off x="756100" y="1519450"/>
            <a:ext cx="3816000" cy="74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a:t>
            </a:r>
            <a:r>
              <a:rPr lang="en"/>
              <a:t>ntroduction</a:t>
            </a:r>
            <a:endParaRPr/>
          </a:p>
        </p:txBody>
      </p:sp>
      <p:sp>
        <p:nvSpPr>
          <p:cNvPr id="1021" name="Google Shape;1021;p32"/>
          <p:cNvSpPr txBox="1"/>
          <p:nvPr>
            <p:ph idx="1" type="subTitle"/>
          </p:nvPr>
        </p:nvSpPr>
        <p:spPr>
          <a:xfrm flipH="1">
            <a:off x="756000" y="2226750"/>
            <a:ext cx="3816000" cy="1410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grpSp>
        <p:nvGrpSpPr>
          <p:cNvPr id="1022" name="Google Shape;1022;p32"/>
          <p:cNvGrpSpPr/>
          <p:nvPr/>
        </p:nvGrpSpPr>
        <p:grpSpPr>
          <a:xfrm rot="5106660">
            <a:off x="5795688" y="921775"/>
            <a:ext cx="948969" cy="1079820"/>
            <a:chOff x="5147950" y="5427525"/>
            <a:chExt cx="543525" cy="618400"/>
          </a:xfrm>
        </p:grpSpPr>
        <p:sp>
          <p:nvSpPr>
            <p:cNvPr id="1023" name="Google Shape;1023;p32"/>
            <p:cNvSpPr/>
            <p:nvPr/>
          </p:nvSpPr>
          <p:spPr>
            <a:xfrm>
              <a:off x="5147950" y="5427525"/>
              <a:ext cx="543525" cy="618400"/>
            </a:xfrm>
            <a:custGeom>
              <a:rect b="b" l="l" r="r" t="t"/>
              <a:pathLst>
                <a:path extrusionOk="0" h="24736" w="21741">
                  <a:moveTo>
                    <a:pt x="8349" y="381"/>
                  </a:moveTo>
                  <a:cubicBezTo>
                    <a:pt x="8537" y="381"/>
                    <a:pt x="8726" y="381"/>
                    <a:pt x="8914" y="402"/>
                  </a:cubicBezTo>
                  <a:cubicBezTo>
                    <a:pt x="9395" y="465"/>
                    <a:pt x="9835" y="611"/>
                    <a:pt x="10253" y="778"/>
                  </a:cubicBezTo>
                  <a:cubicBezTo>
                    <a:pt x="10127" y="758"/>
                    <a:pt x="9981" y="716"/>
                    <a:pt x="9855" y="695"/>
                  </a:cubicBezTo>
                  <a:cubicBezTo>
                    <a:pt x="9438" y="627"/>
                    <a:pt x="9029" y="595"/>
                    <a:pt x="8631" y="595"/>
                  </a:cubicBezTo>
                  <a:cubicBezTo>
                    <a:pt x="8172" y="595"/>
                    <a:pt x="7729" y="637"/>
                    <a:pt x="7303" y="716"/>
                  </a:cubicBezTo>
                  <a:cubicBezTo>
                    <a:pt x="7658" y="590"/>
                    <a:pt x="7993" y="486"/>
                    <a:pt x="8349" y="381"/>
                  </a:cubicBezTo>
                  <a:close/>
                  <a:moveTo>
                    <a:pt x="9217" y="241"/>
                  </a:moveTo>
                  <a:cubicBezTo>
                    <a:pt x="9937" y="241"/>
                    <a:pt x="10576" y="522"/>
                    <a:pt x="11132" y="967"/>
                  </a:cubicBezTo>
                  <a:cubicBezTo>
                    <a:pt x="10420" y="611"/>
                    <a:pt x="9688" y="339"/>
                    <a:pt x="8935" y="255"/>
                  </a:cubicBezTo>
                  <a:cubicBezTo>
                    <a:pt x="9030" y="246"/>
                    <a:pt x="9124" y="241"/>
                    <a:pt x="9217" y="241"/>
                  </a:cubicBezTo>
                  <a:close/>
                  <a:moveTo>
                    <a:pt x="12638" y="2348"/>
                  </a:moveTo>
                  <a:lnTo>
                    <a:pt x="12638" y="2348"/>
                  </a:lnTo>
                  <a:cubicBezTo>
                    <a:pt x="13224" y="2829"/>
                    <a:pt x="13643" y="3478"/>
                    <a:pt x="13810" y="4273"/>
                  </a:cubicBezTo>
                  <a:cubicBezTo>
                    <a:pt x="13998" y="5005"/>
                    <a:pt x="14040" y="5779"/>
                    <a:pt x="14103" y="6512"/>
                  </a:cubicBezTo>
                  <a:cubicBezTo>
                    <a:pt x="13831" y="4984"/>
                    <a:pt x="13433" y="3540"/>
                    <a:pt x="12638" y="2348"/>
                  </a:cubicBezTo>
                  <a:close/>
                  <a:moveTo>
                    <a:pt x="14647" y="8897"/>
                  </a:moveTo>
                  <a:lnTo>
                    <a:pt x="14647" y="8897"/>
                  </a:lnTo>
                  <a:cubicBezTo>
                    <a:pt x="14772" y="9211"/>
                    <a:pt x="14961" y="9525"/>
                    <a:pt x="15191" y="9817"/>
                  </a:cubicBezTo>
                  <a:cubicBezTo>
                    <a:pt x="16321" y="11282"/>
                    <a:pt x="18016" y="12119"/>
                    <a:pt x="19125" y="13542"/>
                  </a:cubicBezTo>
                  <a:cubicBezTo>
                    <a:pt x="18288" y="12893"/>
                    <a:pt x="17325" y="12391"/>
                    <a:pt x="16488" y="11742"/>
                  </a:cubicBezTo>
                  <a:cubicBezTo>
                    <a:pt x="15526" y="10968"/>
                    <a:pt x="14982" y="9985"/>
                    <a:pt x="14647" y="8897"/>
                  </a:cubicBezTo>
                  <a:close/>
                  <a:moveTo>
                    <a:pt x="1130" y="7328"/>
                  </a:moveTo>
                  <a:lnTo>
                    <a:pt x="1130" y="7328"/>
                  </a:lnTo>
                  <a:cubicBezTo>
                    <a:pt x="984" y="8081"/>
                    <a:pt x="900" y="8834"/>
                    <a:pt x="879" y="9608"/>
                  </a:cubicBezTo>
                  <a:cubicBezTo>
                    <a:pt x="796" y="12245"/>
                    <a:pt x="1130" y="15132"/>
                    <a:pt x="1925" y="17706"/>
                  </a:cubicBezTo>
                  <a:cubicBezTo>
                    <a:pt x="1591" y="17015"/>
                    <a:pt x="1277" y="16304"/>
                    <a:pt x="1047" y="15571"/>
                  </a:cubicBezTo>
                  <a:cubicBezTo>
                    <a:pt x="837" y="14630"/>
                    <a:pt x="691" y="13688"/>
                    <a:pt x="607" y="12726"/>
                  </a:cubicBezTo>
                  <a:cubicBezTo>
                    <a:pt x="524" y="11701"/>
                    <a:pt x="544" y="10696"/>
                    <a:pt x="586" y="9671"/>
                  </a:cubicBezTo>
                  <a:cubicBezTo>
                    <a:pt x="691" y="8876"/>
                    <a:pt x="879" y="8102"/>
                    <a:pt x="1130" y="7328"/>
                  </a:cubicBezTo>
                  <a:close/>
                  <a:moveTo>
                    <a:pt x="20694" y="16053"/>
                  </a:moveTo>
                  <a:lnTo>
                    <a:pt x="20694" y="16053"/>
                  </a:lnTo>
                  <a:cubicBezTo>
                    <a:pt x="20924" y="16639"/>
                    <a:pt x="21050" y="17266"/>
                    <a:pt x="21029" y="17936"/>
                  </a:cubicBezTo>
                  <a:cubicBezTo>
                    <a:pt x="21029" y="18480"/>
                    <a:pt x="20924" y="19024"/>
                    <a:pt x="20757" y="19568"/>
                  </a:cubicBezTo>
                  <a:cubicBezTo>
                    <a:pt x="20778" y="19463"/>
                    <a:pt x="20798" y="19359"/>
                    <a:pt x="20798" y="19254"/>
                  </a:cubicBezTo>
                  <a:cubicBezTo>
                    <a:pt x="20966" y="18166"/>
                    <a:pt x="20924" y="17078"/>
                    <a:pt x="20694" y="16053"/>
                  </a:cubicBezTo>
                  <a:close/>
                  <a:moveTo>
                    <a:pt x="2009" y="18689"/>
                  </a:moveTo>
                  <a:lnTo>
                    <a:pt x="2009" y="18689"/>
                  </a:lnTo>
                  <a:cubicBezTo>
                    <a:pt x="2281" y="19212"/>
                    <a:pt x="2553" y="19756"/>
                    <a:pt x="2867" y="20258"/>
                  </a:cubicBezTo>
                  <a:cubicBezTo>
                    <a:pt x="2532" y="19777"/>
                    <a:pt x="2260" y="19233"/>
                    <a:pt x="2009" y="18689"/>
                  </a:cubicBezTo>
                  <a:close/>
                  <a:moveTo>
                    <a:pt x="4143" y="21639"/>
                  </a:moveTo>
                  <a:cubicBezTo>
                    <a:pt x="5189" y="22602"/>
                    <a:pt x="6550" y="23209"/>
                    <a:pt x="8223" y="23460"/>
                  </a:cubicBezTo>
                  <a:cubicBezTo>
                    <a:pt x="9123" y="23585"/>
                    <a:pt x="10002" y="23815"/>
                    <a:pt x="10881" y="24025"/>
                  </a:cubicBezTo>
                  <a:cubicBezTo>
                    <a:pt x="9604" y="23857"/>
                    <a:pt x="8328" y="23732"/>
                    <a:pt x="7094" y="23397"/>
                  </a:cubicBezTo>
                  <a:cubicBezTo>
                    <a:pt x="6863" y="23334"/>
                    <a:pt x="6633" y="23271"/>
                    <a:pt x="6403" y="23188"/>
                  </a:cubicBezTo>
                  <a:cubicBezTo>
                    <a:pt x="6478" y="23132"/>
                    <a:pt x="6453" y="22993"/>
                    <a:pt x="6357" y="22993"/>
                  </a:cubicBezTo>
                  <a:cubicBezTo>
                    <a:pt x="6346" y="22993"/>
                    <a:pt x="6333" y="22995"/>
                    <a:pt x="6319" y="22999"/>
                  </a:cubicBezTo>
                  <a:cubicBezTo>
                    <a:pt x="6257" y="23010"/>
                    <a:pt x="6194" y="23015"/>
                    <a:pt x="6131" y="23015"/>
                  </a:cubicBezTo>
                  <a:cubicBezTo>
                    <a:pt x="6068" y="23015"/>
                    <a:pt x="6005" y="23010"/>
                    <a:pt x="5943" y="22999"/>
                  </a:cubicBezTo>
                  <a:cubicBezTo>
                    <a:pt x="5461" y="22769"/>
                    <a:pt x="5022" y="22518"/>
                    <a:pt x="4625" y="22204"/>
                  </a:cubicBezTo>
                  <a:cubicBezTo>
                    <a:pt x="4457" y="22037"/>
                    <a:pt x="4290" y="21828"/>
                    <a:pt x="4143" y="21639"/>
                  </a:cubicBezTo>
                  <a:close/>
                  <a:moveTo>
                    <a:pt x="8720" y="1048"/>
                  </a:moveTo>
                  <a:cubicBezTo>
                    <a:pt x="9872" y="1048"/>
                    <a:pt x="11086" y="1323"/>
                    <a:pt x="12052" y="1908"/>
                  </a:cubicBezTo>
                  <a:cubicBezTo>
                    <a:pt x="12848" y="2955"/>
                    <a:pt x="13392" y="4315"/>
                    <a:pt x="13622" y="5361"/>
                  </a:cubicBezTo>
                  <a:cubicBezTo>
                    <a:pt x="14103" y="7558"/>
                    <a:pt x="14166" y="10006"/>
                    <a:pt x="15923" y="11638"/>
                  </a:cubicBezTo>
                  <a:cubicBezTo>
                    <a:pt x="16802" y="12454"/>
                    <a:pt x="17911" y="12977"/>
                    <a:pt x="18853" y="13709"/>
                  </a:cubicBezTo>
                  <a:cubicBezTo>
                    <a:pt x="19187" y="13960"/>
                    <a:pt x="19480" y="14253"/>
                    <a:pt x="19752" y="14546"/>
                  </a:cubicBezTo>
                  <a:cubicBezTo>
                    <a:pt x="21050" y="17224"/>
                    <a:pt x="20715" y="21012"/>
                    <a:pt x="18225" y="22874"/>
                  </a:cubicBezTo>
                  <a:cubicBezTo>
                    <a:pt x="16988" y="23808"/>
                    <a:pt x="15689" y="24210"/>
                    <a:pt x="14308" y="24210"/>
                  </a:cubicBezTo>
                  <a:cubicBezTo>
                    <a:pt x="13586" y="24210"/>
                    <a:pt x="12842" y="24100"/>
                    <a:pt x="12073" y="23899"/>
                  </a:cubicBezTo>
                  <a:cubicBezTo>
                    <a:pt x="10902" y="23585"/>
                    <a:pt x="9772" y="23313"/>
                    <a:pt x="8558" y="23167"/>
                  </a:cubicBezTo>
                  <a:cubicBezTo>
                    <a:pt x="6905" y="22958"/>
                    <a:pt x="5357" y="22581"/>
                    <a:pt x="4143" y="21325"/>
                  </a:cubicBezTo>
                  <a:cubicBezTo>
                    <a:pt x="2281" y="19401"/>
                    <a:pt x="1842" y="16450"/>
                    <a:pt x="1444" y="13898"/>
                  </a:cubicBezTo>
                  <a:cubicBezTo>
                    <a:pt x="1026" y="11198"/>
                    <a:pt x="796" y="8248"/>
                    <a:pt x="1842" y="5654"/>
                  </a:cubicBezTo>
                  <a:cubicBezTo>
                    <a:pt x="2930" y="3603"/>
                    <a:pt x="4625" y="1971"/>
                    <a:pt x="6968" y="1281"/>
                  </a:cubicBezTo>
                  <a:cubicBezTo>
                    <a:pt x="7502" y="1127"/>
                    <a:pt x="8102" y="1048"/>
                    <a:pt x="8720" y="1048"/>
                  </a:cubicBezTo>
                  <a:close/>
                  <a:moveTo>
                    <a:pt x="9246" y="1"/>
                  </a:moveTo>
                  <a:cubicBezTo>
                    <a:pt x="8841" y="1"/>
                    <a:pt x="8424" y="98"/>
                    <a:pt x="7951" y="255"/>
                  </a:cubicBezTo>
                  <a:cubicBezTo>
                    <a:pt x="7198" y="339"/>
                    <a:pt x="6445" y="611"/>
                    <a:pt x="5671" y="1155"/>
                  </a:cubicBezTo>
                  <a:cubicBezTo>
                    <a:pt x="5524" y="1260"/>
                    <a:pt x="5378" y="1364"/>
                    <a:pt x="5252" y="1469"/>
                  </a:cubicBezTo>
                  <a:cubicBezTo>
                    <a:pt x="4938" y="1657"/>
                    <a:pt x="4625" y="1846"/>
                    <a:pt x="4332" y="2055"/>
                  </a:cubicBezTo>
                  <a:cubicBezTo>
                    <a:pt x="3516" y="2662"/>
                    <a:pt x="2867" y="3394"/>
                    <a:pt x="2365" y="4210"/>
                  </a:cubicBezTo>
                  <a:cubicBezTo>
                    <a:pt x="1528" y="5256"/>
                    <a:pt x="879" y="6407"/>
                    <a:pt x="544" y="7704"/>
                  </a:cubicBezTo>
                  <a:cubicBezTo>
                    <a:pt x="524" y="7690"/>
                    <a:pt x="500" y="7683"/>
                    <a:pt x="479" y="7683"/>
                  </a:cubicBezTo>
                  <a:cubicBezTo>
                    <a:pt x="435" y="7683"/>
                    <a:pt x="398" y="7711"/>
                    <a:pt x="398" y="7767"/>
                  </a:cubicBezTo>
                  <a:cubicBezTo>
                    <a:pt x="398" y="7976"/>
                    <a:pt x="398" y="8185"/>
                    <a:pt x="398" y="8374"/>
                  </a:cubicBezTo>
                  <a:cubicBezTo>
                    <a:pt x="377" y="8583"/>
                    <a:pt x="335" y="8813"/>
                    <a:pt x="314" y="9043"/>
                  </a:cubicBezTo>
                  <a:cubicBezTo>
                    <a:pt x="314" y="9043"/>
                    <a:pt x="335" y="9064"/>
                    <a:pt x="335" y="9064"/>
                  </a:cubicBezTo>
                  <a:cubicBezTo>
                    <a:pt x="210" y="9755"/>
                    <a:pt x="105" y="10445"/>
                    <a:pt x="84" y="11094"/>
                  </a:cubicBezTo>
                  <a:cubicBezTo>
                    <a:pt x="0" y="12872"/>
                    <a:pt x="314" y="14546"/>
                    <a:pt x="900" y="16178"/>
                  </a:cubicBezTo>
                  <a:cubicBezTo>
                    <a:pt x="963" y="16408"/>
                    <a:pt x="1026" y="16639"/>
                    <a:pt x="1088" y="16869"/>
                  </a:cubicBezTo>
                  <a:cubicBezTo>
                    <a:pt x="1758" y="19317"/>
                    <a:pt x="3013" y="21932"/>
                    <a:pt x="5420" y="23104"/>
                  </a:cubicBezTo>
                  <a:cubicBezTo>
                    <a:pt x="6822" y="23794"/>
                    <a:pt x="8454" y="23983"/>
                    <a:pt x="9981" y="24192"/>
                  </a:cubicBezTo>
                  <a:cubicBezTo>
                    <a:pt x="11446" y="24380"/>
                    <a:pt x="12910" y="24736"/>
                    <a:pt x="14375" y="24736"/>
                  </a:cubicBezTo>
                  <a:cubicBezTo>
                    <a:pt x="17011" y="24736"/>
                    <a:pt x="18957" y="23397"/>
                    <a:pt x="20296" y="21200"/>
                  </a:cubicBezTo>
                  <a:cubicBezTo>
                    <a:pt x="21552" y="19129"/>
                    <a:pt x="21740" y="16576"/>
                    <a:pt x="20213" y="14630"/>
                  </a:cubicBezTo>
                  <a:cubicBezTo>
                    <a:pt x="19794" y="13647"/>
                    <a:pt x="19166" y="12768"/>
                    <a:pt x="18329" y="12035"/>
                  </a:cubicBezTo>
                  <a:cubicBezTo>
                    <a:pt x="17367" y="11178"/>
                    <a:pt x="16216" y="10487"/>
                    <a:pt x="15463" y="9462"/>
                  </a:cubicBezTo>
                  <a:cubicBezTo>
                    <a:pt x="14542" y="8227"/>
                    <a:pt x="14480" y="6658"/>
                    <a:pt x="14354" y="5193"/>
                  </a:cubicBezTo>
                  <a:cubicBezTo>
                    <a:pt x="14249" y="4168"/>
                    <a:pt x="14040" y="3268"/>
                    <a:pt x="13287" y="2494"/>
                  </a:cubicBezTo>
                  <a:cubicBezTo>
                    <a:pt x="13182" y="2411"/>
                    <a:pt x="13099" y="2327"/>
                    <a:pt x="12994" y="2222"/>
                  </a:cubicBezTo>
                  <a:cubicBezTo>
                    <a:pt x="12994" y="2201"/>
                    <a:pt x="12973" y="2201"/>
                    <a:pt x="12952" y="2180"/>
                  </a:cubicBezTo>
                  <a:cubicBezTo>
                    <a:pt x="12617" y="1908"/>
                    <a:pt x="12241" y="1636"/>
                    <a:pt x="11885" y="1406"/>
                  </a:cubicBezTo>
                  <a:cubicBezTo>
                    <a:pt x="11529" y="1051"/>
                    <a:pt x="11111" y="716"/>
                    <a:pt x="10630" y="423"/>
                  </a:cubicBezTo>
                  <a:cubicBezTo>
                    <a:pt x="10142" y="124"/>
                    <a:pt x="9702" y="1"/>
                    <a:pt x="9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2"/>
            <p:cNvSpPr/>
            <p:nvPr/>
          </p:nvSpPr>
          <p:spPr>
            <a:xfrm>
              <a:off x="5213325" y="5576875"/>
              <a:ext cx="91575" cy="101600"/>
            </a:xfrm>
            <a:custGeom>
              <a:rect b="b" l="l" r="r" t="t"/>
              <a:pathLst>
                <a:path extrusionOk="0" h="4064" w="3663">
                  <a:moveTo>
                    <a:pt x="2463" y="968"/>
                  </a:moveTo>
                  <a:cubicBezTo>
                    <a:pt x="2487" y="968"/>
                    <a:pt x="2510" y="971"/>
                    <a:pt x="2533" y="977"/>
                  </a:cubicBezTo>
                  <a:cubicBezTo>
                    <a:pt x="2826" y="1082"/>
                    <a:pt x="2846" y="1688"/>
                    <a:pt x="2805" y="1898"/>
                  </a:cubicBezTo>
                  <a:cubicBezTo>
                    <a:pt x="2742" y="2232"/>
                    <a:pt x="2407" y="2693"/>
                    <a:pt x="2030" y="2986"/>
                  </a:cubicBezTo>
                  <a:cubicBezTo>
                    <a:pt x="1989" y="3007"/>
                    <a:pt x="1926" y="3007"/>
                    <a:pt x="1884" y="3027"/>
                  </a:cubicBezTo>
                  <a:cubicBezTo>
                    <a:pt x="1989" y="2965"/>
                    <a:pt x="2072" y="2860"/>
                    <a:pt x="2135" y="2735"/>
                  </a:cubicBezTo>
                  <a:cubicBezTo>
                    <a:pt x="2180" y="2645"/>
                    <a:pt x="2108" y="2566"/>
                    <a:pt x="2040" y="2566"/>
                  </a:cubicBezTo>
                  <a:cubicBezTo>
                    <a:pt x="2012" y="2566"/>
                    <a:pt x="1986" y="2579"/>
                    <a:pt x="1968" y="2609"/>
                  </a:cubicBezTo>
                  <a:cubicBezTo>
                    <a:pt x="1867" y="2764"/>
                    <a:pt x="1763" y="2836"/>
                    <a:pt x="1670" y="2836"/>
                  </a:cubicBezTo>
                  <a:cubicBezTo>
                    <a:pt x="1550" y="2836"/>
                    <a:pt x="1450" y="2717"/>
                    <a:pt x="1403" y="2504"/>
                  </a:cubicBezTo>
                  <a:cubicBezTo>
                    <a:pt x="1340" y="2191"/>
                    <a:pt x="1424" y="1856"/>
                    <a:pt x="1591" y="1605"/>
                  </a:cubicBezTo>
                  <a:cubicBezTo>
                    <a:pt x="1726" y="1411"/>
                    <a:pt x="2166" y="968"/>
                    <a:pt x="2463" y="968"/>
                  </a:cubicBezTo>
                  <a:close/>
                  <a:moveTo>
                    <a:pt x="1961" y="703"/>
                  </a:moveTo>
                  <a:cubicBezTo>
                    <a:pt x="2075" y="703"/>
                    <a:pt x="2178" y="721"/>
                    <a:pt x="2282" y="747"/>
                  </a:cubicBezTo>
                  <a:cubicBezTo>
                    <a:pt x="1549" y="1082"/>
                    <a:pt x="901" y="1730"/>
                    <a:pt x="1131" y="2609"/>
                  </a:cubicBezTo>
                  <a:cubicBezTo>
                    <a:pt x="1194" y="2818"/>
                    <a:pt x="1298" y="2965"/>
                    <a:pt x="1403" y="3048"/>
                  </a:cubicBezTo>
                  <a:cubicBezTo>
                    <a:pt x="1110" y="3007"/>
                    <a:pt x="859" y="2839"/>
                    <a:pt x="691" y="2546"/>
                  </a:cubicBezTo>
                  <a:cubicBezTo>
                    <a:pt x="670" y="2421"/>
                    <a:pt x="670" y="2295"/>
                    <a:pt x="691" y="2170"/>
                  </a:cubicBezTo>
                  <a:cubicBezTo>
                    <a:pt x="817" y="1647"/>
                    <a:pt x="1194" y="1082"/>
                    <a:pt x="1612" y="768"/>
                  </a:cubicBezTo>
                  <a:cubicBezTo>
                    <a:pt x="1654" y="747"/>
                    <a:pt x="1696" y="747"/>
                    <a:pt x="1738" y="726"/>
                  </a:cubicBezTo>
                  <a:cubicBezTo>
                    <a:pt x="1817" y="710"/>
                    <a:pt x="1891" y="703"/>
                    <a:pt x="1961" y="703"/>
                  </a:cubicBezTo>
                  <a:close/>
                  <a:moveTo>
                    <a:pt x="2449" y="3132"/>
                  </a:moveTo>
                  <a:lnTo>
                    <a:pt x="2449" y="3132"/>
                  </a:lnTo>
                  <a:cubicBezTo>
                    <a:pt x="2302" y="3341"/>
                    <a:pt x="2135" y="3509"/>
                    <a:pt x="1968" y="3571"/>
                  </a:cubicBezTo>
                  <a:cubicBezTo>
                    <a:pt x="1820" y="3627"/>
                    <a:pt x="1684" y="3654"/>
                    <a:pt x="1560" y="3654"/>
                  </a:cubicBezTo>
                  <a:cubicBezTo>
                    <a:pt x="1404" y="3654"/>
                    <a:pt x="1268" y="3611"/>
                    <a:pt x="1152" y="3530"/>
                  </a:cubicBezTo>
                  <a:lnTo>
                    <a:pt x="1235" y="3530"/>
                  </a:lnTo>
                  <a:cubicBezTo>
                    <a:pt x="1265" y="3531"/>
                    <a:pt x="1295" y="3532"/>
                    <a:pt x="1325" y="3532"/>
                  </a:cubicBezTo>
                  <a:cubicBezTo>
                    <a:pt x="1647" y="3532"/>
                    <a:pt x="1951" y="3430"/>
                    <a:pt x="2219" y="3258"/>
                  </a:cubicBezTo>
                  <a:cubicBezTo>
                    <a:pt x="2282" y="3216"/>
                    <a:pt x="2365" y="3174"/>
                    <a:pt x="2449" y="3132"/>
                  </a:cubicBezTo>
                  <a:close/>
                  <a:moveTo>
                    <a:pt x="1420" y="0"/>
                  </a:moveTo>
                  <a:cubicBezTo>
                    <a:pt x="1135" y="0"/>
                    <a:pt x="884" y="289"/>
                    <a:pt x="691" y="621"/>
                  </a:cubicBezTo>
                  <a:cubicBezTo>
                    <a:pt x="189" y="1061"/>
                    <a:pt x="1" y="1793"/>
                    <a:pt x="273" y="2504"/>
                  </a:cubicBezTo>
                  <a:cubicBezTo>
                    <a:pt x="315" y="2881"/>
                    <a:pt x="440" y="3237"/>
                    <a:pt x="649" y="3551"/>
                  </a:cubicBezTo>
                  <a:cubicBezTo>
                    <a:pt x="915" y="3915"/>
                    <a:pt x="1237" y="4063"/>
                    <a:pt x="1569" y="4063"/>
                  </a:cubicBezTo>
                  <a:cubicBezTo>
                    <a:pt x="2437" y="4063"/>
                    <a:pt x="3370" y="3044"/>
                    <a:pt x="3537" y="2211"/>
                  </a:cubicBezTo>
                  <a:cubicBezTo>
                    <a:pt x="3662" y="1626"/>
                    <a:pt x="3432" y="1103"/>
                    <a:pt x="3014" y="747"/>
                  </a:cubicBezTo>
                  <a:cubicBezTo>
                    <a:pt x="2857" y="434"/>
                    <a:pt x="2585" y="265"/>
                    <a:pt x="2282" y="265"/>
                  </a:cubicBezTo>
                  <a:cubicBezTo>
                    <a:pt x="2220" y="265"/>
                    <a:pt x="2157" y="272"/>
                    <a:pt x="2093" y="286"/>
                  </a:cubicBezTo>
                  <a:cubicBezTo>
                    <a:pt x="1989" y="266"/>
                    <a:pt x="1905" y="245"/>
                    <a:pt x="1821" y="245"/>
                  </a:cubicBezTo>
                  <a:cubicBezTo>
                    <a:pt x="1800" y="238"/>
                    <a:pt x="1779" y="235"/>
                    <a:pt x="1758" y="235"/>
                  </a:cubicBezTo>
                  <a:cubicBezTo>
                    <a:pt x="1717" y="235"/>
                    <a:pt x="1675" y="245"/>
                    <a:pt x="1633" y="245"/>
                  </a:cubicBezTo>
                  <a:cubicBezTo>
                    <a:pt x="1654" y="182"/>
                    <a:pt x="1654" y="140"/>
                    <a:pt x="1654" y="98"/>
                  </a:cubicBezTo>
                  <a:cubicBezTo>
                    <a:pt x="1654" y="77"/>
                    <a:pt x="1612" y="35"/>
                    <a:pt x="1591" y="35"/>
                  </a:cubicBezTo>
                  <a:cubicBezTo>
                    <a:pt x="1533" y="11"/>
                    <a:pt x="1476" y="0"/>
                    <a:pt x="14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2"/>
            <p:cNvSpPr/>
            <p:nvPr/>
          </p:nvSpPr>
          <p:spPr>
            <a:xfrm>
              <a:off x="5211775" y="5736450"/>
              <a:ext cx="109350" cy="105750"/>
            </a:xfrm>
            <a:custGeom>
              <a:rect b="b" l="l" r="r" t="t"/>
              <a:pathLst>
                <a:path extrusionOk="0" h="4230" w="4374">
                  <a:moveTo>
                    <a:pt x="2511" y="432"/>
                  </a:moveTo>
                  <a:cubicBezTo>
                    <a:pt x="2888" y="473"/>
                    <a:pt x="3243" y="578"/>
                    <a:pt x="3515" y="808"/>
                  </a:cubicBezTo>
                  <a:cubicBezTo>
                    <a:pt x="3641" y="934"/>
                    <a:pt x="3745" y="1059"/>
                    <a:pt x="3808" y="1206"/>
                  </a:cubicBezTo>
                  <a:cubicBezTo>
                    <a:pt x="3662" y="1038"/>
                    <a:pt x="3452" y="913"/>
                    <a:pt x="3201" y="850"/>
                  </a:cubicBezTo>
                  <a:cubicBezTo>
                    <a:pt x="3118" y="850"/>
                    <a:pt x="3013" y="829"/>
                    <a:pt x="2929" y="829"/>
                  </a:cubicBezTo>
                  <a:cubicBezTo>
                    <a:pt x="2888" y="766"/>
                    <a:pt x="2846" y="704"/>
                    <a:pt x="2783" y="662"/>
                  </a:cubicBezTo>
                  <a:cubicBezTo>
                    <a:pt x="2699" y="578"/>
                    <a:pt x="2595" y="494"/>
                    <a:pt x="2511" y="432"/>
                  </a:cubicBezTo>
                  <a:close/>
                  <a:moveTo>
                    <a:pt x="3243" y="1310"/>
                  </a:moveTo>
                  <a:lnTo>
                    <a:pt x="3243" y="1310"/>
                  </a:lnTo>
                  <a:cubicBezTo>
                    <a:pt x="3683" y="1582"/>
                    <a:pt x="3704" y="2085"/>
                    <a:pt x="3515" y="2566"/>
                  </a:cubicBezTo>
                  <a:cubicBezTo>
                    <a:pt x="3536" y="2126"/>
                    <a:pt x="3432" y="1687"/>
                    <a:pt x="3243" y="1310"/>
                  </a:cubicBezTo>
                  <a:close/>
                  <a:moveTo>
                    <a:pt x="1813" y="539"/>
                  </a:moveTo>
                  <a:cubicBezTo>
                    <a:pt x="1927" y="539"/>
                    <a:pt x="2049" y="565"/>
                    <a:pt x="2176" y="620"/>
                  </a:cubicBezTo>
                  <a:cubicBezTo>
                    <a:pt x="2260" y="662"/>
                    <a:pt x="2364" y="725"/>
                    <a:pt x="2448" y="787"/>
                  </a:cubicBezTo>
                  <a:lnTo>
                    <a:pt x="2406" y="787"/>
                  </a:lnTo>
                  <a:cubicBezTo>
                    <a:pt x="1967" y="829"/>
                    <a:pt x="1569" y="997"/>
                    <a:pt x="1276" y="1310"/>
                  </a:cubicBezTo>
                  <a:cubicBezTo>
                    <a:pt x="921" y="1708"/>
                    <a:pt x="774" y="2252"/>
                    <a:pt x="858" y="2754"/>
                  </a:cubicBezTo>
                  <a:cubicBezTo>
                    <a:pt x="774" y="2545"/>
                    <a:pt x="732" y="2294"/>
                    <a:pt x="732" y="2064"/>
                  </a:cubicBezTo>
                  <a:cubicBezTo>
                    <a:pt x="768" y="1286"/>
                    <a:pt x="1191" y="539"/>
                    <a:pt x="1813" y="539"/>
                  </a:cubicBezTo>
                  <a:close/>
                  <a:moveTo>
                    <a:pt x="2720" y="1164"/>
                  </a:moveTo>
                  <a:cubicBezTo>
                    <a:pt x="2804" y="1206"/>
                    <a:pt x="2867" y="1290"/>
                    <a:pt x="2908" y="1415"/>
                  </a:cubicBezTo>
                  <a:cubicBezTo>
                    <a:pt x="3034" y="1792"/>
                    <a:pt x="2950" y="2273"/>
                    <a:pt x="2825" y="2629"/>
                  </a:cubicBezTo>
                  <a:cubicBezTo>
                    <a:pt x="2724" y="2864"/>
                    <a:pt x="2555" y="3222"/>
                    <a:pt x="2297" y="3222"/>
                  </a:cubicBezTo>
                  <a:cubicBezTo>
                    <a:pt x="2234" y="3222"/>
                    <a:pt x="2166" y="3201"/>
                    <a:pt x="2092" y="3152"/>
                  </a:cubicBezTo>
                  <a:cubicBezTo>
                    <a:pt x="1444" y="2733"/>
                    <a:pt x="1507" y="1729"/>
                    <a:pt x="2134" y="1352"/>
                  </a:cubicBezTo>
                  <a:cubicBezTo>
                    <a:pt x="2302" y="1248"/>
                    <a:pt x="2511" y="1185"/>
                    <a:pt x="2720" y="1164"/>
                  </a:cubicBezTo>
                  <a:close/>
                  <a:moveTo>
                    <a:pt x="3201" y="2545"/>
                  </a:moveTo>
                  <a:cubicBezTo>
                    <a:pt x="3201" y="2733"/>
                    <a:pt x="3180" y="2901"/>
                    <a:pt x="3118" y="3068"/>
                  </a:cubicBezTo>
                  <a:cubicBezTo>
                    <a:pt x="3034" y="3131"/>
                    <a:pt x="2950" y="3194"/>
                    <a:pt x="2867" y="3235"/>
                  </a:cubicBezTo>
                  <a:cubicBezTo>
                    <a:pt x="3013" y="3068"/>
                    <a:pt x="3118" y="2817"/>
                    <a:pt x="3201" y="2545"/>
                  </a:cubicBezTo>
                  <a:close/>
                  <a:moveTo>
                    <a:pt x="1329" y="1941"/>
                  </a:moveTo>
                  <a:cubicBezTo>
                    <a:pt x="1318" y="1974"/>
                    <a:pt x="1318" y="2005"/>
                    <a:pt x="1318" y="2022"/>
                  </a:cubicBezTo>
                  <a:cubicBezTo>
                    <a:pt x="1256" y="2440"/>
                    <a:pt x="1528" y="3194"/>
                    <a:pt x="1967" y="3466"/>
                  </a:cubicBezTo>
                  <a:cubicBezTo>
                    <a:pt x="1862" y="3466"/>
                    <a:pt x="1779" y="3445"/>
                    <a:pt x="1674" y="3424"/>
                  </a:cubicBezTo>
                  <a:cubicBezTo>
                    <a:pt x="1220" y="3114"/>
                    <a:pt x="1112" y="2480"/>
                    <a:pt x="1329" y="1941"/>
                  </a:cubicBezTo>
                  <a:close/>
                  <a:moveTo>
                    <a:pt x="1875" y="0"/>
                  </a:moveTo>
                  <a:cubicBezTo>
                    <a:pt x="1487" y="0"/>
                    <a:pt x="1148" y="228"/>
                    <a:pt x="900" y="578"/>
                  </a:cubicBezTo>
                  <a:cubicBezTo>
                    <a:pt x="565" y="808"/>
                    <a:pt x="293" y="1143"/>
                    <a:pt x="188" y="1582"/>
                  </a:cubicBezTo>
                  <a:cubicBezTo>
                    <a:pt x="0" y="2482"/>
                    <a:pt x="523" y="3507"/>
                    <a:pt x="1276" y="3989"/>
                  </a:cubicBezTo>
                  <a:cubicBezTo>
                    <a:pt x="1540" y="4152"/>
                    <a:pt x="1804" y="4229"/>
                    <a:pt x="2056" y="4229"/>
                  </a:cubicBezTo>
                  <a:cubicBezTo>
                    <a:pt x="2383" y="4229"/>
                    <a:pt x="2690" y="4100"/>
                    <a:pt x="2950" y="3863"/>
                  </a:cubicBezTo>
                  <a:cubicBezTo>
                    <a:pt x="3369" y="3717"/>
                    <a:pt x="3745" y="3424"/>
                    <a:pt x="3955" y="3026"/>
                  </a:cubicBezTo>
                  <a:cubicBezTo>
                    <a:pt x="4122" y="2733"/>
                    <a:pt x="4206" y="2378"/>
                    <a:pt x="4164" y="2043"/>
                  </a:cubicBezTo>
                  <a:cubicBezTo>
                    <a:pt x="4373" y="1059"/>
                    <a:pt x="3683" y="285"/>
                    <a:pt x="2678" y="160"/>
                  </a:cubicBezTo>
                  <a:cubicBezTo>
                    <a:pt x="2595" y="139"/>
                    <a:pt x="2490" y="139"/>
                    <a:pt x="2406" y="139"/>
                  </a:cubicBezTo>
                  <a:cubicBezTo>
                    <a:pt x="2222" y="44"/>
                    <a:pt x="2044" y="0"/>
                    <a:pt x="18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2"/>
            <p:cNvSpPr/>
            <p:nvPr/>
          </p:nvSpPr>
          <p:spPr>
            <a:xfrm>
              <a:off x="5311675" y="5871275"/>
              <a:ext cx="111975" cy="93800"/>
            </a:xfrm>
            <a:custGeom>
              <a:rect b="b" l="l" r="r" t="t"/>
              <a:pathLst>
                <a:path extrusionOk="0" h="3752" w="4479">
                  <a:moveTo>
                    <a:pt x="1109" y="1106"/>
                  </a:moveTo>
                  <a:cubicBezTo>
                    <a:pt x="817" y="1504"/>
                    <a:pt x="691" y="1985"/>
                    <a:pt x="754" y="2425"/>
                  </a:cubicBezTo>
                  <a:cubicBezTo>
                    <a:pt x="733" y="2404"/>
                    <a:pt x="712" y="2383"/>
                    <a:pt x="712" y="2362"/>
                  </a:cubicBezTo>
                  <a:cubicBezTo>
                    <a:pt x="524" y="1902"/>
                    <a:pt x="712" y="1379"/>
                    <a:pt x="1109" y="1106"/>
                  </a:cubicBezTo>
                  <a:close/>
                  <a:moveTo>
                    <a:pt x="2197" y="918"/>
                  </a:moveTo>
                  <a:cubicBezTo>
                    <a:pt x="2490" y="960"/>
                    <a:pt x="2783" y="1086"/>
                    <a:pt x="2951" y="1295"/>
                  </a:cubicBezTo>
                  <a:cubicBezTo>
                    <a:pt x="3055" y="1860"/>
                    <a:pt x="2637" y="2383"/>
                    <a:pt x="2114" y="2634"/>
                  </a:cubicBezTo>
                  <a:cubicBezTo>
                    <a:pt x="1821" y="2362"/>
                    <a:pt x="1591" y="2006"/>
                    <a:pt x="1674" y="1588"/>
                  </a:cubicBezTo>
                  <a:cubicBezTo>
                    <a:pt x="1737" y="1295"/>
                    <a:pt x="1946" y="1065"/>
                    <a:pt x="2197" y="918"/>
                  </a:cubicBezTo>
                  <a:close/>
                  <a:moveTo>
                    <a:pt x="3139" y="834"/>
                  </a:moveTo>
                  <a:cubicBezTo>
                    <a:pt x="3160" y="834"/>
                    <a:pt x="3202" y="855"/>
                    <a:pt x="3223" y="876"/>
                  </a:cubicBezTo>
                  <a:cubicBezTo>
                    <a:pt x="4039" y="1420"/>
                    <a:pt x="3788" y="2195"/>
                    <a:pt x="3223" y="2676"/>
                  </a:cubicBezTo>
                  <a:cubicBezTo>
                    <a:pt x="3411" y="2404"/>
                    <a:pt x="3495" y="2090"/>
                    <a:pt x="3453" y="1755"/>
                  </a:cubicBezTo>
                  <a:cubicBezTo>
                    <a:pt x="3453" y="1567"/>
                    <a:pt x="3390" y="1399"/>
                    <a:pt x="3306" y="1253"/>
                  </a:cubicBezTo>
                  <a:cubicBezTo>
                    <a:pt x="3265" y="1106"/>
                    <a:pt x="3223" y="960"/>
                    <a:pt x="3139" y="834"/>
                  </a:cubicBezTo>
                  <a:close/>
                  <a:moveTo>
                    <a:pt x="1674" y="960"/>
                  </a:moveTo>
                  <a:lnTo>
                    <a:pt x="1674" y="960"/>
                  </a:lnTo>
                  <a:cubicBezTo>
                    <a:pt x="1612" y="1044"/>
                    <a:pt x="1549" y="1127"/>
                    <a:pt x="1507" y="1211"/>
                  </a:cubicBezTo>
                  <a:cubicBezTo>
                    <a:pt x="1214" y="1776"/>
                    <a:pt x="1423" y="2320"/>
                    <a:pt x="1821" y="2718"/>
                  </a:cubicBezTo>
                  <a:cubicBezTo>
                    <a:pt x="1758" y="2739"/>
                    <a:pt x="1674" y="2759"/>
                    <a:pt x="1612" y="2759"/>
                  </a:cubicBezTo>
                  <a:cubicBezTo>
                    <a:pt x="1423" y="2759"/>
                    <a:pt x="1235" y="2718"/>
                    <a:pt x="1089" y="2655"/>
                  </a:cubicBezTo>
                  <a:cubicBezTo>
                    <a:pt x="1047" y="2550"/>
                    <a:pt x="1026" y="2446"/>
                    <a:pt x="1005" y="2320"/>
                  </a:cubicBezTo>
                  <a:cubicBezTo>
                    <a:pt x="942" y="1776"/>
                    <a:pt x="1235" y="1253"/>
                    <a:pt x="1674" y="960"/>
                  </a:cubicBezTo>
                  <a:close/>
                  <a:moveTo>
                    <a:pt x="3830" y="2487"/>
                  </a:moveTo>
                  <a:cubicBezTo>
                    <a:pt x="3767" y="2592"/>
                    <a:pt x="3704" y="2697"/>
                    <a:pt x="3599" y="2801"/>
                  </a:cubicBezTo>
                  <a:cubicBezTo>
                    <a:pt x="3482" y="2939"/>
                    <a:pt x="3327" y="3039"/>
                    <a:pt x="3153" y="3137"/>
                  </a:cubicBezTo>
                  <a:lnTo>
                    <a:pt x="3153" y="3137"/>
                  </a:lnTo>
                  <a:cubicBezTo>
                    <a:pt x="3367" y="3014"/>
                    <a:pt x="3545" y="2854"/>
                    <a:pt x="3704" y="2676"/>
                  </a:cubicBezTo>
                  <a:cubicBezTo>
                    <a:pt x="3746" y="2613"/>
                    <a:pt x="3788" y="2550"/>
                    <a:pt x="3830" y="2487"/>
                  </a:cubicBezTo>
                  <a:close/>
                  <a:moveTo>
                    <a:pt x="3097" y="2195"/>
                  </a:moveTo>
                  <a:lnTo>
                    <a:pt x="3097" y="2195"/>
                  </a:lnTo>
                  <a:cubicBezTo>
                    <a:pt x="3014" y="2487"/>
                    <a:pt x="2825" y="2759"/>
                    <a:pt x="2616" y="2948"/>
                  </a:cubicBezTo>
                  <a:cubicBezTo>
                    <a:pt x="2532" y="3011"/>
                    <a:pt x="2449" y="3073"/>
                    <a:pt x="2344" y="3136"/>
                  </a:cubicBezTo>
                  <a:cubicBezTo>
                    <a:pt x="2253" y="3150"/>
                    <a:pt x="2160" y="3157"/>
                    <a:pt x="2067" y="3157"/>
                  </a:cubicBezTo>
                  <a:cubicBezTo>
                    <a:pt x="1879" y="3157"/>
                    <a:pt x="1688" y="3129"/>
                    <a:pt x="1507" y="3073"/>
                  </a:cubicBezTo>
                  <a:cubicBezTo>
                    <a:pt x="1716" y="3073"/>
                    <a:pt x="1925" y="3031"/>
                    <a:pt x="2114" y="2948"/>
                  </a:cubicBezTo>
                  <a:cubicBezTo>
                    <a:pt x="2177" y="2990"/>
                    <a:pt x="2239" y="3031"/>
                    <a:pt x="2302" y="3073"/>
                  </a:cubicBezTo>
                  <a:cubicBezTo>
                    <a:pt x="2321" y="3083"/>
                    <a:pt x="2340" y="3087"/>
                    <a:pt x="2357" y="3087"/>
                  </a:cubicBezTo>
                  <a:cubicBezTo>
                    <a:pt x="2455" y="3087"/>
                    <a:pt x="2516" y="2956"/>
                    <a:pt x="2428" y="2885"/>
                  </a:cubicBezTo>
                  <a:cubicBezTo>
                    <a:pt x="2407" y="2864"/>
                    <a:pt x="2386" y="2864"/>
                    <a:pt x="2365" y="2843"/>
                  </a:cubicBezTo>
                  <a:cubicBezTo>
                    <a:pt x="2679" y="2697"/>
                    <a:pt x="2930" y="2467"/>
                    <a:pt x="3097" y="2195"/>
                  </a:cubicBezTo>
                  <a:close/>
                  <a:moveTo>
                    <a:pt x="398" y="2571"/>
                  </a:moveTo>
                  <a:cubicBezTo>
                    <a:pt x="419" y="2571"/>
                    <a:pt x="419" y="2592"/>
                    <a:pt x="419" y="2592"/>
                  </a:cubicBezTo>
                  <a:cubicBezTo>
                    <a:pt x="461" y="2634"/>
                    <a:pt x="503" y="2676"/>
                    <a:pt x="545" y="2718"/>
                  </a:cubicBezTo>
                  <a:cubicBezTo>
                    <a:pt x="691" y="2927"/>
                    <a:pt x="879" y="3094"/>
                    <a:pt x="1089" y="3220"/>
                  </a:cubicBezTo>
                  <a:cubicBezTo>
                    <a:pt x="1130" y="3283"/>
                    <a:pt x="1193" y="3324"/>
                    <a:pt x="1256" y="3387"/>
                  </a:cubicBezTo>
                  <a:cubicBezTo>
                    <a:pt x="1026" y="3345"/>
                    <a:pt x="837" y="3262"/>
                    <a:pt x="670" y="3094"/>
                  </a:cubicBezTo>
                  <a:cubicBezTo>
                    <a:pt x="524" y="2948"/>
                    <a:pt x="440" y="2759"/>
                    <a:pt x="398" y="2571"/>
                  </a:cubicBezTo>
                  <a:close/>
                  <a:moveTo>
                    <a:pt x="1838" y="0"/>
                  </a:moveTo>
                  <a:cubicBezTo>
                    <a:pt x="1044" y="0"/>
                    <a:pt x="72" y="920"/>
                    <a:pt x="105" y="1839"/>
                  </a:cubicBezTo>
                  <a:cubicBezTo>
                    <a:pt x="1" y="2215"/>
                    <a:pt x="1" y="2592"/>
                    <a:pt x="168" y="2948"/>
                  </a:cubicBezTo>
                  <a:cubicBezTo>
                    <a:pt x="421" y="3516"/>
                    <a:pt x="888" y="3751"/>
                    <a:pt x="1390" y="3751"/>
                  </a:cubicBezTo>
                  <a:cubicBezTo>
                    <a:pt x="1553" y="3751"/>
                    <a:pt x="1719" y="3726"/>
                    <a:pt x="1884" y="3680"/>
                  </a:cubicBezTo>
                  <a:cubicBezTo>
                    <a:pt x="2009" y="3701"/>
                    <a:pt x="2135" y="3722"/>
                    <a:pt x="2281" y="3722"/>
                  </a:cubicBezTo>
                  <a:cubicBezTo>
                    <a:pt x="3097" y="3701"/>
                    <a:pt x="3997" y="3157"/>
                    <a:pt x="4248" y="2341"/>
                  </a:cubicBezTo>
                  <a:cubicBezTo>
                    <a:pt x="4478" y="1567"/>
                    <a:pt x="3913" y="709"/>
                    <a:pt x="3139" y="500"/>
                  </a:cubicBezTo>
                  <a:cubicBezTo>
                    <a:pt x="3055" y="479"/>
                    <a:pt x="2972" y="458"/>
                    <a:pt x="2888" y="458"/>
                  </a:cubicBezTo>
                  <a:cubicBezTo>
                    <a:pt x="2846" y="437"/>
                    <a:pt x="2825" y="437"/>
                    <a:pt x="2783" y="416"/>
                  </a:cubicBezTo>
                  <a:cubicBezTo>
                    <a:pt x="2658" y="332"/>
                    <a:pt x="2553" y="270"/>
                    <a:pt x="2428" y="228"/>
                  </a:cubicBezTo>
                  <a:cubicBezTo>
                    <a:pt x="2261" y="70"/>
                    <a:pt x="2056" y="0"/>
                    <a:pt x="18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2"/>
            <p:cNvSpPr/>
            <p:nvPr/>
          </p:nvSpPr>
          <p:spPr>
            <a:xfrm>
              <a:off x="5421000" y="5692850"/>
              <a:ext cx="139700" cy="148650"/>
            </a:xfrm>
            <a:custGeom>
              <a:rect b="b" l="l" r="r" t="t"/>
              <a:pathLst>
                <a:path extrusionOk="0" h="5946" w="5588">
                  <a:moveTo>
                    <a:pt x="1612" y="334"/>
                  </a:moveTo>
                  <a:cubicBezTo>
                    <a:pt x="1633" y="334"/>
                    <a:pt x="1674" y="355"/>
                    <a:pt x="1695" y="355"/>
                  </a:cubicBezTo>
                  <a:cubicBezTo>
                    <a:pt x="628" y="585"/>
                    <a:pt x="649" y="1883"/>
                    <a:pt x="963" y="2782"/>
                  </a:cubicBezTo>
                  <a:cubicBezTo>
                    <a:pt x="921" y="2741"/>
                    <a:pt x="879" y="2699"/>
                    <a:pt x="858" y="2657"/>
                  </a:cubicBezTo>
                  <a:cubicBezTo>
                    <a:pt x="314" y="1925"/>
                    <a:pt x="461" y="376"/>
                    <a:pt x="1612" y="334"/>
                  </a:cubicBezTo>
                  <a:close/>
                  <a:moveTo>
                    <a:pt x="3955" y="1820"/>
                  </a:moveTo>
                  <a:lnTo>
                    <a:pt x="3955" y="1820"/>
                  </a:lnTo>
                  <a:cubicBezTo>
                    <a:pt x="4227" y="2197"/>
                    <a:pt x="4457" y="2594"/>
                    <a:pt x="4604" y="2950"/>
                  </a:cubicBezTo>
                  <a:cubicBezTo>
                    <a:pt x="4667" y="3075"/>
                    <a:pt x="4708" y="3222"/>
                    <a:pt x="4750" y="3368"/>
                  </a:cubicBezTo>
                  <a:cubicBezTo>
                    <a:pt x="4625" y="3180"/>
                    <a:pt x="4520" y="2992"/>
                    <a:pt x="4436" y="2845"/>
                  </a:cubicBezTo>
                  <a:cubicBezTo>
                    <a:pt x="4290" y="2531"/>
                    <a:pt x="4143" y="2176"/>
                    <a:pt x="3955" y="1820"/>
                  </a:cubicBezTo>
                  <a:close/>
                  <a:moveTo>
                    <a:pt x="2051" y="648"/>
                  </a:moveTo>
                  <a:cubicBezTo>
                    <a:pt x="2428" y="669"/>
                    <a:pt x="2742" y="795"/>
                    <a:pt x="2972" y="1067"/>
                  </a:cubicBezTo>
                  <a:cubicBezTo>
                    <a:pt x="3767" y="1694"/>
                    <a:pt x="3976" y="2803"/>
                    <a:pt x="4457" y="3619"/>
                  </a:cubicBezTo>
                  <a:cubicBezTo>
                    <a:pt x="4541" y="3766"/>
                    <a:pt x="4771" y="4059"/>
                    <a:pt x="4939" y="4331"/>
                  </a:cubicBezTo>
                  <a:cubicBezTo>
                    <a:pt x="4959" y="4603"/>
                    <a:pt x="4939" y="4875"/>
                    <a:pt x="4855" y="5084"/>
                  </a:cubicBezTo>
                  <a:cubicBezTo>
                    <a:pt x="4750" y="5168"/>
                    <a:pt x="4646" y="5272"/>
                    <a:pt x="4541" y="5377"/>
                  </a:cubicBezTo>
                  <a:cubicBezTo>
                    <a:pt x="4478" y="5377"/>
                    <a:pt x="4394" y="5377"/>
                    <a:pt x="4332" y="5356"/>
                  </a:cubicBezTo>
                  <a:cubicBezTo>
                    <a:pt x="4143" y="5293"/>
                    <a:pt x="3955" y="5189"/>
                    <a:pt x="3788" y="5105"/>
                  </a:cubicBezTo>
                  <a:cubicBezTo>
                    <a:pt x="3641" y="5000"/>
                    <a:pt x="3516" y="4875"/>
                    <a:pt x="3411" y="4791"/>
                  </a:cubicBezTo>
                  <a:cubicBezTo>
                    <a:pt x="2930" y="4373"/>
                    <a:pt x="2511" y="3912"/>
                    <a:pt x="1988" y="3536"/>
                  </a:cubicBezTo>
                  <a:cubicBezTo>
                    <a:pt x="1842" y="3431"/>
                    <a:pt x="1695" y="3347"/>
                    <a:pt x="1528" y="3243"/>
                  </a:cubicBezTo>
                  <a:cubicBezTo>
                    <a:pt x="1381" y="2971"/>
                    <a:pt x="1256" y="2699"/>
                    <a:pt x="1172" y="2364"/>
                  </a:cubicBezTo>
                  <a:cubicBezTo>
                    <a:pt x="1130" y="2134"/>
                    <a:pt x="1026" y="1736"/>
                    <a:pt x="1109" y="1506"/>
                  </a:cubicBezTo>
                  <a:cubicBezTo>
                    <a:pt x="1423" y="1213"/>
                    <a:pt x="1737" y="920"/>
                    <a:pt x="2051" y="648"/>
                  </a:cubicBezTo>
                  <a:close/>
                  <a:moveTo>
                    <a:pt x="1628" y="0"/>
                  </a:moveTo>
                  <a:cubicBezTo>
                    <a:pt x="1460" y="0"/>
                    <a:pt x="1293" y="26"/>
                    <a:pt x="1130" y="83"/>
                  </a:cubicBezTo>
                  <a:cubicBezTo>
                    <a:pt x="168" y="418"/>
                    <a:pt x="1" y="1862"/>
                    <a:pt x="461" y="2657"/>
                  </a:cubicBezTo>
                  <a:cubicBezTo>
                    <a:pt x="649" y="2992"/>
                    <a:pt x="963" y="3243"/>
                    <a:pt x="1277" y="3452"/>
                  </a:cubicBezTo>
                  <a:cubicBezTo>
                    <a:pt x="1779" y="4247"/>
                    <a:pt x="2553" y="4791"/>
                    <a:pt x="3390" y="5210"/>
                  </a:cubicBezTo>
                  <a:cubicBezTo>
                    <a:pt x="3724" y="5473"/>
                    <a:pt x="4249" y="5839"/>
                    <a:pt x="4718" y="5839"/>
                  </a:cubicBezTo>
                  <a:cubicBezTo>
                    <a:pt x="4808" y="5839"/>
                    <a:pt x="4896" y="5826"/>
                    <a:pt x="4980" y="5795"/>
                  </a:cubicBezTo>
                  <a:cubicBezTo>
                    <a:pt x="5148" y="5858"/>
                    <a:pt x="5315" y="5900"/>
                    <a:pt x="5462" y="5942"/>
                  </a:cubicBezTo>
                  <a:cubicBezTo>
                    <a:pt x="5468" y="5944"/>
                    <a:pt x="5475" y="5945"/>
                    <a:pt x="5481" y="5945"/>
                  </a:cubicBezTo>
                  <a:cubicBezTo>
                    <a:pt x="5528" y="5945"/>
                    <a:pt x="5541" y="5877"/>
                    <a:pt x="5503" y="5858"/>
                  </a:cubicBezTo>
                  <a:cubicBezTo>
                    <a:pt x="5378" y="5816"/>
                    <a:pt x="5273" y="5754"/>
                    <a:pt x="5148" y="5712"/>
                  </a:cubicBezTo>
                  <a:cubicBezTo>
                    <a:pt x="5211" y="5670"/>
                    <a:pt x="5273" y="5628"/>
                    <a:pt x="5315" y="5544"/>
                  </a:cubicBezTo>
                  <a:cubicBezTo>
                    <a:pt x="5587" y="5230"/>
                    <a:pt x="5524" y="4812"/>
                    <a:pt x="5336" y="4373"/>
                  </a:cubicBezTo>
                  <a:cubicBezTo>
                    <a:pt x="5273" y="3452"/>
                    <a:pt x="4813" y="2448"/>
                    <a:pt x="4332" y="1799"/>
                  </a:cubicBezTo>
                  <a:cubicBezTo>
                    <a:pt x="3808" y="1040"/>
                    <a:pt x="2691" y="0"/>
                    <a:pt x="16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2"/>
            <p:cNvSpPr/>
            <p:nvPr/>
          </p:nvSpPr>
          <p:spPr>
            <a:xfrm>
              <a:off x="5450825" y="5924500"/>
              <a:ext cx="108300" cy="91500"/>
            </a:xfrm>
            <a:custGeom>
              <a:rect b="b" l="l" r="r" t="t"/>
              <a:pathLst>
                <a:path extrusionOk="0" h="3660" w="4332">
                  <a:moveTo>
                    <a:pt x="2301" y="558"/>
                  </a:moveTo>
                  <a:cubicBezTo>
                    <a:pt x="2344" y="558"/>
                    <a:pt x="2385" y="561"/>
                    <a:pt x="2427" y="568"/>
                  </a:cubicBezTo>
                  <a:cubicBezTo>
                    <a:pt x="2344" y="589"/>
                    <a:pt x="2239" y="589"/>
                    <a:pt x="2155" y="610"/>
                  </a:cubicBezTo>
                  <a:cubicBezTo>
                    <a:pt x="2113" y="589"/>
                    <a:pt x="2072" y="589"/>
                    <a:pt x="2030" y="568"/>
                  </a:cubicBezTo>
                  <a:cubicBezTo>
                    <a:pt x="2127" y="568"/>
                    <a:pt x="2216" y="558"/>
                    <a:pt x="2301" y="558"/>
                  </a:cubicBezTo>
                  <a:close/>
                  <a:moveTo>
                    <a:pt x="3013" y="1049"/>
                  </a:moveTo>
                  <a:lnTo>
                    <a:pt x="3013" y="1049"/>
                  </a:lnTo>
                  <a:cubicBezTo>
                    <a:pt x="3055" y="1070"/>
                    <a:pt x="3097" y="1112"/>
                    <a:pt x="3139" y="1154"/>
                  </a:cubicBezTo>
                  <a:cubicBezTo>
                    <a:pt x="3243" y="1258"/>
                    <a:pt x="3306" y="1384"/>
                    <a:pt x="3327" y="1488"/>
                  </a:cubicBezTo>
                  <a:cubicBezTo>
                    <a:pt x="3243" y="1321"/>
                    <a:pt x="3139" y="1174"/>
                    <a:pt x="3013" y="1049"/>
                  </a:cubicBezTo>
                  <a:close/>
                  <a:moveTo>
                    <a:pt x="2179" y="1170"/>
                  </a:moveTo>
                  <a:cubicBezTo>
                    <a:pt x="2355" y="1170"/>
                    <a:pt x="2522" y="1238"/>
                    <a:pt x="2657" y="1405"/>
                  </a:cubicBezTo>
                  <a:cubicBezTo>
                    <a:pt x="2673" y="1421"/>
                    <a:pt x="2693" y="1427"/>
                    <a:pt x="2711" y="1427"/>
                  </a:cubicBezTo>
                  <a:cubicBezTo>
                    <a:pt x="2741" y="1427"/>
                    <a:pt x="2770" y="1410"/>
                    <a:pt x="2783" y="1384"/>
                  </a:cubicBezTo>
                  <a:cubicBezTo>
                    <a:pt x="2929" y="1509"/>
                    <a:pt x="3013" y="1677"/>
                    <a:pt x="3055" y="1886"/>
                  </a:cubicBezTo>
                  <a:cubicBezTo>
                    <a:pt x="3076" y="1970"/>
                    <a:pt x="3076" y="2053"/>
                    <a:pt x="3055" y="2137"/>
                  </a:cubicBezTo>
                  <a:cubicBezTo>
                    <a:pt x="2888" y="2346"/>
                    <a:pt x="2657" y="2514"/>
                    <a:pt x="2469" y="2618"/>
                  </a:cubicBezTo>
                  <a:cubicBezTo>
                    <a:pt x="2278" y="2733"/>
                    <a:pt x="1930" y="2830"/>
                    <a:pt x="1616" y="2830"/>
                  </a:cubicBezTo>
                  <a:cubicBezTo>
                    <a:pt x="1586" y="2830"/>
                    <a:pt x="1557" y="2829"/>
                    <a:pt x="1528" y="2827"/>
                  </a:cubicBezTo>
                  <a:cubicBezTo>
                    <a:pt x="1360" y="2744"/>
                    <a:pt x="1235" y="2576"/>
                    <a:pt x="1151" y="2325"/>
                  </a:cubicBezTo>
                  <a:cubicBezTo>
                    <a:pt x="1109" y="2200"/>
                    <a:pt x="1088" y="2074"/>
                    <a:pt x="1088" y="1928"/>
                  </a:cubicBezTo>
                  <a:cubicBezTo>
                    <a:pt x="1295" y="1559"/>
                    <a:pt x="1761" y="1170"/>
                    <a:pt x="2179" y="1170"/>
                  </a:cubicBezTo>
                  <a:close/>
                  <a:moveTo>
                    <a:pt x="544" y="2807"/>
                  </a:moveTo>
                  <a:lnTo>
                    <a:pt x="544" y="2807"/>
                  </a:lnTo>
                  <a:cubicBezTo>
                    <a:pt x="565" y="2827"/>
                    <a:pt x="607" y="2869"/>
                    <a:pt x="649" y="2890"/>
                  </a:cubicBezTo>
                  <a:cubicBezTo>
                    <a:pt x="670" y="2953"/>
                    <a:pt x="712" y="2995"/>
                    <a:pt x="733" y="3016"/>
                  </a:cubicBezTo>
                  <a:cubicBezTo>
                    <a:pt x="649" y="2974"/>
                    <a:pt x="586" y="2890"/>
                    <a:pt x="544" y="2807"/>
                  </a:cubicBezTo>
                  <a:close/>
                  <a:moveTo>
                    <a:pt x="2489" y="1"/>
                  </a:moveTo>
                  <a:cubicBezTo>
                    <a:pt x="2241" y="1"/>
                    <a:pt x="1996" y="49"/>
                    <a:pt x="1779" y="149"/>
                  </a:cubicBezTo>
                  <a:cubicBezTo>
                    <a:pt x="1653" y="212"/>
                    <a:pt x="1549" y="275"/>
                    <a:pt x="1465" y="338"/>
                  </a:cubicBezTo>
                  <a:cubicBezTo>
                    <a:pt x="1214" y="442"/>
                    <a:pt x="1005" y="589"/>
                    <a:pt x="837" y="777"/>
                  </a:cubicBezTo>
                  <a:cubicBezTo>
                    <a:pt x="523" y="965"/>
                    <a:pt x="314" y="1237"/>
                    <a:pt x="230" y="1656"/>
                  </a:cubicBezTo>
                  <a:cubicBezTo>
                    <a:pt x="209" y="1739"/>
                    <a:pt x="209" y="1823"/>
                    <a:pt x="188" y="1907"/>
                  </a:cubicBezTo>
                  <a:cubicBezTo>
                    <a:pt x="42" y="2221"/>
                    <a:pt x="0" y="2555"/>
                    <a:pt x="147" y="2911"/>
                  </a:cubicBezTo>
                  <a:cubicBezTo>
                    <a:pt x="367" y="3436"/>
                    <a:pt x="860" y="3659"/>
                    <a:pt x="1406" y="3659"/>
                  </a:cubicBezTo>
                  <a:cubicBezTo>
                    <a:pt x="1535" y="3659"/>
                    <a:pt x="1667" y="3647"/>
                    <a:pt x="1800" y="3623"/>
                  </a:cubicBezTo>
                  <a:cubicBezTo>
                    <a:pt x="1881" y="3632"/>
                    <a:pt x="1963" y="3637"/>
                    <a:pt x="2045" y="3637"/>
                  </a:cubicBezTo>
                  <a:cubicBezTo>
                    <a:pt x="2510" y="3637"/>
                    <a:pt x="2971" y="3485"/>
                    <a:pt x="3327" y="3183"/>
                  </a:cubicBezTo>
                  <a:cubicBezTo>
                    <a:pt x="3955" y="2660"/>
                    <a:pt x="4331" y="1698"/>
                    <a:pt x="4018" y="923"/>
                  </a:cubicBezTo>
                  <a:cubicBezTo>
                    <a:pt x="3777" y="321"/>
                    <a:pt x="3124" y="1"/>
                    <a:pt x="2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 name="Google Shape;1029;p32"/>
          <p:cNvGrpSpPr/>
          <p:nvPr/>
        </p:nvGrpSpPr>
        <p:grpSpPr>
          <a:xfrm rot="-2700000">
            <a:off x="6394268" y="1681288"/>
            <a:ext cx="1525555" cy="901654"/>
            <a:chOff x="7555888" y="1846863"/>
            <a:chExt cx="1221250" cy="721800"/>
          </a:xfrm>
        </p:grpSpPr>
        <p:sp>
          <p:nvSpPr>
            <p:cNvPr id="1030" name="Google Shape;1030;p32"/>
            <p:cNvSpPr/>
            <p:nvPr/>
          </p:nvSpPr>
          <p:spPr>
            <a:xfrm>
              <a:off x="7555888" y="1846863"/>
              <a:ext cx="1221250" cy="721800"/>
            </a:xfrm>
            <a:custGeom>
              <a:rect b="b" l="l" r="r" t="t"/>
              <a:pathLst>
                <a:path extrusionOk="0" h="28872" w="48850">
                  <a:moveTo>
                    <a:pt x="2044" y="881"/>
                  </a:moveTo>
                  <a:cubicBezTo>
                    <a:pt x="10371" y="5149"/>
                    <a:pt x="18385" y="9983"/>
                    <a:pt x="26378" y="14837"/>
                  </a:cubicBezTo>
                  <a:cubicBezTo>
                    <a:pt x="30500" y="17327"/>
                    <a:pt x="34664" y="19796"/>
                    <a:pt x="38765" y="22307"/>
                  </a:cubicBezTo>
                  <a:cubicBezTo>
                    <a:pt x="40648" y="23479"/>
                    <a:pt x="42447" y="24671"/>
                    <a:pt x="44163" y="26073"/>
                  </a:cubicBezTo>
                  <a:cubicBezTo>
                    <a:pt x="45063" y="26805"/>
                    <a:pt x="45942" y="27517"/>
                    <a:pt x="46946" y="28019"/>
                  </a:cubicBezTo>
                  <a:cubicBezTo>
                    <a:pt x="46172" y="27998"/>
                    <a:pt x="45397" y="27998"/>
                    <a:pt x="44623" y="27956"/>
                  </a:cubicBezTo>
                  <a:cubicBezTo>
                    <a:pt x="44665" y="27517"/>
                    <a:pt x="44644" y="27056"/>
                    <a:pt x="44602" y="26596"/>
                  </a:cubicBezTo>
                  <a:cubicBezTo>
                    <a:pt x="44591" y="26526"/>
                    <a:pt x="44527" y="26482"/>
                    <a:pt x="44470" y="26482"/>
                  </a:cubicBezTo>
                  <a:cubicBezTo>
                    <a:pt x="44424" y="26482"/>
                    <a:pt x="44382" y="26510"/>
                    <a:pt x="44372" y="26575"/>
                  </a:cubicBezTo>
                  <a:cubicBezTo>
                    <a:pt x="44289" y="26931"/>
                    <a:pt x="44268" y="27308"/>
                    <a:pt x="44247" y="27684"/>
                  </a:cubicBezTo>
                  <a:cubicBezTo>
                    <a:pt x="44247" y="27768"/>
                    <a:pt x="44226" y="27852"/>
                    <a:pt x="44205" y="27956"/>
                  </a:cubicBezTo>
                  <a:cubicBezTo>
                    <a:pt x="44017" y="27935"/>
                    <a:pt x="43807" y="27935"/>
                    <a:pt x="43619" y="27935"/>
                  </a:cubicBezTo>
                  <a:cubicBezTo>
                    <a:pt x="43619" y="27893"/>
                    <a:pt x="43619" y="27873"/>
                    <a:pt x="43619" y="27852"/>
                  </a:cubicBezTo>
                  <a:cubicBezTo>
                    <a:pt x="43598" y="27496"/>
                    <a:pt x="43556" y="27140"/>
                    <a:pt x="43514" y="26784"/>
                  </a:cubicBezTo>
                  <a:cubicBezTo>
                    <a:pt x="43504" y="26743"/>
                    <a:pt x="43462" y="26722"/>
                    <a:pt x="43420" y="26722"/>
                  </a:cubicBezTo>
                  <a:cubicBezTo>
                    <a:pt x="43378" y="26722"/>
                    <a:pt x="43337" y="26743"/>
                    <a:pt x="43326" y="26784"/>
                  </a:cubicBezTo>
                  <a:cubicBezTo>
                    <a:pt x="43284" y="27140"/>
                    <a:pt x="43242" y="27496"/>
                    <a:pt x="43221" y="27852"/>
                  </a:cubicBezTo>
                  <a:cubicBezTo>
                    <a:pt x="43221" y="27873"/>
                    <a:pt x="43221" y="27893"/>
                    <a:pt x="43221" y="27914"/>
                  </a:cubicBezTo>
                  <a:cubicBezTo>
                    <a:pt x="43054" y="27914"/>
                    <a:pt x="42887" y="27914"/>
                    <a:pt x="42740" y="27893"/>
                  </a:cubicBezTo>
                  <a:cubicBezTo>
                    <a:pt x="42740" y="27684"/>
                    <a:pt x="42698" y="27475"/>
                    <a:pt x="42657" y="27328"/>
                  </a:cubicBezTo>
                  <a:cubicBezTo>
                    <a:pt x="42647" y="27274"/>
                    <a:pt x="42611" y="27251"/>
                    <a:pt x="42572" y="27251"/>
                  </a:cubicBezTo>
                  <a:cubicBezTo>
                    <a:pt x="42522" y="27251"/>
                    <a:pt x="42468" y="27290"/>
                    <a:pt x="42468" y="27349"/>
                  </a:cubicBezTo>
                  <a:cubicBezTo>
                    <a:pt x="42468" y="27538"/>
                    <a:pt x="42447" y="27705"/>
                    <a:pt x="42426" y="27893"/>
                  </a:cubicBezTo>
                  <a:cubicBezTo>
                    <a:pt x="42259" y="27893"/>
                    <a:pt x="42092" y="27893"/>
                    <a:pt x="41924" y="27873"/>
                  </a:cubicBezTo>
                  <a:cubicBezTo>
                    <a:pt x="41924" y="27768"/>
                    <a:pt x="41924" y="27663"/>
                    <a:pt x="41924" y="27559"/>
                  </a:cubicBezTo>
                  <a:cubicBezTo>
                    <a:pt x="41924" y="27501"/>
                    <a:pt x="41874" y="27469"/>
                    <a:pt x="41825" y="27469"/>
                  </a:cubicBezTo>
                  <a:cubicBezTo>
                    <a:pt x="41784" y="27469"/>
                    <a:pt x="41745" y="27491"/>
                    <a:pt x="41736" y="27538"/>
                  </a:cubicBezTo>
                  <a:cubicBezTo>
                    <a:pt x="41694" y="27642"/>
                    <a:pt x="41652" y="27747"/>
                    <a:pt x="41631" y="27873"/>
                  </a:cubicBezTo>
                  <a:cubicBezTo>
                    <a:pt x="41401" y="27873"/>
                    <a:pt x="41171" y="27852"/>
                    <a:pt x="40962" y="27852"/>
                  </a:cubicBezTo>
                  <a:cubicBezTo>
                    <a:pt x="40962" y="27768"/>
                    <a:pt x="40962" y="27663"/>
                    <a:pt x="40983" y="27600"/>
                  </a:cubicBezTo>
                  <a:cubicBezTo>
                    <a:pt x="40983" y="27519"/>
                    <a:pt x="40920" y="27455"/>
                    <a:pt x="40860" y="27455"/>
                  </a:cubicBezTo>
                  <a:cubicBezTo>
                    <a:pt x="40827" y="27455"/>
                    <a:pt x="40795" y="27473"/>
                    <a:pt x="40773" y="27517"/>
                  </a:cubicBezTo>
                  <a:cubicBezTo>
                    <a:pt x="40732" y="27600"/>
                    <a:pt x="40669" y="27726"/>
                    <a:pt x="40627" y="27831"/>
                  </a:cubicBezTo>
                  <a:cubicBezTo>
                    <a:pt x="39246" y="27789"/>
                    <a:pt x="37844" y="27747"/>
                    <a:pt x="36463" y="27684"/>
                  </a:cubicBezTo>
                  <a:cubicBezTo>
                    <a:pt x="36484" y="27559"/>
                    <a:pt x="36484" y="27412"/>
                    <a:pt x="36484" y="27287"/>
                  </a:cubicBezTo>
                  <a:cubicBezTo>
                    <a:pt x="36505" y="26910"/>
                    <a:pt x="36484" y="26554"/>
                    <a:pt x="36526" y="26178"/>
                  </a:cubicBezTo>
                  <a:cubicBezTo>
                    <a:pt x="36526" y="26112"/>
                    <a:pt x="36474" y="26081"/>
                    <a:pt x="36422" y="26081"/>
                  </a:cubicBezTo>
                  <a:cubicBezTo>
                    <a:pt x="36375" y="26081"/>
                    <a:pt x="36327" y="26107"/>
                    <a:pt x="36317" y="26157"/>
                  </a:cubicBezTo>
                  <a:cubicBezTo>
                    <a:pt x="36233" y="26471"/>
                    <a:pt x="36212" y="26784"/>
                    <a:pt x="36191" y="27119"/>
                  </a:cubicBezTo>
                  <a:cubicBezTo>
                    <a:pt x="36170" y="27287"/>
                    <a:pt x="36128" y="27475"/>
                    <a:pt x="36107" y="27663"/>
                  </a:cubicBezTo>
                  <a:cubicBezTo>
                    <a:pt x="35940" y="27663"/>
                    <a:pt x="35773" y="27663"/>
                    <a:pt x="35626" y="27642"/>
                  </a:cubicBezTo>
                  <a:cubicBezTo>
                    <a:pt x="35626" y="27621"/>
                    <a:pt x="35626" y="27600"/>
                    <a:pt x="35626" y="27580"/>
                  </a:cubicBezTo>
                  <a:cubicBezTo>
                    <a:pt x="35647" y="27328"/>
                    <a:pt x="35605" y="27119"/>
                    <a:pt x="35542" y="26910"/>
                  </a:cubicBezTo>
                  <a:cubicBezTo>
                    <a:pt x="35524" y="26863"/>
                    <a:pt x="35488" y="26841"/>
                    <a:pt x="35454" y="26841"/>
                  </a:cubicBezTo>
                  <a:cubicBezTo>
                    <a:pt x="35413" y="26841"/>
                    <a:pt x="35375" y="26873"/>
                    <a:pt x="35375" y="26931"/>
                  </a:cubicBezTo>
                  <a:cubicBezTo>
                    <a:pt x="35354" y="27140"/>
                    <a:pt x="35312" y="27349"/>
                    <a:pt x="35270" y="27559"/>
                  </a:cubicBezTo>
                  <a:cubicBezTo>
                    <a:pt x="35270" y="27580"/>
                    <a:pt x="35250" y="27621"/>
                    <a:pt x="35250" y="27642"/>
                  </a:cubicBezTo>
                  <a:cubicBezTo>
                    <a:pt x="35145" y="27621"/>
                    <a:pt x="35019" y="27621"/>
                    <a:pt x="34915" y="27621"/>
                  </a:cubicBezTo>
                  <a:cubicBezTo>
                    <a:pt x="34957" y="27433"/>
                    <a:pt x="34915" y="27161"/>
                    <a:pt x="34894" y="27015"/>
                  </a:cubicBezTo>
                  <a:cubicBezTo>
                    <a:pt x="34885" y="26978"/>
                    <a:pt x="34859" y="26961"/>
                    <a:pt x="34832" y="26961"/>
                  </a:cubicBezTo>
                  <a:cubicBezTo>
                    <a:pt x="34797" y="26961"/>
                    <a:pt x="34759" y="26989"/>
                    <a:pt x="34747" y="27036"/>
                  </a:cubicBezTo>
                  <a:cubicBezTo>
                    <a:pt x="34747" y="27182"/>
                    <a:pt x="34726" y="27308"/>
                    <a:pt x="34685" y="27454"/>
                  </a:cubicBezTo>
                  <a:cubicBezTo>
                    <a:pt x="34685" y="27517"/>
                    <a:pt x="34664" y="27559"/>
                    <a:pt x="34643" y="27621"/>
                  </a:cubicBezTo>
                  <a:cubicBezTo>
                    <a:pt x="34350" y="27600"/>
                    <a:pt x="34078" y="27600"/>
                    <a:pt x="33806" y="27580"/>
                  </a:cubicBezTo>
                  <a:cubicBezTo>
                    <a:pt x="33869" y="27475"/>
                    <a:pt x="33931" y="27370"/>
                    <a:pt x="33973" y="27266"/>
                  </a:cubicBezTo>
                  <a:cubicBezTo>
                    <a:pt x="33987" y="27195"/>
                    <a:pt x="33915" y="27143"/>
                    <a:pt x="33854" y="27143"/>
                  </a:cubicBezTo>
                  <a:cubicBezTo>
                    <a:pt x="33825" y="27143"/>
                    <a:pt x="33798" y="27155"/>
                    <a:pt x="33785" y="27182"/>
                  </a:cubicBezTo>
                  <a:cubicBezTo>
                    <a:pt x="33743" y="27287"/>
                    <a:pt x="33680" y="27349"/>
                    <a:pt x="33597" y="27433"/>
                  </a:cubicBezTo>
                  <a:cubicBezTo>
                    <a:pt x="33534" y="27475"/>
                    <a:pt x="33471" y="27517"/>
                    <a:pt x="33408" y="27559"/>
                  </a:cubicBezTo>
                  <a:cubicBezTo>
                    <a:pt x="33178" y="27559"/>
                    <a:pt x="32927" y="27538"/>
                    <a:pt x="32697" y="27538"/>
                  </a:cubicBezTo>
                  <a:cubicBezTo>
                    <a:pt x="32697" y="27517"/>
                    <a:pt x="32697" y="27475"/>
                    <a:pt x="32697" y="27454"/>
                  </a:cubicBezTo>
                  <a:cubicBezTo>
                    <a:pt x="32697" y="27387"/>
                    <a:pt x="32637" y="27337"/>
                    <a:pt x="32583" y="27337"/>
                  </a:cubicBezTo>
                  <a:cubicBezTo>
                    <a:pt x="32552" y="27337"/>
                    <a:pt x="32524" y="27353"/>
                    <a:pt x="32509" y="27391"/>
                  </a:cubicBezTo>
                  <a:cubicBezTo>
                    <a:pt x="32488" y="27454"/>
                    <a:pt x="32446" y="27475"/>
                    <a:pt x="32425" y="27517"/>
                  </a:cubicBezTo>
                  <a:cubicBezTo>
                    <a:pt x="30584" y="27454"/>
                    <a:pt x="28763" y="27370"/>
                    <a:pt x="26922" y="27308"/>
                  </a:cubicBezTo>
                  <a:cubicBezTo>
                    <a:pt x="27152" y="26868"/>
                    <a:pt x="26985" y="26240"/>
                    <a:pt x="27152" y="25780"/>
                  </a:cubicBezTo>
                  <a:cubicBezTo>
                    <a:pt x="27182" y="25720"/>
                    <a:pt x="27126" y="25671"/>
                    <a:pt x="27069" y="25671"/>
                  </a:cubicBezTo>
                  <a:cubicBezTo>
                    <a:pt x="27046" y="25671"/>
                    <a:pt x="27023" y="25679"/>
                    <a:pt x="27006" y="25696"/>
                  </a:cubicBezTo>
                  <a:cubicBezTo>
                    <a:pt x="26817" y="25927"/>
                    <a:pt x="26734" y="26157"/>
                    <a:pt x="26692" y="26450"/>
                  </a:cubicBezTo>
                  <a:cubicBezTo>
                    <a:pt x="26650" y="26722"/>
                    <a:pt x="26587" y="27015"/>
                    <a:pt x="26608" y="27287"/>
                  </a:cubicBezTo>
                  <a:lnTo>
                    <a:pt x="26211" y="27287"/>
                  </a:lnTo>
                  <a:cubicBezTo>
                    <a:pt x="26273" y="27161"/>
                    <a:pt x="26294" y="27015"/>
                    <a:pt x="26294" y="26889"/>
                  </a:cubicBezTo>
                  <a:cubicBezTo>
                    <a:pt x="26315" y="26659"/>
                    <a:pt x="26294" y="26429"/>
                    <a:pt x="26294" y="26178"/>
                  </a:cubicBezTo>
                  <a:cubicBezTo>
                    <a:pt x="26294" y="26140"/>
                    <a:pt x="26249" y="26110"/>
                    <a:pt x="26208" y="26110"/>
                  </a:cubicBezTo>
                  <a:cubicBezTo>
                    <a:pt x="26181" y="26110"/>
                    <a:pt x="26156" y="26123"/>
                    <a:pt x="26148" y="26157"/>
                  </a:cubicBezTo>
                  <a:cubicBezTo>
                    <a:pt x="26127" y="26366"/>
                    <a:pt x="26064" y="26575"/>
                    <a:pt x="26022" y="26784"/>
                  </a:cubicBezTo>
                  <a:cubicBezTo>
                    <a:pt x="25980" y="26931"/>
                    <a:pt x="25876" y="27098"/>
                    <a:pt x="25876" y="27266"/>
                  </a:cubicBezTo>
                  <a:cubicBezTo>
                    <a:pt x="25708" y="27266"/>
                    <a:pt x="25541" y="27266"/>
                    <a:pt x="25395" y="27245"/>
                  </a:cubicBezTo>
                  <a:cubicBezTo>
                    <a:pt x="25395" y="27182"/>
                    <a:pt x="25415" y="27119"/>
                    <a:pt x="25436" y="27056"/>
                  </a:cubicBezTo>
                  <a:cubicBezTo>
                    <a:pt x="25457" y="26826"/>
                    <a:pt x="25478" y="26617"/>
                    <a:pt x="25478" y="26387"/>
                  </a:cubicBezTo>
                  <a:cubicBezTo>
                    <a:pt x="25468" y="26327"/>
                    <a:pt x="25425" y="26300"/>
                    <a:pt x="25380" y="26300"/>
                  </a:cubicBezTo>
                  <a:cubicBezTo>
                    <a:pt x="25331" y="26300"/>
                    <a:pt x="25280" y="26332"/>
                    <a:pt x="25269" y="26387"/>
                  </a:cubicBezTo>
                  <a:cubicBezTo>
                    <a:pt x="25248" y="26617"/>
                    <a:pt x="25206" y="26805"/>
                    <a:pt x="25143" y="27015"/>
                  </a:cubicBezTo>
                  <a:cubicBezTo>
                    <a:pt x="25123" y="27077"/>
                    <a:pt x="25102" y="27161"/>
                    <a:pt x="25081" y="27245"/>
                  </a:cubicBezTo>
                  <a:cubicBezTo>
                    <a:pt x="24830" y="27224"/>
                    <a:pt x="24578" y="27224"/>
                    <a:pt x="24327" y="27203"/>
                  </a:cubicBezTo>
                  <a:cubicBezTo>
                    <a:pt x="24390" y="27056"/>
                    <a:pt x="24411" y="26889"/>
                    <a:pt x="24390" y="26722"/>
                  </a:cubicBezTo>
                  <a:cubicBezTo>
                    <a:pt x="24390" y="26661"/>
                    <a:pt x="24340" y="26628"/>
                    <a:pt x="24295" y="26628"/>
                  </a:cubicBezTo>
                  <a:cubicBezTo>
                    <a:pt x="24262" y="26628"/>
                    <a:pt x="24232" y="26645"/>
                    <a:pt x="24223" y="26680"/>
                  </a:cubicBezTo>
                  <a:cubicBezTo>
                    <a:pt x="24181" y="26889"/>
                    <a:pt x="24097" y="27036"/>
                    <a:pt x="23993" y="27203"/>
                  </a:cubicBezTo>
                  <a:lnTo>
                    <a:pt x="23323" y="27182"/>
                  </a:lnTo>
                  <a:cubicBezTo>
                    <a:pt x="23323" y="27119"/>
                    <a:pt x="23323" y="27077"/>
                    <a:pt x="23323" y="27036"/>
                  </a:cubicBezTo>
                  <a:cubicBezTo>
                    <a:pt x="23323" y="26989"/>
                    <a:pt x="23277" y="26961"/>
                    <a:pt x="23236" y="26961"/>
                  </a:cubicBezTo>
                  <a:cubicBezTo>
                    <a:pt x="23205" y="26961"/>
                    <a:pt x="23177" y="26978"/>
                    <a:pt x="23177" y="27015"/>
                  </a:cubicBezTo>
                  <a:cubicBezTo>
                    <a:pt x="23156" y="27077"/>
                    <a:pt x="23156" y="27119"/>
                    <a:pt x="23135" y="27161"/>
                  </a:cubicBezTo>
                  <a:cubicBezTo>
                    <a:pt x="21314" y="27098"/>
                    <a:pt x="19494" y="27056"/>
                    <a:pt x="17695" y="26994"/>
                  </a:cubicBezTo>
                  <a:cubicBezTo>
                    <a:pt x="17988" y="26471"/>
                    <a:pt x="17820" y="25571"/>
                    <a:pt x="17757" y="25006"/>
                  </a:cubicBezTo>
                  <a:cubicBezTo>
                    <a:pt x="17747" y="24922"/>
                    <a:pt x="17684" y="24880"/>
                    <a:pt x="17621" y="24880"/>
                  </a:cubicBezTo>
                  <a:cubicBezTo>
                    <a:pt x="17559" y="24880"/>
                    <a:pt x="17496" y="24922"/>
                    <a:pt x="17485" y="25006"/>
                  </a:cubicBezTo>
                  <a:cubicBezTo>
                    <a:pt x="17464" y="25383"/>
                    <a:pt x="17464" y="25738"/>
                    <a:pt x="17444" y="26115"/>
                  </a:cubicBezTo>
                  <a:cubicBezTo>
                    <a:pt x="17444" y="26408"/>
                    <a:pt x="17360" y="26701"/>
                    <a:pt x="17381" y="26994"/>
                  </a:cubicBezTo>
                  <a:cubicBezTo>
                    <a:pt x="17213" y="26994"/>
                    <a:pt x="17025" y="26973"/>
                    <a:pt x="16858" y="26973"/>
                  </a:cubicBezTo>
                  <a:cubicBezTo>
                    <a:pt x="16983" y="26680"/>
                    <a:pt x="16962" y="26115"/>
                    <a:pt x="16962" y="25968"/>
                  </a:cubicBezTo>
                  <a:cubicBezTo>
                    <a:pt x="16962" y="25913"/>
                    <a:pt x="16927" y="25887"/>
                    <a:pt x="16888" y="25887"/>
                  </a:cubicBezTo>
                  <a:cubicBezTo>
                    <a:pt x="16853" y="25887"/>
                    <a:pt x="16815" y="25908"/>
                    <a:pt x="16795" y="25948"/>
                  </a:cubicBezTo>
                  <a:cubicBezTo>
                    <a:pt x="16690" y="26199"/>
                    <a:pt x="16648" y="26471"/>
                    <a:pt x="16544" y="26722"/>
                  </a:cubicBezTo>
                  <a:cubicBezTo>
                    <a:pt x="16523" y="26784"/>
                    <a:pt x="16460" y="26889"/>
                    <a:pt x="16460" y="26973"/>
                  </a:cubicBezTo>
                  <a:cubicBezTo>
                    <a:pt x="16314" y="26973"/>
                    <a:pt x="16167" y="26952"/>
                    <a:pt x="16021" y="26952"/>
                  </a:cubicBezTo>
                  <a:cubicBezTo>
                    <a:pt x="16104" y="26784"/>
                    <a:pt x="16167" y="26596"/>
                    <a:pt x="16209" y="26429"/>
                  </a:cubicBezTo>
                  <a:cubicBezTo>
                    <a:pt x="16223" y="26373"/>
                    <a:pt x="16172" y="26326"/>
                    <a:pt x="16124" y="26326"/>
                  </a:cubicBezTo>
                  <a:cubicBezTo>
                    <a:pt x="16100" y="26326"/>
                    <a:pt x="16077" y="26338"/>
                    <a:pt x="16063" y="26366"/>
                  </a:cubicBezTo>
                  <a:cubicBezTo>
                    <a:pt x="15979" y="26554"/>
                    <a:pt x="15853" y="26743"/>
                    <a:pt x="15791" y="26952"/>
                  </a:cubicBezTo>
                  <a:cubicBezTo>
                    <a:pt x="15539" y="26952"/>
                    <a:pt x="15288" y="26931"/>
                    <a:pt x="15037" y="26931"/>
                  </a:cubicBezTo>
                  <a:lnTo>
                    <a:pt x="15016" y="26931"/>
                  </a:lnTo>
                  <a:cubicBezTo>
                    <a:pt x="15037" y="26910"/>
                    <a:pt x="15037" y="26889"/>
                    <a:pt x="15037" y="26868"/>
                  </a:cubicBezTo>
                  <a:cubicBezTo>
                    <a:pt x="15079" y="26722"/>
                    <a:pt x="15121" y="26575"/>
                    <a:pt x="15142" y="26429"/>
                  </a:cubicBezTo>
                  <a:cubicBezTo>
                    <a:pt x="15154" y="26366"/>
                    <a:pt x="15107" y="26326"/>
                    <a:pt x="15063" y="26326"/>
                  </a:cubicBezTo>
                  <a:cubicBezTo>
                    <a:pt x="15033" y="26326"/>
                    <a:pt x="15004" y="26345"/>
                    <a:pt x="14995" y="26387"/>
                  </a:cubicBezTo>
                  <a:cubicBezTo>
                    <a:pt x="14954" y="26512"/>
                    <a:pt x="14912" y="26638"/>
                    <a:pt x="14849" y="26784"/>
                  </a:cubicBezTo>
                  <a:cubicBezTo>
                    <a:pt x="14828" y="26826"/>
                    <a:pt x="14807" y="26868"/>
                    <a:pt x="14786" y="26931"/>
                  </a:cubicBezTo>
                  <a:cubicBezTo>
                    <a:pt x="14577" y="26910"/>
                    <a:pt x="14368" y="26910"/>
                    <a:pt x="14159" y="26910"/>
                  </a:cubicBezTo>
                  <a:cubicBezTo>
                    <a:pt x="14200" y="26784"/>
                    <a:pt x="14221" y="26638"/>
                    <a:pt x="14200" y="26512"/>
                  </a:cubicBezTo>
                  <a:cubicBezTo>
                    <a:pt x="14200" y="26453"/>
                    <a:pt x="14147" y="26414"/>
                    <a:pt x="14096" y="26414"/>
                  </a:cubicBezTo>
                  <a:cubicBezTo>
                    <a:pt x="14058" y="26414"/>
                    <a:pt x="14021" y="26437"/>
                    <a:pt x="14012" y="26492"/>
                  </a:cubicBezTo>
                  <a:cubicBezTo>
                    <a:pt x="13991" y="26617"/>
                    <a:pt x="13949" y="26743"/>
                    <a:pt x="13866" y="26868"/>
                  </a:cubicBezTo>
                  <a:cubicBezTo>
                    <a:pt x="13845" y="26868"/>
                    <a:pt x="13824" y="26889"/>
                    <a:pt x="13824" y="26910"/>
                  </a:cubicBezTo>
                  <a:cubicBezTo>
                    <a:pt x="13573" y="26889"/>
                    <a:pt x="13322" y="26889"/>
                    <a:pt x="13091" y="26889"/>
                  </a:cubicBezTo>
                  <a:cubicBezTo>
                    <a:pt x="13133" y="26805"/>
                    <a:pt x="13154" y="26743"/>
                    <a:pt x="13217" y="26680"/>
                  </a:cubicBezTo>
                  <a:cubicBezTo>
                    <a:pt x="13270" y="26609"/>
                    <a:pt x="13219" y="26524"/>
                    <a:pt x="13151" y="26524"/>
                  </a:cubicBezTo>
                  <a:cubicBezTo>
                    <a:pt x="13139" y="26524"/>
                    <a:pt x="13125" y="26527"/>
                    <a:pt x="13112" y="26533"/>
                  </a:cubicBezTo>
                  <a:cubicBezTo>
                    <a:pt x="12987" y="26617"/>
                    <a:pt x="12861" y="26743"/>
                    <a:pt x="12861" y="26889"/>
                  </a:cubicBezTo>
                  <a:cubicBezTo>
                    <a:pt x="11878" y="26868"/>
                    <a:pt x="10915" y="26847"/>
                    <a:pt x="9953" y="26847"/>
                  </a:cubicBezTo>
                  <a:cubicBezTo>
                    <a:pt x="9953" y="26722"/>
                    <a:pt x="9932" y="26596"/>
                    <a:pt x="9932" y="26492"/>
                  </a:cubicBezTo>
                  <a:cubicBezTo>
                    <a:pt x="9911" y="26220"/>
                    <a:pt x="9932" y="25948"/>
                    <a:pt x="9974" y="25696"/>
                  </a:cubicBezTo>
                  <a:cubicBezTo>
                    <a:pt x="9988" y="25611"/>
                    <a:pt x="9915" y="25535"/>
                    <a:pt x="9847" y="25535"/>
                  </a:cubicBezTo>
                  <a:cubicBezTo>
                    <a:pt x="9815" y="25535"/>
                    <a:pt x="9785" y="25552"/>
                    <a:pt x="9765" y="25592"/>
                  </a:cubicBezTo>
                  <a:cubicBezTo>
                    <a:pt x="9639" y="25843"/>
                    <a:pt x="9597" y="26073"/>
                    <a:pt x="9576" y="26324"/>
                  </a:cubicBezTo>
                  <a:cubicBezTo>
                    <a:pt x="9555" y="26492"/>
                    <a:pt x="9555" y="26659"/>
                    <a:pt x="9555" y="26826"/>
                  </a:cubicBezTo>
                  <a:lnTo>
                    <a:pt x="8949" y="26826"/>
                  </a:lnTo>
                  <a:cubicBezTo>
                    <a:pt x="8969" y="26554"/>
                    <a:pt x="8928" y="26282"/>
                    <a:pt x="8990" y="26010"/>
                  </a:cubicBezTo>
                  <a:cubicBezTo>
                    <a:pt x="9016" y="25934"/>
                    <a:pt x="8964" y="25888"/>
                    <a:pt x="8909" y="25888"/>
                  </a:cubicBezTo>
                  <a:cubicBezTo>
                    <a:pt x="8875" y="25888"/>
                    <a:pt x="8839" y="25907"/>
                    <a:pt x="8823" y="25948"/>
                  </a:cubicBezTo>
                  <a:cubicBezTo>
                    <a:pt x="8739" y="26178"/>
                    <a:pt x="8718" y="26408"/>
                    <a:pt x="8677" y="26638"/>
                  </a:cubicBezTo>
                  <a:cubicBezTo>
                    <a:pt x="8677" y="26701"/>
                    <a:pt x="8656" y="26764"/>
                    <a:pt x="8635" y="26826"/>
                  </a:cubicBezTo>
                  <a:lnTo>
                    <a:pt x="7965" y="26826"/>
                  </a:lnTo>
                  <a:cubicBezTo>
                    <a:pt x="8049" y="26701"/>
                    <a:pt x="8112" y="26554"/>
                    <a:pt x="8153" y="26429"/>
                  </a:cubicBezTo>
                  <a:cubicBezTo>
                    <a:pt x="8182" y="26358"/>
                    <a:pt x="8114" y="26316"/>
                    <a:pt x="8054" y="26316"/>
                  </a:cubicBezTo>
                  <a:cubicBezTo>
                    <a:pt x="8026" y="26316"/>
                    <a:pt x="7999" y="26325"/>
                    <a:pt x="7986" y="26345"/>
                  </a:cubicBezTo>
                  <a:cubicBezTo>
                    <a:pt x="7881" y="26471"/>
                    <a:pt x="7777" y="26596"/>
                    <a:pt x="7693" y="26722"/>
                  </a:cubicBezTo>
                  <a:cubicBezTo>
                    <a:pt x="7672" y="26743"/>
                    <a:pt x="7630" y="26784"/>
                    <a:pt x="7609" y="26826"/>
                  </a:cubicBezTo>
                  <a:lnTo>
                    <a:pt x="6982" y="26826"/>
                  </a:lnTo>
                  <a:cubicBezTo>
                    <a:pt x="7045" y="26701"/>
                    <a:pt x="7065" y="26554"/>
                    <a:pt x="7086" y="26408"/>
                  </a:cubicBezTo>
                  <a:cubicBezTo>
                    <a:pt x="7086" y="26356"/>
                    <a:pt x="7038" y="26320"/>
                    <a:pt x="6992" y="26320"/>
                  </a:cubicBezTo>
                  <a:cubicBezTo>
                    <a:pt x="6963" y="26320"/>
                    <a:pt x="6935" y="26334"/>
                    <a:pt x="6919" y="26366"/>
                  </a:cubicBezTo>
                  <a:cubicBezTo>
                    <a:pt x="6856" y="26512"/>
                    <a:pt x="6752" y="26680"/>
                    <a:pt x="6626" y="26784"/>
                  </a:cubicBezTo>
                  <a:cubicBezTo>
                    <a:pt x="6626" y="26805"/>
                    <a:pt x="6605" y="26805"/>
                    <a:pt x="6584" y="26826"/>
                  </a:cubicBezTo>
                  <a:lnTo>
                    <a:pt x="6061" y="26826"/>
                  </a:lnTo>
                  <a:cubicBezTo>
                    <a:pt x="6082" y="26805"/>
                    <a:pt x="6103" y="26784"/>
                    <a:pt x="6103" y="26764"/>
                  </a:cubicBezTo>
                  <a:cubicBezTo>
                    <a:pt x="6137" y="26713"/>
                    <a:pt x="6088" y="26648"/>
                    <a:pt x="6035" y="26648"/>
                  </a:cubicBezTo>
                  <a:cubicBezTo>
                    <a:pt x="6023" y="26648"/>
                    <a:pt x="6010" y="26651"/>
                    <a:pt x="5998" y="26659"/>
                  </a:cubicBezTo>
                  <a:cubicBezTo>
                    <a:pt x="5936" y="26701"/>
                    <a:pt x="5852" y="26743"/>
                    <a:pt x="5768" y="26743"/>
                  </a:cubicBezTo>
                  <a:cubicBezTo>
                    <a:pt x="5684" y="26764"/>
                    <a:pt x="5622" y="26764"/>
                    <a:pt x="5559" y="26784"/>
                  </a:cubicBezTo>
                  <a:cubicBezTo>
                    <a:pt x="5517" y="26805"/>
                    <a:pt x="5496" y="26826"/>
                    <a:pt x="5475" y="26826"/>
                  </a:cubicBezTo>
                  <a:cubicBezTo>
                    <a:pt x="5350" y="26826"/>
                    <a:pt x="5224" y="26826"/>
                    <a:pt x="5099" y="26847"/>
                  </a:cubicBezTo>
                  <a:cubicBezTo>
                    <a:pt x="5120" y="26805"/>
                    <a:pt x="5161" y="26784"/>
                    <a:pt x="5203" y="26764"/>
                  </a:cubicBezTo>
                  <a:cubicBezTo>
                    <a:pt x="5266" y="26764"/>
                    <a:pt x="5266" y="26680"/>
                    <a:pt x="5203" y="26659"/>
                  </a:cubicBezTo>
                  <a:cubicBezTo>
                    <a:pt x="5152" y="26650"/>
                    <a:pt x="5104" y="26642"/>
                    <a:pt x="5059" y="26642"/>
                  </a:cubicBezTo>
                  <a:cubicBezTo>
                    <a:pt x="4992" y="26642"/>
                    <a:pt x="4930" y="26660"/>
                    <a:pt x="4868" y="26722"/>
                  </a:cubicBezTo>
                  <a:cubicBezTo>
                    <a:pt x="4827" y="26764"/>
                    <a:pt x="4785" y="26805"/>
                    <a:pt x="4764" y="26847"/>
                  </a:cubicBezTo>
                  <a:cubicBezTo>
                    <a:pt x="3739" y="26847"/>
                    <a:pt x="2692" y="26868"/>
                    <a:pt x="1646" y="26994"/>
                  </a:cubicBezTo>
                  <a:cubicBezTo>
                    <a:pt x="1458" y="27015"/>
                    <a:pt x="1186" y="27036"/>
                    <a:pt x="914" y="27098"/>
                  </a:cubicBezTo>
                  <a:cubicBezTo>
                    <a:pt x="1521" y="22872"/>
                    <a:pt x="1019" y="18499"/>
                    <a:pt x="1332" y="14251"/>
                  </a:cubicBezTo>
                  <a:cubicBezTo>
                    <a:pt x="1500" y="11740"/>
                    <a:pt x="1604" y="9209"/>
                    <a:pt x="1667" y="6698"/>
                  </a:cubicBezTo>
                  <a:cubicBezTo>
                    <a:pt x="1730" y="4752"/>
                    <a:pt x="1563" y="2785"/>
                    <a:pt x="2044" y="881"/>
                  </a:cubicBezTo>
                  <a:close/>
                  <a:moveTo>
                    <a:pt x="1824" y="0"/>
                  </a:moveTo>
                  <a:cubicBezTo>
                    <a:pt x="1674" y="0"/>
                    <a:pt x="1539" y="94"/>
                    <a:pt x="1479" y="274"/>
                  </a:cubicBezTo>
                  <a:cubicBezTo>
                    <a:pt x="914" y="2116"/>
                    <a:pt x="1019" y="4061"/>
                    <a:pt x="998" y="5986"/>
                  </a:cubicBezTo>
                  <a:cubicBezTo>
                    <a:pt x="977" y="8330"/>
                    <a:pt x="830" y="10673"/>
                    <a:pt x="705" y="13017"/>
                  </a:cubicBezTo>
                  <a:cubicBezTo>
                    <a:pt x="558" y="15486"/>
                    <a:pt x="328" y="17892"/>
                    <a:pt x="370" y="20361"/>
                  </a:cubicBezTo>
                  <a:cubicBezTo>
                    <a:pt x="412" y="22809"/>
                    <a:pt x="495" y="25236"/>
                    <a:pt x="56" y="27642"/>
                  </a:cubicBezTo>
                  <a:cubicBezTo>
                    <a:pt x="0" y="27906"/>
                    <a:pt x="250" y="28134"/>
                    <a:pt x="472" y="28134"/>
                  </a:cubicBezTo>
                  <a:cubicBezTo>
                    <a:pt x="585" y="28134"/>
                    <a:pt x="690" y="28076"/>
                    <a:pt x="747" y="27935"/>
                  </a:cubicBezTo>
                  <a:cubicBezTo>
                    <a:pt x="851" y="27705"/>
                    <a:pt x="2839" y="27705"/>
                    <a:pt x="3215" y="27684"/>
                  </a:cubicBezTo>
                  <a:cubicBezTo>
                    <a:pt x="4680" y="27621"/>
                    <a:pt x="6145" y="27621"/>
                    <a:pt x="7609" y="27621"/>
                  </a:cubicBezTo>
                  <a:cubicBezTo>
                    <a:pt x="10350" y="27642"/>
                    <a:pt x="13071" y="27726"/>
                    <a:pt x="15812" y="27789"/>
                  </a:cubicBezTo>
                  <a:cubicBezTo>
                    <a:pt x="24955" y="27977"/>
                    <a:pt x="34099" y="28605"/>
                    <a:pt x="43242" y="28689"/>
                  </a:cubicBezTo>
                  <a:cubicBezTo>
                    <a:pt x="43263" y="28730"/>
                    <a:pt x="43284" y="28772"/>
                    <a:pt x="43305" y="28793"/>
                  </a:cubicBezTo>
                  <a:cubicBezTo>
                    <a:pt x="43326" y="28845"/>
                    <a:pt x="43373" y="28872"/>
                    <a:pt x="43420" y="28872"/>
                  </a:cubicBezTo>
                  <a:cubicBezTo>
                    <a:pt x="43467" y="28872"/>
                    <a:pt x="43514" y="28845"/>
                    <a:pt x="43535" y="28793"/>
                  </a:cubicBezTo>
                  <a:cubicBezTo>
                    <a:pt x="43556" y="28772"/>
                    <a:pt x="43577" y="28730"/>
                    <a:pt x="43598" y="28689"/>
                  </a:cubicBezTo>
                  <a:cubicBezTo>
                    <a:pt x="43765" y="28709"/>
                    <a:pt x="43954" y="28709"/>
                    <a:pt x="44142" y="28709"/>
                  </a:cubicBezTo>
                  <a:cubicBezTo>
                    <a:pt x="44142" y="28730"/>
                    <a:pt x="44142" y="28751"/>
                    <a:pt x="44163" y="28772"/>
                  </a:cubicBezTo>
                  <a:cubicBezTo>
                    <a:pt x="44178" y="28817"/>
                    <a:pt x="44226" y="28852"/>
                    <a:pt x="44275" y="28852"/>
                  </a:cubicBezTo>
                  <a:cubicBezTo>
                    <a:pt x="44294" y="28852"/>
                    <a:pt x="44313" y="28847"/>
                    <a:pt x="44330" y="28835"/>
                  </a:cubicBezTo>
                  <a:cubicBezTo>
                    <a:pt x="44393" y="28793"/>
                    <a:pt x="44435" y="28751"/>
                    <a:pt x="44477" y="28709"/>
                  </a:cubicBezTo>
                  <a:cubicBezTo>
                    <a:pt x="45795" y="28709"/>
                    <a:pt x="47113" y="28709"/>
                    <a:pt x="48452" y="28689"/>
                  </a:cubicBezTo>
                  <a:cubicBezTo>
                    <a:pt x="48850" y="28689"/>
                    <a:pt x="48850" y="28082"/>
                    <a:pt x="48452" y="28061"/>
                  </a:cubicBezTo>
                  <a:lnTo>
                    <a:pt x="47950" y="28061"/>
                  </a:lnTo>
                  <a:cubicBezTo>
                    <a:pt x="46088" y="27224"/>
                    <a:pt x="44686" y="25655"/>
                    <a:pt x="43138" y="24378"/>
                  </a:cubicBezTo>
                  <a:cubicBezTo>
                    <a:pt x="41652" y="23186"/>
                    <a:pt x="39957" y="22223"/>
                    <a:pt x="38346" y="21219"/>
                  </a:cubicBezTo>
                  <a:cubicBezTo>
                    <a:pt x="34329" y="18729"/>
                    <a:pt x="30270" y="16344"/>
                    <a:pt x="26231" y="13875"/>
                  </a:cubicBezTo>
                  <a:cubicBezTo>
                    <a:pt x="18301" y="9041"/>
                    <a:pt x="10350" y="4145"/>
                    <a:pt x="2002" y="44"/>
                  </a:cubicBezTo>
                  <a:cubicBezTo>
                    <a:pt x="1943" y="15"/>
                    <a:pt x="1882" y="0"/>
                    <a:pt x="1824"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2"/>
            <p:cNvSpPr/>
            <p:nvPr/>
          </p:nvSpPr>
          <p:spPr>
            <a:xfrm>
              <a:off x="7719963" y="2093813"/>
              <a:ext cx="522575" cy="328925"/>
            </a:xfrm>
            <a:custGeom>
              <a:rect b="b" l="l" r="r" t="t"/>
              <a:pathLst>
                <a:path extrusionOk="0" h="13157" w="20903">
                  <a:moveTo>
                    <a:pt x="461" y="481"/>
                  </a:moveTo>
                  <a:lnTo>
                    <a:pt x="461" y="481"/>
                  </a:lnTo>
                  <a:cubicBezTo>
                    <a:pt x="607" y="565"/>
                    <a:pt x="754" y="649"/>
                    <a:pt x="879" y="733"/>
                  </a:cubicBezTo>
                  <a:cubicBezTo>
                    <a:pt x="712" y="1046"/>
                    <a:pt x="628" y="1486"/>
                    <a:pt x="628" y="1967"/>
                  </a:cubicBezTo>
                  <a:cubicBezTo>
                    <a:pt x="565" y="1486"/>
                    <a:pt x="523" y="984"/>
                    <a:pt x="461" y="481"/>
                  </a:cubicBezTo>
                  <a:close/>
                  <a:moveTo>
                    <a:pt x="2155" y="1590"/>
                  </a:moveTo>
                  <a:lnTo>
                    <a:pt x="2155" y="1590"/>
                  </a:lnTo>
                  <a:cubicBezTo>
                    <a:pt x="2239" y="1653"/>
                    <a:pt x="2323" y="1716"/>
                    <a:pt x="2406" y="1779"/>
                  </a:cubicBezTo>
                  <a:cubicBezTo>
                    <a:pt x="2386" y="1883"/>
                    <a:pt x="2365" y="2009"/>
                    <a:pt x="2344" y="2113"/>
                  </a:cubicBezTo>
                  <a:cubicBezTo>
                    <a:pt x="2281" y="1946"/>
                    <a:pt x="2218" y="1779"/>
                    <a:pt x="2155" y="1590"/>
                  </a:cubicBezTo>
                  <a:close/>
                  <a:moveTo>
                    <a:pt x="1590" y="1193"/>
                  </a:moveTo>
                  <a:cubicBezTo>
                    <a:pt x="1695" y="1256"/>
                    <a:pt x="1779" y="1318"/>
                    <a:pt x="1862" y="1381"/>
                  </a:cubicBezTo>
                  <a:cubicBezTo>
                    <a:pt x="1904" y="1800"/>
                    <a:pt x="2030" y="2197"/>
                    <a:pt x="2176" y="2616"/>
                  </a:cubicBezTo>
                  <a:cubicBezTo>
                    <a:pt x="2197" y="2699"/>
                    <a:pt x="2218" y="2825"/>
                    <a:pt x="2260" y="2950"/>
                  </a:cubicBezTo>
                  <a:cubicBezTo>
                    <a:pt x="2239" y="3139"/>
                    <a:pt x="2239" y="3348"/>
                    <a:pt x="2218" y="3536"/>
                  </a:cubicBezTo>
                  <a:cubicBezTo>
                    <a:pt x="2155" y="3453"/>
                    <a:pt x="2093" y="3348"/>
                    <a:pt x="2051" y="3285"/>
                  </a:cubicBezTo>
                  <a:cubicBezTo>
                    <a:pt x="1883" y="2971"/>
                    <a:pt x="1716" y="2657"/>
                    <a:pt x="1570" y="2344"/>
                  </a:cubicBezTo>
                  <a:cubicBezTo>
                    <a:pt x="1590" y="1946"/>
                    <a:pt x="1590" y="1569"/>
                    <a:pt x="1590" y="1193"/>
                  </a:cubicBezTo>
                  <a:close/>
                  <a:moveTo>
                    <a:pt x="1528" y="3055"/>
                  </a:moveTo>
                  <a:cubicBezTo>
                    <a:pt x="1570" y="3118"/>
                    <a:pt x="1590" y="3181"/>
                    <a:pt x="1611" y="3243"/>
                  </a:cubicBezTo>
                  <a:cubicBezTo>
                    <a:pt x="1737" y="3494"/>
                    <a:pt x="1925" y="4059"/>
                    <a:pt x="2197" y="4373"/>
                  </a:cubicBezTo>
                  <a:lnTo>
                    <a:pt x="2176" y="5085"/>
                  </a:lnTo>
                  <a:cubicBezTo>
                    <a:pt x="2114" y="4896"/>
                    <a:pt x="2009" y="4729"/>
                    <a:pt x="1946" y="4582"/>
                  </a:cubicBezTo>
                  <a:cubicBezTo>
                    <a:pt x="1800" y="4290"/>
                    <a:pt x="1653" y="4018"/>
                    <a:pt x="1486" y="3746"/>
                  </a:cubicBezTo>
                  <a:cubicBezTo>
                    <a:pt x="1507" y="3515"/>
                    <a:pt x="1528" y="3285"/>
                    <a:pt x="1528" y="3055"/>
                  </a:cubicBezTo>
                  <a:close/>
                  <a:moveTo>
                    <a:pt x="1444" y="4436"/>
                  </a:moveTo>
                  <a:cubicBezTo>
                    <a:pt x="1611" y="4792"/>
                    <a:pt x="1716" y="5398"/>
                    <a:pt x="1988" y="5691"/>
                  </a:cubicBezTo>
                  <a:cubicBezTo>
                    <a:pt x="2009" y="5712"/>
                    <a:pt x="2040" y="5723"/>
                    <a:pt x="2072" y="5723"/>
                  </a:cubicBezTo>
                  <a:cubicBezTo>
                    <a:pt x="2103" y="5723"/>
                    <a:pt x="2134" y="5712"/>
                    <a:pt x="2155" y="5691"/>
                  </a:cubicBezTo>
                  <a:cubicBezTo>
                    <a:pt x="2155" y="5712"/>
                    <a:pt x="2155" y="5754"/>
                    <a:pt x="2155" y="5796"/>
                  </a:cubicBezTo>
                  <a:cubicBezTo>
                    <a:pt x="2155" y="5984"/>
                    <a:pt x="2134" y="6194"/>
                    <a:pt x="2134" y="6403"/>
                  </a:cubicBezTo>
                  <a:cubicBezTo>
                    <a:pt x="1988" y="5901"/>
                    <a:pt x="1716" y="5440"/>
                    <a:pt x="1423" y="5001"/>
                  </a:cubicBezTo>
                  <a:lnTo>
                    <a:pt x="1444" y="4436"/>
                  </a:lnTo>
                  <a:close/>
                  <a:moveTo>
                    <a:pt x="1381" y="5524"/>
                  </a:moveTo>
                  <a:cubicBezTo>
                    <a:pt x="1632" y="6005"/>
                    <a:pt x="1821" y="6507"/>
                    <a:pt x="1925" y="7072"/>
                  </a:cubicBezTo>
                  <a:cubicBezTo>
                    <a:pt x="1943" y="7142"/>
                    <a:pt x="2003" y="7182"/>
                    <a:pt x="2059" y="7182"/>
                  </a:cubicBezTo>
                  <a:cubicBezTo>
                    <a:pt x="2070" y="7182"/>
                    <a:pt x="2082" y="7181"/>
                    <a:pt x="2093" y="7177"/>
                  </a:cubicBezTo>
                  <a:cubicBezTo>
                    <a:pt x="2093" y="7261"/>
                    <a:pt x="2093" y="7344"/>
                    <a:pt x="2093" y="7428"/>
                  </a:cubicBezTo>
                  <a:cubicBezTo>
                    <a:pt x="2072" y="7407"/>
                    <a:pt x="2051" y="7386"/>
                    <a:pt x="2051" y="7365"/>
                  </a:cubicBezTo>
                  <a:cubicBezTo>
                    <a:pt x="1821" y="6989"/>
                    <a:pt x="1590" y="6612"/>
                    <a:pt x="1360" y="6235"/>
                  </a:cubicBezTo>
                  <a:cubicBezTo>
                    <a:pt x="1360" y="6005"/>
                    <a:pt x="1381" y="5754"/>
                    <a:pt x="1381" y="5524"/>
                  </a:cubicBezTo>
                  <a:close/>
                  <a:moveTo>
                    <a:pt x="1339" y="6717"/>
                  </a:moveTo>
                  <a:cubicBezTo>
                    <a:pt x="1486" y="7010"/>
                    <a:pt x="1632" y="7282"/>
                    <a:pt x="1779" y="7575"/>
                  </a:cubicBezTo>
                  <a:cubicBezTo>
                    <a:pt x="1862" y="7742"/>
                    <a:pt x="1946" y="7930"/>
                    <a:pt x="2051" y="8098"/>
                  </a:cubicBezTo>
                  <a:cubicBezTo>
                    <a:pt x="2051" y="8328"/>
                    <a:pt x="2051" y="8579"/>
                    <a:pt x="2030" y="8809"/>
                  </a:cubicBezTo>
                  <a:cubicBezTo>
                    <a:pt x="2009" y="8767"/>
                    <a:pt x="1988" y="8725"/>
                    <a:pt x="1967" y="8683"/>
                  </a:cubicBezTo>
                  <a:cubicBezTo>
                    <a:pt x="1779" y="8307"/>
                    <a:pt x="1590" y="7951"/>
                    <a:pt x="1423" y="7575"/>
                  </a:cubicBezTo>
                  <a:cubicBezTo>
                    <a:pt x="1402" y="7282"/>
                    <a:pt x="1360" y="7010"/>
                    <a:pt x="1339" y="6717"/>
                  </a:cubicBezTo>
                  <a:close/>
                  <a:moveTo>
                    <a:pt x="1486" y="8516"/>
                  </a:moveTo>
                  <a:lnTo>
                    <a:pt x="1486" y="8516"/>
                  </a:lnTo>
                  <a:cubicBezTo>
                    <a:pt x="1528" y="8600"/>
                    <a:pt x="1570" y="8683"/>
                    <a:pt x="1590" y="8767"/>
                  </a:cubicBezTo>
                  <a:cubicBezTo>
                    <a:pt x="1716" y="9018"/>
                    <a:pt x="1821" y="9332"/>
                    <a:pt x="2009" y="9562"/>
                  </a:cubicBezTo>
                  <a:cubicBezTo>
                    <a:pt x="2009" y="9583"/>
                    <a:pt x="2009" y="9604"/>
                    <a:pt x="2009" y="9625"/>
                  </a:cubicBezTo>
                  <a:cubicBezTo>
                    <a:pt x="1988" y="9583"/>
                    <a:pt x="1946" y="9562"/>
                    <a:pt x="1925" y="9520"/>
                  </a:cubicBezTo>
                  <a:cubicBezTo>
                    <a:pt x="1842" y="9395"/>
                    <a:pt x="1758" y="9228"/>
                    <a:pt x="1716" y="9081"/>
                  </a:cubicBezTo>
                  <a:cubicBezTo>
                    <a:pt x="1703" y="9017"/>
                    <a:pt x="1659" y="8992"/>
                    <a:pt x="1612" y="8992"/>
                  </a:cubicBezTo>
                  <a:cubicBezTo>
                    <a:pt x="1583" y="8992"/>
                    <a:pt x="1552" y="9002"/>
                    <a:pt x="1528" y="9018"/>
                  </a:cubicBezTo>
                  <a:cubicBezTo>
                    <a:pt x="1528" y="8851"/>
                    <a:pt x="1507" y="8683"/>
                    <a:pt x="1486" y="8516"/>
                  </a:cubicBezTo>
                  <a:close/>
                  <a:moveTo>
                    <a:pt x="1298" y="8809"/>
                  </a:moveTo>
                  <a:lnTo>
                    <a:pt x="1298" y="8809"/>
                  </a:lnTo>
                  <a:cubicBezTo>
                    <a:pt x="1318" y="8914"/>
                    <a:pt x="1339" y="9018"/>
                    <a:pt x="1339" y="9123"/>
                  </a:cubicBezTo>
                  <a:cubicBezTo>
                    <a:pt x="1352" y="9172"/>
                    <a:pt x="1385" y="9192"/>
                    <a:pt x="1420" y="9192"/>
                  </a:cubicBezTo>
                  <a:cubicBezTo>
                    <a:pt x="1444" y="9192"/>
                    <a:pt x="1469" y="9182"/>
                    <a:pt x="1486" y="9165"/>
                  </a:cubicBezTo>
                  <a:cubicBezTo>
                    <a:pt x="1528" y="9353"/>
                    <a:pt x="1590" y="9520"/>
                    <a:pt x="1674" y="9667"/>
                  </a:cubicBezTo>
                  <a:cubicBezTo>
                    <a:pt x="1758" y="9792"/>
                    <a:pt x="1862" y="9960"/>
                    <a:pt x="2009" y="10023"/>
                  </a:cubicBezTo>
                  <a:cubicBezTo>
                    <a:pt x="2009" y="10169"/>
                    <a:pt x="2009" y="10295"/>
                    <a:pt x="2009" y="10441"/>
                  </a:cubicBezTo>
                  <a:cubicBezTo>
                    <a:pt x="1967" y="10441"/>
                    <a:pt x="1946" y="10441"/>
                    <a:pt x="1925" y="10420"/>
                  </a:cubicBezTo>
                  <a:cubicBezTo>
                    <a:pt x="1130" y="10106"/>
                    <a:pt x="1277" y="9583"/>
                    <a:pt x="1298" y="8809"/>
                  </a:cubicBezTo>
                  <a:close/>
                  <a:moveTo>
                    <a:pt x="2699" y="2009"/>
                  </a:moveTo>
                  <a:cubicBezTo>
                    <a:pt x="3432" y="2574"/>
                    <a:pt x="4164" y="3139"/>
                    <a:pt x="4938" y="3641"/>
                  </a:cubicBezTo>
                  <a:cubicBezTo>
                    <a:pt x="6738" y="4771"/>
                    <a:pt x="8621" y="5712"/>
                    <a:pt x="10441" y="6738"/>
                  </a:cubicBezTo>
                  <a:cubicBezTo>
                    <a:pt x="12262" y="7784"/>
                    <a:pt x="13998" y="8956"/>
                    <a:pt x="15756" y="10106"/>
                  </a:cubicBezTo>
                  <a:cubicBezTo>
                    <a:pt x="16886" y="10839"/>
                    <a:pt x="18288" y="11445"/>
                    <a:pt x="19376" y="12345"/>
                  </a:cubicBezTo>
                  <a:cubicBezTo>
                    <a:pt x="17179" y="12220"/>
                    <a:pt x="15086" y="11445"/>
                    <a:pt x="12889" y="11278"/>
                  </a:cubicBezTo>
                  <a:cubicBezTo>
                    <a:pt x="10441" y="11090"/>
                    <a:pt x="7972" y="10985"/>
                    <a:pt x="5524" y="10901"/>
                  </a:cubicBezTo>
                  <a:cubicBezTo>
                    <a:pt x="4562" y="10860"/>
                    <a:pt x="3453" y="10860"/>
                    <a:pt x="2490" y="10608"/>
                  </a:cubicBezTo>
                  <a:cubicBezTo>
                    <a:pt x="2490" y="8997"/>
                    <a:pt x="2532" y="7407"/>
                    <a:pt x="2595" y="5796"/>
                  </a:cubicBezTo>
                  <a:cubicBezTo>
                    <a:pt x="2637" y="5147"/>
                    <a:pt x="2678" y="4478"/>
                    <a:pt x="2720" y="3808"/>
                  </a:cubicBezTo>
                  <a:cubicBezTo>
                    <a:pt x="2741" y="3808"/>
                    <a:pt x="2783" y="3787"/>
                    <a:pt x="2804" y="3766"/>
                  </a:cubicBezTo>
                  <a:cubicBezTo>
                    <a:pt x="2992" y="3599"/>
                    <a:pt x="2867" y="3285"/>
                    <a:pt x="2741" y="3034"/>
                  </a:cubicBezTo>
                  <a:cubicBezTo>
                    <a:pt x="2741" y="2699"/>
                    <a:pt x="2741" y="2344"/>
                    <a:pt x="2699" y="2009"/>
                  </a:cubicBezTo>
                  <a:close/>
                  <a:moveTo>
                    <a:pt x="338" y="0"/>
                  </a:moveTo>
                  <a:cubicBezTo>
                    <a:pt x="304" y="0"/>
                    <a:pt x="272" y="21"/>
                    <a:pt x="272" y="63"/>
                  </a:cubicBezTo>
                  <a:cubicBezTo>
                    <a:pt x="0" y="2637"/>
                    <a:pt x="586" y="5210"/>
                    <a:pt x="419" y="7784"/>
                  </a:cubicBezTo>
                  <a:cubicBezTo>
                    <a:pt x="377" y="8391"/>
                    <a:pt x="210" y="9625"/>
                    <a:pt x="649" y="10253"/>
                  </a:cubicBezTo>
                  <a:cubicBezTo>
                    <a:pt x="670" y="10504"/>
                    <a:pt x="774" y="10713"/>
                    <a:pt x="1026" y="10901"/>
                  </a:cubicBezTo>
                  <a:cubicBezTo>
                    <a:pt x="1779" y="11445"/>
                    <a:pt x="3285" y="11466"/>
                    <a:pt x="4206" y="11550"/>
                  </a:cubicBezTo>
                  <a:cubicBezTo>
                    <a:pt x="5922" y="11717"/>
                    <a:pt x="7658" y="11717"/>
                    <a:pt x="9395" y="11843"/>
                  </a:cubicBezTo>
                  <a:cubicBezTo>
                    <a:pt x="11362" y="11969"/>
                    <a:pt x="13329" y="12031"/>
                    <a:pt x="15275" y="12450"/>
                  </a:cubicBezTo>
                  <a:cubicBezTo>
                    <a:pt x="16790" y="12786"/>
                    <a:pt x="18271" y="13157"/>
                    <a:pt x="19824" y="13157"/>
                  </a:cubicBezTo>
                  <a:cubicBezTo>
                    <a:pt x="20008" y="13157"/>
                    <a:pt x="20193" y="13151"/>
                    <a:pt x="20380" y="13140"/>
                  </a:cubicBezTo>
                  <a:cubicBezTo>
                    <a:pt x="20736" y="13119"/>
                    <a:pt x="20903" y="12722"/>
                    <a:pt x="20673" y="12450"/>
                  </a:cubicBezTo>
                  <a:cubicBezTo>
                    <a:pt x="19606" y="11215"/>
                    <a:pt x="17995" y="10588"/>
                    <a:pt x="16635" y="9730"/>
                  </a:cubicBezTo>
                  <a:cubicBezTo>
                    <a:pt x="14793" y="8537"/>
                    <a:pt x="12994" y="7303"/>
                    <a:pt x="11069" y="6215"/>
                  </a:cubicBezTo>
                  <a:cubicBezTo>
                    <a:pt x="9165" y="5147"/>
                    <a:pt x="7177" y="4164"/>
                    <a:pt x="5294" y="3055"/>
                  </a:cubicBezTo>
                  <a:cubicBezTo>
                    <a:pt x="4185" y="2406"/>
                    <a:pt x="3139" y="1465"/>
                    <a:pt x="2009" y="837"/>
                  </a:cubicBezTo>
                  <a:lnTo>
                    <a:pt x="2009" y="816"/>
                  </a:lnTo>
                  <a:cubicBezTo>
                    <a:pt x="1993" y="769"/>
                    <a:pt x="1954" y="746"/>
                    <a:pt x="1918" y="746"/>
                  </a:cubicBezTo>
                  <a:cubicBezTo>
                    <a:pt x="1906" y="746"/>
                    <a:pt x="1894" y="748"/>
                    <a:pt x="1883" y="753"/>
                  </a:cubicBezTo>
                  <a:cubicBezTo>
                    <a:pt x="1779" y="712"/>
                    <a:pt x="1674" y="649"/>
                    <a:pt x="1590" y="607"/>
                  </a:cubicBezTo>
                  <a:cubicBezTo>
                    <a:pt x="1541" y="490"/>
                    <a:pt x="1424" y="427"/>
                    <a:pt x="1295" y="427"/>
                  </a:cubicBezTo>
                  <a:cubicBezTo>
                    <a:pt x="1261" y="427"/>
                    <a:pt x="1227" y="431"/>
                    <a:pt x="1193" y="440"/>
                  </a:cubicBezTo>
                  <a:cubicBezTo>
                    <a:pt x="984" y="356"/>
                    <a:pt x="754" y="272"/>
                    <a:pt x="523" y="209"/>
                  </a:cubicBezTo>
                  <a:cubicBezTo>
                    <a:pt x="482" y="209"/>
                    <a:pt x="461" y="209"/>
                    <a:pt x="440" y="230"/>
                  </a:cubicBezTo>
                  <a:cubicBezTo>
                    <a:pt x="419" y="168"/>
                    <a:pt x="419" y="126"/>
                    <a:pt x="419" y="63"/>
                  </a:cubicBezTo>
                  <a:cubicBezTo>
                    <a:pt x="408" y="21"/>
                    <a:pt x="372" y="0"/>
                    <a:pt x="338"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 name="Google Shape;1032;p32"/>
          <p:cNvGrpSpPr/>
          <p:nvPr/>
        </p:nvGrpSpPr>
        <p:grpSpPr>
          <a:xfrm flipH="1">
            <a:off x="5691771" y="2667906"/>
            <a:ext cx="887909" cy="874949"/>
            <a:chOff x="667733" y="2815175"/>
            <a:chExt cx="519975" cy="512475"/>
          </a:xfrm>
        </p:grpSpPr>
        <p:sp>
          <p:nvSpPr>
            <p:cNvPr id="1033" name="Google Shape;1033;p32"/>
            <p:cNvSpPr/>
            <p:nvPr/>
          </p:nvSpPr>
          <p:spPr>
            <a:xfrm>
              <a:off x="667733" y="2957825"/>
              <a:ext cx="519975" cy="230625"/>
            </a:xfrm>
            <a:custGeom>
              <a:rect b="b" l="l" r="r" t="t"/>
              <a:pathLst>
                <a:path extrusionOk="0" h="9225" w="20799">
                  <a:moveTo>
                    <a:pt x="10357" y="505"/>
                  </a:moveTo>
                  <a:cubicBezTo>
                    <a:pt x="12519" y="505"/>
                    <a:pt x="14701" y="920"/>
                    <a:pt x="16714" y="1609"/>
                  </a:cubicBezTo>
                  <a:lnTo>
                    <a:pt x="16714" y="1609"/>
                  </a:lnTo>
                  <a:cubicBezTo>
                    <a:pt x="16715" y="1609"/>
                    <a:pt x="16717" y="1610"/>
                    <a:pt x="16719" y="1610"/>
                  </a:cubicBezTo>
                  <a:cubicBezTo>
                    <a:pt x="16719" y="1610"/>
                    <a:pt x="16719" y="1610"/>
                    <a:pt x="16719" y="1610"/>
                  </a:cubicBezTo>
                  <a:lnTo>
                    <a:pt x="16719" y="1610"/>
                  </a:lnTo>
                  <a:cubicBezTo>
                    <a:pt x="16725" y="1613"/>
                    <a:pt x="16732" y="1615"/>
                    <a:pt x="16739" y="1618"/>
                  </a:cubicBezTo>
                  <a:lnTo>
                    <a:pt x="16739" y="1618"/>
                  </a:lnTo>
                  <a:cubicBezTo>
                    <a:pt x="17718" y="1970"/>
                    <a:pt x="18900" y="2264"/>
                    <a:pt x="19627" y="3033"/>
                  </a:cubicBezTo>
                  <a:cubicBezTo>
                    <a:pt x="20799" y="4309"/>
                    <a:pt x="18413" y="5586"/>
                    <a:pt x="17535" y="6130"/>
                  </a:cubicBezTo>
                  <a:cubicBezTo>
                    <a:pt x="14480" y="7929"/>
                    <a:pt x="10902" y="8682"/>
                    <a:pt x="7387" y="8703"/>
                  </a:cubicBezTo>
                  <a:cubicBezTo>
                    <a:pt x="5796" y="8703"/>
                    <a:pt x="4081" y="8661"/>
                    <a:pt x="2553" y="8138"/>
                  </a:cubicBezTo>
                  <a:cubicBezTo>
                    <a:pt x="1967" y="7929"/>
                    <a:pt x="1361" y="7615"/>
                    <a:pt x="984" y="7113"/>
                  </a:cubicBezTo>
                  <a:cubicBezTo>
                    <a:pt x="607" y="6632"/>
                    <a:pt x="586" y="6046"/>
                    <a:pt x="775" y="5481"/>
                  </a:cubicBezTo>
                  <a:cubicBezTo>
                    <a:pt x="1193" y="4184"/>
                    <a:pt x="2365" y="3054"/>
                    <a:pt x="3474" y="2322"/>
                  </a:cubicBezTo>
                  <a:cubicBezTo>
                    <a:pt x="4604" y="1568"/>
                    <a:pt x="5901" y="1087"/>
                    <a:pt x="7240" y="815"/>
                  </a:cubicBezTo>
                  <a:cubicBezTo>
                    <a:pt x="8260" y="603"/>
                    <a:pt x="9306" y="505"/>
                    <a:pt x="10357" y="505"/>
                  </a:cubicBezTo>
                  <a:close/>
                  <a:moveTo>
                    <a:pt x="10386" y="0"/>
                  </a:moveTo>
                  <a:cubicBezTo>
                    <a:pt x="9477" y="0"/>
                    <a:pt x="8571" y="68"/>
                    <a:pt x="7680" y="208"/>
                  </a:cubicBezTo>
                  <a:cubicBezTo>
                    <a:pt x="4834" y="669"/>
                    <a:pt x="1737" y="2133"/>
                    <a:pt x="440" y="4895"/>
                  </a:cubicBezTo>
                  <a:cubicBezTo>
                    <a:pt x="147" y="5502"/>
                    <a:pt x="1" y="6234"/>
                    <a:pt x="252" y="6883"/>
                  </a:cubicBezTo>
                  <a:cubicBezTo>
                    <a:pt x="482" y="7490"/>
                    <a:pt x="963" y="7929"/>
                    <a:pt x="1507" y="8243"/>
                  </a:cubicBezTo>
                  <a:cubicBezTo>
                    <a:pt x="2930" y="9059"/>
                    <a:pt x="4708" y="9143"/>
                    <a:pt x="6299" y="9205"/>
                  </a:cubicBezTo>
                  <a:cubicBezTo>
                    <a:pt x="6628" y="9218"/>
                    <a:pt x="6957" y="9224"/>
                    <a:pt x="7287" y="9224"/>
                  </a:cubicBezTo>
                  <a:cubicBezTo>
                    <a:pt x="10796" y="9224"/>
                    <a:pt x="14330" y="8500"/>
                    <a:pt x="17409" y="6778"/>
                  </a:cubicBezTo>
                  <a:cubicBezTo>
                    <a:pt x="18225" y="6339"/>
                    <a:pt x="19083" y="5837"/>
                    <a:pt x="19752" y="5188"/>
                  </a:cubicBezTo>
                  <a:cubicBezTo>
                    <a:pt x="20234" y="4707"/>
                    <a:pt x="20610" y="4037"/>
                    <a:pt x="20401" y="3347"/>
                  </a:cubicBezTo>
                  <a:cubicBezTo>
                    <a:pt x="20045" y="2217"/>
                    <a:pt x="18560" y="1715"/>
                    <a:pt x="17555" y="1359"/>
                  </a:cubicBezTo>
                  <a:cubicBezTo>
                    <a:pt x="17325" y="1275"/>
                    <a:pt x="17095" y="1192"/>
                    <a:pt x="16865" y="1108"/>
                  </a:cubicBezTo>
                  <a:lnTo>
                    <a:pt x="16865" y="1108"/>
                  </a:lnTo>
                  <a:cubicBezTo>
                    <a:pt x="16865" y="1108"/>
                    <a:pt x="16865" y="1108"/>
                    <a:pt x="16865" y="1108"/>
                  </a:cubicBezTo>
                  <a:cubicBezTo>
                    <a:pt x="14806" y="397"/>
                    <a:pt x="12589" y="0"/>
                    <a:pt x="103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2"/>
            <p:cNvSpPr/>
            <p:nvPr/>
          </p:nvSpPr>
          <p:spPr>
            <a:xfrm>
              <a:off x="682908" y="2907550"/>
              <a:ext cx="472375" cy="325400"/>
            </a:xfrm>
            <a:custGeom>
              <a:rect b="b" l="l" r="r" t="t"/>
              <a:pathLst>
                <a:path extrusionOk="0" h="13016" w="18895">
                  <a:moveTo>
                    <a:pt x="5089" y="531"/>
                  </a:moveTo>
                  <a:cubicBezTo>
                    <a:pt x="6326" y="531"/>
                    <a:pt x="7552" y="827"/>
                    <a:pt x="8705" y="1299"/>
                  </a:cubicBezTo>
                  <a:cubicBezTo>
                    <a:pt x="11969" y="2638"/>
                    <a:pt x="14689" y="5337"/>
                    <a:pt x="16551" y="8287"/>
                  </a:cubicBezTo>
                  <a:cubicBezTo>
                    <a:pt x="17116" y="9187"/>
                    <a:pt x="17911" y="10212"/>
                    <a:pt x="17953" y="11300"/>
                  </a:cubicBezTo>
                  <a:cubicBezTo>
                    <a:pt x="17974" y="12032"/>
                    <a:pt x="17409" y="12388"/>
                    <a:pt x="16718" y="12472"/>
                  </a:cubicBezTo>
                  <a:cubicBezTo>
                    <a:pt x="16539" y="12491"/>
                    <a:pt x="16356" y="12499"/>
                    <a:pt x="16170" y="12499"/>
                  </a:cubicBezTo>
                  <a:cubicBezTo>
                    <a:pt x="15530" y="12499"/>
                    <a:pt x="14861" y="12402"/>
                    <a:pt x="14228" y="12305"/>
                  </a:cubicBezTo>
                  <a:cubicBezTo>
                    <a:pt x="11027" y="11802"/>
                    <a:pt x="8035" y="10380"/>
                    <a:pt x="5441" y="8434"/>
                  </a:cubicBezTo>
                  <a:cubicBezTo>
                    <a:pt x="4206" y="7513"/>
                    <a:pt x="2992" y="6488"/>
                    <a:pt x="2009" y="5295"/>
                  </a:cubicBezTo>
                  <a:cubicBezTo>
                    <a:pt x="1360" y="4521"/>
                    <a:pt x="565" y="3328"/>
                    <a:pt x="921" y="2282"/>
                  </a:cubicBezTo>
                  <a:cubicBezTo>
                    <a:pt x="1109" y="1717"/>
                    <a:pt x="1611" y="1361"/>
                    <a:pt x="2114" y="1110"/>
                  </a:cubicBezTo>
                  <a:cubicBezTo>
                    <a:pt x="2804" y="797"/>
                    <a:pt x="3599" y="629"/>
                    <a:pt x="4352" y="566"/>
                  </a:cubicBezTo>
                  <a:cubicBezTo>
                    <a:pt x="4598" y="542"/>
                    <a:pt x="4844" y="531"/>
                    <a:pt x="5089" y="531"/>
                  </a:cubicBezTo>
                  <a:close/>
                  <a:moveTo>
                    <a:pt x="5029" y="1"/>
                  </a:moveTo>
                  <a:cubicBezTo>
                    <a:pt x="4992" y="1"/>
                    <a:pt x="4955" y="1"/>
                    <a:pt x="4917" y="1"/>
                  </a:cubicBezTo>
                  <a:cubicBezTo>
                    <a:pt x="4122" y="22"/>
                    <a:pt x="3306" y="148"/>
                    <a:pt x="2532" y="399"/>
                  </a:cubicBezTo>
                  <a:cubicBezTo>
                    <a:pt x="1863" y="608"/>
                    <a:pt x="1193" y="943"/>
                    <a:pt x="754" y="1508"/>
                  </a:cubicBezTo>
                  <a:cubicBezTo>
                    <a:pt x="0" y="2491"/>
                    <a:pt x="377" y="3747"/>
                    <a:pt x="963" y="4730"/>
                  </a:cubicBezTo>
                  <a:cubicBezTo>
                    <a:pt x="1779" y="6069"/>
                    <a:pt x="3055" y="7178"/>
                    <a:pt x="4248" y="8162"/>
                  </a:cubicBezTo>
                  <a:cubicBezTo>
                    <a:pt x="6989" y="10400"/>
                    <a:pt x="10190" y="12116"/>
                    <a:pt x="13684" y="12744"/>
                  </a:cubicBezTo>
                  <a:cubicBezTo>
                    <a:pt x="14542" y="12890"/>
                    <a:pt x="15421" y="12995"/>
                    <a:pt x="16300" y="13016"/>
                  </a:cubicBezTo>
                  <a:cubicBezTo>
                    <a:pt x="17011" y="13016"/>
                    <a:pt x="17890" y="12828"/>
                    <a:pt x="18267" y="12158"/>
                  </a:cubicBezTo>
                  <a:cubicBezTo>
                    <a:pt x="18894" y="11049"/>
                    <a:pt x="17995" y="9584"/>
                    <a:pt x="17430" y="8664"/>
                  </a:cubicBezTo>
                  <a:cubicBezTo>
                    <a:pt x="17284" y="8455"/>
                    <a:pt x="17159" y="8247"/>
                    <a:pt x="17013" y="8018"/>
                  </a:cubicBezTo>
                  <a:lnTo>
                    <a:pt x="17013" y="8018"/>
                  </a:lnTo>
                  <a:cubicBezTo>
                    <a:pt x="17012" y="8017"/>
                    <a:pt x="17012" y="8016"/>
                    <a:pt x="17011" y="8015"/>
                  </a:cubicBezTo>
                  <a:lnTo>
                    <a:pt x="17011" y="8015"/>
                  </a:lnTo>
                  <a:cubicBezTo>
                    <a:pt x="17011" y="8015"/>
                    <a:pt x="17011" y="8015"/>
                    <a:pt x="17011" y="8015"/>
                  </a:cubicBezTo>
                  <a:cubicBezTo>
                    <a:pt x="17010" y="8013"/>
                    <a:pt x="17009" y="8011"/>
                    <a:pt x="17007" y="8009"/>
                  </a:cubicBezTo>
                  <a:lnTo>
                    <a:pt x="17007" y="8009"/>
                  </a:lnTo>
                  <a:cubicBezTo>
                    <a:pt x="15208" y="5166"/>
                    <a:pt x="12657" y="2595"/>
                    <a:pt x="9583" y="1110"/>
                  </a:cubicBezTo>
                  <a:cubicBezTo>
                    <a:pt x="8173" y="436"/>
                    <a:pt x="6622" y="1"/>
                    <a:pt x="50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2"/>
            <p:cNvSpPr/>
            <p:nvPr/>
          </p:nvSpPr>
          <p:spPr>
            <a:xfrm>
              <a:off x="808458" y="2815175"/>
              <a:ext cx="239075" cy="512475"/>
            </a:xfrm>
            <a:custGeom>
              <a:rect b="b" l="l" r="r" t="t"/>
              <a:pathLst>
                <a:path extrusionOk="0" h="20499" w="9563">
                  <a:moveTo>
                    <a:pt x="4594" y="527"/>
                  </a:moveTo>
                  <a:cubicBezTo>
                    <a:pt x="4984" y="527"/>
                    <a:pt x="5369" y="668"/>
                    <a:pt x="5712" y="893"/>
                  </a:cubicBezTo>
                  <a:cubicBezTo>
                    <a:pt x="6863" y="1625"/>
                    <a:pt x="7742" y="2922"/>
                    <a:pt x="8244" y="4199"/>
                  </a:cubicBezTo>
                  <a:cubicBezTo>
                    <a:pt x="8746" y="5454"/>
                    <a:pt x="8955" y="6793"/>
                    <a:pt x="8955" y="8153"/>
                  </a:cubicBezTo>
                  <a:cubicBezTo>
                    <a:pt x="8976" y="11260"/>
                    <a:pt x="8012" y="14388"/>
                    <a:pt x="6491" y="17090"/>
                  </a:cubicBezTo>
                  <a:lnTo>
                    <a:pt x="6491" y="17090"/>
                  </a:lnTo>
                  <a:cubicBezTo>
                    <a:pt x="6474" y="17106"/>
                    <a:pt x="6458" y="17127"/>
                    <a:pt x="6445" y="17150"/>
                  </a:cubicBezTo>
                  <a:cubicBezTo>
                    <a:pt x="5942" y="18071"/>
                    <a:pt x="5419" y="19243"/>
                    <a:pt x="4478" y="19787"/>
                  </a:cubicBezTo>
                  <a:cubicBezTo>
                    <a:pt x="4272" y="19909"/>
                    <a:pt x="4080" y="19962"/>
                    <a:pt x="3901" y="19962"/>
                  </a:cubicBezTo>
                  <a:cubicBezTo>
                    <a:pt x="2817" y="19962"/>
                    <a:pt x="2188" y="18000"/>
                    <a:pt x="1883" y="17192"/>
                  </a:cubicBezTo>
                  <a:cubicBezTo>
                    <a:pt x="670" y="13865"/>
                    <a:pt x="544" y="10225"/>
                    <a:pt x="1172" y="6772"/>
                  </a:cubicBezTo>
                  <a:cubicBezTo>
                    <a:pt x="1318" y="5914"/>
                    <a:pt x="1527" y="5077"/>
                    <a:pt x="1758" y="4240"/>
                  </a:cubicBezTo>
                  <a:cubicBezTo>
                    <a:pt x="1967" y="3487"/>
                    <a:pt x="2218" y="2755"/>
                    <a:pt x="2595" y="2085"/>
                  </a:cubicBezTo>
                  <a:cubicBezTo>
                    <a:pt x="2908" y="1541"/>
                    <a:pt x="3327" y="976"/>
                    <a:pt x="3913" y="683"/>
                  </a:cubicBezTo>
                  <a:cubicBezTo>
                    <a:pt x="4137" y="575"/>
                    <a:pt x="4366" y="527"/>
                    <a:pt x="4594" y="527"/>
                  </a:cubicBezTo>
                  <a:close/>
                  <a:moveTo>
                    <a:pt x="4600" y="1"/>
                  </a:moveTo>
                  <a:cubicBezTo>
                    <a:pt x="4525" y="1"/>
                    <a:pt x="4449" y="5"/>
                    <a:pt x="4373" y="14"/>
                  </a:cubicBezTo>
                  <a:cubicBezTo>
                    <a:pt x="3724" y="98"/>
                    <a:pt x="3159" y="474"/>
                    <a:pt x="2741" y="976"/>
                  </a:cubicBezTo>
                  <a:cubicBezTo>
                    <a:pt x="1632" y="2253"/>
                    <a:pt x="1214" y="4031"/>
                    <a:pt x="858" y="5642"/>
                  </a:cubicBezTo>
                  <a:cubicBezTo>
                    <a:pt x="42" y="9346"/>
                    <a:pt x="0" y="13300"/>
                    <a:pt x="1235" y="16920"/>
                  </a:cubicBezTo>
                  <a:cubicBezTo>
                    <a:pt x="1527" y="17757"/>
                    <a:pt x="1841" y="18657"/>
                    <a:pt x="2323" y="19431"/>
                  </a:cubicBezTo>
                  <a:cubicBezTo>
                    <a:pt x="2671" y="19985"/>
                    <a:pt x="3221" y="20499"/>
                    <a:pt x="3913" y="20499"/>
                  </a:cubicBezTo>
                  <a:cubicBezTo>
                    <a:pt x="3927" y="20499"/>
                    <a:pt x="3941" y="20498"/>
                    <a:pt x="3955" y="20498"/>
                  </a:cubicBezTo>
                  <a:cubicBezTo>
                    <a:pt x="5168" y="20456"/>
                    <a:pt x="5984" y="19033"/>
                    <a:pt x="6528" y="18092"/>
                  </a:cubicBezTo>
                  <a:cubicBezTo>
                    <a:pt x="6654" y="17883"/>
                    <a:pt x="6779" y="17652"/>
                    <a:pt x="6905" y="17422"/>
                  </a:cubicBezTo>
                  <a:cubicBezTo>
                    <a:pt x="8411" y="14786"/>
                    <a:pt x="9374" y="11731"/>
                    <a:pt x="9478" y="8676"/>
                  </a:cubicBezTo>
                  <a:cubicBezTo>
                    <a:pt x="9562" y="5789"/>
                    <a:pt x="8725" y="2608"/>
                    <a:pt x="6382" y="725"/>
                  </a:cubicBezTo>
                  <a:cubicBezTo>
                    <a:pt x="5875" y="313"/>
                    <a:pt x="5251" y="1"/>
                    <a:pt x="4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2"/>
            <p:cNvSpPr/>
            <p:nvPr/>
          </p:nvSpPr>
          <p:spPr>
            <a:xfrm>
              <a:off x="870833" y="3022600"/>
              <a:ext cx="100325" cy="71125"/>
            </a:xfrm>
            <a:custGeom>
              <a:rect b="b" l="l" r="r" t="t"/>
              <a:pathLst>
                <a:path extrusionOk="0" h="2845" w="4013">
                  <a:moveTo>
                    <a:pt x="2347" y="0"/>
                  </a:moveTo>
                  <a:cubicBezTo>
                    <a:pt x="1203" y="0"/>
                    <a:pt x="0" y="1384"/>
                    <a:pt x="1439" y="2534"/>
                  </a:cubicBezTo>
                  <a:cubicBezTo>
                    <a:pt x="1708" y="2751"/>
                    <a:pt x="1993" y="2845"/>
                    <a:pt x="2268" y="2845"/>
                  </a:cubicBezTo>
                  <a:cubicBezTo>
                    <a:pt x="3209" y="2845"/>
                    <a:pt x="4013" y="1740"/>
                    <a:pt x="3510" y="735"/>
                  </a:cubicBezTo>
                  <a:cubicBezTo>
                    <a:pt x="3405" y="526"/>
                    <a:pt x="3259" y="379"/>
                    <a:pt x="3113" y="254"/>
                  </a:cubicBezTo>
                  <a:cubicBezTo>
                    <a:pt x="2884" y="78"/>
                    <a:pt x="2617" y="0"/>
                    <a:pt x="23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 name="Google Shape;1037;p32"/>
          <p:cNvSpPr/>
          <p:nvPr/>
        </p:nvSpPr>
        <p:spPr>
          <a:xfrm>
            <a:off x="7231700" y="3081426"/>
            <a:ext cx="332990" cy="326015"/>
          </a:xfrm>
          <a:custGeom>
            <a:rect b="b" l="l" r="r" t="t"/>
            <a:pathLst>
              <a:path extrusionOk="0" h="10797" w="11028">
                <a:moveTo>
                  <a:pt x="3432" y="4708"/>
                </a:moveTo>
                <a:lnTo>
                  <a:pt x="3432" y="4708"/>
                </a:lnTo>
                <a:cubicBezTo>
                  <a:pt x="3430" y="4714"/>
                  <a:pt x="3427" y="4719"/>
                  <a:pt x="3425" y="4725"/>
                </a:cubicBezTo>
                <a:lnTo>
                  <a:pt x="3425" y="4725"/>
                </a:lnTo>
                <a:cubicBezTo>
                  <a:pt x="3427" y="4726"/>
                  <a:pt x="3430" y="4728"/>
                  <a:pt x="3432" y="4729"/>
                </a:cubicBezTo>
                <a:lnTo>
                  <a:pt x="3432" y="4708"/>
                </a:lnTo>
                <a:close/>
                <a:moveTo>
                  <a:pt x="122" y="6348"/>
                </a:moveTo>
                <a:cubicBezTo>
                  <a:pt x="120" y="6361"/>
                  <a:pt x="120" y="6378"/>
                  <a:pt x="126" y="6403"/>
                </a:cubicBezTo>
                <a:cubicBezTo>
                  <a:pt x="125" y="6385"/>
                  <a:pt x="124" y="6367"/>
                  <a:pt x="122" y="6348"/>
                </a:cubicBezTo>
                <a:close/>
                <a:moveTo>
                  <a:pt x="10379" y="7680"/>
                </a:moveTo>
                <a:cubicBezTo>
                  <a:pt x="10372" y="7694"/>
                  <a:pt x="10365" y="7708"/>
                  <a:pt x="10358" y="7721"/>
                </a:cubicBezTo>
                <a:lnTo>
                  <a:pt x="10358" y="7721"/>
                </a:lnTo>
                <a:cubicBezTo>
                  <a:pt x="10358" y="7721"/>
                  <a:pt x="10358" y="7721"/>
                  <a:pt x="10358" y="7721"/>
                </a:cubicBezTo>
                <a:lnTo>
                  <a:pt x="10379" y="7680"/>
                </a:lnTo>
                <a:close/>
                <a:moveTo>
                  <a:pt x="7701" y="1591"/>
                </a:moveTo>
                <a:cubicBezTo>
                  <a:pt x="7868" y="1695"/>
                  <a:pt x="8036" y="1800"/>
                  <a:pt x="8182" y="1904"/>
                </a:cubicBezTo>
                <a:cubicBezTo>
                  <a:pt x="8454" y="2030"/>
                  <a:pt x="8684" y="2051"/>
                  <a:pt x="8914" y="2260"/>
                </a:cubicBezTo>
                <a:lnTo>
                  <a:pt x="8852" y="2323"/>
                </a:lnTo>
                <a:cubicBezTo>
                  <a:pt x="8897" y="2384"/>
                  <a:pt x="8921" y="2398"/>
                  <a:pt x="8940" y="2398"/>
                </a:cubicBezTo>
                <a:cubicBezTo>
                  <a:pt x="8957" y="2398"/>
                  <a:pt x="8970" y="2388"/>
                  <a:pt x="8991" y="2388"/>
                </a:cubicBezTo>
                <a:cubicBezTo>
                  <a:pt x="9014" y="2388"/>
                  <a:pt x="9047" y="2400"/>
                  <a:pt x="9103" y="2449"/>
                </a:cubicBezTo>
                <a:lnTo>
                  <a:pt x="8977" y="2469"/>
                </a:lnTo>
                <a:cubicBezTo>
                  <a:pt x="8977" y="2469"/>
                  <a:pt x="9040" y="2553"/>
                  <a:pt x="9103" y="2637"/>
                </a:cubicBezTo>
                <a:cubicBezTo>
                  <a:pt x="9145" y="2679"/>
                  <a:pt x="9186" y="2741"/>
                  <a:pt x="9186" y="2783"/>
                </a:cubicBezTo>
                <a:cubicBezTo>
                  <a:pt x="9207" y="2804"/>
                  <a:pt x="9207" y="2804"/>
                  <a:pt x="9207" y="2804"/>
                </a:cubicBezTo>
                <a:lnTo>
                  <a:pt x="9207" y="2783"/>
                </a:lnTo>
                <a:cubicBezTo>
                  <a:pt x="9207" y="2804"/>
                  <a:pt x="9228" y="2804"/>
                  <a:pt x="9228" y="2825"/>
                </a:cubicBezTo>
                <a:cubicBezTo>
                  <a:pt x="9291" y="2909"/>
                  <a:pt x="9333" y="3013"/>
                  <a:pt x="9291" y="3034"/>
                </a:cubicBezTo>
                <a:cubicBezTo>
                  <a:pt x="9309" y="3034"/>
                  <a:pt x="9327" y="3023"/>
                  <a:pt x="9348" y="3023"/>
                </a:cubicBezTo>
                <a:cubicBezTo>
                  <a:pt x="9376" y="3023"/>
                  <a:pt x="9411" y="3043"/>
                  <a:pt x="9458" y="3139"/>
                </a:cubicBezTo>
                <a:cubicBezTo>
                  <a:pt x="9333" y="3223"/>
                  <a:pt x="9479" y="3432"/>
                  <a:pt x="9542" y="3683"/>
                </a:cubicBezTo>
                <a:cubicBezTo>
                  <a:pt x="9545" y="3681"/>
                  <a:pt x="9547" y="3680"/>
                  <a:pt x="9550" y="3680"/>
                </a:cubicBezTo>
                <a:cubicBezTo>
                  <a:pt x="9565" y="3680"/>
                  <a:pt x="9585" y="3707"/>
                  <a:pt x="9596" y="3707"/>
                </a:cubicBezTo>
                <a:cubicBezTo>
                  <a:pt x="9602" y="3707"/>
                  <a:pt x="9605" y="3701"/>
                  <a:pt x="9605" y="3683"/>
                </a:cubicBezTo>
                <a:cubicBezTo>
                  <a:pt x="9647" y="4227"/>
                  <a:pt x="10023" y="4457"/>
                  <a:pt x="9898" y="5001"/>
                </a:cubicBezTo>
                <a:lnTo>
                  <a:pt x="9919" y="5001"/>
                </a:lnTo>
                <a:cubicBezTo>
                  <a:pt x="10044" y="5420"/>
                  <a:pt x="9898" y="5587"/>
                  <a:pt x="9919" y="6047"/>
                </a:cubicBezTo>
                <a:lnTo>
                  <a:pt x="9856" y="6026"/>
                </a:lnTo>
                <a:cubicBezTo>
                  <a:pt x="9835" y="6236"/>
                  <a:pt x="9814" y="6466"/>
                  <a:pt x="9689" y="6675"/>
                </a:cubicBezTo>
                <a:lnTo>
                  <a:pt x="9730" y="6654"/>
                </a:lnTo>
                <a:lnTo>
                  <a:pt x="9668" y="6822"/>
                </a:lnTo>
                <a:lnTo>
                  <a:pt x="9689" y="6822"/>
                </a:lnTo>
                <a:cubicBezTo>
                  <a:pt x="9647" y="6884"/>
                  <a:pt x="9605" y="7031"/>
                  <a:pt x="9521" y="7135"/>
                </a:cubicBezTo>
                <a:lnTo>
                  <a:pt x="9542" y="7135"/>
                </a:lnTo>
                <a:cubicBezTo>
                  <a:pt x="9542" y="7219"/>
                  <a:pt x="9479" y="7324"/>
                  <a:pt x="9417" y="7386"/>
                </a:cubicBezTo>
                <a:lnTo>
                  <a:pt x="9417" y="7491"/>
                </a:lnTo>
                <a:cubicBezTo>
                  <a:pt x="9333" y="7596"/>
                  <a:pt x="9249" y="7742"/>
                  <a:pt x="9165" y="7868"/>
                </a:cubicBezTo>
                <a:cubicBezTo>
                  <a:pt x="9082" y="8014"/>
                  <a:pt x="8998" y="8119"/>
                  <a:pt x="8873" y="8182"/>
                </a:cubicBezTo>
                <a:cubicBezTo>
                  <a:pt x="8789" y="8286"/>
                  <a:pt x="8684" y="8391"/>
                  <a:pt x="8580" y="8475"/>
                </a:cubicBezTo>
                <a:lnTo>
                  <a:pt x="8559" y="8475"/>
                </a:lnTo>
                <a:cubicBezTo>
                  <a:pt x="8559" y="8454"/>
                  <a:pt x="8559" y="8412"/>
                  <a:pt x="8538" y="8412"/>
                </a:cubicBezTo>
                <a:cubicBezTo>
                  <a:pt x="8412" y="8098"/>
                  <a:pt x="7868" y="8161"/>
                  <a:pt x="7764" y="7826"/>
                </a:cubicBezTo>
                <a:cubicBezTo>
                  <a:pt x="7659" y="7617"/>
                  <a:pt x="7513" y="7261"/>
                  <a:pt x="7282" y="7177"/>
                </a:cubicBezTo>
                <a:cubicBezTo>
                  <a:pt x="7157" y="7052"/>
                  <a:pt x="7199" y="6884"/>
                  <a:pt x="7073" y="6780"/>
                </a:cubicBezTo>
                <a:lnTo>
                  <a:pt x="6989" y="6780"/>
                </a:lnTo>
                <a:cubicBezTo>
                  <a:pt x="7010" y="6738"/>
                  <a:pt x="7010" y="6738"/>
                  <a:pt x="6989" y="6696"/>
                </a:cubicBezTo>
                <a:cubicBezTo>
                  <a:pt x="6989" y="6717"/>
                  <a:pt x="6979" y="6722"/>
                  <a:pt x="6966" y="6722"/>
                </a:cubicBezTo>
                <a:cubicBezTo>
                  <a:pt x="6953" y="6722"/>
                  <a:pt x="6937" y="6717"/>
                  <a:pt x="6927" y="6717"/>
                </a:cubicBezTo>
                <a:lnTo>
                  <a:pt x="6948" y="6654"/>
                </a:lnTo>
                <a:lnTo>
                  <a:pt x="6948" y="6654"/>
                </a:lnTo>
                <a:cubicBezTo>
                  <a:pt x="6940" y="6658"/>
                  <a:pt x="6934" y="6660"/>
                  <a:pt x="6930" y="6660"/>
                </a:cubicBezTo>
                <a:cubicBezTo>
                  <a:pt x="6896" y="6660"/>
                  <a:pt x="6999" y="6523"/>
                  <a:pt x="6965" y="6523"/>
                </a:cubicBezTo>
                <a:cubicBezTo>
                  <a:pt x="6961" y="6523"/>
                  <a:pt x="6955" y="6525"/>
                  <a:pt x="6948" y="6529"/>
                </a:cubicBezTo>
                <a:lnTo>
                  <a:pt x="6864" y="6550"/>
                </a:lnTo>
                <a:cubicBezTo>
                  <a:pt x="6550" y="6298"/>
                  <a:pt x="6592" y="5817"/>
                  <a:pt x="6466" y="5462"/>
                </a:cubicBezTo>
                <a:cubicBezTo>
                  <a:pt x="6362" y="5378"/>
                  <a:pt x="6215" y="5357"/>
                  <a:pt x="6173" y="5273"/>
                </a:cubicBezTo>
                <a:lnTo>
                  <a:pt x="6278" y="5252"/>
                </a:lnTo>
                <a:cubicBezTo>
                  <a:pt x="6278" y="5219"/>
                  <a:pt x="6265" y="5212"/>
                  <a:pt x="6246" y="5212"/>
                </a:cubicBezTo>
                <a:cubicBezTo>
                  <a:pt x="6233" y="5212"/>
                  <a:pt x="6218" y="5215"/>
                  <a:pt x="6204" y="5215"/>
                </a:cubicBezTo>
                <a:cubicBezTo>
                  <a:pt x="6185" y="5215"/>
                  <a:pt x="6166" y="5210"/>
                  <a:pt x="6152" y="5189"/>
                </a:cubicBezTo>
                <a:lnTo>
                  <a:pt x="6257" y="5189"/>
                </a:lnTo>
                <a:lnTo>
                  <a:pt x="6257" y="5043"/>
                </a:lnTo>
                <a:lnTo>
                  <a:pt x="6236" y="5085"/>
                </a:lnTo>
                <a:cubicBezTo>
                  <a:pt x="6236" y="5022"/>
                  <a:pt x="6257" y="4980"/>
                  <a:pt x="6320" y="4959"/>
                </a:cubicBezTo>
                <a:cubicBezTo>
                  <a:pt x="6295" y="4959"/>
                  <a:pt x="6273" y="4963"/>
                  <a:pt x="6256" y="4963"/>
                </a:cubicBezTo>
                <a:cubicBezTo>
                  <a:pt x="6230" y="4963"/>
                  <a:pt x="6215" y="4955"/>
                  <a:pt x="6215" y="4917"/>
                </a:cubicBezTo>
                <a:cubicBezTo>
                  <a:pt x="6341" y="4917"/>
                  <a:pt x="6341" y="4813"/>
                  <a:pt x="6362" y="4750"/>
                </a:cubicBezTo>
                <a:cubicBezTo>
                  <a:pt x="6347" y="4750"/>
                  <a:pt x="6331" y="4728"/>
                  <a:pt x="6324" y="4724"/>
                </a:cubicBezTo>
                <a:lnTo>
                  <a:pt x="6324" y="4724"/>
                </a:lnTo>
                <a:cubicBezTo>
                  <a:pt x="6460" y="4560"/>
                  <a:pt x="6154" y="4476"/>
                  <a:pt x="6341" y="4311"/>
                </a:cubicBezTo>
                <a:cubicBezTo>
                  <a:pt x="6236" y="4164"/>
                  <a:pt x="6404" y="4122"/>
                  <a:pt x="6341" y="3976"/>
                </a:cubicBezTo>
                <a:lnTo>
                  <a:pt x="6341" y="3976"/>
                </a:lnTo>
                <a:lnTo>
                  <a:pt x="6404" y="3997"/>
                </a:lnTo>
                <a:cubicBezTo>
                  <a:pt x="6383" y="3913"/>
                  <a:pt x="6404" y="3850"/>
                  <a:pt x="6466" y="3788"/>
                </a:cubicBezTo>
                <a:lnTo>
                  <a:pt x="6445" y="3788"/>
                </a:lnTo>
                <a:lnTo>
                  <a:pt x="6445" y="3746"/>
                </a:lnTo>
                <a:cubicBezTo>
                  <a:pt x="6466" y="3725"/>
                  <a:pt x="6445" y="3662"/>
                  <a:pt x="6508" y="3641"/>
                </a:cubicBezTo>
                <a:lnTo>
                  <a:pt x="6487" y="3641"/>
                </a:lnTo>
                <a:cubicBezTo>
                  <a:pt x="6466" y="3599"/>
                  <a:pt x="6487" y="3578"/>
                  <a:pt x="6529" y="3557"/>
                </a:cubicBezTo>
                <a:lnTo>
                  <a:pt x="6466" y="3516"/>
                </a:lnTo>
                <a:cubicBezTo>
                  <a:pt x="6571" y="3453"/>
                  <a:pt x="6529" y="3306"/>
                  <a:pt x="6634" y="3285"/>
                </a:cubicBezTo>
                <a:cubicBezTo>
                  <a:pt x="6696" y="3139"/>
                  <a:pt x="6801" y="3013"/>
                  <a:pt x="6843" y="2867"/>
                </a:cubicBezTo>
                <a:cubicBezTo>
                  <a:pt x="7031" y="2616"/>
                  <a:pt x="6968" y="2490"/>
                  <a:pt x="7115" y="2197"/>
                </a:cubicBezTo>
                <a:cubicBezTo>
                  <a:pt x="7261" y="2051"/>
                  <a:pt x="7387" y="1988"/>
                  <a:pt x="7513" y="1884"/>
                </a:cubicBezTo>
                <a:cubicBezTo>
                  <a:pt x="7596" y="1821"/>
                  <a:pt x="7659" y="1737"/>
                  <a:pt x="7701" y="1591"/>
                </a:cubicBezTo>
                <a:close/>
                <a:moveTo>
                  <a:pt x="7859" y="9030"/>
                </a:moveTo>
                <a:cubicBezTo>
                  <a:pt x="7859" y="9035"/>
                  <a:pt x="7862" y="9039"/>
                  <a:pt x="7868" y="9039"/>
                </a:cubicBezTo>
                <a:cubicBezTo>
                  <a:pt x="7865" y="9036"/>
                  <a:pt x="7862" y="9033"/>
                  <a:pt x="7859" y="9030"/>
                </a:cubicBezTo>
                <a:close/>
                <a:moveTo>
                  <a:pt x="5534" y="900"/>
                </a:moveTo>
                <a:cubicBezTo>
                  <a:pt x="5879" y="900"/>
                  <a:pt x="6235" y="960"/>
                  <a:pt x="6571" y="1068"/>
                </a:cubicBezTo>
                <a:cubicBezTo>
                  <a:pt x="6738" y="1109"/>
                  <a:pt x="6885" y="1172"/>
                  <a:pt x="7052" y="1256"/>
                </a:cubicBezTo>
                <a:lnTo>
                  <a:pt x="7010" y="1256"/>
                </a:lnTo>
                <a:cubicBezTo>
                  <a:pt x="7010" y="1360"/>
                  <a:pt x="6989" y="1423"/>
                  <a:pt x="6864" y="1465"/>
                </a:cubicBezTo>
                <a:lnTo>
                  <a:pt x="6822" y="1423"/>
                </a:lnTo>
                <a:cubicBezTo>
                  <a:pt x="6822" y="1507"/>
                  <a:pt x="6738" y="1507"/>
                  <a:pt x="6696" y="1549"/>
                </a:cubicBezTo>
                <a:cubicBezTo>
                  <a:pt x="6641" y="1549"/>
                  <a:pt x="6651" y="1483"/>
                  <a:pt x="6595" y="1483"/>
                </a:cubicBezTo>
                <a:cubicBezTo>
                  <a:pt x="6588" y="1483"/>
                  <a:pt x="6580" y="1484"/>
                  <a:pt x="6571" y="1486"/>
                </a:cubicBezTo>
                <a:lnTo>
                  <a:pt x="6445" y="1653"/>
                </a:lnTo>
                <a:cubicBezTo>
                  <a:pt x="6473" y="1653"/>
                  <a:pt x="6501" y="1626"/>
                  <a:pt x="6523" y="1626"/>
                </a:cubicBezTo>
                <a:cubicBezTo>
                  <a:pt x="6534" y="1626"/>
                  <a:pt x="6543" y="1632"/>
                  <a:pt x="6550" y="1653"/>
                </a:cubicBezTo>
                <a:cubicBezTo>
                  <a:pt x="6548" y="1651"/>
                  <a:pt x="6545" y="1650"/>
                  <a:pt x="6541" y="1650"/>
                </a:cubicBezTo>
                <a:cubicBezTo>
                  <a:pt x="6521" y="1650"/>
                  <a:pt x="6483" y="1686"/>
                  <a:pt x="6442" y="1686"/>
                </a:cubicBezTo>
                <a:cubicBezTo>
                  <a:pt x="6429" y="1686"/>
                  <a:pt x="6416" y="1683"/>
                  <a:pt x="6404" y="1674"/>
                </a:cubicBezTo>
                <a:lnTo>
                  <a:pt x="6404" y="1674"/>
                </a:lnTo>
                <a:lnTo>
                  <a:pt x="6466" y="1716"/>
                </a:lnTo>
                <a:cubicBezTo>
                  <a:pt x="6445" y="1716"/>
                  <a:pt x="6466" y="1758"/>
                  <a:pt x="6445" y="1800"/>
                </a:cubicBezTo>
                <a:cubicBezTo>
                  <a:pt x="6424" y="1800"/>
                  <a:pt x="6404" y="1779"/>
                  <a:pt x="6404" y="1758"/>
                </a:cubicBezTo>
                <a:cubicBezTo>
                  <a:pt x="6341" y="1800"/>
                  <a:pt x="6215" y="1821"/>
                  <a:pt x="6236" y="1904"/>
                </a:cubicBezTo>
                <a:cubicBezTo>
                  <a:pt x="6194" y="1967"/>
                  <a:pt x="6278" y="1988"/>
                  <a:pt x="6320" y="2030"/>
                </a:cubicBezTo>
                <a:cubicBezTo>
                  <a:pt x="6306" y="2030"/>
                  <a:pt x="6283" y="2039"/>
                  <a:pt x="6256" y="2039"/>
                </a:cubicBezTo>
                <a:cubicBezTo>
                  <a:pt x="6243" y="2039"/>
                  <a:pt x="6229" y="2037"/>
                  <a:pt x="6215" y="2030"/>
                </a:cubicBezTo>
                <a:lnTo>
                  <a:pt x="6215" y="2030"/>
                </a:lnTo>
                <a:lnTo>
                  <a:pt x="6236" y="2051"/>
                </a:lnTo>
                <a:lnTo>
                  <a:pt x="6173" y="2030"/>
                </a:lnTo>
                <a:cubicBezTo>
                  <a:pt x="6173" y="2197"/>
                  <a:pt x="5943" y="2218"/>
                  <a:pt x="5985" y="2365"/>
                </a:cubicBezTo>
                <a:cubicBezTo>
                  <a:pt x="6003" y="2347"/>
                  <a:pt x="6006" y="2298"/>
                  <a:pt x="6046" y="2298"/>
                </a:cubicBezTo>
                <a:cubicBezTo>
                  <a:pt x="6052" y="2298"/>
                  <a:pt x="6060" y="2299"/>
                  <a:pt x="6069" y="2302"/>
                </a:cubicBezTo>
                <a:lnTo>
                  <a:pt x="6006" y="2386"/>
                </a:lnTo>
                <a:cubicBezTo>
                  <a:pt x="6018" y="2374"/>
                  <a:pt x="6044" y="2362"/>
                  <a:pt x="6068" y="2362"/>
                </a:cubicBezTo>
                <a:cubicBezTo>
                  <a:pt x="6085" y="2362"/>
                  <a:pt x="6102" y="2368"/>
                  <a:pt x="6111" y="2386"/>
                </a:cubicBezTo>
                <a:cubicBezTo>
                  <a:pt x="6027" y="2490"/>
                  <a:pt x="5901" y="2553"/>
                  <a:pt x="5818" y="2700"/>
                </a:cubicBezTo>
                <a:cubicBezTo>
                  <a:pt x="5880" y="2741"/>
                  <a:pt x="5776" y="2825"/>
                  <a:pt x="5818" y="2888"/>
                </a:cubicBezTo>
                <a:lnTo>
                  <a:pt x="5797" y="2888"/>
                </a:lnTo>
                <a:cubicBezTo>
                  <a:pt x="5797" y="2867"/>
                  <a:pt x="5797" y="2857"/>
                  <a:pt x="5792" y="2857"/>
                </a:cubicBezTo>
                <a:cubicBezTo>
                  <a:pt x="5786" y="2857"/>
                  <a:pt x="5776" y="2867"/>
                  <a:pt x="5755" y="2888"/>
                </a:cubicBezTo>
                <a:cubicBezTo>
                  <a:pt x="5755" y="2888"/>
                  <a:pt x="5734" y="2909"/>
                  <a:pt x="5713" y="2909"/>
                </a:cubicBezTo>
                <a:cubicBezTo>
                  <a:pt x="5725" y="2933"/>
                  <a:pt x="5738" y="2943"/>
                  <a:pt x="5750" y="2943"/>
                </a:cubicBezTo>
                <a:cubicBezTo>
                  <a:pt x="5759" y="2943"/>
                  <a:pt x="5767" y="2938"/>
                  <a:pt x="5776" y="2930"/>
                </a:cubicBezTo>
                <a:lnTo>
                  <a:pt x="5776" y="2930"/>
                </a:lnTo>
                <a:cubicBezTo>
                  <a:pt x="5755" y="2972"/>
                  <a:pt x="5734" y="2993"/>
                  <a:pt x="5797" y="2993"/>
                </a:cubicBezTo>
                <a:cubicBezTo>
                  <a:pt x="5797" y="3076"/>
                  <a:pt x="5671" y="3055"/>
                  <a:pt x="5629" y="3097"/>
                </a:cubicBezTo>
                <a:cubicBezTo>
                  <a:pt x="5608" y="3181"/>
                  <a:pt x="5588" y="3223"/>
                  <a:pt x="5546" y="3348"/>
                </a:cubicBezTo>
                <a:cubicBezTo>
                  <a:pt x="5567" y="3390"/>
                  <a:pt x="5629" y="3411"/>
                  <a:pt x="5608" y="3474"/>
                </a:cubicBezTo>
                <a:cubicBezTo>
                  <a:pt x="5316" y="3474"/>
                  <a:pt x="5546" y="3662"/>
                  <a:pt x="5441" y="3809"/>
                </a:cubicBezTo>
                <a:cubicBezTo>
                  <a:pt x="5427" y="3801"/>
                  <a:pt x="5416" y="3799"/>
                  <a:pt x="5408" y="3799"/>
                </a:cubicBezTo>
                <a:cubicBezTo>
                  <a:pt x="5372" y="3799"/>
                  <a:pt x="5382" y="3853"/>
                  <a:pt x="5336" y="3853"/>
                </a:cubicBezTo>
                <a:cubicBezTo>
                  <a:pt x="5330" y="3853"/>
                  <a:pt x="5323" y="3852"/>
                  <a:pt x="5316" y="3850"/>
                </a:cubicBezTo>
                <a:lnTo>
                  <a:pt x="5316" y="3850"/>
                </a:lnTo>
                <a:cubicBezTo>
                  <a:pt x="5378" y="4018"/>
                  <a:pt x="5211" y="4122"/>
                  <a:pt x="5274" y="4311"/>
                </a:cubicBezTo>
                <a:lnTo>
                  <a:pt x="5295" y="4311"/>
                </a:lnTo>
                <a:cubicBezTo>
                  <a:pt x="5357" y="4353"/>
                  <a:pt x="5295" y="4478"/>
                  <a:pt x="5232" y="4520"/>
                </a:cubicBezTo>
                <a:cubicBezTo>
                  <a:pt x="5239" y="4518"/>
                  <a:pt x="5246" y="4517"/>
                  <a:pt x="5252" y="4517"/>
                </a:cubicBezTo>
                <a:cubicBezTo>
                  <a:pt x="5289" y="4517"/>
                  <a:pt x="5311" y="4553"/>
                  <a:pt x="5344" y="4553"/>
                </a:cubicBezTo>
                <a:cubicBezTo>
                  <a:pt x="5352" y="4553"/>
                  <a:pt x="5360" y="4551"/>
                  <a:pt x="5369" y="4546"/>
                </a:cubicBezTo>
                <a:lnTo>
                  <a:pt x="5369" y="4546"/>
                </a:lnTo>
                <a:cubicBezTo>
                  <a:pt x="5298" y="4595"/>
                  <a:pt x="5336" y="4750"/>
                  <a:pt x="5336" y="4750"/>
                </a:cubicBezTo>
                <a:cubicBezTo>
                  <a:pt x="5420" y="4771"/>
                  <a:pt x="5357" y="4876"/>
                  <a:pt x="5420" y="4959"/>
                </a:cubicBezTo>
                <a:lnTo>
                  <a:pt x="5336" y="5064"/>
                </a:lnTo>
                <a:lnTo>
                  <a:pt x="5336" y="5064"/>
                </a:lnTo>
                <a:lnTo>
                  <a:pt x="5399" y="5022"/>
                </a:lnTo>
                <a:cubicBezTo>
                  <a:pt x="5399" y="5047"/>
                  <a:pt x="5414" y="5057"/>
                  <a:pt x="5434" y="5057"/>
                </a:cubicBezTo>
                <a:cubicBezTo>
                  <a:pt x="5448" y="5057"/>
                  <a:pt x="5466" y="5052"/>
                  <a:pt x="5483" y="5043"/>
                </a:cubicBezTo>
                <a:lnTo>
                  <a:pt x="5483" y="5043"/>
                </a:lnTo>
                <a:cubicBezTo>
                  <a:pt x="5483" y="5064"/>
                  <a:pt x="5462" y="5085"/>
                  <a:pt x="5462" y="5106"/>
                </a:cubicBezTo>
                <a:lnTo>
                  <a:pt x="5525" y="5085"/>
                </a:lnTo>
                <a:lnTo>
                  <a:pt x="5525" y="5085"/>
                </a:lnTo>
                <a:cubicBezTo>
                  <a:pt x="5540" y="5130"/>
                  <a:pt x="5479" y="5164"/>
                  <a:pt x="5444" y="5164"/>
                </a:cubicBezTo>
                <a:cubicBezTo>
                  <a:pt x="5430" y="5164"/>
                  <a:pt x="5420" y="5159"/>
                  <a:pt x="5420" y="5148"/>
                </a:cubicBezTo>
                <a:lnTo>
                  <a:pt x="5420" y="5148"/>
                </a:lnTo>
                <a:cubicBezTo>
                  <a:pt x="5274" y="5294"/>
                  <a:pt x="5504" y="5189"/>
                  <a:pt x="5399" y="5336"/>
                </a:cubicBezTo>
                <a:lnTo>
                  <a:pt x="5336" y="5357"/>
                </a:lnTo>
                <a:cubicBezTo>
                  <a:pt x="5295" y="5503"/>
                  <a:pt x="5483" y="5378"/>
                  <a:pt x="5420" y="5524"/>
                </a:cubicBezTo>
                <a:lnTo>
                  <a:pt x="5483" y="5503"/>
                </a:lnTo>
                <a:lnTo>
                  <a:pt x="5483" y="5503"/>
                </a:lnTo>
                <a:cubicBezTo>
                  <a:pt x="5483" y="5545"/>
                  <a:pt x="5504" y="5566"/>
                  <a:pt x="5420" y="5587"/>
                </a:cubicBezTo>
                <a:cubicBezTo>
                  <a:pt x="5462" y="5692"/>
                  <a:pt x="5567" y="5796"/>
                  <a:pt x="5629" y="5880"/>
                </a:cubicBezTo>
                <a:cubicBezTo>
                  <a:pt x="5629" y="5907"/>
                  <a:pt x="5623" y="5914"/>
                  <a:pt x="5614" y="5914"/>
                </a:cubicBezTo>
                <a:cubicBezTo>
                  <a:pt x="5601" y="5914"/>
                  <a:pt x="5584" y="5901"/>
                  <a:pt x="5568" y="5901"/>
                </a:cubicBezTo>
                <a:cubicBezTo>
                  <a:pt x="5559" y="5901"/>
                  <a:pt x="5551" y="5906"/>
                  <a:pt x="5546" y="5922"/>
                </a:cubicBezTo>
                <a:cubicBezTo>
                  <a:pt x="5483" y="6026"/>
                  <a:pt x="5588" y="6006"/>
                  <a:pt x="5629" y="6068"/>
                </a:cubicBezTo>
                <a:lnTo>
                  <a:pt x="5567" y="6068"/>
                </a:lnTo>
                <a:lnTo>
                  <a:pt x="5650" y="6194"/>
                </a:lnTo>
                <a:lnTo>
                  <a:pt x="5692" y="6152"/>
                </a:lnTo>
                <a:lnTo>
                  <a:pt x="5734" y="6236"/>
                </a:lnTo>
                <a:cubicBezTo>
                  <a:pt x="5721" y="6249"/>
                  <a:pt x="5712" y="6254"/>
                  <a:pt x="5705" y="6254"/>
                </a:cubicBezTo>
                <a:cubicBezTo>
                  <a:pt x="5690" y="6254"/>
                  <a:pt x="5686" y="6229"/>
                  <a:pt x="5671" y="6215"/>
                </a:cubicBezTo>
                <a:lnTo>
                  <a:pt x="5671" y="6215"/>
                </a:lnTo>
                <a:cubicBezTo>
                  <a:pt x="5713" y="6298"/>
                  <a:pt x="5588" y="6445"/>
                  <a:pt x="5734" y="6508"/>
                </a:cubicBezTo>
                <a:lnTo>
                  <a:pt x="5776" y="6466"/>
                </a:lnTo>
                <a:cubicBezTo>
                  <a:pt x="5755" y="6466"/>
                  <a:pt x="5755" y="6466"/>
                  <a:pt x="5755" y="6445"/>
                </a:cubicBezTo>
                <a:cubicBezTo>
                  <a:pt x="5772" y="6411"/>
                  <a:pt x="5786" y="6398"/>
                  <a:pt x="5798" y="6398"/>
                </a:cubicBezTo>
                <a:cubicBezTo>
                  <a:pt x="5831" y="6398"/>
                  <a:pt x="5850" y="6487"/>
                  <a:pt x="5880" y="6487"/>
                </a:cubicBezTo>
                <a:cubicBezTo>
                  <a:pt x="5818" y="6529"/>
                  <a:pt x="5922" y="6591"/>
                  <a:pt x="5839" y="6675"/>
                </a:cubicBezTo>
                <a:cubicBezTo>
                  <a:pt x="6048" y="6780"/>
                  <a:pt x="5943" y="6989"/>
                  <a:pt x="6069" y="7073"/>
                </a:cubicBezTo>
                <a:cubicBezTo>
                  <a:pt x="6076" y="7050"/>
                  <a:pt x="6086" y="7044"/>
                  <a:pt x="6098" y="7044"/>
                </a:cubicBezTo>
                <a:cubicBezTo>
                  <a:pt x="6114" y="7044"/>
                  <a:pt x="6134" y="7056"/>
                  <a:pt x="6154" y="7056"/>
                </a:cubicBezTo>
                <a:cubicBezTo>
                  <a:pt x="6160" y="7056"/>
                  <a:pt x="6167" y="7055"/>
                  <a:pt x="6173" y="7052"/>
                </a:cubicBezTo>
                <a:lnTo>
                  <a:pt x="6173" y="7052"/>
                </a:lnTo>
                <a:cubicBezTo>
                  <a:pt x="6236" y="7094"/>
                  <a:pt x="6132" y="7135"/>
                  <a:pt x="6173" y="7177"/>
                </a:cubicBezTo>
                <a:lnTo>
                  <a:pt x="6257" y="7156"/>
                </a:lnTo>
                <a:lnTo>
                  <a:pt x="6257" y="7156"/>
                </a:lnTo>
                <a:cubicBezTo>
                  <a:pt x="6247" y="7240"/>
                  <a:pt x="6283" y="7245"/>
                  <a:pt x="6325" y="7245"/>
                </a:cubicBezTo>
                <a:cubicBezTo>
                  <a:pt x="6331" y="7245"/>
                  <a:pt x="6337" y="7245"/>
                  <a:pt x="6343" y="7245"/>
                </a:cubicBezTo>
                <a:cubicBezTo>
                  <a:pt x="6380" y="7245"/>
                  <a:pt x="6416" y="7249"/>
                  <a:pt x="6424" y="7303"/>
                </a:cubicBezTo>
                <a:cubicBezTo>
                  <a:pt x="6383" y="7428"/>
                  <a:pt x="6592" y="7407"/>
                  <a:pt x="6571" y="7554"/>
                </a:cubicBezTo>
                <a:lnTo>
                  <a:pt x="6613" y="7512"/>
                </a:lnTo>
                <a:cubicBezTo>
                  <a:pt x="6634" y="7617"/>
                  <a:pt x="6738" y="7596"/>
                  <a:pt x="6759" y="7658"/>
                </a:cubicBezTo>
                <a:cubicBezTo>
                  <a:pt x="6822" y="7638"/>
                  <a:pt x="6780" y="7638"/>
                  <a:pt x="6843" y="7596"/>
                </a:cubicBezTo>
                <a:cubicBezTo>
                  <a:pt x="6843" y="7612"/>
                  <a:pt x="6846" y="7618"/>
                  <a:pt x="6851" y="7618"/>
                </a:cubicBezTo>
                <a:cubicBezTo>
                  <a:pt x="6866" y="7618"/>
                  <a:pt x="6900" y="7553"/>
                  <a:pt x="6908" y="7553"/>
                </a:cubicBezTo>
                <a:cubicBezTo>
                  <a:pt x="6910" y="7553"/>
                  <a:pt x="6910" y="7559"/>
                  <a:pt x="6906" y="7575"/>
                </a:cubicBezTo>
                <a:cubicBezTo>
                  <a:pt x="7010" y="7596"/>
                  <a:pt x="6822" y="7889"/>
                  <a:pt x="6906" y="7951"/>
                </a:cubicBezTo>
                <a:cubicBezTo>
                  <a:pt x="6906" y="8098"/>
                  <a:pt x="7136" y="7993"/>
                  <a:pt x="7031" y="8098"/>
                </a:cubicBezTo>
                <a:lnTo>
                  <a:pt x="6989" y="8077"/>
                </a:lnTo>
                <a:lnTo>
                  <a:pt x="7073" y="8182"/>
                </a:lnTo>
                <a:lnTo>
                  <a:pt x="7115" y="8161"/>
                </a:lnTo>
                <a:cubicBezTo>
                  <a:pt x="7136" y="8223"/>
                  <a:pt x="7282" y="8265"/>
                  <a:pt x="7261" y="8370"/>
                </a:cubicBezTo>
                <a:lnTo>
                  <a:pt x="7282" y="8370"/>
                </a:lnTo>
                <a:cubicBezTo>
                  <a:pt x="7303" y="8454"/>
                  <a:pt x="7366" y="8412"/>
                  <a:pt x="7366" y="8516"/>
                </a:cubicBezTo>
                <a:lnTo>
                  <a:pt x="7366" y="8495"/>
                </a:lnTo>
                <a:cubicBezTo>
                  <a:pt x="7366" y="8684"/>
                  <a:pt x="7575" y="8809"/>
                  <a:pt x="7701" y="8956"/>
                </a:cubicBezTo>
                <a:cubicBezTo>
                  <a:pt x="7717" y="8940"/>
                  <a:pt x="7731" y="8934"/>
                  <a:pt x="7745" y="8934"/>
                </a:cubicBezTo>
                <a:cubicBezTo>
                  <a:pt x="7783" y="8934"/>
                  <a:pt x="7816" y="8985"/>
                  <a:pt x="7859" y="9030"/>
                </a:cubicBezTo>
                <a:lnTo>
                  <a:pt x="7859" y="9030"/>
                </a:lnTo>
                <a:cubicBezTo>
                  <a:pt x="7858" y="9018"/>
                  <a:pt x="7868" y="8998"/>
                  <a:pt x="7868" y="8998"/>
                </a:cubicBezTo>
                <a:cubicBezTo>
                  <a:pt x="7868" y="9019"/>
                  <a:pt x="7889" y="9019"/>
                  <a:pt x="7910" y="9039"/>
                </a:cubicBezTo>
                <a:cubicBezTo>
                  <a:pt x="7868" y="9060"/>
                  <a:pt x="7847" y="9081"/>
                  <a:pt x="7826" y="9102"/>
                </a:cubicBezTo>
                <a:cubicBezTo>
                  <a:pt x="7408" y="9332"/>
                  <a:pt x="7136" y="9479"/>
                  <a:pt x="6843" y="9604"/>
                </a:cubicBezTo>
                <a:cubicBezTo>
                  <a:pt x="6571" y="9730"/>
                  <a:pt x="6299" y="9835"/>
                  <a:pt x="5818" y="9897"/>
                </a:cubicBezTo>
                <a:cubicBezTo>
                  <a:pt x="5777" y="9899"/>
                  <a:pt x="5737" y="9900"/>
                  <a:pt x="5698" y="9900"/>
                </a:cubicBezTo>
                <a:cubicBezTo>
                  <a:pt x="5215" y="9900"/>
                  <a:pt x="4851" y="9785"/>
                  <a:pt x="4541" y="9688"/>
                </a:cubicBezTo>
                <a:cubicBezTo>
                  <a:pt x="4227" y="9583"/>
                  <a:pt x="3935" y="9500"/>
                  <a:pt x="3558" y="9374"/>
                </a:cubicBezTo>
                <a:cubicBezTo>
                  <a:pt x="3600" y="9353"/>
                  <a:pt x="3621" y="9332"/>
                  <a:pt x="3642" y="9311"/>
                </a:cubicBezTo>
                <a:cubicBezTo>
                  <a:pt x="3767" y="9165"/>
                  <a:pt x="3788" y="8893"/>
                  <a:pt x="3788" y="8893"/>
                </a:cubicBezTo>
                <a:lnTo>
                  <a:pt x="3788" y="8663"/>
                </a:lnTo>
                <a:cubicBezTo>
                  <a:pt x="3809" y="8663"/>
                  <a:pt x="3851" y="8642"/>
                  <a:pt x="3830" y="8642"/>
                </a:cubicBezTo>
                <a:cubicBezTo>
                  <a:pt x="4039" y="8412"/>
                  <a:pt x="3642" y="8098"/>
                  <a:pt x="3809" y="7868"/>
                </a:cubicBezTo>
                <a:cubicBezTo>
                  <a:pt x="3893" y="7721"/>
                  <a:pt x="4018" y="7407"/>
                  <a:pt x="3872" y="7261"/>
                </a:cubicBezTo>
                <a:cubicBezTo>
                  <a:pt x="3851" y="7114"/>
                  <a:pt x="3976" y="7010"/>
                  <a:pt x="3914" y="6884"/>
                </a:cubicBezTo>
                <a:lnTo>
                  <a:pt x="3851" y="6842"/>
                </a:lnTo>
                <a:cubicBezTo>
                  <a:pt x="3872" y="6822"/>
                  <a:pt x="3893" y="6822"/>
                  <a:pt x="3893" y="6801"/>
                </a:cubicBezTo>
                <a:lnTo>
                  <a:pt x="3893" y="6801"/>
                </a:lnTo>
                <a:cubicBezTo>
                  <a:pt x="3887" y="6807"/>
                  <a:pt x="3880" y="6809"/>
                  <a:pt x="3874" y="6809"/>
                </a:cubicBezTo>
                <a:cubicBezTo>
                  <a:pt x="3860" y="6809"/>
                  <a:pt x="3845" y="6794"/>
                  <a:pt x="3830" y="6780"/>
                </a:cubicBezTo>
                <a:lnTo>
                  <a:pt x="3872" y="6738"/>
                </a:lnTo>
                <a:cubicBezTo>
                  <a:pt x="3767" y="6738"/>
                  <a:pt x="4018" y="6654"/>
                  <a:pt x="3914" y="6654"/>
                </a:cubicBezTo>
                <a:lnTo>
                  <a:pt x="3851" y="6633"/>
                </a:lnTo>
                <a:cubicBezTo>
                  <a:pt x="3663" y="6361"/>
                  <a:pt x="3851" y="5985"/>
                  <a:pt x="3725" y="5671"/>
                </a:cubicBezTo>
                <a:cubicBezTo>
                  <a:pt x="3642" y="5608"/>
                  <a:pt x="3495" y="5608"/>
                  <a:pt x="3453" y="5524"/>
                </a:cubicBezTo>
                <a:lnTo>
                  <a:pt x="3537" y="5503"/>
                </a:lnTo>
                <a:cubicBezTo>
                  <a:pt x="3543" y="5485"/>
                  <a:pt x="3540" y="5479"/>
                  <a:pt x="3531" y="5479"/>
                </a:cubicBezTo>
                <a:cubicBezTo>
                  <a:pt x="3517" y="5479"/>
                  <a:pt x="3486" y="5495"/>
                  <a:pt x="3454" y="5495"/>
                </a:cubicBezTo>
                <a:cubicBezTo>
                  <a:pt x="3440" y="5495"/>
                  <a:pt x="3425" y="5492"/>
                  <a:pt x="3411" y="5482"/>
                </a:cubicBezTo>
                <a:lnTo>
                  <a:pt x="3537" y="5462"/>
                </a:lnTo>
                <a:lnTo>
                  <a:pt x="3516" y="5357"/>
                </a:lnTo>
                <a:lnTo>
                  <a:pt x="3516" y="5378"/>
                </a:lnTo>
                <a:cubicBezTo>
                  <a:pt x="3495" y="5336"/>
                  <a:pt x="3516" y="5294"/>
                  <a:pt x="3579" y="5273"/>
                </a:cubicBezTo>
                <a:lnTo>
                  <a:pt x="3579" y="5273"/>
                </a:lnTo>
                <a:cubicBezTo>
                  <a:pt x="3553" y="5282"/>
                  <a:pt x="3530" y="5287"/>
                  <a:pt x="3512" y="5287"/>
                </a:cubicBezTo>
                <a:cubicBezTo>
                  <a:pt x="3485" y="5287"/>
                  <a:pt x="3466" y="5277"/>
                  <a:pt x="3453" y="5252"/>
                </a:cubicBezTo>
                <a:cubicBezTo>
                  <a:pt x="3600" y="5210"/>
                  <a:pt x="3579" y="5148"/>
                  <a:pt x="3579" y="5064"/>
                </a:cubicBezTo>
                <a:lnTo>
                  <a:pt x="3579" y="5064"/>
                </a:lnTo>
                <a:cubicBezTo>
                  <a:pt x="3568" y="5074"/>
                  <a:pt x="3558" y="5074"/>
                  <a:pt x="3547" y="5074"/>
                </a:cubicBezTo>
                <a:cubicBezTo>
                  <a:pt x="3537" y="5074"/>
                  <a:pt x="3527" y="5074"/>
                  <a:pt x="3516" y="5085"/>
                </a:cubicBezTo>
                <a:cubicBezTo>
                  <a:pt x="3638" y="4881"/>
                  <a:pt x="3344" y="4915"/>
                  <a:pt x="3425" y="4725"/>
                </a:cubicBezTo>
                <a:lnTo>
                  <a:pt x="3425" y="4725"/>
                </a:lnTo>
                <a:cubicBezTo>
                  <a:pt x="3290" y="4642"/>
                  <a:pt x="3409" y="4560"/>
                  <a:pt x="3286" y="4478"/>
                </a:cubicBezTo>
                <a:lnTo>
                  <a:pt x="3349" y="4436"/>
                </a:lnTo>
                <a:cubicBezTo>
                  <a:pt x="3307" y="4394"/>
                  <a:pt x="3286" y="4332"/>
                  <a:pt x="3286" y="4269"/>
                </a:cubicBezTo>
                <a:lnTo>
                  <a:pt x="3265" y="4269"/>
                </a:lnTo>
                <a:lnTo>
                  <a:pt x="3265" y="4227"/>
                </a:lnTo>
                <a:lnTo>
                  <a:pt x="3244" y="4248"/>
                </a:lnTo>
                <a:cubicBezTo>
                  <a:pt x="3244" y="4206"/>
                  <a:pt x="3202" y="4185"/>
                  <a:pt x="3223" y="4143"/>
                </a:cubicBezTo>
                <a:cubicBezTo>
                  <a:pt x="3181" y="4143"/>
                  <a:pt x="3181" y="4101"/>
                  <a:pt x="3202" y="4060"/>
                </a:cubicBezTo>
                <a:lnTo>
                  <a:pt x="3139" y="4060"/>
                </a:lnTo>
                <a:cubicBezTo>
                  <a:pt x="3160" y="3955"/>
                  <a:pt x="3035" y="3913"/>
                  <a:pt x="3077" y="3809"/>
                </a:cubicBezTo>
                <a:cubicBezTo>
                  <a:pt x="3014" y="3683"/>
                  <a:pt x="2972" y="3557"/>
                  <a:pt x="2867" y="3453"/>
                </a:cubicBezTo>
                <a:cubicBezTo>
                  <a:pt x="2784" y="3265"/>
                  <a:pt x="2679" y="3223"/>
                  <a:pt x="2575" y="3160"/>
                </a:cubicBezTo>
                <a:cubicBezTo>
                  <a:pt x="2512" y="3139"/>
                  <a:pt x="2449" y="3097"/>
                  <a:pt x="2365" y="3034"/>
                </a:cubicBezTo>
                <a:cubicBezTo>
                  <a:pt x="2240" y="2846"/>
                  <a:pt x="2219" y="2658"/>
                  <a:pt x="2072" y="2553"/>
                </a:cubicBezTo>
                <a:cubicBezTo>
                  <a:pt x="2303" y="2302"/>
                  <a:pt x="2533" y="2072"/>
                  <a:pt x="2700" y="1884"/>
                </a:cubicBezTo>
                <a:cubicBezTo>
                  <a:pt x="3098" y="1570"/>
                  <a:pt x="3516" y="1486"/>
                  <a:pt x="3935" y="1277"/>
                </a:cubicBezTo>
                <a:lnTo>
                  <a:pt x="4018" y="1172"/>
                </a:lnTo>
                <a:cubicBezTo>
                  <a:pt x="4071" y="1172"/>
                  <a:pt x="4097" y="1177"/>
                  <a:pt x="4125" y="1177"/>
                </a:cubicBezTo>
                <a:cubicBezTo>
                  <a:pt x="4154" y="1177"/>
                  <a:pt x="4186" y="1172"/>
                  <a:pt x="4248" y="1151"/>
                </a:cubicBezTo>
                <a:cubicBezTo>
                  <a:pt x="4165" y="1151"/>
                  <a:pt x="4248" y="1109"/>
                  <a:pt x="4269" y="1068"/>
                </a:cubicBezTo>
                <a:lnTo>
                  <a:pt x="4416" y="1088"/>
                </a:lnTo>
                <a:cubicBezTo>
                  <a:pt x="4420" y="1071"/>
                  <a:pt x="4438" y="1064"/>
                  <a:pt x="4463" y="1064"/>
                </a:cubicBezTo>
                <a:cubicBezTo>
                  <a:pt x="4531" y="1064"/>
                  <a:pt x="4656" y="1113"/>
                  <a:pt x="4725" y="1113"/>
                </a:cubicBezTo>
                <a:cubicBezTo>
                  <a:pt x="4750" y="1113"/>
                  <a:pt x="4767" y="1106"/>
                  <a:pt x="4772" y="1088"/>
                </a:cubicBezTo>
                <a:lnTo>
                  <a:pt x="4792" y="1005"/>
                </a:lnTo>
                <a:cubicBezTo>
                  <a:pt x="5025" y="933"/>
                  <a:pt x="5277" y="900"/>
                  <a:pt x="5534" y="900"/>
                </a:cubicBezTo>
                <a:close/>
                <a:moveTo>
                  <a:pt x="5880" y="0"/>
                </a:moveTo>
                <a:cubicBezTo>
                  <a:pt x="5741" y="22"/>
                  <a:pt x="5608" y="28"/>
                  <a:pt x="5481" y="28"/>
                </a:cubicBezTo>
                <a:cubicBezTo>
                  <a:pt x="5299" y="28"/>
                  <a:pt x="5128" y="15"/>
                  <a:pt x="4965" y="15"/>
                </a:cubicBezTo>
                <a:cubicBezTo>
                  <a:pt x="4797" y="15"/>
                  <a:pt x="4636" y="29"/>
                  <a:pt x="4479" y="84"/>
                </a:cubicBezTo>
                <a:cubicBezTo>
                  <a:pt x="4604" y="126"/>
                  <a:pt x="4353" y="168"/>
                  <a:pt x="4374" y="210"/>
                </a:cubicBezTo>
                <a:cubicBezTo>
                  <a:pt x="4333" y="225"/>
                  <a:pt x="4304" y="230"/>
                  <a:pt x="4280" y="230"/>
                </a:cubicBezTo>
                <a:cubicBezTo>
                  <a:pt x="4223" y="230"/>
                  <a:pt x="4199" y="199"/>
                  <a:pt x="4133" y="199"/>
                </a:cubicBezTo>
                <a:cubicBezTo>
                  <a:pt x="4113" y="199"/>
                  <a:pt x="4090" y="202"/>
                  <a:pt x="4060" y="210"/>
                </a:cubicBezTo>
                <a:lnTo>
                  <a:pt x="3955" y="335"/>
                </a:lnTo>
                <a:cubicBezTo>
                  <a:pt x="3537" y="335"/>
                  <a:pt x="3725" y="503"/>
                  <a:pt x="3370" y="607"/>
                </a:cubicBezTo>
                <a:cubicBezTo>
                  <a:pt x="3098" y="607"/>
                  <a:pt x="2909" y="921"/>
                  <a:pt x="2554" y="1005"/>
                </a:cubicBezTo>
                <a:lnTo>
                  <a:pt x="2595" y="1068"/>
                </a:lnTo>
                <a:cubicBezTo>
                  <a:pt x="2344" y="1172"/>
                  <a:pt x="2282" y="1340"/>
                  <a:pt x="2093" y="1465"/>
                </a:cubicBezTo>
                <a:cubicBezTo>
                  <a:pt x="2093" y="1492"/>
                  <a:pt x="2100" y="1499"/>
                  <a:pt x="2110" y="1499"/>
                </a:cubicBezTo>
                <a:cubicBezTo>
                  <a:pt x="2123" y="1499"/>
                  <a:pt x="2143" y="1486"/>
                  <a:pt x="2163" y="1486"/>
                </a:cubicBezTo>
                <a:cubicBezTo>
                  <a:pt x="2175" y="1486"/>
                  <a:pt x="2187" y="1491"/>
                  <a:pt x="2198" y="1507"/>
                </a:cubicBezTo>
                <a:cubicBezTo>
                  <a:pt x="2010" y="1612"/>
                  <a:pt x="2323" y="1570"/>
                  <a:pt x="2177" y="1612"/>
                </a:cubicBezTo>
                <a:cubicBezTo>
                  <a:pt x="2093" y="1737"/>
                  <a:pt x="1926" y="1800"/>
                  <a:pt x="1779" y="1863"/>
                </a:cubicBezTo>
                <a:cubicBezTo>
                  <a:pt x="1633" y="1925"/>
                  <a:pt x="1466" y="1967"/>
                  <a:pt x="1382" y="2093"/>
                </a:cubicBezTo>
                <a:cubicBezTo>
                  <a:pt x="1097" y="2296"/>
                  <a:pt x="1129" y="2638"/>
                  <a:pt x="996" y="2638"/>
                </a:cubicBezTo>
                <a:cubicBezTo>
                  <a:pt x="992" y="2638"/>
                  <a:pt x="988" y="2637"/>
                  <a:pt x="984" y="2637"/>
                </a:cubicBezTo>
                <a:lnTo>
                  <a:pt x="1068" y="2490"/>
                </a:lnTo>
                <a:lnTo>
                  <a:pt x="817" y="2867"/>
                </a:lnTo>
                <a:lnTo>
                  <a:pt x="859" y="2888"/>
                </a:lnTo>
                <a:cubicBezTo>
                  <a:pt x="754" y="3034"/>
                  <a:pt x="629" y="3453"/>
                  <a:pt x="461" y="3641"/>
                </a:cubicBezTo>
                <a:cubicBezTo>
                  <a:pt x="482" y="3641"/>
                  <a:pt x="482" y="3641"/>
                  <a:pt x="482" y="3662"/>
                </a:cubicBezTo>
                <a:cubicBezTo>
                  <a:pt x="357" y="3871"/>
                  <a:pt x="419" y="3955"/>
                  <a:pt x="273" y="4122"/>
                </a:cubicBezTo>
                <a:lnTo>
                  <a:pt x="315" y="4101"/>
                </a:lnTo>
                <a:lnTo>
                  <a:pt x="315" y="4101"/>
                </a:lnTo>
                <a:cubicBezTo>
                  <a:pt x="85" y="4415"/>
                  <a:pt x="1" y="5252"/>
                  <a:pt x="22" y="5817"/>
                </a:cubicBezTo>
                <a:cubicBezTo>
                  <a:pt x="100" y="5837"/>
                  <a:pt x="105" y="6108"/>
                  <a:pt x="122" y="6348"/>
                </a:cubicBezTo>
                <a:lnTo>
                  <a:pt x="122" y="6348"/>
                </a:lnTo>
                <a:cubicBezTo>
                  <a:pt x="129" y="6318"/>
                  <a:pt x="154" y="6313"/>
                  <a:pt x="168" y="6298"/>
                </a:cubicBezTo>
                <a:lnTo>
                  <a:pt x="168" y="6298"/>
                </a:lnTo>
                <a:cubicBezTo>
                  <a:pt x="126" y="6654"/>
                  <a:pt x="398" y="6947"/>
                  <a:pt x="419" y="7303"/>
                </a:cubicBezTo>
                <a:lnTo>
                  <a:pt x="419" y="7282"/>
                </a:lnTo>
                <a:cubicBezTo>
                  <a:pt x="503" y="7386"/>
                  <a:pt x="545" y="7805"/>
                  <a:pt x="691" y="7805"/>
                </a:cubicBezTo>
                <a:cubicBezTo>
                  <a:pt x="775" y="8182"/>
                  <a:pt x="963" y="8516"/>
                  <a:pt x="1361" y="8893"/>
                </a:cubicBezTo>
                <a:lnTo>
                  <a:pt x="1361" y="8872"/>
                </a:lnTo>
                <a:cubicBezTo>
                  <a:pt x="1528" y="8977"/>
                  <a:pt x="1675" y="9081"/>
                  <a:pt x="1800" y="9144"/>
                </a:cubicBezTo>
                <a:cubicBezTo>
                  <a:pt x="2197" y="9375"/>
                  <a:pt x="2450" y="9424"/>
                  <a:pt x="2580" y="9424"/>
                </a:cubicBezTo>
                <a:cubicBezTo>
                  <a:pt x="2615" y="9424"/>
                  <a:pt x="2641" y="9420"/>
                  <a:pt x="2658" y="9416"/>
                </a:cubicBezTo>
                <a:cubicBezTo>
                  <a:pt x="2763" y="9353"/>
                  <a:pt x="2616" y="9144"/>
                  <a:pt x="2407" y="8893"/>
                </a:cubicBezTo>
                <a:cubicBezTo>
                  <a:pt x="2198" y="8642"/>
                  <a:pt x="1926" y="8328"/>
                  <a:pt x="1738" y="8035"/>
                </a:cubicBezTo>
                <a:cubicBezTo>
                  <a:pt x="1654" y="7889"/>
                  <a:pt x="1570" y="7763"/>
                  <a:pt x="1528" y="7658"/>
                </a:cubicBezTo>
                <a:cubicBezTo>
                  <a:pt x="1466" y="7575"/>
                  <a:pt x="1445" y="7512"/>
                  <a:pt x="1445" y="7512"/>
                </a:cubicBezTo>
                <a:cubicBezTo>
                  <a:pt x="1445" y="7512"/>
                  <a:pt x="1403" y="7470"/>
                  <a:pt x="1382" y="7386"/>
                </a:cubicBezTo>
                <a:cubicBezTo>
                  <a:pt x="1340" y="7324"/>
                  <a:pt x="1298" y="7219"/>
                  <a:pt x="1256" y="7114"/>
                </a:cubicBezTo>
                <a:cubicBezTo>
                  <a:pt x="1214" y="6989"/>
                  <a:pt x="1152" y="6863"/>
                  <a:pt x="1131" y="6780"/>
                </a:cubicBezTo>
                <a:cubicBezTo>
                  <a:pt x="1131" y="6738"/>
                  <a:pt x="1110" y="6717"/>
                  <a:pt x="1110" y="6717"/>
                </a:cubicBezTo>
                <a:cubicBezTo>
                  <a:pt x="1131" y="6717"/>
                  <a:pt x="1131" y="6633"/>
                  <a:pt x="1110" y="6612"/>
                </a:cubicBezTo>
                <a:cubicBezTo>
                  <a:pt x="1089" y="6131"/>
                  <a:pt x="984" y="5671"/>
                  <a:pt x="942" y="5148"/>
                </a:cubicBezTo>
                <a:cubicBezTo>
                  <a:pt x="922" y="4666"/>
                  <a:pt x="963" y="4122"/>
                  <a:pt x="1235" y="3725"/>
                </a:cubicBezTo>
                <a:cubicBezTo>
                  <a:pt x="1319" y="3557"/>
                  <a:pt x="1445" y="3348"/>
                  <a:pt x="1591" y="3160"/>
                </a:cubicBezTo>
                <a:cubicBezTo>
                  <a:pt x="1654" y="3160"/>
                  <a:pt x="1675" y="3181"/>
                  <a:pt x="1696" y="3244"/>
                </a:cubicBezTo>
                <a:lnTo>
                  <a:pt x="1654" y="3285"/>
                </a:lnTo>
                <a:cubicBezTo>
                  <a:pt x="1717" y="3285"/>
                  <a:pt x="1717" y="3348"/>
                  <a:pt x="1717" y="3390"/>
                </a:cubicBezTo>
                <a:cubicBezTo>
                  <a:pt x="1696" y="3453"/>
                  <a:pt x="1654" y="3432"/>
                  <a:pt x="1633" y="3495"/>
                </a:cubicBezTo>
                <a:cubicBezTo>
                  <a:pt x="1696" y="3557"/>
                  <a:pt x="1675" y="3537"/>
                  <a:pt x="1717" y="3599"/>
                </a:cubicBezTo>
                <a:cubicBezTo>
                  <a:pt x="1759" y="3557"/>
                  <a:pt x="1717" y="3537"/>
                  <a:pt x="1759" y="3516"/>
                </a:cubicBezTo>
                <a:lnTo>
                  <a:pt x="1759" y="3516"/>
                </a:lnTo>
                <a:cubicBezTo>
                  <a:pt x="1738" y="3537"/>
                  <a:pt x="1779" y="3578"/>
                  <a:pt x="1738" y="3620"/>
                </a:cubicBezTo>
                <a:lnTo>
                  <a:pt x="1779" y="3578"/>
                </a:lnTo>
                <a:cubicBezTo>
                  <a:pt x="1779" y="3585"/>
                  <a:pt x="1784" y="3588"/>
                  <a:pt x="1791" y="3588"/>
                </a:cubicBezTo>
                <a:cubicBezTo>
                  <a:pt x="1805" y="3588"/>
                  <a:pt x="1828" y="3578"/>
                  <a:pt x="1842" y="3578"/>
                </a:cubicBezTo>
                <a:cubicBezTo>
                  <a:pt x="1825" y="3595"/>
                  <a:pt x="1822" y="3626"/>
                  <a:pt x="1810" y="3626"/>
                </a:cubicBezTo>
                <a:cubicBezTo>
                  <a:pt x="1808" y="3626"/>
                  <a:pt x="1804" y="3624"/>
                  <a:pt x="1800" y="3620"/>
                </a:cubicBezTo>
                <a:lnTo>
                  <a:pt x="1800" y="3620"/>
                </a:lnTo>
                <a:cubicBezTo>
                  <a:pt x="1800" y="3683"/>
                  <a:pt x="1779" y="3767"/>
                  <a:pt x="1842" y="3767"/>
                </a:cubicBezTo>
                <a:cubicBezTo>
                  <a:pt x="1847" y="3776"/>
                  <a:pt x="1853" y="3780"/>
                  <a:pt x="1860" y="3780"/>
                </a:cubicBezTo>
                <a:cubicBezTo>
                  <a:pt x="1884" y="3780"/>
                  <a:pt x="1920" y="3736"/>
                  <a:pt x="1968" y="3704"/>
                </a:cubicBezTo>
                <a:lnTo>
                  <a:pt x="1968" y="3704"/>
                </a:lnTo>
                <a:cubicBezTo>
                  <a:pt x="1968" y="3725"/>
                  <a:pt x="1947" y="3767"/>
                  <a:pt x="1926" y="3788"/>
                </a:cubicBezTo>
                <a:lnTo>
                  <a:pt x="1947" y="3788"/>
                </a:lnTo>
                <a:lnTo>
                  <a:pt x="1905" y="3829"/>
                </a:lnTo>
                <a:cubicBezTo>
                  <a:pt x="1968" y="3829"/>
                  <a:pt x="1968" y="3850"/>
                  <a:pt x="1968" y="3892"/>
                </a:cubicBezTo>
                <a:cubicBezTo>
                  <a:pt x="1989" y="3934"/>
                  <a:pt x="1968" y="4018"/>
                  <a:pt x="2051" y="4018"/>
                </a:cubicBezTo>
                <a:cubicBezTo>
                  <a:pt x="2051" y="3997"/>
                  <a:pt x="2010" y="3976"/>
                  <a:pt x="2051" y="3934"/>
                </a:cubicBezTo>
                <a:lnTo>
                  <a:pt x="2072" y="3997"/>
                </a:lnTo>
                <a:cubicBezTo>
                  <a:pt x="2072" y="3976"/>
                  <a:pt x="2093" y="3934"/>
                  <a:pt x="2135" y="3913"/>
                </a:cubicBezTo>
                <a:cubicBezTo>
                  <a:pt x="2156" y="3997"/>
                  <a:pt x="2135" y="4101"/>
                  <a:pt x="2177" y="4206"/>
                </a:cubicBezTo>
                <a:cubicBezTo>
                  <a:pt x="2190" y="4198"/>
                  <a:pt x="2199" y="4194"/>
                  <a:pt x="2206" y="4194"/>
                </a:cubicBezTo>
                <a:cubicBezTo>
                  <a:pt x="2236" y="4194"/>
                  <a:pt x="2236" y="4248"/>
                  <a:pt x="2303" y="4248"/>
                </a:cubicBezTo>
                <a:lnTo>
                  <a:pt x="2261" y="4248"/>
                </a:lnTo>
                <a:cubicBezTo>
                  <a:pt x="2261" y="4248"/>
                  <a:pt x="2240" y="4248"/>
                  <a:pt x="2240" y="4290"/>
                </a:cubicBezTo>
                <a:lnTo>
                  <a:pt x="2261" y="4290"/>
                </a:lnTo>
                <a:cubicBezTo>
                  <a:pt x="2240" y="4290"/>
                  <a:pt x="2240" y="4311"/>
                  <a:pt x="2240" y="4311"/>
                </a:cubicBezTo>
                <a:cubicBezTo>
                  <a:pt x="2282" y="4311"/>
                  <a:pt x="2282" y="4311"/>
                  <a:pt x="2282" y="4290"/>
                </a:cubicBezTo>
                <a:cubicBezTo>
                  <a:pt x="2294" y="4302"/>
                  <a:pt x="2299" y="4314"/>
                  <a:pt x="2309" y="4314"/>
                </a:cubicBezTo>
                <a:cubicBezTo>
                  <a:pt x="2316" y="4314"/>
                  <a:pt x="2327" y="4307"/>
                  <a:pt x="2344" y="4290"/>
                </a:cubicBezTo>
                <a:lnTo>
                  <a:pt x="2344" y="4290"/>
                </a:lnTo>
                <a:cubicBezTo>
                  <a:pt x="2386" y="4311"/>
                  <a:pt x="2282" y="4394"/>
                  <a:pt x="2282" y="4436"/>
                </a:cubicBezTo>
                <a:cubicBezTo>
                  <a:pt x="2323" y="4478"/>
                  <a:pt x="2323" y="4499"/>
                  <a:pt x="2344" y="4583"/>
                </a:cubicBezTo>
                <a:lnTo>
                  <a:pt x="2344" y="4562"/>
                </a:lnTo>
                <a:cubicBezTo>
                  <a:pt x="2355" y="4567"/>
                  <a:pt x="2367" y="4568"/>
                  <a:pt x="2378" y="4568"/>
                </a:cubicBezTo>
                <a:cubicBezTo>
                  <a:pt x="2390" y="4568"/>
                  <a:pt x="2402" y="4567"/>
                  <a:pt x="2412" y="4567"/>
                </a:cubicBezTo>
                <a:cubicBezTo>
                  <a:pt x="2433" y="4567"/>
                  <a:pt x="2449" y="4572"/>
                  <a:pt x="2449" y="4604"/>
                </a:cubicBezTo>
                <a:cubicBezTo>
                  <a:pt x="2240" y="4750"/>
                  <a:pt x="2512" y="4708"/>
                  <a:pt x="2470" y="4834"/>
                </a:cubicBezTo>
                <a:cubicBezTo>
                  <a:pt x="2386" y="4855"/>
                  <a:pt x="2428" y="4876"/>
                  <a:pt x="2365" y="4917"/>
                </a:cubicBezTo>
                <a:cubicBezTo>
                  <a:pt x="2491" y="4959"/>
                  <a:pt x="2365" y="5085"/>
                  <a:pt x="2470" y="5148"/>
                </a:cubicBezTo>
                <a:cubicBezTo>
                  <a:pt x="2554" y="5148"/>
                  <a:pt x="2533" y="5231"/>
                  <a:pt x="2470" y="5273"/>
                </a:cubicBezTo>
                <a:cubicBezTo>
                  <a:pt x="2501" y="5252"/>
                  <a:pt x="2527" y="5252"/>
                  <a:pt x="2551" y="5252"/>
                </a:cubicBezTo>
                <a:cubicBezTo>
                  <a:pt x="2570" y="5252"/>
                  <a:pt x="2587" y="5252"/>
                  <a:pt x="2605" y="5241"/>
                </a:cubicBezTo>
                <a:lnTo>
                  <a:pt x="2605" y="5241"/>
                </a:lnTo>
                <a:cubicBezTo>
                  <a:pt x="2539" y="5300"/>
                  <a:pt x="2595" y="5357"/>
                  <a:pt x="2595" y="5357"/>
                </a:cubicBezTo>
                <a:cubicBezTo>
                  <a:pt x="2603" y="5355"/>
                  <a:pt x="2610" y="5354"/>
                  <a:pt x="2615" y="5354"/>
                </a:cubicBezTo>
                <a:cubicBezTo>
                  <a:pt x="2672" y="5354"/>
                  <a:pt x="2643" y="5442"/>
                  <a:pt x="2700" y="5462"/>
                </a:cubicBezTo>
                <a:lnTo>
                  <a:pt x="2616" y="5545"/>
                </a:lnTo>
                <a:lnTo>
                  <a:pt x="2679" y="5503"/>
                </a:lnTo>
                <a:cubicBezTo>
                  <a:pt x="2679" y="5514"/>
                  <a:pt x="2695" y="5519"/>
                  <a:pt x="2713" y="5519"/>
                </a:cubicBezTo>
                <a:cubicBezTo>
                  <a:pt x="2731" y="5519"/>
                  <a:pt x="2752" y="5514"/>
                  <a:pt x="2763" y="5503"/>
                </a:cubicBezTo>
                <a:cubicBezTo>
                  <a:pt x="2784" y="5503"/>
                  <a:pt x="2763" y="5524"/>
                  <a:pt x="2742" y="5545"/>
                </a:cubicBezTo>
                <a:lnTo>
                  <a:pt x="2805" y="5524"/>
                </a:lnTo>
                <a:lnTo>
                  <a:pt x="2805" y="5524"/>
                </a:lnTo>
                <a:cubicBezTo>
                  <a:pt x="2821" y="5540"/>
                  <a:pt x="2752" y="5580"/>
                  <a:pt x="2718" y="5580"/>
                </a:cubicBezTo>
                <a:cubicBezTo>
                  <a:pt x="2707" y="5580"/>
                  <a:pt x="2700" y="5576"/>
                  <a:pt x="2700" y="5566"/>
                </a:cubicBezTo>
                <a:lnTo>
                  <a:pt x="2700" y="5566"/>
                </a:lnTo>
                <a:cubicBezTo>
                  <a:pt x="2575" y="5692"/>
                  <a:pt x="2805" y="5587"/>
                  <a:pt x="2700" y="5692"/>
                </a:cubicBezTo>
                <a:lnTo>
                  <a:pt x="2614" y="5721"/>
                </a:lnTo>
                <a:lnTo>
                  <a:pt x="2614" y="5721"/>
                </a:lnTo>
                <a:cubicBezTo>
                  <a:pt x="2614" y="5718"/>
                  <a:pt x="2615" y="5715"/>
                  <a:pt x="2616" y="5713"/>
                </a:cubicBezTo>
                <a:lnTo>
                  <a:pt x="2616" y="5713"/>
                </a:lnTo>
                <a:lnTo>
                  <a:pt x="2575" y="5734"/>
                </a:lnTo>
                <a:lnTo>
                  <a:pt x="2575" y="5734"/>
                </a:lnTo>
                <a:lnTo>
                  <a:pt x="2614" y="5721"/>
                </a:lnTo>
                <a:lnTo>
                  <a:pt x="2614" y="5721"/>
                </a:lnTo>
                <a:cubicBezTo>
                  <a:pt x="2603" y="5756"/>
                  <a:pt x="2626" y="5763"/>
                  <a:pt x="2655" y="5763"/>
                </a:cubicBezTo>
                <a:cubicBezTo>
                  <a:pt x="2673" y="5763"/>
                  <a:pt x="2693" y="5761"/>
                  <a:pt x="2708" y="5761"/>
                </a:cubicBezTo>
                <a:cubicBezTo>
                  <a:pt x="2731" y="5761"/>
                  <a:pt x="2743" y="5766"/>
                  <a:pt x="2721" y="5796"/>
                </a:cubicBezTo>
                <a:lnTo>
                  <a:pt x="2763" y="5796"/>
                </a:lnTo>
                <a:cubicBezTo>
                  <a:pt x="2763" y="5817"/>
                  <a:pt x="2763" y="5817"/>
                  <a:pt x="2700" y="5838"/>
                </a:cubicBezTo>
                <a:cubicBezTo>
                  <a:pt x="2742" y="5901"/>
                  <a:pt x="2805" y="5964"/>
                  <a:pt x="2867" y="6006"/>
                </a:cubicBezTo>
                <a:cubicBezTo>
                  <a:pt x="2860" y="6021"/>
                  <a:pt x="2849" y="6025"/>
                  <a:pt x="2837" y="6025"/>
                </a:cubicBezTo>
                <a:cubicBezTo>
                  <a:pt x="2823" y="6025"/>
                  <a:pt x="2808" y="6020"/>
                  <a:pt x="2791" y="6020"/>
                </a:cubicBezTo>
                <a:cubicBezTo>
                  <a:pt x="2782" y="6020"/>
                  <a:pt x="2772" y="6022"/>
                  <a:pt x="2763" y="6026"/>
                </a:cubicBezTo>
                <a:cubicBezTo>
                  <a:pt x="2679" y="6089"/>
                  <a:pt x="2784" y="6089"/>
                  <a:pt x="2826" y="6131"/>
                </a:cubicBezTo>
                <a:lnTo>
                  <a:pt x="2763" y="6131"/>
                </a:lnTo>
                <a:lnTo>
                  <a:pt x="2805" y="6194"/>
                </a:lnTo>
                <a:lnTo>
                  <a:pt x="2867" y="6173"/>
                </a:lnTo>
                <a:lnTo>
                  <a:pt x="2867" y="6236"/>
                </a:lnTo>
                <a:cubicBezTo>
                  <a:pt x="2861" y="6242"/>
                  <a:pt x="2857" y="6244"/>
                  <a:pt x="2853" y="6244"/>
                </a:cubicBezTo>
                <a:cubicBezTo>
                  <a:pt x="2845" y="6244"/>
                  <a:pt x="2840" y="6230"/>
                  <a:pt x="2826" y="6215"/>
                </a:cubicBezTo>
                <a:lnTo>
                  <a:pt x="2826" y="6215"/>
                </a:lnTo>
                <a:cubicBezTo>
                  <a:pt x="2847" y="6278"/>
                  <a:pt x="2679" y="6340"/>
                  <a:pt x="2805" y="6403"/>
                </a:cubicBezTo>
                <a:lnTo>
                  <a:pt x="2867" y="6382"/>
                </a:lnTo>
                <a:cubicBezTo>
                  <a:pt x="2847" y="6382"/>
                  <a:pt x="2847" y="6382"/>
                  <a:pt x="2847" y="6361"/>
                </a:cubicBezTo>
                <a:cubicBezTo>
                  <a:pt x="2866" y="6347"/>
                  <a:pt x="2880" y="6341"/>
                  <a:pt x="2890" y="6341"/>
                </a:cubicBezTo>
                <a:cubicBezTo>
                  <a:pt x="2924" y="6341"/>
                  <a:pt x="2919" y="6403"/>
                  <a:pt x="2951" y="6403"/>
                </a:cubicBezTo>
                <a:cubicBezTo>
                  <a:pt x="2888" y="6424"/>
                  <a:pt x="2951" y="6466"/>
                  <a:pt x="2847" y="6508"/>
                </a:cubicBezTo>
                <a:cubicBezTo>
                  <a:pt x="2993" y="6591"/>
                  <a:pt x="2826" y="6696"/>
                  <a:pt x="2909" y="6780"/>
                </a:cubicBezTo>
                <a:cubicBezTo>
                  <a:pt x="2918" y="6776"/>
                  <a:pt x="2924" y="6774"/>
                  <a:pt x="2930" y="6774"/>
                </a:cubicBezTo>
                <a:cubicBezTo>
                  <a:pt x="2953" y="6774"/>
                  <a:pt x="2960" y="6801"/>
                  <a:pt x="2993" y="6801"/>
                </a:cubicBezTo>
                <a:cubicBezTo>
                  <a:pt x="3035" y="6822"/>
                  <a:pt x="2930" y="6822"/>
                  <a:pt x="2930" y="6863"/>
                </a:cubicBezTo>
                <a:lnTo>
                  <a:pt x="3014" y="6884"/>
                </a:lnTo>
                <a:cubicBezTo>
                  <a:pt x="2909" y="6968"/>
                  <a:pt x="3139" y="6926"/>
                  <a:pt x="3098" y="7010"/>
                </a:cubicBezTo>
                <a:cubicBezTo>
                  <a:pt x="2993" y="7052"/>
                  <a:pt x="3181" y="7114"/>
                  <a:pt x="3077" y="7198"/>
                </a:cubicBezTo>
                <a:lnTo>
                  <a:pt x="3139" y="7198"/>
                </a:lnTo>
                <a:cubicBezTo>
                  <a:pt x="3077" y="7261"/>
                  <a:pt x="3202" y="7282"/>
                  <a:pt x="3160" y="7324"/>
                </a:cubicBezTo>
                <a:cubicBezTo>
                  <a:pt x="3181" y="7331"/>
                  <a:pt x="3193" y="7333"/>
                  <a:pt x="3201" y="7333"/>
                </a:cubicBezTo>
                <a:cubicBezTo>
                  <a:pt x="3219" y="7333"/>
                  <a:pt x="3223" y="7324"/>
                  <a:pt x="3265" y="7324"/>
                </a:cubicBezTo>
                <a:cubicBezTo>
                  <a:pt x="3254" y="7335"/>
                  <a:pt x="3257" y="7338"/>
                  <a:pt x="3267" y="7338"/>
                </a:cubicBezTo>
                <a:cubicBezTo>
                  <a:pt x="3282" y="7338"/>
                  <a:pt x="3311" y="7330"/>
                  <a:pt x="3328" y="7324"/>
                </a:cubicBezTo>
                <a:lnTo>
                  <a:pt x="3328" y="7324"/>
                </a:lnTo>
                <a:cubicBezTo>
                  <a:pt x="3410" y="7408"/>
                  <a:pt x="3077" y="7470"/>
                  <a:pt x="3098" y="7533"/>
                </a:cubicBezTo>
                <a:cubicBezTo>
                  <a:pt x="3014" y="7596"/>
                  <a:pt x="3244" y="7658"/>
                  <a:pt x="3098" y="7658"/>
                </a:cubicBezTo>
                <a:lnTo>
                  <a:pt x="3077" y="7638"/>
                </a:lnTo>
                <a:lnTo>
                  <a:pt x="3077" y="7721"/>
                </a:lnTo>
                <a:lnTo>
                  <a:pt x="3119" y="7721"/>
                </a:lnTo>
                <a:cubicBezTo>
                  <a:pt x="3077" y="7763"/>
                  <a:pt x="3160" y="7847"/>
                  <a:pt x="3056" y="7889"/>
                </a:cubicBezTo>
                <a:cubicBezTo>
                  <a:pt x="3077" y="7889"/>
                  <a:pt x="3077" y="7889"/>
                  <a:pt x="3077" y="7910"/>
                </a:cubicBezTo>
                <a:cubicBezTo>
                  <a:pt x="3035" y="7951"/>
                  <a:pt x="3119" y="7972"/>
                  <a:pt x="3014" y="7993"/>
                </a:cubicBezTo>
                <a:lnTo>
                  <a:pt x="3035" y="7993"/>
                </a:lnTo>
                <a:cubicBezTo>
                  <a:pt x="2909" y="8056"/>
                  <a:pt x="2930" y="8223"/>
                  <a:pt x="2909" y="8349"/>
                </a:cubicBezTo>
                <a:cubicBezTo>
                  <a:pt x="2993" y="8349"/>
                  <a:pt x="2951" y="8412"/>
                  <a:pt x="2930" y="8454"/>
                </a:cubicBezTo>
                <a:lnTo>
                  <a:pt x="2972" y="8454"/>
                </a:lnTo>
                <a:cubicBezTo>
                  <a:pt x="2867" y="8495"/>
                  <a:pt x="3056" y="8600"/>
                  <a:pt x="2951" y="8663"/>
                </a:cubicBezTo>
                <a:cubicBezTo>
                  <a:pt x="2993" y="8684"/>
                  <a:pt x="2867" y="8747"/>
                  <a:pt x="3014" y="8788"/>
                </a:cubicBezTo>
                <a:cubicBezTo>
                  <a:pt x="2888" y="8851"/>
                  <a:pt x="2888" y="8914"/>
                  <a:pt x="2930" y="9039"/>
                </a:cubicBezTo>
                <a:lnTo>
                  <a:pt x="2951" y="9039"/>
                </a:lnTo>
                <a:cubicBezTo>
                  <a:pt x="3014" y="9123"/>
                  <a:pt x="3056" y="9165"/>
                  <a:pt x="3119" y="9228"/>
                </a:cubicBezTo>
                <a:cubicBezTo>
                  <a:pt x="3014" y="9186"/>
                  <a:pt x="2909" y="9165"/>
                  <a:pt x="2847" y="9165"/>
                </a:cubicBezTo>
                <a:cubicBezTo>
                  <a:pt x="2721" y="9165"/>
                  <a:pt x="2679" y="9207"/>
                  <a:pt x="2763" y="9395"/>
                </a:cubicBezTo>
                <a:cubicBezTo>
                  <a:pt x="2847" y="9542"/>
                  <a:pt x="3056" y="9876"/>
                  <a:pt x="3621" y="10232"/>
                </a:cubicBezTo>
                <a:cubicBezTo>
                  <a:pt x="3872" y="10274"/>
                  <a:pt x="4081" y="10316"/>
                  <a:pt x="4416" y="10441"/>
                </a:cubicBezTo>
                <a:lnTo>
                  <a:pt x="4332" y="10504"/>
                </a:lnTo>
                <a:cubicBezTo>
                  <a:pt x="4353" y="10502"/>
                  <a:pt x="4373" y="10501"/>
                  <a:pt x="4393" y="10501"/>
                </a:cubicBezTo>
                <a:cubicBezTo>
                  <a:pt x="4593" y="10501"/>
                  <a:pt x="4747" y="10590"/>
                  <a:pt x="4918" y="10609"/>
                </a:cubicBezTo>
                <a:cubicBezTo>
                  <a:pt x="5023" y="10692"/>
                  <a:pt x="4751" y="10692"/>
                  <a:pt x="4981" y="10755"/>
                </a:cubicBezTo>
                <a:cubicBezTo>
                  <a:pt x="5226" y="10780"/>
                  <a:pt x="5256" y="10790"/>
                  <a:pt x="5322" y="10790"/>
                </a:cubicBezTo>
                <a:cubicBezTo>
                  <a:pt x="5369" y="10790"/>
                  <a:pt x="5435" y="10785"/>
                  <a:pt x="5608" y="10776"/>
                </a:cubicBezTo>
                <a:cubicBezTo>
                  <a:pt x="5567" y="10734"/>
                  <a:pt x="5357" y="10755"/>
                  <a:pt x="5420" y="10692"/>
                </a:cubicBezTo>
                <a:lnTo>
                  <a:pt x="5420" y="10692"/>
                </a:lnTo>
                <a:cubicBezTo>
                  <a:pt x="5457" y="10729"/>
                  <a:pt x="5700" y="10734"/>
                  <a:pt x="5734" y="10776"/>
                </a:cubicBezTo>
                <a:lnTo>
                  <a:pt x="5734" y="10776"/>
                </a:lnTo>
                <a:lnTo>
                  <a:pt x="5734" y="10734"/>
                </a:lnTo>
                <a:cubicBezTo>
                  <a:pt x="5746" y="10737"/>
                  <a:pt x="5757" y="10738"/>
                  <a:pt x="5768" y="10738"/>
                </a:cubicBezTo>
                <a:cubicBezTo>
                  <a:pt x="5836" y="10738"/>
                  <a:pt x="5895" y="10689"/>
                  <a:pt x="5985" y="10671"/>
                </a:cubicBezTo>
                <a:lnTo>
                  <a:pt x="5985" y="10671"/>
                </a:lnTo>
                <a:cubicBezTo>
                  <a:pt x="6027" y="10692"/>
                  <a:pt x="6069" y="10713"/>
                  <a:pt x="5943" y="10734"/>
                </a:cubicBezTo>
                <a:cubicBezTo>
                  <a:pt x="6046" y="10744"/>
                  <a:pt x="6166" y="10753"/>
                  <a:pt x="6280" y="10753"/>
                </a:cubicBezTo>
                <a:cubicBezTo>
                  <a:pt x="6421" y="10753"/>
                  <a:pt x="6553" y="10739"/>
                  <a:pt x="6634" y="10692"/>
                </a:cubicBezTo>
                <a:cubicBezTo>
                  <a:pt x="6843" y="10651"/>
                  <a:pt x="6759" y="10588"/>
                  <a:pt x="6822" y="10525"/>
                </a:cubicBezTo>
                <a:cubicBezTo>
                  <a:pt x="6839" y="10516"/>
                  <a:pt x="6867" y="10511"/>
                  <a:pt x="6896" y="10511"/>
                </a:cubicBezTo>
                <a:cubicBezTo>
                  <a:pt x="6936" y="10511"/>
                  <a:pt x="6977" y="10521"/>
                  <a:pt x="6989" y="10546"/>
                </a:cubicBezTo>
                <a:lnTo>
                  <a:pt x="7010" y="10525"/>
                </a:lnTo>
                <a:lnTo>
                  <a:pt x="7094" y="10546"/>
                </a:lnTo>
                <a:cubicBezTo>
                  <a:pt x="7471" y="10337"/>
                  <a:pt x="7910" y="10337"/>
                  <a:pt x="8182" y="10065"/>
                </a:cubicBezTo>
                <a:lnTo>
                  <a:pt x="8182" y="10065"/>
                </a:lnTo>
                <a:cubicBezTo>
                  <a:pt x="8101" y="10097"/>
                  <a:pt x="8006" y="10168"/>
                  <a:pt x="7949" y="10168"/>
                </a:cubicBezTo>
                <a:cubicBezTo>
                  <a:pt x="7933" y="10168"/>
                  <a:pt x="7919" y="10162"/>
                  <a:pt x="7910" y="10148"/>
                </a:cubicBezTo>
                <a:lnTo>
                  <a:pt x="8182" y="10023"/>
                </a:lnTo>
                <a:lnTo>
                  <a:pt x="8182" y="10023"/>
                </a:lnTo>
                <a:cubicBezTo>
                  <a:pt x="8125" y="10046"/>
                  <a:pt x="8067" y="10062"/>
                  <a:pt x="8031" y="10062"/>
                </a:cubicBezTo>
                <a:cubicBezTo>
                  <a:pt x="8000" y="10062"/>
                  <a:pt x="7984" y="10051"/>
                  <a:pt x="7994" y="10023"/>
                </a:cubicBezTo>
                <a:cubicBezTo>
                  <a:pt x="8370" y="9855"/>
                  <a:pt x="8726" y="9709"/>
                  <a:pt x="9124" y="9374"/>
                </a:cubicBezTo>
                <a:cubicBezTo>
                  <a:pt x="9124" y="9353"/>
                  <a:pt x="9124" y="9353"/>
                  <a:pt x="9124" y="9332"/>
                </a:cubicBezTo>
                <a:cubicBezTo>
                  <a:pt x="9145" y="9311"/>
                  <a:pt x="9165" y="9311"/>
                  <a:pt x="9165" y="9291"/>
                </a:cubicBezTo>
                <a:cubicBezTo>
                  <a:pt x="9165" y="9270"/>
                  <a:pt x="9165" y="9270"/>
                  <a:pt x="9165" y="9270"/>
                </a:cubicBezTo>
                <a:cubicBezTo>
                  <a:pt x="9249" y="9165"/>
                  <a:pt x="9375" y="9060"/>
                  <a:pt x="9417" y="8935"/>
                </a:cubicBezTo>
                <a:cubicBezTo>
                  <a:pt x="9417" y="8977"/>
                  <a:pt x="9417" y="8977"/>
                  <a:pt x="9437" y="8977"/>
                </a:cubicBezTo>
                <a:cubicBezTo>
                  <a:pt x="9404" y="9010"/>
                  <a:pt x="9389" y="9037"/>
                  <a:pt x="9400" y="9037"/>
                </a:cubicBezTo>
                <a:cubicBezTo>
                  <a:pt x="9410" y="9037"/>
                  <a:pt x="9441" y="9015"/>
                  <a:pt x="9500" y="8956"/>
                </a:cubicBezTo>
                <a:cubicBezTo>
                  <a:pt x="9521" y="8935"/>
                  <a:pt x="9542" y="8914"/>
                  <a:pt x="9563" y="8914"/>
                </a:cubicBezTo>
                <a:cubicBezTo>
                  <a:pt x="9603" y="8834"/>
                  <a:pt x="9609" y="8805"/>
                  <a:pt x="9592" y="8805"/>
                </a:cubicBezTo>
                <a:cubicBezTo>
                  <a:pt x="9582" y="8805"/>
                  <a:pt x="9565" y="8815"/>
                  <a:pt x="9542" y="8830"/>
                </a:cubicBezTo>
                <a:cubicBezTo>
                  <a:pt x="9593" y="8779"/>
                  <a:pt x="9658" y="8714"/>
                  <a:pt x="9635" y="8714"/>
                </a:cubicBezTo>
                <a:cubicBezTo>
                  <a:pt x="9630" y="8714"/>
                  <a:pt x="9621" y="8718"/>
                  <a:pt x="9605" y="8726"/>
                </a:cubicBezTo>
                <a:cubicBezTo>
                  <a:pt x="9751" y="8495"/>
                  <a:pt x="9856" y="8537"/>
                  <a:pt x="9961" y="8412"/>
                </a:cubicBezTo>
                <a:cubicBezTo>
                  <a:pt x="10122" y="8170"/>
                  <a:pt x="10186" y="8064"/>
                  <a:pt x="10358" y="7721"/>
                </a:cubicBezTo>
                <a:lnTo>
                  <a:pt x="10358" y="7721"/>
                </a:lnTo>
                <a:cubicBezTo>
                  <a:pt x="10400" y="7616"/>
                  <a:pt x="10316" y="7554"/>
                  <a:pt x="10421" y="7345"/>
                </a:cubicBezTo>
                <a:cubicBezTo>
                  <a:pt x="10756" y="7282"/>
                  <a:pt x="10630" y="6801"/>
                  <a:pt x="10777" y="6340"/>
                </a:cubicBezTo>
                <a:cubicBezTo>
                  <a:pt x="10788" y="6352"/>
                  <a:pt x="10798" y="6356"/>
                  <a:pt x="10806" y="6356"/>
                </a:cubicBezTo>
                <a:cubicBezTo>
                  <a:pt x="10857" y="6356"/>
                  <a:pt x="10867" y="6189"/>
                  <a:pt x="10910" y="6189"/>
                </a:cubicBezTo>
                <a:cubicBezTo>
                  <a:pt x="10914" y="6189"/>
                  <a:pt x="10919" y="6191"/>
                  <a:pt x="10923" y="6194"/>
                </a:cubicBezTo>
                <a:cubicBezTo>
                  <a:pt x="10923" y="6026"/>
                  <a:pt x="10944" y="5859"/>
                  <a:pt x="10944" y="5713"/>
                </a:cubicBezTo>
                <a:cubicBezTo>
                  <a:pt x="10986" y="5399"/>
                  <a:pt x="11028" y="5106"/>
                  <a:pt x="10923" y="4771"/>
                </a:cubicBezTo>
                <a:lnTo>
                  <a:pt x="10923" y="4792"/>
                </a:lnTo>
                <a:cubicBezTo>
                  <a:pt x="10860" y="4645"/>
                  <a:pt x="10818" y="4290"/>
                  <a:pt x="10860" y="4143"/>
                </a:cubicBezTo>
                <a:lnTo>
                  <a:pt x="10860" y="4143"/>
                </a:lnTo>
                <a:cubicBezTo>
                  <a:pt x="10853" y="4162"/>
                  <a:pt x="10844" y="4169"/>
                  <a:pt x="10834" y="4169"/>
                </a:cubicBezTo>
                <a:cubicBezTo>
                  <a:pt x="10799" y="4169"/>
                  <a:pt x="10754" y="4075"/>
                  <a:pt x="10719" y="4075"/>
                </a:cubicBezTo>
                <a:cubicBezTo>
                  <a:pt x="10711" y="4075"/>
                  <a:pt x="10703" y="4081"/>
                  <a:pt x="10696" y="4095"/>
                </a:cubicBezTo>
                <a:lnTo>
                  <a:pt x="10696" y="4095"/>
                </a:lnTo>
                <a:cubicBezTo>
                  <a:pt x="10749" y="3961"/>
                  <a:pt x="10567" y="3537"/>
                  <a:pt x="10567" y="3537"/>
                </a:cubicBezTo>
                <a:cubicBezTo>
                  <a:pt x="10463" y="3474"/>
                  <a:pt x="10400" y="3118"/>
                  <a:pt x="10233" y="2951"/>
                </a:cubicBezTo>
                <a:lnTo>
                  <a:pt x="10191" y="2658"/>
                </a:lnTo>
                <a:lnTo>
                  <a:pt x="10170" y="2783"/>
                </a:lnTo>
                <a:cubicBezTo>
                  <a:pt x="10134" y="2700"/>
                  <a:pt x="10105" y="2664"/>
                  <a:pt x="10087" y="2664"/>
                </a:cubicBezTo>
                <a:cubicBezTo>
                  <a:pt x="10073" y="2664"/>
                  <a:pt x="10065" y="2684"/>
                  <a:pt x="10065" y="2721"/>
                </a:cubicBezTo>
                <a:cubicBezTo>
                  <a:pt x="10023" y="2658"/>
                  <a:pt x="10023" y="2616"/>
                  <a:pt x="9961" y="2532"/>
                </a:cubicBezTo>
                <a:lnTo>
                  <a:pt x="9940" y="2595"/>
                </a:lnTo>
                <a:cubicBezTo>
                  <a:pt x="9848" y="2503"/>
                  <a:pt x="9868" y="2401"/>
                  <a:pt x="9910" y="2401"/>
                </a:cubicBezTo>
                <a:cubicBezTo>
                  <a:pt x="9925" y="2401"/>
                  <a:pt x="9944" y="2415"/>
                  <a:pt x="9961" y="2449"/>
                </a:cubicBezTo>
                <a:cubicBezTo>
                  <a:pt x="9877" y="2030"/>
                  <a:pt x="9793" y="2302"/>
                  <a:pt x="9668" y="1967"/>
                </a:cubicBezTo>
                <a:lnTo>
                  <a:pt x="9689" y="1863"/>
                </a:lnTo>
                <a:cubicBezTo>
                  <a:pt x="9584" y="1695"/>
                  <a:pt x="9532" y="1695"/>
                  <a:pt x="9479" y="1695"/>
                </a:cubicBezTo>
                <a:cubicBezTo>
                  <a:pt x="9427" y="1695"/>
                  <a:pt x="9375" y="1695"/>
                  <a:pt x="9270" y="1528"/>
                </a:cubicBezTo>
                <a:lnTo>
                  <a:pt x="9228" y="1549"/>
                </a:lnTo>
                <a:cubicBezTo>
                  <a:pt x="9165" y="1486"/>
                  <a:pt x="9082" y="1402"/>
                  <a:pt x="9165" y="1381"/>
                </a:cubicBezTo>
                <a:cubicBezTo>
                  <a:pt x="8873" y="1151"/>
                  <a:pt x="8496" y="963"/>
                  <a:pt x="8224" y="858"/>
                </a:cubicBezTo>
                <a:cubicBezTo>
                  <a:pt x="8158" y="801"/>
                  <a:pt x="8160" y="788"/>
                  <a:pt x="8183" y="788"/>
                </a:cubicBezTo>
                <a:cubicBezTo>
                  <a:pt x="8200" y="788"/>
                  <a:pt x="8228" y="795"/>
                  <a:pt x="8249" y="795"/>
                </a:cubicBezTo>
                <a:cubicBezTo>
                  <a:pt x="8272" y="795"/>
                  <a:pt x="8286" y="787"/>
                  <a:pt x="8266" y="754"/>
                </a:cubicBezTo>
                <a:cubicBezTo>
                  <a:pt x="8098" y="544"/>
                  <a:pt x="7973" y="607"/>
                  <a:pt x="7785" y="544"/>
                </a:cubicBezTo>
                <a:lnTo>
                  <a:pt x="7868" y="524"/>
                </a:lnTo>
                <a:cubicBezTo>
                  <a:pt x="7868" y="524"/>
                  <a:pt x="7764" y="482"/>
                  <a:pt x="7659" y="440"/>
                </a:cubicBezTo>
                <a:cubicBezTo>
                  <a:pt x="7554" y="398"/>
                  <a:pt x="7450" y="356"/>
                  <a:pt x="7450" y="356"/>
                </a:cubicBezTo>
                <a:lnTo>
                  <a:pt x="7450" y="356"/>
                </a:lnTo>
                <a:lnTo>
                  <a:pt x="7492" y="440"/>
                </a:lnTo>
                <a:lnTo>
                  <a:pt x="7220" y="335"/>
                </a:lnTo>
                <a:cubicBezTo>
                  <a:pt x="7195" y="311"/>
                  <a:pt x="7196" y="302"/>
                  <a:pt x="7213" y="302"/>
                </a:cubicBezTo>
                <a:cubicBezTo>
                  <a:pt x="7239" y="302"/>
                  <a:pt x="7302" y="323"/>
                  <a:pt x="7366" y="335"/>
                </a:cubicBezTo>
                <a:cubicBezTo>
                  <a:pt x="7097" y="239"/>
                  <a:pt x="6899" y="37"/>
                  <a:pt x="6593" y="37"/>
                </a:cubicBezTo>
                <a:cubicBezTo>
                  <a:pt x="6565" y="37"/>
                  <a:pt x="6537" y="39"/>
                  <a:pt x="6508" y="42"/>
                </a:cubicBezTo>
                <a:lnTo>
                  <a:pt x="6550" y="105"/>
                </a:lnTo>
                <a:cubicBezTo>
                  <a:pt x="6550" y="105"/>
                  <a:pt x="6592" y="105"/>
                  <a:pt x="6613" y="126"/>
                </a:cubicBezTo>
                <a:cubicBezTo>
                  <a:pt x="6716" y="177"/>
                  <a:pt x="6718" y="193"/>
                  <a:pt x="6676" y="193"/>
                </a:cubicBezTo>
                <a:cubicBezTo>
                  <a:pt x="6616" y="193"/>
                  <a:pt x="6462" y="160"/>
                  <a:pt x="6394" y="160"/>
                </a:cubicBezTo>
                <a:cubicBezTo>
                  <a:pt x="6376" y="160"/>
                  <a:pt x="6365" y="162"/>
                  <a:pt x="6362" y="168"/>
                </a:cubicBezTo>
                <a:cubicBezTo>
                  <a:pt x="6278" y="84"/>
                  <a:pt x="6006" y="105"/>
                  <a:pt x="5880" y="0"/>
                </a:cubicBezTo>
                <a:close/>
                <a:moveTo>
                  <a:pt x="5734" y="10776"/>
                </a:moveTo>
                <a:lnTo>
                  <a:pt x="5734" y="10797"/>
                </a:lnTo>
                <a:cubicBezTo>
                  <a:pt x="5739" y="10789"/>
                  <a:pt x="5739" y="10782"/>
                  <a:pt x="5734" y="1077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2"/>
          <p:cNvSpPr/>
          <p:nvPr/>
        </p:nvSpPr>
        <p:spPr>
          <a:xfrm>
            <a:off x="6644597" y="3498560"/>
            <a:ext cx="694987" cy="787238"/>
          </a:xfrm>
          <a:custGeom>
            <a:rect b="b" l="l" r="r" t="t"/>
            <a:pathLst>
              <a:path extrusionOk="0" h="25668" w="22662">
                <a:moveTo>
                  <a:pt x="10254" y="771"/>
                </a:moveTo>
                <a:cubicBezTo>
                  <a:pt x="10337" y="1420"/>
                  <a:pt x="10379" y="2068"/>
                  <a:pt x="10526" y="2717"/>
                </a:cubicBezTo>
                <a:cubicBezTo>
                  <a:pt x="10777" y="3763"/>
                  <a:pt x="11258" y="4663"/>
                  <a:pt x="11237" y="5772"/>
                </a:cubicBezTo>
                <a:cubicBezTo>
                  <a:pt x="11195" y="7759"/>
                  <a:pt x="10107" y="9412"/>
                  <a:pt x="8789" y="10814"/>
                </a:cubicBezTo>
                <a:cubicBezTo>
                  <a:pt x="8893" y="9956"/>
                  <a:pt x="8893" y="9119"/>
                  <a:pt x="9061" y="8262"/>
                </a:cubicBezTo>
                <a:cubicBezTo>
                  <a:pt x="9249" y="7320"/>
                  <a:pt x="9479" y="6399"/>
                  <a:pt x="9689" y="5458"/>
                </a:cubicBezTo>
                <a:cubicBezTo>
                  <a:pt x="9701" y="5409"/>
                  <a:pt x="9657" y="5375"/>
                  <a:pt x="9613" y="5375"/>
                </a:cubicBezTo>
                <a:cubicBezTo>
                  <a:pt x="9582" y="5375"/>
                  <a:pt x="9551" y="5393"/>
                  <a:pt x="9542" y="5437"/>
                </a:cubicBezTo>
                <a:cubicBezTo>
                  <a:pt x="8935" y="7090"/>
                  <a:pt x="7952" y="9308"/>
                  <a:pt x="8412" y="11128"/>
                </a:cubicBezTo>
                <a:cubicBezTo>
                  <a:pt x="8412" y="11149"/>
                  <a:pt x="8433" y="11170"/>
                  <a:pt x="8433" y="11191"/>
                </a:cubicBezTo>
                <a:cubicBezTo>
                  <a:pt x="8412" y="11233"/>
                  <a:pt x="8370" y="11275"/>
                  <a:pt x="8329" y="11296"/>
                </a:cubicBezTo>
                <a:cubicBezTo>
                  <a:pt x="7282" y="7320"/>
                  <a:pt x="7638" y="4014"/>
                  <a:pt x="10254" y="771"/>
                </a:cubicBezTo>
                <a:close/>
                <a:moveTo>
                  <a:pt x="14569" y="9002"/>
                </a:moveTo>
                <a:cubicBezTo>
                  <a:pt x="15991" y="9002"/>
                  <a:pt x="17387" y="9607"/>
                  <a:pt x="18497" y="11065"/>
                </a:cubicBezTo>
                <a:cubicBezTo>
                  <a:pt x="21866" y="15459"/>
                  <a:pt x="18079" y="21862"/>
                  <a:pt x="13622" y="23724"/>
                </a:cubicBezTo>
                <a:cubicBezTo>
                  <a:pt x="12246" y="24290"/>
                  <a:pt x="10738" y="24591"/>
                  <a:pt x="9253" y="24591"/>
                </a:cubicBezTo>
                <a:cubicBezTo>
                  <a:pt x="6021" y="24591"/>
                  <a:pt x="2905" y="23163"/>
                  <a:pt x="1528" y="19937"/>
                </a:cubicBezTo>
                <a:cubicBezTo>
                  <a:pt x="629" y="17845"/>
                  <a:pt x="629" y="15606"/>
                  <a:pt x="2135" y="13785"/>
                </a:cubicBezTo>
                <a:cubicBezTo>
                  <a:pt x="2637" y="13179"/>
                  <a:pt x="3370" y="12467"/>
                  <a:pt x="4165" y="12007"/>
                </a:cubicBezTo>
                <a:cubicBezTo>
                  <a:pt x="4513" y="11936"/>
                  <a:pt x="4878" y="11905"/>
                  <a:pt x="5248" y="11905"/>
                </a:cubicBezTo>
                <a:cubicBezTo>
                  <a:pt x="6304" y="11905"/>
                  <a:pt x="7404" y="12158"/>
                  <a:pt x="8287" y="12467"/>
                </a:cubicBezTo>
                <a:cubicBezTo>
                  <a:pt x="8342" y="12488"/>
                  <a:pt x="8405" y="12500"/>
                  <a:pt x="8469" y="12500"/>
                </a:cubicBezTo>
                <a:cubicBezTo>
                  <a:pt x="8596" y="12500"/>
                  <a:pt x="8726" y="12453"/>
                  <a:pt x="8810" y="12342"/>
                </a:cubicBezTo>
                <a:cubicBezTo>
                  <a:pt x="10174" y="10408"/>
                  <a:pt x="12401" y="9002"/>
                  <a:pt x="14569" y="9002"/>
                </a:cubicBezTo>
                <a:close/>
                <a:moveTo>
                  <a:pt x="10374" y="1"/>
                </a:moveTo>
                <a:cubicBezTo>
                  <a:pt x="10311" y="1"/>
                  <a:pt x="10245" y="26"/>
                  <a:pt x="10191" y="80"/>
                </a:cubicBezTo>
                <a:cubicBezTo>
                  <a:pt x="7785" y="2738"/>
                  <a:pt x="6550" y="6106"/>
                  <a:pt x="7324" y="9475"/>
                </a:cubicBezTo>
                <a:cubicBezTo>
                  <a:pt x="7052" y="9078"/>
                  <a:pt x="6759" y="8722"/>
                  <a:pt x="6508" y="8471"/>
                </a:cubicBezTo>
                <a:cubicBezTo>
                  <a:pt x="5703" y="7665"/>
                  <a:pt x="4658" y="7358"/>
                  <a:pt x="3546" y="7358"/>
                </a:cubicBezTo>
                <a:cubicBezTo>
                  <a:pt x="3474" y="7358"/>
                  <a:pt x="3401" y="7359"/>
                  <a:pt x="3328" y="7362"/>
                </a:cubicBezTo>
                <a:cubicBezTo>
                  <a:pt x="3160" y="7362"/>
                  <a:pt x="3181" y="7613"/>
                  <a:pt x="3328" y="7655"/>
                </a:cubicBezTo>
                <a:cubicBezTo>
                  <a:pt x="4520" y="7906"/>
                  <a:pt x="5567" y="8387"/>
                  <a:pt x="6320" y="9391"/>
                </a:cubicBezTo>
                <a:cubicBezTo>
                  <a:pt x="6717" y="9956"/>
                  <a:pt x="6906" y="10752"/>
                  <a:pt x="7303" y="11337"/>
                </a:cubicBezTo>
                <a:cubicBezTo>
                  <a:pt x="7157" y="11296"/>
                  <a:pt x="7010" y="11275"/>
                  <a:pt x="6906" y="11254"/>
                </a:cubicBezTo>
                <a:cubicBezTo>
                  <a:pt x="6843" y="11233"/>
                  <a:pt x="6780" y="11233"/>
                  <a:pt x="6717" y="11233"/>
                </a:cubicBezTo>
                <a:cubicBezTo>
                  <a:pt x="6258" y="11060"/>
                  <a:pt x="5808" y="10947"/>
                  <a:pt x="5335" y="10947"/>
                </a:cubicBezTo>
                <a:cubicBezTo>
                  <a:pt x="5118" y="10947"/>
                  <a:pt x="4897" y="10971"/>
                  <a:pt x="4667" y="11024"/>
                </a:cubicBezTo>
                <a:cubicBezTo>
                  <a:pt x="4583" y="11044"/>
                  <a:pt x="4479" y="11086"/>
                  <a:pt x="4374" y="11128"/>
                </a:cubicBezTo>
                <a:cubicBezTo>
                  <a:pt x="3767" y="11191"/>
                  <a:pt x="3181" y="11358"/>
                  <a:pt x="2679" y="11672"/>
                </a:cubicBezTo>
                <a:cubicBezTo>
                  <a:pt x="1528" y="12425"/>
                  <a:pt x="817" y="13702"/>
                  <a:pt x="482" y="15104"/>
                </a:cubicBezTo>
                <a:cubicBezTo>
                  <a:pt x="1" y="16464"/>
                  <a:pt x="22" y="17907"/>
                  <a:pt x="461" y="19351"/>
                </a:cubicBezTo>
                <a:cubicBezTo>
                  <a:pt x="503" y="19539"/>
                  <a:pt x="545" y="19707"/>
                  <a:pt x="587" y="19874"/>
                </a:cubicBezTo>
                <a:cubicBezTo>
                  <a:pt x="1047" y="21381"/>
                  <a:pt x="1968" y="22887"/>
                  <a:pt x="3244" y="23850"/>
                </a:cubicBezTo>
                <a:cubicBezTo>
                  <a:pt x="4102" y="24498"/>
                  <a:pt x="5169" y="24791"/>
                  <a:pt x="6215" y="25063"/>
                </a:cubicBezTo>
                <a:cubicBezTo>
                  <a:pt x="6529" y="25147"/>
                  <a:pt x="6843" y="25231"/>
                  <a:pt x="7178" y="25293"/>
                </a:cubicBezTo>
                <a:cubicBezTo>
                  <a:pt x="7575" y="25398"/>
                  <a:pt x="7994" y="25524"/>
                  <a:pt x="8391" y="25649"/>
                </a:cubicBezTo>
                <a:cubicBezTo>
                  <a:pt x="8421" y="25662"/>
                  <a:pt x="8450" y="25668"/>
                  <a:pt x="8476" y="25668"/>
                </a:cubicBezTo>
                <a:cubicBezTo>
                  <a:pt x="8577" y="25668"/>
                  <a:pt x="8647" y="25581"/>
                  <a:pt x="8663" y="25482"/>
                </a:cubicBezTo>
                <a:cubicBezTo>
                  <a:pt x="8874" y="25493"/>
                  <a:pt x="9085" y="25499"/>
                  <a:pt x="9297" y="25499"/>
                </a:cubicBezTo>
                <a:cubicBezTo>
                  <a:pt x="12137" y="25499"/>
                  <a:pt x="15052" y="24461"/>
                  <a:pt x="17116" y="22552"/>
                </a:cubicBezTo>
                <a:cubicBezTo>
                  <a:pt x="21092" y="18870"/>
                  <a:pt x="22661" y="10228"/>
                  <a:pt x="16049" y="8262"/>
                </a:cubicBezTo>
                <a:cubicBezTo>
                  <a:pt x="15517" y="8101"/>
                  <a:pt x="14979" y="8027"/>
                  <a:pt x="14444" y="8027"/>
                </a:cubicBezTo>
                <a:cubicBezTo>
                  <a:pt x="13235" y="8027"/>
                  <a:pt x="12045" y="8405"/>
                  <a:pt x="10986" y="9015"/>
                </a:cubicBezTo>
                <a:cubicBezTo>
                  <a:pt x="11258" y="8408"/>
                  <a:pt x="11467" y="7801"/>
                  <a:pt x="11614" y="7257"/>
                </a:cubicBezTo>
                <a:cubicBezTo>
                  <a:pt x="11886" y="6211"/>
                  <a:pt x="11865" y="5228"/>
                  <a:pt x="11572" y="4202"/>
                </a:cubicBezTo>
                <a:cubicBezTo>
                  <a:pt x="11195" y="2842"/>
                  <a:pt x="10923" y="1545"/>
                  <a:pt x="10609" y="206"/>
                </a:cubicBezTo>
                <a:cubicBezTo>
                  <a:pt x="10583" y="74"/>
                  <a:pt x="10482" y="1"/>
                  <a:pt x="103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2"/>
          <p:cNvSpPr/>
          <p:nvPr/>
        </p:nvSpPr>
        <p:spPr>
          <a:xfrm>
            <a:off x="6019801" y="3894872"/>
            <a:ext cx="421567" cy="364530"/>
          </a:xfrm>
          <a:custGeom>
            <a:rect b="b" l="l" r="r" t="t"/>
            <a:pathLst>
              <a:path extrusionOk="0" h="3432" w="3969">
                <a:moveTo>
                  <a:pt x="1712" y="382"/>
                </a:moveTo>
                <a:cubicBezTo>
                  <a:pt x="1811" y="500"/>
                  <a:pt x="1890" y="641"/>
                  <a:pt x="1988" y="753"/>
                </a:cubicBezTo>
                <a:cubicBezTo>
                  <a:pt x="2114" y="942"/>
                  <a:pt x="2281" y="1067"/>
                  <a:pt x="2512" y="1130"/>
                </a:cubicBezTo>
                <a:cubicBezTo>
                  <a:pt x="2602" y="1154"/>
                  <a:pt x="2693" y="1165"/>
                  <a:pt x="2786" y="1165"/>
                </a:cubicBezTo>
                <a:cubicBezTo>
                  <a:pt x="3033" y="1165"/>
                  <a:pt x="3286" y="1087"/>
                  <a:pt x="3525" y="980"/>
                </a:cubicBezTo>
                <a:lnTo>
                  <a:pt x="3525" y="980"/>
                </a:lnTo>
                <a:cubicBezTo>
                  <a:pt x="3320" y="1345"/>
                  <a:pt x="3070" y="1680"/>
                  <a:pt x="2784" y="1967"/>
                </a:cubicBezTo>
                <a:cubicBezTo>
                  <a:pt x="2752" y="1999"/>
                  <a:pt x="2740" y="2035"/>
                  <a:pt x="2742" y="2068"/>
                </a:cubicBezTo>
                <a:lnTo>
                  <a:pt x="2742" y="2068"/>
                </a:lnTo>
                <a:cubicBezTo>
                  <a:pt x="2742" y="2069"/>
                  <a:pt x="2742" y="2070"/>
                  <a:pt x="2742" y="2071"/>
                </a:cubicBezTo>
                <a:cubicBezTo>
                  <a:pt x="2714" y="2331"/>
                  <a:pt x="2678" y="2599"/>
                  <a:pt x="2645" y="2871"/>
                </a:cubicBezTo>
                <a:lnTo>
                  <a:pt x="2645" y="2871"/>
                </a:lnTo>
                <a:cubicBezTo>
                  <a:pt x="2486" y="2595"/>
                  <a:pt x="2272" y="2347"/>
                  <a:pt x="1968" y="2260"/>
                </a:cubicBezTo>
                <a:cubicBezTo>
                  <a:pt x="1900" y="2240"/>
                  <a:pt x="1833" y="2230"/>
                  <a:pt x="1767" y="2230"/>
                </a:cubicBezTo>
                <a:cubicBezTo>
                  <a:pt x="1626" y="2230"/>
                  <a:pt x="1489" y="2272"/>
                  <a:pt x="1361" y="2343"/>
                </a:cubicBezTo>
                <a:cubicBezTo>
                  <a:pt x="1229" y="2403"/>
                  <a:pt x="1104" y="2491"/>
                  <a:pt x="974" y="2559"/>
                </a:cubicBezTo>
                <a:lnTo>
                  <a:pt x="974" y="2559"/>
                </a:lnTo>
                <a:cubicBezTo>
                  <a:pt x="1040" y="2454"/>
                  <a:pt x="1106" y="2349"/>
                  <a:pt x="1172" y="2239"/>
                </a:cubicBezTo>
                <a:cubicBezTo>
                  <a:pt x="1277" y="2071"/>
                  <a:pt x="1444" y="1862"/>
                  <a:pt x="1382" y="1653"/>
                </a:cubicBezTo>
                <a:cubicBezTo>
                  <a:pt x="1319" y="1486"/>
                  <a:pt x="1110" y="1423"/>
                  <a:pt x="963" y="1339"/>
                </a:cubicBezTo>
                <a:cubicBezTo>
                  <a:pt x="829" y="1266"/>
                  <a:pt x="687" y="1200"/>
                  <a:pt x="547" y="1136"/>
                </a:cubicBezTo>
                <a:lnTo>
                  <a:pt x="547" y="1136"/>
                </a:lnTo>
                <a:cubicBezTo>
                  <a:pt x="811" y="1068"/>
                  <a:pt x="1079" y="1034"/>
                  <a:pt x="1357" y="1034"/>
                </a:cubicBezTo>
                <a:cubicBezTo>
                  <a:pt x="1454" y="1034"/>
                  <a:pt x="1553" y="1038"/>
                  <a:pt x="1654" y="1046"/>
                </a:cubicBezTo>
                <a:cubicBezTo>
                  <a:pt x="1737" y="1046"/>
                  <a:pt x="1800" y="963"/>
                  <a:pt x="1779" y="879"/>
                </a:cubicBezTo>
                <a:cubicBezTo>
                  <a:pt x="1721" y="719"/>
                  <a:pt x="1703" y="548"/>
                  <a:pt x="1712" y="382"/>
                </a:cubicBezTo>
                <a:close/>
                <a:moveTo>
                  <a:pt x="1603" y="0"/>
                </a:moveTo>
                <a:cubicBezTo>
                  <a:pt x="1551" y="0"/>
                  <a:pt x="1500" y="28"/>
                  <a:pt x="1486" y="84"/>
                </a:cubicBezTo>
                <a:cubicBezTo>
                  <a:pt x="1437" y="314"/>
                  <a:pt x="1426" y="545"/>
                  <a:pt x="1465" y="765"/>
                </a:cubicBezTo>
                <a:lnTo>
                  <a:pt x="1465" y="765"/>
                </a:lnTo>
                <a:cubicBezTo>
                  <a:pt x="1435" y="764"/>
                  <a:pt x="1405" y="764"/>
                  <a:pt x="1374" y="764"/>
                </a:cubicBezTo>
                <a:cubicBezTo>
                  <a:pt x="959" y="764"/>
                  <a:pt x="546" y="845"/>
                  <a:pt x="147" y="983"/>
                </a:cubicBezTo>
                <a:cubicBezTo>
                  <a:pt x="63" y="1025"/>
                  <a:pt x="1" y="1172"/>
                  <a:pt x="126" y="1214"/>
                </a:cubicBezTo>
                <a:cubicBezTo>
                  <a:pt x="294" y="1297"/>
                  <a:pt x="461" y="1381"/>
                  <a:pt x="628" y="1465"/>
                </a:cubicBezTo>
                <a:cubicBezTo>
                  <a:pt x="712" y="1507"/>
                  <a:pt x="817" y="1569"/>
                  <a:pt x="900" y="1611"/>
                </a:cubicBezTo>
                <a:cubicBezTo>
                  <a:pt x="963" y="1632"/>
                  <a:pt x="1089" y="1674"/>
                  <a:pt x="1110" y="1737"/>
                </a:cubicBezTo>
                <a:cubicBezTo>
                  <a:pt x="1152" y="1862"/>
                  <a:pt x="942" y="2134"/>
                  <a:pt x="880" y="2239"/>
                </a:cubicBezTo>
                <a:cubicBezTo>
                  <a:pt x="775" y="2385"/>
                  <a:pt x="670" y="2553"/>
                  <a:pt x="566" y="2720"/>
                </a:cubicBezTo>
                <a:cubicBezTo>
                  <a:pt x="503" y="2783"/>
                  <a:pt x="587" y="2908"/>
                  <a:pt x="670" y="2908"/>
                </a:cubicBezTo>
                <a:cubicBezTo>
                  <a:pt x="880" y="2887"/>
                  <a:pt x="1068" y="2804"/>
                  <a:pt x="1235" y="2699"/>
                </a:cubicBezTo>
                <a:cubicBezTo>
                  <a:pt x="1409" y="2602"/>
                  <a:pt x="1566" y="2488"/>
                  <a:pt x="1754" y="2488"/>
                </a:cubicBezTo>
                <a:cubicBezTo>
                  <a:pt x="1769" y="2488"/>
                  <a:pt x="1785" y="2488"/>
                  <a:pt x="1800" y="2490"/>
                </a:cubicBezTo>
                <a:cubicBezTo>
                  <a:pt x="2219" y="2532"/>
                  <a:pt x="2449" y="3034"/>
                  <a:pt x="2616" y="3369"/>
                </a:cubicBezTo>
                <a:cubicBezTo>
                  <a:pt x="2631" y="3414"/>
                  <a:pt x="2665" y="3432"/>
                  <a:pt x="2702" y="3432"/>
                </a:cubicBezTo>
                <a:cubicBezTo>
                  <a:pt x="2769" y="3432"/>
                  <a:pt x="2846" y="3373"/>
                  <a:pt x="2846" y="3306"/>
                </a:cubicBezTo>
                <a:cubicBezTo>
                  <a:pt x="2908" y="2896"/>
                  <a:pt x="2949" y="2486"/>
                  <a:pt x="3010" y="2095"/>
                </a:cubicBezTo>
                <a:lnTo>
                  <a:pt x="3010" y="2095"/>
                </a:lnTo>
                <a:cubicBezTo>
                  <a:pt x="3401" y="1693"/>
                  <a:pt x="3715" y="1252"/>
                  <a:pt x="3934" y="753"/>
                </a:cubicBezTo>
                <a:cubicBezTo>
                  <a:pt x="3969" y="651"/>
                  <a:pt x="3905" y="548"/>
                  <a:pt x="3812" y="548"/>
                </a:cubicBezTo>
                <a:cubicBezTo>
                  <a:pt x="3791" y="548"/>
                  <a:pt x="3769" y="553"/>
                  <a:pt x="3746" y="565"/>
                </a:cubicBezTo>
                <a:cubicBezTo>
                  <a:pt x="3475" y="708"/>
                  <a:pt x="3119" y="901"/>
                  <a:pt x="2789" y="901"/>
                </a:cubicBezTo>
                <a:cubicBezTo>
                  <a:pt x="2686" y="901"/>
                  <a:pt x="2585" y="882"/>
                  <a:pt x="2491" y="837"/>
                </a:cubicBezTo>
                <a:cubicBezTo>
                  <a:pt x="2114" y="691"/>
                  <a:pt x="2009" y="209"/>
                  <a:pt x="1675" y="21"/>
                </a:cubicBezTo>
                <a:cubicBezTo>
                  <a:pt x="1654" y="7"/>
                  <a:pt x="1628" y="0"/>
                  <a:pt x="16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2"/>
          <p:cNvSpPr/>
          <p:nvPr/>
        </p:nvSpPr>
        <p:spPr>
          <a:xfrm>
            <a:off x="7756612" y="2582353"/>
            <a:ext cx="196317" cy="206035"/>
          </a:xfrm>
          <a:custGeom>
            <a:rect b="b" l="l" r="r" t="t"/>
            <a:pathLst>
              <a:path extrusionOk="0" h="4130" w="3935">
                <a:moveTo>
                  <a:pt x="1804" y="970"/>
                </a:moveTo>
                <a:cubicBezTo>
                  <a:pt x="1973" y="1166"/>
                  <a:pt x="2126" y="1375"/>
                  <a:pt x="2260" y="1593"/>
                </a:cubicBezTo>
                <a:lnTo>
                  <a:pt x="2260" y="1593"/>
                </a:lnTo>
                <a:cubicBezTo>
                  <a:pt x="2272" y="1632"/>
                  <a:pt x="2293" y="1666"/>
                  <a:pt x="2320" y="1696"/>
                </a:cubicBezTo>
                <a:lnTo>
                  <a:pt x="2320" y="1696"/>
                </a:lnTo>
                <a:cubicBezTo>
                  <a:pt x="2362" y="1762"/>
                  <a:pt x="2421" y="1795"/>
                  <a:pt x="2482" y="1801"/>
                </a:cubicBezTo>
                <a:lnTo>
                  <a:pt x="2482" y="1801"/>
                </a:lnTo>
                <a:cubicBezTo>
                  <a:pt x="2611" y="1851"/>
                  <a:pt x="2741" y="1904"/>
                  <a:pt x="2873" y="1958"/>
                </a:cubicBezTo>
                <a:lnTo>
                  <a:pt x="2873" y="1958"/>
                </a:lnTo>
                <a:cubicBezTo>
                  <a:pt x="2691" y="2040"/>
                  <a:pt x="2528" y="2152"/>
                  <a:pt x="2407" y="2311"/>
                </a:cubicBezTo>
                <a:cubicBezTo>
                  <a:pt x="2260" y="2520"/>
                  <a:pt x="2197" y="2771"/>
                  <a:pt x="2239" y="3022"/>
                </a:cubicBezTo>
                <a:cubicBezTo>
                  <a:pt x="2240" y="3029"/>
                  <a:pt x="2241" y="3035"/>
                  <a:pt x="2241" y="3042"/>
                </a:cubicBezTo>
                <a:lnTo>
                  <a:pt x="2241" y="3042"/>
                </a:lnTo>
                <a:cubicBezTo>
                  <a:pt x="2099" y="2891"/>
                  <a:pt x="1948" y="2729"/>
                  <a:pt x="1737" y="2729"/>
                </a:cubicBezTo>
                <a:cubicBezTo>
                  <a:pt x="1507" y="2729"/>
                  <a:pt x="1360" y="2939"/>
                  <a:pt x="1214" y="3106"/>
                </a:cubicBezTo>
                <a:cubicBezTo>
                  <a:pt x="1199" y="3123"/>
                  <a:pt x="1184" y="3140"/>
                  <a:pt x="1169" y="3157"/>
                </a:cubicBezTo>
                <a:lnTo>
                  <a:pt x="1169" y="3157"/>
                </a:lnTo>
                <a:cubicBezTo>
                  <a:pt x="1200" y="2931"/>
                  <a:pt x="1257" y="2704"/>
                  <a:pt x="1340" y="2478"/>
                </a:cubicBezTo>
                <a:cubicBezTo>
                  <a:pt x="1400" y="2337"/>
                  <a:pt x="1247" y="2157"/>
                  <a:pt x="1104" y="2144"/>
                </a:cubicBezTo>
                <a:lnTo>
                  <a:pt x="1104" y="2144"/>
                </a:lnTo>
                <a:cubicBezTo>
                  <a:pt x="1120" y="2137"/>
                  <a:pt x="1136" y="2130"/>
                  <a:pt x="1151" y="2122"/>
                </a:cubicBezTo>
                <a:cubicBezTo>
                  <a:pt x="1381" y="2039"/>
                  <a:pt x="1570" y="1850"/>
                  <a:pt x="1674" y="1641"/>
                </a:cubicBezTo>
                <a:cubicBezTo>
                  <a:pt x="1771" y="1428"/>
                  <a:pt x="1805" y="1200"/>
                  <a:pt x="1804" y="970"/>
                </a:cubicBezTo>
                <a:close/>
                <a:moveTo>
                  <a:pt x="1439" y="1"/>
                </a:moveTo>
                <a:cubicBezTo>
                  <a:pt x="1282" y="1"/>
                  <a:pt x="1149" y="131"/>
                  <a:pt x="1193" y="323"/>
                </a:cubicBezTo>
                <a:cubicBezTo>
                  <a:pt x="1277" y="658"/>
                  <a:pt x="1360" y="1118"/>
                  <a:pt x="1172" y="1453"/>
                </a:cubicBezTo>
                <a:cubicBezTo>
                  <a:pt x="1088" y="1620"/>
                  <a:pt x="900" y="1683"/>
                  <a:pt x="733" y="1725"/>
                </a:cubicBezTo>
                <a:cubicBezTo>
                  <a:pt x="503" y="1809"/>
                  <a:pt x="293" y="1892"/>
                  <a:pt x="126" y="2039"/>
                </a:cubicBezTo>
                <a:cubicBezTo>
                  <a:pt x="0" y="2164"/>
                  <a:pt x="42" y="2374"/>
                  <a:pt x="189" y="2457"/>
                </a:cubicBezTo>
                <a:cubicBezTo>
                  <a:pt x="361" y="2550"/>
                  <a:pt x="542" y="2609"/>
                  <a:pt x="737" y="2640"/>
                </a:cubicBezTo>
                <a:lnTo>
                  <a:pt x="737" y="2640"/>
                </a:lnTo>
                <a:cubicBezTo>
                  <a:pt x="628" y="3040"/>
                  <a:pt x="595" y="3443"/>
                  <a:pt x="628" y="3859"/>
                </a:cubicBezTo>
                <a:cubicBezTo>
                  <a:pt x="628" y="4004"/>
                  <a:pt x="759" y="4129"/>
                  <a:pt x="895" y="4129"/>
                </a:cubicBezTo>
                <a:cubicBezTo>
                  <a:pt x="955" y="4129"/>
                  <a:pt x="1016" y="4105"/>
                  <a:pt x="1068" y="4047"/>
                </a:cubicBezTo>
                <a:cubicBezTo>
                  <a:pt x="1193" y="3901"/>
                  <a:pt x="1319" y="3775"/>
                  <a:pt x="1444" y="3629"/>
                </a:cubicBezTo>
                <a:cubicBezTo>
                  <a:pt x="1507" y="3545"/>
                  <a:pt x="1570" y="3462"/>
                  <a:pt x="1653" y="3399"/>
                </a:cubicBezTo>
                <a:cubicBezTo>
                  <a:pt x="1674" y="3357"/>
                  <a:pt x="1695" y="3336"/>
                  <a:pt x="1737" y="3294"/>
                </a:cubicBezTo>
                <a:cubicBezTo>
                  <a:pt x="1740" y="3291"/>
                  <a:pt x="1745" y="3287"/>
                  <a:pt x="1751" y="3283"/>
                </a:cubicBezTo>
                <a:lnTo>
                  <a:pt x="1751" y="3283"/>
                </a:lnTo>
                <a:cubicBezTo>
                  <a:pt x="1754" y="3286"/>
                  <a:pt x="1756" y="3290"/>
                  <a:pt x="1758" y="3294"/>
                </a:cubicBezTo>
                <a:cubicBezTo>
                  <a:pt x="1800" y="3315"/>
                  <a:pt x="1821" y="3357"/>
                  <a:pt x="1863" y="3399"/>
                </a:cubicBezTo>
                <a:lnTo>
                  <a:pt x="2051" y="3587"/>
                </a:lnTo>
                <a:cubicBezTo>
                  <a:pt x="2176" y="3734"/>
                  <a:pt x="2302" y="3880"/>
                  <a:pt x="2428" y="4027"/>
                </a:cubicBezTo>
                <a:cubicBezTo>
                  <a:pt x="2472" y="4078"/>
                  <a:pt x="2537" y="4101"/>
                  <a:pt x="2603" y="4101"/>
                </a:cubicBezTo>
                <a:cubicBezTo>
                  <a:pt x="2726" y="4101"/>
                  <a:pt x="2853" y="4023"/>
                  <a:pt x="2867" y="3901"/>
                </a:cubicBezTo>
                <a:cubicBezTo>
                  <a:pt x="2909" y="3671"/>
                  <a:pt x="2888" y="3441"/>
                  <a:pt x="2825" y="3211"/>
                </a:cubicBezTo>
                <a:cubicBezTo>
                  <a:pt x="2762" y="3022"/>
                  <a:pt x="2700" y="2813"/>
                  <a:pt x="2804" y="2646"/>
                </a:cubicBezTo>
                <a:cubicBezTo>
                  <a:pt x="2992" y="2374"/>
                  <a:pt x="3432" y="2311"/>
                  <a:pt x="3746" y="2269"/>
                </a:cubicBezTo>
                <a:cubicBezTo>
                  <a:pt x="3850" y="2248"/>
                  <a:pt x="3934" y="2122"/>
                  <a:pt x="3934" y="2018"/>
                </a:cubicBezTo>
                <a:cubicBezTo>
                  <a:pt x="3934" y="1892"/>
                  <a:pt x="3850" y="1809"/>
                  <a:pt x="3746" y="1767"/>
                </a:cubicBezTo>
                <a:cubicBezTo>
                  <a:pt x="3381" y="1613"/>
                  <a:pt x="3034" y="1460"/>
                  <a:pt x="2689" y="1322"/>
                </a:cubicBezTo>
                <a:lnTo>
                  <a:pt x="2689" y="1322"/>
                </a:lnTo>
                <a:cubicBezTo>
                  <a:pt x="2404" y="855"/>
                  <a:pt x="2046" y="426"/>
                  <a:pt x="1632" y="72"/>
                </a:cubicBezTo>
                <a:cubicBezTo>
                  <a:pt x="1571" y="23"/>
                  <a:pt x="1503" y="1"/>
                  <a:pt x="14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 name="Google Shape;1041;p32"/>
          <p:cNvGrpSpPr/>
          <p:nvPr/>
        </p:nvGrpSpPr>
        <p:grpSpPr>
          <a:xfrm rot="-3697847">
            <a:off x="7141926" y="820633"/>
            <a:ext cx="533503" cy="1036213"/>
            <a:chOff x="1574358" y="1092225"/>
            <a:chExt cx="312725" cy="607400"/>
          </a:xfrm>
        </p:grpSpPr>
        <p:sp>
          <p:nvSpPr>
            <p:cNvPr id="1042" name="Google Shape;1042;p32"/>
            <p:cNvSpPr/>
            <p:nvPr/>
          </p:nvSpPr>
          <p:spPr>
            <a:xfrm>
              <a:off x="1574358" y="1092225"/>
              <a:ext cx="233225" cy="572550"/>
            </a:xfrm>
            <a:custGeom>
              <a:rect b="b" l="l" r="r" t="t"/>
              <a:pathLst>
                <a:path extrusionOk="0" h="22902" w="9329">
                  <a:moveTo>
                    <a:pt x="8217" y="0"/>
                  </a:moveTo>
                  <a:cubicBezTo>
                    <a:pt x="8161" y="0"/>
                    <a:pt x="8103" y="21"/>
                    <a:pt x="8052" y="72"/>
                  </a:cubicBezTo>
                  <a:cubicBezTo>
                    <a:pt x="6629" y="1411"/>
                    <a:pt x="6901" y="3525"/>
                    <a:pt x="7466" y="5199"/>
                  </a:cubicBezTo>
                  <a:cubicBezTo>
                    <a:pt x="8031" y="6956"/>
                    <a:pt x="8659" y="8672"/>
                    <a:pt x="8638" y="10555"/>
                  </a:cubicBezTo>
                  <a:cubicBezTo>
                    <a:pt x="8638" y="11413"/>
                    <a:pt x="8491" y="12292"/>
                    <a:pt x="8156" y="13087"/>
                  </a:cubicBezTo>
                  <a:cubicBezTo>
                    <a:pt x="7780" y="13903"/>
                    <a:pt x="7194" y="14593"/>
                    <a:pt x="6503" y="15137"/>
                  </a:cubicBezTo>
                  <a:cubicBezTo>
                    <a:pt x="5039" y="16267"/>
                    <a:pt x="3239" y="16874"/>
                    <a:pt x="1900" y="18150"/>
                  </a:cubicBezTo>
                  <a:cubicBezTo>
                    <a:pt x="1293" y="18715"/>
                    <a:pt x="854" y="19385"/>
                    <a:pt x="582" y="20138"/>
                  </a:cubicBezTo>
                  <a:cubicBezTo>
                    <a:pt x="289" y="20912"/>
                    <a:pt x="185" y="21749"/>
                    <a:pt x="38" y="22565"/>
                  </a:cubicBezTo>
                  <a:cubicBezTo>
                    <a:pt x="0" y="22768"/>
                    <a:pt x="169" y="22901"/>
                    <a:pt x="322" y="22901"/>
                  </a:cubicBezTo>
                  <a:cubicBezTo>
                    <a:pt x="422" y="22901"/>
                    <a:pt x="515" y="22844"/>
                    <a:pt x="540" y="22712"/>
                  </a:cubicBezTo>
                  <a:cubicBezTo>
                    <a:pt x="791" y="21289"/>
                    <a:pt x="1001" y="19845"/>
                    <a:pt x="2026" y="18736"/>
                  </a:cubicBezTo>
                  <a:cubicBezTo>
                    <a:pt x="3281" y="17418"/>
                    <a:pt x="5081" y="16790"/>
                    <a:pt x="6545" y="15744"/>
                  </a:cubicBezTo>
                  <a:cubicBezTo>
                    <a:pt x="7947" y="14740"/>
                    <a:pt x="8847" y="13359"/>
                    <a:pt x="9077" y="11643"/>
                  </a:cubicBezTo>
                  <a:cubicBezTo>
                    <a:pt x="9328" y="9948"/>
                    <a:pt x="9014" y="8212"/>
                    <a:pt x="8491" y="6600"/>
                  </a:cubicBezTo>
                  <a:cubicBezTo>
                    <a:pt x="7884" y="4717"/>
                    <a:pt x="6650" y="2102"/>
                    <a:pt x="8407" y="428"/>
                  </a:cubicBezTo>
                  <a:cubicBezTo>
                    <a:pt x="8603" y="265"/>
                    <a:pt x="8418" y="0"/>
                    <a:pt x="82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2"/>
            <p:cNvSpPr/>
            <p:nvPr/>
          </p:nvSpPr>
          <p:spPr>
            <a:xfrm>
              <a:off x="1652708" y="1125400"/>
              <a:ext cx="234375" cy="574225"/>
            </a:xfrm>
            <a:custGeom>
              <a:rect b="b" l="l" r="r" t="t"/>
              <a:pathLst>
                <a:path extrusionOk="0" h="22969" w="9375">
                  <a:moveTo>
                    <a:pt x="8810" y="1"/>
                  </a:moveTo>
                  <a:cubicBezTo>
                    <a:pt x="8679" y="1"/>
                    <a:pt x="8559" y="84"/>
                    <a:pt x="8579" y="252"/>
                  </a:cubicBezTo>
                  <a:cubicBezTo>
                    <a:pt x="8851" y="2281"/>
                    <a:pt x="6989" y="3558"/>
                    <a:pt x="5483" y="4499"/>
                  </a:cubicBezTo>
                  <a:cubicBezTo>
                    <a:pt x="4039" y="5399"/>
                    <a:pt x="2658" y="6382"/>
                    <a:pt x="1591" y="7742"/>
                  </a:cubicBezTo>
                  <a:cubicBezTo>
                    <a:pt x="628" y="8977"/>
                    <a:pt x="1" y="10483"/>
                    <a:pt x="168" y="12074"/>
                  </a:cubicBezTo>
                  <a:cubicBezTo>
                    <a:pt x="356" y="13915"/>
                    <a:pt x="1424" y="15484"/>
                    <a:pt x="1800" y="17284"/>
                  </a:cubicBezTo>
                  <a:cubicBezTo>
                    <a:pt x="1988" y="18141"/>
                    <a:pt x="2072" y="19041"/>
                    <a:pt x="1905" y="19920"/>
                  </a:cubicBezTo>
                  <a:cubicBezTo>
                    <a:pt x="1716" y="20862"/>
                    <a:pt x="1277" y="21719"/>
                    <a:pt x="859" y="22577"/>
                  </a:cubicBezTo>
                  <a:cubicBezTo>
                    <a:pt x="758" y="22778"/>
                    <a:pt x="932" y="22968"/>
                    <a:pt x="1099" y="22968"/>
                  </a:cubicBezTo>
                  <a:cubicBezTo>
                    <a:pt x="1176" y="22968"/>
                    <a:pt x="1252" y="22928"/>
                    <a:pt x="1298" y="22828"/>
                  </a:cubicBezTo>
                  <a:cubicBezTo>
                    <a:pt x="2051" y="21385"/>
                    <a:pt x="2637" y="19941"/>
                    <a:pt x="2470" y="18288"/>
                  </a:cubicBezTo>
                  <a:cubicBezTo>
                    <a:pt x="2386" y="17409"/>
                    <a:pt x="2177" y="16551"/>
                    <a:pt x="1863" y="15714"/>
                  </a:cubicBezTo>
                  <a:cubicBezTo>
                    <a:pt x="1528" y="14836"/>
                    <a:pt x="1131" y="13978"/>
                    <a:pt x="880" y="13078"/>
                  </a:cubicBezTo>
                  <a:cubicBezTo>
                    <a:pt x="649" y="12220"/>
                    <a:pt x="587" y="11341"/>
                    <a:pt x="775" y="10483"/>
                  </a:cubicBezTo>
                  <a:cubicBezTo>
                    <a:pt x="984" y="9667"/>
                    <a:pt x="1361" y="8914"/>
                    <a:pt x="1863" y="8245"/>
                  </a:cubicBezTo>
                  <a:cubicBezTo>
                    <a:pt x="2909" y="6822"/>
                    <a:pt x="4353" y="5797"/>
                    <a:pt x="5838" y="4876"/>
                  </a:cubicBezTo>
                  <a:cubicBezTo>
                    <a:pt x="7470" y="3872"/>
                    <a:pt x="9375" y="2407"/>
                    <a:pt x="9103" y="252"/>
                  </a:cubicBezTo>
                  <a:cubicBezTo>
                    <a:pt x="9082" y="84"/>
                    <a:pt x="8940" y="1"/>
                    <a:pt x="88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2"/>
            <p:cNvSpPr/>
            <p:nvPr/>
          </p:nvSpPr>
          <p:spPr>
            <a:xfrm>
              <a:off x="1706008" y="1298925"/>
              <a:ext cx="91625" cy="18000"/>
            </a:xfrm>
            <a:custGeom>
              <a:rect b="b" l="l" r="r" t="t"/>
              <a:pathLst>
                <a:path extrusionOk="0" h="720" w="3665">
                  <a:moveTo>
                    <a:pt x="386" y="1"/>
                  </a:moveTo>
                  <a:cubicBezTo>
                    <a:pt x="94" y="1"/>
                    <a:pt x="0" y="449"/>
                    <a:pt x="296" y="508"/>
                  </a:cubicBezTo>
                  <a:cubicBezTo>
                    <a:pt x="966" y="645"/>
                    <a:pt x="1644" y="719"/>
                    <a:pt x="2326" y="719"/>
                  </a:cubicBezTo>
                  <a:cubicBezTo>
                    <a:pt x="2688" y="719"/>
                    <a:pt x="3051" y="698"/>
                    <a:pt x="3413" y="655"/>
                  </a:cubicBezTo>
                  <a:cubicBezTo>
                    <a:pt x="3560" y="655"/>
                    <a:pt x="3665" y="550"/>
                    <a:pt x="3665" y="404"/>
                  </a:cubicBezTo>
                  <a:cubicBezTo>
                    <a:pt x="3665" y="278"/>
                    <a:pt x="3560" y="132"/>
                    <a:pt x="3413" y="132"/>
                  </a:cubicBezTo>
                  <a:cubicBezTo>
                    <a:pt x="3045" y="179"/>
                    <a:pt x="2673" y="202"/>
                    <a:pt x="2301" y="202"/>
                  </a:cubicBezTo>
                  <a:cubicBezTo>
                    <a:pt x="1680" y="202"/>
                    <a:pt x="1057" y="137"/>
                    <a:pt x="442" y="6"/>
                  </a:cubicBezTo>
                  <a:cubicBezTo>
                    <a:pt x="423" y="3"/>
                    <a:pt x="404"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2"/>
            <p:cNvSpPr/>
            <p:nvPr/>
          </p:nvSpPr>
          <p:spPr>
            <a:xfrm>
              <a:off x="1684058" y="1326125"/>
              <a:ext cx="119325" cy="23300"/>
            </a:xfrm>
            <a:custGeom>
              <a:rect b="b" l="l" r="r" t="t"/>
              <a:pathLst>
                <a:path extrusionOk="0" h="932" w="4773">
                  <a:moveTo>
                    <a:pt x="388" y="1"/>
                  </a:moveTo>
                  <a:cubicBezTo>
                    <a:pt x="112" y="1"/>
                    <a:pt x="1" y="451"/>
                    <a:pt x="316" y="529"/>
                  </a:cubicBezTo>
                  <a:cubicBezTo>
                    <a:pt x="1387" y="797"/>
                    <a:pt x="2485" y="931"/>
                    <a:pt x="3600" y="931"/>
                  </a:cubicBezTo>
                  <a:cubicBezTo>
                    <a:pt x="3878" y="931"/>
                    <a:pt x="4158" y="923"/>
                    <a:pt x="4438" y="906"/>
                  </a:cubicBezTo>
                  <a:cubicBezTo>
                    <a:pt x="4766" y="886"/>
                    <a:pt x="4773" y="382"/>
                    <a:pt x="4457" y="382"/>
                  </a:cubicBezTo>
                  <a:cubicBezTo>
                    <a:pt x="4451" y="382"/>
                    <a:pt x="4445" y="383"/>
                    <a:pt x="4438" y="383"/>
                  </a:cubicBezTo>
                  <a:cubicBezTo>
                    <a:pt x="4166" y="400"/>
                    <a:pt x="3895" y="408"/>
                    <a:pt x="3625" y="408"/>
                  </a:cubicBezTo>
                  <a:cubicBezTo>
                    <a:pt x="2544" y="408"/>
                    <a:pt x="1479" y="274"/>
                    <a:pt x="442" y="6"/>
                  </a:cubicBezTo>
                  <a:cubicBezTo>
                    <a:pt x="423" y="3"/>
                    <a:pt x="405" y="1"/>
                    <a:pt x="3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2"/>
            <p:cNvSpPr/>
            <p:nvPr/>
          </p:nvSpPr>
          <p:spPr>
            <a:xfrm>
              <a:off x="1665383" y="1357950"/>
              <a:ext cx="134525" cy="23625"/>
            </a:xfrm>
            <a:custGeom>
              <a:rect b="b" l="l" r="r" t="t"/>
              <a:pathLst>
                <a:path extrusionOk="0" h="945" w="5381">
                  <a:moveTo>
                    <a:pt x="366" y="0"/>
                  </a:moveTo>
                  <a:cubicBezTo>
                    <a:pt x="102" y="0"/>
                    <a:pt x="1" y="435"/>
                    <a:pt x="310" y="512"/>
                  </a:cubicBezTo>
                  <a:cubicBezTo>
                    <a:pt x="1326" y="800"/>
                    <a:pt x="2369" y="944"/>
                    <a:pt x="3416" y="944"/>
                  </a:cubicBezTo>
                  <a:cubicBezTo>
                    <a:pt x="3964" y="944"/>
                    <a:pt x="4513" y="905"/>
                    <a:pt x="5059" y="826"/>
                  </a:cubicBezTo>
                  <a:cubicBezTo>
                    <a:pt x="5381" y="786"/>
                    <a:pt x="5259" y="321"/>
                    <a:pt x="4952" y="321"/>
                  </a:cubicBezTo>
                  <a:cubicBezTo>
                    <a:pt x="4939" y="321"/>
                    <a:pt x="4926" y="322"/>
                    <a:pt x="4913" y="324"/>
                  </a:cubicBezTo>
                  <a:cubicBezTo>
                    <a:pt x="4418" y="393"/>
                    <a:pt x="3918" y="428"/>
                    <a:pt x="3417" y="428"/>
                  </a:cubicBezTo>
                  <a:cubicBezTo>
                    <a:pt x="2416" y="428"/>
                    <a:pt x="1412" y="289"/>
                    <a:pt x="435" y="10"/>
                  </a:cubicBezTo>
                  <a:cubicBezTo>
                    <a:pt x="411" y="3"/>
                    <a:pt x="388" y="0"/>
                    <a:pt x="3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2"/>
            <p:cNvSpPr/>
            <p:nvPr/>
          </p:nvSpPr>
          <p:spPr>
            <a:xfrm>
              <a:off x="1660383" y="1386450"/>
              <a:ext cx="135150" cy="29125"/>
            </a:xfrm>
            <a:custGeom>
              <a:rect b="b" l="l" r="r" t="t"/>
              <a:pathLst>
                <a:path extrusionOk="0" h="1165" w="5406">
                  <a:moveTo>
                    <a:pt x="329" y="0"/>
                  </a:moveTo>
                  <a:cubicBezTo>
                    <a:pt x="86" y="0"/>
                    <a:pt x="0" y="411"/>
                    <a:pt x="280" y="523"/>
                  </a:cubicBezTo>
                  <a:cubicBezTo>
                    <a:pt x="1463" y="944"/>
                    <a:pt x="2722" y="1165"/>
                    <a:pt x="3979" y="1165"/>
                  </a:cubicBezTo>
                  <a:cubicBezTo>
                    <a:pt x="4344" y="1165"/>
                    <a:pt x="4709" y="1146"/>
                    <a:pt x="5071" y="1108"/>
                  </a:cubicBezTo>
                  <a:cubicBezTo>
                    <a:pt x="5393" y="1068"/>
                    <a:pt x="5405" y="583"/>
                    <a:pt x="5108" y="583"/>
                  </a:cubicBezTo>
                  <a:cubicBezTo>
                    <a:pt x="5096" y="583"/>
                    <a:pt x="5084" y="584"/>
                    <a:pt x="5071" y="585"/>
                  </a:cubicBezTo>
                  <a:cubicBezTo>
                    <a:pt x="4702" y="625"/>
                    <a:pt x="4331" y="644"/>
                    <a:pt x="3962" y="644"/>
                  </a:cubicBezTo>
                  <a:cubicBezTo>
                    <a:pt x="2759" y="644"/>
                    <a:pt x="1562" y="436"/>
                    <a:pt x="426" y="20"/>
                  </a:cubicBezTo>
                  <a:cubicBezTo>
                    <a:pt x="392" y="7"/>
                    <a:pt x="359" y="0"/>
                    <a:pt x="3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2"/>
            <p:cNvSpPr/>
            <p:nvPr/>
          </p:nvSpPr>
          <p:spPr>
            <a:xfrm>
              <a:off x="1656983" y="1421750"/>
              <a:ext cx="126550" cy="20475"/>
            </a:xfrm>
            <a:custGeom>
              <a:rect b="b" l="l" r="r" t="t"/>
              <a:pathLst>
                <a:path extrusionOk="0" h="819" w="5062">
                  <a:moveTo>
                    <a:pt x="364" y="1"/>
                  </a:moveTo>
                  <a:cubicBezTo>
                    <a:pt x="85" y="1"/>
                    <a:pt x="0" y="435"/>
                    <a:pt x="290" y="513"/>
                  </a:cubicBezTo>
                  <a:cubicBezTo>
                    <a:pt x="1136" y="718"/>
                    <a:pt x="1997" y="819"/>
                    <a:pt x="2859" y="819"/>
                  </a:cubicBezTo>
                  <a:cubicBezTo>
                    <a:pt x="3489" y="819"/>
                    <a:pt x="4120" y="765"/>
                    <a:pt x="4747" y="659"/>
                  </a:cubicBezTo>
                  <a:cubicBezTo>
                    <a:pt x="5062" y="600"/>
                    <a:pt x="4951" y="151"/>
                    <a:pt x="4675" y="151"/>
                  </a:cubicBezTo>
                  <a:cubicBezTo>
                    <a:pt x="4657" y="151"/>
                    <a:pt x="4640" y="153"/>
                    <a:pt x="4621" y="157"/>
                  </a:cubicBezTo>
                  <a:cubicBezTo>
                    <a:pt x="4054" y="250"/>
                    <a:pt x="3484" y="295"/>
                    <a:pt x="2915" y="295"/>
                  </a:cubicBezTo>
                  <a:cubicBezTo>
                    <a:pt x="2078" y="295"/>
                    <a:pt x="1246" y="197"/>
                    <a:pt x="437" y="10"/>
                  </a:cubicBezTo>
                  <a:cubicBezTo>
                    <a:pt x="411" y="4"/>
                    <a:pt x="387" y="1"/>
                    <a:pt x="3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2"/>
            <p:cNvSpPr/>
            <p:nvPr/>
          </p:nvSpPr>
          <p:spPr>
            <a:xfrm>
              <a:off x="1665858" y="1456800"/>
              <a:ext cx="87300" cy="20075"/>
            </a:xfrm>
            <a:custGeom>
              <a:rect b="b" l="l" r="r" t="t"/>
              <a:pathLst>
                <a:path extrusionOk="0" h="803" w="3492">
                  <a:moveTo>
                    <a:pt x="364" y="1"/>
                  </a:moveTo>
                  <a:cubicBezTo>
                    <a:pt x="86" y="1"/>
                    <a:pt x="1" y="435"/>
                    <a:pt x="291" y="512"/>
                  </a:cubicBezTo>
                  <a:cubicBezTo>
                    <a:pt x="1051" y="698"/>
                    <a:pt x="1826" y="802"/>
                    <a:pt x="2603" y="802"/>
                  </a:cubicBezTo>
                  <a:cubicBezTo>
                    <a:pt x="2787" y="802"/>
                    <a:pt x="2972" y="796"/>
                    <a:pt x="3157" y="784"/>
                  </a:cubicBezTo>
                  <a:cubicBezTo>
                    <a:pt x="3486" y="764"/>
                    <a:pt x="3492" y="261"/>
                    <a:pt x="3177" y="261"/>
                  </a:cubicBezTo>
                  <a:cubicBezTo>
                    <a:pt x="3170" y="261"/>
                    <a:pt x="3164" y="261"/>
                    <a:pt x="3157" y="261"/>
                  </a:cubicBezTo>
                  <a:cubicBezTo>
                    <a:pt x="2960" y="275"/>
                    <a:pt x="2763" y="281"/>
                    <a:pt x="2566" y="281"/>
                  </a:cubicBezTo>
                  <a:cubicBezTo>
                    <a:pt x="1844" y="281"/>
                    <a:pt x="1128" y="191"/>
                    <a:pt x="437" y="10"/>
                  </a:cubicBezTo>
                  <a:cubicBezTo>
                    <a:pt x="412" y="4"/>
                    <a:pt x="387" y="1"/>
                    <a:pt x="3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32"/>
          <p:cNvGrpSpPr/>
          <p:nvPr/>
        </p:nvGrpSpPr>
        <p:grpSpPr>
          <a:xfrm>
            <a:off x="6755528" y="1615314"/>
            <a:ext cx="261674" cy="293242"/>
            <a:chOff x="4739355" y="3111737"/>
            <a:chExt cx="153393" cy="171899"/>
          </a:xfrm>
        </p:grpSpPr>
        <p:sp>
          <p:nvSpPr>
            <p:cNvPr id="1051" name="Google Shape;1051;p32"/>
            <p:cNvSpPr/>
            <p:nvPr/>
          </p:nvSpPr>
          <p:spPr>
            <a:xfrm rot="-1676928">
              <a:off x="4768106" y="3126165"/>
              <a:ext cx="89478" cy="144955"/>
            </a:xfrm>
            <a:custGeom>
              <a:rect b="b" l="l" r="r" t="t"/>
              <a:pathLst>
                <a:path extrusionOk="0" h="5798" w="3579">
                  <a:moveTo>
                    <a:pt x="2055" y="3732"/>
                  </a:moveTo>
                  <a:cubicBezTo>
                    <a:pt x="2258" y="3732"/>
                    <a:pt x="2458" y="3776"/>
                    <a:pt x="2637" y="3873"/>
                  </a:cubicBezTo>
                  <a:cubicBezTo>
                    <a:pt x="2846" y="3998"/>
                    <a:pt x="3097" y="4249"/>
                    <a:pt x="3034" y="4521"/>
                  </a:cubicBezTo>
                  <a:cubicBezTo>
                    <a:pt x="2951" y="4814"/>
                    <a:pt x="2616" y="5003"/>
                    <a:pt x="2365" y="5107"/>
                  </a:cubicBezTo>
                  <a:cubicBezTo>
                    <a:pt x="2115" y="5218"/>
                    <a:pt x="1848" y="5272"/>
                    <a:pt x="1582" y="5272"/>
                  </a:cubicBezTo>
                  <a:cubicBezTo>
                    <a:pt x="1246" y="5272"/>
                    <a:pt x="911" y="5187"/>
                    <a:pt x="607" y="5024"/>
                  </a:cubicBezTo>
                  <a:cubicBezTo>
                    <a:pt x="590" y="5014"/>
                    <a:pt x="573" y="5006"/>
                    <a:pt x="556" y="5000"/>
                  </a:cubicBezTo>
                  <a:lnTo>
                    <a:pt x="556" y="5000"/>
                  </a:lnTo>
                  <a:cubicBezTo>
                    <a:pt x="571" y="4970"/>
                    <a:pt x="582" y="4936"/>
                    <a:pt x="586" y="4898"/>
                  </a:cubicBezTo>
                  <a:cubicBezTo>
                    <a:pt x="667" y="4222"/>
                    <a:pt x="1378" y="3732"/>
                    <a:pt x="2055" y="3732"/>
                  </a:cubicBezTo>
                  <a:close/>
                  <a:moveTo>
                    <a:pt x="617" y="1"/>
                  </a:moveTo>
                  <a:cubicBezTo>
                    <a:pt x="516" y="1"/>
                    <a:pt x="423" y="58"/>
                    <a:pt x="398" y="190"/>
                  </a:cubicBezTo>
                  <a:cubicBezTo>
                    <a:pt x="126" y="1739"/>
                    <a:pt x="1" y="3329"/>
                    <a:pt x="63" y="4898"/>
                  </a:cubicBezTo>
                  <a:cubicBezTo>
                    <a:pt x="63" y="5040"/>
                    <a:pt x="140" y="5122"/>
                    <a:pt x="235" y="5148"/>
                  </a:cubicBezTo>
                  <a:lnTo>
                    <a:pt x="235" y="5148"/>
                  </a:lnTo>
                  <a:cubicBezTo>
                    <a:pt x="186" y="5254"/>
                    <a:pt x="202" y="5387"/>
                    <a:pt x="335" y="5463"/>
                  </a:cubicBezTo>
                  <a:cubicBezTo>
                    <a:pt x="726" y="5686"/>
                    <a:pt x="1163" y="5798"/>
                    <a:pt x="1603" y="5798"/>
                  </a:cubicBezTo>
                  <a:cubicBezTo>
                    <a:pt x="1823" y="5798"/>
                    <a:pt x="2044" y="5770"/>
                    <a:pt x="2260" y="5714"/>
                  </a:cubicBezTo>
                  <a:cubicBezTo>
                    <a:pt x="2825" y="5547"/>
                    <a:pt x="3558" y="5128"/>
                    <a:pt x="3578" y="4459"/>
                  </a:cubicBezTo>
                  <a:cubicBezTo>
                    <a:pt x="3578" y="3873"/>
                    <a:pt x="3034" y="3413"/>
                    <a:pt x="2511" y="3287"/>
                  </a:cubicBezTo>
                  <a:cubicBezTo>
                    <a:pt x="2355" y="3241"/>
                    <a:pt x="2194" y="3220"/>
                    <a:pt x="2033" y="3220"/>
                  </a:cubicBezTo>
                  <a:cubicBezTo>
                    <a:pt x="1678" y="3220"/>
                    <a:pt x="1322" y="3323"/>
                    <a:pt x="1005" y="3496"/>
                  </a:cubicBezTo>
                  <a:cubicBezTo>
                    <a:pt x="845" y="3592"/>
                    <a:pt x="704" y="3705"/>
                    <a:pt x="581" y="3833"/>
                  </a:cubicBezTo>
                  <a:lnTo>
                    <a:pt x="581" y="3833"/>
                  </a:lnTo>
                  <a:cubicBezTo>
                    <a:pt x="601" y="2661"/>
                    <a:pt x="708" y="1493"/>
                    <a:pt x="900" y="337"/>
                  </a:cubicBezTo>
                  <a:cubicBezTo>
                    <a:pt x="938" y="134"/>
                    <a:pt x="770" y="1"/>
                    <a:pt x="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2"/>
            <p:cNvSpPr/>
            <p:nvPr/>
          </p:nvSpPr>
          <p:spPr>
            <a:xfrm rot="-1676928">
              <a:off x="4831544" y="3121031"/>
              <a:ext cx="52327" cy="50902"/>
            </a:xfrm>
            <a:custGeom>
              <a:rect b="b" l="l" r="r" t="t"/>
              <a:pathLst>
                <a:path extrusionOk="0" h="2036" w="2093">
                  <a:moveTo>
                    <a:pt x="837" y="713"/>
                  </a:moveTo>
                  <a:cubicBezTo>
                    <a:pt x="825" y="725"/>
                    <a:pt x="820" y="737"/>
                    <a:pt x="822" y="737"/>
                  </a:cubicBezTo>
                  <a:cubicBezTo>
                    <a:pt x="823" y="737"/>
                    <a:pt x="829" y="731"/>
                    <a:pt x="837" y="713"/>
                  </a:cubicBezTo>
                  <a:close/>
                  <a:moveTo>
                    <a:pt x="828" y="0"/>
                  </a:moveTo>
                  <a:cubicBezTo>
                    <a:pt x="563" y="0"/>
                    <a:pt x="301" y="99"/>
                    <a:pt x="105" y="295"/>
                  </a:cubicBezTo>
                  <a:cubicBezTo>
                    <a:pt x="0" y="399"/>
                    <a:pt x="0" y="588"/>
                    <a:pt x="105" y="671"/>
                  </a:cubicBezTo>
                  <a:cubicBezTo>
                    <a:pt x="157" y="724"/>
                    <a:pt x="220" y="750"/>
                    <a:pt x="286" y="750"/>
                  </a:cubicBezTo>
                  <a:cubicBezTo>
                    <a:pt x="351" y="750"/>
                    <a:pt x="419" y="724"/>
                    <a:pt x="482" y="671"/>
                  </a:cubicBezTo>
                  <a:cubicBezTo>
                    <a:pt x="482" y="650"/>
                    <a:pt x="503" y="650"/>
                    <a:pt x="524" y="629"/>
                  </a:cubicBezTo>
                  <a:cubicBezTo>
                    <a:pt x="544" y="609"/>
                    <a:pt x="586" y="588"/>
                    <a:pt x="607" y="567"/>
                  </a:cubicBezTo>
                  <a:cubicBezTo>
                    <a:pt x="628" y="567"/>
                    <a:pt x="649" y="567"/>
                    <a:pt x="649" y="546"/>
                  </a:cubicBezTo>
                  <a:cubicBezTo>
                    <a:pt x="691" y="546"/>
                    <a:pt x="733" y="525"/>
                    <a:pt x="754" y="525"/>
                  </a:cubicBezTo>
                  <a:lnTo>
                    <a:pt x="893" y="525"/>
                  </a:lnTo>
                  <a:cubicBezTo>
                    <a:pt x="885" y="558"/>
                    <a:pt x="872" y="590"/>
                    <a:pt x="858" y="629"/>
                  </a:cubicBezTo>
                  <a:cubicBezTo>
                    <a:pt x="858" y="650"/>
                    <a:pt x="837" y="692"/>
                    <a:pt x="837" y="713"/>
                  </a:cubicBezTo>
                  <a:cubicBezTo>
                    <a:pt x="837" y="734"/>
                    <a:pt x="816" y="734"/>
                    <a:pt x="816" y="755"/>
                  </a:cubicBezTo>
                  <a:cubicBezTo>
                    <a:pt x="796" y="797"/>
                    <a:pt x="754" y="860"/>
                    <a:pt x="733" y="901"/>
                  </a:cubicBezTo>
                  <a:cubicBezTo>
                    <a:pt x="716" y="918"/>
                    <a:pt x="699" y="935"/>
                    <a:pt x="693" y="952"/>
                  </a:cubicBezTo>
                  <a:lnTo>
                    <a:pt x="693" y="952"/>
                  </a:lnTo>
                  <a:cubicBezTo>
                    <a:pt x="685" y="959"/>
                    <a:pt x="663" y="985"/>
                    <a:pt x="649" y="985"/>
                  </a:cubicBezTo>
                  <a:cubicBezTo>
                    <a:pt x="628" y="1048"/>
                    <a:pt x="586" y="1090"/>
                    <a:pt x="524" y="1111"/>
                  </a:cubicBezTo>
                  <a:cubicBezTo>
                    <a:pt x="524" y="1132"/>
                    <a:pt x="503" y="1132"/>
                    <a:pt x="503" y="1153"/>
                  </a:cubicBezTo>
                  <a:cubicBezTo>
                    <a:pt x="482" y="1173"/>
                    <a:pt x="461" y="1173"/>
                    <a:pt x="419" y="1194"/>
                  </a:cubicBezTo>
                  <a:cubicBezTo>
                    <a:pt x="377" y="1236"/>
                    <a:pt x="314" y="1257"/>
                    <a:pt x="272" y="1278"/>
                  </a:cubicBezTo>
                  <a:cubicBezTo>
                    <a:pt x="168" y="1320"/>
                    <a:pt x="126" y="1445"/>
                    <a:pt x="147" y="1550"/>
                  </a:cubicBezTo>
                  <a:cubicBezTo>
                    <a:pt x="147" y="1634"/>
                    <a:pt x="231" y="1738"/>
                    <a:pt x="335" y="1759"/>
                  </a:cubicBezTo>
                  <a:cubicBezTo>
                    <a:pt x="796" y="1843"/>
                    <a:pt x="1256" y="1948"/>
                    <a:pt x="1737" y="2031"/>
                  </a:cubicBezTo>
                  <a:cubicBezTo>
                    <a:pt x="1753" y="2034"/>
                    <a:pt x="1769" y="2035"/>
                    <a:pt x="1786" y="2035"/>
                  </a:cubicBezTo>
                  <a:cubicBezTo>
                    <a:pt x="1902" y="2035"/>
                    <a:pt x="2033" y="1971"/>
                    <a:pt x="2051" y="1843"/>
                  </a:cubicBezTo>
                  <a:cubicBezTo>
                    <a:pt x="2093" y="1717"/>
                    <a:pt x="2009" y="1550"/>
                    <a:pt x="1863" y="1529"/>
                  </a:cubicBezTo>
                  <a:cubicBezTo>
                    <a:pt x="1585" y="1479"/>
                    <a:pt x="1308" y="1421"/>
                    <a:pt x="1025" y="1364"/>
                  </a:cubicBezTo>
                  <a:lnTo>
                    <a:pt x="1025" y="1364"/>
                  </a:lnTo>
                  <a:cubicBezTo>
                    <a:pt x="1276" y="1082"/>
                    <a:pt x="1423" y="714"/>
                    <a:pt x="1423" y="337"/>
                  </a:cubicBezTo>
                  <a:cubicBezTo>
                    <a:pt x="1423" y="253"/>
                    <a:pt x="1381" y="148"/>
                    <a:pt x="1298" y="106"/>
                  </a:cubicBezTo>
                  <a:cubicBezTo>
                    <a:pt x="1149" y="36"/>
                    <a:pt x="988" y="0"/>
                    <a:pt x="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 name="Google Shape;1053;p32"/>
          <p:cNvSpPr/>
          <p:nvPr/>
        </p:nvSpPr>
        <p:spPr>
          <a:xfrm>
            <a:off x="7728261" y="3870078"/>
            <a:ext cx="196317" cy="206035"/>
          </a:xfrm>
          <a:custGeom>
            <a:rect b="b" l="l" r="r" t="t"/>
            <a:pathLst>
              <a:path extrusionOk="0" h="4130" w="3935">
                <a:moveTo>
                  <a:pt x="1804" y="970"/>
                </a:moveTo>
                <a:cubicBezTo>
                  <a:pt x="1973" y="1166"/>
                  <a:pt x="2126" y="1375"/>
                  <a:pt x="2260" y="1593"/>
                </a:cubicBezTo>
                <a:lnTo>
                  <a:pt x="2260" y="1593"/>
                </a:lnTo>
                <a:cubicBezTo>
                  <a:pt x="2272" y="1632"/>
                  <a:pt x="2293" y="1666"/>
                  <a:pt x="2320" y="1696"/>
                </a:cubicBezTo>
                <a:lnTo>
                  <a:pt x="2320" y="1696"/>
                </a:lnTo>
                <a:cubicBezTo>
                  <a:pt x="2362" y="1762"/>
                  <a:pt x="2421" y="1795"/>
                  <a:pt x="2482" y="1801"/>
                </a:cubicBezTo>
                <a:lnTo>
                  <a:pt x="2482" y="1801"/>
                </a:lnTo>
                <a:cubicBezTo>
                  <a:pt x="2611" y="1851"/>
                  <a:pt x="2741" y="1904"/>
                  <a:pt x="2873" y="1958"/>
                </a:cubicBezTo>
                <a:lnTo>
                  <a:pt x="2873" y="1958"/>
                </a:lnTo>
                <a:cubicBezTo>
                  <a:pt x="2691" y="2040"/>
                  <a:pt x="2528" y="2152"/>
                  <a:pt x="2407" y="2311"/>
                </a:cubicBezTo>
                <a:cubicBezTo>
                  <a:pt x="2260" y="2520"/>
                  <a:pt x="2197" y="2771"/>
                  <a:pt x="2239" y="3022"/>
                </a:cubicBezTo>
                <a:cubicBezTo>
                  <a:pt x="2240" y="3029"/>
                  <a:pt x="2241" y="3035"/>
                  <a:pt x="2241" y="3042"/>
                </a:cubicBezTo>
                <a:lnTo>
                  <a:pt x="2241" y="3042"/>
                </a:lnTo>
                <a:cubicBezTo>
                  <a:pt x="2099" y="2891"/>
                  <a:pt x="1948" y="2729"/>
                  <a:pt x="1737" y="2729"/>
                </a:cubicBezTo>
                <a:cubicBezTo>
                  <a:pt x="1507" y="2729"/>
                  <a:pt x="1360" y="2939"/>
                  <a:pt x="1214" y="3106"/>
                </a:cubicBezTo>
                <a:cubicBezTo>
                  <a:pt x="1199" y="3123"/>
                  <a:pt x="1184" y="3140"/>
                  <a:pt x="1169" y="3157"/>
                </a:cubicBezTo>
                <a:lnTo>
                  <a:pt x="1169" y="3157"/>
                </a:lnTo>
                <a:cubicBezTo>
                  <a:pt x="1200" y="2931"/>
                  <a:pt x="1257" y="2704"/>
                  <a:pt x="1340" y="2478"/>
                </a:cubicBezTo>
                <a:cubicBezTo>
                  <a:pt x="1400" y="2337"/>
                  <a:pt x="1247" y="2157"/>
                  <a:pt x="1104" y="2144"/>
                </a:cubicBezTo>
                <a:lnTo>
                  <a:pt x="1104" y="2144"/>
                </a:lnTo>
                <a:cubicBezTo>
                  <a:pt x="1120" y="2137"/>
                  <a:pt x="1136" y="2130"/>
                  <a:pt x="1151" y="2122"/>
                </a:cubicBezTo>
                <a:cubicBezTo>
                  <a:pt x="1381" y="2039"/>
                  <a:pt x="1570" y="1850"/>
                  <a:pt x="1674" y="1641"/>
                </a:cubicBezTo>
                <a:cubicBezTo>
                  <a:pt x="1771" y="1428"/>
                  <a:pt x="1805" y="1200"/>
                  <a:pt x="1804" y="970"/>
                </a:cubicBezTo>
                <a:close/>
                <a:moveTo>
                  <a:pt x="1439" y="1"/>
                </a:moveTo>
                <a:cubicBezTo>
                  <a:pt x="1282" y="1"/>
                  <a:pt x="1149" y="131"/>
                  <a:pt x="1193" y="323"/>
                </a:cubicBezTo>
                <a:cubicBezTo>
                  <a:pt x="1277" y="658"/>
                  <a:pt x="1360" y="1118"/>
                  <a:pt x="1172" y="1453"/>
                </a:cubicBezTo>
                <a:cubicBezTo>
                  <a:pt x="1088" y="1620"/>
                  <a:pt x="900" y="1683"/>
                  <a:pt x="733" y="1725"/>
                </a:cubicBezTo>
                <a:cubicBezTo>
                  <a:pt x="503" y="1809"/>
                  <a:pt x="293" y="1892"/>
                  <a:pt x="126" y="2039"/>
                </a:cubicBezTo>
                <a:cubicBezTo>
                  <a:pt x="0" y="2164"/>
                  <a:pt x="42" y="2374"/>
                  <a:pt x="189" y="2457"/>
                </a:cubicBezTo>
                <a:cubicBezTo>
                  <a:pt x="361" y="2550"/>
                  <a:pt x="542" y="2609"/>
                  <a:pt x="737" y="2640"/>
                </a:cubicBezTo>
                <a:lnTo>
                  <a:pt x="737" y="2640"/>
                </a:lnTo>
                <a:cubicBezTo>
                  <a:pt x="628" y="3040"/>
                  <a:pt x="595" y="3443"/>
                  <a:pt x="628" y="3859"/>
                </a:cubicBezTo>
                <a:cubicBezTo>
                  <a:pt x="628" y="4004"/>
                  <a:pt x="759" y="4129"/>
                  <a:pt x="895" y="4129"/>
                </a:cubicBezTo>
                <a:cubicBezTo>
                  <a:pt x="955" y="4129"/>
                  <a:pt x="1016" y="4105"/>
                  <a:pt x="1068" y="4047"/>
                </a:cubicBezTo>
                <a:cubicBezTo>
                  <a:pt x="1193" y="3901"/>
                  <a:pt x="1319" y="3775"/>
                  <a:pt x="1444" y="3629"/>
                </a:cubicBezTo>
                <a:cubicBezTo>
                  <a:pt x="1507" y="3545"/>
                  <a:pt x="1570" y="3462"/>
                  <a:pt x="1653" y="3399"/>
                </a:cubicBezTo>
                <a:cubicBezTo>
                  <a:pt x="1674" y="3357"/>
                  <a:pt x="1695" y="3336"/>
                  <a:pt x="1737" y="3294"/>
                </a:cubicBezTo>
                <a:cubicBezTo>
                  <a:pt x="1740" y="3291"/>
                  <a:pt x="1745" y="3287"/>
                  <a:pt x="1751" y="3283"/>
                </a:cubicBezTo>
                <a:lnTo>
                  <a:pt x="1751" y="3283"/>
                </a:lnTo>
                <a:cubicBezTo>
                  <a:pt x="1754" y="3286"/>
                  <a:pt x="1756" y="3290"/>
                  <a:pt x="1758" y="3294"/>
                </a:cubicBezTo>
                <a:cubicBezTo>
                  <a:pt x="1800" y="3315"/>
                  <a:pt x="1821" y="3357"/>
                  <a:pt x="1863" y="3399"/>
                </a:cubicBezTo>
                <a:lnTo>
                  <a:pt x="2051" y="3587"/>
                </a:lnTo>
                <a:cubicBezTo>
                  <a:pt x="2176" y="3734"/>
                  <a:pt x="2302" y="3880"/>
                  <a:pt x="2428" y="4027"/>
                </a:cubicBezTo>
                <a:cubicBezTo>
                  <a:pt x="2472" y="4078"/>
                  <a:pt x="2537" y="4101"/>
                  <a:pt x="2603" y="4101"/>
                </a:cubicBezTo>
                <a:cubicBezTo>
                  <a:pt x="2726" y="4101"/>
                  <a:pt x="2853" y="4023"/>
                  <a:pt x="2867" y="3901"/>
                </a:cubicBezTo>
                <a:cubicBezTo>
                  <a:pt x="2909" y="3671"/>
                  <a:pt x="2888" y="3441"/>
                  <a:pt x="2825" y="3211"/>
                </a:cubicBezTo>
                <a:cubicBezTo>
                  <a:pt x="2762" y="3022"/>
                  <a:pt x="2700" y="2813"/>
                  <a:pt x="2804" y="2646"/>
                </a:cubicBezTo>
                <a:cubicBezTo>
                  <a:pt x="2992" y="2374"/>
                  <a:pt x="3432" y="2311"/>
                  <a:pt x="3746" y="2269"/>
                </a:cubicBezTo>
                <a:cubicBezTo>
                  <a:pt x="3850" y="2248"/>
                  <a:pt x="3934" y="2122"/>
                  <a:pt x="3934" y="2018"/>
                </a:cubicBezTo>
                <a:cubicBezTo>
                  <a:pt x="3934" y="1892"/>
                  <a:pt x="3850" y="1809"/>
                  <a:pt x="3746" y="1767"/>
                </a:cubicBezTo>
                <a:cubicBezTo>
                  <a:pt x="3381" y="1613"/>
                  <a:pt x="3034" y="1460"/>
                  <a:pt x="2689" y="1322"/>
                </a:cubicBezTo>
                <a:lnTo>
                  <a:pt x="2689" y="1322"/>
                </a:lnTo>
                <a:cubicBezTo>
                  <a:pt x="2404" y="855"/>
                  <a:pt x="2046" y="426"/>
                  <a:pt x="1632" y="72"/>
                </a:cubicBezTo>
                <a:cubicBezTo>
                  <a:pt x="1571" y="23"/>
                  <a:pt x="1503" y="1"/>
                  <a:pt x="14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 name="Shape 1057"/>
        <p:cNvGrpSpPr/>
        <p:nvPr/>
      </p:nvGrpSpPr>
      <p:grpSpPr>
        <a:xfrm>
          <a:off x="0" y="0"/>
          <a:ext cx="0" cy="0"/>
          <a:chOff x="0" y="0"/>
          <a:chExt cx="0" cy="0"/>
        </a:xfrm>
      </p:grpSpPr>
      <p:sp>
        <p:nvSpPr>
          <p:cNvPr id="1058" name="Google Shape;1058;p33"/>
          <p:cNvSpPr txBox="1"/>
          <p:nvPr>
            <p:ph type="title"/>
          </p:nvPr>
        </p:nvSpPr>
        <p:spPr>
          <a:xfrm>
            <a:off x="2580050" y="3141750"/>
            <a:ext cx="3984000" cy="87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5500"/>
              <a:t>Awards</a:t>
            </a:r>
            <a:endParaRPr sz="5500"/>
          </a:p>
        </p:txBody>
      </p:sp>
      <p:sp>
        <p:nvSpPr>
          <p:cNvPr id="1059" name="Google Shape;1059;p33"/>
          <p:cNvSpPr txBox="1"/>
          <p:nvPr>
            <p:ph idx="2" type="title"/>
          </p:nvPr>
        </p:nvSpPr>
        <p:spPr>
          <a:xfrm flipH="1">
            <a:off x="3517600" y="862773"/>
            <a:ext cx="2108700" cy="136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060" name="Google Shape;1060;p33"/>
          <p:cNvSpPr txBox="1"/>
          <p:nvPr>
            <p:ph idx="1" type="subTitle"/>
          </p:nvPr>
        </p:nvSpPr>
        <p:spPr>
          <a:xfrm>
            <a:off x="2765375" y="3918033"/>
            <a:ext cx="3613200" cy="36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Certificates</a:t>
            </a:r>
            <a:r>
              <a:rPr lang="en"/>
              <a:t> and Awards for children</a:t>
            </a:r>
            <a:endParaRPr/>
          </a:p>
        </p:txBody>
      </p:sp>
      <p:grpSp>
        <p:nvGrpSpPr>
          <p:cNvPr id="1061" name="Google Shape;1061;p33"/>
          <p:cNvGrpSpPr/>
          <p:nvPr/>
        </p:nvGrpSpPr>
        <p:grpSpPr>
          <a:xfrm>
            <a:off x="2789428" y="2092652"/>
            <a:ext cx="3565039" cy="1103873"/>
            <a:chOff x="9361275" y="5695350"/>
            <a:chExt cx="1252825" cy="387950"/>
          </a:xfrm>
        </p:grpSpPr>
        <p:sp>
          <p:nvSpPr>
            <p:cNvPr id="1062" name="Google Shape;1062;p33"/>
            <p:cNvSpPr/>
            <p:nvPr/>
          </p:nvSpPr>
          <p:spPr>
            <a:xfrm>
              <a:off x="9891700" y="5708325"/>
              <a:ext cx="678475" cy="374975"/>
            </a:xfrm>
            <a:custGeom>
              <a:rect b="b" l="l" r="r" t="t"/>
              <a:pathLst>
                <a:path extrusionOk="0" h="14999" w="27139">
                  <a:moveTo>
                    <a:pt x="26169" y="0"/>
                  </a:moveTo>
                  <a:cubicBezTo>
                    <a:pt x="26054" y="0"/>
                    <a:pt x="26002" y="188"/>
                    <a:pt x="26113" y="262"/>
                  </a:cubicBezTo>
                  <a:cubicBezTo>
                    <a:pt x="26552" y="534"/>
                    <a:pt x="25946" y="1371"/>
                    <a:pt x="25736" y="1622"/>
                  </a:cubicBezTo>
                  <a:cubicBezTo>
                    <a:pt x="25444" y="1999"/>
                    <a:pt x="25067" y="2313"/>
                    <a:pt x="24669" y="2585"/>
                  </a:cubicBezTo>
                  <a:cubicBezTo>
                    <a:pt x="23832" y="3192"/>
                    <a:pt x="22912" y="3694"/>
                    <a:pt x="21991" y="4133"/>
                  </a:cubicBezTo>
                  <a:cubicBezTo>
                    <a:pt x="20024" y="5075"/>
                    <a:pt x="17974" y="5765"/>
                    <a:pt x="15902" y="6372"/>
                  </a:cubicBezTo>
                  <a:cubicBezTo>
                    <a:pt x="11990" y="7523"/>
                    <a:pt x="7910" y="8443"/>
                    <a:pt x="4332" y="10515"/>
                  </a:cubicBezTo>
                  <a:cubicBezTo>
                    <a:pt x="3369" y="11059"/>
                    <a:pt x="2448" y="11687"/>
                    <a:pt x="1591" y="12419"/>
                  </a:cubicBezTo>
                  <a:cubicBezTo>
                    <a:pt x="816" y="13088"/>
                    <a:pt x="147" y="13863"/>
                    <a:pt x="0" y="14909"/>
                  </a:cubicBezTo>
                  <a:cubicBezTo>
                    <a:pt x="0" y="14966"/>
                    <a:pt x="51" y="14998"/>
                    <a:pt x="100" y="14998"/>
                  </a:cubicBezTo>
                  <a:cubicBezTo>
                    <a:pt x="140" y="14998"/>
                    <a:pt x="179" y="14977"/>
                    <a:pt x="189" y="14930"/>
                  </a:cubicBezTo>
                  <a:cubicBezTo>
                    <a:pt x="377" y="13904"/>
                    <a:pt x="1172" y="13130"/>
                    <a:pt x="1946" y="12482"/>
                  </a:cubicBezTo>
                  <a:cubicBezTo>
                    <a:pt x="2783" y="11812"/>
                    <a:pt x="3704" y="11226"/>
                    <a:pt x="4645" y="10703"/>
                  </a:cubicBezTo>
                  <a:cubicBezTo>
                    <a:pt x="6550" y="9678"/>
                    <a:pt x="8579" y="8925"/>
                    <a:pt x="10651" y="8297"/>
                  </a:cubicBezTo>
                  <a:cubicBezTo>
                    <a:pt x="14772" y="7000"/>
                    <a:pt x="19104" y="6163"/>
                    <a:pt x="22954" y="4091"/>
                  </a:cubicBezTo>
                  <a:cubicBezTo>
                    <a:pt x="23937" y="3547"/>
                    <a:pt x="24983" y="2961"/>
                    <a:pt x="25757" y="2124"/>
                  </a:cubicBezTo>
                  <a:cubicBezTo>
                    <a:pt x="26134" y="1727"/>
                    <a:pt x="27138" y="388"/>
                    <a:pt x="26218" y="11"/>
                  </a:cubicBezTo>
                  <a:cubicBezTo>
                    <a:pt x="26201" y="4"/>
                    <a:pt x="26184" y="0"/>
                    <a:pt x="261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3"/>
            <p:cNvSpPr/>
            <p:nvPr/>
          </p:nvSpPr>
          <p:spPr>
            <a:xfrm>
              <a:off x="10031850" y="5796050"/>
              <a:ext cx="83075" cy="164300"/>
            </a:xfrm>
            <a:custGeom>
              <a:rect b="b" l="l" r="r" t="t"/>
              <a:pathLst>
                <a:path extrusionOk="0" h="6572" w="3323">
                  <a:moveTo>
                    <a:pt x="3141" y="378"/>
                  </a:moveTo>
                  <a:cubicBezTo>
                    <a:pt x="3083" y="585"/>
                    <a:pt x="2999" y="791"/>
                    <a:pt x="2931" y="980"/>
                  </a:cubicBezTo>
                  <a:cubicBezTo>
                    <a:pt x="2848" y="1252"/>
                    <a:pt x="2743" y="1524"/>
                    <a:pt x="2638" y="1796"/>
                  </a:cubicBezTo>
                  <a:cubicBezTo>
                    <a:pt x="2429" y="2319"/>
                    <a:pt x="2178" y="2821"/>
                    <a:pt x="1885" y="3323"/>
                  </a:cubicBezTo>
                  <a:cubicBezTo>
                    <a:pt x="1630" y="3764"/>
                    <a:pt x="1359" y="4193"/>
                    <a:pt x="1091" y="4622"/>
                  </a:cubicBezTo>
                  <a:lnTo>
                    <a:pt x="1091" y="4622"/>
                  </a:lnTo>
                  <a:cubicBezTo>
                    <a:pt x="1298" y="4121"/>
                    <a:pt x="1492" y="3615"/>
                    <a:pt x="1697" y="3114"/>
                  </a:cubicBezTo>
                  <a:cubicBezTo>
                    <a:pt x="1927" y="2570"/>
                    <a:pt x="2157" y="2047"/>
                    <a:pt x="2450" y="1566"/>
                  </a:cubicBezTo>
                  <a:cubicBezTo>
                    <a:pt x="2668" y="1164"/>
                    <a:pt x="2912" y="775"/>
                    <a:pt x="3141" y="378"/>
                  </a:cubicBezTo>
                  <a:close/>
                  <a:moveTo>
                    <a:pt x="3264" y="0"/>
                  </a:moveTo>
                  <a:cubicBezTo>
                    <a:pt x="3250" y="0"/>
                    <a:pt x="3236" y="5"/>
                    <a:pt x="3224" y="17"/>
                  </a:cubicBezTo>
                  <a:cubicBezTo>
                    <a:pt x="3218" y="25"/>
                    <a:pt x="3212" y="32"/>
                    <a:pt x="3206" y="40"/>
                  </a:cubicBezTo>
                  <a:lnTo>
                    <a:pt x="3206" y="40"/>
                  </a:lnTo>
                  <a:cubicBezTo>
                    <a:pt x="3205" y="39"/>
                    <a:pt x="3204" y="39"/>
                    <a:pt x="3203" y="38"/>
                  </a:cubicBezTo>
                  <a:cubicBezTo>
                    <a:pt x="3203" y="40"/>
                    <a:pt x="3203" y="42"/>
                    <a:pt x="3203" y="44"/>
                  </a:cubicBezTo>
                  <a:lnTo>
                    <a:pt x="3203" y="44"/>
                  </a:lnTo>
                  <a:cubicBezTo>
                    <a:pt x="2501" y="915"/>
                    <a:pt x="1922" y="1869"/>
                    <a:pt x="1467" y="2884"/>
                  </a:cubicBezTo>
                  <a:cubicBezTo>
                    <a:pt x="985" y="3909"/>
                    <a:pt x="504" y="4976"/>
                    <a:pt x="127" y="6064"/>
                  </a:cubicBezTo>
                  <a:cubicBezTo>
                    <a:pt x="113" y="6115"/>
                    <a:pt x="131" y="6160"/>
                    <a:pt x="163" y="6192"/>
                  </a:cubicBezTo>
                  <a:lnTo>
                    <a:pt x="163" y="6192"/>
                  </a:lnTo>
                  <a:cubicBezTo>
                    <a:pt x="122" y="6268"/>
                    <a:pt x="83" y="6344"/>
                    <a:pt x="44" y="6420"/>
                  </a:cubicBezTo>
                  <a:cubicBezTo>
                    <a:pt x="1" y="6506"/>
                    <a:pt x="56" y="6572"/>
                    <a:pt x="115" y="6572"/>
                  </a:cubicBezTo>
                  <a:cubicBezTo>
                    <a:pt x="142" y="6572"/>
                    <a:pt x="170" y="6558"/>
                    <a:pt x="190" y="6525"/>
                  </a:cubicBezTo>
                  <a:cubicBezTo>
                    <a:pt x="964" y="5541"/>
                    <a:pt x="1655" y="4432"/>
                    <a:pt x="2262" y="3344"/>
                  </a:cubicBezTo>
                  <a:cubicBezTo>
                    <a:pt x="2555" y="2863"/>
                    <a:pt x="2785" y="2361"/>
                    <a:pt x="2973" y="1838"/>
                  </a:cubicBezTo>
                  <a:cubicBezTo>
                    <a:pt x="3078" y="1545"/>
                    <a:pt x="3140" y="1273"/>
                    <a:pt x="3203" y="1001"/>
                  </a:cubicBezTo>
                  <a:cubicBezTo>
                    <a:pt x="3264" y="699"/>
                    <a:pt x="3247" y="377"/>
                    <a:pt x="3301" y="93"/>
                  </a:cubicBezTo>
                  <a:lnTo>
                    <a:pt x="3301" y="93"/>
                  </a:lnTo>
                  <a:cubicBezTo>
                    <a:pt x="3303" y="88"/>
                    <a:pt x="3306" y="84"/>
                    <a:pt x="3308" y="80"/>
                  </a:cubicBezTo>
                  <a:cubicBezTo>
                    <a:pt x="3307" y="79"/>
                    <a:pt x="3305" y="79"/>
                    <a:pt x="3304" y="78"/>
                  </a:cubicBezTo>
                  <a:lnTo>
                    <a:pt x="3304" y="78"/>
                  </a:lnTo>
                  <a:cubicBezTo>
                    <a:pt x="3305" y="72"/>
                    <a:pt x="3307" y="65"/>
                    <a:pt x="3308" y="59"/>
                  </a:cubicBezTo>
                  <a:cubicBezTo>
                    <a:pt x="3323" y="30"/>
                    <a:pt x="3296" y="0"/>
                    <a:pt x="3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3"/>
            <p:cNvSpPr/>
            <p:nvPr/>
          </p:nvSpPr>
          <p:spPr>
            <a:xfrm>
              <a:off x="10046000" y="5933225"/>
              <a:ext cx="149125" cy="37675"/>
            </a:xfrm>
            <a:custGeom>
              <a:rect b="b" l="l" r="r" t="t"/>
              <a:pathLst>
                <a:path extrusionOk="0" h="1507" w="5965">
                  <a:moveTo>
                    <a:pt x="2450" y="287"/>
                  </a:moveTo>
                  <a:cubicBezTo>
                    <a:pt x="3502" y="287"/>
                    <a:pt x="4545" y="437"/>
                    <a:pt x="5346" y="1130"/>
                  </a:cubicBezTo>
                  <a:lnTo>
                    <a:pt x="5346" y="1130"/>
                  </a:lnTo>
                  <a:cubicBezTo>
                    <a:pt x="5206" y="1080"/>
                    <a:pt x="5068" y="1008"/>
                    <a:pt x="4981" y="975"/>
                  </a:cubicBezTo>
                  <a:cubicBezTo>
                    <a:pt x="4751" y="891"/>
                    <a:pt x="4520" y="807"/>
                    <a:pt x="4290" y="745"/>
                  </a:cubicBezTo>
                  <a:cubicBezTo>
                    <a:pt x="3830" y="598"/>
                    <a:pt x="3370" y="494"/>
                    <a:pt x="2888" y="410"/>
                  </a:cubicBezTo>
                  <a:cubicBezTo>
                    <a:pt x="2630" y="367"/>
                    <a:pt x="2365" y="326"/>
                    <a:pt x="2096" y="293"/>
                  </a:cubicBezTo>
                  <a:lnTo>
                    <a:pt x="2096" y="293"/>
                  </a:lnTo>
                  <a:cubicBezTo>
                    <a:pt x="2214" y="289"/>
                    <a:pt x="2332" y="287"/>
                    <a:pt x="2450" y="287"/>
                  </a:cubicBezTo>
                  <a:close/>
                  <a:moveTo>
                    <a:pt x="2821" y="0"/>
                  </a:moveTo>
                  <a:cubicBezTo>
                    <a:pt x="2315" y="0"/>
                    <a:pt x="1810" y="45"/>
                    <a:pt x="1340" y="96"/>
                  </a:cubicBezTo>
                  <a:cubicBezTo>
                    <a:pt x="1262" y="96"/>
                    <a:pt x="1225" y="161"/>
                    <a:pt x="1231" y="223"/>
                  </a:cubicBezTo>
                  <a:lnTo>
                    <a:pt x="1231" y="223"/>
                  </a:lnTo>
                  <a:cubicBezTo>
                    <a:pt x="1158" y="220"/>
                    <a:pt x="1085" y="219"/>
                    <a:pt x="1012" y="219"/>
                  </a:cubicBezTo>
                  <a:cubicBezTo>
                    <a:pt x="720" y="219"/>
                    <a:pt x="431" y="238"/>
                    <a:pt x="147" y="284"/>
                  </a:cubicBezTo>
                  <a:cubicBezTo>
                    <a:pt x="1" y="305"/>
                    <a:pt x="43" y="535"/>
                    <a:pt x="189" y="535"/>
                  </a:cubicBezTo>
                  <a:cubicBezTo>
                    <a:pt x="712" y="577"/>
                    <a:pt x="1214" y="556"/>
                    <a:pt x="1738" y="598"/>
                  </a:cubicBezTo>
                  <a:cubicBezTo>
                    <a:pt x="2240" y="640"/>
                    <a:pt x="2763" y="703"/>
                    <a:pt x="3265" y="807"/>
                  </a:cubicBezTo>
                  <a:cubicBezTo>
                    <a:pt x="3746" y="912"/>
                    <a:pt x="4227" y="1059"/>
                    <a:pt x="4709" y="1205"/>
                  </a:cubicBezTo>
                  <a:cubicBezTo>
                    <a:pt x="4989" y="1304"/>
                    <a:pt x="5308" y="1506"/>
                    <a:pt x="5615" y="1506"/>
                  </a:cubicBezTo>
                  <a:cubicBezTo>
                    <a:pt x="5697" y="1506"/>
                    <a:pt x="5779" y="1492"/>
                    <a:pt x="5859" y="1456"/>
                  </a:cubicBezTo>
                  <a:cubicBezTo>
                    <a:pt x="5964" y="1393"/>
                    <a:pt x="5943" y="1268"/>
                    <a:pt x="5901" y="1184"/>
                  </a:cubicBezTo>
                  <a:cubicBezTo>
                    <a:pt x="5144" y="237"/>
                    <a:pt x="3980" y="0"/>
                    <a:pt x="2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3"/>
            <p:cNvSpPr/>
            <p:nvPr/>
          </p:nvSpPr>
          <p:spPr>
            <a:xfrm>
              <a:off x="10091250" y="5801075"/>
              <a:ext cx="67775" cy="128725"/>
            </a:xfrm>
            <a:custGeom>
              <a:rect b="b" l="l" r="r" t="t"/>
              <a:pathLst>
                <a:path extrusionOk="0" h="5149" w="2711">
                  <a:moveTo>
                    <a:pt x="2306" y="346"/>
                  </a:moveTo>
                  <a:cubicBezTo>
                    <a:pt x="2507" y="572"/>
                    <a:pt x="2469" y="1140"/>
                    <a:pt x="2417" y="1365"/>
                  </a:cubicBezTo>
                  <a:cubicBezTo>
                    <a:pt x="2334" y="1804"/>
                    <a:pt x="2083" y="2202"/>
                    <a:pt x="1853" y="2578"/>
                  </a:cubicBezTo>
                  <a:cubicBezTo>
                    <a:pt x="1464" y="3184"/>
                    <a:pt x="1065" y="3789"/>
                    <a:pt x="670" y="4395"/>
                  </a:cubicBezTo>
                  <a:lnTo>
                    <a:pt x="670" y="4395"/>
                  </a:lnTo>
                  <a:cubicBezTo>
                    <a:pt x="682" y="4341"/>
                    <a:pt x="692" y="4286"/>
                    <a:pt x="702" y="4231"/>
                  </a:cubicBezTo>
                  <a:cubicBezTo>
                    <a:pt x="764" y="3708"/>
                    <a:pt x="890" y="3227"/>
                    <a:pt x="1078" y="2725"/>
                  </a:cubicBezTo>
                  <a:cubicBezTo>
                    <a:pt x="1288" y="2243"/>
                    <a:pt x="1560" y="1825"/>
                    <a:pt x="1853" y="1386"/>
                  </a:cubicBezTo>
                  <a:cubicBezTo>
                    <a:pt x="2065" y="1067"/>
                    <a:pt x="2263" y="733"/>
                    <a:pt x="2306" y="346"/>
                  </a:cubicBezTo>
                  <a:close/>
                  <a:moveTo>
                    <a:pt x="2196" y="1"/>
                  </a:moveTo>
                  <a:cubicBezTo>
                    <a:pt x="2125" y="1"/>
                    <a:pt x="2062" y="58"/>
                    <a:pt x="2062" y="130"/>
                  </a:cubicBezTo>
                  <a:cubicBezTo>
                    <a:pt x="2062" y="591"/>
                    <a:pt x="1811" y="946"/>
                    <a:pt x="1539" y="1302"/>
                  </a:cubicBezTo>
                  <a:cubicBezTo>
                    <a:pt x="1267" y="1679"/>
                    <a:pt x="1036" y="2055"/>
                    <a:pt x="848" y="2495"/>
                  </a:cubicBezTo>
                  <a:cubicBezTo>
                    <a:pt x="681" y="2892"/>
                    <a:pt x="534" y="3332"/>
                    <a:pt x="472" y="3771"/>
                  </a:cubicBezTo>
                  <a:cubicBezTo>
                    <a:pt x="409" y="4127"/>
                    <a:pt x="451" y="4650"/>
                    <a:pt x="95" y="4880"/>
                  </a:cubicBezTo>
                  <a:cubicBezTo>
                    <a:pt x="1" y="4936"/>
                    <a:pt x="42" y="5095"/>
                    <a:pt x="143" y="5095"/>
                  </a:cubicBezTo>
                  <a:cubicBezTo>
                    <a:pt x="155" y="5095"/>
                    <a:pt x="166" y="5093"/>
                    <a:pt x="179" y="5089"/>
                  </a:cubicBezTo>
                  <a:cubicBezTo>
                    <a:pt x="205" y="5080"/>
                    <a:pt x="230" y="5070"/>
                    <a:pt x="254" y="5059"/>
                  </a:cubicBezTo>
                  <a:lnTo>
                    <a:pt x="254" y="5059"/>
                  </a:lnTo>
                  <a:cubicBezTo>
                    <a:pt x="250" y="5112"/>
                    <a:pt x="291" y="5149"/>
                    <a:pt x="336" y="5149"/>
                  </a:cubicBezTo>
                  <a:cubicBezTo>
                    <a:pt x="362" y="5149"/>
                    <a:pt x="389" y="5137"/>
                    <a:pt x="409" y="5110"/>
                  </a:cubicBezTo>
                  <a:cubicBezTo>
                    <a:pt x="1057" y="4168"/>
                    <a:pt x="1769" y="3248"/>
                    <a:pt x="2313" y="2264"/>
                  </a:cubicBezTo>
                  <a:cubicBezTo>
                    <a:pt x="2543" y="1867"/>
                    <a:pt x="2710" y="1448"/>
                    <a:pt x="2710" y="988"/>
                  </a:cubicBezTo>
                  <a:cubicBezTo>
                    <a:pt x="2710" y="779"/>
                    <a:pt x="2669" y="549"/>
                    <a:pt x="2606" y="360"/>
                  </a:cubicBezTo>
                  <a:cubicBezTo>
                    <a:pt x="2522" y="130"/>
                    <a:pt x="2459" y="46"/>
                    <a:pt x="2229" y="5"/>
                  </a:cubicBezTo>
                  <a:cubicBezTo>
                    <a:pt x="2218" y="2"/>
                    <a:pt x="2207" y="1"/>
                    <a:pt x="21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3"/>
            <p:cNvSpPr/>
            <p:nvPr/>
          </p:nvSpPr>
          <p:spPr>
            <a:xfrm>
              <a:off x="10136500" y="5907100"/>
              <a:ext cx="155225" cy="40075"/>
            </a:xfrm>
            <a:custGeom>
              <a:rect b="b" l="l" r="r" t="t"/>
              <a:pathLst>
                <a:path extrusionOk="0" h="1603" w="6209">
                  <a:moveTo>
                    <a:pt x="2022" y="288"/>
                  </a:moveTo>
                  <a:cubicBezTo>
                    <a:pt x="3176" y="288"/>
                    <a:pt x="4324" y="597"/>
                    <a:pt x="5311" y="1182"/>
                  </a:cubicBezTo>
                  <a:lnTo>
                    <a:pt x="5311" y="1182"/>
                  </a:lnTo>
                  <a:cubicBezTo>
                    <a:pt x="4524" y="1063"/>
                    <a:pt x="3737" y="935"/>
                    <a:pt x="2951" y="806"/>
                  </a:cubicBezTo>
                  <a:cubicBezTo>
                    <a:pt x="2251" y="695"/>
                    <a:pt x="1564" y="475"/>
                    <a:pt x="861" y="394"/>
                  </a:cubicBezTo>
                  <a:lnTo>
                    <a:pt x="861" y="394"/>
                  </a:lnTo>
                  <a:cubicBezTo>
                    <a:pt x="1245" y="323"/>
                    <a:pt x="1634" y="288"/>
                    <a:pt x="2022" y="288"/>
                  </a:cubicBezTo>
                  <a:close/>
                  <a:moveTo>
                    <a:pt x="2211" y="0"/>
                  </a:moveTo>
                  <a:cubicBezTo>
                    <a:pt x="1616" y="0"/>
                    <a:pt x="1020" y="86"/>
                    <a:pt x="440" y="262"/>
                  </a:cubicBezTo>
                  <a:cubicBezTo>
                    <a:pt x="388" y="279"/>
                    <a:pt x="369" y="321"/>
                    <a:pt x="372" y="363"/>
                  </a:cubicBezTo>
                  <a:lnTo>
                    <a:pt x="372" y="363"/>
                  </a:lnTo>
                  <a:cubicBezTo>
                    <a:pt x="366" y="363"/>
                    <a:pt x="359" y="363"/>
                    <a:pt x="353" y="363"/>
                  </a:cubicBezTo>
                  <a:cubicBezTo>
                    <a:pt x="298" y="363"/>
                    <a:pt x="244" y="364"/>
                    <a:pt x="189" y="367"/>
                  </a:cubicBezTo>
                  <a:cubicBezTo>
                    <a:pt x="43" y="388"/>
                    <a:pt x="1" y="618"/>
                    <a:pt x="147" y="660"/>
                  </a:cubicBezTo>
                  <a:cubicBezTo>
                    <a:pt x="587" y="743"/>
                    <a:pt x="1026" y="743"/>
                    <a:pt x="1465" y="827"/>
                  </a:cubicBezTo>
                  <a:cubicBezTo>
                    <a:pt x="1947" y="932"/>
                    <a:pt x="2428" y="1057"/>
                    <a:pt x="2909" y="1141"/>
                  </a:cubicBezTo>
                  <a:cubicBezTo>
                    <a:pt x="3934" y="1287"/>
                    <a:pt x="4939" y="1434"/>
                    <a:pt x="5943" y="1601"/>
                  </a:cubicBezTo>
                  <a:cubicBezTo>
                    <a:pt x="5952" y="1602"/>
                    <a:pt x="5960" y="1603"/>
                    <a:pt x="5969" y="1603"/>
                  </a:cubicBezTo>
                  <a:cubicBezTo>
                    <a:pt x="6139" y="1603"/>
                    <a:pt x="6208" y="1408"/>
                    <a:pt x="6069" y="1308"/>
                  </a:cubicBezTo>
                  <a:cubicBezTo>
                    <a:pt x="4957" y="460"/>
                    <a:pt x="3590" y="0"/>
                    <a:pt x="2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3"/>
            <p:cNvSpPr/>
            <p:nvPr/>
          </p:nvSpPr>
          <p:spPr>
            <a:xfrm>
              <a:off x="10147500" y="5791625"/>
              <a:ext cx="71675" cy="124325"/>
            </a:xfrm>
            <a:custGeom>
              <a:rect b="b" l="l" r="r" t="t"/>
              <a:pathLst>
                <a:path extrusionOk="0" h="4973" w="2867">
                  <a:moveTo>
                    <a:pt x="2602" y="0"/>
                  </a:moveTo>
                  <a:cubicBezTo>
                    <a:pt x="2555" y="0"/>
                    <a:pt x="2511" y="32"/>
                    <a:pt x="2511" y="90"/>
                  </a:cubicBezTo>
                  <a:cubicBezTo>
                    <a:pt x="2507" y="128"/>
                    <a:pt x="2503" y="167"/>
                    <a:pt x="2499" y="205"/>
                  </a:cubicBezTo>
                  <a:lnTo>
                    <a:pt x="2499" y="205"/>
                  </a:lnTo>
                  <a:cubicBezTo>
                    <a:pt x="2459" y="406"/>
                    <a:pt x="2324" y="580"/>
                    <a:pt x="2218" y="738"/>
                  </a:cubicBezTo>
                  <a:cubicBezTo>
                    <a:pt x="2092" y="927"/>
                    <a:pt x="1967" y="1115"/>
                    <a:pt x="1841" y="1282"/>
                  </a:cubicBezTo>
                  <a:cubicBezTo>
                    <a:pt x="1590" y="1659"/>
                    <a:pt x="1360" y="2015"/>
                    <a:pt x="1151" y="2391"/>
                  </a:cubicBezTo>
                  <a:cubicBezTo>
                    <a:pt x="732" y="3165"/>
                    <a:pt x="335" y="3961"/>
                    <a:pt x="42" y="4798"/>
                  </a:cubicBezTo>
                  <a:cubicBezTo>
                    <a:pt x="0" y="4894"/>
                    <a:pt x="96" y="4973"/>
                    <a:pt x="190" y="4973"/>
                  </a:cubicBezTo>
                  <a:cubicBezTo>
                    <a:pt x="238" y="4973"/>
                    <a:pt x="285" y="4952"/>
                    <a:pt x="314" y="4902"/>
                  </a:cubicBezTo>
                  <a:cubicBezTo>
                    <a:pt x="753" y="4086"/>
                    <a:pt x="1088" y="3228"/>
                    <a:pt x="1507" y="2412"/>
                  </a:cubicBezTo>
                  <a:cubicBezTo>
                    <a:pt x="1716" y="1994"/>
                    <a:pt x="1946" y="1596"/>
                    <a:pt x="2197" y="1199"/>
                  </a:cubicBezTo>
                  <a:cubicBezTo>
                    <a:pt x="2277" y="1062"/>
                    <a:pt x="2355" y="931"/>
                    <a:pt x="2424" y="799"/>
                  </a:cubicBezTo>
                  <a:lnTo>
                    <a:pt x="2424" y="799"/>
                  </a:lnTo>
                  <a:cubicBezTo>
                    <a:pt x="2395" y="977"/>
                    <a:pt x="2356" y="1152"/>
                    <a:pt x="2302" y="1324"/>
                  </a:cubicBezTo>
                  <a:cubicBezTo>
                    <a:pt x="2197" y="1701"/>
                    <a:pt x="2051" y="2057"/>
                    <a:pt x="1862" y="2412"/>
                  </a:cubicBezTo>
                  <a:cubicBezTo>
                    <a:pt x="1507" y="3082"/>
                    <a:pt x="1046" y="3710"/>
                    <a:pt x="649" y="4379"/>
                  </a:cubicBezTo>
                  <a:cubicBezTo>
                    <a:pt x="590" y="4468"/>
                    <a:pt x="677" y="4557"/>
                    <a:pt x="763" y="4557"/>
                  </a:cubicBezTo>
                  <a:cubicBezTo>
                    <a:pt x="798" y="4557"/>
                    <a:pt x="833" y="4541"/>
                    <a:pt x="858" y="4505"/>
                  </a:cubicBezTo>
                  <a:cubicBezTo>
                    <a:pt x="1360" y="3814"/>
                    <a:pt x="1883" y="3145"/>
                    <a:pt x="2260" y="2370"/>
                  </a:cubicBezTo>
                  <a:cubicBezTo>
                    <a:pt x="2595" y="1680"/>
                    <a:pt x="2867" y="843"/>
                    <a:pt x="2699" y="69"/>
                  </a:cubicBezTo>
                  <a:cubicBezTo>
                    <a:pt x="2680" y="22"/>
                    <a:pt x="2640" y="0"/>
                    <a:pt x="2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3"/>
            <p:cNvSpPr/>
            <p:nvPr/>
          </p:nvSpPr>
          <p:spPr>
            <a:xfrm>
              <a:off x="10201100" y="5888500"/>
              <a:ext cx="166100" cy="51500"/>
            </a:xfrm>
            <a:custGeom>
              <a:rect b="b" l="l" r="r" t="t"/>
              <a:pathLst>
                <a:path extrusionOk="0" h="2060" w="6644">
                  <a:moveTo>
                    <a:pt x="746" y="1"/>
                  </a:moveTo>
                  <a:cubicBezTo>
                    <a:pt x="615" y="1"/>
                    <a:pt x="582" y="213"/>
                    <a:pt x="723" y="253"/>
                  </a:cubicBezTo>
                  <a:cubicBezTo>
                    <a:pt x="1706" y="441"/>
                    <a:pt x="2668" y="630"/>
                    <a:pt x="3631" y="923"/>
                  </a:cubicBezTo>
                  <a:cubicBezTo>
                    <a:pt x="4091" y="1069"/>
                    <a:pt x="4552" y="1236"/>
                    <a:pt x="5012" y="1425"/>
                  </a:cubicBezTo>
                  <a:cubicBezTo>
                    <a:pt x="5258" y="1525"/>
                    <a:pt x="5497" y="1643"/>
                    <a:pt x="5740" y="1761"/>
                  </a:cubicBezTo>
                  <a:lnTo>
                    <a:pt x="5740" y="1761"/>
                  </a:lnTo>
                  <a:cubicBezTo>
                    <a:pt x="5398" y="1727"/>
                    <a:pt x="5061" y="1632"/>
                    <a:pt x="4740" y="1529"/>
                  </a:cubicBezTo>
                  <a:cubicBezTo>
                    <a:pt x="4217" y="1383"/>
                    <a:pt x="3736" y="1236"/>
                    <a:pt x="3233" y="1090"/>
                  </a:cubicBezTo>
                  <a:cubicBezTo>
                    <a:pt x="2208" y="776"/>
                    <a:pt x="1204" y="441"/>
                    <a:pt x="179" y="107"/>
                  </a:cubicBezTo>
                  <a:cubicBezTo>
                    <a:pt x="168" y="103"/>
                    <a:pt x="158" y="101"/>
                    <a:pt x="149" y="101"/>
                  </a:cubicBezTo>
                  <a:cubicBezTo>
                    <a:pt x="44" y="101"/>
                    <a:pt x="1" y="298"/>
                    <a:pt x="116" y="337"/>
                  </a:cubicBezTo>
                  <a:cubicBezTo>
                    <a:pt x="1204" y="651"/>
                    <a:pt x="2292" y="964"/>
                    <a:pt x="3359" y="1299"/>
                  </a:cubicBezTo>
                  <a:cubicBezTo>
                    <a:pt x="3882" y="1446"/>
                    <a:pt x="4405" y="1634"/>
                    <a:pt x="4907" y="1801"/>
                  </a:cubicBezTo>
                  <a:cubicBezTo>
                    <a:pt x="5350" y="1930"/>
                    <a:pt x="5777" y="2060"/>
                    <a:pt x="6245" y="2060"/>
                  </a:cubicBezTo>
                  <a:cubicBezTo>
                    <a:pt x="6307" y="2060"/>
                    <a:pt x="6371" y="2057"/>
                    <a:pt x="6435" y="2052"/>
                  </a:cubicBezTo>
                  <a:cubicBezTo>
                    <a:pt x="6581" y="2052"/>
                    <a:pt x="6644" y="1864"/>
                    <a:pt x="6498" y="1759"/>
                  </a:cubicBezTo>
                  <a:cubicBezTo>
                    <a:pt x="5681" y="1215"/>
                    <a:pt x="4656" y="860"/>
                    <a:pt x="3736" y="546"/>
                  </a:cubicBezTo>
                  <a:cubicBezTo>
                    <a:pt x="2773" y="253"/>
                    <a:pt x="1769" y="23"/>
                    <a:pt x="764" y="2"/>
                  </a:cubicBezTo>
                  <a:cubicBezTo>
                    <a:pt x="758" y="1"/>
                    <a:pt x="752" y="1"/>
                    <a:pt x="7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3"/>
            <p:cNvSpPr/>
            <p:nvPr/>
          </p:nvSpPr>
          <p:spPr>
            <a:xfrm>
              <a:off x="10195325" y="5761975"/>
              <a:ext cx="69350" cy="139925"/>
            </a:xfrm>
            <a:custGeom>
              <a:rect b="b" l="l" r="r" t="t"/>
              <a:pathLst>
                <a:path extrusionOk="0" h="5597" w="2774">
                  <a:moveTo>
                    <a:pt x="2395" y="978"/>
                  </a:moveTo>
                  <a:lnTo>
                    <a:pt x="2395" y="978"/>
                  </a:lnTo>
                  <a:cubicBezTo>
                    <a:pt x="2301" y="1718"/>
                    <a:pt x="2060" y="2435"/>
                    <a:pt x="1707" y="3096"/>
                  </a:cubicBezTo>
                  <a:cubicBezTo>
                    <a:pt x="1563" y="3371"/>
                    <a:pt x="1395" y="3637"/>
                    <a:pt x="1207" y="3890"/>
                  </a:cubicBezTo>
                  <a:lnTo>
                    <a:pt x="1207" y="3890"/>
                  </a:lnTo>
                  <a:cubicBezTo>
                    <a:pt x="1345" y="3606"/>
                    <a:pt x="1468" y="3309"/>
                    <a:pt x="1581" y="3012"/>
                  </a:cubicBezTo>
                  <a:cubicBezTo>
                    <a:pt x="1856" y="2340"/>
                    <a:pt x="2098" y="1646"/>
                    <a:pt x="2395" y="978"/>
                  </a:cubicBezTo>
                  <a:close/>
                  <a:moveTo>
                    <a:pt x="2601" y="1"/>
                  </a:moveTo>
                  <a:cubicBezTo>
                    <a:pt x="2547" y="1"/>
                    <a:pt x="2493" y="26"/>
                    <a:pt x="2460" y="83"/>
                  </a:cubicBezTo>
                  <a:cubicBezTo>
                    <a:pt x="1958" y="920"/>
                    <a:pt x="1665" y="1820"/>
                    <a:pt x="1309" y="2719"/>
                  </a:cubicBezTo>
                  <a:cubicBezTo>
                    <a:pt x="1142" y="3159"/>
                    <a:pt x="954" y="3619"/>
                    <a:pt x="723" y="4038"/>
                  </a:cubicBezTo>
                  <a:cubicBezTo>
                    <a:pt x="514" y="4456"/>
                    <a:pt x="179" y="4812"/>
                    <a:pt x="33" y="5230"/>
                  </a:cubicBezTo>
                  <a:cubicBezTo>
                    <a:pt x="0" y="5296"/>
                    <a:pt x="57" y="5348"/>
                    <a:pt x="113" y="5348"/>
                  </a:cubicBezTo>
                  <a:cubicBezTo>
                    <a:pt x="122" y="5348"/>
                    <a:pt x="130" y="5347"/>
                    <a:pt x="139" y="5344"/>
                  </a:cubicBezTo>
                  <a:lnTo>
                    <a:pt x="139" y="5344"/>
                  </a:lnTo>
                  <a:cubicBezTo>
                    <a:pt x="123" y="5382"/>
                    <a:pt x="109" y="5421"/>
                    <a:pt x="96" y="5460"/>
                  </a:cubicBezTo>
                  <a:cubicBezTo>
                    <a:pt x="69" y="5542"/>
                    <a:pt x="138" y="5597"/>
                    <a:pt x="202" y="5597"/>
                  </a:cubicBezTo>
                  <a:cubicBezTo>
                    <a:pt x="237" y="5597"/>
                    <a:pt x="269" y="5581"/>
                    <a:pt x="284" y="5544"/>
                  </a:cubicBezTo>
                  <a:cubicBezTo>
                    <a:pt x="514" y="5063"/>
                    <a:pt x="933" y="4728"/>
                    <a:pt x="1267" y="4331"/>
                  </a:cubicBezTo>
                  <a:cubicBezTo>
                    <a:pt x="1602" y="3954"/>
                    <a:pt x="1874" y="3535"/>
                    <a:pt x="2104" y="3075"/>
                  </a:cubicBezTo>
                  <a:cubicBezTo>
                    <a:pt x="2544" y="2175"/>
                    <a:pt x="2753" y="1171"/>
                    <a:pt x="2774" y="167"/>
                  </a:cubicBezTo>
                  <a:cubicBezTo>
                    <a:pt x="2774" y="64"/>
                    <a:pt x="2688" y="1"/>
                    <a:pt x="2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3"/>
            <p:cNvSpPr/>
            <p:nvPr/>
          </p:nvSpPr>
          <p:spPr>
            <a:xfrm>
              <a:off x="10226000" y="5756175"/>
              <a:ext cx="73725" cy="141750"/>
            </a:xfrm>
            <a:custGeom>
              <a:rect b="b" l="l" r="r" t="t"/>
              <a:pathLst>
                <a:path extrusionOk="0" h="5670" w="2949">
                  <a:moveTo>
                    <a:pt x="2511" y="924"/>
                  </a:moveTo>
                  <a:lnTo>
                    <a:pt x="2511" y="924"/>
                  </a:lnTo>
                  <a:cubicBezTo>
                    <a:pt x="2478" y="1180"/>
                    <a:pt x="2407" y="1436"/>
                    <a:pt x="2342" y="1675"/>
                  </a:cubicBezTo>
                  <a:cubicBezTo>
                    <a:pt x="2237" y="2115"/>
                    <a:pt x="2091" y="2533"/>
                    <a:pt x="1903" y="2951"/>
                  </a:cubicBezTo>
                  <a:cubicBezTo>
                    <a:pt x="1755" y="3291"/>
                    <a:pt x="1585" y="3626"/>
                    <a:pt x="1398" y="3954"/>
                  </a:cubicBezTo>
                  <a:lnTo>
                    <a:pt x="1398" y="3954"/>
                  </a:lnTo>
                  <a:cubicBezTo>
                    <a:pt x="1462" y="3737"/>
                    <a:pt x="1516" y="3524"/>
                    <a:pt x="1568" y="3328"/>
                  </a:cubicBezTo>
                  <a:cubicBezTo>
                    <a:pt x="1797" y="2492"/>
                    <a:pt x="2155" y="1708"/>
                    <a:pt x="2511" y="924"/>
                  </a:cubicBezTo>
                  <a:close/>
                  <a:moveTo>
                    <a:pt x="2625" y="0"/>
                  </a:moveTo>
                  <a:cubicBezTo>
                    <a:pt x="2568" y="0"/>
                    <a:pt x="2514" y="25"/>
                    <a:pt x="2489" y="85"/>
                  </a:cubicBezTo>
                  <a:cubicBezTo>
                    <a:pt x="2070" y="1006"/>
                    <a:pt x="1610" y="1926"/>
                    <a:pt x="1317" y="2889"/>
                  </a:cubicBezTo>
                  <a:cubicBezTo>
                    <a:pt x="1191" y="3370"/>
                    <a:pt x="1108" y="3851"/>
                    <a:pt x="919" y="4311"/>
                  </a:cubicBezTo>
                  <a:cubicBezTo>
                    <a:pt x="731" y="4751"/>
                    <a:pt x="480" y="5086"/>
                    <a:pt x="124" y="5400"/>
                  </a:cubicBezTo>
                  <a:cubicBezTo>
                    <a:pt x="1" y="5505"/>
                    <a:pt x="115" y="5670"/>
                    <a:pt x="241" y="5670"/>
                  </a:cubicBezTo>
                  <a:cubicBezTo>
                    <a:pt x="265" y="5670"/>
                    <a:pt x="289" y="5664"/>
                    <a:pt x="312" y="5651"/>
                  </a:cubicBezTo>
                  <a:cubicBezTo>
                    <a:pt x="599" y="5492"/>
                    <a:pt x="815" y="5249"/>
                    <a:pt x="984" y="4966"/>
                  </a:cubicBezTo>
                  <a:lnTo>
                    <a:pt x="984" y="4966"/>
                  </a:lnTo>
                  <a:cubicBezTo>
                    <a:pt x="1507" y="4357"/>
                    <a:pt x="1932" y="3686"/>
                    <a:pt x="2258" y="2931"/>
                  </a:cubicBezTo>
                  <a:cubicBezTo>
                    <a:pt x="2447" y="2491"/>
                    <a:pt x="2593" y="2052"/>
                    <a:pt x="2719" y="1591"/>
                  </a:cubicBezTo>
                  <a:cubicBezTo>
                    <a:pt x="2844" y="1110"/>
                    <a:pt x="2949" y="608"/>
                    <a:pt x="2823" y="127"/>
                  </a:cubicBezTo>
                  <a:cubicBezTo>
                    <a:pt x="2799" y="52"/>
                    <a:pt x="2708" y="0"/>
                    <a:pt x="2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3"/>
            <p:cNvSpPr/>
            <p:nvPr/>
          </p:nvSpPr>
          <p:spPr>
            <a:xfrm>
              <a:off x="10267350" y="5868125"/>
              <a:ext cx="161875" cy="77175"/>
            </a:xfrm>
            <a:custGeom>
              <a:rect b="b" l="l" r="r" t="t"/>
              <a:pathLst>
                <a:path extrusionOk="0" h="3087" w="6475">
                  <a:moveTo>
                    <a:pt x="814" y="1"/>
                  </a:moveTo>
                  <a:cubicBezTo>
                    <a:pt x="667" y="1"/>
                    <a:pt x="667" y="231"/>
                    <a:pt x="814" y="252"/>
                  </a:cubicBezTo>
                  <a:cubicBezTo>
                    <a:pt x="1818" y="377"/>
                    <a:pt x="2780" y="754"/>
                    <a:pt x="3638" y="1256"/>
                  </a:cubicBezTo>
                  <a:cubicBezTo>
                    <a:pt x="4057" y="1486"/>
                    <a:pt x="4475" y="1738"/>
                    <a:pt x="4873" y="2010"/>
                  </a:cubicBezTo>
                  <a:cubicBezTo>
                    <a:pt x="5031" y="2115"/>
                    <a:pt x="5195" y="2218"/>
                    <a:pt x="5355" y="2326"/>
                  </a:cubicBezTo>
                  <a:lnTo>
                    <a:pt x="5355" y="2326"/>
                  </a:lnTo>
                  <a:cubicBezTo>
                    <a:pt x="3673" y="1629"/>
                    <a:pt x="2009" y="900"/>
                    <a:pt x="374" y="126"/>
                  </a:cubicBezTo>
                  <a:cubicBezTo>
                    <a:pt x="350" y="117"/>
                    <a:pt x="326" y="112"/>
                    <a:pt x="303" y="112"/>
                  </a:cubicBezTo>
                  <a:cubicBezTo>
                    <a:pt x="127" y="112"/>
                    <a:pt x="1" y="366"/>
                    <a:pt x="186" y="440"/>
                  </a:cubicBezTo>
                  <a:cubicBezTo>
                    <a:pt x="2174" y="1382"/>
                    <a:pt x="4182" y="2261"/>
                    <a:pt x="6212" y="3077"/>
                  </a:cubicBezTo>
                  <a:cubicBezTo>
                    <a:pt x="6232" y="3083"/>
                    <a:pt x="6251" y="3087"/>
                    <a:pt x="6269" y="3087"/>
                  </a:cubicBezTo>
                  <a:cubicBezTo>
                    <a:pt x="6416" y="3087"/>
                    <a:pt x="6475" y="2875"/>
                    <a:pt x="6400" y="2763"/>
                  </a:cubicBezTo>
                  <a:cubicBezTo>
                    <a:pt x="6065" y="2365"/>
                    <a:pt x="5605" y="2072"/>
                    <a:pt x="5187" y="1779"/>
                  </a:cubicBezTo>
                  <a:cubicBezTo>
                    <a:pt x="4726" y="1486"/>
                    <a:pt x="4266" y="1173"/>
                    <a:pt x="3785" y="901"/>
                  </a:cubicBezTo>
                  <a:cubicBezTo>
                    <a:pt x="2864" y="398"/>
                    <a:pt x="1881" y="1"/>
                    <a:pt x="8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3"/>
            <p:cNvSpPr/>
            <p:nvPr/>
          </p:nvSpPr>
          <p:spPr>
            <a:xfrm>
              <a:off x="10335675" y="5857625"/>
              <a:ext cx="136625" cy="53475"/>
            </a:xfrm>
            <a:custGeom>
              <a:rect b="b" l="l" r="r" t="t"/>
              <a:pathLst>
                <a:path extrusionOk="0" h="2139" w="5465">
                  <a:moveTo>
                    <a:pt x="1059" y="380"/>
                  </a:moveTo>
                  <a:cubicBezTo>
                    <a:pt x="1618" y="499"/>
                    <a:pt x="2170" y="652"/>
                    <a:pt x="2705" y="839"/>
                  </a:cubicBezTo>
                  <a:cubicBezTo>
                    <a:pt x="3144" y="965"/>
                    <a:pt x="3563" y="1132"/>
                    <a:pt x="3960" y="1300"/>
                  </a:cubicBezTo>
                  <a:cubicBezTo>
                    <a:pt x="4169" y="1404"/>
                    <a:pt x="4358" y="1488"/>
                    <a:pt x="4546" y="1572"/>
                  </a:cubicBezTo>
                  <a:cubicBezTo>
                    <a:pt x="4664" y="1630"/>
                    <a:pt x="4874" y="1700"/>
                    <a:pt x="5011" y="1801"/>
                  </a:cubicBezTo>
                  <a:lnTo>
                    <a:pt x="5011" y="1801"/>
                  </a:lnTo>
                  <a:cubicBezTo>
                    <a:pt x="5009" y="1801"/>
                    <a:pt x="5008" y="1801"/>
                    <a:pt x="5006" y="1802"/>
                  </a:cubicBezTo>
                  <a:cubicBezTo>
                    <a:pt x="4986" y="1807"/>
                    <a:pt x="4969" y="1818"/>
                    <a:pt x="4956" y="1834"/>
                  </a:cubicBezTo>
                  <a:lnTo>
                    <a:pt x="4956" y="1834"/>
                  </a:lnTo>
                  <a:cubicBezTo>
                    <a:pt x="4547" y="1745"/>
                    <a:pt x="4139" y="1696"/>
                    <a:pt x="3730" y="1572"/>
                  </a:cubicBezTo>
                  <a:cubicBezTo>
                    <a:pt x="3291" y="1446"/>
                    <a:pt x="2851" y="1258"/>
                    <a:pt x="2433" y="1070"/>
                  </a:cubicBezTo>
                  <a:cubicBezTo>
                    <a:pt x="2056" y="881"/>
                    <a:pt x="1679" y="672"/>
                    <a:pt x="1282" y="484"/>
                  </a:cubicBezTo>
                  <a:cubicBezTo>
                    <a:pt x="1209" y="449"/>
                    <a:pt x="1135" y="414"/>
                    <a:pt x="1059" y="380"/>
                  </a:cubicBezTo>
                  <a:close/>
                  <a:moveTo>
                    <a:pt x="135" y="1"/>
                  </a:moveTo>
                  <a:cubicBezTo>
                    <a:pt x="38" y="1"/>
                    <a:pt x="1" y="144"/>
                    <a:pt x="70" y="195"/>
                  </a:cubicBezTo>
                  <a:lnTo>
                    <a:pt x="70" y="195"/>
                  </a:lnTo>
                  <a:cubicBezTo>
                    <a:pt x="73" y="209"/>
                    <a:pt x="79" y="223"/>
                    <a:pt x="89" y="233"/>
                  </a:cubicBezTo>
                  <a:cubicBezTo>
                    <a:pt x="466" y="442"/>
                    <a:pt x="884" y="567"/>
                    <a:pt x="1261" y="756"/>
                  </a:cubicBezTo>
                  <a:cubicBezTo>
                    <a:pt x="1679" y="965"/>
                    <a:pt x="2056" y="1174"/>
                    <a:pt x="2454" y="1383"/>
                  </a:cubicBezTo>
                  <a:cubicBezTo>
                    <a:pt x="3312" y="1802"/>
                    <a:pt x="4169" y="2011"/>
                    <a:pt x="5111" y="2137"/>
                  </a:cubicBezTo>
                  <a:cubicBezTo>
                    <a:pt x="5119" y="2138"/>
                    <a:pt x="5128" y="2138"/>
                    <a:pt x="5136" y="2138"/>
                  </a:cubicBezTo>
                  <a:cubicBezTo>
                    <a:pt x="5189" y="2138"/>
                    <a:pt x="5229" y="2112"/>
                    <a:pt x="5250" y="2075"/>
                  </a:cubicBezTo>
                  <a:lnTo>
                    <a:pt x="5250" y="2075"/>
                  </a:lnTo>
                  <a:cubicBezTo>
                    <a:pt x="5260" y="2077"/>
                    <a:pt x="5270" y="2077"/>
                    <a:pt x="5279" y="2077"/>
                  </a:cubicBezTo>
                  <a:cubicBezTo>
                    <a:pt x="5399" y="2077"/>
                    <a:pt x="5464" y="1996"/>
                    <a:pt x="5446" y="1865"/>
                  </a:cubicBezTo>
                  <a:cubicBezTo>
                    <a:pt x="5383" y="1488"/>
                    <a:pt x="4818" y="1321"/>
                    <a:pt x="4525" y="1174"/>
                  </a:cubicBezTo>
                  <a:cubicBezTo>
                    <a:pt x="4065" y="944"/>
                    <a:pt x="3604" y="735"/>
                    <a:pt x="3123" y="588"/>
                  </a:cubicBezTo>
                  <a:cubicBezTo>
                    <a:pt x="2140" y="253"/>
                    <a:pt x="1156" y="65"/>
                    <a:pt x="152" y="2"/>
                  </a:cubicBezTo>
                  <a:cubicBezTo>
                    <a:pt x="146" y="1"/>
                    <a:pt x="140" y="1"/>
                    <a:pt x="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3"/>
            <p:cNvSpPr/>
            <p:nvPr/>
          </p:nvSpPr>
          <p:spPr>
            <a:xfrm>
              <a:off x="10276175" y="5724750"/>
              <a:ext cx="80575" cy="150125"/>
            </a:xfrm>
            <a:custGeom>
              <a:rect b="b" l="l" r="r" t="t"/>
              <a:pathLst>
                <a:path extrusionOk="0" h="6005" w="3223">
                  <a:moveTo>
                    <a:pt x="2980" y="339"/>
                  </a:moveTo>
                  <a:cubicBezTo>
                    <a:pt x="2984" y="339"/>
                    <a:pt x="2982" y="344"/>
                    <a:pt x="2973" y="344"/>
                  </a:cubicBezTo>
                  <a:cubicBezTo>
                    <a:pt x="2971" y="344"/>
                    <a:pt x="2970" y="344"/>
                    <a:pt x="2968" y="344"/>
                  </a:cubicBezTo>
                  <a:lnTo>
                    <a:pt x="2968" y="344"/>
                  </a:lnTo>
                  <a:cubicBezTo>
                    <a:pt x="2974" y="340"/>
                    <a:pt x="2978" y="339"/>
                    <a:pt x="2980" y="339"/>
                  </a:cubicBezTo>
                  <a:close/>
                  <a:moveTo>
                    <a:pt x="2757" y="513"/>
                  </a:moveTo>
                  <a:lnTo>
                    <a:pt x="2757" y="513"/>
                  </a:lnTo>
                  <a:cubicBezTo>
                    <a:pt x="2619" y="957"/>
                    <a:pt x="2471" y="1405"/>
                    <a:pt x="2323" y="1865"/>
                  </a:cubicBezTo>
                  <a:cubicBezTo>
                    <a:pt x="2134" y="2409"/>
                    <a:pt x="1946" y="2995"/>
                    <a:pt x="1653" y="3497"/>
                  </a:cubicBezTo>
                  <a:cubicBezTo>
                    <a:pt x="1243" y="4225"/>
                    <a:pt x="615" y="4803"/>
                    <a:pt x="411" y="5603"/>
                  </a:cubicBezTo>
                  <a:lnTo>
                    <a:pt x="411" y="5603"/>
                  </a:lnTo>
                  <a:cubicBezTo>
                    <a:pt x="649" y="4452"/>
                    <a:pt x="1048" y="3371"/>
                    <a:pt x="1590" y="2325"/>
                  </a:cubicBezTo>
                  <a:cubicBezTo>
                    <a:pt x="1862" y="1823"/>
                    <a:pt x="2134" y="1342"/>
                    <a:pt x="2469" y="882"/>
                  </a:cubicBezTo>
                  <a:cubicBezTo>
                    <a:pt x="2560" y="754"/>
                    <a:pt x="2652" y="626"/>
                    <a:pt x="2757" y="513"/>
                  </a:cubicBezTo>
                  <a:close/>
                  <a:moveTo>
                    <a:pt x="2966" y="1"/>
                  </a:moveTo>
                  <a:cubicBezTo>
                    <a:pt x="2737" y="1"/>
                    <a:pt x="2505" y="264"/>
                    <a:pt x="2386" y="400"/>
                  </a:cubicBezTo>
                  <a:cubicBezTo>
                    <a:pt x="1988" y="840"/>
                    <a:pt x="1674" y="1342"/>
                    <a:pt x="1402" y="1844"/>
                  </a:cubicBezTo>
                  <a:cubicBezTo>
                    <a:pt x="1046" y="2493"/>
                    <a:pt x="733" y="3141"/>
                    <a:pt x="482" y="3832"/>
                  </a:cubicBezTo>
                  <a:cubicBezTo>
                    <a:pt x="251" y="4460"/>
                    <a:pt x="0" y="5150"/>
                    <a:pt x="21" y="5840"/>
                  </a:cubicBezTo>
                  <a:cubicBezTo>
                    <a:pt x="21" y="5945"/>
                    <a:pt x="111" y="6004"/>
                    <a:pt x="199" y="6004"/>
                  </a:cubicBezTo>
                  <a:cubicBezTo>
                    <a:pt x="269" y="6004"/>
                    <a:pt x="337" y="5966"/>
                    <a:pt x="356" y="5882"/>
                  </a:cubicBezTo>
                  <a:cubicBezTo>
                    <a:pt x="359" y="5868"/>
                    <a:pt x="361" y="5854"/>
                    <a:pt x="364" y="5840"/>
                  </a:cubicBezTo>
                  <a:lnTo>
                    <a:pt x="364" y="5840"/>
                  </a:lnTo>
                  <a:cubicBezTo>
                    <a:pt x="361" y="5861"/>
                    <a:pt x="358" y="5882"/>
                    <a:pt x="356" y="5903"/>
                  </a:cubicBezTo>
                  <a:cubicBezTo>
                    <a:pt x="344" y="5961"/>
                    <a:pt x="390" y="5993"/>
                    <a:pt x="437" y="5993"/>
                  </a:cubicBezTo>
                  <a:cubicBezTo>
                    <a:pt x="475" y="5993"/>
                    <a:pt x="514" y="5971"/>
                    <a:pt x="523" y="5924"/>
                  </a:cubicBezTo>
                  <a:cubicBezTo>
                    <a:pt x="816" y="4983"/>
                    <a:pt x="1653" y="4334"/>
                    <a:pt x="2072" y="3455"/>
                  </a:cubicBezTo>
                  <a:cubicBezTo>
                    <a:pt x="2574" y="2451"/>
                    <a:pt x="2867" y="1321"/>
                    <a:pt x="3202" y="233"/>
                  </a:cubicBezTo>
                  <a:cubicBezTo>
                    <a:pt x="3223" y="170"/>
                    <a:pt x="3181" y="86"/>
                    <a:pt x="3118" y="45"/>
                  </a:cubicBezTo>
                  <a:cubicBezTo>
                    <a:pt x="3068" y="14"/>
                    <a:pt x="3017" y="1"/>
                    <a:pt x="29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3"/>
            <p:cNvSpPr/>
            <p:nvPr/>
          </p:nvSpPr>
          <p:spPr>
            <a:xfrm>
              <a:off x="10323250" y="5713600"/>
              <a:ext cx="62600" cy="150550"/>
            </a:xfrm>
            <a:custGeom>
              <a:rect b="b" l="l" r="r" t="t"/>
              <a:pathLst>
                <a:path extrusionOk="0" h="6022" w="2504">
                  <a:moveTo>
                    <a:pt x="2066" y="910"/>
                  </a:moveTo>
                  <a:cubicBezTo>
                    <a:pt x="1933" y="1707"/>
                    <a:pt x="1687" y="2489"/>
                    <a:pt x="1319" y="3211"/>
                  </a:cubicBezTo>
                  <a:cubicBezTo>
                    <a:pt x="1092" y="3664"/>
                    <a:pt x="837" y="4095"/>
                    <a:pt x="615" y="4539"/>
                  </a:cubicBezTo>
                  <a:lnTo>
                    <a:pt x="615" y="4539"/>
                  </a:lnTo>
                  <a:cubicBezTo>
                    <a:pt x="739" y="4047"/>
                    <a:pt x="883" y="3556"/>
                    <a:pt x="1068" y="3064"/>
                  </a:cubicBezTo>
                  <a:cubicBezTo>
                    <a:pt x="1337" y="2319"/>
                    <a:pt x="1667" y="1598"/>
                    <a:pt x="2066" y="910"/>
                  </a:cubicBezTo>
                  <a:close/>
                  <a:moveTo>
                    <a:pt x="2322" y="0"/>
                  </a:moveTo>
                  <a:cubicBezTo>
                    <a:pt x="2265" y="0"/>
                    <a:pt x="2209" y="24"/>
                    <a:pt x="2176" y="72"/>
                  </a:cubicBezTo>
                  <a:cubicBezTo>
                    <a:pt x="1612" y="972"/>
                    <a:pt x="1130" y="1893"/>
                    <a:pt x="754" y="2876"/>
                  </a:cubicBezTo>
                  <a:cubicBezTo>
                    <a:pt x="565" y="3357"/>
                    <a:pt x="398" y="3859"/>
                    <a:pt x="251" y="4382"/>
                  </a:cubicBezTo>
                  <a:cubicBezTo>
                    <a:pt x="126" y="4864"/>
                    <a:pt x="0" y="5408"/>
                    <a:pt x="63" y="5910"/>
                  </a:cubicBezTo>
                  <a:cubicBezTo>
                    <a:pt x="63" y="5966"/>
                    <a:pt x="119" y="6021"/>
                    <a:pt x="169" y="6021"/>
                  </a:cubicBezTo>
                  <a:cubicBezTo>
                    <a:pt x="188" y="6021"/>
                    <a:pt x="207" y="6013"/>
                    <a:pt x="221" y="5991"/>
                  </a:cubicBezTo>
                  <a:lnTo>
                    <a:pt x="221" y="5991"/>
                  </a:lnTo>
                  <a:cubicBezTo>
                    <a:pt x="228" y="5993"/>
                    <a:pt x="236" y="5993"/>
                    <a:pt x="243" y="5993"/>
                  </a:cubicBezTo>
                  <a:cubicBezTo>
                    <a:pt x="286" y="5993"/>
                    <a:pt x="331" y="5968"/>
                    <a:pt x="356" y="5910"/>
                  </a:cubicBezTo>
                  <a:cubicBezTo>
                    <a:pt x="754" y="4947"/>
                    <a:pt x="1340" y="4090"/>
                    <a:pt x="1779" y="3127"/>
                  </a:cubicBezTo>
                  <a:cubicBezTo>
                    <a:pt x="2218" y="2206"/>
                    <a:pt x="2448" y="1202"/>
                    <a:pt x="2490" y="177"/>
                  </a:cubicBezTo>
                  <a:cubicBezTo>
                    <a:pt x="2503" y="61"/>
                    <a:pt x="2413" y="0"/>
                    <a:pt x="2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3"/>
            <p:cNvSpPr/>
            <p:nvPr/>
          </p:nvSpPr>
          <p:spPr>
            <a:xfrm>
              <a:off x="10360725" y="5709625"/>
              <a:ext cx="69775" cy="138375"/>
            </a:xfrm>
            <a:custGeom>
              <a:rect b="b" l="l" r="r" t="t"/>
              <a:pathLst>
                <a:path extrusionOk="0" h="5535" w="2791">
                  <a:moveTo>
                    <a:pt x="2302" y="651"/>
                  </a:moveTo>
                  <a:cubicBezTo>
                    <a:pt x="2238" y="1569"/>
                    <a:pt x="1916" y="2432"/>
                    <a:pt x="1473" y="3265"/>
                  </a:cubicBezTo>
                  <a:cubicBezTo>
                    <a:pt x="1175" y="3785"/>
                    <a:pt x="846" y="4306"/>
                    <a:pt x="493" y="4796"/>
                  </a:cubicBezTo>
                  <a:lnTo>
                    <a:pt x="493" y="4796"/>
                  </a:lnTo>
                  <a:cubicBezTo>
                    <a:pt x="774" y="4106"/>
                    <a:pt x="1007" y="3400"/>
                    <a:pt x="1305" y="2721"/>
                  </a:cubicBezTo>
                  <a:cubicBezTo>
                    <a:pt x="1473" y="2303"/>
                    <a:pt x="1661" y="1905"/>
                    <a:pt x="1870" y="1487"/>
                  </a:cubicBezTo>
                  <a:cubicBezTo>
                    <a:pt x="2006" y="1214"/>
                    <a:pt x="2142" y="924"/>
                    <a:pt x="2302" y="651"/>
                  </a:cubicBezTo>
                  <a:close/>
                  <a:moveTo>
                    <a:pt x="2459" y="0"/>
                  </a:moveTo>
                  <a:cubicBezTo>
                    <a:pt x="2404" y="0"/>
                    <a:pt x="2350" y="27"/>
                    <a:pt x="2330" y="85"/>
                  </a:cubicBezTo>
                  <a:cubicBezTo>
                    <a:pt x="2121" y="503"/>
                    <a:pt x="1828" y="922"/>
                    <a:pt x="1598" y="1340"/>
                  </a:cubicBezTo>
                  <a:cubicBezTo>
                    <a:pt x="1368" y="1738"/>
                    <a:pt x="1159" y="2156"/>
                    <a:pt x="949" y="2596"/>
                  </a:cubicBezTo>
                  <a:cubicBezTo>
                    <a:pt x="573" y="3432"/>
                    <a:pt x="175" y="4311"/>
                    <a:pt x="8" y="5232"/>
                  </a:cubicBezTo>
                  <a:cubicBezTo>
                    <a:pt x="0" y="5286"/>
                    <a:pt x="24" y="5334"/>
                    <a:pt x="60" y="5366"/>
                  </a:cubicBezTo>
                  <a:lnTo>
                    <a:pt x="60" y="5366"/>
                  </a:lnTo>
                  <a:cubicBezTo>
                    <a:pt x="56" y="5370"/>
                    <a:pt x="53" y="5374"/>
                    <a:pt x="50" y="5378"/>
                  </a:cubicBezTo>
                  <a:cubicBezTo>
                    <a:pt x="19" y="5456"/>
                    <a:pt x="69" y="5534"/>
                    <a:pt x="131" y="5534"/>
                  </a:cubicBezTo>
                  <a:cubicBezTo>
                    <a:pt x="152" y="5534"/>
                    <a:pt x="175" y="5525"/>
                    <a:pt x="196" y="5504"/>
                  </a:cubicBezTo>
                  <a:cubicBezTo>
                    <a:pt x="866" y="4897"/>
                    <a:pt x="1389" y="4123"/>
                    <a:pt x="1807" y="3328"/>
                  </a:cubicBezTo>
                  <a:cubicBezTo>
                    <a:pt x="2330" y="2386"/>
                    <a:pt x="2791" y="1215"/>
                    <a:pt x="2602" y="106"/>
                  </a:cubicBezTo>
                  <a:cubicBezTo>
                    <a:pt x="2591" y="38"/>
                    <a:pt x="2525" y="0"/>
                    <a:pt x="2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3"/>
            <p:cNvSpPr/>
            <p:nvPr/>
          </p:nvSpPr>
          <p:spPr>
            <a:xfrm>
              <a:off x="10392300" y="5718575"/>
              <a:ext cx="88950" cy="124000"/>
            </a:xfrm>
            <a:custGeom>
              <a:rect b="b" l="l" r="r" t="t"/>
              <a:pathLst>
                <a:path extrusionOk="0" h="4960" w="3558">
                  <a:moveTo>
                    <a:pt x="3203" y="279"/>
                  </a:moveTo>
                  <a:cubicBezTo>
                    <a:pt x="3216" y="279"/>
                    <a:pt x="3229" y="289"/>
                    <a:pt x="3243" y="313"/>
                  </a:cubicBezTo>
                  <a:cubicBezTo>
                    <a:pt x="3306" y="438"/>
                    <a:pt x="3160" y="815"/>
                    <a:pt x="3139" y="919"/>
                  </a:cubicBezTo>
                  <a:cubicBezTo>
                    <a:pt x="3076" y="1150"/>
                    <a:pt x="2971" y="1359"/>
                    <a:pt x="2867" y="1568"/>
                  </a:cubicBezTo>
                  <a:cubicBezTo>
                    <a:pt x="2679" y="1966"/>
                    <a:pt x="2407" y="2321"/>
                    <a:pt x="2135" y="2677"/>
                  </a:cubicBezTo>
                  <a:cubicBezTo>
                    <a:pt x="1850" y="3002"/>
                    <a:pt x="1545" y="3308"/>
                    <a:pt x="1240" y="3613"/>
                  </a:cubicBezTo>
                  <a:lnTo>
                    <a:pt x="1240" y="3613"/>
                  </a:lnTo>
                  <a:cubicBezTo>
                    <a:pt x="1463" y="3280"/>
                    <a:pt x="1673" y="2947"/>
                    <a:pt x="1883" y="2614"/>
                  </a:cubicBezTo>
                  <a:cubicBezTo>
                    <a:pt x="2135" y="2217"/>
                    <a:pt x="2386" y="1798"/>
                    <a:pt x="2616" y="1380"/>
                  </a:cubicBezTo>
                  <a:cubicBezTo>
                    <a:pt x="2720" y="1191"/>
                    <a:pt x="2825" y="982"/>
                    <a:pt x="2951" y="773"/>
                  </a:cubicBezTo>
                  <a:cubicBezTo>
                    <a:pt x="2992" y="668"/>
                    <a:pt x="3055" y="543"/>
                    <a:pt x="3097" y="438"/>
                  </a:cubicBezTo>
                  <a:cubicBezTo>
                    <a:pt x="3129" y="390"/>
                    <a:pt x="3162" y="279"/>
                    <a:pt x="3203" y="279"/>
                  </a:cubicBezTo>
                  <a:close/>
                  <a:moveTo>
                    <a:pt x="3216" y="0"/>
                  </a:moveTo>
                  <a:cubicBezTo>
                    <a:pt x="3147" y="0"/>
                    <a:pt x="3074" y="33"/>
                    <a:pt x="3013" y="103"/>
                  </a:cubicBezTo>
                  <a:cubicBezTo>
                    <a:pt x="2762" y="417"/>
                    <a:pt x="2574" y="794"/>
                    <a:pt x="2365" y="1129"/>
                  </a:cubicBezTo>
                  <a:cubicBezTo>
                    <a:pt x="2114" y="1505"/>
                    <a:pt x="1883" y="1903"/>
                    <a:pt x="1653" y="2258"/>
                  </a:cubicBezTo>
                  <a:cubicBezTo>
                    <a:pt x="1402" y="2677"/>
                    <a:pt x="1130" y="3054"/>
                    <a:pt x="879" y="3451"/>
                  </a:cubicBezTo>
                  <a:cubicBezTo>
                    <a:pt x="607" y="3870"/>
                    <a:pt x="293" y="4288"/>
                    <a:pt x="63" y="4727"/>
                  </a:cubicBezTo>
                  <a:cubicBezTo>
                    <a:pt x="0" y="4838"/>
                    <a:pt x="91" y="4960"/>
                    <a:pt x="194" y="4960"/>
                  </a:cubicBezTo>
                  <a:cubicBezTo>
                    <a:pt x="227" y="4960"/>
                    <a:pt x="262" y="4947"/>
                    <a:pt x="293" y="4916"/>
                  </a:cubicBezTo>
                  <a:cubicBezTo>
                    <a:pt x="373" y="4831"/>
                    <a:pt x="449" y="4742"/>
                    <a:pt x="521" y="4650"/>
                  </a:cubicBezTo>
                  <a:lnTo>
                    <a:pt x="521" y="4650"/>
                  </a:lnTo>
                  <a:cubicBezTo>
                    <a:pt x="829" y="4462"/>
                    <a:pt x="1085" y="4189"/>
                    <a:pt x="1360" y="3953"/>
                  </a:cubicBezTo>
                  <a:cubicBezTo>
                    <a:pt x="1653" y="3681"/>
                    <a:pt x="1925" y="3388"/>
                    <a:pt x="2197" y="3095"/>
                  </a:cubicBezTo>
                  <a:cubicBezTo>
                    <a:pt x="2720" y="2510"/>
                    <a:pt x="3160" y="1861"/>
                    <a:pt x="3369" y="1108"/>
                  </a:cubicBezTo>
                  <a:cubicBezTo>
                    <a:pt x="3432" y="836"/>
                    <a:pt x="3557" y="459"/>
                    <a:pt x="3453" y="187"/>
                  </a:cubicBezTo>
                  <a:cubicBezTo>
                    <a:pt x="3404" y="65"/>
                    <a:pt x="3313" y="0"/>
                    <a:pt x="32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3"/>
            <p:cNvSpPr/>
            <p:nvPr/>
          </p:nvSpPr>
          <p:spPr>
            <a:xfrm>
              <a:off x="10376250" y="5836375"/>
              <a:ext cx="139525" cy="27525"/>
            </a:xfrm>
            <a:custGeom>
              <a:rect b="b" l="l" r="r" t="t"/>
              <a:pathLst>
                <a:path extrusionOk="0" h="1101" w="5581">
                  <a:moveTo>
                    <a:pt x="702" y="1"/>
                  </a:moveTo>
                  <a:cubicBezTo>
                    <a:pt x="459" y="1"/>
                    <a:pt x="193" y="43"/>
                    <a:pt x="77" y="246"/>
                  </a:cubicBezTo>
                  <a:cubicBezTo>
                    <a:pt x="36" y="287"/>
                    <a:pt x="77" y="350"/>
                    <a:pt x="140" y="350"/>
                  </a:cubicBezTo>
                  <a:cubicBezTo>
                    <a:pt x="168" y="353"/>
                    <a:pt x="195" y="355"/>
                    <a:pt x="222" y="355"/>
                  </a:cubicBezTo>
                  <a:cubicBezTo>
                    <a:pt x="351" y="355"/>
                    <a:pt x="473" y="325"/>
                    <a:pt x="603" y="325"/>
                  </a:cubicBezTo>
                  <a:cubicBezTo>
                    <a:pt x="629" y="325"/>
                    <a:pt x="657" y="326"/>
                    <a:pt x="684" y="329"/>
                  </a:cubicBezTo>
                  <a:cubicBezTo>
                    <a:pt x="872" y="329"/>
                    <a:pt x="1061" y="350"/>
                    <a:pt x="1249" y="350"/>
                  </a:cubicBezTo>
                  <a:cubicBezTo>
                    <a:pt x="1709" y="371"/>
                    <a:pt x="2149" y="413"/>
                    <a:pt x="2588" y="434"/>
                  </a:cubicBezTo>
                  <a:cubicBezTo>
                    <a:pt x="3361" y="488"/>
                    <a:pt x="4149" y="557"/>
                    <a:pt x="4927" y="669"/>
                  </a:cubicBezTo>
                  <a:lnTo>
                    <a:pt x="4927" y="669"/>
                  </a:lnTo>
                  <a:cubicBezTo>
                    <a:pt x="4786" y="720"/>
                    <a:pt x="4625" y="729"/>
                    <a:pt x="4471" y="729"/>
                  </a:cubicBezTo>
                  <a:cubicBezTo>
                    <a:pt x="4399" y="729"/>
                    <a:pt x="4328" y="727"/>
                    <a:pt x="4262" y="727"/>
                  </a:cubicBezTo>
                  <a:cubicBezTo>
                    <a:pt x="3823" y="727"/>
                    <a:pt x="3362" y="706"/>
                    <a:pt x="2923" y="685"/>
                  </a:cubicBezTo>
                  <a:cubicBezTo>
                    <a:pt x="2023" y="664"/>
                    <a:pt x="1124" y="601"/>
                    <a:pt x="245" y="434"/>
                  </a:cubicBezTo>
                  <a:cubicBezTo>
                    <a:pt x="238" y="433"/>
                    <a:pt x="230" y="433"/>
                    <a:pt x="224" y="433"/>
                  </a:cubicBezTo>
                  <a:cubicBezTo>
                    <a:pt x="71" y="433"/>
                    <a:pt x="1" y="646"/>
                    <a:pt x="161" y="706"/>
                  </a:cubicBezTo>
                  <a:cubicBezTo>
                    <a:pt x="1165" y="957"/>
                    <a:pt x="2191" y="1041"/>
                    <a:pt x="3216" y="1062"/>
                  </a:cubicBezTo>
                  <a:cubicBezTo>
                    <a:pt x="3548" y="1076"/>
                    <a:pt x="3880" y="1100"/>
                    <a:pt x="4212" y="1100"/>
                  </a:cubicBezTo>
                  <a:cubicBezTo>
                    <a:pt x="4361" y="1100"/>
                    <a:pt x="4510" y="1096"/>
                    <a:pt x="4660" y="1083"/>
                  </a:cubicBezTo>
                  <a:cubicBezTo>
                    <a:pt x="4994" y="1041"/>
                    <a:pt x="5308" y="936"/>
                    <a:pt x="5497" y="643"/>
                  </a:cubicBezTo>
                  <a:cubicBezTo>
                    <a:pt x="5580" y="518"/>
                    <a:pt x="5476" y="392"/>
                    <a:pt x="5350" y="371"/>
                  </a:cubicBezTo>
                  <a:cubicBezTo>
                    <a:pt x="4367" y="287"/>
                    <a:pt x="3404" y="183"/>
                    <a:pt x="2442" y="99"/>
                  </a:cubicBezTo>
                  <a:cubicBezTo>
                    <a:pt x="1961" y="57"/>
                    <a:pt x="1479" y="15"/>
                    <a:pt x="998" y="15"/>
                  </a:cubicBezTo>
                  <a:cubicBezTo>
                    <a:pt x="914" y="9"/>
                    <a:pt x="810" y="1"/>
                    <a:pt x="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3"/>
            <p:cNvSpPr/>
            <p:nvPr/>
          </p:nvSpPr>
          <p:spPr>
            <a:xfrm>
              <a:off x="10421600" y="5803225"/>
              <a:ext cx="122900" cy="29875"/>
            </a:xfrm>
            <a:custGeom>
              <a:rect b="b" l="l" r="r" t="t"/>
              <a:pathLst>
                <a:path extrusionOk="0" h="1195" w="4916">
                  <a:moveTo>
                    <a:pt x="4773" y="0"/>
                  </a:moveTo>
                  <a:cubicBezTo>
                    <a:pt x="4765" y="0"/>
                    <a:pt x="4758" y="1"/>
                    <a:pt x="4750" y="2"/>
                  </a:cubicBezTo>
                  <a:cubicBezTo>
                    <a:pt x="4394" y="44"/>
                    <a:pt x="4038" y="44"/>
                    <a:pt x="3662" y="65"/>
                  </a:cubicBezTo>
                  <a:cubicBezTo>
                    <a:pt x="3327" y="86"/>
                    <a:pt x="2971" y="107"/>
                    <a:pt x="2636" y="128"/>
                  </a:cubicBezTo>
                  <a:cubicBezTo>
                    <a:pt x="2281" y="149"/>
                    <a:pt x="1946" y="191"/>
                    <a:pt x="1590" y="212"/>
                  </a:cubicBezTo>
                  <a:cubicBezTo>
                    <a:pt x="1276" y="253"/>
                    <a:pt x="879" y="253"/>
                    <a:pt x="565" y="358"/>
                  </a:cubicBezTo>
                  <a:cubicBezTo>
                    <a:pt x="481" y="400"/>
                    <a:pt x="439" y="567"/>
                    <a:pt x="565" y="588"/>
                  </a:cubicBezTo>
                  <a:cubicBezTo>
                    <a:pt x="651" y="604"/>
                    <a:pt x="740" y="611"/>
                    <a:pt x="829" y="611"/>
                  </a:cubicBezTo>
                  <a:cubicBezTo>
                    <a:pt x="1089" y="611"/>
                    <a:pt x="1357" y="557"/>
                    <a:pt x="1590" y="525"/>
                  </a:cubicBezTo>
                  <a:cubicBezTo>
                    <a:pt x="1946" y="505"/>
                    <a:pt x="2281" y="463"/>
                    <a:pt x="2636" y="442"/>
                  </a:cubicBezTo>
                  <a:cubicBezTo>
                    <a:pt x="3240" y="387"/>
                    <a:pt x="3876" y="300"/>
                    <a:pt x="4488" y="293"/>
                  </a:cubicBezTo>
                  <a:lnTo>
                    <a:pt x="4488" y="293"/>
                  </a:lnTo>
                  <a:cubicBezTo>
                    <a:pt x="4333" y="467"/>
                    <a:pt x="4091" y="540"/>
                    <a:pt x="3850" y="588"/>
                  </a:cubicBezTo>
                  <a:cubicBezTo>
                    <a:pt x="3432" y="693"/>
                    <a:pt x="3013" y="756"/>
                    <a:pt x="2595" y="797"/>
                  </a:cubicBezTo>
                  <a:cubicBezTo>
                    <a:pt x="1779" y="902"/>
                    <a:pt x="942" y="944"/>
                    <a:pt x="126" y="986"/>
                  </a:cubicBezTo>
                  <a:cubicBezTo>
                    <a:pt x="0" y="986"/>
                    <a:pt x="0" y="1195"/>
                    <a:pt x="126" y="1195"/>
                  </a:cubicBezTo>
                  <a:cubicBezTo>
                    <a:pt x="1088" y="1195"/>
                    <a:pt x="2071" y="1195"/>
                    <a:pt x="3034" y="1069"/>
                  </a:cubicBezTo>
                  <a:cubicBezTo>
                    <a:pt x="3599" y="986"/>
                    <a:pt x="4750" y="923"/>
                    <a:pt x="4896" y="191"/>
                  </a:cubicBezTo>
                  <a:cubicBezTo>
                    <a:pt x="4916" y="113"/>
                    <a:pt x="4863" y="0"/>
                    <a:pt x="4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3"/>
            <p:cNvSpPr/>
            <p:nvPr/>
          </p:nvSpPr>
          <p:spPr>
            <a:xfrm>
              <a:off x="10473525" y="5718725"/>
              <a:ext cx="140575" cy="88300"/>
            </a:xfrm>
            <a:custGeom>
              <a:rect b="b" l="l" r="r" t="t"/>
              <a:pathLst>
                <a:path extrusionOk="0" h="3532" w="5623">
                  <a:moveTo>
                    <a:pt x="5264" y="0"/>
                  </a:moveTo>
                  <a:cubicBezTo>
                    <a:pt x="5046" y="0"/>
                    <a:pt x="4771" y="236"/>
                    <a:pt x="4619" y="327"/>
                  </a:cubicBezTo>
                  <a:cubicBezTo>
                    <a:pt x="4221" y="579"/>
                    <a:pt x="3824" y="830"/>
                    <a:pt x="3405" y="1081"/>
                  </a:cubicBezTo>
                  <a:cubicBezTo>
                    <a:pt x="2547" y="1625"/>
                    <a:pt x="1668" y="2315"/>
                    <a:pt x="664" y="2608"/>
                  </a:cubicBezTo>
                  <a:cubicBezTo>
                    <a:pt x="518" y="2650"/>
                    <a:pt x="559" y="2859"/>
                    <a:pt x="706" y="2859"/>
                  </a:cubicBezTo>
                  <a:cubicBezTo>
                    <a:pt x="1166" y="2859"/>
                    <a:pt x="1585" y="2671"/>
                    <a:pt x="1982" y="2441"/>
                  </a:cubicBezTo>
                  <a:cubicBezTo>
                    <a:pt x="2422" y="2169"/>
                    <a:pt x="2861" y="1876"/>
                    <a:pt x="3300" y="1583"/>
                  </a:cubicBezTo>
                  <a:cubicBezTo>
                    <a:pt x="3740" y="1290"/>
                    <a:pt x="4200" y="976"/>
                    <a:pt x="4660" y="683"/>
                  </a:cubicBezTo>
                  <a:cubicBezTo>
                    <a:pt x="4765" y="600"/>
                    <a:pt x="4891" y="537"/>
                    <a:pt x="4995" y="453"/>
                  </a:cubicBezTo>
                  <a:cubicBezTo>
                    <a:pt x="5058" y="411"/>
                    <a:pt x="5100" y="390"/>
                    <a:pt x="5163" y="348"/>
                  </a:cubicBezTo>
                  <a:cubicBezTo>
                    <a:pt x="5180" y="322"/>
                    <a:pt x="5190" y="311"/>
                    <a:pt x="5193" y="311"/>
                  </a:cubicBezTo>
                  <a:lnTo>
                    <a:pt x="5193" y="311"/>
                  </a:lnTo>
                  <a:cubicBezTo>
                    <a:pt x="5197" y="311"/>
                    <a:pt x="5187" y="333"/>
                    <a:pt x="5163" y="369"/>
                  </a:cubicBezTo>
                  <a:cubicBezTo>
                    <a:pt x="5100" y="537"/>
                    <a:pt x="4974" y="683"/>
                    <a:pt x="4870" y="809"/>
                  </a:cubicBezTo>
                  <a:cubicBezTo>
                    <a:pt x="4619" y="1123"/>
                    <a:pt x="4347" y="1436"/>
                    <a:pt x="4033" y="1688"/>
                  </a:cubicBezTo>
                  <a:cubicBezTo>
                    <a:pt x="3656" y="1960"/>
                    <a:pt x="3196" y="2169"/>
                    <a:pt x="2756" y="2336"/>
                  </a:cubicBezTo>
                  <a:cubicBezTo>
                    <a:pt x="1857" y="2671"/>
                    <a:pt x="936" y="2943"/>
                    <a:pt x="78" y="3382"/>
                  </a:cubicBezTo>
                  <a:cubicBezTo>
                    <a:pt x="1" y="3421"/>
                    <a:pt x="49" y="3531"/>
                    <a:pt x="122" y="3531"/>
                  </a:cubicBezTo>
                  <a:cubicBezTo>
                    <a:pt x="128" y="3531"/>
                    <a:pt x="135" y="3530"/>
                    <a:pt x="141" y="3529"/>
                  </a:cubicBezTo>
                  <a:cubicBezTo>
                    <a:pt x="978" y="3257"/>
                    <a:pt x="1815" y="3068"/>
                    <a:pt x="2631" y="2776"/>
                  </a:cubicBezTo>
                  <a:cubicBezTo>
                    <a:pt x="3363" y="2524"/>
                    <a:pt x="4096" y="2211"/>
                    <a:pt x="4640" y="1667"/>
                  </a:cubicBezTo>
                  <a:cubicBezTo>
                    <a:pt x="4891" y="1395"/>
                    <a:pt x="5100" y="1123"/>
                    <a:pt x="5288" y="830"/>
                  </a:cubicBezTo>
                  <a:cubicBezTo>
                    <a:pt x="5414" y="641"/>
                    <a:pt x="5623" y="348"/>
                    <a:pt x="5476" y="118"/>
                  </a:cubicBezTo>
                  <a:cubicBezTo>
                    <a:pt x="5420" y="33"/>
                    <a:pt x="5346" y="0"/>
                    <a:pt x="5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3"/>
            <p:cNvSpPr/>
            <p:nvPr/>
          </p:nvSpPr>
          <p:spPr>
            <a:xfrm>
              <a:off x="10461875" y="5695350"/>
              <a:ext cx="65050" cy="108150"/>
            </a:xfrm>
            <a:custGeom>
              <a:rect b="b" l="l" r="r" t="t"/>
              <a:pathLst>
                <a:path extrusionOk="0" h="4326" w="2602">
                  <a:moveTo>
                    <a:pt x="2403" y="0"/>
                  </a:moveTo>
                  <a:cubicBezTo>
                    <a:pt x="2355" y="0"/>
                    <a:pt x="2309" y="21"/>
                    <a:pt x="2281" y="70"/>
                  </a:cubicBezTo>
                  <a:cubicBezTo>
                    <a:pt x="2072" y="446"/>
                    <a:pt x="1821" y="760"/>
                    <a:pt x="1590" y="1116"/>
                  </a:cubicBezTo>
                  <a:cubicBezTo>
                    <a:pt x="1381" y="1451"/>
                    <a:pt x="1172" y="1807"/>
                    <a:pt x="963" y="2183"/>
                  </a:cubicBezTo>
                  <a:cubicBezTo>
                    <a:pt x="774" y="2518"/>
                    <a:pt x="586" y="2874"/>
                    <a:pt x="419" y="3250"/>
                  </a:cubicBezTo>
                  <a:cubicBezTo>
                    <a:pt x="314" y="3418"/>
                    <a:pt x="230" y="3606"/>
                    <a:pt x="168" y="3794"/>
                  </a:cubicBezTo>
                  <a:cubicBezTo>
                    <a:pt x="84" y="3962"/>
                    <a:pt x="0" y="4108"/>
                    <a:pt x="84" y="4275"/>
                  </a:cubicBezTo>
                  <a:cubicBezTo>
                    <a:pt x="99" y="4306"/>
                    <a:pt x="126" y="4326"/>
                    <a:pt x="163" y="4326"/>
                  </a:cubicBezTo>
                  <a:cubicBezTo>
                    <a:pt x="177" y="4326"/>
                    <a:pt x="193" y="4323"/>
                    <a:pt x="209" y="4317"/>
                  </a:cubicBezTo>
                  <a:cubicBezTo>
                    <a:pt x="377" y="4275"/>
                    <a:pt x="419" y="4129"/>
                    <a:pt x="481" y="3983"/>
                  </a:cubicBezTo>
                  <a:cubicBezTo>
                    <a:pt x="586" y="3794"/>
                    <a:pt x="670" y="3606"/>
                    <a:pt x="753" y="3439"/>
                  </a:cubicBezTo>
                  <a:cubicBezTo>
                    <a:pt x="921" y="3083"/>
                    <a:pt x="1109" y="2706"/>
                    <a:pt x="1297" y="2371"/>
                  </a:cubicBezTo>
                  <a:cubicBezTo>
                    <a:pt x="1486" y="2016"/>
                    <a:pt x="1674" y="1660"/>
                    <a:pt x="1883" y="1325"/>
                  </a:cubicBezTo>
                  <a:cubicBezTo>
                    <a:pt x="1920" y="1255"/>
                    <a:pt x="1958" y="1184"/>
                    <a:pt x="1997" y="1113"/>
                  </a:cubicBezTo>
                  <a:lnTo>
                    <a:pt x="1997" y="1113"/>
                  </a:lnTo>
                  <a:cubicBezTo>
                    <a:pt x="1743" y="2062"/>
                    <a:pt x="1446" y="3018"/>
                    <a:pt x="921" y="3836"/>
                  </a:cubicBezTo>
                  <a:cubicBezTo>
                    <a:pt x="873" y="3900"/>
                    <a:pt x="948" y="3989"/>
                    <a:pt x="1023" y="3989"/>
                  </a:cubicBezTo>
                  <a:cubicBezTo>
                    <a:pt x="1046" y="3989"/>
                    <a:pt x="1069" y="3981"/>
                    <a:pt x="1088" y="3962"/>
                  </a:cubicBezTo>
                  <a:cubicBezTo>
                    <a:pt x="1486" y="3439"/>
                    <a:pt x="1737" y="2874"/>
                    <a:pt x="1967" y="2267"/>
                  </a:cubicBezTo>
                  <a:cubicBezTo>
                    <a:pt x="2197" y="1597"/>
                    <a:pt x="2427" y="907"/>
                    <a:pt x="2574" y="195"/>
                  </a:cubicBezTo>
                  <a:cubicBezTo>
                    <a:pt x="2602" y="84"/>
                    <a:pt x="2499" y="0"/>
                    <a:pt x="2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3"/>
            <p:cNvSpPr/>
            <p:nvPr/>
          </p:nvSpPr>
          <p:spPr>
            <a:xfrm>
              <a:off x="9416200" y="5708350"/>
              <a:ext cx="675100" cy="374950"/>
            </a:xfrm>
            <a:custGeom>
              <a:rect b="b" l="l" r="r" t="t"/>
              <a:pathLst>
                <a:path extrusionOk="0" h="14998" w="27004">
                  <a:moveTo>
                    <a:pt x="842" y="0"/>
                  </a:moveTo>
                  <a:cubicBezTo>
                    <a:pt x="827" y="0"/>
                    <a:pt x="812" y="3"/>
                    <a:pt x="796" y="10"/>
                  </a:cubicBezTo>
                  <a:cubicBezTo>
                    <a:pt x="1" y="324"/>
                    <a:pt x="670" y="1433"/>
                    <a:pt x="1005" y="1851"/>
                  </a:cubicBezTo>
                  <a:cubicBezTo>
                    <a:pt x="1612" y="2626"/>
                    <a:pt x="2470" y="3170"/>
                    <a:pt x="3307" y="3651"/>
                  </a:cubicBezTo>
                  <a:cubicBezTo>
                    <a:pt x="5190" y="4781"/>
                    <a:pt x="7240" y="5555"/>
                    <a:pt x="9333" y="6224"/>
                  </a:cubicBezTo>
                  <a:cubicBezTo>
                    <a:pt x="13434" y="7543"/>
                    <a:pt x="17723" y="8380"/>
                    <a:pt x="21615" y="10326"/>
                  </a:cubicBezTo>
                  <a:cubicBezTo>
                    <a:pt x="22682" y="10849"/>
                    <a:pt x="23707" y="11455"/>
                    <a:pt x="24649" y="12167"/>
                  </a:cubicBezTo>
                  <a:cubicBezTo>
                    <a:pt x="25570" y="12857"/>
                    <a:pt x="26595" y="13715"/>
                    <a:pt x="26825" y="14929"/>
                  </a:cubicBezTo>
                  <a:cubicBezTo>
                    <a:pt x="26834" y="14976"/>
                    <a:pt x="26874" y="14997"/>
                    <a:pt x="26912" y="14997"/>
                  </a:cubicBezTo>
                  <a:cubicBezTo>
                    <a:pt x="26958" y="14997"/>
                    <a:pt x="27004" y="14965"/>
                    <a:pt x="26992" y="14908"/>
                  </a:cubicBezTo>
                  <a:cubicBezTo>
                    <a:pt x="26888" y="14008"/>
                    <a:pt x="26365" y="13297"/>
                    <a:pt x="25716" y="12690"/>
                  </a:cubicBezTo>
                  <a:cubicBezTo>
                    <a:pt x="25025" y="12020"/>
                    <a:pt x="24209" y="11455"/>
                    <a:pt x="23373" y="10932"/>
                  </a:cubicBezTo>
                  <a:cubicBezTo>
                    <a:pt x="21657" y="9844"/>
                    <a:pt x="19774" y="9049"/>
                    <a:pt x="17849" y="8380"/>
                  </a:cubicBezTo>
                  <a:cubicBezTo>
                    <a:pt x="13852" y="7020"/>
                    <a:pt x="9668" y="6224"/>
                    <a:pt x="5797" y="4488"/>
                  </a:cubicBezTo>
                  <a:cubicBezTo>
                    <a:pt x="4730" y="4007"/>
                    <a:pt x="3662" y="3463"/>
                    <a:pt x="2679" y="2814"/>
                  </a:cubicBezTo>
                  <a:cubicBezTo>
                    <a:pt x="2219" y="2521"/>
                    <a:pt x="1758" y="2186"/>
                    <a:pt x="1403" y="1768"/>
                  </a:cubicBezTo>
                  <a:cubicBezTo>
                    <a:pt x="1173" y="1517"/>
                    <a:pt x="398" y="575"/>
                    <a:pt x="901" y="261"/>
                  </a:cubicBezTo>
                  <a:cubicBezTo>
                    <a:pt x="1012" y="205"/>
                    <a:pt x="958" y="0"/>
                    <a:pt x="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3"/>
            <p:cNvSpPr/>
            <p:nvPr/>
          </p:nvSpPr>
          <p:spPr>
            <a:xfrm>
              <a:off x="9868300" y="5796050"/>
              <a:ext cx="83075" cy="164325"/>
            </a:xfrm>
            <a:custGeom>
              <a:rect b="b" l="l" r="r" t="t"/>
              <a:pathLst>
                <a:path extrusionOk="0" h="6573" w="3323">
                  <a:moveTo>
                    <a:pt x="187" y="400"/>
                  </a:moveTo>
                  <a:cubicBezTo>
                    <a:pt x="407" y="789"/>
                    <a:pt x="660" y="1171"/>
                    <a:pt x="874" y="1566"/>
                  </a:cubicBezTo>
                  <a:cubicBezTo>
                    <a:pt x="1167" y="2068"/>
                    <a:pt x="1397" y="2591"/>
                    <a:pt x="1606" y="3114"/>
                  </a:cubicBezTo>
                  <a:cubicBezTo>
                    <a:pt x="1799" y="3586"/>
                    <a:pt x="1987" y="4067"/>
                    <a:pt x="2183" y="4544"/>
                  </a:cubicBezTo>
                  <a:lnTo>
                    <a:pt x="2183" y="4544"/>
                  </a:lnTo>
                  <a:cubicBezTo>
                    <a:pt x="1931" y="4140"/>
                    <a:pt x="1678" y="3737"/>
                    <a:pt x="1439" y="3323"/>
                  </a:cubicBezTo>
                  <a:cubicBezTo>
                    <a:pt x="1146" y="2842"/>
                    <a:pt x="874" y="2319"/>
                    <a:pt x="685" y="1796"/>
                  </a:cubicBezTo>
                  <a:cubicBezTo>
                    <a:pt x="581" y="1545"/>
                    <a:pt x="497" y="1294"/>
                    <a:pt x="413" y="1043"/>
                  </a:cubicBezTo>
                  <a:cubicBezTo>
                    <a:pt x="345" y="838"/>
                    <a:pt x="251" y="617"/>
                    <a:pt x="187" y="400"/>
                  </a:cubicBezTo>
                  <a:close/>
                  <a:moveTo>
                    <a:pt x="62" y="0"/>
                  </a:moveTo>
                  <a:cubicBezTo>
                    <a:pt x="29" y="0"/>
                    <a:pt x="1" y="35"/>
                    <a:pt x="16" y="80"/>
                  </a:cubicBezTo>
                  <a:cubicBezTo>
                    <a:pt x="16" y="80"/>
                    <a:pt x="16" y="80"/>
                    <a:pt x="16" y="80"/>
                  </a:cubicBezTo>
                  <a:lnTo>
                    <a:pt x="16" y="80"/>
                  </a:lnTo>
                  <a:cubicBezTo>
                    <a:pt x="79" y="373"/>
                    <a:pt x="58" y="687"/>
                    <a:pt x="120" y="1001"/>
                  </a:cubicBezTo>
                  <a:cubicBezTo>
                    <a:pt x="162" y="1273"/>
                    <a:pt x="246" y="1524"/>
                    <a:pt x="330" y="1775"/>
                  </a:cubicBezTo>
                  <a:cubicBezTo>
                    <a:pt x="518" y="2319"/>
                    <a:pt x="769" y="2842"/>
                    <a:pt x="1041" y="3344"/>
                  </a:cubicBezTo>
                  <a:cubicBezTo>
                    <a:pt x="1669" y="4432"/>
                    <a:pt x="2359" y="5541"/>
                    <a:pt x="3133" y="6525"/>
                  </a:cubicBezTo>
                  <a:cubicBezTo>
                    <a:pt x="3154" y="6559"/>
                    <a:pt x="3183" y="6573"/>
                    <a:pt x="3211" y="6573"/>
                  </a:cubicBezTo>
                  <a:cubicBezTo>
                    <a:pt x="3269" y="6573"/>
                    <a:pt x="3322" y="6512"/>
                    <a:pt x="3280" y="6441"/>
                  </a:cubicBezTo>
                  <a:cubicBezTo>
                    <a:pt x="3240" y="6361"/>
                    <a:pt x="3199" y="6282"/>
                    <a:pt x="3158" y="6204"/>
                  </a:cubicBezTo>
                  <a:lnTo>
                    <a:pt x="3158" y="6204"/>
                  </a:lnTo>
                  <a:cubicBezTo>
                    <a:pt x="3185" y="6174"/>
                    <a:pt x="3196" y="6133"/>
                    <a:pt x="3175" y="6085"/>
                  </a:cubicBezTo>
                  <a:cubicBezTo>
                    <a:pt x="2820" y="4997"/>
                    <a:pt x="2338" y="3930"/>
                    <a:pt x="1857" y="2884"/>
                  </a:cubicBezTo>
                  <a:cubicBezTo>
                    <a:pt x="1397" y="1859"/>
                    <a:pt x="811" y="896"/>
                    <a:pt x="99" y="17"/>
                  </a:cubicBezTo>
                  <a:cubicBezTo>
                    <a:pt x="88" y="6"/>
                    <a:pt x="74" y="0"/>
                    <a:pt x="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3"/>
            <p:cNvSpPr/>
            <p:nvPr/>
          </p:nvSpPr>
          <p:spPr>
            <a:xfrm>
              <a:off x="9788125" y="5933225"/>
              <a:ext cx="149100" cy="37675"/>
            </a:xfrm>
            <a:custGeom>
              <a:rect b="b" l="l" r="r" t="t"/>
              <a:pathLst>
                <a:path extrusionOk="0" h="1507" w="5964">
                  <a:moveTo>
                    <a:pt x="3514" y="287"/>
                  </a:moveTo>
                  <a:cubicBezTo>
                    <a:pt x="3632" y="287"/>
                    <a:pt x="3751" y="289"/>
                    <a:pt x="3869" y="293"/>
                  </a:cubicBezTo>
                  <a:lnTo>
                    <a:pt x="3869" y="293"/>
                  </a:lnTo>
                  <a:cubicBezTo>
                    <a:pt x="3600" y="326"/>
                    <a:pt x="3334" y="367"/>
                    <a:pt x="3076" y="410"/>
                  </a:cubicBezTo>
                  <a:cubicBezTo>
                    <a:pt x="2595" y="494"/>
                    <a:pt x="2135" y="598"/>
                    <a:pt x="1674" y="745"/>
                  </a:cubicBezTo>
                  <a:cubicBezTo>
                    <a:pt x="1444" y="807"/>
                    <a:pt x="1214" y="891"/>
                    <a:pt x="984" y="975"/>
                  </a:cubicBezTo>
                  <a:cubicBezTo>
                    <a:pt x="897" y="1008"/>
                    <a:pt x="758" y="1080"/>
                    <a:pt x="619" y="1130"/>
                  </a:cubicBezTo>
                  <a:lnTo>
                    <a:pt x="619" y="1130"/>
                  </a:lnTo>
                  <a:cubicBezTo>
                    <a:pt x="1419" y="437"/>
                    <a:pt x="2463" y="287"/>
                    <a:pt x="3514" y="287"/>
                  </a:cubicBezTo>
                  <a:close/>
                  <a:moveTo>
                    <a:pt x="3137" y="0"/>
                  </a:moveTo>
                  <a:cubicBezTo>
                    <a:pt x="1984" y="0"/>
                    <a:pt x="821" y="237"/>
                    <a:pt x="63" y="1184"/>
                  </a:cubicBezTo>
                  <a:cubicBezTo>
                    <a:pt x="1" y="1268"/>
                    <a:pt x="1" y="1393"/>
                    <a:pt x="105" y="1456"/>
                  </a:cubicBezTo>
                  <a:cubicBezTo>
                    <a:pt x="185" y="1492"/>
                    <a:pt x="267" y="1506"/>
                    <a:pt x="350" y="1506"/>
                  </a:cubicBezTo>
                  <a:cubicBezTo>
                    <a:pt x="657" y="1506"/>
                    <a:pt x="976" y="1304"/>
                    <a:pt x="1256" y="1205"/>
                  </a:cubicBezTo>
                  <a:cubicBezTo>
                    <a:pt x="1737" y="1059"/>
                    <a:pt x="2218" y="912"/>
                    <a:pt x="2700" y="807"/>
                  </a:cubicBezTo>
                  <a:cubicBezTo>
                    <a:pt x="3202" y="703"/>
                    <a:pt x="3725" y="640"/>
                    <a:pt x="4227" y="598"/>
                  </a:cubicBezTo>
                  <a:cubicBezTo>
                    <a:pt x="4750" y="556"/>
                    <a:pt x="5252" y="577"/>
                    <a:pt x="5775" y="535"/>
                  </a:cubicBezTo>
                  <a:cubicBezTo>
                    <a:pt x="5922" y="535"/>
                    <a:pt x="5964" y="305"/>
                    <a:pt x="5817" y="284"/>
                  </a:cubicBezTo>
                  <a:cubicBezTo>
                    <a:pt x="5534" y="238"/>
                    <a:pt x="5244" y="219"/>
                    <a:pt x="4953" y="219"/>
                  </a:cubicBezTo>
                  <a:cubicBezTo>
                    <a:pt x="4877" y="219"/>
                    <a:pt x="4801" y="220"/>
                    <a:pt x="4725" y="223"/>
                  </a:cubicBezTo>
                  <a:lnTo>
                    <a:pt x="4725" y="223"/>
                  </a:lnTo>
                  <a:cubicBezTo>
                    <a:pt x="4724" y="162"/>
                    <a:pt x="4682" y="96"/>
                    <a:pt x="4604" y="96"/>
                  </a:cubicBezTo>
                  <a:cubicBezTo>
                    <a:pt x="4140" y="45"/>
                    <a:pt x="3639"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3"/>
            <p:cNvSpPr/>
            <p:nvPr/>
          </p:nvSpPr>
          <p:spPr>
            <a:xfrm>
              <a:off x="9823700" y="5801075"/>
              <a:ext cx="67775" cy="128725"/>
            </a:xfrm>
            <a:custGeom>
              <a:rect b="b" l="l" r="r" t="t"/>
              <a:pathLst>
                <a:path extrusionOk="0" h="5149" w="2711">
                  <a:moveTo>
                    <a:pt x="405" y="349"/>
                  </a:moveTo>
                  <a:lnTo>
                    <a:pt x="405" y="349"/>
                  </a:lnTo>
                  <a:cubicBezTo>
                    <a:pt x="446" y="719"/>
                    <a:pt x="627" y="1049"/>
                    <a:pt x="837" y="1365"/>
                  </a:cubicBezTo>
                  <a:cubicBezTo>
                    <a:pt x="1130" y="1804"/>
                    <a:pt x="1423" y="2243"/>
                    <a:pt x="1632" y="2725"/>
                  </a:cubicBezTo>
                  <a:cubicBezTo>
                    <a:pt x="1842" y="3206"/>
                    <a:pt x="1946" y="3687"/>
                    <a:pt x="2030" y="4189"/>
                  </a:cubicBezTo>
                  <a:cubicBezTo>
                    <a:pt x="2039" y="4270"/>
                    <a:pt x="2050" y="4350"/>
                    <a:pt x="2065" y="4428"/>
                  </a:cubicBezTo>
                  <a:lnTo>
                    <a:pt x="2065" y="4428"/>
                  </a:lnTo>
                  <a:cubicBezTo>
                    <a:pt x="1670" y="3811"/>
                    <a:pt x="1274" y="3195"/>
                    <a:pt x="879" y="2578"/>
                  </a:cubicBezTo>
                  <a:cubicBezTo>
                    <a:pt x="628" y="2223"/>
                    <a:pt x="398" y="1825"/>
                    <a:pt x="314" y="1407"/>
                  </a:cubicBezTo>
                  <a:cubicBezTo>
                    <a:pt x="262" y="1162"/>
                    <a:pt x="195" y="583"/>
                    <a:pt x="405" y="349"/>
                  </a:cubicBezTo>
                  <a:close/>
                  <a:moveTo>
                    <a:pt x="535" y="1"/>
                  </a:moveTo>
                  <a:cubicBezTo>
                    <a:pt x="525" y="1"/>
                    <a:pt x="514" y="2"/>
                    <a:pt x="503" y="5"/>
                  </a:cubicBezTo>
                  <a:cubicBezTo>
                    <a:pt x="272" y="46"/>
                    <a:pt x="231" y="109"/>
                    <a:pt x="126" y="319"/>
                  </a:cubicBezTo>
                  <a:cubicBezTo>
                    <a:pt x="42" y="528"/>
                    <a:pt x="0" y="737"/>
                    <a:pt x="0" y="946"/>
                  </a:cubicBezTo>
                  <a:cubicBezTo>
                    <a:pt x="0" y="1407"/>
                    <a:pt x="168" y="1867"/>
                    <a:pt x="398" y="2264"/>
                  </a:cubicBezTo>
                  <a:cubicBezTo>
                    <a:pt x="670" y="2746"/>
                    <a:pt x="984" y="3185"/>
                    <a:pt x="1298" y="3645"/>
                  </a:cubicBezTo>
                  <a:cubicBezTo>
                    <a:pt x="1632" y="4127"/>
                    <a:pt x="1967" y="4629"/>
                    <a:pt x="2302" y="5110"/>
                  </a:cubicBezTo>
                  <a:cubicBezTo>
                    <a:pt x="2322" y="5137"/>
                    <a:pt x="2351" y="5149"/>
                    <a:pt x="2379" y="5149"/>
                  </a:cubicBezTo>
                  <a:cubicBezTo>
                    <a:pt x="2429" y="5149"/>
                    <a:pt x="2475" y="5112"/>
                    <a:pt x="2461" y="5057"/>
                  </a:cubicBezTo>
                  <a:lnTo>
                    <a:pt x="2461" y="5057"/>
                  </a:lnTo>
                  <a:cubicBezTo>
                    <a:pt x="2484" y="5069"/>
                    <a:pt x="2507" y="5079"/>
                    <a:pt x="2532" y="5089"/>
                  </a:cubicBezTo>
                  <a:cubicBezTo>
                    <a:pt x="2544" y="5093"/>
                    <a:pt x="2556" y="5095"/>
                    <a:pt x="2567" y="5095"/>
                  </a:cubicBezTo>
                  <a:cubicBezTo>
                    <a:pt x="2668" y="5095"/>
                    <a:pt x="2710" y="4936"/>
                    <a:pt x="2616" y="4880"/>
                  </a:cubicBezTo>
                  <a:cubicBezTo>
                    <a:pt x="2281" y="4650"/>
                    <a:pt x="2323" y="4148"/>
                    <a:pt x="2260" y="3813"/>
                  </a:cubicBezTo>
                  <a:cubicBezTo>
                    <a:pt x="2176" y="3352"/>
                    <a:pt x="2051" y="2913"/>
                    <a:pt x="1863" y="2495"/>
                  </a:cubicBezTo>
                  <a:cubicBezTo>
                    <a:pt x="1695" y="2076"/>
                    <a:pt x="1465" y="1699"/>
                    <a:pt x="1193" y="1323"/>
                  </a:cubicBezTo>
                  <a:cubicBezTo>
                    <a:pt x="942" y="967"/>
                    <a:pt x="649" y="591"/>
                    <a:pt x="670" y="130"/>
                  </a:cubicBezTo>
                  <a:cubicBezTo>
                    <a:pt x="670" y="58"/>
                    <a:pt x="607" y="1"/>
                    <a:pt x="5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3"/>
            <p:cNvSpPr/>
            <p:nvPr/>
          </p:nvSpPr>
          <p:spPr>
            <a:xfrm>
              <a:off x="9691500" y="5907100"/>
              <a:ext cx="155225" cy="40075"/>
            </a:xfrm>
            <a:custGeom>
              <a:rect b="b" l="l" r="r" t="t"/>
              <a:pathLst>
                <a:path extrusionOk="0" h="1603" w="6209">
                  <a:moveTo>
                    <a:pt x="4164" y="285"/>
                  </a:moveTo>
                  <a:cubicBezTo>
                    <a:pt x="4558" y="285"/>
                    <a:pt x="4952" y="320"/>
                    <a:pt x="5341" y="393"/>
                  </a:cubicBezTo>
                  <a:lnTo>
                    <a:pt x="5341" y="393"/>
                  </a:lnTo>
                  <a:cubicBezTo>
                    <a:pt x="4635" y="472"/>
                    <a:pt x="3947" y="694"/>
                    <a:pt x="3259" y="806"/>
                  </a:cubicBezTo>
                  <a:cubicBezTo>
                    <a:pt x="2455" y="935"/>
                    <a:pt x="1663" y="1064"/>
                    <a:pt x="874" y="1183"/>
                  </a:cubicBezTo>
                  <a:lnTo>
                    <a:pt x="874" y="1183"/>
                  </a:lnTo>
                  <a:cubicBezTo>
                    <a:pt x="1866" y="590"/>
                    <a:pt x="3013" y="285"/>
                    <a:pt x="4164" y="285"/>
                  </a:cubicBezTo>
                  <a:close/>
                  <a:moveTo>
                    <a:pt x="3987" y="0"/>
                  </a:moveTo>
                  <a:cubicBezTo>
                    <a:pt x="2609" y="0"/>
                    <a:pt x="1232" y="460"/>
                    <a:pt x="120" y="1308"/>
                  </a:cubicBezTo>
                  <a:cubicBezTo>
                    <a:pt x="1" y="1408"/>
                    <a:pt x="52" y="1603"/>
                    <a:pt x="220" y="1603"/>
                  </a:cubicBezTo>
                  <a:cubicBezTo>
                    <a:pt x="228" y="1603"/>
                    <a:pt x="237" y="1602"/>
                    <a:pt x="246" y="1601"/>
                  </a:cubicBezTo>
                  <a:cubicBezTo>
                    <a:pt x="1271" y="1434"/>
                    <a:pt x="2275" y="1287"/>
                    <a:pt x="3280" y="1141"/>
                  </a:cubicBezTo>
                  <a:cubicBezTo>
                    <a:pt x="3761" y="1057"/>
                    <a:pt x="4221" y="932"/>
                    <a:pt x="4682" y="848"/>
                  </a:cubicBezTo>
                  <a:cubicBezTo>
                    <a:pt x="5142" y="743"/>
                    <a:pt x="5602" y="743"/>
                    <a:pt x="6042" y="660"/>
                  </a:cubicBezTo>
                  <a:cubicBezTo>
                    <a:pt x="6209" y="618"/>
                    <a:pt x="6167" y="388"/>
                    <a:pt x="6000" y="367"/>
                  </a:cubicBezTo>
                  <a:cubicBezTo>
                    <a:pt x="5945" y="364"/>
                    <a:pt x="5891" y="363"/>
                    <a:pt x="5836" y="363"/>
                  </a:cubicBezTo>
                  <a:cubicBezTo>
                    <a:pt x="5832" y="363"/>
                    <a:pt x="5828" y="363"/>
                    <a:pt x="5824" y="363"/>
                  </a:cubicBezTo>
                  <a:lnTo>
                    <a:pt x="5824" y="363"/>
                  </a:lnTo>
                  <a:cubicBezTo>
                    <a:pt x="5824" y="321"/>
                    <a:pt x="5800" y="279"/>
                    <a:pt x="5749" y="262"/>
                  </a:cubicBezTo>
                  <a:cubicBezTo>
                    <a:pt x="5175" y="86"/>
                    <a:pt x="4581" y="0"/>
                    <a:pt x="3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3"/>
            <p:cNvSpPr/>
            <p:nvPr/>
          </p:nvSpPr>
          <p:spPr>
            <a:xfrm>
              <a:off x="9763550" y="5791625"/>
              <a:ext cx="72200" cy="124325"/>
            </a:xfrm>
            <a:custGeom>
              <a:rect b="b" l="l" r="r" t="t"/>
              <a:pathLst>
                <a:path extrusionOk="0" h="4973" w="2888">
                  <a:moveTo>
                    <a:pt x="277" y="0"/>
                  </a:moveTo>
                  <a:cubicBezTo>
                    <a:pt x="237" y="0"/>
                    <a:pt x="198" y="22"/>
                    <a:pt x="188" y="69"/>
                  </a:cubicBezTo>
                  <a:cubicBezTo>
                    <a:pt x="0" y="843"/>
                    <a:pt x="293" y="1680"/>
                    <a:pt x="628" y="2370"/>
                  </a:cubicBezTo>
                  <a:cubicBezTo>
                    <a:pt x="1004" y="3145"/>
                    <a:pt x="1528" y="3814"/>
                    <a:pt x="2009" y="4505"/>
                  </a:cubicBezTo>
                  <a:cubicBezTo>
                    <a:pt x="2039" y="4541"/>
                    <a:pt x="2077" y="4557"/>
                    <a:pt x="2113" y="4557"/>
                  </a:cubicBezTo>
                  <a:cubicBezTo>
                    <a:pt x="2200" y="4557"/>
                    <a:pt x="2277" y="4468"/>
                    <a:pt x="2218" y="4379"/>
                  </a:cubicBezTo>
                  <a:cubicBezTo>
                    <a:pt x="1820" y="3710"/>
                    <a:pt x="1360" y="3082"/>
                    <a:pt x="1004" y="2412"/>
                  </a:cubicBezTo>
                  <a:cubicBezTo>
                    <a:pt x="837" y="2057"/>
                    <a:pt x="670" y="1701"/>
                    <a:pt x="565" y="1324"/>
                  </a:cubicBezTo>
                  <a:cubicBezTo>
                    <a:pt x="521" y="1158"/>
                    <a:pt x="489" y="988"/>
                    <a:pt x="462" y="816"/>
                  </a:cubicBezTo>
                  <a:lnTo>
                    <a:pt x="462" y="816"/>
                  </a:lnTo>
                  <a:cubicBezTo>
                    <a:pt x="530" y="943"/>
                    <a:pt x="606" y="1068"/>
                    <a:pt x="691" y="1199"/>
                  </a:cubicBezTo>
                  <a:cubicBezTo>
                    <a:pt x="942" y="1596"/>
                    <a:pt x="1151" y="1994"/>
                    <a:pt x="1360" y="2412"/>
                  </a:cubicBezTo>
                  <a:cubicBezTo>
                    <a:pt x="1779" y="3228"/>
                    <a:pt x="2134" y="4086"/>
                    <a:pt x="2574" y="4902"/>
                  </a:cubicBezTo>
                  <a:cubicBezTo>
                    <a:pt x="2595" y="4952"/>
                    <a:pt x="2641" y="4973"/>
                    <a:pt x="2689" y="4973"/>
                  </a:cubicBezTo>
                  <a:cubicBezTo>
                    <a:pt x="2783" y="4973"/>
                    <a:pt x="2887" y="4894"/>
                    <a:pt x="2846" y="4798"/>
                  </a:cubicBezTo>
                  <a:cubicBezTo>
                    <a:pt x="2532" y="3961"/>
                    <a:pt x="2155" y="3165"/>
                    <a:pt x="1716" y="2391"/>
                  </a:cubicBezTo>
                  <a:cubicBezTo>
                    <a:pt x="1507" y="2015"/>
                    <a:pt x="1276" y="1659"/>
                    <a:pt x="1046" y="1282"/>
                  </a:cubicBezTo>
                  <a:cubicBezTo>
                    <a:pt x="921" y="1115"/>
                    <a:pt x="795" y="927"/>
                    <a:pt x="670" y="738"/>
                  </a:cubicBezTo>
                  <a:cubicBezTo>
                    <a:pt x="562" y="600"/>
                    <a:pt x="444" y="451"/>
                    <a:pt x="396" y="282"/>
                  </a:cubicBezTo>
                  <a:lnTo>
                    <a:pt x="396" y="282"/>
                  </a:lnTo>
                  <a:cubicBezTo>
                    <a:pt x="390" y="218"/>
                    <a:pt x="383" y="154"/>
                    <a:pt x="377" y="90"/>
                  </a:cubicBezTo>
                  <a:cubicBezTo>
                    <a:pt x="377" y="32"/>
                    <a:pt x="326" y="0"/>
                    <a:pt x="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3"/>
            <p:cNvSpPr/>
            <p:nvPr/>
          </p:nvSpPr>
          <p:spPr>
            <a:xfrm>
              <a:off x="9616025" y="5888000"/>
              <a:ext cx="166075" cy="52000"/>
            </a:xfrm>
            <a:custGeom>
              <a:rect b="b" l="l" r="r" t="t"/>
              <a:pathLst>
                <a:path extrusionOk="0" h="2080" w="6643">
                  <a:moveTo>
                    <a:pt x="5880" y="1"/>
                  </a:moveTo>
                  <a:cubicBezTo>
                    <a:pt x="4876" y="43"/>
                    <a:pt x="3872" y="252"/>
                    <a:pt x="2909" y="566"/>
                  </a:cubicBezTo>
                  <a:cubicBezTo>
                    <a:pt x="1988" y="880"/>
                    <a:pt x="963" y="1235"/>
                    <a:pt x="126" y="1779"/>
                  </a:cubicBezTo>
                  <a:cubicBezTo>
                    <a:pt x="1" y="1863"/>
                    <a:pt x="63" y="2051"/>
                    <a:pt x="210" y="2072"/>
                  </a:cubicBezTo>
                  <a:cubicBezTo>
                    <a:pt x="274" y="2077"/>
                    <a:pt x="337" y="2080"/>
                    <a:pt x="399" y="2080"/>
                  </a:cubicBezTo>
                  <a:cubicBezTo>
                    <a:pt x="867" y="2080"/>
                    <a:pt x="1294" y="1948"/>
                    <a:pt x="1737" y="1800"/>
                  </a:cubicBezTo>
                  <a:cubicBezTo>
                    <a:pt x="2240" y="1633"/>
                    <a:pt x="2763" y="1466"/>
                    <a:pt x="3265" y="1319"/>
                  </a:cubicBezTo>
                  <a:cubicBezTo>
                    <a:pt x="4353" y="984"/>
                    <a:pt x="5441" y="671"/>
                    <a:pt x="6508" y="357"/>
                  </a:cubicBezTo>
                  <a:cubicBezTo>
                    <a:pt x="6642" y="318"/>
                    <a:pt x="6601" y="121"/>
                    <a:pt x="6480" y="121"/>
                  </a:cubicBezTo>
                  <a:cubicBezTo>
                    <a:pt x="6469" y="121"/>
                    <a:pt x="6457" y="123"/>
                    <a:pt x="6445" y="127"/>
                  </a:cubicBezTo>
                  <a:cubicBezTo>
                    <a:pt x="5441" y="461"/>
                    <a:pt x="4436" y="796"/>
                    <a:pt x="3411" y="1110"/>
                  </a:cubicBezTo>
                  <a:cubicBezTo>
                    <a:pt x="2909" y="1256"/>
                    <a:pt x="2407" y="1403"/>
                    <a:pt x="1905" y="1549"/>
                  </a:cubicBezTo>
                  <a:cubicBezTo>
                    <a:pt x="1573" y="1655"/>
                    <a:pt x="1225" y="1753"/>
                    <a:pt x="871" y="1784"/>
                  </a:cubicBezTo>
                  <a:lnTo>
                    <a:pt x="871" y="1784"/>
                  </a:lnTo>
                  <a:cubicBezTo>
                    <a:pt x="1108" y="1666"/>
                    <a:pt x="1343" y="1546"/>
                    <a:pt x="1591" y="1445"/>
                  </a:cubicBezTo>
                  <a:cubicBezTo>
                    <a:pt x="2051" y="1256"/>
                    <a:pt x="2532" y="1089"/>
                    <a:pt x="3014" y="943"/>
                  </a:cubicBezTo>
                  <a:cubicBezTo>
                    <a:pt x="3955" y="650"/>
                    <a:pt x="4939" y="461"/>
                    <a:pt x="5922" y="273"/>
                  </a:cubicBezTo>
                  <a:cubicBezTo>
                    <a:pt x="6069" y="231"/>
                    <a:pt x="6027" y="1"/>
                    <a:pt x="58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3"/>
            <p:cNvSpPr/>
            <p:nvPr/>
          </p:nvSpPr>
          <p:spPr>
            <a:xfrm>
              <a:off x="9718550" y="5761975"/>
              <a:ext cx="69375" cy="139925"/>
            </a:xfrm>
            <a:custGeom>
              <a:rect b="b" l="l" r="r" t="t"/>
              <a:pathLst>
                <a:path extrusionOk="0" h="5597" w="2775">
                  <a:moveTo>
                    <a:pt x="380" y="988"/>
                  </a:moveTo>
                  <a:lnTo>
                    <a:pt x="380" y="988"/>
                  </a:lnTo>
                  <a:cubicBezTo>
                    <a:pt x="677" y="1647"/>
                    <a:pt x="919" y="2341"/>
                    <a:pt x="1193" y="3012"/>
                  </a:cubicBezTo>
                  <a:cubicBezTo>
                    <a:pt x="1303" y="3286"/>
                    <a:pt x="1412" y="3569"/>
                    <a:pt x="1540" y="3843"/>
                  </a:cubicBezTo>
                  <a:lnTo>
                    <a:pt x="1540" y="3843"/>
                  </a:lnTo>
                  <a:cubicBezTo>
                    <a:pt x="1366" y="3605"/>
                    <a:pt x="1210" y="3357"/>
                    <a:pt x="1068" y="3096"/>
                  </a:cubicBezTo>
                  <a:cubicBezTo>
                    <a:pt x="715" y="2453"/>
                    <a:pt x="475" y="1731"/>
                    <a:pt x="380" y="988"/>
                  </a:cubicBezTo>
                  <a:close/>
                  <a:moveTo>
                    <a:pt x="173" y="1"/>
                  </a:moveTo>
                  <a:cubicBezTo>
                    <a:pt x="87" y="1"/>
                    <a:pt x="1" y="64"/>
                    <a:pt x="1" y="167"/>
                  </a:cubicBezTo>
                  <a:cubicBezTo>
                    <a:pt x="1" y="1192"/>
                    <a:pt x="210" y="2175"/>
                    <a:pt x="670" y="3075"/>
                  </a:cubicBezTo>
                  <a:cubicBezTo>
                    <a:pt x="879" y="3515"/>
                    <a:pt x="1152" y="3933"/>
                    <a:pt x="1465" y="4289"/>
                  </a:cubicBezTo>
                  <a:cubicBezTo>
                    <a:pt x="1821" y="4707"/>
                    <a:pt x="2240" y="5042"/>
                    <a:pt x="2491" y="5544"/>
                  </a:cubicBezTo>
                  <a:cubicBezTo>
                    <a:pt x="2505" y="5581"/>
                    <a:pt x="2535" y="5597"/>
                    <a:pt x="2568" y="5597"/>
                  </a:cubicBezTo>
                  <a:cubicBezTo>
                    <a:pt x="2627" y="5597"/>
                    <a:pt x="2693" y="5542"/>
                    <a:pt x="2679" y="5460"/>
                  </a:cubicBezTo>
                  <a:cubicBezTo>
                    <a:pt x="2665" y="5421"/>
                    <a:pt x="2650" y="5382"/>
                    <a:pt x="2634" y="5344"/>
                  </a:cubicBezTo>
                  <a:lnTo>
                    <a:pt x="2634" y="5344"/>
                  </a:lnTo>
                  <a:cubicBezTo>
                    <a:pt x="2643" y="5347"/>
                    <a:pt x="2652" y="5348"/>
                    <a:pt x="2661" y="5348"/>
                  </a:cubicBezTo>
                  <a:cubicBezTo>
                    <a:pt x="2718" y="5348"/>
                    <a:pt x="2774" y="5296"/>
                    <a:pt x="2742" y="5230"/>
                  </a:cubicBezTo>
                  <a:cubicBezTo>
                    <a:pt x="2595" y="4833"/>
                    <a:pt x="2260" y="4477"/>
                    <a:pt x="2051" y="4079"/>
                  </a:cubicBezTo>
                  <a:cubicBezTo>
                    <a:pt x="1821" y="3640"/>
                    <a:pt x="1633" y="3180"/>
                    <a:pt x="1444" y="2719"/>
                  </a:cubicBezTo>
                  <a:cubicBezTo>
                    <a:pt x="1110" y="1820"/>
                    <a:pt x="796" y="920"/>
                    <a:pt x="315" y="83"/>
                  </a:cubicBezTo>
                  <a:cubicBezTo>
                    <a:pt x="282" y="26"/>
                    <a:pt x="228" y="1"/>
                    <a:pt x="1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3"/>
            <p:cNvSpPr/>
            <p:nvPr/>
          </p:nvSpPr>
          <p:spPr>
            <a:xfrm>
              <a:off x="9683500" y="5756175"/>
              <a:ext cx="73725" cy="141750"/>
            </a:xfrm>
            <a:custGeom>
              <a:rect b="b" l="l" r="r" t="t"/>
              <a:pathLst>
                <a:path extrusionOk="0" h="5670" w="2949">
                  <a:moveTo>
                    <a:pt x="436" y="917"/>
                  </a:moveTo>
                  <a:lnTo>
                    <a:pt x="436" y="917"/>
                  </a:lnTo>
                  <a:cubicBezTo>
                    <a:pt x="792" y="1703"/>
                    <a:pt x="1152" y="2490"/>
                    <a:pt x="1382" y="3328"/>
                  </a:cubicBezTo>
                  <a:cubicBezTo>
                    <a:pt x="1435" y="3531"/>
                    <a:pt x="1491" y="3752"/>
                    <a:pt x="1558" y="3978"/>
                  </a:cubicBezTo>
                  <a:lnTo>
                    <a:pt x="1558" y="3978"/>
                  </a:lnTo>
                  <a:cubicBezTo>
                    <a:pt x="1369" y="3643"/>
                    <a:pt x="1198" y="3299"/>
                    <a:pt x="1047" y="2951"/>
                  </a:cubicBezTo>
                  <a:cubicBezTo>
                    <a:pt x="859" y="2533"/>
                    <a:pt x="712" y="2094"/>
                    <a:pt x="587" y="1675"/>
                  </a:cubicBezTo>
                  <a:cubicBezTo>
                    <a:pt x="532" y="1434"/>
                    <a:pt x="465" y="1175"/>
                    <a:pt x="436" y="917"/>
                  </a:cubicBezTo>
                  <a:close/>
                  <a:moveTo>
                    <a:pt x="325" y="0"/>
                  </a:moveTo>
                  <a:cubicBezTo>
                    <a:pt x="242" y="0"/>
                    <a:pt x="151" y="52"/>
                    <a:pt x="126" y="127"/>
                  </a:cubicBezTo>
                  <a:cubicBezTo>
                    <a:pt x="1" y="587"/>
                    <a:pt x="105" y="1068"/>
                    <a:pt x="210" y="1529"/>
                  </a:cubicBezTo>
                  <a:cubicBezTo>
                    <a:pt x="336" y="2010"/>
                    <a:pt x="503" y="2491"/>
                    <a:pt x="691" y="2931"/>
                  </a:cubicBezTo>
                  <a:cubicBezTo>
                    <a:pt x="1017" y="3686"/>
                    <a:pt x="1442" y="4357"/>
                    <a:pt x="1966" y="4966"/>
                  </a:cubicBezTo>
                  <a:lnTo>
                    <a:pt x="1966" y="4966"/>
                  </a:lnTo>
                  <a:cubicBezTo>
                    <a:pt x="2134" y="5249"/>
                    <a:pt x="2350" y="5492"/>
                    <a:pt x="2637" y="5651"/>
                  </a:cubicBezTo>
                  <a:cubicBezTo>
                    <a:pt x="2661" y="5664"/>
                    <a:pt x="2685" y="5670"/>
                    <a:pt x="2709" y="5670"/>
                  </a:cubicBezTo>
                  <a:cubicBezTo>
                    <a:pt x="2835" y="5670"/>
                    <a:pt x="2949" y="5505"/>
                    <a:pt x="2826" y="5400"/>
                  </a:cubicBezTo>
                  <a:cubicBezTo>
                    <a:pt x="2470" y="5086"/>
                    <a:pt x="2219" y="4751"/>
                    <a:pt x="2030" y="4311"/>
                  </a:cubicBezTo>
                  <a:cubicBezTo>
                    <a:pt x="1842" y="3851"/>
                    <a:pt x="1758" y="3370"/>
                    <a:pt x="1612" y="2889"/>
                  </a:cubicBezTo>
                  <a:cubicBezTo>
                    <a:pt x="1340" y="1926"/>
                    <a:pt x="859" y="1006"/>
                    <a:pt x="461" y="85"/>
                  </a:cubicBezTo>
                  <a:cubicBezTo>
                    <a:pt x="436" y="25"/>
                    <a:pt x="382" y="0"/>
                    <a:pt x="3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3"/>
            <p:cNvSpPr/>
            <p:nvPr/>
          </p:nvSpPr>
          <p:spPr>
            <a:xfrm>
              <a:off x="9553550" y="5868125"/>
              <a:ext cx="162325" cy="77175"/>
            </a:xfrm>
            <a:custGeom>
              <a:rect b="b" l="l" r="r" t="t"/>
              <a:pathLst>
                <a:path extrusionOk="0" h="3087" w="6493">
                  <a:moveTo>
                    <a:pt x="5659" y="1"/>
                  </a:moveTo>
                  <a:cubicBezTo>
                    <a:pt x="4592" y="1"/>
                    <a:pt x="3630" y="398"/>
                    <a:pt x="2709" y="901"/>
                  </a:cubicBezTo>
                  <a:cubicBezTo>
                    <a:pt x="2228" y="1173"/>
                    <a:pt x="1767" y="1486"/>
                    <a:pt x="1307" y="1779"/>
                  </a:cubicBezTo>
                  <a:cubicBezTo>
                    <a:pt x="868" y="2072"/>
                    <a:pt x="428" y="2365"/>
                    <a:pt x="93" y="2763"/>
                  </a:cubicBezTo>
                  <a:cubicBezTo>
                    <a:pt x="0" y="2875"/>
                    <a:pt x="57" y="3087"/>
                    <a:pt x="218" y="3087"/>
                  </a:cubicBezTo>
                  <a:cubicBezTo>
                    <a:pt x="238" y="3087"/>
                    <a:pt x="259" y="3083"/>
                    <a:pt x="282" y="3077"/>
                  </a:cubicBezTo>
                  <a:cubicBezTo>
                    <a:pt x="2311" y="2261"/>
                    <a:pt x="4320" y="1382"/>
                    <a:pt x="6308" y="440"/>
                  </a:cubicBezTo>
                  <a:cubicBezTo>
                    <a:pt x="6493" y="366"/>
                    <a:pt x="6367" y="112"/>
                    <a:pt x="6191" y="112"/>
                  </a:cubicBezTo>
                  <a:cubicBezTo>
                    <a:pt x="6168" y="112"/>
                    <a:pt x="6144" y="117"/>
                    <a:pt x="6119" y="126"/>
                  </a:cubicBezTo>
                  <a:cubicBezTo>
                    <a:pt x="4462" y="902"/>
                    <a:pt x="2804" y="1634"/>
                    <a:pt x="1121" y="2333"/>
                  </a:cubicBezTo>
                  <a:lnTo>
                    <a:pt x="1121" y="2333"/>
                  </a:lnTo>
                  <a:cubicBezTo>
                    <a:pt x="1270" y="2231"/>
                    <a:pt x="1424" y="2134"/>
                    <a:pt x="1579" y="2030"/>
                  </a:cubicBezTo>
                  <a:cubicBezTo>
                    <a:pt x="1977" y="1758"/>
                    <a:pt x="2416" y="1486"/>
                    <a:pt x="2834" y="1256"/>
                  </a:cubicBezTo>
                  <a:cubicBezTo>
                    <a:pt x="3713" y="754"/>
                    <a:pt x="4676" y="377"/>
                    <a:pt x="5659" y="252"/>
                  </a:cubicBezTo>
                  <a:cubicBezTo>
                    <a:pt x="5806" y="231"/>
                    <a:pt x="5827" y="1"/>
                    <a:pt x="56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3"/>
            <p:cNvSpPr/>
            <p:nvPr/>
          </p:nvSpPr>
          <p:spPr>
            <a:xfrm>
              <a:off x="9510925" y="5857150"/>
              <a:ext cx="136350" cy="53950"/>
            </a:xfrm>
            <a:custGeom>
              <a:rect b="b" l="l" r="r" t="t"/>
              <a:pathLst>
                <a:path extrusionOk="0" h="2158" w="5454">
                  <a:moveTo>
                    <a:pt x="4419" y="390"/>
                  </a:moveTo>
                  <a:cubicBezTo>
                    <a:pt x="4354" y="421"/>
                    <a:pt x="4290" y="451"/>
                    <a:pt x="4226" y="482"/>
                  </a:cubicBezTo>
                  <a:cubicBezTo>
                    <a:pt x="3828" y="670"/>
                    <a:pt x="3431" y="879"/>
                    <a:pt x="3012" y="1068"/>
                  </a:cubicBezTo>
                  <a:cubicBezTo>
                    <a:pt x="2614" y="1277"/>
                    <a:pt x="2217" y="1444"/>
                    <a:pt x="1778" y="1570"/>
                  </a:cubicBezTo>
                  <a:cubicBezTo>
                    <a:pt x="1366" y="1695"/>
                    <a:pt x="924" y="1744"/>
                    <a:pt x="504" y="1847"/>
                  </a:cubicBezTo>
                  <a:lnTo>
                    <a:pt x="504" y="1847"/>
                  </a:lnTo>
                  <a:cubicBezTo>
                    <a:pt x="492" y="1835"/>
                    <a:pt x="477" y="1825"/>
                    <a:pt x="459" y="1821"/>
                  </a:cubicBezTo>
                  <a:cubicBezTo>
                    <a:pt x="457" y="1820"/>
                    <a:pt x="454" y="1820"/>
                    <a:pt x="452" y="1819"/>
                  </a:cubicBezTo>
                  <a:lnTo>
                    <a:pt x="452" y="1819"/>
                  </a:lnTo>
                  <a:cubicBezTo>
                    <a:pt x="581" y="1720"/>
                    <a:pt x="775" y="1655"/>
                    <a:pt x="878" y="1612"/>
                  </a:cubicBezTo>
                  <a:cubicBezTo>
                    <a:pt x="1087" y="1507"/>
                    <a:pt x="1296" y="1402"/>
                    <a:pt x="1506" y="1319"/>
                  </a:cubicBezTo>
                  <a:cubicBezTo>
                    <a:pt x="1903" y="1130"/>
                    <a:pt x="2322" y="984"/>
                    <a:pt x="2761" y="837"/>
                  </a:cubicBezTo>
                  <a:cubicBezTo>
                    <a:pt x="3300" y="662"/>
                    <a:pt x="3856" y="513"/>
                    <a:pt x="4419" y="390"/>
                  </a:cubicBezTo>
                  <a:close/>
                  <a:moveTo>
                    <a:pt x="5314" y="0"/>
                  </a:moveTo>
                  <a:cubicBezTo>
                    <a:pt x="4288" y="84"/>
                    <a:pt x="3305" y="272"/>
                    <a:pt x="2342" y="586"/>
                  </a:cubicBezTo>
                  <a:cubicBezTo>
                    <a:pt x="1882" y="754"/>
                    <a:pt x="1422" y="942"/>
                    <a:pt x="982" y="1151"/>
                  </a:cubicBezTo>
                  <a:cubicBezTo>
                    <a:pt x="752" y="1277"/>
                    <a:pt x="543" y="1381"/>
                    <a:pt x="334" y="1507"/>
                  </a:cubicBezTo>
                  <a:cubicBezTo>
                    <a:pt x="166" y="1591"/>
                    <a:pt x="41" y="1695"/>
                    <a:pt x="20" y="1884"/>
                  </a:cubicBezTo>
                  <a:cubicBezTo>
                    <a:pt x="1" y="1998"/>
                    <a:pt x="69" y="2096"/>
                    <a:pt x="193" y="2096"/>
                  </a:cubicBezTo>
                  <a:cubicBezTo>
                    <a:pt x="200" y="2096"/>
                    <a:pt x="208" y="2095"/>
                    <a:pt x="217" y="2094"/>
                  </a:cubicBezTo>
                  <a:lnTo>
                    <a:pt x="217" y="2094"/>
                  </a:lnTo>
                  <a:cubicBezTo>
                    <a:pt x="238" y="2132"/>
                    <a:pt x="278" y="2157"/>
                    <a:pt x="330" y="2157"/>
                  </a:cubicBezTo>
                  <a:cubicBezTo>
                    <a:pt x="338" y="2157"/>
                    <a:pt x="346" y="2157"/>
                    <a:pt x="355" y="2156"/>
                  </a:cubicBezTo>
                  <a:cubicBezTo>
                    <a:pt x="1296" y="2009"/>
                    <a:pt x="2154" y="1800"/>
                    <a:pt x="3012" y="1381"/>
                  </a:cubicBezTo>
                  <a:cubicBezTo>
                    <a:pt x="3389" y="1193"/>
                    <a:pt x="3765" y="984"/>
                    <a:pt x="4163" y="775"/>
                  </a:cubicBezTo>
                  <a:cubicBezTo>
                    <a:pt x="4539" y="586"/>
                    <a:pt x="4979" y="461"/>
                    <a:pt x="5355" y="231"/>
                  </a:cubicBezTo>
                  <a:cubicBezTo>
                    <a:pt x="5372" y="225"/>
                    <a:pt x="5382" y="214"/>
                    <a:pt x="5388" y="201"/>
                  </a:cubicBezTo>
                  <a:lnTo>
                    <a:pt x="5388" y="201"/>
                  </a:lnTo>
                  <a:cubicBezTo>
                    <a:pt x="5454" y="162"/>
                    <a:pt x="5424" y="0"/>
                    <a:pt x="5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3"/>
            <p:cNvSpPr/>
            <p:nvPr/>
          </p:nvSpPr>
          <p:spPr>
            <a:xfrm>
              <a:off x="9626500" y="5724775"/>
              <a:ext cx="80575" cy="150100"/>
            </a:xfrm>
            <a:custGeom>
              <a:rect b="b" l="l" r="r" t="t"/>
              <a:pathLst>
                <a:path extrusionOk="0" h="6004" w="3223">
                  <a:moveTo>
                    <a:pt x="243" y="338"/>
                  </a:moveTo>
                  <a:cubicBezTo>
                    <a:pt x="245" y="338"/>
                    <a:pt x="249" y="339"/>
                    <a:pt x="254" y="343"/>
                  </a:cubicBezTo>
                  <a:lnTo>
                    <a:pt x="254" y="343"/>
                  </a:lnTo>
                  <a:cubicBezTo>
                    <a:pt x="253" y="343"/>
                    <a:pt x="251" y="343"/>
                    <a:pt x="250" y="343"/>
                  </a:cubicBezTo>
                  <a:cubicBezTo>
                    <a:pt x="241" y="343"/>
                    <a:pt x="238" y="338"/>
                    <a:pt x="243" y="338"/>
                  </a:cubicBezTo>
                  <a:close/>
                  <a:moveTo>
                    <a:pt x="464" y="509"/>
                  </a:moveTo>
                  <a:lnTo>
                    <a:pt x="464" y="509"/>
                  </a:lnTo>
                  <a:cubicBezTo>
                    <a:pt x="570" y="623"/>
                    <a:pt x="662" y="752"/>
                    <a:pt x="753" y="881"/>
                  </a:cubicBezTo>
                  <a:cubicBezTo>
                    <a:pt x="1088" y="1341"/>
                    <a:pt x="1360" y="1822"/>
                    <a:pt x="1632" y="2324"/>
                  </a:cubicBezTo>
                  <a:cubicBezTo>
                    <a:pt x="2174" y="3370"/>
                    <a:pt x="2573" y="4452"/>
                    <a:pt x="2812" y="5602"/>
                  </a:cubicBezTo>
                  <a:lnTo>
                    <a:pt x="2812" y="5602"/>
                  </a:lnTo>
                  <a:cubicBezTo>
                    <a:pt x="2607" y="4803"/>
                    <a:pt x="1980" y="4226"/>
                    <a:pt x="1569" y="3517"/>
                  </a:cubicBezTo>
                  <a:cubicBezTo>
                    <a:pt x="1297" y="3015"/>
                    <a:pt x="1109" y="2450"/>
                    <a:pt x="921" y="1906"/>
                  </a:cubicBezTo>
                  <a:cubicBezTo>
                    <a:pt x="771" y="1440"/>
                    <a:pt x="608" y="975"/>
                    <a:pt x="464" y="509"/>
                  </a:cubicBezTo>
                  <a:close/>
                  <a:moveTo>
                    <a:pt x="256" y="0"/>
                  </a:moveTo>
                  <a:cubicBezTo>
                    <a:pt x="205" y="0"/>
                    <a:pt x="154" y="13"/>
                    <a:pt x="105" y="44"/>
                  </a:cubicBezTo>
                  <a:cubicBezTo>
                    <a:pt x="42" y="85"/>
                    <a:pt x="0" y="169"/>
                    <a:pt x="21" y="232"/>
                  </a:cubicBezTo>
                  <a:cubicBezTo>
                    <a:pt x="356" y="1320"/>
                    <a:pt x="649" y="2450"/>
                    <a:pt x="1151" y="3475"/>
                  </a:cubicBezTo>
                  <a:cubicBezTo>
                    <a:pt x="1569" y="4333"/>
                    <a:pt x="2406" y="4982"/>
                    <a:pt x="2699" y="5923"/>
                  </a:cubicBezTo>
                  <a:cubicBezTo>
                    <a:pt x="2709" y="5973"/>
                    <a:pt x="2753" y="5999"/>
                    <a:pt x="2793" y="5999"/>
                  </a:cubicBezTo>
                  <a:cubicBezTo>
                    <a:pt x="2837" y="5999"/>
                    <a:pt x="2878" y="5968"/>
                    <a:pt x="2867" y="5902"/>
                  </a:cubicBezTo>
                  <a:cubicBezTo>
                    <a:pt x="2864" y="5881"/>
                    <a:pt x="2862" y="5860"/>
                    <a:pt x="2859" y="5839"/>
                  </a:cubicBezTo>
                  <a:lnTo>
                    <a:pt x="2859" y="5839"/>
                  </a:lnTo>
                  <a:cubicBezTo>
                    <a:pt x="2861" y="5853"/>
                    <a:pt x="2864" y="5867"/>
                    <a:pt x="2867" y="5881"/>
                  </a:cubicBezTo>
                  <a:cubicBezTo>
                    <a:pt x="2885" y="5965"/>
                    <a:pt x="2954" y="6003"/>
                    <a:pt x="3024" y="6003"/>
                  </a:cubicBezTo>
                  <a:cubicBezTo>
                    <a:pt x="3111" y="6003"/>
                    <a:pt x="3201" y="5944"/>
                    <a:pt x="3201" y="5839"/>
                  </a:cubicBezTo>
                  <a:cubicBezTo>
                    <a:pt x="3222" y="5149"/>
                    <a:pt x="2971" y="4459"/>
                    <a:pt x="2741" y="3831"/>
                  </a:cubicBezTo>
                  <a:cubicBezTo>
                    <a:pt x="2469" y="3161"/>
                    <a:pt x="2176" y="2492"/>
                    <a:pt x="1821" y="1843"/>
                  </a:cubicBezTo>
                  <a:cubicBezTo>
                    <a:pt x="1548" y="1341"/>
                    <a:pt x="1214" y="839"/>
                    <a:pt x="837" y="420"/>
                  </a:cubicBezTo>
                  <a:cubicBezTo>
                    <a:pt x="717" y="266"/>
                    <a:pt x="485" y="0"/>
                    <a:pt x="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3"/>
            <p:cNvSpPr/>
            <p:nvPr/>
          </p:nvSpPr>
          <p:spPr>
            <a:xfrm>
              <a:off x="9597200" y="5713600"/>
              <a:ext cx="62800" cy="150550"/>
            </a:xfrm>
            <a:custGeom>
              <a:rect b="b" l="l" r="r" t="t"/>
              <a:pathLst>
                <a:path extrusionOk="0" h="6022" w="2512">
                  <a:moveTo>
                    <a:pt x="453" y="952"/>
                  </a:moveTo>
                  <a:lnTo>
                    <a:pt x="453" y="952"/>
                  </a:lnTo>
                  <a:cubicBezTo>
                    <a:pt x="847" y="1628"/>
                    <a:pt x="1180" y="2334"/>
                    <a:pt x="1444" y="3064"/>
                  </a:cubicBezTo>
                  <a:cubicBezTo>
                    <a:pt x="1611" y="3545"/>
                    <a:pt x="1758" y="4026"/>
                    <a:pt x="1883" y="4528"/>
                  </a:cubicBezTo>
                  <a:lnTo>
                    <a:pt x="1883" y="4528"/>
                  </a:lnTo>
                  <a:cubicBezTo>
                    <a:pt x="1660" y="4088"/>
                    <a:pt x="1407" y="3660"/>
                    <a:pt x="1193" y="3211"/>
                  </a:cubicBezTo>
                  <a:cubicBezTo>
                    <a:pt x="831" y="2502"/>
                    <a:pt x="587" y="1735"/>
                    <a:pt x="453" y="952"/>
                  </a:cubicBezTo>
                  <a:close/>
                  <a:moveTo>
                    <a:pt x="188" y="0"/>
                  </a:moveTo>
                  <a:cubicBezTo>
                    <a:pt x="96" y="0"/>
                    <a:pt x="0" y="61"/>
                    <a:pt x="0" y="177"/>
                  </a:cubicBezTo>
                  <a:cubicBezTo>
                    <a:pt x="42" y="1202"/>
                    <a:pt x="293" y="2206"/>
                    <a:pt x="733" y="3127"/>
                  </a:cubicBezTo>
                  <a:cubicBezTo>
                    <a:pt x="1172" y="4090"/>
                    <a:pt x="1737" y="4947"/>
                    <a:pt x="2156" y="5910"/>
                  </a:cubicBezTo>
                  <a:cubicBezTo>
                    <a:pt x="2172" y="5968"/>
                    <a:pt x="2215" y="5993"/>
                    <a:pt x="2260" y="5993"/>
                  </a:cubicBezTo>
                  <a:cubicBezTo>
                    <a:pt x="2265" y="5993"/>
                    <a:pt x="2270" y="5993"/>
                    <a:pt x="2275" y="5992"/>
                  </a:cubicBezTo>
                  <a:lnTo>
                    <a:pt x="2275" y="5992"/>
                  </a:lnTo>
                  <a:cubicBezTo>
                    <a:pt x="2293" y="6013"/>
                    <a:pt x="2315" y="6021"/>
                    <a:pt x="2337" y="6021"/>
                  </a:cubicBezTo>
                  <a:cubicBezTo>
                    <a:pt x="2393" y="6021"/>
                    <a:pt x="2448" y="5966"/>
                    <a:pt x="2448" y="5910"/>
                  </a:cubicBezTo>
                  <a:cubicBezTo>
                    <a:pt x="2511" y="5408"/>
                    <a:pt x="2365" y="4864"/>
                    <a:pt x="2239" y="4382"/>
                  </a:cubicBezTo>
                  <a:cubicBezTo>
                    <a:pt x="2114" y="3859"/>
                    <a:pt x="1946" y="3357"/>
                    <a:pt x="1758" y="2876"/>
                  </a:cubicBezTo>
                  <a:cubicBezTo>
                    <a:pt x="1381" y="1893"/>
                    <a:pt x="900" y="972"/>
                    <a:pt x="335" y="72"/>
                  </a:cubicBezTo>
                  <a:cubicBezTo>
                    <a:pt x="303" y="24"/>
                    <a:pt x="246" y="0"/>
                    <a:pt x="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3"/>
            <p:cNvSpPr/>
            <p:nvPr/>
          </p:nvSpPr>
          <p:spPr>
            <a:xfrm>
              <a:off x="9552200" y="5709625"/>
              <a:ext cx="69825" cy="138375"/>
            </a:xfrm>
            <a:custGeom>
              <a:rect b="b" l="l" r="r" t="t"/>
              <a:pathLst>
                <a:path extrusionOk="0" h="5535" w="2793">
                  <a:moveTo>
                    <a:pt x="504" y="675"/>
                  </a:moveTo>
                  <a:cubicBezTo>
                    <a:pt x="657" y="941"/>
                    <a:pt x="790" y="1222"/>
                    <a:pt x="922" y="1487"/>
                  </a:cubicBezTo>
                  <a:cubicBezTo>
                    <a:pt x="1131" y="1905"/>
                    <a:pt x="1319" y="2324"/>
                    <a:pt x="1507" y="2721"/>
                  </a:cubicBezTo>
                  <a:cubicBezTo>
                    <a:pt x="1807" y="3402"/>
                    <a:pt x="2026" y="4123"/>
                    <a:pt x="2303" y="4810"/>
                  </a:cubicBezTo>
                  <a:lnTo>
                    <a:pt x="2303" y="4810"/>
                  </a:lnTo>
                  <a:cubicBezTo>
                    <a:pt x="1948" y="4310"/>
                    <a:pt x="1618" y="3788"/>
                    <a:pt x="1319" y="3265"/>
                  </a:cubicBezTo>
                  <a:cubicBezTo>
                    <a:pt x="880" y="2457"/>
                    <a:pt x="559" y="1589"/>
                    <a:pt x="504" y="675"/>
                  </a:cubicBezTo>
                  <a:close/>
                  <a:moveTo>
                    <a:pt x="343" y="0"/>
                  </a:moveTo>
                  <a:cubicBezTo>
                    <a:pt x="278" y="0"/>
                    <a:pt x="212" y="38"/>
                    <a:pt x="189" y="106"/>
                  </a:cubicBezTo>
                  <a:cubicBezTo>
                    <a:pt x="1" y="1215"/>
                    <a:pt x="482" y="2386"/>
                    <a:pt x="984" y="3328"/>
                  </a:cubicBezTo>
                  <a:cubicBezTo>
                    <a:pt x="1403" y="4144"/>
                    <a:pt x="1926" y="4897"/>
                    <a:pt x="2616" y="5504"/>
                  </a:cubicBezTo>
                  <a:cubicBezTo>
                    <a:pt x="2638" y="5526"/>
                    <a:pt x="2661" y="5535"/>
                    <a:pt x="2683" y="5535"/>
                  </a:cubicBezTo>
                  <a:cubicBezTo>
                    <a:pt x="2743" y="5535"/>
                    <a:pt x="2788" y="5461"/>
                    <a:pt x="2742" y="5399"/>
                  </a:cubicBezTo>
                  <a:cubicBezTo>
                    <a:pt x="2735" y="5391"/>
                    <a:pt x="2729" y="5383"/>
                    <a:pt x="2722" y="5374"/>
                  </a:cubicBezTo>
                  <a:lnTo>
                    <a:pt x="2722" y="5374"/>
                  </a:lnTo>
                  <a:cubicBezTo>
                    <a:pt x="2764" y="5342"/>
                    <a:pt x="2792" y="5291"/>
                    <a:pt x="2784" y="5232"/>
                  </a:cubicBezTo>
                  <a:cubicBezTo>
                    <a:pt x="2637" y="4311"/>
                    <a:pt x="2219" y="3432"/>
                    <a:pt x="1842" y="2596"/>
                  </a:cubicBezTo>
                  <a:cubicBezTo>
                    <a:pt x="1654" y="2156"/>
                    <a:pt x="1424" y="1738"/>
                    <a:pt x="1194" y="1340"/>
                  </a:cubicBezTo>
                  <a:cubicBezTo>
                    <a:pt x="963" y="922"/>
                    <a:pt x="691" y="503"/>
                    <a:pt x="482" y="85"/>
                  </a:cubicBezTo>
                  <a:cubicBezTo>
                    <a:pt x="453" y="27"/>
                    <a:pt x="398"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3"/>
            <p:cNvSpPr/>
            <p:nvPr/>
          </p:nvSpPr>
          <p:spPr>
            <a:xfrm>
              <a:off x="9501475" y="5718375"/>
              <a:ext cx="89475" cy="124200"/>
            </a:xfrm>
            <a:custGeom>
              <a:rect b="b" l="l" r="r" t="t"/>
              <a:pathLst>
                <a:path extrusionOk="0" h="4968" w="3579">
                  <a:moveTo>
                    <a:pt x="372" y="287"/>
                  </a:moveTo>
                  <a:cubicBezTo>
                    <a:pt x="409" y="287"/>
                    <a:pt x="428" y="398"/>
                    <a:pt x="461" y="446"/>
                  </a:cubicBezTo>
                  <a:cubicBezTo>
                    <a:pt x="523" y="551"/>
                    <a:pt x="565" y="676"/>
                    <a:pt x="628" y="781"/>
                  </a:cubicBezTo>
                  <a:cubicBezTo>
                    <a:pt x="733" y="969"/>
                    <a:pt x="837" y="1199"/>
                    <a:pt x="963" y="1388"/>
                  </a:cubicBezTo>
                  <a:cubicBezTo>
                    <a:pt x="1193" y="1806"/>
                    <a:pt x="1444" y="2204"/>
                    <a:pt x="1695" y="2622"/>
                  </a:cubicBezTo>
                  <a:cubicBezTo>
                    <a:pt x="1892" y="2961"/>
                    <a:pt x="2119" y="3301"/>
                    <a:pt x="2337" y="3640"/>
                  </a:cubicBezTo>
                  <a:lnTo>
                    <a:pt x="2337" y="3640"/>
                  </a:lnTo>
                  <a:cubicBezTo>
                    <a:pt x="2046" y="3329"/>
                    <a:pt x="1714" y="3017"/>
                    <a:pt x="1444" y="2664"/>
                  </a:cubicBezTo>
                  <a:cubicBezTo>
                    <a:pt x="1151" y="2329"/>
                    <a:pt x="900" y="1974"/>
                    <a:pt x="691" y="1555"/>
                  </a:cubicBezTo>
                  <a:cubicBezTo>
                    <a:pt x="586" y="1367"/>
                    <a:pt x="503" y="1158"/>
                    <a:pt x="440" y="927"/>
                  </a:cubicBezTo>
                  <a:cubicBezTo>
                    <a:pt x="398" y="802"/>
                    <a:pt x="251" y="446"/>
                    <a:pt x="335" y="321"/>
                  </a:cubicBezTo>
                  <a:cubicBezTo>
                    <a:pt x="350" y="297"/>
                    <a:pt x="362" y="287"/>
                    <a:pt x="372" y="287"/>
                  </a:cubicBezTo>
                  <a:close/>
                  <a:moveTo>
                    <a:pt x="359" y="1"/>
                  </a:moveTo>
                  <a:cubicBezTo>
                    <a:pt x="319" y="1"/>
                    <a:pt x="277" y="15"/>
                    <a:pt x="231" y="49"/>
                  </a:cubicBezTo>
                  <a:cubicBezTo>
                    <a:pt x="0" y="216"/>
                    <a:pt x="84" y="572"/>
                    <a:pt x="126" y="802"/>
                  </a:cubicBezTo>
                  <a:cubicBezTo>
                    <a:pt x="272" y="1576"/>
                    <a:pt x="670" y="2246"/>
                    <a:pt x="1151" y="2852"/>
                  </a:cubicBezTo>
                  <a:cubicBezTo>
                    <a:pt x="1423" y="3187"/>
                    <a:pt x="1737" y="3501"/>
                    <a:pt x="2072" y="3815"/>
                  </a:cubicBezTo>
                  <a:cubicBezTo>
                    <a:pt x="2377" y="4101"/>
                    <a:pt x="2665" y="4405"/>
                    <a:pt x="3015" y="4630"/>
                  </a:cubicBezTo>
                  <a:lnTo>
                    <a:pt x="3015" y="4630"/>
                  </a:lnTo>
                  <a:cubicBezTo>
                    <a:pt x="3094" y="4732"/>
                    <a:pt x="3177" y="4830"/>
                    <a:pt x="3264" y="4924"/>
                  </a:cubicBezTo>
                  <a:cubicBezTo>
                    <a:pt x="3295" y="4955"/>
                    <a:pt x="3332" y="4968"/>
                    <a:pt x="3367" y="4968"/>
                  </a:cubicBezTo>
                  <a:cubicBezTo>
                    <a:pt x="3476" y="4968"/>
                    <a:pt x="3579" y="4846"/>
                    <a:pt x="3516" y="4735"/>
                  </a:cubicBezTo>
                  <a:cubicBezTo>
                    <a:pt x="3306" y="4338"/>
                    <a:pt x="3055" y="4003"/>
                    <a:pt x="2825" y="3647"/>
                  </a:cubicBezTo>
                  <a:cubicBezTo>
                    <a:pt x="2574" y="3292"/>
                    <a:pt x="2344" y="2936"/>
                    <a:pt x="2114" y="2580"/>
                  </a:cubicBezTo>
                  <a:cubicBezTo>
                    <a:pt x="1632" y="1848"/>
                    <a:pt x="1193" y="1095"/>
                    <a:pt x="712" y="362"/>
                  </a:cubicBezTo>
                  <a:cubicBezTo>
                    <a:pt x="628" y="229"/>
                    <a:pt x="518" y="1"/>
                    <a:pt x="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3"/>
            <p:cNvSpPr/>
            <p:nvPr/>
          </p:nvSpPr>
          <p:spPr>
            <a:xfrm>
              <a:off x="9467475" y="5836175"/>
              <a:ext cx="139500" cy="27350"/>
            </a:xfrm>
            <a:custGeom>
              <a:rect b="b" l="l" r="r" t="t"/>
              <a:pathLst>
                <a:path extrusionOk="0" h="1094" w="5580">
                  <a:moveTo>
                    <a:pt x="4826" y="0"/>
                  </a:moveTo>
                  <a:cubicBezTo>
                    <a:pt x="4754" y="0"/>
                    <a:pt x="4685" y="3"/>
                    <a:pt x="4624" y="3"/>
                  </a:cubicBezTo>
                  <a:cubicBezTo>
                    <a:pt x="4122" y="23"/>
                    <a:pt x="3641" y="65"/>
                    <a:pt x="3139" y="107"/>
                  </a:cubicBezTo>
                  <a:cubicBezTo>
                    <a:pt x="2176" y="191"/>
                    <a:pt x="1193" y="295"/>
                    <a:pt x="231" y="379"/>
                  </a:cubicBezTo>
                  <a:cubicBezTo>
                    <a:pt x="105" y="400"/>
                    <a:pt x="0" y="526"/>
                    <a:pt x="84" y="651"/>
                  </a:cubicBezTo>
                  <a:cubicBezTo>
                    <a:pt x="272" y="944"/>
                    <a:pt x="586" y="1049"/>
                    <a:pt x="921" y="1070"/>
                  </a:cubicBezTo>
                  <a:cubicBezTo>
                    <a:pt x="1124" y="1087"/>
                    <a:pt x="1328" y="1094"/>
                    <a:pt x="1531" y="1094"/>
                  </a:cubicBezTo>
                  <a:cubicBezTo>
                    <a:pt x="1809" y="1094"/>
                    <a:pt x="2087" y="1082"/>
                    <a:pt x="2365" y="1070"/>
                  </a:cubicBezTo>
                  <a:cubicBezTo>
                    <a:pt x="3390" y="1049"/>
                    <a:pt x="4415" y="944"/>
                    <a:pt x="5420" y="693"/>
                  </a:cubicBezTo>
                  <a:cubicBezTo>
                    <a:pt x="5580" y="653"/>
                    <a:pt x="5510" y="441"/>
                    <a:pt x="5357" y="441"/>
                  </a:cubicBezTo>
                  <a:cubicBezTo>
                    <a:pt x="5350" y="441"/>
                    <a:pt x="5343" y="441"/>
                    <a:pt x="5336" y="442"/>
                  </a:cubicBezTo>
                  <a:cubicBezTo>
                    <a:pt x="4457" y="609"/>
                    <a:pt x="3557" y="672"/>
                    <a:pt x="2658" y="693"/>
                  </a:cubicBezTo>
                  <a:cubicBezTo>
                    <a:pt x="2218" y="714"/>
                    <a:pt x="1800" y="714"/>
                    <a:pt x="1360" y="735"/>
                  </a:cubicBezTo>
                  <a:cubicBezTo>
                    <a:pt x="1294" y="735"/>
                    <a:pt x="1222" y="737"/>
                    <a:pt x="1146" y="737"/>
                  </a:cubicBezTo>
                  <a:cubicBezTo>
                    <a:pt x="986" y="737"/>
                    <a:pt x="812" y="728"/>
                    <a:pt x="662" y="675"/>
                  </a:cubicBezTo>
                  <a:lnTo>
                    <a:pt x="662" y="675"/>
                  </a:lnTo>
                  <a:cubicBezTo>
                    <a:pt x="1432" y="565"/>
                    <a:pt x="2205" y="496"/>
                    <a:pt x="2992" y="442"/>
                  </a:cubicBezTo>
                  <a:cubicBezTo>
                    <a:pt x="3432" y="400"/>
                    <a:pt x="3871" y="379"/>
                    <a:pt x="4311" y="358"/>
                  </a:cubicBezTo>
                  <a:cubicBezTo>
                    <a:pt x="4499" y="358"/>
                    <a:pt x="4708" y="337"/>
                    <a:pt x="4896" y="316"/>
                  </a:cubicBezTo>
                  <a:cubicBezTo>
                    <a:pt x="5085" y="316"/>
                    <a:pt x="5252" y="358"/>
                    <a:pt x="5441" y="358"/>
                  </a:cubicBezTo>
                  <a:cubicBezTo>
                    <a:pt x="5503" y="358"/>
                    <a:pt x="5524" y="295"/>
                    <a:pt x="5503" y="254"/>
                  </a:cubicBezTo>
                  <a:cubicBezTo>
                    <a:pt x="5373" y="26"/>
                    <a:pt x="5078" y="0"/>
                    <a:pt x="4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3"/>
            <p:cNvSpPr/>
            <p:nvPr/>
          </p:nvSpPr>
          <p:spPr>
            <a:xfrm>
              <a:off x="9438750" y="5803225"/>
              <a:ext cx="122900" cy="29875"/>
            </a:xfrm>
            <a:custGeom>
              <a:rect b="b" l="l" r="r" t="t"/>
              <a:pathLst>
                <a:path extrusionOk="0" h="1195" w="4916">
                  <a:moveTo>
                    <a:pt x="143" y="0"/>
                  </a:moveTo>
                  <a:cubicBezTo>
                    <a:pt x="52" y="0"/>
                    <a:pt x="0" y="113"/>
                    <a:pt x="19" y="191"/>
                  </a:cubicBezTo>
                  <a:cubicBezTo>
                    <a:pt x="166" y="923"/>
                    <a:pt x="1317" y="986"/>
                    <a:pt x="1882" y="1069"/>
                  </a:cubicBezTo>
                  <a:cubicBezTo>
                    <a:pt x="2844" y="1195"/>
                    <a:pt x="3807" y="1195"/>
                    <a:pt x="4790" y="1195"/>
                  </a:cubicBezTo>
                  <a:cubicBezTo>
                    <a:pt x="4916" y="1195"/>
                    <a:pt x="4916" y="986"/>
                    <a:pt x="4790" y="986"/>
                  </a:cubicBezTo>
                  <a:cubicBezTo>
                    <a:pt x="3953" y="944"/>
                    <a:pt x="3137" y="902"/>
                    <a:pt x="2321" y="818"/>
                  </a:cubicBezTo>
                  <a:cubicBezTo>
                    <a:pt x="1903" y="756"/>
                    <a:pt x="1484" y="693"/>
                    <a:pt x="1066" y="609"/>
                  </a:cubicBezTo>
                  <a:cubicBezTo>
                    <a:pt x="824" y="545"/>
                    <a:pt x="570" y="468"/>
                    <a:pt x="409" y="293"/>
                  </a:cubicBezTo>
                  <a:lnTo>
                    <a:pt x="409" y="293"/>
                  </a:lnTo>
                  <a:cubicBezTo>
                    <a:pt x="1026" y="298"/>
                    <a:pt x="1669" y="386"/>
                    <a:pt x="2279" y="442"/>
                  </a:cubicBezTo>
                  <a:cubicBezTo>
                    <a:pt x="2614" y="463"/>
                    <a:pt x="2970" y="505"/>
                    <a:pt x="3305" y="546"/>
                  </a:cubicBezTo>
                  <a:cubicBezTo>
                    <a:pt x="3551" y="562"/>
                    <a:pt x="3820" y="611"/>
                    <a:pt x="4070" y="611"/>
                  </a:cubicBezTo>
                  <a:cubicBezTo>
                    <a:pt x="4160" y="611"/>
                    <a:pt x="4247" y="605"/>
                    <a:pt x="4330" y="588"/>
                  </a:cubicBezTo>
                  <a:cubicBezTo>
                    <a:pt x="4476" y="567"/>
                    <a:pt x="4434" y="400"/>
                    <a:pt x="4330" y="358"/>
                  </a:cubicBezTo>
                  <a:cubicBezTo>
                    <a:pt x="4037" y="253"/>
                    <a:pt x="3639" y="253"/>
                    <a:pt x="3305" y="212"/>
                  </a:cubicBezTo>
                  <a:cubicBezTo>
                    <a:pt x="2970" y="191"/>
                    <a:pt x="2614" y="149"/>
                    <a:pt x="2279" y="128"/>
                  </a:cubicBezTo>
                  <a:cubicBezTo>
                    <a:pt x="1924" y="107"/>
                    <a:pt x="1589" y="86"/>
                    <a:pt x="1233" y="65"/>
                  </a:cubicBezTo>
                  <a:cubicBezTo>
                    <a:pt x="877" y="44"/>
                    <a:pt x="522" y="44"/>
                    <a:pt x="166" y="2"/>
                  </a:cubicBezTo>
                  <a:cubicBezTo>
                    <a:pt x="158" y="1"/>
                    <a:pt x="150" y="0"/>
                    <a:pt x="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3"/>
            <p:cNvSpPr/>
            <p:nvPr/>
          </p:nvSpPr>
          <p:spPr>
            <a:xfrm>
              <a:off x="9361275" y="5718825"/>
              <a:ext cx="148425" cy="88200"/>
            </a:xfrm>
            <a:custGeom>
              <a:rect b="b" l="l" r="r" t="t"/>
              <a:pathLst>
                <a:path extrusionOk="0" h="3528" w="5937">
                  <a:moveTo>
                    <a:pt x="665" y="0"/>
                  </a:moveTo>
                  <a:cubicBezTo>
                    <a:pt x="639" y="0"/>
                    <a:pt x="613" y="3"/>
                    <a:pt x="587" y="10"/>
                  </a:cubicBezTo>
                  <a:cubicBezTo>
                    <a:pt x="1" y="219"/>
                    <a:pt x="901" y="1202"/>
                    <a:pt x="1089" y="1412"/>
                  </a:cubicBezTo>
                  <a:cubicBezTo>
                    <a:pt x="1298" y="1684"/>
                    <a:pt x="1549" y="1935"/>
                    <a:pt x="1842" y="2123"/>
                  </a:cubicBezTo>
                  <a:cubicBezTo>
                    <a:pt x="2198" y="2353"/>
                    <a:pt x="2574" y="2500"/>
                    <a:pt x="2951" y="2646"/>
                  </a:cubicBezTo>
                  <a:cubicBezTo>
                    <a:pt x="3872" y="3002"/>
                    <a:pt x="4855" y="3232"/>
                    <a:pt x="5797" y="3525"/>
                  </a:cubicBezTo>
                  <a:cubicBezTo>
                    <a:pt x="5803" y="3526"/>
                    <a:pt x="5809" y="3527"/>
                    <a:pt x="5815" y="3527"/>
                  </a:cubicBezTo>
                  <a:cubicBezTo>
                    <a:pt x="5889" y="3527"/>
                    <a:pt x="5937" y="3417"/>
                    <a:pt x="5859" y="3378"/>
                  </a:cubicBezTo>
                  <a:cubicBezTo>
                    <a:pt x="5002" y="2939"/>
                    <a:pt x="4081" y="2667"/>
                    <a:pt x="3181" y="2332"/>
                  </a:cubicBezTo>
                  <a:cubicBezTo>
                    <a:pt x="2742" y="2165"/>
                    <a:pt x="2282" y="1976"/>
                    <a:pt x="1905" y="1684"/>
                  </a:cubicBezTo>
                  <a:cubicBezTo>
                    <a:pt x="1591" y="1432"/>
                    <a:pt x="1298" y="1119"/>
                    <a:pt x="1068" y="805"/>
                  </a:cubicBezTo>
                  <a:cubicBezTo>
                    <a:pt x="963" y="679"/>
                    <a:pt x="838" y="533"/>
                    <a:pt x="775" y="365"/>
                  </a:cubicBezTo>
                  <a:cubicBezTo>
                    <a:pt x="739" y="329"/>
                    <a:pt x="730" y="307"/>
                    <a:pt x="738" y="307"/>
                  </a:cubicBezTo>
                  <a:lnTo>
                    <a:pt x="738" y="307"/>
                  </a:lnTo>
                  <a:cubicBezTo>
                    <a:pt x="744" y="307"/>
                    <a:pt x="758" y="318"/>
                    <a:pt x="775" y="344"/>
                  </a:cubicBezTo>
                  <a:cubicBezTo>
                    <a:pt x="838" y="386"/>
                    <a:pt x="880" y="428"/>
                    <a:pt x="942" y="449"/>
                  </a:cubicBezTo>
                  <a:cubicBezTo>
                    <a:pt x="1047" y="533"/>
                    <a:pt x="1173" y="596"/>
                    <a:pt x="1277" y="679"/>
                  </a:cubicBezTo>
                  <a:lnTo>
                    <a:pt x="2637" y="1579"/>
                  </a:lnTo>
                  <a:cubicBezTo>
                    <a:pt x="3077" y="1872"/>
                    <a:pt x="3516" y="2165"/>
                    <a:pt x="3955" y="2437"/>
                  </a:cubicBezTo>
                  <a:cubicBezTo>
                    <a:pt x="4353" y="2667"/>
                    <a:pt x="4771" y="2855"/>
                    <a:pt x="5232" y="2855"/>
                  </a:cubicBezTo>
                  <a:cubicBezTo>
                    <a:pt x="5378" y="2855"/>
                    <a:pt x="5420" y="2646"/>
                    <a:pt x="5274" y="2604"/>
                  </a:cubicBezTo>
                  <a:cubicBezTo>
                    <a:pt x="4374" y="2353"/>
                    <a:pt x="3642" y="1767"/>
                    <a:pt x="2867" y="1307"/>
                  </a:cubicBezTo>
                  <a:cubicBezTo>
                    <a:pt x="2470" y="1056"/>
                    <a:pt x="2051" y="805"/>
                    <a:pt x="1654" y="554"/>
                  </a:cubicBezTo>
                  <a:cubicBezTo>
                    <a:pt x="1445" y="428"/>
                    <a:pt x="1256" y="303"/>
                    <a:pt x="1047" y="156"/>
                  </a:cubicBezTo>
                  <a:cubicBezTo>
                    <a:pt x="941" y="86"/>
                    <a:pt x="806" y="0"/>
                    <a:pt x="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3"/>
            <p:cNvSpPr/>
            <p:nvPr/>
          </p:nvSpPr>
          <p:spPr>
            <a:xfrm>
              <a:off x="9456300" y="5695350"/>
              <a:ext cx="65075" cy="108150"/>
            </a:xfrm>
            <a:custGeom>
              <a:rect b="b" l="l" r="r" t="t"/>
              <a:pathLst>
                <a:path extrusionOk="0" h="4326" w="2603">
                  <a:moveTo>
                    <a:pt x="190" y="0"/>
                  </a:moveTo>
                  <a:cubicBezTo>
                    <a:pt x="94" y="0"/>
                    <a:pt x="1" y="84"/>
                    <a:pt x="29" y="195"/>
                  </a:cubicBezTo>
                  <a:cubicBezTo>
                    <a:pt x="175" y="907"/>
                    <a:pt x="406" y="1597"/>
                    <a:pt x="636" y="2267"/>
                  </a:cubicBezTo>
                  <a:cubicBezTo>
                    <a:pt x="866" y="2874"/>
                    <a:pt x="1117" y="3439"/>
                    <a:pt x="1514" y="3962"/>
                  </a:cubicBezTo>
                  <a:cubicBezTo>
                    <a:pt x="1534" y="3981"/>
                    <a:pt x="1557" y="3989"/>
                    <a:pt x="1580" y="3989"/>
                  </a:cubicBezTo>
                  <a:cubicBezTo>
                    <a:pt x="1655" y="3989"/>
                    <a:pt x="1730" y="3900"/>
                    <a:pt x="1682" y="3836"/>
                  </a:cubicBezTo>
                  <a:cubicBezTo>
                    <a:pt x="1156" y="3017"/>
                    <a:pt x="859" y="2061"/>
                    <a:pt x="597" y="1112"/>
                  </a:cubicBezTo>
                  <a:lnTo>
                    <a:pt x="597" y="1112"/>
                  </a:lnTo>
                  <a:cubicBezTo>
                    <a:pt x="637" y="1183"/>
                    <a:pt x="678" y="1255"/>
                    <a:pt x="719" y="1325"/>
                  </a:cubicBezTo>
                  <a:cubicBezTo>
                    <a:pt x="908" y="1660"/>
                    <a:pt x="1117" y="2016"/>
                    <a:pt x="1305" y="2371"/>
                  </a:cubicBezTo>
                  <a:cubicBezTo>
                    <a:pt x="1494" y="2727"/>
                    <a:pt x="1682" y="3083"/>
                    <a:pt x="1849" y="3439"/>
                  </a:cubicBezTo>
                  <a:cubicBezTo>
                    <a:pt x="1933" y="3606"/>
                    <a:pt x="2017" y="3794"/>
                    <a:pt x="2100" y="3983"/>
                  </a:cubicBezTo>
                  <a:cubicBezTo>
                    <a:pt x="2184" y="4129"/>
                    <a:pt x="2226" y="4275"/>
                    <a:pt x="2393" y="4317"/>
                  </a:cubicBezTo>
                  <a:cubicBezTo>
                    <a:pt x="2404" y="4323"/>
                    <a:pt x="2417" y="4326"/>
                    <a:pt x="2430" y="4326"/>
                  </a:cubicBezTo>
                  <a:cubicBezTo>
                    <a:pt x="2466" y="4326"/>
                    <a:pt x="2503" y="4306"/>
                    <a:pt x="2519" y="4275"/>
                  </a:cubicBezTo>
                  <a:cubicBezTo>
                    <a:pt x="2603" y="4129"/>
                    <a:pt x="2519" y="3983"/>
                    <a:pt x="2456" y="3836"/>
                  </a:cubicBezTo>
                  <a:cubicBezTo>
                    <a:pt x="2372" y="3648"/>
                    <a:pt x="2289" y="3459"/>
                    <a:pt x="2205" y="3271"/>
                  </a:cubicBezTo>
                  <a:cubicBezTo>
                    <a:pt x="2017" y="2895"/>
                    <a:pt x="1828" y="2539"/>
                    <a:pt x="1640" y="2183"/>
                  </a:cubicBezTo>
                  <a:cubicBezTo>
                    <a:pt x="1431" y="1827"/>
                    <a:pt x="1242" y="1472"/>
                    <a:pt x="1012" y="1137"/>
                  </a:cubicBezTo>
                  <a:cubicBezTo>
                    <a:pt x="782" y="781"/>
                    <a:pt x="531" y="446"/>
                    <a:pt x="322" y="70"/>
                  </a:cubicBezTo>
                  <a:cubicBezTo>
                    <a:pt x="287" y="21"/>
                    <a:pt x="238" y="0"/>
                    <a:pt x="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 name="Shape 1103"/>
        <p:cNvGrpSpPr/>
        <p:nvPr/>
      </p:nvGrpSpPr>
      <p:grpSpPr>
        <a:xfrm>
          <a:off x="0" y="0"/>
          <a:ext cx="0" cy="0"/>
          <a:chOff x="0" y="0"/>
          <a:chExt cx="0" cy="0"/>
        </a:xfrm>
      </p:grpSpPr>
      <p:sp>
        <p:nvSpPr>
          <p:cNvPr id="1104" name="Google Shape;1104;p34"/>
          <p:cNvSpPr txBox="1"/>
          <p:nvPr>
            <p:ph idx="6" type="title"/>
          </p:nvPr>
        </p:nvSpPr>
        <p:spPr>
          <a:xfrm>
            <a:off x="607875" y="371460"/>
            <a:ext cx="7795800" cy="90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Primary </a:t>
            </a:r>
            <a:r>
              <a:rPr lang="en"/>
              <a:t>School</a:t>
            </a:r>
            <a:r>
              <a:rPr lang="en"/>
              <a:t> </a:t>
            </a:r>
            <a:r>
              <a:rPr lang="en"/>
              <a:t>Awards</a:t>
            </a:r>
            <a:endParaRPr/>
          </a:p>
        </p:txBody>
      </p:sp>
      <p:sp>
        <p:nvSpPr>
          <p:cNvPr id="1105" name="Google Shape;1105;p34"/>
          <p:cNvSpPr txBox="1"/>
          <p:nvPr>
            <p:ph type="title"/>
          </p:nvPr>
        </p:nvSpPr>
        <p:spPr>
          <a:xfrm>
            <a:off x="1025850" y="3531925"/>
            <a:ext cx="1937700" cy="48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Astronomy</a:t>
            </a:r>
            <a:endParaRPr/>
          </a:p>
        </p:txBody>
      </p:sp>
      <p:sp>
        <p:nvSpPr>
          <p:cNvPr id="1106" name="Google Shape;1106;p34"/>
          <p:cNvSpPr txBox="1"/>
          <p:nvPr>
            <p:ph idx="1" type="subTitle"/>
          </p:nvPr>
        </p:nvSpPr>
        <p:spPr>
          <a:xfrm flipH="1">
            <a:off x="3529863" y="4053896"/>
            <a:ext cx="2052000" cy="59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a:t>
            </a:r>
            <a:r>
              <a:rPr lang="en"/>
              <a:t>and a gas giant</a:t>
            </a:r>
            <a:endParaRPr/>
          </a:p>
        </p:txBody>
      </p:sp>
      <p:sp>
        <p:nvSpPr>
          <p:cNvPr id="1107" name="Google Shape;1107;p34"/>
          <p:cNvSpPr txBox="1"/>
          <p:nvPr>
            <p:ph idx="2" type="subTitle"/>
          </p:nvPr>
        </p:nvSpPr>
        <p:spPr>
          <a:xfrm flipH="1">
            <a:off x="6128588" y="4053896"/>
            <a:ext cx="2052000" cy="59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108" name="Google Shape;1108;p34"/>
          <p:cNvSpPr txBox="1"/>
          <p:nvPr>
            <p:ph idx="3" type="subTitle"/>
          </p:nvPr>
        </p:nvSpPr>
        <p:spPr>
          <a:xfrm flipH="1">
            <a:off x="963313" y="4053921"/>
            <a:ext cx="2052000" cy="59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109" name="Google Shape;1109;p34"/>
          <p:cNvSpPr txBox="1"/>
          <p:nvPr>
            <p:ph idx="4" type="title"/>
          </p:nvPr>
        </p:nvSpPr>
        <p:spPr>
          <a:xfrm>
            <a:off x="3567531" y="3531925"/>
            <a:ext cx="1876500" cy="48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Sports</a:t>
            </a:r>
            <a:endParaRPr/>
          </a:p>
        </p:txBody>
      </p:sp>
      <p:sp>
        <p:nvSpPr>
          <p:cNvPr id="1110" name="Google Shape;1110;p34"/>
          <p:cNvSpPr txBox="1"/>
          <p:nvPr>
            <p:ph idx="5" type="title"/>
          </p:nvPr>
        </p:nvSpPr>
        <p:spPr>
          <a:xfrm>
            <a:off x="6204824" y="3531925"/>
            <a:ext cx="1876500" cy="48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Crafts</a:t>
            </a:r>
            <a:endParaRPr/>
          </a:p>
        </p:txBody>
      </p:sp>
      <p:grpSp>
        <p:nvGrpSpPr>
          <p:cNvPr id="1111" name="Google Shape;1111;p34"/>
          <p:cNvGrpSpPr/>
          <p:nvPr/>
        </p:nvGrpSpPr>
        <p:grpSpPr>
          <a:xfrm>
            <a:off x="1589150" y="2085899"/>
            <a:ext cx="808091" cy="1297760"/>
            <a:chOff x="3501475" y="1602907"/>
            <a:chExt cx="808091" cy="1297760"/>
          </a:xfrm>
        </p:grpSpPr>
        <p:sp>
          <p:nvSpPr>
            <p:cNvPr id="1112" name="Google Shape;1112;p34"/>
            <p:cNvSpPr/>
            <p:nvPr/>
          </p:nvSpPr>
          <p:spPr>
            <a:xfrm>
              <a:off x="3501475" y="1602907"/>
              <a:ext cx="808091" cy="1297760"/>
            </a:xfrm>
            <a:custGeom>
              <a:rect b="b" l="l" r="r" t="t"/>
              <a:pathLst>
                <a:path extrusionOk="0" h="37300" w="23226">
                  <a:moveTo>
                    <a:pt x="11623" y="586"/>
                  </a:moveTo>
                  <a:cubicBezTo>
                    <a:pt x="11844" y="586"/>
                    <a:pt x="12050" y="811"/>
                    <a:pt x="12408" y="1256"/>
                  </a:cubicBezTo>
                  <a:cubicBezTo>
                    <a:pt x="13212" y="2245"/>
                    <a:pt x="14198" y="2910"/>
                    <a:pt x="15527" y="2910"/>
                  </a:cubicBezTo>
                  <a:cubicBezTo>
                    <a:pt x="15547" y="2910"/>
                    <a:pt x="15568" y="2910"/>
                    <a:pt x="15589" y="2909"/>
                  </a:cubicBezTo>
                  <a:cubicBezTo>
                    <a:pt x="16593" y="2909"/>
                    <a:pt x="17409" y="3181"/>
                    <a:pt x="17807" y="4311"/>
                  </a:cubicBezTo>
                  <a:cubicBezTo>
                    <a:pt x="18100" y="5148"/>
                    <a:pt x="18685" y="5860"/>
                    <a:pt x="19460" y="6341"/>
                  </a:cubicBezTo>
                  <a:cubicBezTo>
                    <a:pt x="20527" y="6989"/>
                    <a:pt x="21238" y="7785"/>
                    <a:pt x="21008" y="8580"/>
                  </a:cubicBezTo>
                  <a:cubicBezTo>
                    <a:pt x="20757" y="10316"/>
                    <a:pt x="21134" y="11321"/>
                    <a:pt x="21761" y="12283"/>
                  </a:cubicBezTo>
                  <a:cubicBezTo>
                    <a:pt x="22473" y="13371"/>
                    <a:pt x="22431" y="13455"/>
                    <a:pt x="21615" y="14459"/>
                  </a:cubicBezTo>
                  <a:cubicBezTo>
                    <a:pt x="20862" y="15380"/>
                    <a:pt x="20506" y="16447"/>
                    <a:pt x="20464" y="17619"/>
                  </a:cubicBezTo>
                  <a:cubicBezTo>
                    <a:pt x="20464" y="18225"/>
                    <a:pt x="20255" y="18602"/>
                    <a:pt x="19606" y="18665"/>
                  </a:cubicBezTo>
                  <a:cubicBezTo>
                    <a:pt x="18141" y="18811"/>
                    <a:pt x="17304" y="19732"/>
                    <a:pt x="16823" y="21008"/>
                  </a:cubicBezTo>
                  <a:cubicBezTo>
                    <a:pt x="16645" y="21463"/>
                    <a:pt x="16392" y="21638"/>
                    <a:pt x="15959" y="21638"/>
                  </a:cubicBezTo>
                  <a:cubicBezTo>
                    <a:pt x="15934" y="21638"/>
                    <a:pt x="15908" y="21637"/>
                    <a:pt x="15882" y="21636"/>
                  </a:cubicBezTo>
                  <a:cubicBezTo>
                    <a:pt x="15827" y="21633"/>
                    <a:pt x="15771" y="21632"/>
                    <a:pt x="15716" y="21632"/>
                  </a:cubicBezTo>
                  <a:cubicBezTo>
                    <a:pt x="15542" y="21632"/>
                    <a:pt x="15369" y="21644"/>
                    <a:pt x="15199" y="21644"/>
                  </a:cubicBezTo>
                  <a:cubicBezTo>
                    <a:pt x="15076" y="21644"/>
                    <a:pt x="14954" y="21637"/>
                    <a:pt x="14836" y="21615"/>
                  </a:cubicBezTo>
                  <a:cubicBezTo>
                    <a:pt x="14677" y="21583"/>
                    <a:pt x="14527" y="21567"/>
                    <a:pt x="14384" y="21567"/>
                  </a:cubicBezTo>
                  <a:cubicBezTo>
                    <a:pt x="13605" y="21567"/>
                    <a:pt x="13053" y="22025"/>
                    <a:pt x="12576" y="22661"/>
                  </a:cubicBezTo>
                  <a:cubicBezTo>
                    <a:pt x="12492" y="22787"/>
                    <a:pt x="12387" y="22891"/>
                    <a:pt x="12304" y="22996"/>
                  </a:cubicBezTo>
                  <a:cubicBezTo>
                    <a:pt x="11972" y="23338"/>
                    <a:pt x="11728" y="23522"/>
                    <a:pt x="11499" y="23522"/>
                  </a:cubicBezTo>
                  <a:cubicBezTo>
                    <a:pt x="11280" y="23522"/>
                    <a:pt x="11074" y="23354"/>
                    <a:pt x="10818" y="22996"/>
                  </a:cubicBezTo>
                  <a:cubicBezTo>
                    <a:pt x="10123" y="21971"/>
                    <a:pt x="9255" y="21566"/>
                    <a:pt x="8190" y="21566"/>
                  </a:cubicBezTo>
                  <a:cubicBezTo>
                    <a:pt x="7972" y="21566"/>
                    <a:pt x="7747" y="21583"/>
                    <a:pt x="7512" y="21615"/>
                  </a:cubicBezTo>
                  <a:cubicBezTo>
                    <a:pt x="7411" y="21631"/>
                    <a:pt x="7315" y="21639"/>
                    <a:pt x="7225" y="21639"/>
                  </a:cubicBezTo>
                  <a:cubicBezTo>
                    <a:pt x="6725" y="21639"/>
                    <a:pt x="6404" y="21385"/>
                    <a:pt x="6173" y="20799"/>
                  </a:cubicBezTo>
                  <a:cubicBezTo>
                    <a:pt x="5734" y="19606"/>
                    <a:pt x="4897" y="18832"/>
                    <a:pt x="3579" y="18686"/>
                  </a:cubicBezTo>
                  <a:cubicBezTo>
                    <a:pt x="2909" y="18602"/>
                    <a:pt x="2658" y="18246"/>
                    <a:pt x="2637" y="17598"/>
                  </a:cubicBezTo>
                  <a:cubicBezTo>
                    <a:pt x="2616" y="16342"/>
                    <a:pt x="2219" y="15212"/>
                    <a:pt x="1340" y="14292"/>
                  </a:cubicBezTo>
                  <a:cubicBezTo>
                    <a:pt x="775" y="13706"/>
                    <a:pt x="733" y="13141"/>
                    <a:pt x="1193" y="12513"/>
                  </a:cubicBezTo>
                  <a:cubicBezTo>
                    <a:pt x="2093" y="11342"/>
                    <a:pt x="2365" y="10023"/>
                    <a:pt x="2219" y="8601"/>
                  </a:cubicBezTo>
                  <a:cubicBezTo>
                    <a:pt x="2114" y="7680"/>
                    <a:pt x="2512" y="7094"/>
                    <a:pt x="3244" y="6655"/>
                  </a:cubicBezTo>
                  <a:cubicBezTo>
                    <a:pt x="4206" y="6069"/>
                    <a:pt x="4960" y="5274"/>
                    <a:pt x="5357" y="4228"/>
                  </a:cubicBezTo>
                  <a:cubicBezTo>
                    <a:pt x="5704" y="3330"/>
                    <a:pt x="6309" y="2930"/>
                    <a:pt x="7193" y="2930"/>
                  </a:cubicBezTo>
                  <a:cubicBezTo>
                    <a:pt x="7215" y="2930"/>
                    <a:pt x="7238" y="2930"/>
                    <a:pt x="7261" y="2930"/>
                  </a:cubicBezTo>
                  <a:cubicBezTo>
                    <a:pt x="7335" y="2934"/>
                    <a:pt x="7408" y="2936"/>
                    <a:pt x="7480" y="2936"/>
                  </a:cubicBezTo>
                  <a:cubicBezTo>
                    <a:pt x="8892" y="2936"/>
                    <a:pt x="9903" y="2168"/>
                    <a:pt x="10839" y="1173"/>
                  </a:cubicBezTo>
                  <a:cubicBezTo>
                    <a:pt x="11202" y="780"/>
                    <a:pt x="11419" y="586"/>
                    <a:pt x="11623" y="586"/>
                  </a:cubicBezTo>
                  <a:close/>
                  <a:moveTo>
                    <a:pt x="16049" y="22347"/>
                  </a:moveTo>
                  <a:cubicBezTo>
                    <a:pt x="16635" y="25800"/>
                    <a:pt x="17221" y="29231"/>
                    <a:pt x="17807" y="32746"/>
                  </a:cubicBezTo>
                  <a:cubicBezTo>
                    <a:pt x="17304" y="32642"/>
                    <a:pt x="17095" y="32244"/>
                    <a:pt x="16802" y="31993"/>
                  </a:cubicBezTo>
                  <a:cubicBezTo>
                    <a:pt x="15944" y="31177"/>
                    <a:pt x="15317" y="30361"/>
                    <a:pt x="15505" y="28959"/>
                  </a:cubicBezTo>
                  <a:cubicBezTo>
                    <a:pt x="15798" y="26783"/>
                    <a:pt x="15756" y="24565"/>
                    <a:pt x="15840" y="22368"/>
                  </a:cubicBezTo>
                  <a:cubicBezTo>
                    <a:pt x="15903" y="22368"/>
                    <a:pt x="15986" y="22347"/>
                    <a:pt x="16049" y="22347"/>
                  </a:cubicBezTo>
                  <a:close/>
                  <a:moveTo>
                    <a:pt x="16886" y="22075"/>
                  </a:moveTo>
                  <a:cubicBezTo>
                    <a:pt x="17744" y="25863"/>
                    <a:pt x="18037" y="29733"/>
                    <a:pt x="18811" y="33562"/>
                  </a:cubicBezTo>
                  <a:cubicBezTo>
                    <a:pt x="18476" y="33437"/>
                    <a:pt x="18288" y="33290"/>
                    <a:pt x="18225" y="32956"/>
                  </a:cubicBezTo>
                  <a:cubicBezTo>
                    <a:pt x="17828" y="30549"/>
                    <a:pt x="17367" y="28164"/>
                    <a:pt x="16949" y="25758"/>
                  </a:cubicBezTo>
                  <a:cubicBezTo>
                    <a:pt x="16781" y="24754"/>
                    <a:pt x="16614" y="23728"/>
                    <a:pt x="16468" y="22703"/>
                  </a:cubicBezTo>
                  <a:cubicBezTo>
                    <a:pt x="16426" y="22452"/>
                    <a:pt x="16258" y="22075"/>
                    <a:pt x="16886" y="22075"/>
                  </a:cubicBezTo>
                  <a:close/>
                  <a:moveTo>
                    <a:pt x="8887" y="22082"/>
                  </a:moveTo>
                  <a:cubicBezTo>
                    <a:pt x="9160" y="22082"/>
                    <a:pt x="9335" y="22271"/>
                    <a:pt x="9521" y="22473"/>
                  </a:cubicBezTo>
                  <a:cubicBezTo>
                    <a:pt x="9877" y="22870"/>
                    <a:pt x="10211" y="23310"/>
                    <a:pt x="10609" y="23687"/>
                  </a:cubicBezTo>
                  <a:cubicBezTo>
                    <a:pt x="10877" y="23955"/>
                    <a:pt x="11151" y="24086"/>
                    <a:pt x="11444" y="24086"/>
                  </a:cubicBezTo>
                  <a:cubicBezTo>
                    <a:pt x="11700" y="24086"/>
                    <a:pt x="11969" y="23986"/>
                    <a:pt x="12262" y="23791"/>
                  </a:cubicBezTo>
                  <a:cubicBezTo>
                    <a:pt x="12931" y="23310"/>
                    <a:pt x="13371" y="22598"/>
                    <a:pt x="14019" y="22096"/>
                  </a:cubicBezTo>
                  <a:lnTo>
                    <a:pt x="14019" y="22096"/>
                  </a:lnTo>
                  <a:cubicBezTo>
                    <a:pt x="14312" y="23059"/>
                    <a:pt x="13475" y="33960"/>
                    <a:pt x="12994" y="35508"/>
                  </a:cubicBezTo>
                  <a:cubicBezTo>
                    <a:pt x="12450" y="35153"/>
                    <a:pt x="12053" y="34650"/>
                    <a:pt x="11613" y="34211"/>
                  </a:cubicBezTo>
                  <a:cubicBezTo>
                    <a:pt x="11314" y="33912"/>
                    <a:pt x="11023" y="33727"/>
                    <a:pt x="10672" y="33727"/>
                  </a:cubicBezTo>
                  <a:cubicBezTo>
                    <a:pt x="10484" y="33727"/>
                    <a:pt x="10278" y="33780"/>
                    <a:pt x="10044" y="33897"/>
                  </a:cubicBezTo>
                  <a:cubicBezTo>
                    <a:pt x="9186" y="34316"/>
                    <a:pt x="8265" y="34609"/>
                    <a:pt x="7282" y="34985"/>
                  </a:cubicBezTo>
                  <a:cubicBezTo>
                    <a:pt x="7993" y="30717"/>
                    <a:pt x="8307" y="26448"/>
                    <a:pt x="8558" y="22159"/>
                  </a:cubicBezTo>
                  <a:cubicBezTo>
                    <a:pt x="8683" y="22105"/>
                    <a:pt x="8791" y="22082"/>
                    <a:pt x="8887" y="22082"/>
                  </a:cubicBezTo>
                  <a:close/>
                  <a:moveTo>
                    <a:pt x="7931" y="22222"/>
                  </a:moveTo>
                  <a:cubicBezTo>
                    <a:pt x="8224" y="22431"/>
                    <a:pt x="8161" y="22661"/>
                    <a:pt x="8140" y="22870"/>
                  </a:cubicBezTo>
                  <a:cubicBezTo>
                    <a:pt x="7993" y="26846"/>
                    <a:pt x="7596" y="30801"/>
                    <a:pt x="6864" y="34734"/>
                  </a:cubicBezTo>
                  <a:cubicBezTo>
                    <a:pt x="6759" y="35299"/>
                    <a:pt x="6445" y="35425"/>
                    <a:pt x="5985" y="35571"/>
                  </a:cubicBezTo>
                  <a:cubicBezTo>
                    <a:pt x="6466" y="31073"/>
                    <a:pt x="7429" y="26679"/>
                    <a:pt x="7931" y="22222"/>
                  </a:cubicBezTo>
                  <a:close/>
                  <a:moveTo>
                    <a:pt x="14791" y="22156"/>
                  </a:moveTo>
                  <a:cubicBezTo>
                    <a:pt x="14943" y="22156"/>
                    <a:pt x="15088" y="22220"/>
                    <a:pt x="15233" y="22264"/>
                  </a:cubicBezTo>
                  <a:cubicBezTo>
                    <a:pt x="15170" y="26992"/>
                    <a:pt x="14794" y="31700"/>
                    <a:pt x="13873" y="36408"/>
                  </a:cubicBezTo>
                  <a:cubicBezTo>
                    <a:pt x="13455" y="36136"/>
                    <a:pt x="13329" y="35906"/>
                    <a:pt x="13413" y="35446"/>
                  </a:cubicBezTo>
                  <a:cubicBezTo>
                    <a:pt x="13873" y="32893"/>
                    <a:pt x="14061" y="30319"/>
                    <a:pt x="14229" y="27746"/>
                  </a:cubicBezTo>
                  <a:cubicBezTo>
                    <a:pt x="14333" y="25883"/>
                    <a:pt x="14459" y="24042"/>
                    <a:pt x="14584" y="22201"/>
                  </a:cubicBezTo>
                  <a:cubicBezTo>
                    <a:pt x="14655" y="22169"/>
                    <a:pt x="14723" y="22156"/>
                    <a:pt x="14791" y="22156"/>
                  </a:cubicBezTo>
                  <a:close/>
                  <a:moveTo>
                    <a:pt x="11611" y="1"/>
                  </a:moveTo>
                  <a:cubicBezTo>
                    <a:pt x="11280" y="1"/>
                    <a:pt x="10935" y="252"/>
                    <a:pt x="10483" y="754"/>
                  </a:cubicBezTo>
                  <a:cubicBezTo>
                    <a:pt x="9521" y="1863"/>
                    <a:pt x="8391" y="2491"/>
                    <a:pt x="6905" y="2491"/>
                  </a:cubicBezTo>
                  <a:cubicBezTo>
                    <a:pt x="6048" y="2491"/>
                    <a:pt x="5420" y="2888"/>
                    <a:pt x="5064" y="3704"/>
                  </a:cubicBezTo>
                  <a:cubicBezTo>
                    <a:pt x="4583" y="4834"/>
                    <a:pt x="3830" y="5713"/>
                    <a:pt x="2763" y="6341"/>
                  </a:cubicBezTo>
                  <a:cubicBezTo>
                    <a:pt x="2072" y="6738"/>
                    <a:pt x="1549" y="7324"/>
                    <a:pt x="1612" y="8203"/>
                  </a:cubicBezTo>
                  <a:cubicBezTo>
                    <a:pt x="1758" y="9751"/>
                    <a:pt x="1444" y="11174"/>
                    <a:pt x="524" y="12471"/>
                  </a:cubicBezTo>
                  <a:cubicBezTo>
                    <a:pt x="1" y="13204"/>
                    <a:pt x="63" y="13915"/>
                    <a:pt x="754" y="14585"/>
                  </a:cubicBezTo>
                  <a:cubicBezTo>
                    <a:pt x="1528" y="15359"/>
                    <a:pt x="1947" y="16321"/>
                    <a:pt x="2051" y="17430"/>
                  </a:cubicBezTo>
                  <a:cubicBezTo>
                    <a:pt x="2156" y="18937"/>
                    <a:pt x="2177" y="19041"/>
                    <a:pt x="3662" y="19334"/>
                  </a:cubicBezTo>
                  <a:cubicBezTo>
                    <a:pt x="4708" y="19523"/>
                    <a:pt x="5294" y="20088"/>
                    <a:pt x="5629" y="20966"/>
                  </a:cubicBezTo>
                  <a:cubicBezTo>
                    <a:pt x="5911" y="21712"/>
                    <a:pt x="6309" y="22224"/>
                    <a:pt x="7141" y="22224"/>
                  </a:cubicBezTo>
                  <a:cubicBezTo>
                    <a:pt x="7174" y="22224"/>
                    <a:pt x="7207" y="22223"/>
                    <a:pt x="7240" y="22222"/>
                  </a:cubicBezTo>
                  <a:lnTo>
                    <a:pt x="7240" y="22222"/>
                  </a:lnTo>
                  <a:cubicBezTo>
                    <a:pt x="7219" y="22473"/>
                    <a:pt x="7198" y="22682"/>
                    <a:pt x="7198" y="22870"/>
                  </a:cubicBezTo>
                  <a:cubicBezTo>
                    <a:pt x="7073" y="24503"/>
                    <a:pt x="6738" y="26093"/>
                    <a:pt x="6508" y="27704"/>
                  </a:cubicBezTo>
                  <a:cubicBezTo>
                    <a:pt x="6131" y="30277"/>
                    <a:pt x="5755" y="32872"/>
                    <a:pt x="5399" y="35446"/>
                  </a:cubicBezTo>
                  <a:cubicBezTo>
                    <a:pt x="5336" y="35759"/>
                    <a:pt x="5190" y="36094"/>
                    <a:pt x="5483" y="36345"/>
                  </a:cubicBezTo>
                  <a:cubicBezTo>
                    <a:pt x="5579" y="36435"/>
                    <a:pt x="5678" y="36468"/>
                    <a:pt x="5778" y="36468"/>
                  </a:cubicBezTo>
                  <a:cubicBezTo>
                    <a:pt x="5980" y="36468"/>
                    <a:pt x="6186" y="36332"/>
                    <a:pt x="6382" y="36262"/>
                  </a:cubicBezTo>
                  <a:cubicBezTo>
                    <a:pt x="7701" y="35697"/>
                    <a:pt x="8998" y="35132"/>
                    <a:pt x="10295" y="34525"/>
                  </a:cubicBezTo>
                  <a:cubicBezTo>
                    <a:pt x="10444" y="34458"/>
                    <a:pt x="10569" y="34425"/>
                    <a:pt x="10683" y="34425"/>
                  </a:cubicBezTo>
                  <a:cubicBezTo>
                    <a:pt x="10888" y="34425"/>
                    <a:pt x="11055" y="34532"/>
                    <a:pt x="11258" y="34734"/>
                  </a:cubicBezTo>
                  <a:cubicBezTo>
                    <a:pt x="11990" y="35529"/>
                    <a:pt x="12785" y="36283"/>
                    <a:pt x="13559" y="37057"/>
                  </a:cubicBezTo>
                  <a:cubicBezTo>
                    <a:pt x="13725" y="37223"/>
                    <a:pt x="13878" y="37300"/>
                    <a:pt x="14014" y="37300"/>
                  </a:cubicBezTo>
                  <a:cubicBezTo>
                    <a:pt x="14220" y="37300"/>
                    <a:pt x="14387" y="37121"/>
                    <a:pt x="14501" y="36806"/>
                  </a:cubicBezTo>
                  <a:cubicBezTo>
                    <a:pt x="14584" y="36596"/>
                    <a:pt x="14626" y="36345"/>
                    <a:pt x="14689" y="36094"/>
                  </a:cubicBezTo>
                  <a:cubicBezTo>
                    <a:pt x="15024" y="34609"/>
                    <a:pt x="15087" y="33081"/>
                    <a:pt x="15338" y="31449"/>
                  </a:cubicBezTo>
                  <a:cubicBezTo>
                    <a:pt x="15484" y="31575"/>
                    <a:pt x="15547" y="31617"/>
                    <a:pt x="15610" y="31700"/>
                  </a:cubicBezTo>
                  <a:cubicBezTo>
                    <a:pt x="16363" y="32767"/>
                    <a:pt x="17430" y="33500"/>
                    <a:pt x="18434" y="34295"/>
                  </a:cubicBezTo>
                  <a:cubicBezTo>
                    <a:pt x="18611" y="34442"/>
                    <a:pt x="18828" y="34609"/>
                    <a:pt x="19065" y="34609"/>
                  </a:cubicBezTo>
                  <a:cubicBezTo>
                    <a:pt x="19166" y="34609"/>
                    <a:pt x="19270" y="34579"/>
                    <a:pt x="19376" y="34504"/>
                  </a:cubicBezTo>
                  <a:cubicBezTo>
                    <a:pt x="19690" y="34295"/>
                    <a:pt x="19564" y="33939"/>
                    <a:pt x="19522" y="33625"/>
                  </a:cubicBezTo>
                  <a:cubicBezTo>
                    <a:pt x="19397" y="32851"/>
                    <a:pt x="19271" y="32056"/>
                    <a:pt x="19125" y="31282"/>
                  </a:cubicBezTo>
                  <a:cubicBezTo>
                    <a:pt x="18602" y="28101"/>
                    <a:pt x="18288" y="24879"/>
                    <a:pt x="17388" y="21762"/>
                  </a:cubicBezTo>
                  <a:cubicBezTo>
                    <a:pt x="17304" y="21469"/>
                    <a:pt x="17388" y="21197"/>
                    <a:pt x="17493" y="20904"/>
                  </a:cubicBezTo>
                  <a:cubicBezTo>
                    <a:pt x="17890" y="19816"/>
                    <a:pt x="18748" y="19439"/>
                    <a:pt x="19794" y="19230"/>
                  </a:cubicBezTo>
                  <a:cubicBezTo>
                    <a:pt x="20841" y="19021"/>
                    <a:pt x="21008" y="18769"/>
                    <a:pt x="21050" y="17723"/>
                  </a:cubicBezTo>
                  <a:cubicBezTo>
                    <a:pt x="21113" y="16572"/>
                    <a:pt x="21510" y="15568"/>
                    <a:pt x="22263" y="14689"/>
                  </a:cubicBezTo>
                  <a:cubicBezTo>
                    <a:pt x="23163" y="13664"/>
                    <a:pt x="23226" y="13413"/>
                    <a:pt x="22494" y="12283"/>
                  </a:cubicBezTo>
                  <a:cubicBezTo>
                    <a:pt x="21698" y="11111"/>
                    <a:pt x="21364" y="9877"/>
                    <a:pt x="21510" y="8496"/>
                  </a:cubicBezTo>
                  <a:cubicBezTo>
                    <a:pt x="21594" y="7596"/>
                    <a:pt x="21259" y="6864"/>
                    <a:pt x="20485" y="6425"/>
                  </a:cubicBezTo>
                  <a:cubicBezTo>
                    <a:pt x="19271" y="5734"/>
                    <a:pt x="18476" y="4709"/>
                    <a:pt x="17911" y="3474"/>
                  </a:cubicBezTo>
                  <a:cubicBezTo>
                    <a:pt x="17639" y="2909"/>
                    <a:pt x="17242" y="2596"/>
                    <a:pt x="16593" y="2554"/>
                  </a:cubicBezTo>
                  <a:cubicBezTo>
                    <a:pt x="15087" y="2449"/>
                    <a:pt x="13706" y="2114"/>
                    <a:pt x="12701" y="817"/>
                  </a:cubicBezTo>
                  <a:cubicBezTo>
                    <a:pt x="12285" y="273"/>
                    <a:pt x="11956" y="1"/>
                    <a:pt x="1161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4"/>
            <p:cNvSpPr/>
            <p:nvPr/>
          </p:nvSpPr>
          <p:spPr>
            <a:xfrm>
              <a:off x="3600526" y="1745586"/>
              <a:ext cx="603302" cy="584027"/>
            </a:xfrm>
            <a:custGeom>
              <a:rect b="b" l="l" r="r" t="t"/>
              <a:pathLst>
                <a:path extrusionOk="0" h="16786" w="17340">
                  <a:moveTo>
                    <a:pt x="8871" y="587"/>
                  </a:moveTo>
                  <a:cubicBezTo>
                    <a:pt x="12679" y="587"/>
                    <a:pt x="16487" y="4541"/>
                    <a:pt x="16487" y="8454"/>
                  </a:cubicBezTo>
                  <a:cubicBezTo>
                    <a:pt x="16466" y="12409"/>
                    <a:pt x="12742" y="16196"/>
                    <a:pt x="8892" y="16196"/>
                  </a:cubicBezTo>
                  <a:cubicBezTo>
                    <a:pt x="4540" y="16175"/>
                    <a:pt x="794" y="12597"/>
                    <a:pt x="794" y="8433"/>
                  </a:cubicBezTo>
                  <a:cubicBezTo>
                    <a:pt x="794" y="4332"/>
                    <a:pt x="4644" y="608"/>
                    <a:pt x="8871" y="587"/>
                  </a:cubicBezTo>
                  <a:close/>
                  <a:moveTo>
                    <a:pt x="8751" y="1"/>
                  </a:moveTo>
                  <a:cubicBezTo>
                    <a:pt x="4577" y="1"/>
                    <a:pt x="41" y="3655"/>
                    <a:pt x="20" y="8454"/>
                  </a:cubicBezTo>
                  <a:cubicBezTo>
                    <a:pt x="0" y="12897"/>
                    <a:pt x="4462" y="16780"/>
                    <a:pt x="8115" y="16780"/>
                  </a:cubicBezTo>
                  <a:cubicBezTo>
                    <a:pt x="8264" y="16780"/>
                    <a:pt x="8411" y="16774"/>
                    <a:pt x="8557" y="16761"/>
                  </a:cubicBezTo>
                  <a:cubicBezTo>
                    <a:pt x="8728" y="16777"/>
                    <a:pt x="8901" y="16785"/>
                    <a:pt x="9076" y="16785"/>
                  </a:cubicBezTo>
                  <a:cubicBezTo>
                    <a:pt x="12938" y="16785"/>
                    <a:pt x="17340" y="12869"/>
                    <a:pt x="17219" y="8684"/>
                  </a:cubicBezTo>
                  <a:cubicBezTo>
                    <a:pt x="17052" y="3935"/>
                    <a:pt x="13390" y="43"/>
                    <a:pt x="8787" y="1"/>
                  </a:cubicBezTo>
                  <a:cubicBezTo>
                    <a:pt x="8775" y="1"/>
                    <a:pt x="8763" y="1"/>
                    <a:pt x="875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 name="Google Shape;1114;p34"/>
          <p:cNvGrpSpPr/>
          <p:nvPr/>
        </p:nvGrpSpPr>
        <p:grpSpPr>
          <a:xfrm>
            <a:off x="6746660" y="2125693"/>
            <a:ext cx="792817" cy="1221043"/>
            <a:chOff x="5975160" y="1641351"/>
            <a:chExt cx="792817" cy="1221043"/>
          </a:xfrm>
        </p:grpSpPr>
        <p:sp>
          <p:nvSpPr>
            <p:cNvPr id="1115" name="Google Shape;1115;p34"/>
            <p:cNvSpPr/>
            <p:nvPr/>
          </p:nvSpPr>
          <p:spPr>
            <a:xfrm>
              <a:off x="5975160" y="1641351"/>
              <a:ext cx="792817" cy="1221043"/>
            </a:xfrm>
            <a:custGeom>
              <a:rect b="b" l="l" r="r" t="t"/>
              <a:pathLst>
                <a:path extrusionOk="0" h="35095" w="22787">
                  <a:moveTo>
                    <a:pt x="9708" y="474"/>
                  </a:moveTo>
                  <a:cubicBezTo>
                    <a:pt x="10175" y="474"/>
                    <a:pt x="10664" y="561"/>
                    <a:pt x="11174" y="737"/>
                  </a:cubicBezTo>
                  <a:cubicBezTo>
                    <a:pt x="11291" y="776"/>
                    <a:pt x="11403" y="792"/>
                    <a:pt x="11515" y="792"/>
                  </a:cubicBezTo>
                  <a:cubicBezTo>
                    <a:pt x="11644" y="792"/>
                    <a:pt x="11772" y="771"/>
                    <a:pt x="11906" y="737"/>
                  </a:cubicBezTo>
                  <a:cubicBezTo>
                    <a:pt x="12246" y="671"/>
                    <a:pt x="12578" y="637"/>
                    <a:pt x="12899" y="637"/>
                  </a:cubicBezTo>
                  <a:cubicBezTo>
                    <a:pt x="14002" y="637"/>
                    <a:pt x="14988" y="1039"/>
                    <a:pt x="15798" y="1930"/>
                  </a:cubicBezTo>
                  <a:cubicBezTo>
                    <a:pt x="16112" y="2286"/>
                    <a:pt x="16468" y="2516"/>
                    <a:pt x="16928" y="2558"/>
                  </a:cubicBezTo>
                  <a:cubicBezTo>
                    <a:pt x="18393" y="2746"/>
                    <a:pt x="19648" y="3855"/>
                    <a:pt x="19920" y="5340"/>
                  </a:cubicBezTo>
                  <a:cubicBezTo>
                    <a:pt x="20066" y="6073"/>
                    <a:pt x="20380" y="6638"/>
                    <a:pt x="20862" y="7203"/>
                  </a:cubicBezTo>
                  <a:cubicBezTo>
                    <a:pt x="21950" y="8458"/>
                    <a:pt x="22138" y="9944"/>
                    <a:pt x="21678" y="11513"/>
                  </a:cubicBezTo>
                  <a:cubicBezTo>
                    <a:pt x="21447" y="12245"/>
                    <a:pt x="21343" y="12936"/>
                    <a:pt x="21678" y="13731"/>
                  </a:cubicBezTo>
                  <a:cubicBezTo>
                    <a:pt x="22012" y="14547"/>
                    <a:pt x="21552" y="15384"/>
                    <a:pt x="21071" y="16095"/>
                  </a:cubicBezTo>
                  <a:cubicBezTo>
                    <a:pt x="20799" y="16493"/>
                    <a:pt x="20443" y="16848"/>
                    <a:pt x="20087" y="17204"/>
                  </a:cubicBezTo>
                  <a:cubicBezTo>
                    <a:pt x="19585" y="17748"/>
                    <a:pt x="19020" y="18229"/>
                    <a:pt x="18665" y="18941"/>
                  </a:cubicBezTo>
                  <a:cubicBezTo>
                    <a:pt x="18204" y="19882"/>
                    <a:pt x="17221" y="20154"/>
                    <a:pt x="16279" y="20385"/>
                  </a:cubicBezTo>
                  <a:cubicBezTo>
                    <a:pt x="16248" y="20393"/>
                    <a:pt x="16219" y="20397"/>
                    <a:pt x="16192" y="20397"/>
                  </a:cubicBezTo>
                  <a:cubicBezTo>
                    <a:pt x="15983" y="20397"/>
                    <a:pt x="15870" y="20168"/>
                    <a:pt x="15641" y="20168"/>
                  </a:cubicBezTo>
                  <a:cubicBezTo>
                    <a:pt x="15618" y="20168"/>
                    <a:pt x="15594" y="20170"/>
                    <a:pt x="15568" y="20175"/>
                  </a:cubicBezTo>
                  <a:cubicBezTo>
                    <a:pt x="15505" y="20238"/>
                    <a:pt x="15421" y="20322"/>
                    <a:pt x="15359" y="20426"/>
                  </a:cubicBezTo>
                  <a:cubicBezTo>
                    <a:pt x="14850" y="21213"/>
                    <a:pt x="14271" y="21615"/>
                    <a:pt x="13631" y="21615"/>
                  </a:cubicBezTo>
                  <a:cubicBezTo>
                    <a:pt x="13164" y="21615"/>
                    <a:pt x="12665" y="21402"/>
                    <a:pt x="12136" y="20970"/>
                  </a:cubicBezTo>
                  <a:cubicBezTo>
                    <a:pt x="11967" y="20835"/>
                    <a:pt x="11822" y="20779"/>
                    <a:pt x="11678" y="20779"/>
                  </a:cubicBezTo>
                  <a:cubicBezTo>
                    <a:pt x="11556" y="20779"/>
                    <a:pt x="11434" y="20819"/>
                    <a:pt x="11299" y="20887"/>
                  </a:cubicBezTo>
                  <a:cubicBezTo>
                    <a:pt x="10796" y="21138"/>
                    <a:pt x="10307" y="21260"/>
                    <a:pt x="9833" y="21260"/>
                  </a:cubicBezTo>
                  <a:cubicBezTo>
                    <a:pt x="9163" y="21260"/>
                    <a:pt x="8522" y="21017"/>
                    <a:pt x="7910" y="20552"/>
                  </a:cubicBezTo>
                  <a:cubicBezTo>
                    <a:pt x="7512" y="20280"/>
                    <a:pt x="7052" y="20364"/>
                    <a:pt x="6613" y="20259"/>
                  </a:cubicBezTo>
                  <a:cubicBezTo>
                    <a:pt x="5336" y="20008"/>
                    <a:pt x="4248" y="19569"/>
                    <a:pt x="3704" y="18188"/>
                  </a:cubicBezTo>
                  <a:cubicBezTo>
                    <a:pt x="3474" y="17664"/>
                    <a:pt x="2867" y="17309"/>
                    <a:pt x="2428" y="16869"/>
                  </a:cubicBezTo>
                  <a:cubicBezTo>
                    <a:pt x="1821" y="16284"/>
                    <a:pt x="1319" y="15635"/>
                    <a:pt x="1068" y="14777"/>
                  </a:cubicBezTo>
                  <a:cubicBezTo>
                    <a:pt x="921" y="14233"/>
                    <a:pt x="880" y="13710"/>
                    <a:pt x="1152" y="13208"/>
                  </a:cubicBezTo>
                  <a:cubicBezTo>
                    <a:pt x="1424" y="12726"/>
                    <a:pt x="1277" y="12245"/>
                    <a:pt x="1131" y="11764"/>
                  </a:cubicBezTo>
                  <a:cubicBezTo>
                    <a:pt x="691" y="10320"/>
                    <a:pt x="545" y="8856"/>
                    <a:pt x="1486" y="7579"/>
                  </a:cubicBezTo>
                  <a:cubicBezTo>
                    <a:pt x="2156" y="6659"/>
                    <a:pt x="2637" y="5696"/>
                    <a:pt x="2993" y="4608"/>
                  </a:cubicBezTo>
                  <a:cubicBezTo>
                    <a:pt x="3432" y="3374"/>
                    <a:pt x="4353" y="2495"/>
                    <a:pt x="5797" y="2411"/>
                  </a:cubicBezTo>
                  <a:cubicBezTo>
                    <a:pt x="6215" y="2390"/>
                    <a:pt x="6529" y="2181"/>
                    <a:pt x="6822" y="1867"/>
                  </a:cubicBezTo>
                  <a:cubicBezTo>
                    <a:pt x="7656" y="945"/>
                    <a:pt x="8623" y="474"/>
                    <a:pt x="9708" y="474"/>
                  </a:cubicBezTo>
                  <a:close/>
                  <a:moveTo>
                    <a:pt x="7366" y="20970"/>
                  </a:moveTo>
                  <a:cubicBezTo>
                    <a:pt x="7596" y="21159"/>
                    <a:pt x="7784" y="21305"/>
                    <a:pt x="8014" y="21493"/>
                  </a:cubicBezTo>
                  <a:cubicBezTo>
                    <a:pt x="7826" y="22100"/>
                    <a:pt x="7450" y="22602"/>
                    <a:pt x="7115" y="23146"/>
                  </a:cubicBezTo>
                  <a:cubicBezTo>
                    <a:pt x="5650" y="25574"/>
                    <a:pt x="4144" y="28022"/>
                    <a:pt x="2658" y="30449"/>
                  </a:cubicBezTo>
                  <a:cubicBezTo>
                    <a:pt x="2496" y="30719"/>
                    <a:pt x="2319" y="30880"/>
                    <a:pt x="1993" y="30880"/>
                  </a:cubicBezTo>
                  <a:cubicBezTo>
                    <a:pt x="1940" y="30880"/>
                    <a:pt x="1883" y="30876"/>
                    <a:pt x="1821" y="30867"/>
                  </a:cubicBezTo>
                  <a:cubicBezTo>
                    <a:pt x="3432" y="27436"/>
                    <a:pt x="5713" y="24423"/>
                    <a:pt x="7366" y="20970"/>
                  </a:cubicBezTo>
                  <a:close/>
                  <a:moveTo>
                    <a:pt x="17103" y="20866"/>
                  </a:moveTo>
                  <a:cubicBezTo>
                    <a:pt x="17297" y="20866"/>
                    <a:pt x="17364" y="21092"/>
                    <a:pt x="17451" y="21368"/>
                  </a:cubicBezTo>
                  <a:cubicBezTo>
                    <a:pt x="18309" y="24151"/>
                    <a:pt x="18958" y="27017"/>
                    <a:pt x="19669" y="29842"/>
                  </a:cubicBezTo>
                  <a:cubicBezTo>
                    <a:pt x="19836" y="30512"/>
                    <a:pt x="20129" y="31139"/>
                    <a:pt x="20150" y="31830"/>
                  </a:cubicBezTo>
                  <a:cubicBezTo>
                    <a:pt x="20135" y="31831"/>
                    <a:pt x="20121" y="31831"/>
                    <a:pt x="20107" y="31831"/>
                  </a:cubicBezTo>
                  <a:cubicBezTo>
                    <a:pt x="19765" y="31831"/>
                    <a:pt x="19666" y="31589"/>
                    <a:pt x="19585" y="31328"/>
                  </a:cubicBezTo>
                  <a:cubicBezTo>
                    <a:pt x="18727" y="27875"/>
                    <a:pt x="17849" y="24423"/>
                    <a:pt x="16761" y="21012"/>
                  </a:cubicBezTo>
                  <a:cubicBezTo>
                    <a:pt x="16908" y="20910"/>
                    <a:pt x="17018" y="20866"/>
                    <a:pt x="17103" y="20866"/>
                  </a:cubicBezTo>
                  <a:close/>
                  <a:moveTo>
                    <a:pt x="15986" y="20975"/>
                  </a:moveTo>
                  <a:cubicBezTo>
                    <a:pt x="16232" y="20975"/>
                    <a:pt x="16442" y="21188"/>
                    <a:pt x="16572" y="21577"/>
                  </a:cubicBezTo>
                  <a:cubicBezTo>
                    <a:pt x="17514" y="24360"/>
                    <a:pt x="18162" y="27247"/>
                    <a:pt x="18937" y="30093"/>
                  </a:cubicBezTo>
                  <a:cubicBezTo>
                    <a:pt x="19041" y="30491"/>
                    <a:pt x="19146" y="30888"/>
                    <a:pt x="19271" y="31432"/>
                  </a:cubicBezTo>
                  <a:cubicBezTo>
                    <a:pt x="18623" y="31056"/>
                    <a:pt x="18142" y="30784"/>
                    <a:pt x="17660" y="30491"/>
                  </a:cubicBezTo>
                  <a:cubicBezTo>
                    <a:pt x="17320" y="30312"/>
                    <a:pt x="17098" y="30213"/>
                    <a:pt x="16921" y="30213"/>
                  </a:cubicBezTo>
                  <a:cubicBezTo>
                    <a:pt x="16663" y="30213"/>
                    <a:pt x="16502" y="30425"/>
                    <a:pt x="16217" y="30909"/>
                  </a:cubicBezTo>
                  <a:cubicBezTo>
                    <a:pt x="15903" y="31432"/>
                    <a:pt x="15589" y="31934"/>
                    <a:pt x="15275" y="32437"/>
                  </a:cubicBezTo>
                  <a:cubicBezTo>
                    <a:pt x="15254" y="32478"/>
                    <a:pt x="15212" y="32499"/>
                    <a:pt x="15108" y="32583"/>
                  </a:cubicBezTo>
                  <a:cubicBezTo>
                    <a:pt x="14208" y="29047"/>
                    <a:pt x="13392" y="25511"/>
                    <a:pt x="12325" y="21891"/>
                  </a:cubicBezTo>
                  <a:lnTo>
                    <a:pt x="12325" y="21891"/>
                  </a:lnTo>
                  <a:cubicBezTo>
                    <a:pt x="12766" y="22080"/>
                    <a:pt x="13170" y="22168"/>
                    <a:pt x="13545" y="22168"/>
                  </a:cubicBezTo>
                  <a:cubicBezTo>
                    <a:pt x="14290" y="22168"/>
                    <a:pt x="14921" y="21820"/>
                    <a:pt x="15505" y="21221"/>
                  </a:cubicBezTo>
                  <a:cubicBezTo>
                    <a:pt x="15672" y="21055"/>
                    <a:pt x="15836" y="20975"/>
                    <a:pt x="15986" y="20975"/>
                  </a:cubicBezTo>
                  <a:close/>
                  <a:moveTo>
                    <a:pt x="8564" y="21707"/>
                  </a:moveTo>
                  <a:cubicBezTo>
                    <a:pt x="8618" y="21707"/>
                    <a:pt x="8678" y="21719"/>
                    <a:pt x="8747" y="21745"/>
                  </a:cubicBezTo>
                  <a:cubicBezTo>
                    <a:pt x="9152" y="21875"/>
                    <a:pt x="9566" y="21900"/>
                    <a:pt x="10003" y="21900"/>
                  </a:cubicBezTo>
                  <a:cubicBezTo>
                    <a:pt x="10265" y="21900"/>
                    <a:pt x="10536" y="21891"/>
                    <a:pt x="10818" y="21891"/>
                  </a:cubicBezTo>
                  <a:cubicBezTo>
                    <a:pt x="11048" y="23356"/>
                    <a:pt x="11383" y="24737"/>
                    <a:pt x="11760" y="26118"/>
                  </a:cubicBezTo>
                  <a:cubicBezTo>
                    <a:pt x="11823" y="26327"/>
                    <a:pt x="11760" y="26494"/>
                    <a:pt x="11655" y="26683"/>
                  </a:cubicBezTo>
                  <a:cubicBezTo>
                    <a:pt x="10463" y="28838"/>
                    <a:pt x="9249" y="30972"/>
                    <a:pt x="8014" y="33211"/>
                  </a:cubicBezTo>
                  <a:cubicBezTo>
                    <a:pt x="7596" y="32395"/>
                    <a:pt x="7554" y="31558"/>
                    <a:pt x="7387" y="30763"/>
                  </a:cubicBezTo>
                  <a:cubicBezTo>
                    <a:pt x="7282" y="30240"/>
                    <a:pt x="7119" y="29978"/>
                    <a:pt x="6656" y="29978"/>
                  </a:cubicBezTo>
                  <a:cubicBezTo>
                    <a:pt x="6564" y="29978"/>
                    <a:pt x="6459" y="29988"/>
                    <a:pt x="6341" y="30009"/>
                  </a:cubicBezTo>
                  <a:cubicBezTo>
                    <a:pt x="5211" y="30198"/>
                    <a:pt x="4123" y="30679"/>
                    <a:pt x="2909" y="30700"/>
                  </a:cubicBezTo>
                  <a:cubicBezTo>
                    <a:pt x="3579" y="29340"/>
                    <a:pt x="4478" y="28168"/>
                    <a:pt x="5211" y="26892"/>
                  </a:cubicBezTo>
                  <a:cubicBezTo>
                    <a:pt x="6173" y="25281"/>
                    <a:pt x="7157" y="23690"/>
                    <a:pt x="8140" y="22079"/>
                  </a:cubicBezTo>
                  <a:cubicBezTo>
                    <a:pt x="8256" y="21880"/>
                    <a:pt x="8359" y="21707"/>
                    <a:pt x="8564" y="21707"/>
                  </a:cubicBezTo>
                  <a:close/>
                  <a:moveTo>
                    <a:pt x="11843" y="21431"/>
                  </a:moveTo>
                  <a:cubicBezTo>
                    <a:pt x="12325" y="23272"/>
                    <a:pt x="12827" y="25071"/>
                    <a:pt x="13287" y="26871"/>
                  </a:cubicBezTo>
                  <a:cubicBezTo>
                    <a:pt x="13789" y="28817"/>
                    <a:pt x="14250" y="30763"/>
                    <a:pt x="14773" y="32709"/>
                  </a:cubicBezTo>
                  <a:cubicBezTo>
                    <a:pt x="14940" y="33315"/>
                    <a:pt x="14564" y="33587"/>
                    <a:pt x="14271" y="34069"/>
                  </a:cubicBezTo>
                  <a:cubicBezTo>
                    <a:pt x="13727" y="31809"/>
                    <a:pt x="13224" y="29675"/>
                    <a:pt x="12701" y="27540"/>
                  </a:cubicBezTo>
                  <a:cubicBezTo>
                    <a:pt x="12262" y="25741"/>
                    <a:pt x="11802" y="23962"/>
                    <a:pt x="11320" y="22184"/>
                  </a:cubicBezTo>
                  <a:cubicBezTo>
                    <a:pt x="11195" y="21724"/>
                    <a:pt x="11299" y="21535"/>
                    <a:pt x="11843" y="21431"/>
                  </a:cubicBezTo>
                  <a:close/>
                  <a:moveTo>
                    <a:pt x="11885" y="27080"/>
                  </a:moveTo>
                  <a:cubicBezTo>
                    <a:pt x="12262" y="27519"/>
                    <a:pt x="12095" y="27917"/>
                    <a:pt x="11906" y="28294"/>
                  </a:cubicBezTo>
                  <a:cubicBezTo>
                    <a:pt x="11258" y="29549"/>
                    <a:pt x="10504" y="30742"/>
                    <a:pt x="9772" y="31913"/>
                  </a:cubicBezTo>
                  <a:cubicBezTo>
                    <a:pt x="9270" y="32709"/>
                    <a:pt x="8810" y="33525"/>
                    <a:pt x="8328" y="34320"/>
                  </a:cubicBezTo>
                  <a:cubicBezTo>
                    <a:pt x="7805" y="33797"/>
                    <a:pt x="8286" y="33441"/>
                    <a:pt x="8517" y="33043"/>
                  </a:cubicBezTo>
                  <a:cubicBezTo>
                    <a:pt x="9563" y="31181"/>
                    <a:pt x="10609" y="29319"/>
                    <a:pt x="11655" y="27457"/>
                  </a:cubicBezTo>
                  <a:cubicBezTo>
                    <a:pt x="11718" y="27352"/>
                    <a:pt x="11781" y="27247"/>
                    <a:pt x="11885" y="27080"/>
                  </a:cubicBezTo>
                  <a:close/>
                  <a:moveTo>
                    <a:pt x="9777" y="1"/>
                  </a:moveTo>
                  <a:cubicBezTo>
                    <a:pt x="8602" y="1"/>
                    <a:pt x="7552" y="480"/>
                    <a:pt x="6613" y="1344"/>
                  </a:cubicBezTo>
                  <a:cubicBezTo>
                    <a:pt x="6382" y="1553"/>
                    <a:pt x="6194" y="1783"/>
                    <a:pt x="5859" y="1825"/>
                  </a:cubicBezTo>
                  <a:cubicBezTo>
                    <a:pt x="3725" y="2035"/>
                    <a:pt x="2700" y="3436"/>
                    <a:pt x="2177" y="5340"/>
                  </a:cubicBezTo>
                  <a:cubicBezTo>
                    <a:pt x="2072" y="5759"/>
                    <a:pt x="1884" y="6094"/>
                    <a:pt x="1591" y="6408"/>
                  </a:cubicBezTo>
                  <a:cubicBezTo>
                    <a:pt x="628" y="7537"/>
                    <a:pt x="1" y="8814"/>
                    <a:pt x="210" y="10341"/>
                  </a:cubicBezTo>
                  <a:cubicBezTo>
                    <a:pt x="398" y="11576"/>
                    <a:pt x="649" y="12789"/>
                    <a:pt x="419" y="14087"/>
                  </a:cubicBezTo>
                  <a:cubicBezTo>
                    <a:pt x="231" y="15154"/>
                    <a:pt x="921" y="16095"/>
                    <a:pt x="1612" y="16932"/>
                  </a:cubicBezTo>
                  <a:cubicBezTo>
                    <a:pt x="2302" y="17748"/>
                    <a:pt x="3328" y="18271"/>
                    <a:pt x="3641" y="19401"/>
                  </a:cubicBezTo>
                  <a:cubicBezTo>
                    <a:pt x="3704" y="19631"/>
                    <a:pt x="3976" y="19820"/>
                    <a:pt x="4185" y="19987"/>
                  </a:cubicBezTo>
                  <a:cubicBezTo>
                    <a:pt x="4876" y="20615"/>
                    <a:pt x="5734" y="20782"/>
                    <a:pt x="6613" y="20908"/>
                  </a:cubicBezTo>
                  <a:cubicBezTo>
                    <a:pt x="6634" y="21201"/>
                    <a:pt x="6466" y="21410"/>
                    <a:pt x="6341" y="21619"/>
                  </a:cubicBezTo>
                  <a:cubicBezTo>
                    <a:pt x="5525" y="23105"/>
                    <a:pt x="4688" y="24590"/>
                    <a:pt x="3851" y="26076"/>
                  </a:cubicBezTo>
                  <a:cubicBezTo>
                    <a:pt x="3035" y="27540"/>
                    <a:pt x="2219" y="29005"/>
                    <a:pt x="1424" y="30491"/>
                  </a:cubicBezTo>
                  <a:cubicBezTo>
                    <a:pt x="1068" y="31139"/>
                    <a:pt x="1235" y="31390"/>
                    <a:pt x="1968" y="31390"/>
                  </a:cubicBezTo>
                  <a:cubicBezTo>
                    <a:pt x="2030" y="31393"/>
                    <a:pt x="2093" y="31395"/>
                    <a:pt x="2155" y="31395"/>
                  </a:cubicBezTo>
                  <a:cubicBezTo>
                    <a:pt x="2548" y="31395"/>
                    <a:pt x="2927" y="31343"/>
                    <a:pt x="3307" y="31307"/>
                  </a:cubicBezTo>
                  <a:cubicBezTo>
                    <a:pt x="4457" y="31202"/>
                    <a:pt x="5525" y="30658"/>
                    <a:pt x="6717" y="30512"/>
                  </a:cubicBezTo>
                  <a:cubicBezTo>
                    <a:pt x="6989" y="31809"/>
                    <a:pt x="7282" y="33085"/>
                    <a:pt x="7701" y="34320"/>
                  </a:cubicBezTo>
                  <a:cubicBezTo>
                    <a:pt x="7805" y="34613"/>
                    <a:pt x="7763" y="35073"/>
                    <a:pt x="8245" y="35094"/>
                  </a:cubicBezTo>
                  <a:cubicBezTo>
                    <a:pt x="8255" y="35094"/>
                    <a:pt x="8265" y="35095"/>
                    <a:pt x="8274" y="35095"/>
                  </a:cubicBezTo>
                  <a:cubicBezTo>
                    <a:pt x="8645" y="35095"/>
                    <a:pt x="8709" y="34710"/>
                    <a:pt x="8872" y="34445"/>
                  </a:cubicBezTo>
                  <a:cubicBezTo>
                    <a:pt x="10002" y="32520"/>
                    <a:pt x="11111" y="30574"/>
                    <a:pt x="12367" y="28440"/>
                  </a:cubicBezTo>
                  <a:cubicBezTo>
                    <a:pt x="12806" y="30198"/>
                    <a:pt x="13183" y="31809"/>
                    <a:pt x="13601" y="33399"/>
                  </a:cubicBezTo>
                  <a:cubicBezTo>
                    <a:pt x="13727" y="33838"/>
                    <a:pt x="13706" y="34487"/>
                    <a:pt x="14229" y="34571"/>
                  </a:cubicBezTo>
                  <a:cubicBezTo>
                    <a:pt x="14261" y="34576"/>
                    <a:pt x="14291" y="34579"/>
                    <a:pt x="14321" y="34579"/>
                  </a:cubicBezTo>
                  <a:cubicBezTo>
                    <a:pt x="14758" y="34579"/>
                    <a:pt x="14956" y="34023"/>
                    <a:pt x="15191" y="33650"/>
                  </a:cubicBezTo>
                  <a:cubicBezTo>
                    <a:pt x="15777" y="32729"/>
                    <a:pt x="16321" y="31767"/>
                    <a:pt x="16886" y="30804"/>
                  </a:cubicBezTo>
                  <a:cubicBezTo>
                    <a:pt x="17890" y="31390"/>
                    <a:pt x="18832" y="31997"/>
                    <a:pt x="19878" y="32416"/>
                  </a:cubicBezTo>
                  <a:cubicBezTo>
                    <a:pt x="20036" y="32473"/>
                    <a:pt x="20214" y="32589"/>
                    <a:pt x="20391" y="32589"/>
                  </a:cubicBezTo>
                  <a:cubicBezTo>
                    <a:pt x="20472" y="32589"/>
                    <a:pt x="20553" y="32565"/>
                    <a:pt x="20631" y="32499"/>
                  </a:cubicBezTo>
                  <a:cubicBezTo>
                    <a:pt x="20882" y="32290"/>
                    <a:pt x="20799" y="32018"/>
                    <a:pt x="20757" y="31746"/>
                  </a:cubicBezTo>
                  <a:cubicBezTo>
                    <a:pt x="20004" y="28440"/>
                    <a:pt x="19104" y="25197"/>
                    <a:pt x="18204" y="21933"/>
                  </a:cubicBezTo>
                  <a:cubicBezTo>
                    <a:pt x="17974" y="21138"/>
                    <a:pt x="17744" y="20447"/>
                    <a:pt x="18706" y="19966"/>
                  </a:cubicBezTo>
                  <a:cubicBezTo>
                    <a:pt x="18874" y="19882"/>
                    <a:pt x="19062" y="19715"/>
                    <a:pt x="19104" y="19548"/>
                  </a:cubicBezTo>
                  <a:cubicBezTo>
                    <a:pt x="19376" y="18460"/>
                    <a:pt x="20359" y="17957"/>
                    <a:pt x="21008" y="17183"/>
                  </a:cubicBezTo>
                  <a:cubicBezTo>
                    <a:pt x="21196" y="16953"/>
                    <a:pt x="21406" y="16744"/>
                    <a:pt x="21573" y="16493"/>
                  </a:cubicBezTo>
                  <a:cubicBezTo>
                    <a:pt x="22159" y="15572"/>
                    <a:pt x="22619" y="14547"/>
                    <a:pt x="22284" y="13480"/>
                  </a:cubicBezTo>
                  <a:cubicBezTo>
                    <a:pt x="22075" y="12852"/>
                    <a:pt x="22117" y="12350"/>
                    <a:pt x="22284" y="11785"/>
                  </a:cubicBezTo>
                  <a:cubicBezTo>
                    <a:pt x="22787" y="10069"/>
                    <a:pt x="22619" y="8437"/>
                    <a:pt x="21468" y="7014"/>
                  </a:cubicBezTo>
                  <a:cubicBezTo>
                    <a:pt x="20945" y="6345"/>
                    <a:pt x="20631" y="5633"/>
                    <a:pt x="20338" y="4817"/>
                  </a:cubicBezTo>
                  <a:cubicBezTo>
                    <a:pt x="19836" y="3374"/>
                    <a:pt x="18853" y="2307"/>
                    <a:pt x="17263" y="2014"/>
                  </a:cubicBezTo>
                  <a:cubicBezTo>
                    <a:pt x="16781" y="1930"/>
                    <a:pt x="16405" y="1783"/>
                    <a:pt x="16049" y="1449"/>
                  </a:cubicBezTo>
                  <a:cubicBezTo>
                    <a:pt x="15134" y="598"/>
                    <a:pt x="14108" y="153"/>
                    <a:pt x="12962" y="153"/>
                  </a:cubicBezTo>
                  <a:cubicBezTo>
                    <a:pt x="12614" y="153"/>
                    <a:pt x="12255" y="194"/>
                    <a:pt x="11885" y="277"/>
                  </a:cubicBezTo>
                  <a:cubicBezTo>
                    <a:pt x="11795" y="298"/>
                    <a:pt x="11711" y="307"/>
                    <a:pt x="11631" y="307"/>
                  </a:cubicBezTo>
                  <a:cubicBezTo>
                    <a:pt x="11472" y="307"/>
                    <a:pt x="11327" y="270"/>
                    <a:pt x="11174" y="214"/>
                  </a:cubicBezTo>
                  <a:cubicBezTo>
                    <a:pt x="10689" y="70"/>
                    <a:pt x="10224" y="1"/>
                    <a:pt x="9777"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4"/>
            <p:cNvSpPr/>
            <p:nvPr/>
          </p:nvSpPr>
          <p:spPr>
            <a:xfrm>
              <a:off x="6055249" y="1731321"/>
              <a:ext cx="676331" cy="585105"/>
            </a:xfrm>
            <a:custGeom>
              <a:rect b="b" l="l" r="r" t="t"/>
              <a:pathLst>
                <a:path extrusionOk="0" h="16817" w="19439">
                  <a:moveTo>
                    <a:pt x="9722" y="599"/>
                  </a:moveTo>
                  <a:cubicBezTo>
                    <a:pt x="9746" y="599"/>
                    <a:pt x="9769" y="599"/>
                    <a:pt x="9793" y="599"/>
                  </a:cubicBezTo>
                  <a:cubicBezTo>
                    <a:pt x="13559" y="620"/>
                    <a:pt x="17346" y="4554"/>
                    <a:pt x="17325" y="8446"/>
                  </a:cubicBezTo>
                  <a:cubicBezTo>
                    <a:pt x="17325" y="12400"/>
                    <a:pt x="13601" y="16187"/>
                    <a:pt x="9751" y="16187"/>
                  </a:cubicBezTo>
                  <a:cubicBezTo>
                    <a:pt x="5399" y="16187"/>
                    <a:pt x="1653" y="12609"/>
                    <a:pt x="1653" y="8446"/>
                  </a:cubicBezTo>
                  <a:cubicBezTo>
                    <a:pt x="1653" y="4326"/>
                    <a:pt x="5502" y="599"/>
                    <a:pt x="9722" y="599"/>
                  </a:cubicBezTo>
                  <a:close/>
                  <a:moveTo>
                    <a:pt x="9554" y="0"/>
                  </a:moveTo>
                  <a:cubicBezTo>
                    <a:pt x="7721" y="0"/>
                    <a:pt x="5902" y="679"/>
                    <a:pt x="4122" y="1938"/>
                  </a:cubicBezTo>
                  <a:cubicBezTo>
                    <a:pt x="3704" y="1813"/>
                    <a:pt x="3787" y="1269"/>
                    <a:pt x="3327" y="1269"/>
                  </a:cubicBezTo>
                  <a:cubicBezTo>
                    <a:pt x="3223" y="1583"/>
                    <a:pt x="3432" y="1750"/>
                    <a:pt x="3515" y="1980"/>
                  </a:cubicBezTo>
                  <a:cubicBezTo>
                    <a:pt x="3599" y="2127"/>
                    <a:pt x="3704" y="2273"/>
                    <a:pt x="3536" y="2441"/>
                  </a:cubicBezTo>
                  <a:cubicBezTo>
                    <a:pt x="3467" y="2510"/>
                    <a:pt x="3404" y="2536"/>
                    <a:pt x="3345" y="2536"/>
                  </a:cubicBezTo>
                  <a:cubicBezTo>
                    <a:pt x="3227" y="2536"/>
                    <a:pt x="3125" y="2434"/>
                    <a:pt x="3013" y="2378"/>
                  </a:cubicBezTo>
                  <a:cubicBezTo>
                    <a:pt x="2817" y="2260"/>
                    <a:pt x="2694" y="1976"/>
                    <a:pt x="2369" y="1976"/>
                  </a:cubicBezTo>
                  <a:cubicBezTo>
                    <a:pt x="2347" y="1976"/>
                    <a:pt x="2325" y="1978"/>
                    <a:pt x="2302" y="1980"/>
                  </a:cubicBezTo>
                  <a:cubicBezTo>
                    <a:pt x="2386" y="2420"/>
                    <a:pt x="2804" y="2608"/>
                    <a:pt x="2971" y="2922"/>
                  </a:cubicBezTo>
                  <a:cubicBezTo>
                    <a:pt x="544" y="5621"/>
                    <a:pt x="586" y="8948"/>
                    <a:pt x="1465" y="11626"/>
                  </a:cubicBezTo>
                  <a:cubicBezTo>
                    <a:pt x="1047" y="11940"/>
                    <a:pt x="356" y="11814"/>
                    <a:pt x="0" y="12442"/>
                  </a:cubicBezTo>
                  <a:cubicBezTo>
                    <a:pt x="31" y="12444"/>
                    <a:pt x="61" y="12445"/>
                    <a:pt x="91" y="12445"/>
                  </a:cubicBezTo>
                  <a:cubicBezTo>
                    <a:pt x="607" y="12445"/>
                    <a:pt x="1001" y="12174"/>
                    <a:pt x="1429" y="12174"/>
                  </a:cubicBezTo>
                  <a:cubicBezTo>
                    <a:pt x="1516" y="12174"/>
                    <a:pt x="1604" y="12185"/>
                    <a:pt x="1695" y="12212"/>
                  </a:cubicBezTo>
                  <a:cubicBezTo>
                    <a:pt x="900" y="12672"/>
                    <a:pt x="607" y="12902"/>
                    <a:pt x="586" y="13133"/>
                  </a:cubicBezTo>
                  <a:cubicBezTo>
                    <a:pt x="619" y="13159"/>
                    <a:pt x="647" y="13168"/>
                    <a:pt x="674" y="13168"/>
                  </a:cubicBezTo>
                  <a:cubicBezTo>
                    <a:pt x="734" y="13168"/>
                    <a:pt x="786" y="13120"/>
                    <a:pt x="858" y="13091"/>
                  </a:cubicBezTo>
                  <a:cubicBezTo>
                    <a:pt x="1320" y="12903"/>
                    <a:pt x="1590" y="12791"/>
                    <a:pt x="1801" y="12791"/>
                  </a:cubicBezTo>
                  <a:cubicBezTo>
                    <a:pt x="2107" y="12791"/>
                    <a:pt x="2292" y="13024"/>
                    <a:pt x="2762" y="13593"/>
                  </a:cubicBezTo>
                  <a:cubicBezTo>
                    <a:pt x="4410" y="15544"/>
                    <a:pt x="6947" y="16817"/>
                    <a:pt x="9544" y="16817"/>
                  </a:cubicBezTo>
                  <a:cubicBezTo>
                    <a:pt x="10707" y="16817"/>
                    <a:pt x="11881" y="16562"/>
                    <a:pt x="12994" y="15999"/>
                  </a:cubicBezTo>
                  <a:cubicBezTo>
                    <a:pt x="13203" y="15894"/>
                    <a:pt x="13391" y="15811"/>
                    <a:pt x="13517" y="15769"/>
                  </a:cubicBezTo>
                  <a:cubicBezTo>
                    <a:pt x="13891" y="15828"/>
                    <a:pt x="13858" y="16277"/>
                    <a:pt x="14201" y="16277"/>
                  </a:cubicBezTo>
                  <a:cubicBezTo>
                    <a:pt x="14223" y="16277"/>
                    <a:pt x="14246" y="16275"/>
                    <a:pt x="14270" y="16271"/>
                  </a:cubicBezTo>
                  <a:cubicBezTo>
                    <a:pt x="14375" y="15957"/>
                    <a:pt x="13810" y="15727"/>
                    <a:pt x="14145" y="15413"/>
                  </a:cubicBezTo>
                  <a:cubicBezTo>
                    <a:pt x="14208" y="15354"/>
                    <a:pt x="14264" y="15330"/>
                    <a:pt x="14315" y="15330"/>
                  </a:cubicBezTo>
                  <a:cubicBezTo>
                    <a:pt x="14504" y="15330"/>
                    <a:pt x="14627" y="15649"/>
                    <a:pt x="14821" y="15649"/>
                  </a:cubicBezTo>
                  <a:cubicBezTo>
                    <a:pt x="14852" y="15649"/>
                    <a:pt x="14884" y="15641"/>
                    <a:pt x="14919" y="15622"/>
                  </a:cubicBezTo>
                  <a:cubicBezTo>
                    <a:pt x="15023" y="15371"/>
                    <a:pt x="14710" y="15267"/>
                    <a:pt x="14772" y="15016"/>
                  </a:cubicBezTo>
                  <a:cubicBezTo>
                    <a:pt x="18560" y="12170"/>
                    <a:pt x="19438" y="6458"/>
                    <a:pt x="15693" y="2608"/>
                  </a:cubicBezTo>
                  <a:cubicBezTo>
                    <a:pt x="15756" y="2315"/>
                    <a:pt x="16174" y="2210"/>
                    <a:pt x="16112" y="1834"/>
                  </a:cubicBezTo>
                  <a:cubicBezTo>
                    <a:pt x="16098" y="1832"/>
                    <a:pt x="16085" y="1832"/>
                    <a:pt x="16072" y="1832"/>
                  </a:cubicBezTo>
                  <a:cubicBezTo>
                    <a:pt x="15891" y="1832"/>
                    <a:pt x="15810" y="1965"/>
                    <a:pt x="15693" y="2043"/>
                  </a:cubicBezTo>
                  <a:cubicBezTo>
                    <a:pt x="15592" y="2144"/>
                    <a:pt x="15501" y="2306"/>
                    <a:pt x="15371" y="2306"/>
                  </a:cubicBezTo>
                  <a:cubicBezTo>
                    <a:pt x="15313" y="2306"/>
                    <a:pt x="15247" y="2273"/>
                    <a:pt x="15170" y="2190"/>
                  </a:cubicBezTo>
                  <a:cubicBezTo>
                    <a:pt x="14961" y="1980"/>
                    <a:pt x="15170" y="1834"/>
                    <a:pt x="15254" y="1666"/>
                  </a:cubicBezTo>
                  <a:cubicBezTo>
                    <a:pt x="15337" y="1478"/>
                    <a:pt x="15651" y="1373"/>
                    <a:pt x="15547" y="1060"/>
                  </a:cubicBezTo>
                  <a:lnTo>
                    <a:pt x="15547" y="1060"/>
                  </a:lnTo>
                  <a:cubicBezTo>
                    <a:pt x="15107" y="1143"/>
                    <a:pt x="15044" y="1604"/>
                    <a:pt x="14668" y="1834"/>
                  </a:cubicBezTo>
                  <a:cubicBezTo>
                    <a:pt x="12966" y="585"/>
                    <a:pt x="11254" y="0"/>
                    <a:pt x="9554"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34"/>
          <p:cNvGrpSpPr/>
          <p:nvPr/>
        </p:nvGrpSpPr>
        <p:grpSpPr>
          <a:xfrm>
            <a:off x="3863230" y="1716910"/>
            <a:ext cx="1285089" cy="1595425"/>
            <a:chOff x="2172175" y="1588850"/>
            <a:chExt cx="681600" cy="846200"/>
          </a:xfrm>
        </p:grpSpPr>
        <p:sp>
          <p:nvSpPr>
            <p:cNvPr id="1118" name="Google Shape;1118;p34"/>
            <p:cNvSpPr/>
            <p:nvPr/>
          </p:nvSpPr>
          <p:spPr>
            <a:xfrm>
              <a:off x="2172175" y="1588850"/>
              <a:ext cx="681600" cy="846200"/>
            </a:xfrm>
            <a:custGeom>
              <a:rect b="b" l="l" r="r" t="t"/>
              <a:pathLst>
                <a:path extrusionOk="0" h="33848" w="27264">
                  <a:moveTo>
                    <a:pt x="20861" y="4846"/>
                  </a:moveTo>
                  <a:lnTo>
                    <a:pt x="20861" y="4846"/>
                  </a:lnTo>
                  <a:cubicBezTo>
                    <a:pt x="20819" y="4888"/>
                    <a:pt x="20756" y="4951"/>
                    <a:pt x="20715" y="4993"/>
                  </a:cubicBezTo>
                  <a:cubicBezTo>
                    <a:pt x="20694" y="4972"/>
                    <a:pt x="20694" y="4951"/>
                    <a:pt x="20673" y="4930"/>
                  </a:cubicBezTo>
                  <a:cubicBezTo>
                    <a:pt x="20736" y="4888"/>
                    <a:pt x="20798" y="4867"/>
                    <a:pt x="20861" y="4846"/>
                  </a:cubicBezTo>
                  <a:close/>
                  <a:moveTo>
                    <a:pt x="9555" y="506"/>
                  </a:moveTo>
                  <a:cubicBezTo>
                    <a:pt x="9877" y="506"/>
                    <a:pt x="10191" y="515"/>
                    <a:pt x="10483" y="515"/>
                  </a:cubicBezTo>
                  <a:cubicBezTo>
                    <a:pt x="11613" y="536"/>
                    <a:pt x="12889" y="494"/>
                    <a:pt x="14103" y="599"/>
                  </a:cubicBezTo>
                  <a:cubicBezTo>
                    <a:pt x="14218" y="596"/>
                    <a:pt x="14334" y="595"/>
                    <a:pt x="14449" y="595"/>
                  </a:cubicBezTo>
                  <a:cubicBezTo>
                    <a:pt x="15212" y="595"/>
                    <a:pt x="15968" y="652"/>
                    <a:pt x="16676" y="724"/>
                  </a:cubicBezTo>
                  <a:cubicBezTo>
                    <a:pt x="17848" y="871"/>
                    <a:pt x="19940" y="787"/>
                    <a:pt x="20610" y="1980"/>
                  </a:cubicBezTo>
                  <a:cubicBezTo>
                    <a:pt x="20715" y="2168"/>
                    <a:pt x="20798" y="2336"/>
                    <a:pt x="20861" y="2524"/>
                  </a:cubicBezTo>
                  <a:cubicBezTo>
                    <a:pt x="20903" y="2566"/>
                    <a:pt x="20924" y="3424"/>
                    <a:pt x="20840" y="3675"/>
                  </a:cubicBezTo>
                  <a:cubicBezTo>
                    <a:pt x="20865" y="3725"/>
                    <a:pt x="20868" y="3753"/>
                    <a:pt x="20856" y="3753"/>
                  </a:cubicBezTo>
                  <a:cubicBezTo>
                    <a:pt x="20849" y="3753"/>
                    <a:pt x="20836" y="3741"/>
                    <a:pt x="20819" y="3716"/>
                  </a:cubicBezTo>
                  <a:cubicBezTo>
                    <a:pt x="20673" y="4051"/>
                    <a:pt x="20422" y="4344"/>
                    <a:pt x="20087" y="4595"/>
                  </a:cubicBezTo>
                  <a:cubicBezTo>
                    <a:pt x="19564" y="4951"/>
                    <a:pt x="18915" y="5056"/>
                    <a:pt x="18267" y="5077"/>
                  </a:cubicBezTo>
                  <a:cubicBezTo>
                    <a:pt x="17785" y="5286"/>
                    <a:pt x="17283" y="5432"/>
                    <a:pt x="16739" y="5432"/>
                  </a:cubicBezTo>
                  <a:cubicBezTo>
                    <a:pt x="16593" y="5432"/>
                    <a:pt x="16446" y="5411"/>
                    <a:pt x="16300" y="5411"/>
                  </a:cubicBezTo>
                  <a:cubicBezTo>
                    <a:pt x="15521" y="5492"/>
                    <a:pt x="14755" y="5523"/>
                    <a:pt x="14050" y="5523"/>
                  </a:cubicBezTo>
                  <a:cubicBezTo>
                    <a:pt x="13846" y="5523"/>
                    <a:pt x="13647" y="5521"/>
                    <a:pt x="13454" y="5516"/>
                  </a:cubicBezTo>
                  <a:cubicBezTo>
                    <a:pt x="13015" y="5516"/>
                    <a:pt x="12533" y="5516"/>
                    <a:pt x="12031" y="5495"/>
                  </a:cubicBezTo>
                  <a:cubicBezTo>
                    <a:pt x="11754" y="5517"/>
                    <a:pt x="11475" y="5528"/>
                    <a:pt x="11197" y="5528"/>
                  </a:cubicBezTo>
                  <a:cubicBezTo>
                    <a:pt x="10150" y="5528"/>
                    <a:pt x="9107" y="5374"/>
                    <a:pt x="8181" y="5077"/>
                  </a:cubicBezTo>
                  <a:cubicBezTo>
                    <a:pt x="7721" y="4930"/>
                    <a:pt x="7261" y="4700"/>
                    <a:pt x="6884" y="4386"/>
                  </a:cubicBezTo>
                  <a:cubicBezTo>
                    <a:pt x="6466" y="4135"/>
                    <a:pt x="6152" y="3779"/>
                    <a:pt x="6026" y="3214"/>
                  </a:cubicBezTo>
                  <a:cubicBezTo>
                    <a:pt x="5922" y="2817"/>
                    <a:pt x="5963" y="2336"/>
                    <a:pt x="6194" y="1980"/>
                  </a:cubicBezTo>
                  <a:cubicBezTo>
                    <a:pt x="6403" y="1478"/>
                    <a:pt x="6884" y="1101"/>
                    <a:pt x="7428" y="892"/>
                  </a:cubicBezTo>
                  <a:cubicBezTo>
                    <a:pt x="8041" y="556"/>
                    <a:pt x="8816" y="506"/>
                    <a:pt x="9555" y="506"/>
                  </a:cubicBezTo>
                  <a:close/>
                  <a:moveTo>
                    <a:pt x="7428" y="5118"/>
                  </a:moveTo>
                  <a:cubicBezTo>
                    <a:pt x="8056" y="5328"/>
                    <a:pt x="8663" y="5474"/>
                    <a:pt x="9039" y="5579"/>
                  </a:cubicBezTo>
                  <a:cubicBezTo>
                    <a:pt x="9165" y="5600"/>
                    <a:pt x="9290" y="5641"/>
                    <a:pt x="9416" y="5662"/>
                  </a:cubicBezTo>
                  <a:lnTo>
                    <a:pt x="9437" y="5662"/>
                  </a:lnTo>
                  <a:cubicBezTo>
                    <a:pt x="10588" y="5913"/>
                    <a:pt x="11801" y="6081"/>
                    <a:pt x="13057" y="6123"/>
                  </a:cubicBezTo>
                  <a:cubicBezTo>
                    <a:pt x="12771" y="6137"/>
                    <a:pt x="12486" y="6145"/>
                    <a:pt x="12201" y="6145"/>
                  </a:cubicBezTo>
                  <a:cubicBezTo>
                    <a:pt x="10860" y="6145"/>
                    <a:pt x="9544" y="5976"/>
                    <a:pt x="8370" y="5579"/>
                  </a:cubicBezTo>
                  <a:cubicBezTo>
                    <a:pt x="8056" y="5474"/>
                    <a:pt x="7742" y="5307"/>
                    <a:pt x="7428" y="5118"/>
                  </a:cubicBezTo>
                  <a:close/>
                  <a:moveTo>
                    <a:pt x="21367" y="8717"/>
                  </a:moveTo>
                  <a:cubicBezTo>
                    <a:pt x="21366" y="8717"/>
                    <a:pt x="21365" y="8717"/>
                    <a:pt x="21363" y="8717"/>
                  </a:cubicBezTo>
                  <a:cubicBezTo>
                    <a:pt x="21363" y="8717"/>
                    <a:pt x="21363" y="8717"/>
                    <a:pt x="21363" y="8738"/>
                  </a:cubicBezTo>
                  <a:cubicBezTo>
                    <a:pt x="21365" y="8731"/>
                    <a:pt x="21366" y="8724"/>
                    <a:pt x="21367" y="8717"/>
                  </a:cubicBezTo>
                  <a:close/>
                  <a:moveTo>
                    <a:pt x="26448" y="5286"/>
                  </a:moveTo>
                  <a:lnTo>
                    <a:pt x="26448" y="5286"/>
                  </a:lnTo>
                  <a:cubicBezTo>
                    <a:pt x="26762" y="5851"/>
                    <a:pt x="26218" y="6876"/>
                    <a:pt x="25987" y="7420"/>
                  </a:cubicBezTo>
                  <a:cubicBezTo>
                    <a:pt x="25527" y="8592"/>
                    <a:pt x="24983" y="9826"/>
                    <a:pt x="24188" y="10810"/>
                  </a:cubicBezTo>
                  <a:cubicBezTo>
                    <a:pt x="23790" y="11312"/>
                    <a:pt x="23288" y="11605"/>
                    <a:pt x="22765" y="11856"/>
                  </a:cubicBezTo>
                  <a:cubicBezTo>
                    <a:pt x="23497" y="11123"/>
                    <a:pt x="24167" y="10245"/>
                    <a:pt x="24606" y="9429"/>
                  </a:cubicBezTo>
                  <a:cubicBezTo>
                    <a:pt x="25276" y="8215"/>
                    <a:pt x="25297" y="6165"/>
                    <a:pt x="26448" y="5286"/>
                  </a:cubicBezTo>
                  <a:close/>
                  <a:moveTo>
                    <a:pt x="22493" y="4742"/>
                  </a:moveTo>
                  <a:lnTo>
                    <a:pt x="22493" y="4742"/>
                  </a:lnTo>
                  <a:cubicBezTo>
                    <a:pt x="23435" y="5035"/>
                    <a:pt x="24565" y="5139"/>
                    <a:pt x="25590" y="5223"/>
                  </a:cubicBezTo>
                  <a:cubicBezTo>
                    <a:pt x="24983" y="5997"/>
                    <a:pt x="24774" y="7106"/>
                    <a:pt x="24460" y="7985"/>
                  </a:cubicBezTo>
                  <a:cubicBezTo>
                    <a:pt x="23874" y="9659"/>
                    <a:pt x="22723" y="10935"/>
                    <a:pt x="21447" y="12107"/>
                  </a:cubicBezTo>
                  <a:cubicBezTo>
                    <a:pt x="22263" y="9784"/>
                    <a:pt x="22619" y="7190"/>
                    <a:pt x="22493" y="4742"/>
                  </a:cubicBezTo>
                  <a:close/>
                  <a:moveTo>
                    <a:pt x="1109" y="6060"/>
                  </a:moveTo>
                  <a:cubicBezTo>
                    <a:pt x="1862" y="6081"/>
                    <a:pt x="2616" y="6206"/>
                    <a:pt x="3348" y="6269"/>
                  </a:cubicBezTo>
                  <a:cubicBezTo>
                    <a:pt x="3181" y="6311"/>
                    <a:pt x="3034" y="6332"/>
                    <a:pt x="2867" y="6374"/>
                  </a:cubicBezTo>
                  <a:cubicBezTo>
                    <a:pt x="2762" y="6395"/>
                    <a:pt x="2678" y="6478"/>
                    <a:pt x="2699" y="6604"/>
                  </a:cubicBezTo>
                  <a:cubicBezTo>
                    <a:pt x="2846" y="8445"/>
                    <a:pt x="3662" y="10140"/>
                    <a:pt x="4436" y="11814"/>
                  </a:cubicBezTo>
                  <a:cubicBezTo>
                    <a:pt x="4771" y="12504"/>
                    <a:pt x="5126" y="13216"/>
                    <a:pt x="5629" y="13802"/>
                  </a:cubicBezTo>
                  <a:cubicBezTo>
                    <a:pt x="4792" y="13111"/>
                    <a:pt x="4164" y="12253"/>
                    <a:pt x="3578" y="10977"/>
                  </a:cubicBezTo>
                  <a:cubicBezTo>
                    <a:pt x="2783" y="9324"/>
                    <a:pt x="2093" y="7629"/>
                    <a:pt x="1109" y="6060"/>
                  </a:cubicBezTo>
                  <a:close/>
                  <a:moveTo>
                    <a:pt x="4286" y="6507"/>
                  </a:moveTo>
                  <a:cubicBezTo>
                    <a:pt x="4553" y="6507"/>
                    <a:pt x="4829" y="6524"/>
                    <a:pt x="5043" y="6541"/>
                  </a:cubicBezTo>
                  <a:cubicBezTo>
                    <a:pt x="5064" y="6897"/>
                    <a:pt x="5126" y="7274"/>
                    <a:pt x="5168" y="7629"/>
                  </a:cubicBezTo>
                  <a:cubicBezTo>
                    <a:pt x="5378" y="9512"/>
                    <a:pt x="5566" y="11312"/>
                    <a:pt x="6256" y="13090"/>
                  </a:cubicBezTo>
                  <a:cubicBezTo>
                    <a:pt x="6382" y="13404"/>
                    <a:pt x="6528" y="13697"/>
                    <a:pt x="6675" y="14011"/>
                  </a:cubicBezTo>
                  <a:cubicBezTo>
                    <a:pt x="6633" y="13990"/>
                    <a:pt x="6591" y="13948"/>
                    <a:pt x="6570" y="13927"/>
                  </a:cubicBezTo>
                  <a:cubicBezTo>
                    <a:pt x="5587" y="13090"/>
                    <a:pt x="5022" y="12044"/>
                    <a:pt x="4499" y="10893"/>
                  </a:cubicBezTo>
                  <a:cubicBezTo>
                    <a:pt x="4143" y="10098"/>
                    <a:pt x="3766" y="9324"/>
                    <a:pt x="3494" y="8508"/>
                  </a:cubicBezTo>
                  <a:cubicBezTo>
                    <a:pt x="3327" y="8027"/>
                    <a:pt x="2909" y="7106"/>
                    <a:pt x="3411" y="6667"/>
                  </a:cubicBezTo>
                  <a:cubicBezTo>
                    <a:pt x="3535" y="6543"/>
                    <a:pt x="3900" y="6507"/>
                    <a:pt x="4286" y="6507"/>
                  </a:cubicBezTo>
                  <a:close/>
                  <a:moveTo>
                    <a:pt x="5524" y="4114"/>
                  </a:moveTo>
                  <a:lnTo>
                    <a:pt x="5524" y="4114"/>
                  </a:lnTo>
                  <a:cubicBezTo>
                    <a:pt x="5650" y="4219"/>
                    <a:pt x="5775" y="4302"/>
                    <a:pt x="5901" y="4386"/>
                  </a:cubicBezTo>
                  <a:cubicBezTo>
                    <a:pt x="6779" y="5830"/>
                    <a:pt x="8767" y="6290"/>
                    <a:pt x="10336" y="6437"/>
                  </a:cubicBezTo>
                  <a:cubicBezTo>
                    <a:pt x="10926" y="6494"/>
                    <a:pt x="11523" y="6522"/>
                    <a:pt x="12124" y="6522"/>
                  </a:cubicBezTo>
                  <a:cubicBezTo>
                    <a:pt x="13911" y="6522"/>
                    <a:pt x="15728" y="6279"/>
                    <a:pt x="17451" y="5872"/>
                  </a:cubicBezTo>
                  <a:cubicBezTo>
                    <a:pt x="18057" y="5746"/>
                    <a:pt x="18643" y="5621"/>
                    <a:pt x="19229" y="5432"/>
                  </a:cubicBezTo>
                  <a:cubicBezTo>
                    <a:pt x="19459" y="5244"/>
                    <a:pt x="19773" y="5139"/>
                    <a:pt x="20129" y="5139"/>
                  </a:cubicBezTo>
                  <a:lnTo>
                    <a:pt x="20171" y="5139"/>
                  </a:lnTo>
                  <a:cubicBezTo>
                    <a:pt x="20422" y="5139"/>
                    <a:pt x="21489" y="4825"/>
                    <a:pt x="21656" y="4512"/>
                  </a:cubicBezTo>
                  <a:cubicBezTo>
                    <a:pt x="21656" y="4721"/>
                    <a:pt x="21656" y="4909"/>
                    <a:pt x="21656" y="5118"/>
                  </a:cubicBezTo>
                  <a:cubicBezTo>
                    <a:pt x="21614" y="5139"/>
                    <a:pt x="21572" y="5181"/>
                    <a:pt x="21531" y="5202"/>
                  </a:cubicBezTo>
                  <a:cubicBezTo>
                    <a:pt x="21510" y="5223"/>
                    <a:pt x="21489" y="5265"/>
                    <a:pt x="21468" y="5307"/>
                  </a:cubicBezTo>
                  <a:cubicBezTo>
                    <a:pt x="21447" y="5328"/>
                    <a:pt x="21447" y="5369"/>
                    <a:pt x="21447" y="5432"/>
                  </a:cubicBezTo>
                  <a:cubicBezTo>
                    <a:pt x="21466" y="5550"/>
                    <a:pt x="21578" y="5685"/>
                    <a:pt x="21626" y="5685"/>
                  </a:cubicBezTo>
                  <a:cubicBezTo>
                    <a:pt x="21629" y="5685"/>
                    <a:pt x="21633" y="5685"/>
                    <a:pt x="21635" y="5683"/>
                  </a:cubicBezTo>
                  <a:cubicBezTo>
                    <a:pt x="21635" y="5746"/>
                    <a:pt x="21635" y="5809"/>
                    <a:pt x="21635" y="5893"/>
                  </a:cubicBezTo>
                  <a:lnTo>
                    <a:pt x="21614" y="5893"/>
                  </a:lnTo>
                  <a:cubicBezTo>
                    <a:pt x="21593" y="5913"/>
                    <a:pt x="21572" y="5934"/>
                    <a:pt x="21552" y="5955"/>
                  </a:cubicBezTo>
                  <a:cubicBezTo>
                    <a:pt x="21677" y="6185"/>
                    <a:pt x="21740" y="6437"/>
                    <a:pt x="21719" y="6709"/>
                  </a:cubicBezTo>
                  <a:cubicBezTo>
                    <a:pt x="21615" y="7392"/>
                    <a:pt x="21491" y="8054"/>
                    <a:pt x="21367" y="8717"/>
                  </a:cubicBezTo>
                  <a:lnTo>
                    <a:pt x="21367" y="8717"/>
                  </a:lnTo>
                  <a:cubicBezTo>
                    <a:pt x="21384" y="8715"/>
                    <a:pt x="21384" y="8697"/>
                    <a:pt x="21384" y="8696"/>
                  </a:cubicBezTo>
                  <a:lnTo>
                    <a:pt x="21384" y="8696"/>
                  </a:lnTo>
                  <a:cubicBezTo>
                    <a:pt x="21384" y="8843"/>
                    <a:pt x="21342" y="8989"/>
                    <a:pt x="21321" y="9157"/>
                  </a:cubicBezTo>
                  <a:lnTo>
                    <a:pt x="21280" y="9157"/>
                  </a:lnTo>
                  <a:lnTo>
                    <a:pt x="21217" y="9575"/>
                  </a:lnTo>
                  <a:cubicBezTo>
                    <a:pt x="21238" y="9575"/>
                    <a:pt x="21238" y="9575"/>
                    <a:pt x="21259" y="9554"/>
                  </a:cubicBezTo>
                  <a:lnTo>
                    <a:pt x="21259" y="9554"/>
                  </a:lnTo>
                  <a:cubicBezTo>
                    <a:pt x="21217" y="9722"/>
                    <a:pt x="21175" y="9889"/>
                    <a:pt x="21154" y="10035"/>
                  </a:cubicBezTo>
                  <a:cubicBezTo>
                    <a:pt x="21112" y="10391"/>
                    <a:pt x="20715" y="12944"/>
                    <a:pt x="19982" y="13488"/>
                  </a:cubicBezTo>
                  <a:cubicBezTo>
                    <a:pt x="19145" y="15224"/>
                    <a:pt x="17848" y="17087"/>
                    <a:pt x="16132" y="18028"/>
                  </a:cubicBezTo>
                  <a:cubicBezTo>
                    <a:pt x="16075" y="17954"/>
                    <a:pt x="15991" y="17919"/>
                    <a:pt x="15908" y="17919"/>
                  </a:cubicBezTo>
                  <a:cubicBezTo>
                    <a:pt x="15781" y="17919"/>
                    <a:pt x="15655" y="18002"/>
                    <a:pt x="15630" y="18154"/>
                  </a:cubicBezTo>
                  <a:cubicBezTo>
                    <a:pt x="15630" y="18196"/>
                    <a:pt x="15609" y="18237"/>
                    <a:pt x="15609" y="18279"/>
                  </a:cubicBezTo>
                  <a:cubicBezTo>
                    <a:pt x="15065" y="18509"/>
                    <a:pt x="14479" y="18635"/>
                    <a:pt x="13852" y="18656"/>
                  </a:cubicBezTo>
                  <a:cubicBezTo>
                    <a:pt x="13822" y="18656"/>
                    <a:pt x="13793" y="18657"/>
                    <a:pt x="13764" y="18657"/>
                  </a:cubicBezTo>
                  <a:cubicBezTo>
                    <a:pt x="10275" y="18657"/>
                    <a:pt x="7838" y="14949"/>
                    <a:pt x="6842" y="12023"/>
                  </a:cubicBezTo>
                  <a:cubicBezTo>
                    <a:pt x="6319" y="10475"/>
                    <a:pt x="6194" y="8885"/>
                    <a:pt x="5963" y="7274"/>
                  </a:cubicBezTo>
                  <a:cubicBezTo>
                    <a:pt x="5901" y="6771"/>
                    <a:pt x="5608" y="5349"/>
                    <a:pt x="5524" y="4114"/>
                  </a:cubicBezTo>
                  <a:close/>
                  <a:moveTo>
                    <a:pt x="15546" y="19179"/>
                  </a:moveTo>
                  <a:cubicBezTo>
                    <a:pt x="15546" y="19577"/>
                    <a:pt x="15526" y="19974"/>
                    <a:pt x="15379" y="20372"/>
                  </a:cubicBezTo>
                  <a:cubicBezTo>
                    <a:pt x="15337" y="20539"/>
                    <a:pt x="15233" y="20727"/>
                    <a:pt x="15128" y="20895"/>
                  </a:cubicBezTo>
                  <a:cubicBezTo>
                    <a:pt x="15086" y="20895"/>
                    <a:pt x="15065" y="20916"/>
                    <a:pt x="15044" y="20937"/>
                  </a:cubicBezTo>
                  <a:cubicBezTo>
                    <a:pt x="15022" y="20922"/>
                    <a:pt x="14997" y="20915"/>
                    <a:pt x="14973" y="20915"/>
                  </a:cubicBezTo>
                  <a:cubicBezTo>
                    <a:pt x="14930" y="20915"/>
                    <a:pt x="14890" y="20938"/>
                    <a:pt x="14877" y="20978"/>
                  </a:cubicBezTo>
                  <a:cubicBezTo>
                    <a:pt x="14835" y="21062"/>
                    <a:pt x="14814" y="21167"/>
                    <a:pt x="14793" y="21271"/>
                  </a:cubicBezTo>
                  <a:cubicBezTo>
                    <a:pt x="14535" y="21504"/>
                    <a:pt x="14228" y="21665"/>
                    <a:pt x="13908" y="21665"/>
                  </a:cubicBezTo>
                  <a:cubicBezTo>
                    <a:pt x="13710" y="21665"/>
                    <a:pt x="13507" y="21604"/>
                    <a:pt x="13308" y="21460"/>
                  </a:cubicBezTo>
                  <a:cubicBezTo>
                    <a:pt x="12847" y="21125"/>
                    <a:pt x="12764" y="20393"/>
                    <a:pt x="12533" y="19890"/>
                  </a:cubicBezTo>
                  <a:cubicBezTo>
                    <a:pt x="12429" y="19681"/>
                    <a:pt x="12324" y="19472"/>
                    <a:pt x="12199" y="19305"/>
                  </a:cubicBezTo>
                  <a:lnTo>
                    <a:pt x="12199" y="19305"/>
                  </a:lnTo>
                  <a:cubicBezTo>
                    <a:pt x="12701" y="19451"/>
                    <a:pt x="13224" y="19514"/>
                    <a:pt x="13768" y="19514"/>
                  </a:cubicBezTo>
                  <a:cubicBezTo>
                    <a:pt x="14396" y="19514"/>
                    <a:pt x="14982" y="19388"/>
                    <a:pt x="15546" y="19179"/>
                  </a:cubicBezTo>
                  <a:close/>
                  <a:moveTo>
                    <a:pt x="11257" y="27151"/>
                  </a:moveTo>
                  <a:cubicBezTo>
                    <a:pt x="11173" y="27318"/>
                    <a:pt x="11111" y="27486"/>
                    <a:pt x="11027" y="27653"/>
                  </a:cubicBezTo>
                  <a:cubicBezTo>
                    <a:pt x="11048" y="27611"/>
                    <a:pt x="11048" y="27590"/>
                    <a:pt x="11069" y="27548"/>
                  </a:cubicBezTo>
                  <a:cubicBezTo>
                    <a:pt x="11132" y="27402"/>
                    <a:pt x="11194" y="27277"/>
                    <a:pt x="11257" y="27151"/>
                  </a:cubicBezTo>
                  <a:close/>
                  <a:moveTo>
                    <a:pt x="12889" y="21878"/>
                  </a:moveTo>
                  <a:lnTo>
                    <a:pt x="12889" y="21878"/>
                  </a:lnTo>
                  <a:cubicBezTo>
                    <a:pt x="13141" y="22112"/>
                    <a:pt x="13469" y="22268"/>
                    <a:pt x="13914" y="22268"/>
                  </a:cubicBezTo>
                  <a:cubicBezTo>
                    <a:pt x="13988" y="22268"/>
                    <a:pt x="14064" y="22264"/>
                    <a:pt x="14145" y="22255"/>
                  </a:cubicBezTo>
                  <a:cubicBezTo>
                    <a:pt x="14312" y="22234"/>
                    <a:pt x="14479" y="22192"/>
                    <a:pt x="14647" y="22129"/>
                  </a:cubicBezTo>
                  <a:lnTo>
                    <a:pt x="14647" y="22129"/>
                  </a:lnTo>
                  <a:cubicBezTo>
                    <a:pt x="14626" y="22255"/>
                    <a:pt x="14605" y="22359"/>
                    <a:pt x="14584" y="22485"/>
                  </a:cubicBezTo>
                  <a:cubicBezTo>
                    <a:pt x="14710" y="22611"/>
                    <a:pt x="14793" y="22778"/>
                    <a:pt x="14793" y="22945"/>
                  </a:cubicBezTo>
                  <a:cubicBezTo>
                    <a:pt x="14793" y="23385"/>
                    <a:pt x="14772" y="23845"/>
                    <a:pt x="14793" y="24284"/>
                  </a:cubicBezTo>
                  <a:cubicBezTo>
                    <a:pt x="14814" y="24159"/>
                    <a:pt x="14835" y="24033"/>
                    <a:pt x="14856" y="23908"/>
                  </a:cubicBezTo>
                  <a:lnTo>
                    <a:pt x="14856" y="23908"/>
                  </a:lnTo>
                  <a:cubicBezTo>
                    <a:pt x="14835" y="24283"/>
                    <a:pt x="14835" y="24638"/>
                    <a:pt x="14856" y="25014"/>
                  </a:cubicBezTo>
                  <a:lnTo>
                    <a:pt x="14856" y="25014"/>
                  </a:lnTo>
                  <a:cubicBezTo>
                    <a:pt x="14854" y="24996"/>
                    <a:pt x="14834" y="24995"/>
                    <a:pt x="14814" y="24975"/>
                  </a:cubicBezTo>
                  <a:lnTo>
                    <a:pt x="14814" y="24975"/>
                  </a:lnTo>
                  <a:cubicBezTo>
                    <a:pt x="14835" y="25080"/>
                    <a:pt x="14835" y="25184"/>
                    <a:pt x="14856" y="25289"/>
                  </a:cubicBezTo>
                  <a:cubicBezTo>
                    <a:pt x="14856" y="25310"/>
                    <a:pt x="14856" y="25331"/>
                    <a:pt x="14856" y="25331"/>
                  </a:cubicBezTo>
                  <a:cubicBezTo>
                    <a:pt x="14856" y="25331"/>
                    <a:pt x="14856" y="25352"/>
                    <a:pt x="14856" y="25372"/>
                  </a:cubicBezTo>
                  <a:cubicBezTo>
                    <a:pt x="14877" y="25456"/>
                    <a:pt x="14898" y="25540"/>
                    <a:pt x="14919" y="25624"/>
                  </a:cubicBezTo>
                  <a:cubicBezTo>
                    <a:pt x="14940" y="25749"/>
                    <a:pt x="14961" y="25875"/>
                    <a:pt x="15002" y="26000"/>
                  </a:cubicBezTo>
                  <a:cubicBezTo>
                    <a:pt x="15212" y="26021"/>
                    <a:pt x="15442" y="26063"/>
                    <a:pt x="15651" y="26105"/>
                  </a:cubicBezTo>
                  <a:cubicBezTo>
                    <a:pt x="15693" y="26126"/>
                    <a:pt x="15714" y="26126"/>
                    <a:pt x="15735" y="26126"/>
                  </a:cubicBezTo>
                  <a:cubicBezTo>
                    <a:pt x="15986" y="26188"/>
                    <a:pt x="16216" y="26293"/>
                    <a:pt x="16383" y="26419"/>
                  </a:cubicBezTo>
                  <a:cubicBezTo>
                    <a:pt x="16425" y="26440"/>
                    <a:pt x="16488" y="26440"/>
                    <a:pt x="16509" y="26460"/>
                  </a:cubicBezTo>
                  <a:cubicBezTo>
                    <a:pt x="16530" y="26481"/>
                    <a:pt x="16530" y="26523"/>
                    <a:pt x="16530" y="26544"/>
                  </a:cubicBezTo>
                  <a:cubicBezTo>
                    <a:pt x="16655" y="26649"/>
                    <a:pt x="16760" y="26774"/>
                    <a:pt x="16865" y="26900"/>
                  </a:cubicBezTo>
                  <a:cubicBezTo>
                    <a:pt x="17262" y="27381"/>
                    <a:pt x="17471" y="28051"/>
                    <a:pt x="17451" y="28720"/>
                  </a:cubicBezTo>
                  <a:cubicBezTo>
                    <a:pt x="17409" y="30101"/>
                    <a:pt x="11571" y="30352"/>
                    <a:pt x="11445" y="30394"/>
                  </a:cubicBezTo>
                  <a:cubicBezTo>
                    <a:pt x="10797" y="30038"/>
                    <a:pt x="10441" y="29473"/>
                    <a:pt x="10692" y="28490"/>
                  </a:cubicBezTo>
                  <a:cubicBezTo>
                    <a:pt x="10755" y="28239"/>
                    <a:pt x="10880" y="28030"/>
                    <a:pt x="11027" y="27862"/>
                  </a:cubicBezTo>
                  <a:cubicBezTo>
                    <a:pt x="11404" y="26753"/>
                    <a:pt x="12492" y="26168"/>
                    <a:pt x="13663" y="26000"/>
                  </a:cubicBezTo>
                  <a:cubicBezTo>
                    <a:pt x="13580" y="25644"/>
                    <a:pt x="13538" y="25268"/>
                    <a:pt x="13517" y="24891"/>
                  </a:cubicBezTo>
                  <a:cubicBezTo>
                    <a:pt x="13203" y="23908"/>
                    <a:pt x="13119" y="22883"/>
                    <a:pt x="12889" y="21878"/>
                  </a:cubicBezTo>
                  <a:close/>
                  <a:moveTo>
                    <a:pt x="18308" y="30206"/>
                  </a:moveTo>
                  <a:cubicBezTo>
                    <a:pt x="18329" y="30269"/>
                    <a:pt x="18329" y="30310"/>
                    <a:pt x="18350" y="30352"/>
                  </a:cubicBezTo>
                  <a:cubicBezTo>
                    <a:pt x="18434" y="30331"/>
                    <a:pt x="18539" y="30331"/>
                    <a:pt x="18622" y="30331"/>
                  </a:cubicBezTo>
                  <a:lnTo>
                    <a:pt x="18601" y="30289"/>
                  </a:lnTo>
                  <a:lnTo>
                    <a:pt x="18601" y="30289"/>
                  </a:lnTo>
                  <a:cubicBezTo>
                    <a:pt x="18664" y="30310"/>
                    <a:pt x="18706" y="30331"/>
                    <a:pt x="18769" y="30352"/>
                  </a:cubicBezTo>
                  <a:cubicBezTo>
                    <a:pt x="18894" y="30373"/>
                    <a:pt x="19020" y="30394"/>
                    <a:pt x="19145" y="30457"/>
                  </a:cubicBezTo>
                  <a:cubicBezTo>
                    <a:pt x="19208" y="30499"/>
                    <a:pt x="19271" y="30541"/>
                    <a:pt x="19334" y="30582"/>
                  </a:cubicBezTo>
                  <a:cubicBezTo>
                    <a:pt x="19731" y="30729"/>
                    <a:pt x="20129" y="30854"/>
                    <a:pt x="20526" y="30980"/>
                  </a:cubicBezTo>
                  <a:cubicBezTo>
                    <a:pt x="20924" y="31106"/>
                    <a:pt x="23225" y="31315"/>
                    <a:pt x="23330" y="31503"/>
                  </a:cubicBezTo>
                  <a:cubicBezTo>
                    <a:pt x="23351" y="31524"/>
                    <a:pt x="23372" y="31566"/>
                    <a:pt x="23372" y="31587"/>
                  </a:cubicBezTo>
                  <a:cubicBezTo>
                    <a:pt x="23121" y="31608"/>
                    <a:pt x="22807" y="31733"/>
                    <a:pt x="22556" y="31838"/>
                  </a:cubicBezTo>
                  <a:cubicBezTo>
                    <a:pt x="22597" y="32205"/>
                    <a:pt x="22379" y="32592"/>
                    <a:pt x="21961" y="32592"/>
                  </a:cubicBezTo>
                  <a:cubicBezTo>
                    <a:pt x="21950" y="32592"/>
                    <a:pt x="21939" y="32592"/>
                    <a:pt x="21928" y="32591"/>
                  </a:cubicBezTo>
                  <a:cubicBezTo>
                    <a:pt x="21635" y="32591"/>
                    <a:pt x="21342" y="32549"/>
                    <a:pt x="21049" y="32507"/>
                  </a:cubicBezTo>
                  <a:cubicBezTo>
                    <a:pt x="20798" y="32507"/>
                    <a:pt x="20547" y="32549"/>
                    <a:pt x="20317" y="32570"/>
                  </a:cubicBezTo>
                  <a:cubicBezTo>
                    <a:pt x="19752" y="32612"/>
                    <a:pt x="19187" y="32654"/>
                    <a:pt x="18601" y="32696"/>
                  </a:cubicBezTo>
                  <a:cubicBezTo>
                    <a:pt x="17409" y="32779"/>
                    <a:pt x="16195" y="32842"/>
                    <a:pt x="14982" y="32905"/>
                  </a:cubicBezTo>
                  <a:cubicBezTo>
                    <a:pt x="13935" y="32968"/>
                    <a:pt x="12889" y="33010"/>
                    <a:pt x="11843" y="33072"/>
                  </a:cubicBezTo>
                  <a:cubicBezTo>
                    <a:pt x="11759" y="33156"/>
                    <a:pt x="11613" y="33198"/>
                    <a:pt x="11445" y="33198"/>
                  </a:cubicBezTo>
                  <a:lnTo>
                    <a:pt x="11299" y="33198"/>
                  </a:lnTo>
                  <a:cubicBezTo>
                    <a:pt x="11194" y="33240"/>
                    <a:pt x="11090" y="33282"/>
                    <a:pt x="10964" y="33302"/>
                  </a:cubicBezTo>
                  <a:cubicBezTo>
                    <a:pt x="10776" y="33340"/>
                    <a:pt x="10580" y="33348"/>
                    <a:pt x="10386" y="33348"/>
                  </a:cubicBezTo>
                  <a:cubicBezTo>
                    <a:pt x="10256" y="33348"/>
                    <a:pt x="10127" y="33344"/>
                    <a:pt x="10002" y="33344"/>
                  </a:cubicBezTo>
                  <a:cubicBezTo>
                    <a:pt x="9965" y="33341"/>
                    <a:pt x="9927" y="33340"/>
                    <a:pt x="9890" y="33340"/>
                  </a:cubicBezTo>
                  <a:cubicBezTo>
                    <a:pt x="9655" y="33340"/>
                    <a:pt x="9418" y="33392"/>
                    <a:pt x="9165" y="33428"/>
                  </a:cubicBezTo>
                  <a:cubicBezTo>
                    <a:pt x="8990" y="33447"/>
                    <a:pt x="8798" y="33462"/>
                    <a:pt x="8600" y="33462"/>
                  </a:cubicBezTo>
                  <a:cubicBezTo>
                    <a:pt x="8371" y="33462"/>
                    <a:pt x="8134" y="33442"/>
                    <a:pt x="7909" y="33386"/>
                  </a:cubicBezTo>
                  <a:cubicBezTo>
                    <a:pt x="7847" y="33386"/>
                    <a:pt x="7763" y="33386"/>
                    <a:pt x="7700" y="33365"/>
                  </a:cubicBezTo>
                  <a:cubicBezTo>
                    <a:pt x="7575" y="33365"/>
                    <a:pt x="7470" y="33323"/>
                    <a:pt x="7386" y="33282"/>
                  </a:cubicBezTo>
                  <a:cubicBezTo>
                    <a:pt x="7386" y="33282"/>
                    <a:pt x="7386" y="33282"/>
                    <a:pt x="7386" y="33302"/>
                  </a:cubicBezTo>
                  <a:cubicBezTo>
                    <a:pt x="7198" y="33240"/>
                    <a:pt x="7031" y="33135"/>
                    <a:pt x="6926" y="33010"/>
                  </a:cubicBezTo>
                  <a:cubicBezTo>
                    <a:pt x="6905" y="32947"/>
                    <a:pt x="6884" y="32863"/>
                    <a:pt x="6863" y="32779"/>
                  </a:cubicBezTo>
                  <a:cubicBezTo>
                    <a:pt x="6821" y="32654"/>
                    <a:pt x="6779" y="32507"/>
                    <a:pt x="6759" y="32382"/>
                  </a:cubicBezTo>
                  <a:cubicBezTo>
                    <a:pt x="6759" y="32382"/>
                    <a:pt x="6759" y="32361"/>
                    <a:pt x="6759" y="32361"/>
                  </a:cubicBezTo>
                  <a:cubicBezTo>
                    <a:pt x="6759" y="32340"/>
                    <a:pt x="6759" y="32298"/>
                    <a:pt x="6759" y="32277"/>
                  </a:cubicBezTo>
                  <a:cubicBezTo>
                    <a:pt x="6800" y="32026"/>
                    <a:pt x="6926" y="31838"/>
                    <a:pt x="7072" y="31670"/>
                  </a:cubicBezTo>
                  <a:cubicBezTo>
                    <a:pt x="7072" y="31670"/>
                    <a:pt x="7072" y="31691"/>
                    <a:pt x="7072" y="31712"/>
                  </a:cubicBezTo>
                  <a:cubicBezTo>
                    <a:pt x="7114" y="31650"/>
                    <a:pt x="7156" y="31587"/>
                    <a:pt x="7219" y="31545"/>
                  </a:cubicBezTo>
                  <a:lnTo>
                    <a:pt x="7177" y="31545"/>
                  </a:lnTo>
                  <a:cubicBezTo>
                    <a:pt x="7721" y="31064"/>
                    <a:pt x="8621" y="30854"/>
                    <a:pt x="9479" y="30561"/>
                  </a:cubicBezTo>
                  <a:lnTo>
                    <a:pt x="9479" y="30561"/>
                  </a:lnTo>
                  <a:cubicBezTo>
                    <a:pt x="9395" y="30729"/>
                    <a:pt x="9500" y="30896"/>
                    <a:pt x="9625" y="30980"/>
                  </a:cubicBezTo>
                  <a:cubicBezTo>
                    <a:pt x="9897" y="30980"/>
                    <a:pt x="10169" y="31022"/>
                    <a:pt x="10441" y="31106"/>
                  </a:cubicBezTo>
                  <a:cubicBezTo>
                    <a:pt x="10713" y="31126"/>
                    <a:pt x="10985" y="31147"/>
                    <a:pt x="11257" y="31168"/>
                  </a:cubicBezTo>
                  <a:cubicBezTo>
                    <a:pt x="11286" y="31170"/>
                    <a:pt x="11322" y="31171"/>
                    <a:pt x="11366" y="31171"/>
                  </a:cubicBezTo>
                  <a:cubicBezTo>
                    <a:pt x="11893" y="31171"/>
                    <a:pt x="13428" y="31060"/>
                    <a:pt x="13873" y="31022"/>
                  </a:cubicBezTo>
                  <a:cubicBezTo>
                    <a:pt x="14270" y="30980"/>
                    <a:pt x="14982" y="30938"/>
                    <a:pt x="15191" y="30938"/>
                  </a:cubicBezTo>
                  <a:cubicBezTo>
                    <a:pt x="15212" y="30938"/>
                    <a:pt x="15254" y="30917"/>
                    <a:pt x="15274" y="30917"/>
                  </a:cubicBezTo>
                  <a:cubicBezTo>
                    <a:pt x="15337" y="30896"/>
                    <a:pt x="15421" y="30875"/>
                    <a:pt x="15484" y="30833"/>
                  </a:cubicBezTo>
                  <a:cubicBezTo>
                    <a:pt x="15526" y="30833"/>
                    <a:pt x="15567" y="30813"/>
                    <a:pt x="15630" y="30813"/>
                  </a:cubicBezTo>
                  <a:cubicBezTo>
                    <a:pt x="15651" y="30813"/>
                    <a:pt x="16300" y="30624"/>
                    <a:pt x="16634" y="30561"/>
                  </a:cubicBezTo>
                  <a:cubicBezTo>
                    <a:pt x="17011" y="30499"/>
                    <a:pt x="17409" y="30478"/>
                    <a:pt x="17806" y="30415"/>
                  </a:cubicBezTo>
                  <a:cubicBezTo>
                    <a:pt x="17890" y="30394"/>
                    <a:pt x="17995" y="30394"/>
                    <a:pt x="18078" y="30373"/>
                  </a:cubicBezTo>
                  <a:cubicBezTo>
                    <a:pt x="18183" y="30352"/>
                    <a:pt x="18267" y="30289"/>
                    <a:pt x="18308" y="30206"/>
                  </a:cubicBezTo>
                  <a:close/>
                  <a:moveTo>
                    <a:pt x="10986" y="1"/>
                  </a:moveTo>
                  <a:cubicBezTo>
                    <a:pt x="10352" y="1"/>
                    <a:pt x="9722" y="12"/>
                    <a:pt x="9102" y="55"/>
                  </a:cubicBezTo>
                  <a:cubicBezTo>
                    <a:pt x="7784" y="159"/>
                    <a:pt x="6445" y="620"/>
                    <a:pt x="5817" y="1561"/>
                  </a:cubicBezTo>
                  <a:cubicBezTo>
                    <a:pt x="5671" y="1666"/>
                    <a:pt x="5524" y="1750"/>
                    <a:pt x="5419" y="1854"/>
                  </a:cubicBezTo>
                  <a:cubicBezTo>
                    <a:pt x="5399" y="1875"/>
                    <a:pt x="5378" y="1896"/>
                    <a:pt x="5357" y="1917"/>
                  </a:cubicBezTo>
                  <a:cubicBezTo>
                    <a:pt x="5168" y="2105"/>
                    <a:pt x="5022" y="2336"/>
                    <a:pt x="4959" y="2587"/>
                  </a:cubicBezTo>
                  <a:cubicBezTo>
                    <a:pt x="4875" y="2900"/>
                    <a:pt x="4896" y="3172"/>
                    <a:pt x="5001" y="3424"/>
                  </a:cubicBezTo>
                  <a:cubicBezTo>
                    <a:pt x="4896" y="4261"/>
                    <a:pt x="4917" y="5118"/>
                    <a:pt x="4980" y="5976"/>
                  </a:cubicBezTo>
                  <a:cubicBezTo>
                    <a:pt x="4959" y="5955"/>
                    <a:pt x="4938" y="5955"/>
                    <a:pt x="4917" y="5934"/>
                  </a:cubicBezTo>
                  <a:cubicBezTo>
                    <a:pt x="3591" y="5692"/>
                    <a:pt x="2248" y="5332"/>
                    <a:pt x="889" y="5332"/>
                  </a:cubicBezTo>
                  <a:cubicBezTo>
                    <a:pt x="726" y="5332"/>
                    <a:pt x="562" y="5337"/>
                    <a:pt x="398" y="5349"/>
                  </a:cubicBezTo>
                  <a:cubicBezTo>
                    <a:pt x="105" y="5369"/>
                    <a:pt x="0" y="5725"/>
                    <a:pt x="147" y="5934"/>
                  </a:cubicBezTo>
                  <a:cubicBezTo>
                    <a:pt x="1611" y="8048"/>
                    <a:pt x="2323" y="10517"/>
                    <a:pt x="3641" y="12714"/>
                  </a:cubicBezTo>
                  <a:cubicBezTo>
                    <a:pt x="4541" y="14262"/>
                    <a:pt x="5901" y="15183"/>
                    <a:pt x="7533" y="15852"/>
                  </a:cubicBezTo>
                  <a:cubicBezTo>
                    <a:pt x="7575" y="15863"/>
                    <a:pt x="7616" y="15868"/>
                    <a:pt x="7656" y="15868"/>
                  </a:cubicBezTo>
                  <a:cubicBezTo>
                    <a:pt x="7695" y="15868"/>
                    <a:pt x="7731" y="15863"/>
                    <a:pt x="7763" y="15852"/>
                  </a:cubicBezTo>
                  <a:cubicBezTo>
                    <a:pt x="8725" y="17212"/>
                    <a:pt x="9981" y="18405"/>
                    <a:pt x="11445" y="19033"/>
                  </a:cubicBezTo>
                  <a:cubicBezTo>
                    <a:pt x="11885" y="19660"/>
                    <a:pt x="12073" y="20581"/>
                    <a:pt x="12471" y="21292"/>
                  </a:cubicBezTo>
                  <a:cubicBezTo>
                    <a:pt x="12324" y="21962"/>
                    <a:pt x="12450" y="22736"/>
                    <a:pt x="12533" y="23406"/>
                  </a:cubicBezTo>
                  <a:cubicBezTo>
                    <a:pt x="12638" y="24138"/>
                    <a:pt x="12785" y="24870"/>
                    <a:pt x="13057" y="25540"/>
                  </a:cubicBezTo>
                  <a:cubicBezTo>
                    <a:pt x="13057" y="25561"/>
                    <a:pt x="13036" y="25561"/>
                    <a:pt x="13036" y="25582"/>
                  </a:cubicBezTo>
                  <a:cubicBezTo>
                    <a:pt x="12973" y="25582"/>
                    <a:pt x="12931" y="25582"/>
                    <a:pt x="12868" y="25603"/>
                  </a:cubicBezTo>
                  <a:cubicBezTo>
                    <a:pt x="12868" y="25561"/>
                    <a:pt x="12868" y="25540"/>
                    <a:pt x="12868" y="25519"/>
                  </a:cubicBezTo>
                  <a:cubicBezTo>
                    <a:pt x="12894" y="25374"/>
                    <a:pt x="12756" y="25271"/>
                    <a:pt x="12628" y="25271"/>
                  </a:cubicBezTo>
                  <a:cubicBezTo>
                    <a:pt x="12553" y="25271"/>
                    <a:pt x="12481" y="25308"/>
                    <a:pt x="12450" y="25393"/>
                  </a:cubicBezTo>
                  <a:cubicBezTo>
                    <a:pt x="12429" y="25498"/>
                    <a:pt x="12387" y="25582"/>
                    <a:pt x="12366" y="25665"/>
                  </a:cubicBezTo>
                  <a:cubicBezTo>
                    <a:pt x="11759" y="25770"/>
                    <a:pt x="11236" y="26042"/>
                    <a:pt x="10880" y="26628"/>
                  </a:cubicBezTo>
                  <a:cubicBezTo>
                    <a:pt x="10295" y="27569"/>
                    <a:pt x="10127" y="28720"/>
                    <a:pt x="9897" y="29829"/>
                  </a:cubicBezTo>
                  <a:cubicBezTo>
                    <a:pt x="9834" y="29934"/>
                    <a:pt x="9772" y="30038"/>
                    <a:pt x="9709" y="30143"/>
                  </a:cubicBezTo>
                  <a:cubicBezTo>
                    <a:pt x="8767" y="30478"/>
                    <a:pt x="7595" y="30624"/>
                    <a:pt x="6884" y="31126"/>
                  </a:cubicBezTo>
                  <a:cubicBezTo>
                    <a:pt x="6487" y="31419"/>
                    <a:pt x="6319" y="31775"/>
                    <a:pt x="6256" y="32173"/>
                  </a:cubicBezTo>
                  <a:cubicBezTo>
                    <a:pt x="6256" y="32173"/>
                    <a:pt x="6256" y="32194"/>
                    <a:pt x="6235" y="32194"/>
                  </a:cubicBezTo>
                  <a:cubicBezTo>
                    <a:pt x="6215" y="32214"/>
                    <a:pt x="6235" y="32256"/>
                    <a:pt x="6256" y="32277"/>
                  </a:cubicBezTo>
                  <a:cubicBezTo>
                    <a:pt x="6215" y="32696"/>
                    <a:pt x="6298" y="33135"/>
                    <a:pt x="6382" y="33616"/>
                  </a:cubicBezTo>
                  <a:cubicBezTo>
                    <a:pt x="6403" y="33763"/>
                    <a:pt x="6528" y="33846"/>
                    <a:pt x="6675" y="33846"/>
                  </a:cubicBezTo>
                  <a:cubicBezTo>
                    <a:pt x="6791" y="33847"/>
                    <a:pt x="6907" y="33848"/>
                    <a:pt x="7022" y="33848"/>
                  </a:cubicBezTo>
                  <a:cubicBezTo>
                    <a:pt x="9395" y="33848"/>
                    <a:pt x="11749" y="33648"/>
                    <a:pt x="14103" y="33449"/>
                  </a:cubicBezTo>
                  <a:cubicBezTo>
                    <a:pt x="14103" y="33470"/>
                    <a:pt x="14124" y="33470"/>
                    <a:pt x="14124" y="33470"/>
                  </a:cubicBezTo>
                  <a:cubicBezTo>
                    <a:pt x="14165" y="33519"/>
                    <a:pt x="14212" y="33540"/>
                    <a:pt x="14259" y="33540"/>
                  </a:cubicBezTo>
                  <a:cubicBezTo>
                    <a:pt x="14331" y="33540"/>
                    <a:pt x="14399" y="33491"/>
                    <a:pt x="14438" y="33428"/>
                  </a:cubicBezTo>
                  <a:cubicBezTo>
                    <a:pt x="16446" y="33261"/>
                    <a:pt x="18455" y="33093"/>
                    <a:pt x="20464" y="33030"/>
                  </a:cubicBezTo>
                  <a:cubicBezTo>
                    <a:pt x="20589" y="33010"/>
                    <a:pt x="20715" y="33010"/>
                    <a:pt x="20861" y="33010"/>
                  </a:cubicBezTo>
                  <a:cubicBezTo>
                    <a:pt x="20861" y="33051"/>
                    <a:pt x="20882" y="33072"/>
                    <a:pt x="20882" y="33114"/>
                  </a:cubicBezTo>
                  <a:cubicBezTo>
                    <a:pt x="20945" y="33093"/>
                    <a:pt x="21028" y="33072"/>
                    <a:pt x="21112" y="33072"/>
                  </a:cubicBezTo>
                  <a:cubicBezTo>
                    <a:pt x="21196" y="33072"/>
                    <a:pt x="21280" y="33093"/>
                    <a:pt x="21363" y="33114"/>
                  </a:cubicBezTo>
                  <a:cubicBezTo>
                    <a:pt x="21363" y="33093"/>
                    <a:pt x="21384" y="33093"/>
                    <a:pt x="21384" y="33072"/>
                  </a:cubicBezTo>
                  <a:cubicBezTo>
                    <a:pt x="21384" y="33051"/>
                    <a:pt x="21384" y="33030"/>
                    <a:pt x="21405" y="33010"/>
                  </a:cubicBezTo>
                  <a:cubicBezTo>
                    <a:pt x="22786" y="32947"/>
                    <a:pt x="24565" y="32717"/>
                    <a:pt x="23874" y="31064"/>
                  </a:cubicBezTo>
                  <a:cubicBezTo>
                    <a:pt x="23811" y="30938"/>
                    <a:pt x="23686" y="30875"/>
                    <a:pt x="23560" y="30875"/>
                  </a:cubicBezTo>
                  <a:cubicBezTo>
                    <a:pt x="23429" y="30885"/>
                    <a:pt x="23296" y="30889"/>
                    <a:pt x="23163" y="30889"/>
                  </a:cubicBezTo>
                  <a:cubicBezTo>
                    <a:pt x="21493" y="30889"/>
                    <a:pt x="19696" y="30187"/>
                    <a:pt x="18204" y="29432"/>
                  </a:cubicBezTo>
                  <a:cubicBezTo>
                    <a:pt x="18036" y="28825"/>
                    <a:pt x="17932" y="28134"/>
                    <a:pt x="17743" y="27486"/>
                  </a:cubicBezTo>
                  <a:cubicBezTo>
                    <a:pt x="17785" y="27088"/>
                    <a:pt x="17785" y="26691"/>
                    <a:pt x="17597" y="26356"/>
                  </a:cubicBezTo>
                  <a:cubicBezTo>
                    <a:pt x="17409" y="26042"/>
                    <a:pt x="17053" y="25833"/>
                    <a:pt x="16634" y="25665"/>
                  </a:cubicBezTo>
                  <a:cubicBezTo>
                    <a:pt x="16342" y="25477"/>
                    <a:pt x="15902" y="25289"/>
                    <a:pt x="15505" y="25247"/>
                  </a:cubicBezTo>
                  <a:cubicBezTo>
                    <a:pt x="15421" y="24033"/>
                    <a:pt x="15588" y="22799"/>
                    <a:pt x="15400" y="21627"/>
                  </a:cubicBezTo>
                  <a:cubicBezTo>
                    <a:pt x="16070" y="20937"/>
                    <a:pt x="16425" y="19807"/>
                    <a:pt x="16342" y="18844"/>
                  </a:cubicBezTo>
                  <a:cubicBezTo>
                    <a:pt x="18099" y="17903"/>
                    <a:pt x="19459" y="16187"/>
                    <a:pt x="20401" y="14492"/>
                  </a:cubicBezTo>
                  <a:cubicBezTo>
                    <a:pt x="20631" y="14074"/>
                    <a:pt x="20840" y="13634"/>
                    <a:pt x="21028" y="13174"/>
                  </a:cubicBezTo>
                  <a:lnTo>
                    <a:pt x="21091" y="13174"/>
                  </a:lnTo>
                  <a:cubicBezTo>
                    <a:pt x="22598" y="12504"/>
                    <a:pt x="23979" y="12232"/>
                    <a:pt x="24983" y="10831"/>
                  </a:cubicBezTo>
                  <a:cubicBezTo>
                    <a:pt x="25841" y="9617"/>
                    <a:pt x="26720" y="7985"/>
                    <a:pt x="27034" y="6520"/>
                  </a:cubicBezTo>
                  <a:cubicBezTo>
                    <a:pt x="27159" y="5851"/>
                    <a:pt x="27264" y="4825"/>
                    <a:pt x="26615" y="4428"/>
                  </a:cubicBezTo>
                  <a:cubicBezTo>
                    <a:pt x="25569" y="3779"/>
                    <a:pt x="23686" y="3863"/>
                    <a:pt x="22430" y="3779"/>
                  </a:cubicBezTo>
                  <a:cubicBezTo>
                    <a:pt x="22409" y="3758"/>
                    <a:pt x="22409" y="3737"/>
                    <a:pt x="22409" y="3696"/>
                  </a:cubicBezTo>
                  <a:cubicBezTo>
                    <a:pt x="22472" y="3549"/>
                    <a:pt x="22493" y="3361"/>
                    <a:pt x="22451" y="3172"/>
                  </a:cubicBezTo>
                  <a:cubicBezTo>
                    <a:pt x="22409" y="3047"/>
                    <a:pt x="22347" y="2900"/>
                    <a:pt x="22284" y="2796"/>
                  </a:cubicBezTo>
                  <a:cubicBezTo>
                    <a:pt x="22242" y="2628"/>
                    <a:pt x="22221" y="2461"/>
                    <a:pt x="22200" y="2294"/>
                  </a:cubicBezTo>
                  <a:cubicBezTo>
                    <a:pt x="22162" y="2130"/>
                    <a:pt x="22041" y="2057"/>
                    <a:pt x="21919" y="2057"/>
                  </a:cubicBezTo>
                  <a:cubicBezTo>
                    <a:pt x="21838" y="2057"/>
                    <a:pt x="21756" y="2089"/>
                    <a:pt x="21698" y="2147"/>
                  </a:cubicBezTo>
                  <a:cubicBezTo>
                    <a:pt x="20924" y="1499"/>
                    <a:pt x="20631" y="1038"/>
                    <a:pt x="20003" y="787"/>
                  </a:cubicBezTo>
                  <a:cubicBezTo>
                    <a:pt x="18400" y="162"/>
                    <a:pt x="15920" y="11"/>
                    <a:pt x="14133" y="11"/>
                  </a:cubicBezTo>
                  <a:cubicBezTo>
                    <a:pt x="14008" y="11"/>
                    <a:pt x="13886" y="12"/>
                    <a:pt x="13768" y="13"/>
                  </a:cubicBezTo>
                  <a:cubicBezTo>
                    <a:pt x="13582" y="16"/>
                    <a:pt x="13395" y="17"/>
                    <a:pt x="13208" y="17"/>
                  </a:cubicBezTo>
                  <a:cubicBezTo>
                    <a:pt x="12470" y="17"/>
                    <a:pt x="11726" y="1"/>
                    <a:pt x="109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4"/>
            <p:cNvSpPr/>
            <p:nvPr/>
          </p:nvSpPr>
          <p:spPr>
            <a:xfrm>
              <a:off x="2476600" y="2243550"/>
              <a:ext cx="2125" cy="1600"/>
            </a:xfrm>
            <a:custGeom>
              <a:rect b="b" l="l" r="r" t="t"/>
              <a:pathLst>
                <a:path extrusionOk="0" h="64" w="85">
                  <a:moveTo>
                    <a:pt x="84" y="0"/>
                  </a:moveTo>
                  <a:cubicBezTo>
                    <a:pt x="64" y="0"/>
                    <a:pt x="43" y="21"/>
                    <a:pt x="1" y="21"/>
                  </a:cubicBezTo>
                  <a:cubicBezTo>
                    <a:pt x="43" y="21"/>
                    <a:pt x="64" y="42"/>
                    <a:pt x="84" y="63"/>
                  </a:cubicBezTo>
                  <a:cubicBezTo>
                    <a:pt x="84" y="42"/>
                    <a:pt x="84" y="21"/>
                    <a:pt x="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4"/>
            <p:cNvSpPr/>
            <p:nvPr/>
          </p:nvSpPr>
          <p:spPr>
            <a:xfrm>
              <a:off x="2473475" y="2244075"/>
              <a:ext cx="550" cy="25"/>
            </a:xfrm>
            <a:custGeom>
              <a:rect b="b" l="l" r="r" t="t"/>
              <a:pathLst>
                <a:path extrusionOk="0" h="1" w="22">
                  <a:moveTo>
                    <a:pt x="0" y="0"/>
                  </a:moveTo>
                  <a:lnTo>
                    <a:pt x="0" y="0"/>
                  </a:lnTo>
                  <a:lnTo>
                    <a:pt x="21" y="0"/>
                  </a:lnTo>
                  <a:cubicBezTo>
                    <a:pt x="21" y="0"/>
                    <a:pt x="21"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4"/>
            <p:cNvSpPr/>
            <p:nvPr/>
          </p:nvSpPr>
          <p:spPr>
            <a:xfrm>
              <a:off x="2340075" y="2351825"/>
              <a:ext cx="25" cy="550"/>
            </a:xfrm>
            <a:custGeom>
              <a:rect b="b" l="l" r="r" t="t"/>
              <a:pathLst>
                <a:path extrusionOk="0" h="22" w="1">
                  <a:moveTo>
                    <a:pt x="1" y="1"/>
                  </a:moveTo>
                  <a:cubicBezTo>
                    <a:pt x="1" y="22"/>
                    <a:pt x="1" y="2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 name="Shape 1125"/>
        <p:cNvGrpSpPr/>
        <p:nvPr/>
      </p:nvGrpSpPr>
      <p:grpSpPr>
        <a:xfrm>
          <a:off x="0" y="0"/>
          <a:ext cx="0" cy="0"/>
          <a:chOff x="0" y="0"/>
          <a:chExt cx="0" cy="0"/>
        </a:xfrm>
      </p:grpSpPr>
      <p:sp>
        <p:nvSpPr>
          <p:cNvPr id="1126" name="Google Shape;1126;p35"/>
          <p:cNvSpPr txBox="1"/>
          <p:nvPr>
            <p:ph type="title"/>
          </p:nvPr>
        </p:nvSpPr>
        <p:spPr>
          <a:xfrm>
            <a:off x="1939100" y="1210911"/>
            <a:ext cx="5257500" cy="62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ASTRONOMY AWARD</a:t>
            </a:r>
            <a:endParaRPr/>
          </a:p>
        </p:txBody>
      </p:sp>
      <p:sp>
        <p:nvSpPr>
          <p:cNvPr id="1127" name="Google Shape;1127;p35"/>
          <p:cNvSpPr txBox="1"/>
          <p:nvPr>
            <p:ph idx="2" type="title"/>
          </p:nvPr>
        </p:nvSpPr>
        <p:spPr>
          <a:xfrm>
            <a:off x="2818800" y="1887929"/>
            <a:ext cx="3506400" cy="40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Helena Patterson</a:t>
            </a:r>
            <a:endParaRPr/>
          </a:p>
        </p:txBody>
      </p:sp>
      <p:sp>
        <p:nvSpPr>
          <p:cNvPr id="1128" name="Google Shape;1128;p35"/>
          <p:cNvSpPr txBox="1"/>
          <p:nvPr>
            <p:ph idx="1" type="subTitle"/>
          </p:nvPr>
        </p:nvSpPr>
        <p:spPr>
          <a:xfrm>
            <a:off x="3016850" y="2461145"/>
            <a:ext cx="3110100" cy="75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cxnSp>
        <p:nvCxnSpPr>
          <p:cNvPr id="1129" name="Google Shape;1129;p35"/>
          <p:cNvCxnSpPr/>
          <p:nvPr/>
        </p:nvCxnSpPr>
        <p:spPr>
          <a:xfrm>
            <a:off x="2770400" y="2384832"/>
            <a:ext cx="3594900" cy="0"/>
          </a:xfrm>
          <a:prstGeom prst="straightConnector1">
            <a:avLst/>
          </a:prstGeom>
          <a:noFill/>
          <a:ln cap="flat" cmpd="sng" w="19050">
            <a:solidFill>
              <a:schemeClr val="dk2"/>
            </a:solidFill>
            <a:prstDash val="solid"/>
            <a:round/>
            <a:headEnd len="med" w="med" type="none"/>
            <a:tailEnd len="med" w="med" type="none"/>
          </a:ln>
        </p:spPr>
      </p:cxnSp>
      <p:sp>
        <p:nvSpPr>
          <p:cNvPr id="1130" name="Google Shape;1130;p35"/>
          <p:cNvSpPr txBox="1"/>
          <p:nvPr>
            <p:ph idx="4294967295" type="subTitle"/>
          </p:nvPr>
        </p:nvSpPr>
        <p:spPr>
          <a:xfrm>
            <a:off x="2000475" y="4030928"/>
            <a:ext cx="1710000" cy="17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Luis Ruiz</a:t>
            </a:r>
            <a:endParaRPr sz="1200"/>
          </a:p>
        </p:txBody>
      </p:sp>
      <p:sp>
        <p:nvSpPr>
          <p:cNvPr id="1131" name="Google Shape;1131;p35"/>
          <p:cNvSpPr txBox="1"/>
          <p:nvPr>
            <p:ph idx="4294967295" type="subTitle"/>
          </p:nvPr>
        </p:nvSpPr>
        <p:spPr>
          <a:xfrm>
            <a:off x="5439203" y="4032193"/>
            <a:ext cx="1710000" cy="17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Rose Jimenez</a:t>
            </a:r>
            <a:endParaRPr sz="1200"/>
          </a:p>
        </p:txBody>
      </p:sp>
      <p:sp>
        <p:nvSpPr>
          <p:cNvPr id="1132" name="Google Shape;1132;p35"/>
          <p:cNvSpPr txBox="1"/>
          <p:nvPr>
            <p:ph idx="4294967295" type="subTitle"/>
          </p:nvPr>
        </p:nvSpPr>
        <p:spPr>
          <a:xfrm>
            <a:off x="1941075" y="4363702"/>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Principal</a:t>
            </a:r>
            <a:endParaRPr sz="1000"/>
          </a:p>
        </p:txBody>
      </p:sp>
      <p:sp>
        <p:nvSpPr>
          <p:cNvPr id="1133" name="Google Shape;1133;p35"/>
          <p:cNvSpPr txBox="1"/>
          <p:nvPr>
            <p:ph idx="4294967295" type="subTitle"/>
          </p:nvPr>
        </p:nvSpPr>
        <p:spPr>
          <a:xfrm>
            <a:off x="5373776" y="4365485"/>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Teacher </a:t>
            </a:r>
            <a:endParaRPr sz="1000"/>
          </a:p>
        </p:txBody>
      </p:sp>
      <p:sp>
        <p:nvSpPr>
          <p:cNvPr id="1134" name="Google Shape;1134;p35"/>
          <p:cNvSpPr/>
          <p:nvPr/>
        </p:nvSpPr>
        <p:spPr>
          <a:xfrm>
            <a:off x="5860963" y="3563432"/>
            <a:ext cx="854425" cy="332100"/>
          </a:xfrm>
          <a:custGeom>
            <a:rect b="b" l="l" r="r" t="t"/>
            <a:pathLst>
              <a:path extrusionOk="0" h="13284" w="34177">
                <a:moveTo>
                  <a:pt x="19340" y="4476"/>
                </a:moveTo>
                <a:lnTo>
                  <a:pt x="19340" y="4476"/>
                </a:lnTo>
                <a:cubicBezTo>
                  <a:pt x="19232" y="5154"/>
                  <a:pt x="18933" y="5860"/>
                  <a:pt x="18635" y="6484"/>
                </a:cubicBezTo>
                <a:cubicBezTo>
                  <a:pt x="18499" y="6809"/>
                  <a:pt x="18309" y="7135"/>
                  <a:pt x="18147" y="7433"/>
                </a:cubicBezTo>
                <a:cubicBezTo>
                  <a:pt x="17713" y="7541"/>
                  <a:pt x="17279" y="7677"/>
                  <a:pt x="16872" y="7785"/>
                </a:cubicBezTo>
                <a:cubicBezTo>
                  <a:pt x="16682" y="7785"/>
                  <a:pt x="16492" y="7758"/>
                  <a:pt x="16329" y="7758"/>
                </a:cubicBezTo>
                <a:cubicBezTo>
                  <a:pt x="16953" y="6456"/>
                  <a:pt x="17903" y="4883"/>
                  <a:pt x="19340" y="4476"/>
                </a:cubicBezTo>
                <a:close/>
                <a:moveTo>
                  <a:pt x="16091" y="272"/>
                </a:moveTo>
                <a:cubicBezTo>
                  <a:pt x="16221" y="272"/>
                  <a:pt x="16221" y="1278"/>
                  <a:pt x="16194" y="1411"/>
                </a:cubicBezTo>
                <a:cubicBezTo>
                  <a:pt x="16194" y="1873"/>
                  <a:pt x="16085" y="2306"/>
                  <a:pt x="15950" y="2740"/>
                </a:cubicBezTo>
                <a:cubicBezTo>
                  <a:pt x="15651" y="3717"/>
                  <a:pt x="15163" y="4612"/>
                  <a:pt x="14594" y="5426"/>
                </a:cubicBezTo>
                <a:cubicBezTo>
                  <a:pt x="14024" y="6294"/>
                  <a:pt x="13346" y="7107"/>
                  <a:pt x="12586" y="7840"/>
                </a:cubicBezTo>
                <a:cubicBezTo>
                  <a:pt x="12098" y="7867"/>
                  <a:pt x="11610" y="7921"/>
                  <a:pt x="11149" y="7975"/>
                </a:cubicBezTo>
                <a:cubicBezTo>
                  <a:pt x="11529" y="5995"/>
                  <a:pt x="12369" y="4070"/>
                  <a:pt x="13481" y="2442"/>
                </a:cubicBezTo>
                <a:cubicBezTo>
                  <a:pt x="14105" y="1547"/>
                  <a:pt x="14946" y="516"/>
                  <a:pt x="16085" y="272"/>
                </a:cubicBezTo>
                <a:cubicBezTo>
                  <a:pt x="16087" y="272"/>
                  <a:pt x="16089" y="272"/>
                  <a:pt x="16091" y="272"/>
                </a:cubicBezTo>
                <a:close/>
                <a:moveTo>
                  <a:pt x="20154" y="7785"/>
                </a:moveTo>
                <a:lnTo>
                  <a:pt x="20154" y="7785"/>
                </a:lnTo>
                <a:cubicBezTo>
                  <a:pt x="20127" y="7894"/>
                  <a:pt x="20127" y="8002"/>
                  <a:pt x="20100" y="8111"/>
                </a:cubicBezTo>
                <a:cubicBezTo>
                  <a:pt x="19910" y="8084"/>
                  <a:pt x="19720" y="8057"/>
                  <a:pt x="19530" y="8030"/>
                </a:cubicBezTo>
                <a:cubicBezTo>
                  <a:pt x="19747" y="7921"/>
                  <a:pt x="19937" y="7840"/>
                  <a:pt x="20154" y="7785"/>
                </a:cubicBezTo>
                <a:close/>
                <a:moveTo>
                  <a:pt x="12234" y="8165"/>
                </a:moveTo>
                <a:lnTo>
                  <a:pt x="12234" y="8165"/>
                </a:lnTo>
                <a:cubicBezTo>
                  <a:pt x="11854" y="8491"/>
                  <a:pt x="11447" y="8816"/>
                  <a:pt x="11013" y="9087"/>
                </a:cubicBezTo>
                <a:cubicBezTo>
                  <a:pt x="11013" y="9087"/>
                  <a:pt x="10986" y="9115"/>
                  <a:pt x="10959" y="9115"/>
                </a:cubicBezTo>
                <a:cubicBezTo>
                  <a:pt x="10959" y="8952"/>
                  <a:pt x="10986" y="8789"/>
                  <a:pt x="11013" y="8653"/>
                </a:cubicBezTo>
                <a:cubicBezTo>
                  <a:pt x="11040" y="8518"/>
                  <a:pt x="11067" y="8382"/>
                  <a:pt x="11067" y="8274"/>
                </a:cubicBezTo>
                <a:cubicBezTo>
                  <a:pt x="11474" y="8219"/>
                  <a:pt x="11854" y="8192"/>
                  <a:pt x="12234" y="8165"/>
                </a:cubicBezTo>
                <a:close/>
                <a:moveTo>
                  <a:pt x="15841" y="8030"/>
                </a:moveTo>
                <a:cubicBezTo>
                  <a:pt x="15841" y="8030"/>
                  <a:pt x="15841" y="8057"/>
                  <a:pt x="15841" y="8057"/>
                </a:cubicBezTo>
                <a:cubicBezTo>
                  <a:pt x="14214" y="8491"/>
                  <a:pt x="12613" y="8925"/>
                  <a:pt x="10986" y="9359"/>
                </a:cubicBezTo>
                <a:cubicBezTo>
                  <a:pt x="11420" y="9087"/>
                  <a:pt x="11800" y="8789"/>
                  <a:pt x="12152" y="8491"/>
                </a:cubicBezTo>
                <a:cubicBezTo>
                  <a:pt x="12288" y="8382"/>
                  <a:pt x="12424" y="8247"/>
                  <a:pt x="12559" y="8138"/>
                </a:cubicBezTo>
                <a:cubicBezTo>
                  <a:pt x="12695" y="8111"/>
                  <a:pt x="12830" y="8111"/>
                  <a:pt x="12966" y="8111"/>
                </a:cubicBezTo>
                <a:cubicBezTo>
                  <a:pt x="13915" y="8057"/>
                  <a:pt x="14865" y="8030"/>
                  <a:pt x="15841" y="8030"/>
                </a:cubicBezTo>
                <a:close/>
                <a:moveTo>
                  <a:pt x="10796" y="8301"/>
                </a:moveTo>
                <a:lnTo>
                  <a:pt x="10796" y="8301"/>
                </a:lnTo>
                <a:cubicBezTo>
                  <a:pt x="10715" y="8626"/>
                  <a:pt x="10688" y="8952"/>
                  <a:pt x="10661" y="9304"/>
                </a:cubicBezTo>
                <a:cubicBezTo>
                  <a:pt x="10444" y="9413"/>
                  <a:pt x="10254" y="9521"/>
                  <a:pt x="10037" y="9603"/>
                </a:cubicBezTo>
                <a:lnTo>
                  <a:pt x="9142" y="9820"/>
                </a:lnTo>
                <a:cubicBezTo>
                  <a:pt x="8545" y="9793"/>
                  <a:pt x="8491" y="9169"/>
                  <a:pt x="8599" y="8599"/>
                </a:cubicBezTo>
                <a:cubicBezTo>
                  <a:pt x="9331" y="8491"/>
                  <a:pt x="10064" y="8382"/>
                  <a:pt x="10796" y="8301"/>
                </a:cubicBezTo>
                <a:close/>
                <a:moveTo>
                  <a:pt x="8436" y="8626"/>
                </a:moveTo>
                <a:lnTo>
                  <a:pt x="8436" y="8626"/>
                </a:lnTo>
                <a:cubicBezTo>
                  <a:pt x="8355" y="9142"/>
                  <a:pt x="8382" y="9684"/>
                  <a:pt x="8789" y="9901"/>
                </a:cubicBezTo>
                <a:cubicBezTo>
                  <a:pt x="6158" y="10525"/>
                  <a:pt x="3473" y="10986"/>
                  <a:pt x="787" y="11176"/>
                </a:cubicBezTo>
                <a:cubicBezTo>
                  <a:pt x="2252" y="10254"/>
                  <a:pt x="3961" y="9684"/>
                  <a:pt x="5643" y="9250"/>
                </a:cubicBezTo>
                <a:cubicBezTo>
                  <a:pt x="6565" y="9006"/>
                  <a:pt x="7487" y="8816"/>
                  <a:pt x="8436" y="8626"/>
                </a:cubicBezTo>
                <a:close/>
                <a:moveTo>
                  <a:pt x="17197" y="8084"/>
                </a:moveTo>
                <a:cubicBezTo>
                  <a:pt x="17387" y="8084"/>
                  <a:pt x="17577" y="8111"/>
                  <a:pt x="17740" y="8111"/>
                </a:cubicBezTo>
                <a:cubicBezTo>
                  <a:pt x="17523" y="8436"/>
                  <a:pt x="17306" y="8789"/>
                  <a:pt x="17089" y="9115"/>
                </a:cubicBezTo>
                <a:cubicBezTo>
                  <a:pt x="16492" y="9955"/>
                  <a:pt x="15814" y="10742"/>
                  <a:pt x="15055" y="11447"/>
                </a:cubicBezTo>
                <a:cubicBezTo>
                  <a:pt x="15244" y="10389"/>
                  <a:pt x="15624" y="9332"/>
                  <a:pt x="16031" y="8382"/>
                </a:cubicBezTo>
                <a:cubicBezTo>
                  <a:pt x="16411" y="8301"/>
                  <a:pt x="16818" y="8192"/>
                  <a:pt x="17197" y="8084"/>
                </a:cubicBezTo>
                <a:close/>
                <a:moveTo>
                  <a:pt x="19123" y="8247"/>
                </a:moveTo>
                <a:cubicBezTo>
                  <a:pt x="19422" y="8301"/>
                  <a:pt x="19720" y="8328"/>
                  <a:pt x="20018" y="8382"/>
                </a:cubicBezTo>
                <a:cubicBezTo>
                  <a:pt x="19693" y="9386"/>
                  <a:pt x="18906" y="10308"/>
                  <a:pt x="18255" y="11013"/>
                </a:cubicBezTo>
                <a:cubicBezTo>
                  <a:pt x="18038" y="11230"/>
                  <a:pt x="17821" y="11474"/>
                  <a:pt x="17577" y="11691"/>
                </a:cubicBezTo>
                <a:cubicBezTo>
                  <a:pt x="17252" y="11366"/>
                  <a:pt x="17116" y="10932"/>
                  <a:pt x="17333" y="10308"/>
                </a:cubicBezTo>
                <a:cubicBezTo>
                  <a:pt x="17604" y="9494"/>
                  <a:pt x="18309" y="8735"/>
                  <a:pt x="19123" y="8247"/>
                </a:cubicBezTo>
                <a:close/>
                <a:moveTo>
                  <a:pt x="20317" y="8491"/>
                </a:moveTo>
                <a:cubicBezTo>
                  <a:pt x="22242" y="8491"/>
                  <a:pt x="24277" y="9359"/>
                  <a:pt x="25796" y="10633"/>
                </a:cubicBezTo>
                <a:cubicBezTo>
                  <a:pt x="25063" y="11230"/>
                  <a:pt x="23978" y="11501"/>
                  <a:pt x="23110" y="11746"/>
                </a:cubicBezTo>
                <a:cubicBezTo>
                  <a:pt x="21991" y="12062"/>
                  <a:pt x="20827" y="12269"/>
                  <a:pt x="19679" y="12269"/>
                </a:cubicBezTo>
                <a:cubicBezTo>
                  <a:pt x="19548" y="12269"/>
                  <a:pt x="19417" y="12266"/>
                  <a:pt x="19286" y="12261"/>
                </a:cubicBezTo>
                <a:cubicBezTo>
                  <a:pt x="18743" y="12261"/>
                  <a:pt x="18228" y="12125"/>
                  <a:pt x="17821" y="11881"/>
                </a:cubicBezTo>
                <a:cubicBezTo>
                  <a:pt x="18011" y="11691"/>
                  <a:pt x="18201" y="11556"/>
                  <a:pt x="18391" y="11393"/>
                </a:cubicBezTo>
                <a:cubicBezTo>
                  <a:pt x="19123" y="10606"/>
                  <a:pt x="19991" y="9359"/>
                  <a:pt x="20317" y="8491"/>
                </a:cubicBezTo>
                <a:close/>
                <a:moveTo>
                  <a:pt x="15624" y="8491"/>
                </a:moveTo>
                <a:cubicBezTo>
                  <a:pt x="15190" y="9521"/>
                  <a:pt x="14811" y="10633"/>
                  <a:pt x="14675" y="11773"/>
                </a:cubicBezTo>
                <a:cubicBezTo>
                  <a:pt x="14132" y="12207"/>
                  <a:pt x="13509" y="12559"/>
                  <a:pt x="12830" y="12614"/>
                </a:cubicBezTo>
                <a:cubicBezTo>
                  <a:pt x="12769" y="12619"/>
                  <a:pt x="12709" y="12621"/>
                  <a:pt x="12650" y="12621"/>
                </a:cubicBezTo>
                <a:cubicBezTo>
                  <a:pt x="11230" y="12621"/>
                  <a:pt x="10906" y="11067"/>
                  <a:pt x="10932" y="9738"/>
                </a:cubicBezTo>
                <a:cubicBezTo>
                  <a:pt x="12505" y="9359"/>
                  <a:pt x="14051" y="8925"/>
                  <a:pt x="15624" y="8491"/>
                </a:cubicBezTo>
                <a:close/>
                <a:moveTo>
                  <a:pt x="18092" y="8138"/>
                </a:moveTo>
                <a:cubicBezTo>
                  <a:pt x="18282" y="8165"/>
                  <a:pt x="18472" y="8165"/>
                  <a:pt x="18662" y="8192"/>
                </a:cubicBezTo>
                <a:cubicBezTo>
                  <a:pt x="17957" y="8708"/>
                  <a:pt x="17387" y="9386"/>
                  <a:pt x="17089" y="10091"/>
                </a:cubicBezTo>
                <a:cubicBezTo>
                  <a:pt x="16791" y="10823"/>
                  <a:pt x="16926" y="11447"/>
                  <a:pt x="17333" y="11881"/>
                </a:cubicBezTo>
                <a:cubicBezTo>
                  <a:pt x="16647" y="12488"/>
                  <a:pt x="15832" y="12967"/>
                  <a:pt x="14988" y="12967"/>
                </a:cubicBezTo>
                <a:cubicBezTo>
                  <a:pt x="14965" y="12967"/>
                  <a:pt x="14942" y="12967"/>
                  <a:pt x="14919" y="12966"/>
                </a:cubicBezTo>
                <a:cubicBezTo>
                  <a:pt x="14919" y="12641"/>
                  <a:pt x="14946" y="12288"/>
                  <a:pt x="14973" y="11935"/>
                </a:cubicBezTo>
                <a:cubicBezTo>
                  <a:pt x="15461" y="11529"/>
                  <a:pt x="15895" y="11067"/>
                  <a:pt x="16248" y="10688"/>
                </a:cubicBezTo>
                <a:cubicBezTo>
                  <a:pt x="16926" y="9901"/>
                  <a:pt x="17550" y="9033"/>
                  <a:pt x="18092" y="8138"/>
                </a:cubicBezTo>
                <a:close/>
                <a:moveTo>
                  <a:pt x="16194" y="1"/>
                </a:moveTo>
                <a:cubicBezTo>
                  <a:pt x="14539" y="218"/>
                  <a:pt x="13400" y="1981"/>
                  <a:pt x="12641" y="3283"/>
                </a:cubicBezTo>
                <a:cubicBezTo>
                  <a:pt x="11800" y="4721"/>
                  <a:pt x="11149" y="6348"/>
                  <a:pt x="10823" y="8002"/>
                </a:cubicBezTo>
                <a:cubicBezTo>
                  <a:pt x="10118" y="8084"/>
                  <a:pt x="9386" y="8165"/>
                  <a:pt x="8653" y="8301"/>
                </a:cubicBezTo>
                <a:cubicBezTo>
                  <a:pt x="8653" y="8274"/>
                  <a:pt x="8681" y="8247"/>
                  <a:pt x="8681" y="8219"/>
                </a:cubicBezTo>
                <a:cubicBezTo>
                  <a:pt x="8696" y="8159"/>
                  <a:pt x="8651" y="8123"/>
                  <a:pt x="8604" y="8123"/>
                </a:cubicBezTo>
                <a:cubicBezTo>
                  <a:pt x="8568" y="8123"/>
                  <a:pt x="8530" y="8145"/>
                  <a:pt x="8518" y="8192"/>
                </a:cubicBezTo>
                <a:cubicBezTo>
                  <a:pt x="8491" y="8219"/>
                  <a:pt x="8491" y="8274"/>
                  <a:pt x="8464" y="8328"/>
                </a:cubicBezTo>
                <a:cubicBezTo>
                  <a:pt x="7894" y="8436"/>
                  <a:pt x="7324" y="8545"/>
                  <a:pt x="6755" y="8681"/>
                </a:cubicBezTo>
                <a:cubicBezTo>
                  <a:pt x="4802" y="9115"/>
                  <a:pt x="2795" y="9711"/>
                  <a:pt x="1032" y="10661"/>
                </a:cubicBezTo>
                <a:cubicBezTo>
                  <a:pt x="706" y="10850"/>
                  <a:pt x="408" y="11040"/>
                  <a:pt x="136" y="11230"/>
                </a:cubicBezTo>
                <a:cubicBezTo>
                  <a:pt x="1" y="11312"/>
                  <a:pt x="28" y="11529"/>
                  <a:pt x="191" y="11529"/>
                </a:cubicBezTo>
                <a:cubicBezTo>
                  <a:pt x="3744" y="11393"/>
                  <a:pt x="7189" y="10688"/>
                  <a:pt x="10606" y="9820"/>
                </a:cubicBezTo>
                <a:cubicBezTo>
                  <a:pt x="10606" y="11095"/>
                  <a:pt x="10959" y="12559"/>
                  <a:pt x="12315" y="12885"/>
                </a:cubicBezTo>
                <a:cubicBezTo>
                  <a:pt x="12467" y="12920"/>
                  <a:pt x="12619" y="12937"/>
                  <a:pt x="12769" y="12937"/>
                </a:cubicBezTo>
                <a:cubicBezTo>
                  <a:pt x="13421" y="12937"/>
                  <a:pt x="14047" y="12626"/>
                  <a:pt x="14621" y="12207"/>
                </a:cubicBezTo>
                <a:lnTo>
                  <a:pt x="14621" y="12207"/>
                </a:lnTo>
                <a:cubicBezTo>
                  <a:pt x="14594" y="12505"/>
                  <a:pt x="14594" y="12803"/>
                  <a:pt x="14594" y="13102"/>
                </a:cubicBezTo>
                <a:cubicBezTo>
                  <a:pt x="14621" y="13210"/>
                  <a:pt x="14675" y="13264"/>
                  <a:pt x="14783" y="13264"/>
                </a:cubicBezTo>
                <a:cubicBezTo>
                  <a:pt x="14877" y="13277"/>
                  <a:pt x="14970" y="13283"/>
                  <a:pt x="15064" y="13283"/>
                </a:cubicBezTo>
                <a:cubicBezTo>
                  <a:pt x="15968" y="13283"/>
                  <a:pt x="16839" y="12713"/>
                  <a:pt x="17577" y="12098"/>
                </a:cubicBezTo>
                <a:cubicBezTo>
                  <a:pt x="17821" y="12261"/>
                  <a:pt x="18120" y="12397"/>
                  <a:pt x="18445" y="12451"/>
                </a:cubicBezTo>
                <a:cubicBezTo>
                  <a:pt x="18851" y="12537"/>
                  <a:pt x="19270" y="12573"/>
                  <a:pt x="19693" y="12573"/>
                </a:cubicBezTo>
                <a:cubicBezTo>
                  <a:pt x="20742" y="12573"/>
                  <a:pt x="21819" y="12349"/>
                  <a:pt x="22785" y="12098"/>
                </a:cubicBezTo>
                <a:cubicBezTo>
                  <a:pt x="23870" y="11827"/>
                  <a:pt x="25280" y="11474"/>
                  <a:pt x="26121" y="10661"/>
                </a:cubicBezTo>
                <a:cubicBezTo>
                  <a:pt x="26148" y="10633"/>
                  <a:pt x="26175" y="10525"/>
                  <a:pt x="26121" y="10471"/>
                </a:cubicBezTo>
                <a:cubicBezTo>
                  <a:pt x="24684" y="9250"/>
                  <a:pt x="22839" y="8653"/>
                  <a:pt x="21049" y="8274"/>
                </a:cubicBezTo>
                <a:cubicBezTo>
                  <a:pt x="20832" y="8219"/>
                  <a:pt x="20615" y="8192"/>
                  <a:pt x="20398" y="8138"/>
                </a:cubicBezTo>
                <a:cubicBezTo>
                  <a:pt x="20425" y="7948"/>
                  <a:pt x="20452" y="7758"/>
                  <a:pt x="20452" y="7568"/>
                </a:cubicBezTo>
                <a:cubicBezTo>
                  <a:pt x="20475" y="7479"/>
                  <a:pt x="20404" y="7426"/>
                  <a:pt x="20333" y="7426"/>
                </a:cubicBezTo>
                <a:cubicBezTo>
                  <a:pt x="20318" y="7426"/>
                  <a:pt x="20303" y="7428"/>
                  <a:pt x="20290" y="7433"/>
                </a:cubicBezTo>
                <a:cubicBezTo>
                  <a:pt x="19856" y="7514"/>
                  <a:pt x="19449" y="7704"/>
                  <a:pt x="19042" y="7948"/>
                </a:cubicBezTo>
                <a:cubicBezTo>
                  <a:pt x="18771" y="7921"/>
                  <a:pt x="18526" y="7894"/>
                  <a:pt x="18255" y="7867"/>
                </a:cubicBezTo>
                <a:cubicBezTo>
                  <a:pt x="18282" y="7840"/>
                  <a:pt x="18282" y="7813"/>
                  <a:pt x="18309" y="7785"/>
                </a:cubicBezTo>
                <a:cubicBezTo>
                  <a:pt x="22399" y="6713"/>
                  <a:pt x="26526" y="5843"/>
                  <a:pt x="30766" y="5843"/>
                </a:cubicBezTo>
                <a:cubicBezTo>
                  <a:pt x="31671" y="5843"/>
                  <a:pt x="32582" y="5882"/>
                  <a:pt x="33499" y="5968"/>
                </a:cubicBezTo>
                <a:cubicBezTo>
                  <a:pt x="33119" y="6239"/>
                  <a:pt x="32685" y="6429"/>
                  <a:pt x="32278" y="6646"/>
                </a:cubicBezTo>
                <a:cubicBezTo>
                  <a:pt x="32113" y="6717"/>
                  <a:pt x="32215" y="6933"/>
                  <a:pt x="32370" y="6933"/>
                </a:cubicBezTo>
                <a:cubicBezTo>
                  <a:pt x="32393" y="6933"/>
                  <a:pt x="32417" y="6928"/>
                  <a:pt x="32441" y="6918"/>
                </a:cubicBezTo>
                <a:cubicBezTo>
                  <a:pt x="33011" y="6646"/>
                  <a:pt x="33580" y="6402"/>
                  <a:pt x="34068" y="5941"/>
                </a:cubicBezTo>
                <a:cubicBezTo>
                  <a:pt x="34177" y="5833"/>
                  <a:pt x="34068" y="5670"/>
                  <a:pt x="33933" y="5670"/>
                </a:cubicBezTo>
                <a:cubicBezTo>
                  <a:pt x="32843" y="5546"/>
                  <a:pt x="31762" y="5490"/>
                  <a:pt x="30688" y="5490"/>
                </a:cubicBezTo>
                <a:cubicBezTo>
                  <a:pt x="26572" y="5490"/>
                  <a:pt x="22554" y="6313"/>
                  <a:pt x="18554" y="7324"/>
                </a:cubicBezTo>
                <a:cubicBezTo>
                  <a:pt x="18581" y="7297"/>
                  <a:pt x="18581" y="7270"/>
                  <a:pt x="18608" y="7243"/>
                </a:cubicBezTo>
                <a:cubicBezTo>
                  <a:pt x="19096" y="6348"/>
                  <a:pt x="19611" y="5290"/>
                  <a:pt x="19666" y="4259"/>
                </a:cubicBezTo>
                <a:cubicBezTo>
                  <a:pt x="19689" y="4165"/>
                  <a:pt x="19610" y="4091"/>
                  <a:pt x="19518" y="4091"/>
                </a:cubicBezTo>
                <a:cubicBezTo>
                  <a:pt x="19504" y="4091"/>
                  <a:pt x="19490" y="4093"/>
                  <a:pt x="19476" y="4097"/>
                </a:cubicBezTo>
                <a:cubicBezTo>
                  <a:pt x="17794" y="4449"/>
                  <a:pt x="16709" y="6267"/>
                  <a:pt x="16004" y="7704"/>
                </a:cubicBezTo>
                <a:cubicBezTo>
                  <a:pt x="16004" y="7704"/>
                  <a:pt x="15977" y="7731"/>
                  <a:pt x="15977" y="7758"/>
                </a:cubicBezTo>
                <a:cubicBezTo>
                  <a:pt x="15651" y="7745"/>
                  <a:pt x="15326" y="7738"/>
                  <a:pt x="15000" y="7738"/>
                </a:cubicBezTo>
                <a:cubicBezTo>
                  <a:pt x="14675" y="7738"/>
                  <a:pt x="14349" y="7745"/>
                  <a:pt x="14024" y="7758"/>
                </a:cubicBezTo>
                <a:cubicBezTo>
                  <a:pt x="13644" y="7785"/>
                  <a:pt x="13264" y="7785"/>
                  <a:pt x="12885" y="7813"/>
                </a:cubicBezTo>
                <a:cubicBezTo>
                  <a:pt x="13888" y="6836"/>
                  <a:pt x="14729" y="5697"/>
                  <a:pt x="15407" y="4504"/>
                </a:cubicBezTo>
                <a:cubicBezTo>
                  <a:pt x="16140" y="3174"/>
                  <a:pt x="16682" y="1601"/>
                  <a:pt x="16302" y="109"/>
                </a:cubicBezTo>
                <a:cubicBezTo>
                  <a:pt x="16302" y="55"/>
                  <a:pt x="16248" y="1"/>
                  <a:pt x="161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5"/>
          <p:cNvSpPr/>
          <p:nvPr/>
        </p:nvSpPr>
        <p:spPr>
          <a:xfrm>
            <a:off x="2534913" y="3482857"/>
            <a:ext cx="641125" cy="490975"/>
          </a:xfrm>
          <a:custGeom>
            <a:rect b="b" l="l" r="r" t="t"/>
            <a:pathLst>
              <a:path extrusionOk="0" h="19639" w="25645">
                <a:moveTo>
                  <a:pt x="9940" y="8422"/>
                </a:moveTo>
                <a:cubicBezTo>
                  <a:pt x="10021" y="8910"/>
                  <a:pt x="10048" y="9398"/>
                  <a:pt x="10076" y="9886"/>
                </a:cubicBezTo>
                <a:cubicBezTo>
                  <a:pt x="9913" y="9914"/>
                  <a:pt x="9750" y="9941"/>
                  <a:pt x="9587" y="9968"/>
                </a:cubicBezTo>
                <a:cubicBezTo>
                  <a:pt x="9587" y="9968"/>
                  <a:pt x="9587" y="9941"/>
                  <a:pt x="9587" y="9914"/>
                </a:cubicBezTo>
                <a:cubicBezTo>
                  <a:pt x="9696" y="9452"/>
                  <a:pt x="9777" y="8910"/>
                  <a:pt x="9940" y="8422"/>
                </a:cubicBezTo>
                <a:close/>
                <a:moveTo>
                  <a:pt x="8394" y="583"/>
                </a:moveTo>
                <a:cubicBezTo>
                  <a:pt x="9425" y="3621"/>
                  <a:pt x="9397" y="6903"/>
                  <a:pt x="8855" y="10131"/>
                </a:cubicBezTo>
                <a:cubicBezTo>
                  <a:pt x="8123" y="10266"/>
                  <a:pt x="7363" y="10456"/>
                  <a:pt x="6631" y="10646"/>
                </a:cubicBezTo>
                <a:cubicBezTo>
                  <a:pt x="6685" y="10103"/>
                  <a:pt x="6739" y="9561"/>
                  <a:pt x="6794" y="9018"/>
                </a:cubicBezTo>
                <a:cubicBezTo>
                  <a:pt x="7011" y="6659"/>
                  <a:pt x="7390" y="4272"/>
                  <a:pt x="7987" y="1966"/>
                </a:cubicBezTo>
                <a:cubicBezTo>
                  <a:pt x="8095" y="1505"/>
                  <a:pt x="8204" y="1017"/>
                  <a:pt x="8394" y="583"/>
                </a:cubicBezTo>
                <a:close/>
                <a:moveTo>
                  <a:pt x="14036" y="9669"/>
                </a:moveTo>
                <a:cubicBezTo>
                  <a:pt x="14008" y="10863"/>
                  <a:pt x="13791" y="12192"/>
                  <a:pt x="13358" y="13385"/>
                </a:cubicBezTo>
                <a:cubicBezTo>
                  <a:pt x="13358" y="12951"/>
                  <a:pt x="13412" y="12572"/>
                  <a:pt x="13439" y="12328"/>
                </a:cubicBezTo>
                <a:cubicBezTo>
                  <a:pt x="13520" y="11487"/>
                  <a:pt x="13656" y="10537"/>
                  <a:pt x="13927" y="9697"/>
                </a:cubicBezTo>
                <a:cubicBezTo>
                  <a:pt x="13954" y="9669"/>
                  <a:pt x="13981" y="9669"/>
                  <a:pt x="14036" y="9669"/>
                </a:cubicBezTo>
                <a:close/>
                <a:moveTo>
                  <a:pt x="16233" y="10076"/>
                </a:moveTo>
                <a:cubicBezTo>
                  <a:pt x="16233" y="10999"/>
                  <a:pt x="16178" y="12328"/>
                  <a:pt x="15961" y="13494"/>
                </a:cubicBezTo>
                <a:cubicBezTo>
                  <a:pt x="15772" y="12355"/>
                  <a:pt x="15934" y="11188"/>
                  <a:pt x="16233" y="10076"/>
                </a:cubicBezTo>
                <a:close/>
                <a:moveTo>
                  <a:pt x="10076" y="10239"/>
                </a:moveTo>
                <a:cubicBezTo>
                  <a:pt x="10076" y="10402"/>
                  <a:pt x="10076" y="10565"/>
                  <a:pt x="10076" y="10754"/>
                </a:cubicBezTo>
                <a:cubicBezTo>
                  <a:pt x="10076" y="11649"/>
                  <a:pt x="10021" y="12572"/>
                  <a:pt x="9886" y="13494"/>
                </a:cubicBezTo>
                <a:cubicBezTo>
                  <a:pt x="9669" y="13521"/>
                  <a:pt x="9452" y="13575"/>
                  <a:pt x="9235" y="13602"/>
                </a:cubicBezTo>
                <a:cubicBezTo>
                  <a:pt x="9235" y="13250"/>
                  <a:pt x="9262" y="12951"/>
                  <a:pt x="9262" y="12734"/>
                </a:cubicBezTo>
                <a:cubicBezTo>
                  <a:pt x="9289" y="11921"/>
                  <a:pt x="9397" y="11134"/>
                  <a:pt x="9533" y="10348"/>
                </a:cubicBezTo>
                <a:cubicBezTo>
                  <a:pt x="9723" y="10293"/>
                  <a:pt x="9886" y="10266"/>
                  <a:pt x="10076" y="10239"/>
                </a:cubicBezTo>
                <a:close/>
                <a:moveTo>
                  <a:pt x="9180" y="10402"/>
                </a:moveTo>
                <a:cubicBezTo>
                  <a:pt x="8991" y="11432"/>
                  <a:pt x="8882" y="12490"/>
                  <a:pt x="8882" y="13548"/>
                </a:cubicBezTo>
                <a:cubicBezTo>
                  <a:pt x="8882" y="13575"/>
                  <a:pt x="8909" y="13630"/>
                  <a:pt x="8909" y="13684"/>
                </a:cubicBezTo>
                <a:cubicBezTo>
                  <a:pt x="8692" y="13711"/>
                  <a:pt x="8502" y="13738"/>
                  <a:pt x="8312" y="13792"/>
                </a:cubicBezTo>
                <a:cubicBezTo>
                  <a:pt x="8611" y="12680"/>
                  <a:pt x="8882" y="11568"/>
                  <a:pt x="9072" y="10429"/>
                </a:cubicBezTo>
                <a:cubicBezTo>
                  <a:pt x="9099" y="10429"/>
                  <a:pt x="9126" y="10402"/>
                  <a:pt x="9180" y="10402"/>
                </a:cubicBezTo>
                <a:close/>
                <a:moveTo>
                  <a:pt x="8801" y="10483"/>
                </a:moveTo>
                <a:lnTo>
                  <a:pt x="8801" y="10483"/>
                </a:lnTo>
                <a:cubicBezTo>
                  <a:pt x="8611" y="11622"/>
                  <a:pt x="8340" y="12734"/>
                  <a:pt x="8041" y="13819"/>
                </a:cubicBezTo>
                <a:cubicBezTo>
                  <a:pt x="7553" y="13901"/>
                  <a:pt x="7065" y="13982"/>
                  <a:pt x="6577" y="14036"/>
                </a:cubicBezTo>
                <a:cubicBezTo>
                  <a:pt x="6495" y="13060"/>
                  <a:pt x="6522" y="12029"/>
                  <a:pt x="6604" y="11026"/>
                </a:cubicBezTo>
                <a:cubicBezTo>
                  <a:pt x="7336" y="10836"/>
                  <a:pt x="8068" y="10646"/>
                  <a:pt x="8801" y="10483"/>
                </a:cubicBezTo>
                <a:close/>
                <a:moveTo>
                  <a:pt x="6278" y="11134"/>
                </a:moveTo>
                <a:cubicBezTo>
                  <a:pt x="6251" y="11568"/>
                  <a:pt x="6224" y="12029"/>
                  <a:pt x="6224" y="12463"/>
                </a:cubicBezTo>
                <a:cubicBezTo>
                  <a:pt x="6224" y="13006"/>
                  <a:pt x="6224" y="13548"/>
                  <a:pt x="6278" y="14091"/>
                </a:cubicBezTo>
                <a:cubicBezTo>
                  <a:pt x="6007" y="14118"/>
                  <a:pt x="5736" y="14145"/>
                  <a:pt x="5464" y="14172"/>
                </a:cubicBezTo>
                <a:cubicBezTo>
                  <a:pt x="4244" y="13819"/>
                  <a:pt x="3105" y="13331"/>
                  <a:pt x="2020" y="12707"/>
                </a:cubicBezTo>
                <a:cubicBezTo>
                  <a:pt x="3186" y="12111"/>
                  <a:pt x="4407" y="11677"/>
                  <a:pt x="5627" y="11297"/>
                </a:cubicBezTo>
                <a:cubicBezTo>
                  <a:pt x="5844" y="11243"/>
                  <a:pt x="6061" y="11188"/>
                  <a:pt x="6278" y="11134"/>
                </a:cubicBezTo>
                <a:close/>
                <a:moveTo>
                  <a:pt x="18592" y="9507"/>
                </a:moveTo>
                <a:cubicBezTo>
                  <a:pt x="18999" y="9534"/>
                  <a:pt x="19406" y="9561"/>
                  <a:pt x="19813" y="9588"/>
                </a:cubicBezTo>
                <a:cubicBezTo>
                  <a:pt x="21630" y="9724"/>
                  <a:pt x="23610" y="10049"/>
                  <a:pt x="25184" y="11053"/>
                </a:cubicBezTo>
                <a:cubicBezTo>
                  <a:pt x="23420" y="12490"/>
                  <a:pt x="21305" y="13467"/>
                  <a:pt x="19081" y="14063"/>
                </a:cubicBezTo>
                <a:cubicBezTo>
                  <a:pt x="19406" y="13277"/>
                  <a:pt x="19650" y="12463"/>
                  <a:pt x="20003" y="11704"/>
                </a:cubicBezTo>
                <a:cubicBezTo>
                  <a:pt x="20039" y="11612"/>
                  <a:pt x="19977" y="11533"/>
                  <a:pt x="19908" y="11533"/>
                </a:cubicBezTo>
                <a:cubicBezTo>
                  <a:pt x="19874" y="11533"/>
                  <a:pt x="19839" y="11551"/>
                  <a:pt x="19813" y="11595"/>
                </a:cubicBezTo>
                <a:cubicBezTo>
                  <a:pt x="19732" y="11731"/>
                  <a:pt x="19677" y="11894"/>
                  <a:pt x="19596" y="12029"/>
                </a:cubicBezTo>
                <a:cubicBezTo>
                  <a:pt x="19135" y="12924"/>
                  <a:pt x="18538" y="13711"/>
                  <a:pt x="17616" y="14172"/>
                </a:cubicBezTo>
                <a:cubicBezTo>
                  <a:pt x="16992" y="12626"/>
                  <a:pt x="17643" y="10863"/>
                  <a:pt x="18592" y="9507"/>
                </a:cubicBezTo>
                <a:close/>
                <a:moveTo>
                  <a:pt x="1830" y="12816"/>
                </a:moveTo>
                <a:cubicBezTo>
                  <a:pt x="2806" y="13385"/>
                  <a:pt x="3837" y="13847"/>
                  <a:pt x="4895" y="14199"/>
                </a:cubicBezTo>
                <a:cubicBezTo>
                  <a:pt x="4716" y="14206"/>
                  <a:pt x="4537" y="14210"/>
                  <a:pt x="4358" y="14210"/>
                </a:cubicBezTo>
                <a:cubicBezTo>
                  <a:pt x="3124" y="14210"/>
                  <a:pt x="1896" y="14028"/>
                  <a:pt x="853" y="13413"/>
                </a:cubicBezTo>
                <a:cubicBezTo>
                  <a:pt x="1152" y="13196"/>
                  <a:pt x="1504" y="12979"/>
                  <a:pt x="1830" y="12816"/>
                </a:cubicBezTo>
                <a:close/>
                <a:moveTo>
                  <a:pt x="18945" y="13521"/>
                </a:moveTo>
                <a:lnTo>
                  <a:pt x="18945" y="13521"/>
                </a:lnTo>
                <a:cubicBezTo>
                  <a:pt x="18864" y="13738"/>
                  <a:pt x="18755" y="13955"/>
                  <a:pt x="18674" y="14172"/>
                </a:cubicBezTo>
                <a:cubicBezTo>
                  <a:pt x="18484" y="14226"/>
                  <a:pt x="18267" y="14280"/>
                  <a:pt x="18050" y="14335"/>
                </a:cubicBezTo>
                <a:cubicBezTo>
                  <a:pt x="18403" y="14091"/>
                  <a:pt x="18701" y="13819"/>
                  <a:pt x="18945" y="13521"/>
                </a:cubicBezTo>
                <a:close/>
                <a:moveTo>
                  <a:pt x="17670" y="9495"/>
                </a:moveTo>
                <a:cubicBezTo>
                  <a:pt x="17869" y="9495"/>
                  <a:pt x="18068" y="9498"/>
                  <a:pt x="18267" y="9507"/>
                </a:cubicBezTo>
                <a:cubicBezTo>
                  <a:pt x="17290" y="10944"/>
                  <a:pt x="16667" y="12816"/>
                  <a:pt x="17372" y="14470"/>
                </a:cubicBezTo>
                <a:cubicBezTo>
                  <a:pt x="17019" y="14525"/>
                  <a:pt x="16667" y="14606"/>
                  <a:pt x="16314" y="14660"/>
                </a:cubicBezTo>
                <a:cubicBezTo>
                  <a:pt x="16206" y="14443"/>
                  <a:pt x="16151" y="14226"/>
                  <a:pt x="16070" y="14009"/>
                </a:cubicBezTo>
                <a:cubicBezTo>
                  <a:pt x="16097" y="13928"/>
                  <a:pt x="16124" y="13847"/>
                  <a:pt x="16124" y="13792"/>
                </a:cubicBezTo>
                <a:cubicBezTo>
                  <a:pt x="16423" y="12382"/>
                  <a:pt x="16450" y="10944"/>
                  <a:pt x="16477" y="9507"/>
                </a:cubicBezTo>
                <a:cubicBezTo>
                  <a:pt x="16875" y="9507"/>
                  <a:pt x="17272" y="9495"/>
                  <a:pt x="17670" y="9495"/>
                </a:cubicBezTo>
                <a:close/>
                <a:moveTo>
                  <a:pt x="7933" y="14199"/>
                </a:moveTo>
                <a:cubicBezTo>
                  <a:pt x="7906" y="14362"/>
                  <a:pt x="7851" y="14525"/>
                  <a:pt x="7797" y="14687"/>
                </a:cubicBezTo>
                <a:cubicBezTo>
                  <a:pt x="7417" y="14606"/>
                  <a:pt x="7011" y="14525"/>
                  <a:pt x="6631" y="14443"/>
                </a:cubicBezTo>
                <a:cubicBezTo>
                  <a:pt x="6604" y="14443"/>
                  <a:pt x="6604" y="14416"/>
                  <a:pt x="6604" y="14416"/>
                </a:cubicBezTo>
                <a:cubicBezTo>
                  <a:pt x="7065" y="14362"/>
                  <a:pt x="7499" y="14280"/>
                  <a:pt x="7933" y="14199"/>
                </a:cubicBezTo>
                <a:close/>
                <a:moveTo>
                  <a:pt x="8909" y="14009"/>
                </a:moveTo>
                <a:cubicBezTo>
                  <a:pt x="8936" y="14280"/>
                  <a:pt x="8991" y="14579"/>
                  <a:pt x="9045" y="14850"/>
                </a:cubicBezTo>
                <a:cubicBezTo>
                  <a:pt x="8719" y="14796"/>
                  <a:pt x="8367" y="14769"/>
                  <a:pt x="8041" y="14714"/>
                </a:cubicBezTo>
                <a:cubicBezTo>
                  <a:pt x="8095" y="14525"/>
                  <a:pt x="8150" y="14335"/>
                  <a:pt x="8204" y="14172"/>
                </a:cubicBezTo>
                <a:cubicBezTo>
                  <a:pt x="8448" y="14118"/>
                  <a:pt x="8665" y="14063"/>
                  <a:pt x="8909" y="14009"/>
                </a:cubicBezTo>
                <a:close/>
                <a:moveTo>
                  <a:pt x="9831" y="13819"/>
                </a:moveTo>
                <a:cubicBezTo>
                  <a:pt x="9804" y="14091"/>
                  <a:pt x="9750" y="14362"/>
                  <a:pt x="9669" y="14633"/>
                </a:cubicBezTo>
                <a:cubicBezTo>
                  <a:pt x="9669" y="14714"/>
                  <a:pt x="9642" y="14796"/>
                  <a:pt x="9614" y="14904"/>
                </a:cubicBezTo>
                <a:cubicBezTo>
                  <a:pt x="9533" y="14904"/>
                  <a:pt x="9452" y="14877"/>
                  <a:pt x="9370" y="14877"/>
                </a:cubicBezTo>
                <a:cubicBezTo>
                  <a:pt x="9316" y="14579"/>
                  <a:pt x="9262" y="14280"/>
                  <a:pt x="9262" y="13955"/>
                </a:cubicBezTo>
                <a:cubicBezTo>
                  <a:pt x="9452" y="13901"/>
                  <a:pt x="9642" y="13874"/>
                  <a:pt x="9831" y="13819"/>
                </a:cubicBezTo>
                <a:close/>
                <a:moveTo>
                  <a:pt x="16151" y="9534"/>
                </a:moveTo>
                <a:lnTo>
                  <a:pt x="16151" y="9534"/>
                </a:lnTo>
                <a:cubicBezTo>
                  <a:pt x="15690" y="10944"/>
                  <a:pt x="15365" y="12653"/>
                  <a:pt x="15826" y="14118"/>
                </a:cubicBezTo>
                <a:cubicBezTo>
                  <a:pt x="15772" y="14335"/>
                  <a:pt x="15690" y="14552"/>
                  <a:pt x="15609" y="14742"/>
                </a:cubicBezTo>
                <a:cubicBezTo>
                  <a:pt x="14904" y="14850"/>
                  <a:pt x="14171" y="14904"/>
                  <a:pt x="13493" y="14931"/>
                </a:cubicBezTo>
                <a:cubicBezTo>
                  <a:pt x="13412" y="14714"/>
                  <a:pt x="13385" y="14443"/>
                  <a:pt x="13358" y="14199"/>
                </a:cubicBezTo>
                <a:cubicBezTo>
                  <a:pt x="14036" y="12789"/>
                  <a:pt x="14307" y="11134"/>
                  <a:pt x="14361" y="9642"/>
                </a:cubicBezTo>
                <a:cubicBezTo>
                  <a:pt x="14931" y="9588"/>
                  <a:pt x="15527" y="9561"/>
                  <a:pt x="16151" y="9534"/>
                </a:cubicBezTo>
                <a:close/>
                <a:moveTo>
                  <a:pt x="13086" y="14687"/>
                </a:moveTo>
                <a:cubicBezTo>
                  <a:pt x="13086" y="14769"/>
                  <a:pt x="13113" y="14877"/>
                  <a:pt x="13141" y="14959"/>
                </a:cubicBezTo>
                <a:lnTo>
                  <a:pt x="12896" y="14959"/>
                </a:lnTo>
                <a:cubicBezTo>
                  <a:pt x="12978" y="14877"/>
                  <a:pt x="13032" y="14796"/>
                  <a:pt x="13086" y="14687"/>
                </a:cubicBezTo>
                <a:close/>
                <a:moveTo>
                  <a:pt x="11242" y="13521"/>
                </a:moveTo>
                <a:lnTo>
                  <a:pt x="11242" y="13521"/>
                </a:lnTo>
                <a:cubicBezTo>
                  <a:pt x="11133" y="13982"/>
                  <a:pt x="11052" y="14470"/>
                  <a:pt x="11025" y="14986"/>
                </a:cubicBezTo>
                <a:cubicBezTo>
                  <a:pt x="10672" y="14959"/>
                  <a:pt x="10293" y="14959"/>
                  <a:pt x="9967" y="14931"/>
                </a:cubicBezTo>
                <a:cubicBezTo>
                  <a:pt x="9994" y="14796"/>
                  <a:pt x="10021" y="14687"/>
                  <a:pt x="10048" y="14579"/>
                </a:cubicBezTo>
                <a:cubicBezTo>
                  <a:pt x="10103" y="14308"/>
                  <a:pt x="10157" y="14009"/>
                  <a:pt x="10211" y="13738"/>
                </a:cubicBezTo>
                <a:cubicBezTo>
                  <a:pt x="10564" y="13657"/>
                  <a:pt x="10889" y="13602"/>
                  <a:pt x="11242" y="13521"/>
                </a:cubicBezTo>
                <a:close/>
                <a:moveTo>
                  <a:pt x="13547" y="9724"/>
                </a:moveTo>
                <a:lnTo>
                  <a:pt x="13547" y="9724"/>
                </a:lnTo>
                <a:cubicBezTo>
                  <a:pt x="13249" y="10673"/>
                  <a:pt x="13141" y="11704"/>
                  <a:pt x="13059" y="12626"/>
                </a:cubicBezTo>
                <a:cubicBezTo>
                  <a:pt x="13005" y="13033"/>
                  <a:pt x="12978" y="13575"/>
                  <a:pt x="13005" y="14118"/>
                </a:cubicBezTo>
                <a:cubicBezTo>
                  <a:pt x="12842" y="14416"/>
                  <a:pt x="12679" y="14714"/>
                  <a:pt x="12490" y="14986"/>
                </a:cubicBezTo>
                <a:lnTo>
                  <a:pt x="11296" y="14986"/>
                </a:lnTo>
                <a:cubicBezTo>
                  <a:pt x="11323" y="14470"/>
                  <a:pt x="11405" y="13955"/>
                  <a:pt x="11513" y="13467"/>
                </a:cubicBezTo>
                <a:cubicBezTo>
                  <a:pt x="11676" y="13413"/>
                  <a:pt x="11866" y="13385"/>
                  <a:pt x="12028" y="13358"/>
                </a:cubicBezTo>
                <a:cubicBezTo>
                  <a:pt x="12176" y="13334"/>
                  <a:pt x="12123" y="13107"/>
                  <a:pt x="11989" y="13107"/>
                </a:cubicBezTo>
                <a:cubicBezTo>
                  <a:pt x="11976" y="13107"/>
                  <a:pt x="11962" y="13109"/>
                  <a:pt x="11947" y="13114"/>
                </a:cubicBezTo>
                <a:cubicBezTo>
                  <a:pt x="11839" y="13114"/>
                  <a:pt x="11730" y="13141"/>
                  <a:pt x="11594" y="13168"/>
                </a:cubicBezTo>
                <a:cubicBezTo>
                  <a:pt x="11676" y="12870"/>
                  <a:pt x="11784" y="12572"/>
                  <a:pt x="11893" y="12273"/>
                </a:cubicBezTo>
                <a:cubicBezTo>
                  <a:pt x="11927" y="12187"/>
                  <a:pt x="11852" y="12122"/>
                  <a:pt x="11778" y="12122"/>
                </a:cubicBezTo>
                <a:cubicBezTo>
                  <a:pt x="11736" y="12122"/>
                  <a:pt x="11695" y="12143"/>
                  <a:pt x="11676" y="12192"/>
                </a:cubicBezTo>
                <a:cubicBezTo>
                  <a:pt x="11540" y="12517"/>
                  <a:pt x="11432" y="12870"/>
                  <a:pt x="11323" y="13223"/>
                </a:cubicBezTo>
                <a:cubicBezTo>
                  <a:pt x="10971" y="13277"/>
                  <a:pt x="10591" y="13358"/>
                  <a:pt x="10238" y="13413"/>
                </a:cubicBezTo>
                <a:cubicBezTo>
                  <a:pt x="10374" y="12545"/>
                  <a:pt x="10401" y="11649"/>
                  <a:pt x="10401" y="10754"/>
                </a:cubicBezTo>
                <a:cubicBezTo>
                  <a:pt x="10401" y="10565"/>
                  <a:pt x="10401" y="10375"/>
                  <a:pt x="10401" y="10185"/>
                </a:cubicBezTo>
                <a:cubicBezTo>
                  <a:pt x="11188" y="10049"/>
                  <a:pt x="11947" y="9914"/>
                  <a:pt x="12734" y="9805"/>
                </a:cubicBezTo>
                <a:cubicBezTo>
                  <a:pt x="13005" y="9778"/>
                  <a:pt x="13276" y="9751"/>
                  <a:pt x="13547" y="9724"/>
                </a:cubicBezTo>
                <a:close/>
                <a:moveTo>
                  <a:pt x="15473" y="15067"/>
                </a:moveTo>
                <a:lnTo>
                  <a:pt x="15473" y="15067"/>
                </a:lnTo>
                <a:cubicBezTo>
                  <a:pt x="15216" y="15535"/>
                  <a:pt x="14877" y="15822"/>
                  <a:pt x="14441" y="15822"/>
                </a:cubicBezTo>
                <a:cubicBezTo>
                  <a:pt x="14372" y="15822"/>
                  <a:pt x="14300" y="15814"/>
                  <a:pt x="14225" y="15799"/>
                </a:cubicBezTo>
                <a:cubicBezTo>
                  <a:pt x="13927" y="15718"/>
                  <a:pt x="13710" y="15501"/>
                  <a:pt x="13574" y="15203"/>
                </a:cubicBezTo>
                <a:cubicBezTo>
                  <a:pt x="14198" y="15176"/>
                  <a:pt x="14849" y="15121"/>
                  <a:pt x="15473" y="15067"/>
                </a:cubicBezTo>
                <a:close/>
                <a:moveTo>
                  <a:pt x="11296" y="15230"/>
                </a:moveTo>
                <a:lnTo>
                  <a:pt x="11296" y="15230"/>
                </a:lnTo>
                <a:cubicBezTo>
                  <a:pt x="11622" y="15257"/>
                  <a:pt x="11947" y="15257"/>
                  <a:pt x="12273" y="15257"/>
                </a:cubicBezTo>
                <a:cubicBezTo>
                  <a:pt x="12001" y="15582"/>
                  <a:pt x="11676" y="15881"/>
                  <a:pt x="11323" y="16098"/>
                </a:cubicBezTo>
                <a:cubicBezTo>
                  <a:pt x="11296" y="15827"/>
                  <a:pt x="11296" y="15528"/>
                  <a:pt x="11296" y="15230"/>
                </a:cubicBezTo>
                <a:close/>
                <a:moveTo>
                  <a:pt x="6658" y="14687"/>
                </a:moveTo>
                <a:cubicBezTo>
                  <a:pt x="7011" y="14769"/>
                  <a:pt x="7363" y="14850"/>
                  <a:pt x="7743" y="14904"/>
                </a:cubicBezTo>
                <a:cubicBezTo>
                  <a:pt x="7553" y="15474"/>
                  <a:pt x="7390" y="16044"/>
                  <a:pt x="7200" y="16586"/>
                </a:cubicBezTo>
                <a:cubicBezTo>
                  <a:pt x="7038" y="16342"/>
                  <a:pt x="6929" y="15989"/>
                  <a:pt x="6875" y="15745"/>
                </a:cubicBezTo>
                <a:cubicBezTo>
                  <a:pt x="6766" y="15393"/>
                  <a:pt x="6712" y="15040"/>
                  <a:pt x="6658" y="14687"/>
                </a:cubicBezTo>
                <a:close/>
                <a:moveTo>
                  <a:pt x="7960" y="14931"/>
                </a:moveTo>
                <a:cubicBezTo>
                  <a:pt x="8340" y="14986"/>
                  <a:pt x="8719" y="15040"/>
                  <a:pt x="9099" y="15094"/>
                </a:cubicBezTo>
                <a:cubicBezTo>
                  <a:pt x="9180" y="15311"/>
                  <a:pt x="9235" y="15501"/>
                  <a:pt x="9343" y="15664"/>
                </a:cubicBezTo>
                <a:cubicBezTo>
                  <a:pt x="9072" y="16315"/>
                  <a:pt x="8638" y="16939"/>
                  <a:pt x="7933" y="16993"/>
                </a:cubicBezTo>
                <a:cubicBezTo>
                  <a:pt x="7901" y="16996"/>
                  <a:pt x="7871" y="16998"/>
                  <a:pt x="7841" y="16998"/>
                </a:cubicBezTo>
                <a:cubicBezTo>
                  <a:pt x="7640" y="16998"/>
                  <a:pt x="7481" y="16921"/>
                  <a:pt x="7363" y="16803"/>
                </a:cubicBezTo>
                <a:cubicBezTo>
                  <a:pt x="7580" y="16179"/>
                  <a:pt x="7770" y="15555"/>
                  <a:pt x="7960" y="14931"/>
                </a:cubicBezTo>
                <a:close/>
                <a:moveTo>
                  <a:pt x="8416" y="1"/>
                </a:moveTo>
                <a:cubicBezTo>
                  <a:pt x="8367" y="1"/>
                  <a:pt x="8319" y="22"/>
                  <a:pt x="8285" y="68"/>
                </a:cubicBezTo>
                <a:cubicBezTo>
                  <a:pt x="7960" y="610"/>
                  <a:pt x="7824" y="1261"/>
                  <a:pt x="7661" y="1858"/>
                </a:cubicBezTo>
                <a:cubicBezTo>
                  <a:pt x="7363" y="2888"/>
                  <a:pt x="7173" y="3946"/>
                  <a:pt x="6983" y="5004"/>
                </a:cubicBezTo>
                <a:cubicBezTo>
                  <a:pt x="6658" y="6903"/>
                  <a:pt x="6414" y="8829"/>
                  <a:pt x="6278" y="10754"/>
                </a:cubicBezTo>
                <a:cubicBezTo>
                  <a:pt x="6088" y="10809"/>
                  <a:pt x="5898" y="10863"/>
                  <a:pt x="5709" y="10917"/>
                </a:cubicBezTo>
                <a:cubicBezTo>
                  <a:pt x="4352" y="11324"/>
                  <a:pt x="2942" y="11812"/>
                  <a:pt x="1667" y="12490"/>
                </a:cubicBezTo>
                <a:cubicBezTo>
                  <a:pt x="1125" y="12165"/>
                  <a:pt x="636" y="11785"/>
                  <a:pt x="175" y="11378"/>
                </a:cubicBezTo>
                <a:cubicBezTo>
                  <a:pt x="160" y="11368"/>
                  <a:pt x="143" y="11363"/>
                  <a:pt x="127" y="11363"/>
                </a:cubicBezTo>
                <a:cubicBezTo>
                  <a:pt x="59" y="11363"/>
                  <a:pt x="1" y="11443"/>
                  <a:pt x="67" y="11487"/>
                </a:cubicBezTo>
                <a:cubicBezTo>
                  <a:pt x="501" y="11894"/>
                  <a:pt x="989" y="12246"/>
                  <a:pt x="1504" y="12572"/>
                </a:cubicBezTo>
                <a:cubicBezTo>
                  <a:pt x="1125" y="12789"/>
                  <a:pt x="772" y="13006"/>
                  <a:pt x="419" y="13250"/>
                </a:cubicBezTo>
                <a:cubicBezTo>
                  <a:pt x="311" y="13331"/>
                  <a:pt x="311" y="13494"/>
                  <a:pt x="419" y="13575"/>
                </a:cubicBezTo>
                <a:cubicBezTo>
                  <a:pt x="1553" y="14357"/>
                  <a:pt x="2927" y="14576"/>
                  <a:pt x="4296" y="14576"/>
                </a:cubicBezTo>
                <a:cubicBezTo>
                  <a:pt x="4827" y="14576"/>
                  <a:pt x="5356" y="14543"/>
                  <a:pt x="5871" y="14497"/>
                </a:cubicBezTo>
                <a:cubicBezTo>
                  <a:pt x="6007" y="14525"/>
                  <a:pt x="6170" y="14552"/>
                  <a:pt x="6305" y="14606"/>
                </a:cubicBezTo>
                <a:cubicBezTo>
                  <a:pt x="6332" y="14877"/>
                  <a:pt x="6387" y="15176"/>
                  <a:pt x="6441" y="15447"/>
                </a:cubicBezTo>
                <a:cubicBezTo>
                  <a:pt x="6522" y="15989"/>
                  <a:pt x="6685" y="16586"/>
                  <a:pt x="7065" y="16993"/>
                </a:cubicBezTo>
                <a:cubicBezTo>
                  <a:pt x="6766" y="17861"/>
                  <a:pt x="6468" y="18702"/>
                  <a:pt x="6170" y="19543"/>
                </a:cubicBezTo>
                <a:cubicBezTo>
                  <a:pt x="6139" y="19603"/>
                  <a:pt x="6186" y="19639"/>
                  <a:pt x="6237" y="19639"/>
                </a:cubicBezTo>
                <a:cubicBezTo>
                  <a:pt x="6277" y="19639"/>
                  <a:pt x="6321" y="19617"/>
                  <a:pt x="6332" y="19570"/>
                </a:cubicBezTo>
                <a:cubicBezTo>
                  <a:pt x="6631" y="18783"/>
                  <a:pt x="6956" y="17969"/>
                  <a:pt x="7228" y="17156"/>
                </a:cubicBezTo>
                <a:cubicBezTo>
                  <a:pt x="7410" y="17295"/>
                  <a:pt x="7626" y="17354"/>
                  <a:pt x="7848" y="17354"/>
                </a:cubicBezTo>
                <a:cubicBezTo>
                  <a:pt x="8187" y="17354"/>
                  <a:pt x="8538" y="17217"/>
                  <a:pt x="8801" y="17020"/>
                </a:cubicBezTo>
                <a:cubicBezTo>
                  <a:pt x="9153" y="16749"/>
                  <a:pt x="9425" y="16369"/>
                  <a:pt x="9614" y="15935"/>
                </a:cubicBezTo>
                <a:cubicBezTo>
                  <a:pt x="9738" y="16036"/>
                  <a:pt x="9880" y="16095"/>
                  <a:pt x="10045" y="16095"/>
                </a:cubicBezTo>
                <a:cubicBezTo>
                  <a:pt x="10278" y="16095"/>
                  <a:pt x="10556" y="15977"/>
                  <a:pt x="10889" y="15691"/>
                </a:cubicBezTo>
                <a:cubicBezTo>
                  <a:pt x="10999" y="15603"/>
                  <a:pt x="10913" y="15444"/>
                  <a:pt x="10805" y="15444"/>
                </a:cubicBezTo>
                <a:cubicBezTo>
                  <a:pt x="10779" y="15444"/>
                  <a:pt x="10752" y="15453"/>
                  <a:pt x="10726" y="15474"/>
                </a:cubicBezTo>
                <a:cubicBezTo>
                  <a:pt x="10477" y="15646"/>
                  <a:pt x="10263" y="15718"/>
                  <a:pt x="10085" y="15718"/>
                </a:cubicBezTo>
                <a:cubicBezTo>
                  <a:pt x="9954" y="15718"/>
                  <a:pt x="9842" y="15679"/>
                  <a:pt x="9750" y="15610"/>
                </a:cubicBezTo>
                <a:cubicBezTo>
                  <a:pt x="9804" y="15447"/>
                  <a:pt x="9831" y="15311"/>
                  <a:pt x="9886" y="15148"/>
                </a:cubicBezTo>
                <a:cubicBezTo>
                  <a:pt x="10265" y="15176"/>
                  <a:pt x="10618" y="15203"/>
                  <a:pt x="10998" y="15230"/>
                </a:cubicBezTo>
                <a:cubicBezTo>
                  <a:pt x="10971" y="15610"/>
                  <a:pt x="10998" y="15989"/>
                  <a:pt x="11025" y="16396"/>
                </a:cubicBezTo>
                <a:cubicBezTo>
                  <a:pt x="11049" y="16494"/>
                  <a:pt x="11140" y="16702"/>
                  <a:pt x="11237" y="16702"/>
                </a:cubicBezTo>
                <a:cubicBezTo>
                  <a:pt x="11248" y="16702"/>
                  <a:pt x="11258" y="16700"/>
                  <a:pt x="11269" y="16695"/>
                </a:cubicBezTo>
                <a:cubicBezTo>
                  <a:pt x="11839" y="16369"/>
                  <a:pt x="12327" y="15962"/>
                  <a:pt x="12707" y="15555"/>
                </a:cubicBezTo>
                <a:lnTo>
                  <a:pt x="12761" y="15555"/>
                </a:lnTo>
                <a:cubicBezTo>
                  <a:pt x="12924" y="15555"/>
                  <a:pt x="13059" y="15393"/>
                  <a:pt x="13222" y="15365"/>
                </a:cubicBezTo>
                <a:cubicBezTo>
                  <a:pt x="13412" y="15799"/>
                  <a:pt x="13683" y="16071"/>
                  <a:pt x="14117" y="16206"/>
                </a:cubicBezTo>
                <a:cubicBezTo>
                  <a:pt x="14247" y="16248"/>
                  <a:pt x="14368" y="16267"/>
                  <a:pt x="14481" y="16267"/>
                </a:cubicBezTo>
                <a:cubicBezTo>
                  <a:pt x="15104" y="16267"/>
                  <a:pt x="15496" y="15687"/>
                  <a:pt x="15772" y="15067"/>
                </a:cubicBezTo>
                <a:cubicBezTo>
                  <a:pt x="15907" y="15040"/>
                  <a:pt x="16043" y="15013"/>
                  <a:pt x="16206" y="14986"/>
                </a:cubicBezTo>
                <a:lnTo>
                  <a:pt x="16260" y="15067"/>
                </a:lnTo>
                <a:cubicBezTo>
                  <a:pt x="16284" y="15099"/>
                  <a:pt x="16314" y="15112"/>
                  <a:pt x="16344" y="15112"/>
                </a:cubicBezTo>
                <a:cubicBezTo>
                  <a:pt x="16416" y="15112"/>
                  <a:pt x="16480" y="15035"/>
                  <a:pt x="16423" y="14959"/>
                </a:cubicBezTo>
                <a:cubicBezTo>
                  <a:pt x="16423" y="14959"/>
                  <a:pt x="16423" y="14931"/>
                  <a:pt x="16423" y="14931"/>
                </a:cubicBezTo>
                <a:cubicBezTo>
                  <a:pt x="17128" y="14823"/>
                  <a:pt x="17833" y="14687"/>
                  <a:pt x="18538" y="14525"/>
                </a:cubicBezTo>
                <a:lnTo>
                  <a:pt x="18538" y="14525"/>
                </a:lnTo>
                <a:cubicBezTo>
                  <a:pt x="18430" y="14796"/>
                  <a:pt x="18294" y="15094"/>
                  <a:pt x="18186" y="15365"/>
                </a:cubicBezTo>
                <a:cubicBezTo>
                  <a:pt x="18149" y="15457"/>
                  <a:pt x="18249" y="15524"/>
                  <a:pt x="18334" y="15524"/>
                </a:cubicBezTo>
                <a:cubicBezTo>
                  <a:pt x="18375" y="15524"/>
                  <a:pt x="18412" y="15509"/>
                  <a:pt x="18430" y="15474"/>
                </a:cubicBezTo>
                <a:cubicBezTo>
                  <a:pt x="18620" y="15121"/>
                  <a:pt x="18782" y="14769"/>
                  <a:pt x="18945" y="14416"/>
                </a:cubicBezTo>
                <a:cubicBezTo>
                  <a:pt x="21359" y="13792"/>
                  <a:pt x="23692" y="12734"/>
                  <a:pt x="25563" y="11161"/>
                </a:cubicBezTo>
                <a:cubicBezTo>
                  <a:pt x="25645" y="11080"/>
                  <a:pt x="25617" y="10971"/>
                  <a:pt x="25536" y="10917"/>
                </a:cubicBezTo>
                <a:cubicBezTo>
                  <a:pt x="24017" y="9832"/>
                  <a:pt x="22119" y="9480"/>
                  <a:pt x="20328" y="9290"/>
                </a:cubicBezTo>
                <a:cubicBezTo>
                  <a:pt x="19813" y="9235"/>
                  <a:pt x="19325" y="9208"/>
                  <a:pt x="18837" y="9181"/>
                </a:cubicBezTo>
                <a:cubicBezTo>
                  <a:pt x="18891" y="9100"/>
                  <a:pt x="18945" y="9018"/>
                  <a:pt x="18999" y="8964"/>
                </a:cubicBezTo>
                <a:cubicBezTo>
                  <a:pt x="19083" y="8860"/>
                  <a:pt x="19005" y="8739"/>
                  <a:pt x="18916" y="8739"/>
                </a:cubicBezTo>
                <a:cubicBezTo>
                  <a:pt x="18889" y="8739"/>
                  <a:pt x="18861" y="8750"/>
                  <a:pt x="18837" y="8774"/>
                </a:cubicBezTo>
                <a:cubicBezTo>
                  <a:pt x="18728" y="8910"/>
                  <a:pt x="18620" y="9046"/>
                  <a:pt x="18511" y="9181"/>
                </a:cubicBezTo>
                <a:cubicBezTo>
                  <a:pt x="18172" y="9168"/>
                  <a:pt x="17826" y="9161"/>
                  <a:pt x="17477" y="9161"/>
                </a:cubicBezTo>
                <a:cubicBezTo>
                  <a:pt x="17128" y="9161"/>
                  <a:pt x="16775" y="9168"/>
                  <a:pt x="16423" y="9181"/>
                </a:cubicBezTo>
                <a:cubicBezTo>
                  <a:pt x="16395" y="9168"/>
                  <a:pt x="16368" y="9161"/>
                  <a:pt x="16341" y="9161"/>
                </a:cubicBezTo>
                <a:cubicBezTo>
                  <a:pt x="16314" y="9161"/>
                  <a:pt x="16287" y="9168"/>
                  <a:pt x="16260" y="9181"/>
                </a:cubicBezTo>
                <a:cubicBezTo>
                  <a:pt x="15636" y="9208"/>
                  <a:pt x="14985" y="9263"/>
                  <a:pt x="14361" y="9317"/>
                </a:cubicBezTo>
                <a:cubicBezTo>
                  <a:pt x="14361" y="9100"/>
                  <a:pt x="14334" y="8883"/>
                  <a:pt x="14334" y="8666"/>
                </a:cubicBezTo>
                <a:cubicBezTo>
                  <a:pt x="14317" y="8567"/>
                  <a:pt x="14240" y="8508"/>
                  <a:pt x="14164" y="8508"/>
                </a:cubicBezTo>
                <a:cubicBezTo>
                  <a:pt x="14115" y="8508"/>
                  <a:pt x="14067" y="8532"/>
                  <a:pt x="14036" y="8584"/>
                </a:cubicBezTo>
                <a:cubicBezTo>
                  <a:pt x="13873" y="8829"/>
                  <a:pt x="13764" y="9100"/>
                  <a:pt x="13656" y="9371"/>
                </a:cubicBezTo>
                <a:cubicBezTo>
                  <a:pt x="13412" y="9398"/>
                  <a:pt x="13168" y="9425"/>
                  <a:pt x="12924" y="9452"/>
                </a:cubicBezTo>
                <a:cubicBezTo>
                  <a:pt x="12083" y="9561"/>
                  <a:pt x="11242" y="9669"/>
                  <a:pt x="10401" y="9832"/>
                </a:cubicBezTo>
                <a:cubicBezTo>
                  <a:pt x="10374" y="9154"/>
                  <a:pt x="10320" y="8476"/>
                  <a:pt x="10157" y="7825"/>
                </a:cubicBezTo>
                <a:cubicBezTo>
                  <a:pt x="10142" y="7751"/>
                  <a:pt x="10078" y="7709"/>
                  <a:pt x="10010" y="7709"/>
                </a:cubicBezTo>
                <a:cubicBezTo>
                  <a:pt x="9954" y="7709"/>
                  <a:pt x="9895" y="7737"/>
                  <a:pt x="9859" y="7798"/>
                </a:cubicBezTo>
                <a:cubicBezTo>
                  <a:pt x="9506" y="8476"/>
                  <a:pt x="9370" y="9290"/>
                  <a:pt x="9208" y="10049"/>
                </a:cubicBezTo>
                <a:lnTo>
                  <a:pt x="9126" y="10049"/>
                </a:lnTo>
                <a:cubicBezTo>
                  <a:pt x="9696" y="6713"/>
                  <a:pt x="9696" y="3322"/>
                  <a:pt x="8584" y="122"/>
                </a:cubicBezTo>
                <a:cubicBezTo>
                  <a:pt x="8552" y="43"/>
                  <a:pt x="8484" y="1"/>
                  <a:pt x="8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6" name="Google Shape;1136;p35"/>
          <p:cNvCxnSpPr/>
          <p:nvPr/>
        </p:nvCxnSpPr>
        <p:spPr>
          <a:xfrm>
            <a:off x="2216325" y="4285591"/>
            <a:ext cx="1278300" cy="0"/>
          </a:xfrm>
          <a:prstGeom prst="straightConnector1">
            <a:avLst/>
          </a:prstGeom>
          <a:noFill/>
          <a:ln cap="flat" cmpd="sng" w="19050">
            <a:solidFill>
              <a:schemeClr val="dk2"/>
            </a:solidFill>
            <a:prstDash val="solid"/>
            <a:round/>
            <a:headEnd len="med" w="med" type="none"/>
            <a:tailEnd len="med" w="med" type="none"/>
          </a:ln>
        </p:spPr>
      </p:cxnSp>
      <p:cxnSp>
        <p:nvCxnSpPr>
          <p:cNvPr id="1137" name="Google Shape;1137;p35"/>
          <p:cNvCxnSpPr/>
          <p:nvPr/>
        </p:nvCxnSpPr>
        <p:spPr>
          <a:xfrm>
            <a:off x="5649025" y="4285591"/>
            <a:ext cx="1278300" cy="0"/>
          </a:xfrm>
          <a:prstGeom prst="straightConnector1">
            <a:avLst/>
          </a:prstGeom>
          <a:noFill/>
          <a:ln cap="flat" cmpd="sng" w="19050">
            <a:solidFill>
              <a:schemeClr val="dk2"/>
            </a:solidFill>
            <a:prstDash val="solid"/>
            <a:round/>
            <a:headEnd len="med" w="med" type="none"/>
            <a:tailEnd len="med" w="med" type="none"/>
          </a:ln>
        </p:spPr>
      </p:cxnSp>
      <p:grpSp>
        <p:nvGrpSpPr>
          <p:cNvPr id="1138" name="Google Shape;1138;p35"/>
          <p:cNvGrpSpPr/>
          <p:nvPr/>
        </p:nvGrpSpPr>
        <p:grpSpPr>
          <a:xfrm>
            <a:off x="3932683" y="3758078"/>
            <a:ext cx="1278278" cy="821674"/>
            <a:chOff x="3864288" y="3473986"/>
            <a:chExt cx="1425377" cy="916229"/>
          </a:xfrm>
        </p:grpSpPr>
        <p:sp>
          <p:nvSpPr>
            <p:cNvPr id="1139" name="Google Shape;1139;p35"/>
            <p:cNvSpPr/>
            <p:nvPr/>
          </p:nvSpPr>
          <p:spPr>
            <a:xfrm>
              <a:off x="4914981" y="3866109"/>
              <a:ext cx="374684" cy="228051"/>
            </a:xfrm>
            <a:custGeom>
              <a:rect b="b" l="l" r="r" t="t"/>
              <a:pathLst>
                <a:path extrusionOk="0" h="11781" w="19356">
                  <a:moveTo>
                    <a:pt x="1" y="1"/>
                  </a:moveTo>
                  <a:lnTo>
                    <a:pt x="1" y="11781"/>
                  </a:lnTo>
                  <a:lnTo>
                    <a:pt x="19355" y="11781"/>
                  </a:lnTo>
                  <a:lnTo>
                    <a:pt x="14208" y="5901"/>
                  </a:lnTo>
                  <a:lnTo>
                    <a:pt x="193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5"/>
            <p:cNvSpPr/>
            <p:nvPr/>
          </p:nvSpPr>
          <p:spPr>
            <a:xfrm>
              <a:off x="4758233" y="3961701"/>
              <a:ext cx="300545" cy="132463"/>
            </a:xfrm>
            <a:custGeom>
              <a:rect b="b" l="l" r="r" t="t"/>
              <a:pathLst>
                <a:path extrusionOk="0" fill="none" h="6843" w="15526">
                  <a:moveTo>
                    <a:pt x="8098" y="6843"/>
                  </a:moveTo>
                  <a:lnTo>
                    <a:pt x="15526" y="3328"/>
                  </a:lnTo>
                  <a:lnTo>
                    <a:pt x="0"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5"/>
            <p:cNvSpPr/>
            <p:nvPr/>
          </p:nvSpPr>
          <p:spPr>
            <a:xfrm>
              <a:off x="3864288" y="3866109"/>
              <a:ext cx="374258" cy="228051"/>
            </a:xfrm>
            <a:custGeom>
              <a:rect b="b" l="l" r="r" t="t"/>
              <a:pathLst>
                <a:path extrusionOk="0" h="11781" w="19334">
                  <a:moveTo>
                    <a:pt x="0" y="1"/>
                  </a:moveTo>
                  <a:lnTo>
                    <a:pt x="5147" y="5901"/>
                  </a:lnTo>
                  <a:lnTo>
                    <a:pt x="0" y="11781"/>
                  </a:lnTo>
                  <a:lnTo>
                    <a:pt x="19333" y="11781"/>
                  </a:lnTo>
                  <a:lnTo>
                    <a:pt x="193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5"/>
            <p:cNvSpPr/>
            <p:nvPr/>
          </p:nvSpPr>
          <p:spPr>
            <a:xfrm>
              <a:off x="4091114" y="3961701"/>
              <a:ext cx="383569" cy="132463"/>
            </a:xfrm>
            <a:custGeom>
              <a:rect b="b" l="l" r="r" t="t"/>
              <a:pathLst>
                <a:path extrusionOk="0" fill="none" h="6843" w="19815">
                  <a:moveTo>
                    <a:pt x="7428" y="6843"/>
                  </a:moveTo>
                  <a:lnTo>
                    <a:pt x="0" y="3328"/>
                  </a:lnTo>
                  <a:lnTo>
                    <a:pt x="19815"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5"/>
            <p:cNvSpPr/>
            <p:nvPr/>
          </p:nvSpPr>
          <p:spPr>
            <a:xfrm>
              <a:off x="4236110" y="3473986"/>
              <a:ext cx="681694" cy="916229"/>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5"/>
            <p:cNvSpPr/>
            <p:nvPr/>
          </p:nvSpPr>
          <p:spPr>
            <a:xfrm>
              <a:off x="4389000" y="3906175"/>
              <a:ext cx="375931" cy="332152"/>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no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5"/>
            <p:cNvSpPr/>
            <p:nvPr/>
          </p:nvSpPr>
          <p:spPr>
            <a:xfrm>
              <a:off x="4080989" y="3780642"/>
              <a:ext cx="987871" cy="250331"/>
            </a:xfrm>
            <a:custGeom>
              <a:rect b="b" l="l" r="r" t="t"/>
              <a:pathLst>
                <a:path extrusionOk="0" h="12932" w="51033">
                  <a:moveTo>
                    <a:pt x="0" y="1"/>
                  </a:moveTo>
                  <a:lnTo>
                    <a:pt x="0" y="12932"/>
                  </a:lnTo>
                  <a:lnTo>
                    <a:pt x="51033" y="12932"/>
                  </a:lnTo>
                  <a:lnTo>
                    <a:pt x="510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 name="Google Shape;1146;p35"/>
            <p:cNvGrpSpPr/>
            <p:nvPr/>
          </p:nvGrpSpPr>
          <p:grpSpPr>
            <a:xfrm>
              <a:off x="4135564" y="3864347"/>
              <a:ext cx="448804" cy="87109"/>
              <a:chOff x="10546300" y="3782475"/>
              <a:chExt cx="579625" cy="112500"/>
            </a:xfrm>
          </p:grpSpPr>
          <p:sp>
            <p:nvSpPr>
              <p:cNvPr id="1147" name="Google Shape;1147;p35"/>
              <p:cNvSpPr/>
              <p:nvPr/>
            </p:nvSpPr>
            <p:spPr>
              <a:xfrm>
                <a:off x="10546300" y="3782475"/>
                <a:ext cx="70125" cy="111975"/>
              </a:xfrm>
              <a:custGeom>
                <a:rect b="b" l="l" r="r" t="t"/>
                <a:pathLst>
                  <a:path extrusionOk="0" h="4479" w="2805">
                    <a:moveTo>
                      <a:pt x="1319" y="712"/>
                    </a:moveTo>
                    <a:cubicBezTo>
                      <a:pt x="1737" y="712"/>
                      <a:pt x="1947" y="922"/>
                      <a:pt x="1947" y="1340"/>
                    </a:cubicBezTo>
                    <a:cubicBezTo>
                      <a:pt x="1947" y="1780"/>
                      <a:pt x="1737" y="1989"/>
                      <a:pt x="1319" y="1989"/>
                    </a:cubicBezTo>
                    <a:lnTo>
                      <a:pt x="859" y="1989"/>
                    </a:lnTo>
                    <a:lnTo>
                      <a:pt x="859" y="712"/>
                    </a:lnTo>
                    <a:close/>
                    <a:moveTo>
                      <a:pt x="1" y="1"/>
                    </a:moveTo>
                    <a:lnTo>
                      <a:pt x="1" y="4479"/>
                    </a:lnTo>
                    <a:lnTo>
                      <a:pt x="859" y="4479"/>
                    </a:lnTo>
                    <a:lnTo>
                      <a:pt x="859" y="2679"/>
                    </a:lnTo>
                    <a:lnTo>
                      <a:pt x="1235" y="2679"/>
                    </a:lnTo>
                    <a:cubicBezTo>
                      <a:pt x="1779" y="2679"/>
                      <a:pt x="2177" y="2575"/>
                      <a:pt x="2428" y="2344"/>
                    </a:cubicBezTo>
                    <a:cubicBezTo>
                      <a:pt x="2679" y="2093"/>
                      <a:pt x="2805" y="1780"/>
                      <a:pt x="2805" y="1340"/>
                    </a:cubicBezTo>
                    <a:cubicBezTo>
                      <a:pt x="2805" y="922"/>
                      <a:pt x="2679" y="587"/>
                      <a:pt x="2428" y="357"/>
                    </a:cubicBezTo>
                    <a:cubicBezTo>
                      <a:pt x="2177" y="127"/>
                      <a:pt x="1779"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5"/>
              <p:cNvSpPr/>
              <p:nvPr/>
            </p:nvSpPr>
            <p:spPr>
              <a:xfrm>
                <a:off x="10631575" y="3782475"/>
                <a:ext cx="73250" cy="111975"/>
              </a:xfrm>
              <a:custGeom>
                <a:rect b="b" l="l" r="r" t="t"/>
                <a:pathLst>
                  <a:path extrusionOk="0" h="4479" w="2930">
                    <a:moveTo>
                      <a:pt x="1298" y="712"/>
                    </a:moveTo>
                    <a:cubicBezTo>
                      <a:pt x="1486" y="712"/>
                      <a:pt x="1632" y="775"/>
                      <a:pt x="1737" y="859"/>
                    </a:cubicBezTo>
                    <a:cubicBezTo>
                      <a:pt x="1842" y="963"/>
                      <a:pt x="1904" y="1110"/>
                      <a:pt x="1904" y="1340"/>
                    </a:cubicBezTo>
                    <a:cubicBezTo>
                      <a:pt x="1904" y="1549"/>
                      <a:pt x="1842" y="1717"/>
                      <a:pt x="1737" y="1800"/>
                    </a:cubicBezTo>
                    <a:cubicBezTo>
                      <a:pt x="1632" y="1905"/>
                      <a:pt x="1486" y="1947"/>
                      <a:pt x="1298" y="1947"/>
                    </a:cubicBezTo>
                    <a:lnTo>
                      <a:pt x="858" y="1947"/>
                    </a:lnTo>
                    <a:lnTo>
                      <a:pt x="858" y="712"/>
                    </a:lnTo>
                    <a:close/>
                    <a:moveTo>
                      <a:pt x="0" y="1"/>
                    </a:moveTo>
                    <a:lnTo>
                      <a:pt x="0" y="4479"/>
                    </a:lnTo>
                    <a:lnTo>
                      <a:pt x="858" y="4479"/>
                    </a:lnTo>
                    <a:lnTo>
                      <a:pt x="858" y="2658"/>
                    </a:lnTo>
                    <a:lnTo>
                      <a:pt x="1256" y="2658"/>
                    </a:lnTo>
                    <a:lnTo>
                      <a:pt x="2009" y="4479"/>
                    </a:lnTo>
                    <a:lnTo>
                      <a:pt x="2930" y="4479"/>
                    </a:lnTo>
                    <a:lnTo>
                      <a:pt x="2072" y="2491"/>
                    </a:lnTo>
                    <a:cubicBezTo>
                      <a:pt x="2323" y="2407"/>
                      <a:pt x="2490" y="2261"/>
                      <a:pt x="2595" y="2052"/>
                    </a:cubicBezTo>
                    <a:cubicBezTo>
                      <a:pt x="2699" y="1863"/>
                      <a:pt x="2762" y="1633"/>
                      <a:pt x="2762" y="1340"/>
                    </a:cubicBezTo>
                    <a:cubicBezTo>
                      <a:pt x="2762" y="922"/>
                      <a:pt x="2637" y="587"/>
                      <a:pt x="2386" y="357"/>
                    </a:cubicBezTo>
                    <a:cubicBezTo>
                      <a:pt x="2135" y="127"/>
                      <a:pt x="1758"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5"/>
              <p:cNvSpPr/>
              <p:nvPr/>
            </p:nvSpPr>
            <p:spPr>
              <a:xfrm>
                <a:off x="10718925" y="3782475"/>
                <a:ext cx="21475" cy="111975"/>
              </a:xfrm>
              <a:custGeom>
                <a:rect b="b" l="l" r="r" t="t"/>
                <a:pathLst>
                  <a:path extrusionOk="0" h="4479" w="859">
                    <a:moveTo>
                      <a:pt x="1" y="1"/>
                    </a:moveTo>
                    <a:lnTo>
                      <a:pt x="1" y="4479"/>
                    </a:lnTo>
                    <a:lnTo>
                      <a:pt x="858" y="4479"/>
                    </a:lnTo>
                    <a:lnTo>
                      <a:pt x="8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5"/>
              <p:cNvSpPr/>
              <p:nvPr/>
            </p:nvSpPr>
            <p:spPr>
              <a:xfrm>
                <a:off x="10762350" y="3782475"/>
                <a:ext cx="98875" cy="111975"/>
              </a:xfrm>
              <a:custGeom>
                <a:rect b="b" l="l" r="r" t="t"/>
                <a:pathLst>
                  <a:path extrusionOk="0" h="4479" w="3955">
                    <a:moveTo>
                      <a:pt x="0" y="1"/>
                    </a:moveTo>
                    <a:lnTo>
                      <a:pt x="0" y="4479"/>
                    </a:lnTo>
                    <a:lnTo>
                      <a:pt x="712" y="4479"/>
                    </a:lnTo>
                    <a:lnTo>
                      <a:pt x="712" y="963"/>
                    </a:lnTo>
                    <a:lnTo>
                      <a:pt x="733" y="963"/>
                    </a:lnTo>
                    <a:lnTo>
                      <a:pt x="1653" y="4479"/>
                    </a:lnTo>
                    <a:lnTo>
                      <a:pt x="2281" y="4479"/>
                    </a:lnTo>
                    <a:lnTo>
                      <a:pt x="3202" y="963"/>
                    </a:lnTo>
                    <a:lnTo>
                      <a:pt x="3222" y="963"/>
                    </a:lnTo>
                    <a:lnTo>
                      <a:pt x="3222" y="4479"/>
                    </a:lnTo>
                    <a:lnTo>
                      <a:pt x="3955" y="4479"/>
                    </a:lnTo>
                    <a:lnTo>
                      <a:pt x="3955" y="1"/>
                    </a:lnTo>
                    <a:lnTo>
                      <a:pt x="2741" y="1"/>
                    </a:lnTo>
                    <a:lnTo>
                      <a:pt x="1967" y="2951"/>
                    </a:lnTo>
                    <a:lnTo>
                      <a:pt x="1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5"/>
              <p:cNvSpPr/>
              <p:nvPr/>
            </p:nvSpPr>
            <p:spPr>
              <a:xfrm>
                <a:off x="10873750" y="3782475"/>
                <a:ext cx="82675" cy="111975"/>
              </a:xfrm>
              <a:custGeom>
                <a:rect b="b" l="l" r="r" t="t"/>
                <a:pathLst>
                  <a:path extrusionOk="0" h="4479" w="3307">
                    <a:moveTo>
                      <a:pt x="1654" y="984"/>
                    </a:moveTo>
                    <a:lnTo>
                      <a:pt x="2072" y="2784"/>
                    </a:lnTo>
                    <a:lnTo>
                      <a:pt x="1235" y="2784"/>
                    </a:lnTo>
                    <a:lnTo>
                      <a:pt x="1654" y="984"/>
                    </a:lnTo>
                    <a:close/>
                    <a:moveTo>
                      <a:pt x="1110" y="1"/>
                    </a:moveTo>
                    <a:lnTo>
                      <a:pt x="1" y="4479"/>
                    </a:lnTo>
                    <a:lnTo>
                      <a:pt x="838" y="4479"/>
                    </a:lnTo>
                    <a:lnTo>
                      <a:pt x="1068" y="3537"/>
                    </a:lnTo>
                    <a:lnTo>
                      <a:pt x="2261" y="3537"/>
                    </a:lnTo>
                    <a:lnTo>
                      <a:pt x="2470" y="4479"/>
                    </a:lnTo>
                    <a:lnTo>
                      <a:pt x="3307" y="4479"/>
                    </a:lnTo>
                    <a:lnTo>
                      <a:pt x="22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5"/>
              <p:cNvSpPr/>
              <p:nvPr/>
            </p:nvSpPr>
            <p:spPr>
              <a:xfrm>
                <a:off x="10967400" y="3782475"/>
                <a:ext cx="73250" cy="111975"/>
              </a:xfrm>
              <a:custGeom>
                <a:rect b="b" l="l" r="r" t="t"/>
                <a:pathLst>
                  <a:path extrusionOk="0" h="4479" w="2930">
                    <a:moveTo>
                      <a:pt x="1318" y="712"/>
                    </a:moveTo>
                    <a:cubicBezTo>
                      <a:pt x="1507" y="712"/>
                      <a:pt x="1653" y="775"/>
                      <a:pt x="1758" y="859"/>
                    </a:cubicBezTo>
                    <a:cubicBezTo>
                      <a:pt x="1863" y="963"/>
                      <a:pt x="1925" y="1110"/>
                      <a:pt x="1925" y="1340"/>
                    </a:cubicBezTo>
                    <a:cubicBezTo>
                      <a:pt x="1925" y="1549"/>
                      <a:pt x="1863" y="1717"/>
                      <a:pt x="1758" y="1800"/>
                    </a:cubicBezTo>
                    <a:cubicBezTo>
                      <a:pt x="1653" y="1905"/>
                      <a:pt x="1507" y="1947"/>
                      <a:pt x="1318" y="1947"/>
                    </a:cubicBezTo>
                    <a:lnTo>
                      <a:pt x="879" y="1947"/>
                    </a:lnTo>
                    <a:lnTo>
                      <a:pt x="879" y="712"/>
                    </a:lnTo>
                    <a:close/>
                    <a:moveTo>
                      <a:pt x="0" y="1"/>
                    </a:moveTo>
                    <a:lnTo>
                      <a:pt x="0" y="4479"/>
                    </a:lnTo>
                    <a:lnTo>
                      <a:pt x="858" y="4479"/>
                    </a:lnTo>
                    <a:lnTo>
                      <a:pt x="858" y="2658"/>
                    </a:lnTo>
                    <a:lnTo>
                      <a:pt x="1277" y="2658"/>
                    </a:lnTo>
                    <a:lnTo>
                      <a:pt x="2030" y="4479"/>
                    </a:lnTo>
                    <a:lnTo>
                      <a:pt x="2930" y="4479"/>
                    </a:lnTo>
                    <a:lnTo>
                      <a:pt x="2093" y="2491"/>
                    </a:lnTo>
                    <a:cubicBezTo>
                      <a:pt x="2344" y="2407"/>
                      <a:pt x="2511" y="2261"/>
                      <a:pt x="2616" y="2052"/>
                    </a:cubicBezTo>
                    <a:cubicBezTo>
                      <a:pt x="2720" y="1863"/>
                      <a:pt x="2762" y="1633"/>
                      <a:pt x="2762" y="1340"/>
                    </a:cubicBezTo>
                    <a:cubicBezTo>
                      <a:pt x="2762" y="922"/>
                      <a:pt x="2637" y="587"/>
                      <a:pt x="2407" y="357"/>
                    </a:cubicBezTo>
                    <a:cubicBezTo>
                      <a:pt x="2155" y="127"/>
                      <a:pt x="1758" y="1"/>
                      <a:pt x="12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5"/>
              <p:cNvSpPr/>
              <p:nvPr/>
            </p:nvSpPr>
            <p:spPr>
              <a:xfrm>
                <a:off x="11043250" y="3782475"/>
                <a:ext cx="82675" cy="112500"/>
              </a:xfrm>
              <a:custGeom>
                <a:rect b="b" l="l" r="r" t="t"/>
                <a:pathLst>
                  <a:path extrusionOk="0" h="4500" w="3307">
                    <a:moveTo>
                      <a:pt x="0" y="1"/>
                    </a:moveTo>
                    <a:lnTo>
                      <a:pt x="1235" y="2679"/>
                    </a:lnTo>
                    <a:lnTo>
                      <a:pt x="1235" y="4500"/>
                    </a:lnTo>
                    <a:lnTo>
                      <a:pt x="2093" y="4500"/>
                    </a:lnTo>
                    <a:lnTo>
                      <a:pt x="2093" y="2679"/>
                    </a:lnTo>
                    <a:lnTo>
                      <a:pt x="3306" y="1"/>
                    </a:lnTo>
                    <a:lnTo>
                      <a:pt x="2406" y="1"/>
                    </a:lnTo>
                    <a:lnTo>
                      <a:pt x="1674" y="1821"/>
                    </a:lnTo>
                    <a:lnTo>
                      <a:pt x="9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 name="Google Shape;1154;p35"/>
            <p:cNvGrpSpPr/>
            <p:nvPr/>
          </p:nvGrpSpPr>
          <p:grpSpPr>
            <a:xfrm>
              <a:off x="4623218" y="3863147"/>
              <a:ext cx="387227" cy="89122"/>
              <a:chOff x="11176100" y="3780925"/>
              <a:chExt cx="500100" cy="115100"/>
            </a:xfrm>
          </p:grpSpPr>
          <p:sp>
            <p:nvSpPr>
              <p:cNvPr id="1155" name="Google Shape;1155;p35"/>
              <p:cNvSpPr/>
              <p:nvPr/>
            </p:nvSpPr>
            <p:spPr>
              <a:xfrm>
                <a:off x="11176100" y="3780925"/>
                <a:ext cx="72225" cy="115100"/>
              </a:xfrm>
              <a:custGeom>
                <a:rect b="b" l="l" r="r" t="t"/>
                <a:pathLst>
                  <a:path extrusionOk="0" h="4604" w="2889">
                    <a:moveTo>
                      <a:pt x="1465" y="0"/>
                    </a:moveTo>
                    <a:cubicBezTo>
                      <a:pt x="1026" y="0"/>
                      <a:pt x="691" y="126"/>
                      <a:pt x="461" y="335"/>
                    </a:cubicBezTo>
                    <a:cubicBezTo>
                      <a:pt x="231" y="565"/>
                      <a:pt x="126" y="879"/>
                      <a:pt x="126" y="1256"/>
                    </a:cubicBezTo>
                    <a:cubicBezTo>
                      <a:pt x="126" y="1465"/>
                      <a:pt x="168" y="1653"/>
                      <a:pt x="273" y="1800"/>
                    </a:cubicBezTo>
                    <a:cubicBezTo>
                      <a:pt x="357" y="1946"/>
                      <a:pt x="482" y="2072"/>
                      <a:pt x="608" y="2176"/>
                    </a:cubicBezTo>
                    <a:cubicBezTo>
                      <a:pt x="754" y="2281"/>
                      <a:pt x="901" y="2386"/>
                      <a:pt x="1068" y="2469"/>
                    </a:cubicBezTo>
                    <a:cubicBezTo>
                      <a:pt x="1235" y="2553"/>
                      <a:pt x="1403" y="2637"/>
                      <a:pt x="1528" y="2720"/>
                    </a:cubicBezTo>
                    <a:cubicBezTo>
                      <a:pt x="1675" y="2804"/>
                      <a:pt x="1800" y="2909"/>
                      <a:pt x="1884" y="3013"/>
                    </a:cubicBezTo>
                    <a:cubicBezTo>
                      <a:pt x="1989" y="3118"/>
                      <a:pt x="2030" y="3222"/>
                      <a:pt x="2030" y="3369"/>
                    </a:cubicBezTo>
                    <a:cubicBezTo>
                      <a:pt x="2030" y="3536"/>
                      <a:pt x="1989" y="3662"/>
                      <a:pt x="1884" y="3766"/>
                    </a:cubicBezTo>
                    <a:cubicBezTo>
                      <a:pt x="1779" y="3850"/>
                      <a:pt x="1654" y="3913"/>
                      <a:pt x="1507" y="3913"/>
                    </a:cubicBezTo>
                    <a:cubicBezTo>
                      <a:pt x="1445" y="3913"/>
                      <a:pt x="1382" y="3892"/>
                      <a:pt x="1298" y="3871"/>
                    </a:cubicBezTo>
                    <a:cubicBezTo>
                      <a:pt x="1235" y="3850"/>
                      <a:pt x="1173" y="3808"/>
                      <a:pt x="1110" y="3746"/>
                    </a:cubicBezTo>
                    <a:cubicBezTo>
                      <a:pt x="1047" y="3683"/>
                      <a:pt x="984" y="3620"/>
                      <a:pt x="942" y="3515"/>
                    </a:cubicBezTo>
                    <a:cubicBezTo>
                      <a:pt x="901" y="3432"/>
                      <a:pt x="859" y="3306"/>
                      <a:pt x="838" y="3181"/>
                    </a:cubicBezTo>
                    <a:lnTo>
                      <a:pt x="1" y="3348"/>
                    </a:lnTo>
                    <a:cubicBezTo>
                      <a:pt x="105" y="3787"/>
                      <a:pt x="294" y="4122"/>
                      <a:pt x="545" y="4310"/>
                    </a:cubicBezTo>
                    <a:cubicBezTo>
                      <a:pt x="796" y="4520"/>
                      <a:pt x="1110" y="4603"/>
                      <a:pt x="1445" y="4603"/>
                    </a:cubicBezTo>
                    <a:cubicBezTo>
                      <a:pt x="1675" y="4603"/>
                      <a:pt x="1884" y="4582"/>
                      <a:pt x="2051" y="4520"/>
                    </a:cubicBezTo>
                    <a:cubicBezTo>
                      <a:pt x="2240" y="4457"/>
                      <a:pt x="2386" y="4373"/>
                      <a:pt x="2512" y="4269"/>
                    </a:cubicBezTo>
                    <a:cubicBezTo>
                      <a:pt x="2637" y="4164"/>
                      <a:pt x="2721" y="4018"/>
                      <a:pt x="2784" y="3871"/>
                    </a:cubicBezTo>
                    <a:cubicBezTo>
                      <a:pt x="2846" y="3704"/>
                      <a:pt x="2888" y="3536"/>
                      <a:pt x="2888" y="3327"/>
                    </a:cubicBezTo>
                    <a:cubicBezTo>
                      <a:pt x="2888" y="3097"/>
                      <a:pt x="2826" y="2909"/>
                      <a:pt x="2742" y="2741"/>
                    </a:cubicBezTo>
                    <a:cubicBezTo>
                      <a:pt x="2637" y="2574"/>
                      <a:pt x="2533" y="2427"/>
                      <a:pt x="2386" y="2302"/>
                    </a:cubicBezTo>
                    <a:cubicBezTo>
                      <a:pt x="2240" y="2197"/>
                      <a:pt x="2093" y="2093"/>
                      <a:pt x="1926" y="1988"/>
                    </a:cubicBezTo>
                    <a:cubicBezTo>
                      <a:pt x="1758" y="1904"/>
                      <a:pt x="1612" y="1821"/>
                      <a:pt x="1465" y="1737"/>
                    </a:cubicBezTo>
                    <a:cubicBezTo>
                      <a:pt x="1319" y="1674"/>
                      <a:pt x="1214" y="1590"/>
                      <a:pt x="1110" y="1507"/>
                    </a:cubicBezTo>
                    <a:cubicBezTo>
                      <a:pt x="1026" y="1423"/>
                      <a:pt x="963" y="1318"/>
                      <a:pt x="963" y="1214"/>
                    </a:cubicBezTo>
                    <a:cubicBezTo>
                      <a:pt x="963" y="1046"/>
                      <a:pt x="1005" y="942"/>
                      <a:pt x="1089" y="837"/>
                    </a:cubicBezTo>
                    <a:cubicBezTo>
                      <a:pt x="1173" y="753"/>
                      <a:pt x="1298" y="712"/>
                      <a:pt x="1445" y="712"/>
                    </a:cubicBezTo>
                    <a:cubicBezTo>
                      <a:pt x="1591" y="712"/>
                      <a:pt x="1717" y="753"/>
                      <a:pt x="1821" y="858"/>
                    </a:cubicBezTo>
                    <a:cubicBezTo>
                      <a:pt x="1905" y="963"/>
                      <a:pt x="1989" y="1109"/>
                      <a:pt x="2072" y="1318"/>
                    </a:cubicBezTo>
                    <a:lnTo>
                      <a:pt x="2846" y="1088"/>
                    </a:lnTo>
                    <a:cubicBezTo>
                      <a:pt x="2805" y="942"/>
                      <a:pt x="2742" y="795"/>
                      <a:pt x="2658" y="670"/>
                    </a:cubicBezTo>
                    <a:cubicBezTo>
                      <a:pt x="2595" y="523"/>
                      <a:pt x="2491" y="419"/>
                      <a:pt x="2386" y="314"/>
                    </a:cubicBezTo>
                    <a:cubicBezTo>
                      <a:pt x="2261" y="209"/>
                      <a:pt x="2135" y="147"/>
                      <a:pt x="1989" y="84"/>
                    </a:cubicBezTo>
                    <a:cubicBezTo>
                      <a:pt x="1821" y="42"/>
                      <a:pt x="1654" y="0"/>
                      <a:pt x="1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5"/>
              <p:cNvSpPr/>
              <p:nvPr/>
            </p:nvSpPr>
            <p:spPr>
              <a:xfrm>
                <a:off x="11265025" y="3780925"/>
                <a:ext cx="70650" cy="115100"/>
              </a:xfrm>
              <a:custGeom>
                <a:rect b="b" l="l" r="r" t="t"/>
                <a:pathLst>
                  <a:path extrusionOk="0" h="4604" w="2826">
                    <a:moveTo>
                      <a:pt x="1424" y="0"/>
                    </a:moveTo>
                    <a:cubicBezTo>
                      <a:pt x="1214" y="0"/>
                      <a:pt x="1026" y="42"/>
                      <a:pt x="838" y="84"/>
                    </a:cubicBezTo>
                    <a:cubicBezTo>
                      <a:pt x="670" y="147"/>
                      <a:pt x="524" y="230"/>
                      <a:pt x="398" y="335"/>
                    </a:cubicBezTo>
                    <a:cubicBezTo>
                      <a:pt x="273" y="461"/>
                      <a:pt x="168" y="607"/>
                      <a:pt x="105" y="816"/>
                    </a:cubicBezTo>
                    <a:cubicBezTo>
                      <a:pt x="43" y="1005"/>
                      <a:pt x="1" y="1235"/>
                      <a:pt x="1" y="1507"/>
                    </a:cubicBezTo>
                    <a:lnTo>
                      <a:pt x="1" y="3118"/>
                    </a:lnTo>
                    <a:cubicBezTo>
                      <a:pt x="1" y="3390"/>
                      <a:pt x="43" y="3620"/>
                      <a:pt x="105" y="3808"/>
                    </a:cubicBezTo>
                    <a:cubicBezTo>
                      <a:pt x="168" y="3997"/>
                      <a:pt x="273" y="4164"/>
                      <a:pt x="398" y="4269"/>
                    </a:cubicBezTo>
                    <a:cubicBezTo>
                      <a:pt x="524" y="4394"/>
                      <a:pt x="670" y="4478"/>
                      <a:pt x="838" y="4520"/>
                    </a:cubicBezTo>
                    <a:cubicBezTo>
                      <a:pt x="1026" y="4582"/>
                      <a:pt x="1214" y="4603"/>
                      <a:pt x="1424" y="4603"/>
                    </a:cubicBezTo>
                    <a:cubicBezTo>
                      <a:pt x="1612" y="4603"/>
                      <a:pt x="1821" y="4582"/>
                      <a:pt x="1989" y="4520"/>
                    </a:cubicBezTo>
                    <a:cubicBezTo>
                      <a:pt x="2156" y="4478"/>
                      <a:pt x="2302" y="4394"/>
                      <a:pt x="2428" y="4269"/>
                    </a:cubicBezTo>
                    <a:cubicBezTo>
                      <a:pt x="2554" y="4164"/>
                      <a:pt x="2658" y="3997"/>
                      <a:pt x="2721" y="3808"/>
                    </a:cubicBezTo>
                    <a:cubicBezTo>
                      <a:pt x="2784" y="3620"/>
                      <a:pt x="2826" y="3390"/>
                      <a:pt x="2826" y="3118"/>
                    </a:cubicBezTo>
                    <a:lnTo>
                      <a:pt x="2826" y="2930"/>
                    </a:lnTo>
                    <a:lnTo>
                      <a:pt x="1968" y="2930"/>
                    </a:lnTo>
                    <a:lnTo>
                      <a:pt x="1968" y="3222"/>
                    </a:lnTo>
                    <a:cubicBezTo>
                      <a:pt x="1968" y="3474"/>
                      <a:pt x="1926" y="3641"/>
                      <a:pt x="1821" y="3725"/>
                    </a:cubicBezTo>
                    <a:cubicBezTo>
                      <a:pt x="1717" y="3808"/>
                      <a:pt x="1591" y="3850"/>
                      <a:pt x="1403" y="3850"/>
                    </a:cubicBezTo>
                    <a:cubicBezTo>
                      <a:pt x="1235" y="3850"/>
                      <a:pt x="1110" y="3808"/>
                      <a:pt x="1005" y="3725"/>
                    </a:cubicBezTo>
                    <a:cubicBezTo>
                      <a:pt x="901" y="3641"/>
                      <a:pt x="859" y="3474"/>
                      <a:pt x="859" y="3222"/>
                    </a:cubicBezTo>
                    <a:lnTo>
                      <a:pt x="859" y="1402"/>
                    </a:lnTo>
                    <a:cubicBezTo>
                      <a:pt x="859" y="1151"/>
                      <a:pt x="901" y="984"/>
                      <a:pt x="1005" y="900"/>
                    </a:cubicBezTo>
                    <a:cubicBezTo>
                      <a:pt x="1110" y="816"/>
                      <a:pt x="1235" y="774"/>
                      <a:pt x="1403" y="774"/>
                    </a:cubicBezTo>
                    <a:cubicBezTo>
                      <a:pt x="1591" y="774"/>
                      <a:pt x="1717" y="816"/>
                      <a:pt x="1821" y="900"/>
                    </a:cubicBezTo>
                    <a:cubicBezTo>
                      <a:pt x="1926" y="984"/>
                      <a:pt x="1968" y="1151"/>
                      <a:pt x="1968" y="1402"/>
                    </a:cubicBezTo>
                    <a:lnTo>
                      <a:pt x="1968" y="1528"/>
                    </a:lnTo>
                    <a:lnTo>
                      <a:pt x="2826" y="1528"/>
                    </a:lnTo>
                    <a:lnTo>
                      <a:pt x="2826" y="1507"/>
                    </a:lnTo>
                    <a:cubicBezTo>
                      <a:pt x="2826" y="1235"/>
                      <a:pt x="2784" y="1005"/>
                      <a:pt x="2721" y="816"/>
                    </a:cubicBezTo>
                    <a:cubicBezTo>
                      <a:pt x="2658" y="607"/>
                      <a:pt x="2554" y="461"/>
                      <a:pt x="2428" y="335"/>
                    </a:cubicBezTo>
                    <a:cubicBezTo>
                      <a:pt x="2302" y="230"/>
                      <a:pt x="2156" y="147"/>
                      <a:pt x="1989" y="84"/>
                    </a:cubicBezTo>
                    <a:cubicBezTo>
                      <a:pt x="1821" y="42"/>
                      <a:pt x="1612" y="0"/>
                      <a:pt x="1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5"/>
              <p:cNvSpPr/>
              <p:nvPr/>
            </p:nvSpPr>
            <p:spPr>
              <a:xfrm>
                <a:off x="11354475" y="3782475"/>
                <a:ext cx="72750" cy="111975"/>
              </a:xfrm>
              <a:custGeom>
                <a:rect b="b" l="l" r="r" t="t"/>
                <a:pathLst>
                  <a:path extrusionOk="0" h="4479" w="2910">
                    <a:moveTo>
                      <a:pt x="1" y="1"/>
                    </a:moveTo>
                    <a:lnTo>
                      <a:pt x="1" y="4479"/>
                    </a:lnTo>
                    <a:lnTo>
                      <a:pt x="838" y="4479"/>
                    </a:lnTo>
                    <a:lnTo>
                      <a:pt x="838" y="2554"/>
                    </a:lnTo>
                    <a:lnTo>
                      <a:pt x="2051" y="2554"/>
                    </a:lnTo>
                    <a:lnTo>
                      <a:pt x="2051" y="4479"/>
                    </a:lnTo>
                    <a:lnTo>
                      <a:pt x="2909" y="4479"/>
                    </a:lnTo>
                    <a:lnTo>
                      <a:pt x="2909" y="1"/>
                    </a:lnTo>
                    <a:lnTo>
                      <a:pt x="2051" y="1"/>
                    </a:lnTo>
                    <a:lnTo>
                      <a:pt x="2051" y="1800"/>
                    </a:lnTo>
                    <a:lnTo>
                      <a:pt x="838" y="1800"/>
                    </a:lnTo>
                    <a:lnTo>
                      <a:pt x="8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5"/>
              <p:cNvSpPr/>
              <p:nvPr/>
            </p:nvSpPr>
            <p:spPr>
              <a:xfrm>
                <a:off x="11446025" y="3780925"/>
                <a:ext cx="70650" cy="115100"/>
              </a:xfrm>
              <a:custGeom>
                <a:rect b="b" l="l" r="r" t="t"/>
                <a:pathLst>
                  <a:path extrusionOk="0" h="4604" w="2826">
                    <a:moveTo>
                      <a:pt x="1402" y="774"/>
                    </a:moveTo>
                    <a:cubicBezTo>
                      <a:pt x="1591" y="774"/>
                      <a:pt x="1716" y="816"/>
                      <a:pt x="1821" y="900"/>
                    </a:cubicBezTo>
                    <a:cubicBezTo>
                      <a:pt x="1925" y="984"/>
                      <a:pt x="1967" y="1151"/>
                      <a:pt x="1967" y="1402"/>
                    </a:cubicBezTo>
                    <a:lnTo>
                      <a:pt x="1967" y="3222"/>
                    </a:lnTo>
                    <a:cubicBezTo>
                      <a:pt x="1967" y="3474"/>
                      <a:pt x="1925" y="3641"/>
                      <a:pt x="1821" y="3725"/>
                    </a:cubicBezTo>
                    <a:cubicBezTo>
                      <a:pt x="1716" y="3808"/>
                      <a:pt x="1591" y="3850"/>
                      <a:pt x="1402" y="3850"/>
                    </a:cubicBezTo>
                    <a:cubicBezTo>
                      <a:pt x="1235" y="3850"/>
                      <a:pt x="1109" y="3808"/>
                      <a:pt x="1005" y="3725"/>
                    </a:cubicBezTo>
                    <a:cubicBezTo>
                      <a:pt x="900" y="3641"/>
                      <a:pt x="858" y="3474"/>
                      <a:pt x="858" y="3222"/>
                    </a:cubicBezTo>
                    <a:lnTo>
                      <a:pt x="858" y="1402"/>
                    </a:lnTo>
                    <a:cubicBezTo>
                      <a:pt x="858" y="1151"/>
                      <a:pt x="900" y="984"/>
                      <a:pt x="1005" y="900"/>
                    </a:cubicBezTo>
                    <a:cubicBezTo>
                      <a:pt x="1109" y="816"/>
                      <a:pt x="1235" y="774"/>
                      <a:pt x="1402" y="774"/>
                    </a:cubicBezTo>
                    <a:close/>
                    <a:moveTo>
                      <a:pt x="1402" y="0"/>
                    </a:moveTo>
                    <a:cubicBezTo>
                      <a:pt x="1193" y="0"/>
                      <a:pt x="1005" y="42"/>
                      <a:pt x="837" y="84"/>
                    </a:cubicBezTo>
                    <a:cubicBezTo>
                      <a:pt x="670" y="147"/>
                      <a:pt x="524" y="230"/>
                      <a:pt x="398" y="356"/>
                    </a:cubicBezTo>
                    <a:cubicBezTo>
                      <a:pt x="272" y="461"/>
                      <a:pt x="168" y="628"/>
                      <a:pt x="105" y="816"/>
                    </a:cubicBezTo>
                    <a:cubicBezTo>
                      <a:pt x="21" y="1005"/>
                      <a:pt x="0" y="1235"/>
                      <a:pt x="0" y="1507"/>
                    </a:cubicBezTo>
                    <a:lnTo>
                      <a:pt x="0" y="3118"/>
                    </a:lnTo>
                    <a:cubicBezTo>
                      <a:pt x="0" y="3390"/>
                      <a:pt x="21" y="3620"/>
                      <a:pt x="105" y="3808"/>
                    </a:cubicBezTo>
                    <a:cubicBezTo>
                      <a:pt x="168" y="3997"/>
                      <a:pt x="272" y="4164"/>
                      <a:pt x="398" y="4269"/>
                    </a:cubicBezTo>
                    <a:cubicBezTo>
                      <a:pt x="524" y="4394"/>
                      <a:pt x="670" y="4478"/>
                      <a:pt x="837" y="4541"/>
                    </a:cubicBezTo>
                    <a:cubicBezTo>
                      <a:pt x="1005" y="4582"/>
                      <a:pt x="1193" y="4603"/>
                      <a:pt x="1402" y="4603"/>
                    </a:cubicBezTo>
                    <a:cubicBezTo>
                      <a:pt x="1612" y="4603"/>
                      <a:pt x="1800" y="4582"/>
                      <a:pt x="1967" y="4541"/>
                    </a:cubicBezTo>
                    <a:cubicBezTo>
                      <a:pt x="2156" y="4478"/>
                      <a:pt x="2302" y="4394"/>
                      <a:pt x="2428" y="4269"/>
                    </a:cubicBezTo>
                    <a:cubicBezTo>
                      <a:pt x="2553" y="4164"/>
                      <a:pt x="2637" y="3997"/>
                      <a:pt x="2720" y="3808"/>
                    </a:cubicBezTo>
                    <a:cubicBezTo>
                      <a:pt x="2783" y="3620"/>
                      <a:pt x="2825" y="3390"/>
                      <a:pt x="2825" y="3118"/>
                    </a:cubicBezTo>
                    <a:lnTo>
                      <a:pt x="2825" y="1507"/>
                    </a:lnTo>
                    <a:cubicBezTo>
                      <a:pt x="2825" y="1235"/>
                      <a:pt x="2783" y="1005"/>
                      <a:pt x="2720" y="816"/>
                    </a:cubicBezTo>
                    <a:cubicBezTo>
                      <a:pt x="2637" y="607"/>
                      <a:pt x="2553" y="461"/>
                      <a:pt x="2428" y="356"/>
                    </a:cubicBezTo>
                    <a:cubicBezTo>
                      <a:pt x="2302" y="230"/>
                      <a:pt x="2156" y="147"/>
                      <a:pt x="1967" y="84"/>
                    </a:cubicBezTo>
                    <a:cubicBezTo>
                      <a:pt x="1800" y="42"/>
                      <a:pt x="1612" y="0"/>
                      <a:pt x="14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5"/>
              <p:cNvSpPr/>
              <p:nvPr/>
            </p:nvSpPr>
            <p:spPr>
              <a:xfrm>
                <a:off x="11532325" y="3780925"/>
                <a:ext cx="70650" cy="115100"/>
              </a:xfrm>
              <a:custGeom>
                <a:rect b="b" l="l" r="r" t="t"/>
                <a:pathLst>
                  <a:path extrusionOk="0" h="4604" w="2826">
                    <a:moveTo>
                      <a:pt x="1403" y="774"/>
                    </a:moveTo>
                    <a:cubicBezTo>
                      <a:pt x="1591" y="774"/>
                      <a:pt x="1717" y="816"/>
                      <a:pt x="1821" y="900"/>
                    </a:cubicBezTo>
                    <a:cubicBezTo>
                      <a:pt x="1926" y="984"/>
                      <a:pt x="1968" y="1151"/>
                      <a:pt x="1968" y="1402"/>
                    </a:cubicBezTo>
                    <a:lnTo>
                      <a:pt x="1968" y="3222"/>
                    </a:lnTo>
                    <a:cubicBezTo>
                      <a:pt x="1968" y="3474"/>
                      <a:pt x="1926" y="3641"/>
                      <a:pt x="1821" y="3725"/>
                    </a:cubicBezTo>
                    <a:cubicBezTo>
                      <a:pt x="1717" y="3808"/>
                      <a:pt x="1591" y="3850"/>
                      <a:pt x="1403" y="3850"/>
                    </a:cubicBezTo>
                    <a:cubicBezTo>
                      <a:pt x="1235" y="3850"/>
                      <a:pt x="1089" y="3808"/>
                      <a:pt x="1005" y="3725"/>
                    </a:cubicBezTo>
                    <a:cubicBezTo>
                      <a:pt x="901" y="3641"/>
                      <a:pt x="838" y="3474"/>
                      <a:pt x="838" y="3222"/>
                    </a:cubicBezTo>
                    <a:lnTo>
                      <a:pt x="838" y="1402"/>
                    </a:lnTo>
                    <a:cubicBezTo>
                      <a:pt x="838" y="1151"/>
                      <a:pt x="901" y="984"/>
                      <a:pt x="1005" y="900"/>
                    </a:cubicBezTo>
                    <a:cubicBezTo>
                      <a:pt x="1089" y="816"/>
                      <a:pt x="1235" y="774"/>
                      <a:pt x="1403" y="774"/>
                    </a:cubicBezTo>
                    <a:close/>
                    <a:moveTo>
                      <a:pt x="1403" y="0"/>
                    </a:moveTo>
                    <a:cubicBezTo>
                      <a:pt x="1193" y="0"/>
                      <a:pt x="1005" y="42"/>
                      <a:pt x="838" y="84"/>
                    </a:cubicBezTo>
                    <a:cubicBezTo>
                      <a:pt x="670" y="147"/>
                      <a:pt x="524" y="230"/>
                      <a:pt x="398" y="356"/>
                    </a:cubicBezTo>
                    <a:cubicBezTo>
                      <a:pt x="273" y="461"/>
                      <a:pt x="168" y="628"/>
                      <a:pt x="105" y="816"/>
                    </a:cubicBezTo>
                    <a:cubicBezTo>
                      <a:pt x="22" y="1005"/>
                      <a:pt x="1" y="1235"/>
                      <a:pt x="1" y="1507"/>
                    </a:cubicBezTo>
                    <a:lnTo>
                      <a:pt x="1" y="3118"/>
                    </a:lnTo>
                    <a:cubicBezTo>
                      <a:pt x="1" y="3390"/>
                      <a:pt x="22" y="3620"/>
                      <a:pt x="105" y="3808"/>
                    </a:cubicBezTo>
                    <a:cubicBezTo>
                      <a:pt x="168" y="3997"/>
                      <a:pt x="273" y="4164"/>
                      <a:pt x="398" y="4269"/>
                    </a:cubicBezTo>
                    <a:cubicBezTo>
                      <a:pt x="524" y="4394"/>
                      <a:pt x="670" y="4478"/>
                      <a:pt x="838" y="4541"/>
                    </a:cubicBezTo>
                    <a:cubicBezTo>
                      <a:pt x="1005" y="4582"/>
                      <a:pt x="1193" y="4603"/>
                      <a:pt x="1403" y="4603"/>
                    </a:cubicBezTo>
                    <a:cubicBezTo>
                      <a:pt x="1612" y="4603"/>
                      <a:pt x="1800" y="4582"/>
                      <a:pt x="1968" y="4541"/>
                    </a:cubicBezTo>
                    <a:cubicBezTo>
                      <a:pt x="2156" y="4478"/>
                      <a:pt x="2302" y="4394"/>
                      <a:pt x="2428" y="4269"/>
                    </a:cubicBezTo>
                    <a:cubicBezTo>
                      <a:pt x="2553" y="4164"/>
                      <a:pt x="2637" y="3997"/>
                      <a:pt x="2721" y="3808"/>
                    </a:cubicBezTo>
                    <a:cubicBezTo>
                      <a:pt x="2784" y="3620"/>
                      <a:pt x="2826" y="3390"/>
                      <a:pt x="2826" y="3118"/>
                    </a:cubicBezTo>
                    <a:lnTo>
                      <a:pt x="2826" y="1507"/>
                    </a:lnTo>
                    <a:cubicBezTo>
                      <a:pt x="2826" y="1235"/>
                      <a:pt x="2784" y="1005"/>
                      <a:pt x="2721" y="816"/>
                    </a:cubicBezTo>
                    <a:cubicBezTo>
                      <a:pt x="2637" y="607"/>
                      <a:pt x="2553" y="461"/>
                      <a:pt x="2428" y="356"/>
                    </a:cubicBezTo>
                    <a:cubicBezTo>
                      <a:pt x="2302" y="230"/>
                      <a:pt x="2156" y="147"/>
                      <a:pt x="1968" y="84"/>
                    </a:cubicBezTo>
                    <a:cubicBezTo>
                      <a:pt x="1800" y="42"/>
                      <a:pt x="1612" y="0"/>
                      <a:pt x="14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5"/>
              <p:cNvSpPr/>
              <p:nvPr/>
            </p:nvSpPr>
            <p:spPr>
              <a:xfrm>
                <a:off x="11620200" y="3782475"/>
                <a:ext cx="56000" cy="111975"/>
              </a:xfrm>
              <a:custGeom>
                <a:rect b="b" l="l" r="r" t="t"/>
                <a:pathLst>
                  <a:path extrusionOk="0" h="4479" w="2240">
                    <a:moveTo>
                      <a:pt x="1" y="1"/>
                    </a:moveTo>
                    <a:lnTo>
                      <a:pt x="1" y="4479"/>
                    </a:lnTo>
                    <a:lnTo>
                      <a:pt x="2240" y="4479"/>
                    </a:lnTo>
                    <a:lnTo>
                      <a:pt x="2240" y="3725"/>
                    </a:lnTo>
                    <a:lnTo>
                      <a:pt x="859" y="3725"/>
                    </a:lnTo>
                    <a:lnTo>
                      <a:pt x="8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 name="Google Shape;1161;p35"/>
            <p:cNvSpPr/>
            <p:nvPr/>
          </p:nvSpPr>
          <p:spPr>
            <a:xfrm>
              <a:off x="4481325" y="3569950"/>
              <a:ext cx="181022" cy="172246"/>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5"/>
            <p:cNvSpPr/>
            <p:nvPr/>
          </p:nvSpPr>
          <p:spPr>
            <a:xfrm>
              <a:off x="4337099"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5"/>
            <p:cNvSpPr/>
            <p:nvPr/>
          </p:nvSpPr>
          <p:spPr>
            <a:xfrm>
              <a:off x="4701524"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7" name="Shape 1167"/>
        <p:cNvGrpSpPr/>
        <p:nvPr/>
      </p:nvGrpSpPr>
      <p:grpSpPr>
        <a:xfrm>
          <a:off x="0" y="0"/>
          <a:ext cx="0" cy="0"/>
          <a:chOff x="0" y="0"/>
          <a:chExt cx="0" cy="0"/>
        </a:xfrm>
      </p:grpSpPr>
      <p:sp>
        <p:nvSpPr>
          <p:cNvPr id="1168" name="Google Shape;1168;p36"/>
          <p:cNvSpPr txBox="1"/>
          <p:nvPr>
            <p:ph type="title"/>
          </p:nvPr>
        </p:nvSpPr>
        <p:spPr>
          <a:xfrm>
            <a:off x="1946014" y="1639479"/>
            <a:ext cx="5257500" cy="62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NATURE AWARD</a:t>
            </a:r>
            <a:endParaRPr/>
          </a:p>
        </p:txBody>
      </p:sp>
      <p:sp>
        <p:nvSpPr>
          <p:cNvPr id="1169" name="Google Shape;1169;p36"/>
          <p:cNvSpPr txBox="1"/>
          <p:nvPr>
            <p:ph idx="2" type="title"/>
          </p:nvPr>
        </p:nvSpPr>
        <p:spPr>
          <a:xfrm>
            <a:off x="2821564" y="2416700"/>
            <a:ext cx="3506400" cy="40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John Brown</a:t>
            </a:r>
            <a:endParaRPr/>
          </a:p>
        </p:txBody>
      </p:sp>
      <p:sp>
        <p:nvSpPr>
          <p:cNvPr id="1170" name="Google Shape;1170;p36"/>
          <p:cNvSpPr txBox="1"/>
          <p:nvPr>
            <p:ph idx="1" type="subTitle"/>
          </p:nvPr>
        </p:nvSpPr>
        <p:spPr>
          <a:xfrm>
            <a:off x="2452125" y="2994674"/>
            <a:ext cx="4245300" cy="57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cxnSp>
        <p:nvCxnSpPr>
          <p:cNvPr id="1171" name="Google Shape;1171;p36"/>
          <p:cNvCxnSpPr/>
          <p:nvPr/>
        </p:nvCxnSpPr>
        <p:spPr>
          <a:xfrm>
            <a:off x="2777314" y="2908828"/>
            <a:ext cx="3594900" cy="0"/>
          </a:xfrm>
          <a:prstGeom prst="straightConnector1">
            <a:avLst/>
          </a:prstGeom>
          <a:noFill/>
          <a:ln cap="flat" cmpd="sng" w="19050">
            <a:solidFill>
              <a:schemeClr val="dk2"/>
            </a:solidFill>
            <a:prstDash val="solid"/>
            <a:round/>
            <a:headEnd len="med" w="med" type="none"/>
            <a:tailEnd len="med" w="med" type="none"/>
          </a:ln>
        </p:spPr>
      </p:cxnSp>
      <p:sp>
        <p:nvSpPr>
          <p:cNvPr id="1172" name="Google Shape;1172;p36"/>
          <p:cNvSpPr txBox="1"/>
          <p:nvPr>
            <p:ph idx="4294967295" type="subTitle"/>
          </p:nvPr>
        </p:nvSpPr>
        <p:spPr>
          <a:xfrm>
            <a:off x="2392764" y="4203074"/>
            <a:ext cx="1710000" cy="17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Luis Ruiz</a:t>
            </a:r>
            <a:endParaRPr sz="1200"/>
          </a:p>
        </p:txBody>
      </p:sp>
      <p:sp>
        <p:nvSpPr>
          <p:cNvPr id="1173" name="Google Shape;1173;p36"/>
          <p:cNvSpPr txBox="1"/>
          <p:nvPr>
            <p:ph idx="4294967295" type="subTitle"/>
          </p:nvPr>
        </p:nvSpPr>
        <p:spPr>
          <a:xfrm>
            <a:off x="5069492" y="4204340"/>
            <a:ext cx="1710000" cy="17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Rose Jimenez</a:t>
            </a:r>
            <a:endParaRPr sz="1200"/>
          </a:p>
        </p:txBody>
      </p:sp>
      <p:sp>
        <p:nvSpPr>
          <p:cNvPr id="1174" name="Google Shape;1174;p36"/>
          <p:cNvSpPr txBox="1"/>
          <p:nvPr>
            <p:ph idx="4294967295" type="subTitle"/>
          </p:nvPr>
        </p:nvSpPr>
        <p:spPr>
          <a:xfrm>
            <a:off x="2333364" y="4362874"/>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Principal</a:t>
            </a:r>
            <a:endParaRPr sz="1000"/>
          </a:p>
        </p:txBody>
      </p:sp>
      <p:sp>
        <p:nvSpPr>
          <p:cNvPr id="1175" name="Google Shape;1175;p36"/>
          <p:cNvSpPr txBox="1"/>
          <p:nvPr>
            <p:ph idx="4294967295" type="subTitle"/>
          </p:nvPr>
        </p:nvSpPr>
        <p:spPr>
          <a:xfrm>
            <a:off x="5004065" y="4364657"/>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Teacher </a:t>
            </a:r>
            <a:endParaRPr sz="1000"/>
          </a:p>
        </p:txBody>
      </p:sp>
      <p:sp>
        <p:nvSpPr>
          <p:cNvPr id="1176" name="Google Shape;1176;p36"/>
          <p:cNvSpPr/>
          <p:nvPr/>
        </p:nvSpPr>
        <p:spPr>
          <a:xfrm>
            <a:off x="5491252" y="3735579"/>
            <a:ext cx="854425" cy="332100"/>
          </a:xfrm>
          <a:custGeom>
            <a:rect b="b" l="l" r="r" t="t"/>
            <a:pathLst>
              <a:path extrusionOk="0" h="13284" w="34177">
                <a:moveTo>
                  <a:pt x="19340" y="4476"/>
                </a:moveTo>
                <a:lnTo>
                  <a:pt x="19340" y="4476"/>
                </a:lnTo>
                <a:cubicBezTo>
                  <a:pt x="19232" y="5154"/>
                  <a:pt x="18933" y="5860"/>
                  <a:pt x="18635" y="6484"/>
                </a:cubicBezTo>
                <a:cubicBezTo>
                  <a:pt x="18499" y="6809"/>
                  <a:pt x="18309" y="7135"/>
                  <a:pt x="18147" y="7433"/>
                </a:cubicBezTo>
                <a:cubicBezTo>
                  <a:pt x="17713" y="7541"/>
                  <a:pt x="17279" y="7677"/>
                  <a:pt x="16872" y="7785"/>
                </a:cubicBezTo>
                <a:cubicBezTo>
                  <a:pt x="16682" y="7785"/>
                  <a:pt x="16492" y="7758"/>
                  <a:pt x="16329" y="7758"/>
                </a:cubicBezTo>
                <a:cubicBezTo>
                  <a:pt x="16953" y="6456"/>
                  <a:pt x="17903" y="4883"/>
                  <a:pt x="19340" y="4476"/>
                </a:cubicBezTo>
                <a:close/>
                <a:moveTo>
                  <a:pt x="16091" y="272"/>
                </a:moveTo>
                <a:cubicBezTo>
                  <a:pt x="16221" y="272"/>
                  <a:pt x="16221" y="1278"/>
                  <a:pt x="16194" y="1411"/>
                </a:cubicBezTo>
                <a:cubicBezTo>
                  <a:pt x="16194" y="1873"/>
                  <a:pt x="16085" y="2306"/>
                  <a:pt x="15950" y="2740"/>
                </a:cubicBezTo>
                <a:cubicBezTo>
                  <a:pt x="15651" y="3717"/>
                  <a:pt x="15163" y="4612"/>
                  <a:pt x="14594" y="5426"/>
                </a:cubicBezTo>
                <a:cubicBezTo>
                  <a:pt x="14024" y="6294"/>
                  <a:pt x="13346" y="7107"/>
                  <a:pt x="12586" y="7840"/>
                </a:cubicBezTo>
                <a:cubicBezTo>
                  <a:pt x="12098" y="7867"/>
                  <a:pt x="11610" y="7921"/>
                  <a:pt x="11149" y="7975"/>
                </a:cubicBezTo>
                <a:cubicBezTo>
                  <a:pt x="11529" y="5995"/>
                  <a:pt x="12369" y="4070"/>
                  <a:pt x="13481" y="2442"/>
                </a:cubicBezTo>
                <a:cubicBezTo>
                  <a:pt x="14105" y="1547"/>
                  <a:pt x="14946" y="516"/>
                  <a:pt x="16085" y="272"/>
                </a:cubicBezTo>
                <a:cubicBezTo>
                  <a:pt x="16087" y="272"/>
                  <a:pt x="16089" y="272"/>
                  <a:pt x="16091" y="272"/>
                </a:cubicBezTo>
                <a:close/>
                <a:moveTo>
                  <a:pt x="20154" y="7785"/>
                </a:moveTo>
                <a:lnTo>
                  <a:pt x="20154" y="7785"/>
                </a:lnTo>
                <a:cubicBezTo>
                  <a:pt x="20127" y="7894"/>
                  <a:pt x="20127" y="8002"/>
                  <a:pt x="20100" y="8111"/>
                </a:cubicBezTo>
                <a:cubicBezTo>
                  <a:pt x="19910" y="8084"/>
                  <a:pt x="19720" y="8057"/>
                  <a:pt x="19530" y="8030"/>
                </a:cubicBezTo>
                <a:cubicBezTo>
                  <a:pt x="19747" y="7921"/>
                  <a:pt x="19937" y="7840"/>
                  <a:pt x="20154" y="7785"/>
                </a:cubicBezTo>
                <a:close/>
                <a:moveTo>
                  <a:pt x="12234" y="8165"/>
                </a:moveTo>
                <a:lnTo>
                  <a:pt x="12234" y="8165"/>
                </a:lnTo>
                <a:cubicBezTo>
                  <a:pt x="11854" y="8491"/>
                  <a:pt x="11447" y="8816"/>
                  <a:pt x="11013" y="9087"/>
                </a:cubicBezTo>
                <a:cubicBezTo>
                  <a:pt x="11013" y="9087"/>
                  <a:pt x="10986" y="9115"/>
                  <a:pt x="10959" y="9115"/>
                </a:cubicBezTo>
                <a:cubicBezTo>
                  <a:pt x="10959" y="8952"/>
                  <a:pt x="10986" y="8789"/>
                  <a:pt x="11013" y="8653"/>
                </a:cubicBezTo>
                <a:cubicBezTo>
                  <a:pt x="11040" y="8518"/>
                  <a:pt x="11067" y="8382"/>
                  <a:pt x="11067" y="8274"/>
                </a:cubicBezTo>
                <a:cubicBezTo>
                  <a:pt x="11474" y="8219"/>
                  <a:pt x="11854" y="8192"/>
                  <a:pt x="12234" y="8165"/>
                </a:cubicBezTo>
                <a:close/>
                <a:moveTo>
                  <a:pt x="15841" y="8030"/>
                </a:moveTo>
                <a:cubicBezTo>
                  <a:pt x="15841" y="8030"/>
                  <a:pt x="15841" y="8057"/>
                  <a:pt x="15841" y="8057"/>
                </a:cubicBezTo>
                <a:cubicBezTo>
                  <a:pt x="14214" y="8491"/>
                  <a:pt x="12613" y="8925"/>
                  <a:pt x="10986" y="9359"/>
                </a:cubicBezTo>
                <a:cubicBezTo>
                  <a:pt x="11420" y="9087"/>
                  <a:pt x="11800" y="8789"/>
                  <a:pt x="12152" y="8491"/>
                </a:cubicBezTo>
                <a:cubicBezTo>
                  <a:pt x="12288" y="8382"/>
                  <a:pt x="12424" y="8247"/>
                  <a:pt x="12559" y="8138"/>
                </a:cubicBezTo>
                <a:cubicBezTo>
                  <a:pt x="12695" y="8111"/>
                  <a:pt x="12830" y="8111"/>
                  <a:pt x="12966" y="8111"/>
                </a:cubicBezTo>
                <a:cubicBezTo>
                  <a:pt x="13915" y="8057"/>
                  <a:pt x="14865" y="8030"/>
                  <a:pt x="15841" y="8030"/>
                </a:cubicBezTo>
                <a:close/>
                <a:moveTo>
                  <a:pt x="10796" y="8301"/>
                </a:moveTo>
                <a:lnTo>
                  <a:pt x="10796" y="8301"/>
                </a:lnTo>
                <a:cubicBezTo>
                  <a:pt x="10715" y="8626"/>
                  <a:pt x="10688" y="8952"/>
                  <a:pt x="10661" y="9304"/>
                </a:cubicBezTo>
                <a:cubicBezTo>
                  <a:pt x="10444" y="9413"/>
                  <a:pt x="10254" y="9521"/>
                  <a:pt x="10037" y="9603"/>
                </a:cubicBezTo>
                <a:lnTo>
                  <a:pt x="9142" y="9820"/>
                </a:lnTo>
                <a:cubicBezTo>
                  <a:pt x="8545" y="9793"/>
                  <a:pt x="8491" y="9169"/>
                  <a:pt x="8599" y="8599"/>
                </a:cubicBezTo>
                <a:cubicBezTo>
                  <a:pt x="9331" y="8491"/>
                  <a:pt x="10064" y="8382"/>
                  <a:pt x="10796" y="8301"/>
                </a:cubicBezTo>
                <a:close/>
                <a:moveTo>
                  <a:pt x="8436" y="8626"/>
                </a:moveTo>
                <a:lnTo>
                  <a:pt x="8436" y="8626"/>
                </a:lnTo>
                <a:cubicBezTo>
                  <a:pt x="8355" y="9142"/>
                  <a:pt x="8382" y="9684"/>
                  <a:pt x="8789" y="9901"/>
                </a:cubicBezTo>
                <a:cubicBezTo>
                  <a:pt x="6158" y="10525"/>
                  <a:pt x="3473" y="10986"/>
                  <a:pt x="787" y="11176"/>
                </a:cubicBezTo>
                <a:cubicBezTo>
                  <a:pt x="2252" y="10254"/>
                  <a:pt x="3961" y="9684"/>
                  <a:pt x="5643" y="9250"/>
                </a:cubicBezTo>
                <a:cubicBezTo>
                  <a:pt x="6565" y="9006"/>
                  <a:pt x="7487" y="8816"/>
                  <a:pt x="8436" y="8626"/>
                </a:cubicBezTo>
                <a:close/>
                <a:moveTo>
                  <a:pt x="17197" y="8084"/>
                </a:moveTo>
                <a:cubicBezTo>
                  <a:pt x="17387" y="8084"/>
                  <a:pt x="17577" y="8111"/>
                  <a:pt x="17740" y="8111"/>
                </a:cubicBezTo>
                <a:cubicBezTo>
                  <a:pt x="17523" y="8436"/>
                  <a:pt x="17306" y="8789"/>
                  <a:pt x="17089" y="9115"/>
                </a:cubicBezTo>
                <a:cubicBezTo>
                  <a:pt x="16492" y="9955"/>
                  <a:pt x="15814" y="10742"/>
                  <a:pt x="15055" y="11447"/>
                </a:cubicBezTo>
                <a:cubicBezTo>
                  <a:pt x="15244" y="10389"/>
                  <a:pt x="15624" y="9332"/>
                  <a:pt x="16031" y="8382"/>
                </a:cubicBezTo>
                <a:cubicBezTo>
                  <a:pt x="16411" y="8301"/>
                  <a:pt x="16818" y="8192"/>
                  <a:pt x="17197" y="8084"/>
                </a:cubicBezTo>
                <a:close/>
                <a:moveTo>
                  <a:pt x="19123" y="8247"/>
                </a:moveTo>
                <a:cubicBezTo>
                  <a:pt x="19422" y="8301"/>
                  <a:pt x="19720" y="8328"/>
                  <a:pt x="20018" y="8382"/>
                </a:cubicBezTo>
                <a:cubicBezTo>
                  <a:pt x="19693" y="9386"/>
                  <a:pt x="18906" y="10308"/>
                  <a:pt x="18255" y="11013"/>
                </a:cubicBezTo>
                <a:cubicBezTo>
                  <a:pt x="18038" y="11230"/>
                  <a:pt x="17821" y="11474"/>
                  <a:pt x="17577" y="11691"/>
                </a:cubicBezTo>
                <a:cubicBezTo>
                  <a:pt x="17252" y="11366"/>
                  <a:pt x="17116" y="10932"/>
                  <a:pt x="17333" y="10308"/>
                </a:cubicBezTo>
                <a:cubicBezTo>
                  <a:pt x="17604" y="9494"/>
                  <a:pt x="18309" y="8735"/>
                  <a:pt x="19123" y="8247"/>
                </a:cubicBezTo>
                <a:close/>
                <a:moveTo>
                  <a:pt x="20317" y="8491"/>
                </a:moveTo>
                <a:cubicBezTo>
                  <a:pt x="22242" y="8491"/>
                  <a:pt x="24277" y="9359"/>
                  <a:pt x="25796" y="10633"/>
                </a:cubicBezTo>
                <a:cubicBezTo>
                  <a:pt x="25063" y="11230"/>
                  <a:pt x="23978" y="11501"/>
                  <a:pt x="23110" y="11746"/>
                </a:cubicBezTo>
                <a:cubicBezTo>
                  <a:pt x="21991" y="12062"/>
                  <a:pt x="20827" y="12269"/>
                  <a:pt x="19679" y="12269"/>
                </a:cubicBezTo>
                <a:cubicBezTo>
                  <a:pt x="19548" y="12269"/>
                  <a:pt x="19417" y="12266"/>
                  <a:pt x="19286" y="12261"/>
                </a:cubicBezTo>
                <a:cubicBezTo>
                  <a:pt x="18743" y="12261"/>
                  <a:pt x="18228" y="12125"/>
                  <a:pt x="17821" y="11881"/>
                </a:cubicBezTo>
                <a:cubicBezTo>
                  <a:pt x="18011" y="11691"/>
                  <a:pt x="18201" y="11556"/>
                  <a:pt x="18391" y="11393"/>
                </a:cubicBezTo>
                <a:cubicBezTo>
                  <a:pt x="19123" y="10606"/>
                  <a:pt x="19991" y="9359"/>
                  <a:pt x="20317" y="8491"/>
                </a:cubicBezTo>
                <a:close/>
                <a:moveTo>
                  <a:pt x="15624" y="8491"/>
                </a:moveTo>
                <a:cubicBezTo>
                  <a:pt x="15190" y="9521"/>
                  <a:pt x="14811" y="10633"/>
                  <a:pt x="14675" y="11773"/>
                </a:cubicBezTo>
                <a:cubicBezTo>
                  <a:pt x="14132" y="12207"/>
                  <a:pt x="13509" y="12559"/>
                  <a:pt x="12830" y="12614"/>
                </a:cubicBezTo>
                <a:cubicBezTo>
                  <a:pt x="12769" y="12619"/>
                  <a:pt x="12709" y="12621"/>
                  <a:pt x="12650" y="12621"/>
                </a:cubicBezTo>
                <a:cubicBezTo>
                  <a:pt x="11230" y="12621"/>
                  <a:pt x="10906" y="11067"/>
                  <a:pt x="10932" y="9738"/>
                </a:cubicBezTo>
                <a:cubicBezTo>
                  <a:pt x="12505" y="9359"/>
                  <a:pt x="14051" y="8925"/>
                  <a:pt x="15624" y="8491"/>
                </a:cubicBezTo>
                <a:close/>
                <a:moveTo>
                  <a:pt x="18092" y="8138"/>
                </a:moveTo>
                <a:cubicBezTo>
                  <a:pt x="18282" y="8165"/>
                  <a:pt x="18472" y="8165"/>
                  <a:pt x="18662" y="8192"/>
                </a:cubicBezTo>
                <a:cubicBezTo>
                  <a:pt x="17957" y="8708"/>
                  <a:pt x="17387" y="9386"/>
                  <a:pt x="17089" y="10091"/>
                </a:cubicBezTo>
                <a:cubicBezTo>
                  <a:pt x="16791" y="10823"/>
                  <a:pt x="16926" y="11447"/>
                  <a:pt x="17333" y="11881"/>
                </a:cubicBezTo>
                <a:cubicBezTo>
                  <a:pt x="16647" y="12488"/>
                  <a:pt x="15832" y="12967"/>
                  <a:pt x="14988" y="12967"/>
                </a:cubicBezTo>
                <a:cubicBezTo>
                  <a:pt x="14965" y="12967"/>
                  <a:pt x="14942" y="12967"/>
                  <a:pt x="14919" y="12966"/>
                </a:cubicBezTo>
                <a:cubicBezTo>
                  <a:pt x="14919" y="12641"/>
                  <a:pt x="14946" y="12288"/>
                  <a:pt x="14973" y="11935"/>
                </a:cubicBezTo>
                <a:cubicBezTo>
                  <a:pt x="15461" y="11529"/>
                  <a:pt x="15895" y="11067"/>
                  <a:pt x="16248" y="10688"/>
                </a:cubicBezTo>
                <a:cubicBezTo>
                  <a:pt x="16926" y="9901"/>
                  <a:pt x="17550" y="9033"/>
                  <a:pt x="18092" y="8138"/>
                </a:cubicBezTo>
                <a:close/>
                <a:moveTo>
                  <a:pt x="16194" y="1"/>
                </a:moveTo>
                <a:cubicBezTo>
                  <a:pt x="14539" y="218"/>
                  <a:pt x="13400" y="1981"/>
                  <a:pt x="12641" y="3283"/>
                </a:cubicBezTo>
                <a:cubicBezTo>
                  <a:pt x="11800" y="4721"/>
                  <a:pt x="11149" y="6348"/>
                  <a:pt x="10823" y="8002"/>
                </a:cubicBezTo>
                <a:cubicBezTo>
                  <a:pt x="10118" y="8084"/>
                  <a:pt x="9386" y="8165"/>
                  <a:pt x="8653" y="8301"/>
                </a:cubicBezTo>
                <a:cubicBezTo>
                  <a:pt x="8653" y="8274"/>
                  <a:pt x="8681" y="8247"/>
                  <a:pt x="8681" y="8219"/>
                </a:cubicBezTo>
                <a:cubicBezTo>
                  <a:pt x="8696" y="8159"/>
                  <a:pt x="8651" y="8123"/>
                  <a:pt x="8604" y="8123"/>
                </a:cubicBezTo>
                <a:cubicBezTo>
                  <a:pt x="8568" y="8123"/>
                  <a:pt x="8530" y="8145"/>
                  <a:pt x="8518" y="8192"/>
                </a:cubicBezTo>
                <a:cubicBezTo>
                  <a:pt x="8491" y="8219"/>
                  <a:pt x="8491" y="8274"/>
                  <a:pt x="8464" y="8328"/>
                </a:cubicBezTo>
                <a:cubicBezTo>
                  <a:pt x="7894" y="8436"/>
                  <a:pt x="7324" y="8545"/>
                  <a:pt x="6755" y="8681"/>
                </a:cubicBezTo>
                <a:cubicBezTo>
                  <a:pt x="4802" y="9115"/>
                  <a:pt x="2795" y="9711"/>
                  <a:pt x="1032" y="10661"/>
                </a:cubicBezTo>
                <a:cubicBezTo>
                  <a:pt x="706" y="10850"/>
                  <a:pt x="408" y="11040"/>
                  <a:pt x="136" y="11230"/>
                </a:cubicBezTo>
                <a:cubicBezTo>
                  <a:pt x="1" y="11312"/>
                  <a:pt x="28" y="11529"/>
                  <a:pt x="191" y="11529"/>
                </a:cubicBezTo>
                <a:cubicBezTo>
                  <a:pt x="3744" y="11393"/>
                  <a:pt x="7189" y="10688"/>
                  <a:pt x="10606" y="9820"/>
                </a:cubicBezTo>
                <a:cubicBezTo>
                  <a:pt x="10606" y="11095"/>
                  <a:pt x="10959" y="12559"/>
                  <a:pt x="12315" y="12885"/>
                </a:cubicBezTo>
                <a:cubicBezTo>
                  <a:pt x="12467" y="12920"/>
                  <a:pt x="12619" y="12937"/>
                  <a:pt x="12769" y="12937"/>
                </a:cubicBezTo>
                <a:cubicBezTo>
                  <a:pt x="13421" y="12937"/>
                  <a:pt x="14047" y="12626"/>
                  <a:pt x="14621" y="12207"/>
                </a:cubicBezTo>
                <a:lnTo>
                  <a:pt x="14621" y="12207"/>
                </a:lnTo>
                <a:cubicBezTo>
                  <a:pt x="14594" y="12505"/>
                  <a:pt x="14594" y="12803"/>
                  <a:pt x="14594" y="13102"/>
                </a:cubicBezTo>
                <a:cubicBezTo>
                  <a:pt x="14621" y="13210"/>
                  <a:pt x="14675" y="13264"/>
                  <a:pt x="14783" y="13264"/>
                </a:cubicBezTo>
                <a:cubicBezTo>
                  <a:pt x="14877" y="13277"/>
                  <a:pt x="14970" y="13283"/>
                  <a:pt x="15064" y="13283"/>
                </a:cubicBezTo>
                <a:cubicBezTo>
                  <a:pt x="15968" y="13283"/>
                  <a:pt x="16839" y="12713"/>
                  <a:pt x="17577" y="12098"/>
                </a:cubicBezTo>
                <a:cubicBezTo>
                  <a:pt x="17821" y="12261"/>
                  <a:pt x="18120" y="12397"/>
                  <a:pt x="18445" y="12451"/>
                </a:cubicBezTo>
                <a:cubicBezTo>
                  <a:pt x="18851" y="12537"/>
                  <a:pt x="19270" y="12573"/>
                  <a:pt x="19693" y="12573"/>
                </a:cubicBezTo>
                <a:cubicBezTo>
                  <a:pt x="20742" y="12573"/>
                  <a:pt x="21819" y="12349"/>
                  <a:pt x="22785" y="12098"/>
                </a:cubicBezTo>
                <a:cubicBezTo>
                  <a:pt x="23870" y="11827"/>
                  <a:pt x="25280" y="11474"/>
                  <a:pt x="26121" y="10661"/>
                </a:cubicBezTo>
                <a:cubicBezTo>
                  <a:pt x="26148" y="10633"/>
                  <a:pt x="26175" y="10525"/>
                  <a:pt x="26121" y="10471"/>
                </a:cubicBezTo>
                <a:cubicBezTo>
                  <a:pt x="24684" y="9250"/>
                  <a:pt x="22839" y="8653"/>
                  <a:pt x="21049" y="8274"/>
                </a:cubicBezTo>
                <a:cubicBezTo>
                  <a:pt x="20832" y="8219"/>
                  <a:pt x="20615" y="8192"/>
                  <a:pt x="20398" y="8138"/>
                </a:cubicBezTo>
                <a:cubicBezTo>
                  <a:pt x="20425" y="7948"/>
                  <a:pt x="20452" y="7758"/>
                  <a:pt x="20452" y="7568"/>
                </a:cubicBezTo>
                <a:cubicBezTo>
                  <a:pt x="20475" y="7479"/>
                  <a:pt x="20404" y="7426"/>
                  <a:pt x="20333" y="7426"/>
                </a:cubicBezTo>
                <a:cubicBezTo>
                  <a:pt x="20318" y="7426"/>
                  <a:pt x="20303" y="7428"/>
                  <a:pt x="20290" y="7433"/>
                </a:cubicBezTo>
                <a:cubicBezTo>
                  <a:pt x="19856" y="7514"/>
                  <a:pt x="19449" y="7704"/>
                  <a:pt x="19042" y="7948"/>
                </a:cubicBezTo>
                <a:cubicBezTo>
                  <a:pt x="18771" y="7921"/>
                  <a:pt x="18526" y="7894"/>
                  <a:pt x="18255" y="7867"/>
                </a:cubicBezTo>
                <a:cubicBezTo>
                  <a:pt x="18282" y="7840"/>
                  <a:pt x="18282" y="7813"/>
                  <a:pt x="18309" y="7785"/>
                </a:cubicBezTo>
                <a:cubicBezTo>
                  <a:pt x="22399" y="6713"/>
                  <a:pt x="26526" y="5843"/>
                  <a:pt x="30766" y="5843"/>
                </a:cubicBezTo>
                <a:cubicBezTo>
                  <a:pt x="31671" y="5843"/>
                  <a:pt x="32582" y="5882"/>
                  <a:pt x="33499" y="5968"/>
                </a:cubicBezTo>
                <a:cubicBezTo>
                  <a:pt x="33119" y="6239"/>
                  <a:pt x="32685" y="6429"/>
                  <a:pt x="32278" y="6646"/>
                </a:cubicBezTo>
                <a:cubicBezTo>
                  <a:pt x="32113" y="6717"/>
                  <a:pt x="32215" y="6933"/>
                  <a:pt x="32370" y="6933"/>
                </a:cubicBezTo>
                <a:cubicBezTo>
                  <a:pt x="32393" y="6933"/>
                  <a:pt x="32417" y="6928"/>
                  <a:pt x="32441" y="6918"/>
                </a:cubicBezTo>
                <a:cubicBezTo>
                  <a:pt x="33011" y="6646"/>
                  <a:pt x="33580" y="6402"/>
                  <a:pt x="34068" y="5941"/>
                </a:cubicBezTo>
                <a:cubicBezTo>
                  <a:pt x="34177" y="5833"/>
                  <a:pt x="34068" y="5670"/>
                  <a:pt x="33933" y="5670"/>
                </a:cubicBezTo>
                <a:cubicBezTo>
                  <a:pt x="32843" y="5546"/>
                  <a:pt x="31762" y="5490"/>
                  <a:pt x="30688" y="5490"/>
                </a:cubicBezTo>
                <a:cubicBezTo>
                  <a:pt x="26572" y="5490"/>
                  <a:pt x="22554" y="6313"/>
                  <a:pt x="18554" y="7324"/>
                </a:cubicBezTo>
                <a:cubicBezTo>
                  <a:pt x="18581" y="7297"/>
                  <a:pt x="18581" y="7270"/>
                  <a:pt x="18608" y="7243"/>
                </a:cubicBezTo>
                <a:cubicBezTo>
                  <a:pt x="19096" y="6348"/>
                  <a:pt x="19611" y="5290"/>
                  <a:pt x="19666" y="4259"/>
                </a:cubicBezTo>
                <a:cubicBezTo>
                  <a:pt x="19689" y="4165"/>
                  <a:pt x="19610" y="4091"/>
                  <a:pt x="19518" y="4091"/>
                </a:cubicBezTo>
                <a:cubicBezTo>
                  <a:pt x="19504" y="4091"/>
                  <a:pt x="19490" y="4093"/>
                  <a:pt x="19476" y="4097"/>
                </a:cubicBezTo>
                <a:cubicBezTo>
                  <a:pt x="17794" y="4449"/>
                  <a:pt x="16709" y="6267"/>
                  <a:pt x="16004" y="7704"/>
                </a:cubicBezTo>
                <a:cubicBezTo>
                  <a:pt x="16004" y="7704"/>
                  <a:pt x="15977" y="7731"/>
                  <a:pt x="15977" y="7758"/>
                </a:cubicBezTo>
                <a:cubicBezTo>
                  <a:pt x="15651" y="7745"/>
                  <a:pt x="15326" y="7738"/>
                  <a:pt x="15000" y="7738"/>
                </a:cubicBezTo>
                <a:cubicBezTo>
                  <a:pt x="14675" y="7738"/>
                  <a:pt x="14349" y="7745"/>
                  <a:pt x="14024" y="7758"/>
                </a:cubicBezTo>
                <a:cubicBezTo>
                  <a:pt x="13644" y="7785"/>
                  <a:pt x="13264" y="7785"/>
                  <a:pt x="12885" y="7813"/>
                </a:cubicBezTo>
                <a:cubicBezTo>
                  <a:pt x="13888" y="6836"/>
                  <a:pt x="14729" y="5697"/>
                  <a:pt x="15407" y="4504"/>
                </a:cubicBezTo>
                <a:cubicBezTo>
                  <a:pt x="16140" y="3174"/>
                  <a:pt x="16682" y="1601"/>
                  <a:pt x="16302" y="109"/>
                </a:cubicBezTo>
                <a:cubicBezTo>
                  <a:pt x="16302" y="55"/>
                  <a:pt x="16248" y="1"/>
                  <a:pt x="161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6"/>
          <p:cNvSpPr/>
          <p:nvPr/>
        </p:nvSpPr>
        <p:spPr>
          <a:xfrm>
            <a:off x="2927202" y="3655004"/>
            <a:ext cx="641125" cy="490975"/>
          </a:xfrm>
          <a:custGeom>
            <a:rect b="b" l="l" r="r" t="t"/>
            <a:pathLst>
              <a:path extrusionOk="0" h="19639" w="25645">
                <a:moveTo>
                  <a:pt x="9940" y="8422"/>
                </a:moveTo>
                <a:cubicBezTo>
                  <a:pt x="10021" y="8910"/>
                  <a:pt x="10048" y="9398"/>
                  <a:pt x="10076" y="9886"/>
                </a:cubicBezTo>
                <a:cubicBezTo>
                  <a:pt x="9913" y="9914"/>
                  <a:pt x="9750" y="9941"/>
                  <a:pt x="9587" y="9968"/>
                </a:cubicBezTo>
                <a:cubicBezTo>
                  <a:pt x="9587" y="9968"/>
                  <a:pt x="9587" y="9941"/>
                  <a:pt x="9587" y="9914"/>
                </a:cubicBezTo>
                <a:cubicBezTo>
                  <a:pt x="9696" y="9452"/>
                  <a:pt x="9777" y="8910"/>
                  <a:pt x="9940" y="8422"/>
                </a:cubicBezTo>
                <a:close/>
                <a:moveTo>
                  <a:pt x="8394" y="583"/>
                </a:moveTo>
                <a:cubicBezTo>
                  <a:pt x="9425" y="3621"/>
                  <a:pt x="9397" y="6903"/>
                  <a:pt x="8855" y="10131"/>
                </a:cubicBezTo>
                <a:cubicBezTo>
                  <a:pt x="8123" y="10266"/>
                  <a:pt x="7363" y="10456"/>
                  <a:pt x="6631" y="10646"/>
                </a:cubicBezTo>
                <a:cubicBezTo>
                  <a:pt x="6685" y="10103"/>
                  <a:pt x="6739" y="9561"/>
                  <a:pt x="6794" y="9018"/>
                </a:cubicBezTo>
                <a:cubicBezTo>
                  <a:pt x="7011" y="6659"/>
                  <a:pt x="7390" y="4272"/>
                  <a:pt x="7987" y="1966"/>
                </a:cubicBezTo>
                <a:cubicBezTo>
                  <a:pt x="8095" y="1505"/>
                  <a:pt x="8204" y="1017"/>
                  <a:pt x="8394" y="583"/>
                </a:cubicBezTo>
                <a:close/>
                <a:moveTo>
                  <a:pt x="14036" y="9669"/>
                </a:moveTo>
                <a:cubicBezTo>
                  <a:pt x="14008" y="10863"/>
                  <a:pt x="13791" y="12192"/>
                  <a:pt x="13358" y="13385"/>
                </a:cubicBezTo>
                <a:cubicBezTo>
                  <a:pt x="13358" y="12951"/>
                  <a:pt x="13412" y="12572"/>
                  <a:pt x="13439" y="12328"/>
                </a:cubicBezTo>
                <a:cubicBezTo>
                  <a:pt x="13520" y="11487"/>
                  <a:pt x="13656" y="10537"/>
                  <a:pt x="13927" y="9697"/>
                </a:cubicBezTo>
                <a:cubicBezTo>
                  <a:pt x="13954" y="9669"/>
                  <a:pt x="13981" y="9669"/>
                  <a:pt x="14036" y="9669"/>
                </a:cubicBezTo>
                <a:close/>
                <a:moveTo>
                  <a:pt x="16233" y="10076"/>
                </a:moveTo>
                <a:cubicBezTo>
                  <a:pt x="16233" y="10999"/>
                  <a:pt x="16178" y="12328"/>
                  <a:pt x="15961" y="13494"/>
                </a:cubicBezTo>
                <a:cubicBezTo>
                  <a:pt x="15772" y="12355"/>
                  <a:pt x="15934" y="11188"/>
                  <a:pt x="16233" y="10076"/>
                </a:cubicBezTo>
                <a:close/>
                <a:moveTo>
                  <a:pt x="10076" y="10239"/>
                </a:moveTo>
                <a:cubicBezTo>
                  <a:pt x="10076" y="10402"/>
                  <a:pt x="10076" y="10565"/>
                  <a:pt x="10076" y="10754"/>
                </a:cubicBezTo>
                <a:cubicBezTo>
                  <a:pt x="10076" y="11649"/>
                  <a:pt x="10021" y="12572"/>
                  <a:pt x="9886" y="13494"/>
                </a:cubicBezTo>
                <a:cubicBezTo>
                  <a:pt x="9669" y="13521"/>
                  <a:pt x="9452" y="13575"/>
                  <a:pt x="9235" y="13602"/>
                </a:cubicBezTo>
                <a:cubicBezTo>
                  <a:pt x="9235" y="13250"/>
                  <a:pt x="9262" y="12951"/>
                  <a:pt x="9262" y="12734"/>
                </a:cubicBezTo>
                <a:cubicBezTo>
                  <a:pt x="9289" y="11921"/>
                  <a:pt x="9397" y="11134"/>
                  <a:pt x="9533" y="10348"/>
                </a:cubicBezTo>
                <a:cubicBezTo>
                  <a:pt x="9723" y="10293"/>
                  <a:pt x="9886" y="10266"/>
                  <a:pt x="10076" y="10239"/>
                </a:cubicBezTo>
                <a:close/>
                <a:moveTo>
                  <a:pt x="9180" y="10402"/>
                </a:moveTo>
                <a:cubicBezTo>
                  <a:pt x="8991" y="11432"/>
                  <a:pt x="8882" y="12490"/>
                  <a:pt x="8882" y="13548"/>
                </a:cubicBezTo>
                <a:cubicBezTo>
                  <a:pt x="8882" y="13575"/>
                  <a:pt x="8909" y="13630"/>
                  <a:pt x="8909" y="13684"/>
                </a:cubicBezTo>
                <a:cubicBezTo>
                  <a:pt x="8692" y="13711"/>
                  <a:pt x="8502" y="13738"/>
                  <a:pt x="8312" y="13792"/>
                </a:cubicBezTo>
                <a:cubicBezTo>
                  <a:pt x="8611" y="12680"/>
                  <a:pt x="8882" y="11568"/>
                  <a:pt x="9072" y="10429"/>
                </a:cubicBezTo>
                <a:cubicBezTo>
                  <a:pt x="9099" y="10429"/>
                  <a:pt x="9126" y="10402"/>
                  <a:pt x="9180" y="10402"/>
                </a:cubicBezTo>
                <a:close/>
                <a:moveTo>
                  <a:pt x="8801" y="10483"/>
                </a:moveTo>
                <a:lnTo>
                  <a:pt x="8801" y="10483"/>
                </a:lnTo>
                <a:cubicBezTo>
                  <a:pt x="8611" y="11622"/>
                  <a:pt x="8340" y="12734"/>
                  <a:pt x="8041" y="13819"/>
                </a:cubicBezTo>
                <a:cubicBezTo>
                  <a:pt x="7553" y="13901"/>
                  <a:pt x="7065" y="13982"/>
                  <a:pt x="6577" y="14036"/>
                </a:cubicBezTo>
                <a:cubicBezTo>
                  <a:pt x="6495" y="13060"/>
                  <a:pt x="6522" y="12029"/>
                  <a:pt x="6604" y="11026"/>
                </a:cubicBezTo>
                <a:cubicBezTo>
                  <a:pt x="7336" y="10836"/>
                  <a:pt x="8068" y="10646"/>
                  <a:pt x="8801" y="10483"/>
                </a:cubicBezTo>
                <a:close/>
                <a:moveTo>
                  <a:pt x="6278" y="11134"/>
                </a:moveTo>
                <a:cubicBezTo>
                  <a:pt x="6251" y="11568"/>
                  <a:pt x="6224" y="12029"/>
                  <a:pt x="6224" y="12463"/>
                </a:cubicBezTo>
                <a:cubicBezTo>
                  <a:pt x="6224" y="13006"/>
                  <a:pt x="6224" y="13548"/>
                  <a:pt x="6278" y="14091"/>
                </a:cubicBezTo>
                <a:cubicBezTo>
                  <a:pt x="6007" y="14118"/>
                  <a:pt x="5736" y="14145"/>
                  <a:pt x="5464" y="14172"/>
                </a:cubicBezTo>
                <a:cubicBezTo>
                  <a:pt x="4244" y="13819"/>
                  <a:pt x="3105" y="13331"/>
                  <a:pt x="2020" y="12707"/>
                </a:cubicBezTo>
                <a:cubicBezTo>
                  <a:pt x="3186" y="12111"/>
                  <a:pt x="4407" y="11677"/>
                  <a:pt x="5627" y="11297"/>
                </a:cubicBezTo>
                <a:cubicBezTo>
                  <a:pt x="5844" y="11243"/>
                  <a:pt x="6061" y="11188"/>
                  <a:pt x="6278" y="11134"/>
                </a:cubicBezTo>
                <a:close/>
                <a:moveTo>
                  <a:pt x="18592" y="9507"/>
                </a:moveTo>
                <a:cubicBezTo>
                  <a:pt x="18999" y="9534"/>
                  <a:pt x="19406" y="9561"/>
                  <a:pt x="19813" y="9588"/>
                </a:cubicBezTo>
                <a:cubicBezTo>
                  <a:pt x="21630" y="9724"/>
                  <a:pt x="23610" y="10049"/>
                  <a:pt x="25184" y="11053"/>
                </a:cubicBezTo>
                <a:cubicBezTo>
                  <a:pt x="23420" y="12490"/>
                  <a:pt x="21305" y="13467"/>
                  <a:pt x="19081" y="14063"/>
                </a:cubicBezTo>
                <a:cubicBezTo>
                  <a:pt x="19406" y="13277"/>
                  <a:pt x="19650" y="12463"/>
                  <a:pt x="20003" y="11704"/>
                </a:cubicBezTo>
                <a:cubicBezTo>
                  <a:pt x="20039" y="11612"/>
                  <a:pt x="19977" y="11533"/>
                  <a:pt x="19908" y="11533"/>
                </a:cubicBezTo>
                <a:cubicBezTo>
                  <a:pt x="19874" y="11533"/>
                  <a:pt x="19839" y="11551"/>
                  <a:pt x="19813" y="11595"/>
                </a:cubicBezTo>
                <a:cubicBezTo>
                  <a:pt x="19732" y="11731"/>
                  <a:pt x="19677" y="11894"/>
                  <a:pt x="19596" y="12029"/>
                </a:cubicBezTo>
                <a:cubicBezTo>
                  <a:pt x="19135" y="12924"/>
                  <a:pt x="18538" y="13711"/>
                  <a:pt x="17616" y="14172"/>
                </a:cubicBezTo>
                <a:cubicBezTo>
                  <a:pt x="16992" y="12626"/>
                  <a:pt x="17643" y="10863"/>
                  <a:pt x="18592" y="9507"/>
                </a:cubicBezTo>
                <a:close/>
                <a:moveTo>
                  <a:pt x="1830" y="12816"/>
                </a:moveTo>
                <a:cubicBezTo>
                  <a:pt x="2806" y="13385"/>
                  <a:pt x="3837" y="13847"/>
                  <a:pt x="4895" y="14199"/>
                </a:cubicBezTo>
                <a:cubicBezTo>
                  <a:pt x="4716" y="14206"/>
                  <a:pt x="4537" y="14210"/>
                  <a:pt x="4358" y="14210"/>
                </a:cubicBezTo>
                <a:cubicBezTo>
                  <a:pt x="3124" y="14210"/>
                  <a:pt x="1896" y="14028"/>
                  <a:pt x="853" y="13413"/>
                </a:cubicBezTo>
                <a:cubicBezTo>
                  <a:pt x="1152" y="13196"/>
                  <a:pt x="1504" y="12979"/>
                  <a:pt x="1830" y="12816"/>
                </a:cubicBezTo>
                <a:close/>
                <a:moveTo>
                  <a:pt x="18945" y="13521"/>
                </a:moveTo>
                <a:lnTo>
                  <a:pt x="18945" y="13521"/>
                </a:lnTo>
                <a:cubicBezTo>
                  <a:pt x="18864" y="13738"/>
                  <a:pt x="18755" y="13955"/>
                  <a:pt x="18674" y="14172"/>
                </a:cubicBezTo>
                <a:cubicBezTo>
                  <a:pt x="18484" y="14226"/>
                  <a:pt x="18267" y="14280"/>
                  <a:pt x="18050" y="14335"/>
                </a:cubicBezTo>
                <a:cubicBezTo>
                  <a:pt x="18403" y="14091"/>
                  <a:pt x="18701" y="13819"/>
                  <a:pt x="18945" y="13521"/>
                </a:cubicBezTo>
                <a:close/>
                <a:moveTo>
                  <a:pt x="17670" y="9495"/>
                </a:moveTo>
                <a:cubicBezTo>
                  <a:pt x="17869" y="9495"/>
                  <a:pt x="18068" y="9498"/>
                  <a:pt x="18267" y="9507"/>
                </a:cubicBezTo>
                <a:cubicBezTo>
                  <a:pt x="17290" y="10944"/>
                  <a:pt x="16667" y="12816"/>
                  <a:pt x="17372" y="14470"/>
                </a:cubicBezTo>
                <a:cubicBezTo>
                  <a:pt x="17019" y="14525"/>
                  <a:pt x="16667" y="14606"/>
                  <a:pt x="16314" y="14660"/>
                </a:cubicBezTo>
                <a:cubicBezTo>
                  <a:pt x="16206" y="14443"/>
                  <a:pt x="16151" y="14226"/>
                  <a:pt x="16070" y="14009"/>
                </a:cubicBezTo>
                <a:cubicBezTo>
                  <a:pt x="16097" y="13928"/>
                  <a:pt x="16124" y="13847"/>
                  <a:pt x="16124" y="13792"/>
                </a:cubicBezTo>
                <a:cubicBezTo>
                  <a:pt x="16423" y="12382"/>
                  <a:pt x="16450" y="10944"/>
                  <a:pt x="16477" y="9507"/>
                </a:cubicBezTo>
                <a:cubicBezTo>
                  <a:pt x="16875" y="9507"/>
                  <a:pt x="17272" y="9495"/>
                  <a:pt x="17670" y="9495"/>
                </a:cubicBezTo>
                <a:close/>
                <a:moveTo>
                  <a:pt x="7933" y="14199"/>
                </a:moveTo>
                <a:cubicBezTo>
                  <a:pt x="7906" y="14362"/>
                  <a:pt x="7851" y="14525"/>
                  <a:pt x="7797" y="14687"/>
                </a:cubicBezTo>
                <a:cubicBezTo>
                  <a:pt x="7417" y="14606"/>
                  <a:pt x="7011" y="14525"/>
                  <a:pt x="6631" y="14443"/>
                </a:cubicBezTo>
                <a:cubicBezTo>
                  <a:pt x="6604" y="14443"/>
                  <a:pt x="6604" y="14416"/>
                  <a:pt x="6604" y="14416"/>
                </a:cubicBezTo>
                <a:cubicBezTo>
                  <a:pt x="7065" y="14362"/>
                  <a:pt x="7499" y="14280"/>
                  <a:pt x="7933" y="14199"/>
                </a:cubicBezTo>
                <a:close/>
                <a:moveTo>
                  <a:pt x="8909" y="14009"/>
                </a:moveTo>
                <a:cubicBezTo>
                  <a:pt x="8936" y="14280"/>
                  <a:pt x="8991" y="14579"/>
                  <a:pt x="9045" y="14850"/>
                </a:cubicBezTo>
                <a:cubicBezTo>
                  <a:pt x="8719" y="14796"/>
                  <a:pt x="8367" y="14769"/>
                  <a:pt x="8041" y="14714"/>
                </a:cubicBezTo>
                <a:cubicBezTo>
                  <a:pt x="8095" y="14525"/>
                  <a:pt x="8150" y="14335"/>
                  <a:pt x="8204" y="14172"/>
                </a:cubicBezTo>
                <a:cubicBezTo>
                  <a:pt x="8448" y="14118"/>
                  <a:pt x="8665" y="14063"/>
                  <a:pt x="8909" y="14009"/>
                </a:cubicBezTo>
                <a:close/>
                <a:moveTo>
                  <a:pt x="9831" y="13819"/>
                </a:moveTo>
                <a:cubicBezTo>
                  <a:pt x="9804" y="14091"/>
                  <a:pt x="9750" y="14362"/>
                  <a:pt x="9669" y="14633"/>
                </a:cubicBezTo>
                <a:cubicBezTo>
                  <a:pt x="9669" y="14714"/>
                  <a:pt x="9642" y="14796"/>
                  <a:pt x="9614" y="14904"/>
                </a:cubicBezTo>
                <a:cubicBezTo>
                  <a:pt x="9533" y="14904"/>
                  <a:pt x="9452" y="14877"/>
                  <a:pt x="9370" y="14877"/>
                </a:cubicBezTo>
                <a:cubicBezTo>
                  <a:pt x="9316" y="14579"/>
                  <a:pt x="9262" y="14280"/>
                  <a:pt x="9262" y="13955"/>
                </a:cubicBezTo>
                <a:cubicBezTo>
                  <a:pt x="9452" y="13901"/>
                  <a:pt x="9642" y="13874"/>
                  <a:pt x="9831" y="13819"/>
                </a:cubicBezTo>
                <a:close/>
                <a:moveTo>
                  <a:pt x="16151" y="9534"/>
                </a:moveTo>
                <a:lnTo>
                  <a:pt x="16151" y="9534"/>
                </a:lnTo>
                <a:cubicBezTo>
                  <a:pt x="15690" y="10944"/>
                  <a:pt x="15365" y="12653"/>
                  <a:pt x="15826" y="14118"/>
                </a:cubicBezTo>
                <a:cubicBezTo>
                  <a:pt x="15772" y="14335"/>
                  <a:pt x="15690" y="14552"/>
                  <a:pt x="15609" y="14742"/>
                </a:cubicBezTo>
                <a:cubicBezTo>
                  <a:pt x="14904" y="14850"/>
                  <a:pt x="14171" y="14904"/>
                  <a:pt x="13493" y="14931"/>
                </a:cubicBezTo>
                <a:cubicBezTo>
                  <a:pt x="13412" y="14714"/>
                  <a:pt x="13385" y="14443"/>
                  <a:pt x="13358" y="14199"/>
                </a:cubicBezTo>
                <a:cubicBezTo>
                  <a:pt x="14036" y="12789"/>
                  <a:pt x="14307" y="11134"/>
                  <a:pt x="14361" y="9642"/>
                </a:cubicBezTo>
                <a:cubicBezTo>
                  <a:pt x="14931" y="9588"/>
                  <a:pt x="15527" y="9561"/>
                  <a:pt x="16151" y="9534"/>
                </a:cubicBezTo>
                <a:close/>
                <a:moveTo>
                  <a:pt x="13086" y="14687"/>
                </a:moveTo>
                <a:cubicBezTo>
                  <a:pt x="13086" y="14769"/>
                  <a:pt x="13113" y="14877"/>
                  <a:pt x="13141" y="14959"/>
                </a:cubicBezTo>
                <a:lnTo>
                  <a:pt x="12896" y="14959"/>
                </a:lnTo>
                <a:cubicBezTo>
                  <a:pt x="12978" y="14877"/>
                  <a:pt x="13032" y="14796"/>
                  <a:pt x="13086" y="14687"/>
                </a:cubicBezTo>
                <a:close/>
                <a:moveTo>
                  <a:pt x="11242" y="13521"/>
                </a:moveTo>
                <a:lnTo>
                  <a:pt x="11242" y="13521"/>
                </a:lnTo>
                <a:cubicBezTo>
                  <a:pt x="11133" y="13982"/>
                  <a:pt x="11052" y="14470"/>
                  <a:pt x="11025" y="14986"/>
                </a:cubicBezTo>
                <a:cubicBezTo>
                  <a:pt x="10672" y="14959"/>
                  <a:pt x="10293" y="14959"/>
                  <a:pt x="9967" y="14931"/>
                </a:cubicBezTo>
                <a:cubicBezTo>
                  <a:pt x="9994" y="14796"/>
                  <a:pt x="10021" y="14687"/>
                  <a:pt x="10048" y="14579"/>
                </a:cubicBezTo>
                <a:cubicBezTo>
                  <a:pt x="10103" y="14308"/>
                  <a:pt x="10157" y="14009"/>
                  <a:pt x="10211" y="13738"/>
                </a:cubicBezTo>
                <a:cubicBezTo>
                  <a:pt x="10564" y="13657"/>
                  <a:pt x="10889" y="13602"/>
                  <a:pt x="11242" y="13521"/>
                </a:cubicBezTo>
                <a:close/>
                <a:moveTo>
                  <a:pt x="13547" y="9724"/>
                </a:moveTo>
                <a:lnTo>
                  <a:pt x="13547" y="9724"/>
                </a:lnTo>
                <a:cubicBezTo>
                  <a:pt x="13249" y="10673"/>
                  <a:pt x="13141" y="11704"/>
                  <a:pt x="13059" y="12626"/>
                </a:cubicBezTo>
                <a:cubicBezTo>
                  <a:pt x="13005" y="13033"/>
                  <a:pt x="12978" y="13575"/>
                  <a:pt x="13005" y="14118"/>
                </a:cubicBezTo>
                <a:cubicBezTo>
                  <a:pt x="12842" y="14416"/>
                  <a:pt x="12679" y="14714"/>
                  <a:pt x="12490" y="14986"/>
                </a:cubicBezTo>
                <a:lnTo>
                  <a:pt x="11296" y="14986"/>
                </a:lnTo>
                <a:cubicBezTo>
                  <a:pt x="11323" y="14470"/>
                  <a:pt x="11405" y="13955"/>
                  <a:pt x="11513" y="13467"/>
                </a:cubicBezTo>
                <a:cubicBezTo>
                  <a:pt x="11676" y="13413"/>
                  <a:pt x="11866" y="13385"/>
                  <a:pt x="12028" y="13358"/>
                </a:cubicBezTo>
                <a:cubicBezTo>
                  <a:pt x="12176" y="13334"/>
                  <a:pt x="12123" y="13107"/>
                  <a:pt x="11989" y="13107"/>
                </a:cubicBezTo>
                <a:cubicBezTo>
                  <a:pt x="11976" y="13107"/>
                  <a:pt x="11962" y="13109"/>
                  <a:pt x="11947" y="13114"/>
                </a:cubicBezTo>
                <a:cubicBezTo>
                  <a:pt x="11839" y="13114"/>
                  <a:pt x="11730" y="13141"/>
                  <a:pt x="11594" y="13168"/>
                </a:cubicBezTo>
                <a:cubicBezTo>
                  <a:pt x="11676" y="12870"/>
                  <a:pt x="11784" y="12572"/>
                  <a:pt x="11893" y="12273"/>
                </a:cubicBezTo>
                <a:cubicBezTo>
                  <a:pt x="11927" y="12187"/>
                  <a:pt x="11852" y="12122"/>
                  <a:pt x="11778" y="12122"/>
                </a:cubicBezTo>
                <a:cubicBezTo>
                  <a:pt x="11736" y="12122"/>
                  <a:pt x="11695" y="12143"/>
                  <a:pt x="11676" y="12192"/>
                </a:cubicBezTo>
                <a:cubicBezTo>
                  <a:pt x="11540" y="12517"/>
                  <a:pt x="11432" y="12870"/>
                  <a:pt x="11323" y="13223"/>
                </a:cubicBezTo>
                <a:cubicBezTo>
                  <a:pt x="10971" y="13277"/>
                  <a:pt x="10591" y="13358"/>
                  <a:pt x="10238" y="13413"/>
                </a:cubicBezTo>
                <a:cubicBezTo>
                  <a:pt x="10374" y="12545"/>
                  <a:pt x="10401" y="11649"/>
                  <a:pt x="10401" y="10754"/>
                </a:cubicBezTo>
                <a:cubicBezTo>
                  <a:pt x="10401" y="10565"/>
                  <a:pt x="10401" y="10375"/>
                  <a:pt x="10401" y="10185"/>
                </a:cubicBezTo>
                <a:cubicBezTo>
                  <a:pt x="11188" y="10049"/>
                  <a:pt x="11947" y="9914"/>
                  <a:pt x="12734" y="9805"/>
                </a:cubicBezTo>
                <a:cubicBezTo>
                  <a:pt x="13005" y="9778"/>
                  <a:pt x="13276" y="9751"/>
                  <a:pt x="13547" y="9724"/>
                </a:cubicBezTo>
                <a:close/>
                <a:moveTo>
                  <a:pt x="15473" y="15067"/>
                </a:moveTo>
                <a:lnTo>
                  <a:pt x="15473" y="15067"/>
                </a:lnTo>
                <a:cubicBezTo>
                  <a:pt x="15216" y="15535"/>
                  <a:pt x="14877" y="15822"/>
                  <a:pt x="14441" y="15822"/>
                </a:cubicBezTo>
                <a:cubicBezTo>
                  <a:pt x="14372" y="15822"/>
                  <a:pt x="14300" y="15814"/>
                  <a:pt x="14225" y="15799"/>
                </a:cubicBezTo>
                <a:cubicBezTo>
                  <a:pt x="13927" y="15718"/>
                  <a:pt x="13710" y="15501"/>
                  <a:pt x="13574" y="15203"/>
                </a:cubicBezTo>
                <a:cubicBezTo>
                  <a:pt x="14198" y="15176"/>
                  <a:pt x="14849" y="15121"/>
                  <a:pt x="15473" y="15067"/>
                </a:cubicBezTo>
                <a:close/>
                <a:moveTo>
                  <a:pt x="11296" y="15230"/>
                </a:moveTo>
                <a:lnTo>
                  <a:pt x="11296" y="15230"/>
                </a:lnTo>
                <a:cubicBezTo>
                  <a:pt x="11622" y="15257"/>
                  <a:pt x="11947" y="15257"/>
                  <a:pt x="12273" y="15257"/>
                </a:cubicBezTo>
                <a:cubicBezTo>
                  <a:pt x="12001" y="15582"/>
                  <a:pt x="11676" y="15881"/>
                  <a:pt x="11323" y="16098"/>
                </a:cubicBezTo>
                <a:cubicBezTo>
                  <a:pt x="11296" y="15827"/>
                  <a:pt x="11296" y="15528"/>
                  <a:pt x="11296" y="15230"/>
                </a:cubicBezTo>
                <a:close/>
                <a:moveTo>
                  <a:pt x="6658" y="14687"/>
                </a:moveTo>
                <a:cubicBezTo>
                  <a:pt x="7011" y="14769"/>
                  <a:pt x="7363" y="14850"/>
                  <a:pt x="7743" y="14904"/>
                </a:cubicBezTo>
                <a:cubicBezTo>
                  <a:pt x="7553" y="15474"/>
                  <a:pt x="7390" y="16044"/>
                  <a:pt x="7200" y="16586"/>
                </a:cubicBezTo>
                <a:cubicBezTo>
                  <a:pt x="7038" y="16342"/>
                  <a:pt x="6929" y="15989"/>
                  <a:pt x="6875" y="15745"/>
                </a:cubicBezTo>
                <a:cubicBezTo>
                  <a:pt x="6766" y="15393"/>
                  <a:pt x="6712" y="15040"/>
                  <a:pt x="6658" y="14687"/>
                </a:cubicBezTo>
                <a:close/>
                <a:moveTo>
                  <a:pt x="7960" y="14931"/>
                </a:moveTo>
                <a:cubicBezTo>
                  <a:pt x="8340" y="14986"/>
                  <a:pt x="8719" y="15040"/>
                  <a:pt x="9099" y="15094"/>
                </a:cubicBezTo>
                <a:cubicBezTo>
                  <a:pt x="9180" y="15311"/>
                  <a:pt x="9235" y="15501"/>
                  <a:pt x="9343" y="15664"/>
                </a:cubicBezTo>
                <a:cubicBezTo>
                  <a:pt x="9072" y="16315"/>
                  <a:pt x="8638" y="16939"/>
                  <a:pt x="7933" y="16993"/>
                </a:cubicBezTo>
                <a:cubicBezTo>
                  <a:pt x="7901" y="16996"/>
                  <a:pt x="7871" y="16998"/>
                  <a:pt x="7841" y="16998"/>
                </a:cubicBezTo>
                <a:cubicBezTo>
                  <a:pt x="7640" y="16998"/>
                  <a:pt x="7481" y="16921"/>
                  <a:pt x="7363" y="16803"/>
                </a:cubicBezTo>
                <a:cubicBezTo>
                  <a:pt x="7580" y="16179"/>
                  <a:pt x="7770" y="15555"/>
                  <a:pt x="7960" y="14931"/>
                </a:cubicBezTo>
                <a:close/>
                <a:moveTo>
                  <a:pt x="8416" y="1"/>
                </a:moveTo>
                <a:cubicBezTo>
                  <a:pt x="8367" y="1"/>
                  <a:pt x="8319" y="22"/>
                  <a:pt x="8285" y="68"/>
                </a:cubicBezTo>
                <a:cubicBezTo>
                  <a:pt x="7960" y="610"/>
                  <a:pt x="7824" y="1261"/>
                  <a:pt x="7661" y="1858"/>
                </a:cubicBezTo>
                <a:cubicBezTo>
                  <a:pt x="7363" y="2888"/>
                  <a:pt x="7173" y="3946"/>
                  <a:pt x="6983" y="5004"/>
                </a:cubicBezTo>
                <a:cubicBezTo>
                  <a:pt x="6658" y="6903"/>
                  <a:pt x="6414" y="8829"/>
                  <a:pt x="6278" y="10754"/>
                </a:cubicBezTo>
                <a:cubicBezTo>
                  <a:pt x="6088" y="10809"/>
                  <a:pt x="5898" y="10863"/>
                  <a:pt x="5709" y="10917"/>
                </a:cubicBezTo>
                <a:cubicBezTo>
                  <a:pt x="4352" y="11324"/>
                  <a:pt x="2942" y="11812"/>
                  <a:pt x="1667" y="12490"/>
                </a:cubicBezTo>
                <a:cubicBezTo>
                  <a:pt x="1125" y="12165"/>
                  <a:pt x="636" y="11785"/>
                  <a:pt x="175" y="11378"/>
                </a:cubicBezTo>
                <a:cubicBezTo>
                  <a:pt x="160" y="11368"/>
                  <a:pt x="143" y="11363"/>
                  <a:pt x="127" y="11363"/>
                </a:cubicBezTo>
                <a:cubicBezTo>
                  <a:pt x="59" y="11363"/>
                  <a:pt x="1" y="11443"/>
                  <a:pt x="67" y="11487"/>
                </a:cubicBezTo>
                <a:cubicBezTo>
                  <a:pt x="501" y="11894"/>
                  <a:pt x="989" y="12246"/>
                  <a:pt x="1504" y="12572"/>
                </a:cubicBezTo>
                <a:cubicBezTo>
                  <a:pt x="1125" y="12789"/>
                  <a:pt x="772" y="13006"/>
                  <a:pt x="419" y="13250"/>
                </a:cubicBezTo>
                <a:cubicBezTo>
                  <a:pt x="311" y="13331"/>
                  <a:pt x="311" y="13494"/>
                  <a:pt x="419" y="13575"/>
                </a:cubicBezTo>
                <a:cubicBezTo>
                  <a:pt x="1553" y="14357"/>
                  <a:pt x="2927" y="14576"/>
                  <a:pt x="4296" y="14576"/>
                </a:cubicBezTo>
                <a:cubicBezTo>
                  <a:pt x="4827" y="14576"/>
                  <a:pt x="5356" y="14543"/>
                  <a:pt x="5871" y="14497"/>
                </a:cubicBezTo>
                <a:cubicBezTo>
                  <a:pt x="6007" y="14525"/>
                  <a:pt x="6170" y="14552"/>
                  <a:pt x="6305" y="14606"/>
                </a:cubicBezTo>
                <a:cubicBezTo>
                  <a:pt x="6332" y="14877"/>
                  <a:pt x="6387" y="15176"/>
                  <a:pt x="6441" y="15447"/>
                </a:cubicBezTo>
                <a:cubicBezTo>
                  <a:pt x="6522" y="15989"/>
                  <a:pt x="6685" y="16586"/>
                  <a:pt x="7065" y="16993"/>
                </a:cubicBezTo>
                <a:cubicBezTo>
                  <a:pt x="6766" y="17861"/>
                  <a:pt x="6468" y="18702"/>
                  <a:pt x="6170" y="19543"/>
                </a:cubicBezTo>
                <a:cubicBezTo>
                  <a:pt x="6139" y="19603"/>
                  <a:pt x="6186" y="19639"/>
                  <a:pt x="6237" y="19639"/>
                </a:cubicBezTo>
                <a:cubicBezTo>
                  <a:pt x="6277" y="19639"/>
                  <a:pt x="6321" y="19617"/>
                  <a:pt x="6332" y="19570"/>
                </a:cubicBezTo>
                <a:cubicBezTo>
                  <a:pt x="6631" y="18783"/>
                  <a:pt x="6956" y="17969"/>
                  <a:pt x="7228" y="17156"/>
                </a:cubicBezTo>
                <a:cubicBezTo>
                  <a:pt x="7410" y="17295"/>
                  <a:pt x="7626" y="17354"/>
                  <a:pt x="7848" y="17354"/>
                </a:cubicBezTo>
                <a:cubicBezTo>
                  <a:pt x="8187" y="17354"/>
                  <a:pt x="8538" y="17217"/>
                  <a:pt x="8801" y="17020"/>
                </a:cubicBezTo>
                <a:cubicBezTo>
                  <a:pt x="9153" y="16749"/>
                  <a:pt x="9425" y="16369"/>
                  <a:pt x="9614" y="15935"/>
                </a:cubicBezTo>
                <a:cubicBezTo>
                  <a:pt x="9738" y="16036"/>
                  <a:pt x="9880" y="16095"/>
                  <a:pt x="10045" y="16095"/>
                </a:cubicBezTo>
                <a:cubicBezTo>
                  <a:pt x="10278" y="16095"/>
                  <a:pt x="10556" y="15977"/>
                  <a:pt x="10889" y="15691"/>
                </a:cubicBezTo>
                <a:cubicBezTo>
                  <a:pt x="10999" y="15603"/>
                  <a:pt x="10913" y="15444"/>
                  <a:pt x="10805" y="15444"/>
                </a:cubicBezTo>
                <a:cubicBezTo>
                  <a:pt x="10779" y="15444"/>
                  <a:pt x="10752" y="15453"/>
                  <a:pt x="10726" y="15474"/>
                </a:cubicBezTo>
                <a:cubicBezTo>
                  <a:pt x="10477" y="15646"/>
                  <a:pt x="10263" y="15718"/>
                  <a:pt x="10085" y="15718"/>
                </a:cubicBezTo>
                <a:cubicBezTo>
                  <a:pt x="9954" y="15718"/>
                  <a:pt x="9842" y="15679"/>
                  <a:pt x="9750" y="15610"/>
                </a:cubicBezTo>
                <a:cubicBezTo>
                  <a:pt x="9804" y="15447"/>
                  <a:pt x="9831" y="15311"/>
                  <a:pt x="9886" y="15148"/>
                </a:cubicBezTo>
                <a:cubicBezTo>
                  <a:pt x="10265" y="15176"/>
                  <a:pt x="10618" y="15203"/>
                  <a:pt x="10998" y="15230"/>
                </a:cubicBezTo>
                <a:cubicBezTo>
                  <a:pt x="10971" y="15610"/>
                  <a:pt x="10998" y="15989"/>
                  <a:pt x="11025" y="16396"/>
                </a:cubicBezTo>
                <a:cubicBezTo>
                  <a:pt x="11049" y="16494"/>
                  <a:pt x="11140" y="16702"/>
                  <a:pt x="11237" y="16702"/>
                </a:cubicBezTo>
                <a:cubicBezTo>
                  <a:pt x="11248" y="16702"/>
                  <a:pt x="11258" y="16700"/>
                  <a:pt x="11269" y="16695"/>
                </a:cubicBezTo>
                <a:cubicBezTo>
                  <a:pt x="11839" y="16369"/>
                  <a:pt x="12327" y="15962"/>
                  <a:pt x="12707" y="15555"/>
                </a:cubicBezTo>
                <a:lnTo>
                  <a:pt x="12761" y="15555"/>
                </a:lnTo>
                <a:cubicBezTo>
                  <a:pt x="12924" y="15555"/>
                  <a:pt x="13059" y="15393"/>
                  <a:pt x="13222" y="15365"/>
                </a:cubicBezTo>
                <a:cubicBezTo>
                  <a:pt x="13412" y="15799"/>
                  <a:pt x="13683" y="16071"/>
                  <a:pt x="14117" y="16206"/>
                </a:cubicBezTo>
                <a:cubicBezTo>
                  <a:pt x="14247" y="16248"/>
                  <a:pt x="14368" y="16267"/>
                  <a:pt x="14481" y="16267"/>
                </a:cubicBezTo>
                <a:cubicBezTo>
                  <a:pt x="15104" y="16267"/>
                  <a:pt x="15496" y="15687"/>
                  <a:pt x="15772" y="15067"/>
                </a:cubicBezTo>
                <a:cubicBezTo>
                  <a:pt x="15907" y="15040"/>
                  <a:pt x="16043" y="15013"/>
                  <a:pt x="16206" y="14986"/>
                </a:cubicBezTo>
                <a:lnTo>
                  <a:pt x="16260" y="15067"/>
                </a:lnTo>
                <a:cubicBezTo>
                  <a:pt x="16284" y="15099"/>
                  <a:pt x="16314" y="15112"/>
                  <a:pt x="16344" y="15112"/>
                </a:cubicBezTo>
                <a:cubicBezTo>
                  <a:pt x="16416" y="15112"/>
                  <a:pt x="16480" y="15035"/>
                  <a:pt x="16423" y="14959"/>
                </a:cubicBezTo>
                <a:cubicBezTo>
                  <a:pt x="16423" y="14959"/>
                  <a:pt x="16423" y="14931"/>
                  <a:pt x="16423" y="14931"/>
                </a:cubicBezTo>
                <a:cubicBezTo>
                  <a:pt x="17128" y="14823"/>
                  <a:pt x="17833" y="14687"/>
                  <a:pt x="18538" y="14525"/>
                </a:cubicBezTo>
                <a:lnTo>
                  <a:pt x="18538" y="14525"/>
                </a:lnTo>
                <a:cubicBezTo>
                  <a:pt x="18430" y="14796"/>
                  <a:pt x="18294" y="15094"/>
                  <a:pt x="18186" y="15365"/>
                </a:cubicBezTo>
                <a:cubicBezTo>
                  <a:pt x="18149" y="15457"/>
                  <a:pt x="18249" y="15524"/>
                  <a:pt x="18334" y="15524"/>
                </a:cubicBezTo>
                <a:cubicBezTo>
                  <a:pt x="18375" y="15524"/>
                  <a:pt x="18412" y="15509"/>
                  <a:pt x="18430" y="15474"/>
                </a:cubicBezTo>
                <a:cubicBezTo>
                  <a:pt x="18620" y="15121"/>
                  <a:pt x="18782" y="14769"/>
                  <a:pt x="18945" y="14416"/>
                </a:cubicBezTo>
                <a:cubicBezTo>
                  <a:pt x="21359" y="13792"/>
                  <a:pt x="23692" y="12734"/>
                  <a:pt x="25563" y="11161"/>
                </a:cubicBezTo>
                <a:cubicBezTo>
                  <a:pt x="25645" y="11080"/>
                  <a:pt x="25617" y="10971"/>
                  <a:pt x="25536" y="10917"/>
                </a:cubicBezTo>
                <a:cubicBezTo>
                  <a:pt x="24017" y="9832"/>
                  <a:pt x="22119" y="9480"/>
                  <a:pt x="20328" y="9290"/>
                </a:cubicBezTo>
                <a:cubicBezTo>
                  <a:pt x="19813" y="9235"/>
                  <a:pt x="19325" y="9208"/>
                  <a:pt x="18837" y="9181"/>
                </a:cubicBezTo>
                <a:cubicBezTo>
                  <a:pt x="18891" y="9100"/>
                  <a:pt x="18945" y="9018"/>
                  <a:pt x="18999" y="8964"/>
                </a:cubicBezTo>
                <a:cubicBezTo>
                  <a:pt x="19083" y="8860"/>
                  <a:pt x="19005" y="8739"/>
                  <a:pt x="18916" y="8739"/>
                </a:cubicBezTo>
                <a:cubicBezTo>
                  <a:pt x="18889" y="8739"/>
                  <a:pt x="18861" y="8750"/>
                  <a:pt x="18837" y="8774"/>
                </a:cubicBezTo>
                <a:cubicBezTo>
                  <a:pt x="18728" y="8910"/>
                  <a:pt x="18620" y="9046"/>
                  <a:pt x="18511" y="9181"/>
                </a:cubicBezTo>
                <a:cubicBezTo>
                  <a:pt x="18172" y="9168"/>
                  <a:pt x="17826" y="9161"/>
                  <a:pt x="17477" y="9161"/>
                </a:cubicBezTo>
                <a:cubicBezTo>
                  <a:pt x="17128" y="9161"/>
                  <a:pt x="16775" y="9168"/>
                  <a:pt x="16423" y="9181"/>
                </a:cubicBezTo>
                <a:cubicBezTo>
                  <a:pt x="16395" y="9168"/>
                  <a:pt x="16368" y="9161"/>
                  <a:pt x="16341" y="9161"/>
                </a:cubicBezTo>
                <a:cubicBezTo>
                  <a:pt x="16314" y="9161"/>
                  <a:pt x="16287" y="9168"/>
                  <a:pt x="16260" y="9181"/>
                </a:cubicBezTo>
                <a:cubicBezTo>
                  <a:pt x="15636" y="9208"/>
                  <a:pt x="14985" y="9263"/>
                  <a:pt x="14361" y="9317"/>
                </a:cubicBezTo>
                <a:cubicBezTo>
                  <a:pt x="14361" y="9100"/>
                  <a:pt x="14334" y="8883"/>
                  <a:pt x="14334" y="8666"/>
                </a:cubicBezTo>
                <a:cubicBezTo>
                  <a:pt x="14317" y="8567"/>
                  <a:pt x="14240" y="8508"/>
                  <a:pt x="14164" y="8508"/>
                </a:cubicBezTo>
                <a:cubicBezTo>
                  <a:pt x="14115" y="8508"/>
                  <a:pt x="14067" y="8532"/>
                  <a:pt x="14036" y="8584"/>
                </a:cubicBezTo>
                <a:cubicBezTo>
                  <a:pt x="13873" y="8829"/>
                  <a:pt x="13764" y="9100"/>
                  <a:pt x="13656" y="9371"/>
                </a:cubicBezTo>
                <a:cubicBezTo>
                  <a:pt x="13412" y="9398"/>
                  <a:pt x="13168" y="9425"/>
                  <a:pt x="12924" y="9452"/>
                </a:cubicBezTo>
                <a:cubicBezTo>
                  <a:pt x="12083" y="9561"/>
                  <a:pt x="11242" y="9669"/>
                  <a:pt x="10401" y="9832"/>
                </a:cubicBezTo>
                <a:cubicBezTo>
                  <a:pt x="10374" y="9154"/>
                  <a:pt x="10320" y="8476"/>
                  <a:pt x="10157" y="7825"/>
                </a:cubicBezTo>
                <a:cubicBezTo>
                  <a:pt x="10142" y="7751"/>
                  <a:pt x="10078" y="7709"/>
                  <a:pt x="10010" y="7709"/>
                </a:cubicBezTo>
                <a:cubicBezTo>
                  <a:pt x="9954" y="7709"/>
                  <a:pt x="9895" y="7737"/>
                  <a:pt x="9859" y="7798"/>
                </a:cubicBezTo>
                <a:cubicBezTo>
                  <a:pt x="9506" y="8476"/>
                  <a:pt x="9370" y="9290"/>
                  <a:pt x="9208" y="10049"/>
                </a:cubicBezTo>
                <a:lnTo>
                  <a:pt x="9126" y="10049"/>
                </a:lnTo>
                <a:cubicBezTo>
                  <a:pt x="9696" y="6713"/>
                  <a:pt x="9696" y="3322"/>
                  <a:pt x="8584" y="122"/>
                </a:cubicBezTo>
                <a:cubicBezTo>
                  <a:pt x="8552" y="43"/>
                  <a:pt x="8484" y="1"/>
                  <a:pt x="8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 name="Google Shape;1178;p36"/>
          <p:cNvGrpSpPr/>
          <p:nvPr/>
        </p:nvGrpSpPr>
        <p:grpSpPr>
          <a:xfrm>
            <a:off x="3935625" y="617852"/>
            <a:ext cx="1278278" cy="821674"/>
            <a:chOff x="3864288" y="3473986"/>
            <a:chExt cx="1425377" cy="916229"/>
          </a:xfrm>
        </p:grpSpPr>
        <p:sp>
          <p:nvSpPr>
            <p:cNvPr id="1179" name="Google Shape;1179;p36"/>
            <p:cNvSpPr/>
            <p:nvPr/>
          </p:nvSpPr>
          <p:spPr>
            <a:xfrm>
              <a:off x="4914981" y="3866109"/>
              <a:ext cx="374684" cy="228051"/>
            </a:xfrm>
            <a:custGeom>
              <a:rect b="b" l="l" r="r" t="t"/>
              <a:pathLst>
                <a:path extrusionOk="0" h="11781" w="19356">
                  <a:moveTo>
                    <a:pt x="1" y="1"/>
                  </a:moveTo>
                  <a:lnTo>
                    <a:pt x="1" y="11781"/>
                  </a:lnTo>
                  <a:lnTo>
                    <a:pt x="19355" y="11781"/>
                  </a:lnTo>
                  <a:lnTo>
                    <a:pt x="14208" y="5901"/>
                  </a:lnTo>
                  <a:lnTo>
                    <a:pt x="193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6"/>
            <p:cNvSpPr/>
            <p:nvPr/>
          </p:nvSpPr>
          <p:spPr>
            <a:xfrm>
              <a:off x="4758233" y="3961701"/>
              <a:ext cx="300545" cy="132463"/>
            </a:xfrm>
            <a:custGeom>
              <a:rect b="b" l="l" r="r" t="t"/>
              <a:pathLst>
                <a:path extrusionOk="0" fill="none" h="6843" w="15526">
                  <a:moveTo>
                    <a:pt x="8098" y="6843"/>
                  </a:moveTo>
                  <a:lnTo>
                    <a:pt x="15526" y="3328"/>
                  </a:lnTo>
                  <a:lnTo>
                    <a:pt x="0"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6"/>
            <p:cNvSpPr/>
            <p:nvPr/>
          </p:nvSpPr>
          <p:spPr>
            <a:xfrm>
              <a:off x="3864288" y="3866109"/>
              <a:ext cx="374258" cy="228051"/>
            </a:xfrm>
            <a:custGeom>
              <a:rect b="b" l="l" r="r" t="t"/>
              <a:pathLst>
                <a:path extrusionOk="0" h="11781" w="19334">
                  <a:moveTo>
                    <a:pt x="0" y="1"/>
                  </a:moveTo>
                  <a:lnTo>
                    <a:pt x="5147" y="5901"/>
                  </a:lnTo>
                  <a:lnTo>
                    <a:pt x="0" y="11781"/>
                  </a:lnTo>
                  <a:lnTo>
                    <a:pt x="19333" y="11781"/>
                  </a:lnTo>
                  <a:lnTo>
                    <a:pt x="193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6"/>
            <p:cNvSpPr/>
            <p:nvPr/>
          </p:nvSpPr>
          <p:spPr>
            <a:xfrm>
              <a:off x="4091114" y="3961701"/>
              <a:ext cx="383569" cy="132463"/>
            </a:xfrm>
            <a:custGeom>
              <a:rect b="b" l="l" r="r" t="t"/>
              <a:pathLst>
                <a:path extrusionOk="0" fill="none" h="6843" w="19815">
                  <a:moveTo>
                    <a:pt x="7428" y="6843"/>
                  </a:moveTo>
                  <a:lnTo>
                    <a:pt x="0" y="3328"/>
                  </a:lnTo>
                  <a:lnTo>
                    <a:pt x="19815"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6"/>
            <p:cNvSpPr/>
            <p:nvPr/>
          </p:nvSpPr>
          <p:spPr>
            <a:xfrm>
              <a:off x="4236110" y="3473986"/>
              <a:ext cx="681694" cy="916229"/>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6"/>
            <p:cNvSpPr/>
            <p:nvPr/>
          </p:nvSpPr>
          <p:spPr>
            <a:xfrm>
              <a:off x="4389000" y="3906175"/>
              <a:ext cx="375931" cy="332152"/>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no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6"/>
            <p:cNvSpPr/>
            <p:nvPr/>
          </p:nvSpPr>
          <p:spPr>
            <a:xfrm>
              <a:off x="4080989" y="3780642"/>
              <a:ext cx="987871" cy="250331"/>
            </a:xfrm>
            <a:custGeom>
              <a:rect b="b" l="l" r="r" t="t"/>
              <a:pathLst>
                <a:path extrusionOk="0" h="12932" w="51033">
                  <a:moveTo>
                    <a:pt x="0" y="1"/>
                  </a:moveTo>
                  <a:lnTo>
                    <a:pt x="0" y="12932"/>
                  </a:lnTo>
                  <a:lnTo>
                    <a:pt x="51033" y="12932"/>
                  </a:lnTo>
                  <a:lnTo>
                    <a:pt x="510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 name="Google Shape;1186;p36"/>
            <p:cNvGrpSpPr/>
            <p:nvPr/>
          </p:nvGrpSpPr>
          <p:grpSpPr>
            <a:xfrm>
              <a:off x="4135564" y="3864347"/>
              <a:ext cx="448804" cy="87109"/>
              <a:chOff x="10546300" y="3782475"/>
              <a:chExt cx="579625" cy="112500"/>
            </a:xfrm>
          </p:grpSpPr>
          <p:sp>
            <p:nvSpPr>
              <p:cNvPr id="1187" name="Google Shape;1187;p36"/>
              <p:cNvSpPr/>
              <p:nvPr/>
            </p:nvSpPr>
            <p:spPr>
              <a:xfrm>
                <a:off x="10546300" y="3782475"/>
                <a:ext cx="70125" cy="111975"/>
              </a:xfrm>
              <a:custGeom>
                <a:rect b="b" l="l" r="r" t="t"/>
                <a:pathLst>
                  <a:path extrusionOk="0" h="4479" w="2805">
                    <a:moveTo>
                      <a:pt x="1319" y="712"/>
                    </a:moveTo>
                    <a:cubicBezTo>
                      <a:pt x="1737" y="712"/>
                      <a:pt x="1947" y="922"/>
                      <a:pt x="1947" y="1340"/>
                    </a:cubicBezTo>
                    <a:cubicBezTo>
                      <a:pt x="1947" y="1780"/>
                      <a:pt x="1737" y="1989"/>
                      <a:pt x="1319" y="1989"/>
                    </a:cubicBezTo>
                    <a:lnTo>
                      <a:pt x="859" y="1989"/>
                    </a:lnTo>
                    <a:lnTo>
                      <a:pt x="859" y="712"/>
                    </a:lnTo>
                    <a:close/>
                    <a:moveTo>
                      <a:pt x="1" y="1"/>
                    </a:moveTo>
                    <a:lnTo>
                      <a:pt x="1" y="4479"/>
                    </a:lnTo>
                    <a:lnTo>
                      <a:pt x="859" y="4479"/>
                    </a:lnTo>
                    <a:lnTo>
                      <a:pt x="859" y="2679"/>
                    </a:lnTo>
                    <a:lnTo>
                      <a:pt x="1235" y="2679"/>
                    </a:lnTo>
                    <a:cubicBezTo>
                      <a:pt x="1779" y="2679"/>
                      <a:pt x="2177" y="2575"/>
                      <a:pt x="2428" y="2344"/>
                    </a:cubicBezTo>
                    <a:cubicBezTo>
                      <a:pt x="2679" y="2093"/>
                      <a:pt x="2805" y="1780"/>
                      <a:pt x="2805" y="1340"/>
                    </a:cubicBezTo>
                    <a:cubicBezTo>
                      <a:pt x="2805" y="922"/>
                      <a:pt x="2679" y="587"/>
                      <a:pt x="2428" y="357"/>
                    </a:cubicBezTo>
                    <a:cubicBezTo>
                      <a:pt x="2177" y="127"/>
                      <a:pt x="1779"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6"/>
              <p:cNvSpPr/>
              <p:nvPr/>
            </p:nvSpPr>
            <p:spPr>
              <a:xfrm>
                <a:off x="10631575" y="3782475"/>
                <a:ext cx="73250" cy="111975"/>
              </a:xfrm>
              <a:custGeom>
                <a:rect b="b" l="l" r="r" t="t"/>
                <a:pathLst>
                  <a:path extrusionOk="0" h="4479" w="2930">
                    <a:moveTo>
                      <a:pt x="1298" y="712"/>
                    </a:moveTo>
                    <a:cubicBezTo>
                      <a:pt x="1486" y="712"/>
                      <a:pt x="1632" y="775"/>
                      <a:pt x="1737" y="859"/>
                    </a:cubicBezTo>
                    <a:cubicBezTo>
                      <a:pt x="1842" y="963"/>
                      <a:pt x="1904" y="1110"/>
                      <a:pt x="1904" y="1340"/>
                    </a:cubicBezTo>
                    <a:cubicBezTo>
                      <a:pt x="1904" y="1549"/>
                      <a:pt x="1842" y="1717"/>
                      <a:pt x="1737" y="1800"/>
                    </a:cubicBezTo>
                    <a:cubicBezTo>
                      <a:pt x="1632" y="1905"/>
                      <a:pt x="1486" y="1947"/>
                      <a:pt x="1298" y="1947"/>
                    </a:cubicBezTo>
                    <a:lnTo>
                      <a:pt x="858" y="1947"/>
                    </a:lnTo>
                    <a:lnTo>
                      <a:pt x="858" y="712"/>
                    </a:lnTo>
                    <a:close/>
                    <a:moveTo>
                      <a:pt x="0" y="1"/>
                    </a:moveTo>
                    <a:lnTo>
                      <a:pt x="0" y="4479"/>
                    </a:lnTo>
                    <a:lnTo>
                      <a:pt x="858" y="4479"/>
                    </a:lnTo>
                    <a:lnTo>
                      <a:pt x="858" y="2658"/>
                    </a:lnTo>
                    <a:lnTo>
                      <a:pt x="1256" y="2658"/>
                    </a:lnTo>
                    <a:lnTo>
                      <a:pt x="2009" y="4479"/>
                    </a:lnTo>
                    <a:lnTo>
                      <a:pt x="2930" y="4479"/>
                    </a:lnTo>
                    <a:lnTo>
                      <a:pt x="2072" y="2491"/>
                    </a:lnTo>
                    <a:cubicBezTo>
                      <a:pt x="2323" y="2407"/>
                      <a:pt x="2490" y="2261"/>
                      <a:pt x="2595" y="2052"/>
                    </a:cubicBezTo>
                    <a:cubicBezTo>
                      <a:pt x="2699" y="1863"/>
                      <a:pt x="2762" y="1633"/>
                      <a:pt x="2762" y="1340"/>
                    </a:cubicBezTo>
                    <a:cubicBezTo>
                      <a:pt x="2762" y="922"/>
                      <a:pt x="2637" y="587"/>
                      <a:pt x="2386" y="357"/>
                    </a:cubicBezTo>
                    <a:cubicBezTo>
                      <a:pt x="2135" y="127"/>
                      <a:pt x="1758"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6"/>
              <p:cNvSpPr/>
              <p:nvPr/>
            </p:nvSpPr>
            <p:spPr>
              <a:xfrm>
                <a:off x="10718925" y="3782475"/>
                <a:ext cx="21475" cy="111975"/>
              </a:xfrm>
              <a:custGeom>
                <a:rect b="b" l="l" r="r" t="t"/>
                <a:pathLst>
                  <a:path extrusionOk="0" h="4479" w="859">
                    <a:moveTo>
                      <a:pt x="1" y="1"/>
                    </a:moveTo>
                    <a:lnTo>
                      <a:pt x="1" y="4479"/>
                    </a:lnTo>
                    <a:lnTo>
                      <a:pt x="858" y="4479"/>
                    </a:lnTo>
                    <a:lnTo>
                      <a:pt x="8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6"/>
              <p:cNvSpPr/>
              <p:nvPr/>
            </p:nvSpPr>
            <p:spPr>
              <a:xfrm>
                <a:off x="10762350" y="3782475"/>
                <a:ext cx="98875" cy="111975"/>
              </a:xfrm>
              <a:custGeom>
                <a:rect b="b" l="l" r="r" t="t"/>
                <a:pathLst>
                  <a:path extrusionOk="0" h="4479" w="3955">
                    <a:moveTo>
                      <a:pt x="0" y="1"/>
                    </a:moveTo>
                    <a:lnTo>
                      <a:pt x="0" y="4479"/>
                    </a:lnTo>
                    <a:lnTo>
                      <a:pt x="712" y="4479"/>
                    </a:lnTo>
                    <a:lnTo>
                      <a:pt x="712" y="963"/>
                    </a:lnTo>
                    <a:lnTo>
                      <a:pt x="733" y="963"/>
                    </a:lnTo>
                    <a:lnTo>
                      <a:pt x="1653" y="4479"/>
                    </a:lnTo>
                    <a:lnTo>
                      <a:pt x="2281" y="4479"/>
                    </a:lnTo>
                    <a:lnTo>
                      <a:pt x="3202" y="963"/>
                    </a:lnTo>
                    <a:lnTo>
                      <a:pt x="3222" y="963"/>
                    </a:lnTo>
                    <a:lnTo>
                      <a:pt x="3222" y="4479"/>
                    </a:lnTo>
                    <a:lnTo>
                      <a:pt x="3955" y="4479"/>
                    </a:lnTo>
                    <a:lnTo>
                      <a:pt x="3955" y="1"/>
                    </a:lnTo>
                    <a:lnTo>
                      <a:pt x="2741" y="1"/>
                    </a:lnTo>
                    <a:lnTo>
                      <a:pt x="1967" y="2951"/>
                    </a:lnTo>
                    <a:lnTo>
                      <a:pt x="1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6"/>
              <p:cNvSpPr/>
              <p:nvPr/>
            </p:nvSpPr>
            <p:spPr>
              <a:xfrm>
                <a:off x="10873750" y="3782475"/>
                <a:ext cx="82675" cy="111975"/>
              </a:xfrm>
              <a:custGeom>
                <a:rect b="b" l="l" r="r" t="t"/>
                <a:pathLst>
                  <a:path extrusionOk="0" h="4479" w="3307">
                    <a:moveTo>
                      <a:pt x="1654" y="984"/>
                    </a:moveTo>
                    <a:lnTo>
                      <a:pt x="2072" y="2784"/>
                    </a:lnTo>
                    <a:lnTo>
                      <a:pt x="1235" y="2784"/>
                    </a:lnTo>
                    <a:lnTo>
                      <a:pt x="1654" y="984"/>
                    </a:lnTo>
                    <a:close/>
                    <a:moveTo>
                      <a:pt x="1110" y="1"/>
                    </a:moveTo>
                    <a:lnTo>
                      <a:pt x="1" y="4479"/>
                    </a:lnTo>
                    <a:lnTo>
                      <a:pt x="838" y="4479"/>
                    </a:lnTo>
                    <a:lnTo>
                      <a:pt x="1068" y="3537"/>
                    </a:lnTo>
                    <a:lnTo>
                      <a:pt x="2261" y="3537"/>
                    </a:lnTo>
                    <a:lnTo>
                      <a:pt x="2470" y="4479"/>
                    </a:lnTo>
                    <a:lnTo>
                      <a:pt x="3307" y="4479"/>
                    </a:lnTo>
                    <a:lnTo>
                      <a:pt x="22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6"/>
              <p:cNvSpPr/>
              <p:nvPr/>
            </p:nvSpPr>
            <p:spPr>
              <a:xfrm>
                <a:off x="10967400" y="3782475"/>
                <a:ext cx="73250" cy="111975"/>
              </a:xfrm>
              <a:custGeom>
                <a:rect b="b" l="l" r="r" t="t"/>
                <a:pathLst>
                  <a:path extrusionOk="0" h="4479" w="2930">
                    <a:moveTo>
                      <a:pt x="1318" y="712"/>
                    </a:moveTo>
                    <a:cubicBezTo>
                      <a:pt x="1507" y="712"/>
                      <a:pt x="1653" y="775"/>
                      <a:pt x="1758" y="859"/>
                    </a:cubicBezTo>
                    <a:cubicBezTo>
                      <a:pt x="1863" y="963"/>
                      <a:pt x="1925" y="1110"/>
                      <a:pt x="1925" y="1340"/>
                    </a:cubicBezTo>
                    <a:cubicBezTo>
                      <a:pt x="1925" y="1549"/>
                      <a:pt x="1863" y="1717"/>
                      <a:pt x="1758" y="1800"/>
                    </a:cubicBezTo>
                    <a:cubicBezTo>
                      <a:pt x="1653" y="1905"/>
                      <a:pt x="1507" y="1947"/>
                      <a:pt x="1318" y="1947"/>
                    </a:cubicBezTo>
                    <a:lnTo>
                      <a:pt x="879" y="1947"/>
                    </a:lnTo>
                    <a:lnTo>
                      <a:pt x="879" y="712"/>
                    </a:lnTo>
                    <a:close/>
                    <a:moveTo>
                      <a:pt x="0" y="1"/>
                    </a:moveTo>
                    <a:lnTo>
                      <a:pt x="0" y="4479"/>
                    </a:lnTo>
                    <a:lnTo>
                      <a:pt x="858" y="4479"/>
                    </a:lnTo>
                    <a:lnTo>
                      <a:pt x="858" y="2658"/>
                    </a:lnTo>
                    <a:lnTo>
                      <a:pt x="1277" y="2658"/>
                    </a:lnTo>
                    <a:lnTo>
                      <a:pt x="2030" y="4479"/>
                    </a:lnTo>
                    <a:lnTo>
                      <a:pt x="2930" y="4479"/>
                    </a:lnTo>
                    <a:lnTo>
                      <a:pt x="2093" y="2491"/>
                    </a:lnTo>
                    <a:cubicBezTo>
                      <a:pt x="2344" y="2407"/>
                      <a:pt x="2511" y="2261"/>
                      <a:pt x="2616" y="2052"/>
                    </a:cubicBezTo>
                    <a:cubicBezTo>
                      <a:pt x="2720" y="1863"/>
                      <a:pt x="2762" y="1633"/>
                      <a:pt x="2762" y="1340"/>
                    </a:cubicBezTo>
                    <a:cubicBezTo>
                      <a:pt x="2762" y="922"/>
                      <a:pt x="2637" y="587"/>
                      <a:pt x="2407" y="357"/>
                    </a:cubicBezTo>
                    <a:cubicBezTo>
                      <a:pt x="2155" y="127"/>
                      <a:pt x="1758" y="1"/>
                      <a:pt x="12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6"/>
              <p:cNvSpPr/>
              <p:nvPr/>
            </p:nvSpPr>
            <p:spPr>
              <a:xfrm>
                <a:off x="11043250" y="3782475"/>
                <a:ext cx="82675" cy="112500"/>
              </a:xfrm>
              <a:custGeom>
                <a:rect b="b" l="l" r="r" t="t"/>
                <a:pathLst>
                  <a:path extrusionOk="0" h="4500" w="3307">
                    <a:moveTo>
                      <a:pt x="0" y="1"/>
                    </a:moveTo>
                    <a:lnTo>
                      <a:pt x="1235" y="2679"/>
                    </a:lnTo>
                    <a:lnTo>
                      <a:pt x="1235" y="4500"/>
                    </a:lnTo>
                    <a:lnTo>
                      <a:pt x="2093" y="4500"/>
                    </a:lnTo>
                    <a:lnTo>
                      <a:pt x="2093" y="2679"/>
                    </a:lnTo>
                    <a:lnTo>
                      <a:pt x="3306" y="1"/>
                    </a:lnTo>
                    <a:lnTo>
                      <a:pt x="2406" y="1"/>
                    </a:lnTo>
                    <a:lnTo>
                      <a:pt x="1674" y="1821"/>
                    </a:lnTo>
                    <a:lnTo>
                      <a:pt x="9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36"/>
            <p:cNvGrpSpPr/>
            <p:nvPr/>
          </p:nvGrpSpPr>
          <p:grpSpPr>
            <a:xfrm>
              <a:off x="4623218" y="3863147"/>
              <a:ext cx="387227" cy="89122"/>
              <a:chOff x="11176100" y="3780925"/>
              <a:chExt cx="500100" cy="115100"/>
            </a:xfrm>
          </p:grpSpPr>
          <p:sp>
            <p:nvSpPr>
              <p:cNvPr id="1195" name="Google Shape;1195;p36"/>
              <p:cNvSpPr/>
              <p:nvPr/>
            </p:nvSpPr>
            <p:spPr>
              <a:xfrm>
                <a:off x="11176100" y="3780925"/>
                <a:ext cx="72225" cy="115100"/>
              </a:xfrm>
              <a:custGeom>
                <a:rect b="b" l="l" r="r" t="t"/>
                <a:pathLst>
                  <a:path extrusionOk="0" h="4604" w="2889">
                    <a:moveTo>
                      <a:pt x="1465" y="0"/>
                    </a:moveTo>
                    <a:cubicBezTo>
                      <a:pt x="1026" y="0"/>
                      <a:pt x="691" y="126"/>
                      <a:pt x="461" y="335"/>
                    </a:cubicBezTo>
                    <a:cubicBezTo>
                      <a:pt x="231" y="565"/>
                      <a:pt x="126" y="879"/>
                      <a:pt x="126" y="1256"/>
                    </a:cubicBezTo>
                    <a:cubicBezTo>
                      <a:pt x="126" y="1465"/>
                      <a:pt x="168" y="1653"/>
                      <a:pt x="273" y="1800"/>
                    </a:cubicBezTo>
                    <a:cubicBezTo>
                      <a:pt x="357" y="1946"/>
                      <a:pt x="482" y="2072"/>
                      <a:pt x="608" y="2176"/>
                    </a:cubicBezTo>
                    <a:cubicBezTo>
                      <a:pt x="754" y="2281"/>
                      <a:pt x="901" y="2386"/>
                      <a:pt x="1068" y="2469"/>
                    </a:cubicBezTo>
                    <a:cubicBezTo>
                      <a:pt x="1235" y="2553"/>
                      <a:pt x="1403" y="2637"/>
                      <a:pt x="1528" y="2720"/>
                    </a:cubicBezTo>
                    <a:cubicBezTo>
                      <a:pt x="1675" y="2804"/>
                      <a:pt x="1800" y="2909"/>
                      <a:pt x="1884" y="3013"/>
                    </a:cubicBezTo>
                    <a:cubicBezTo>
                      <a:pt x="1989" y="3118"/>
                      <a:pt x="2030" y="3222"/>
                      <a:pt x="2030" y="3369"/>
                    </a:cubicBezTo>
                    <a:cubicBezTo>
                      <a:pt x="2030" y="3536"/>
                      <a:pt x="1989" y="3662"/>
                      <a:pt x="1884" y="3766"/>
                    </a:cubicBezTo>
                    <a:cubicBezTo>
                      <a:pt x="1779" y="3850"/>
                      <a:pt x="1654" y="3913"/>
                      <a:pt x="1507" y="3913"/>
                    </a:cubicBezTo>
                    <a:cubicBezTo>
                      <a:pt x="1445" y="3913"/>
                      <a:pt x="1382" y="3892"/>
                      <a:pt x="1298" y="3871"/>
                    </a:cubicBezTo>
                    <a:cubicBezTo>
                      <a:pt x="1235" y="3850"/>
                      <a:pt x="1173" y="3808"/>
                      <a:pt x="1110" y="3746"/>
                    </a:cubicBezTo>
                    <a:cubicBezTo>
                      <a:pt x="1047" y="3683"/>
                      <a:pt x="984" y="3620"/>
                      <a:pt x="942" y="3515"/>
                    </a:cubicBezTo>
                    <a:cubicBezTo>
                      <a:pt x="901" y="3432"/>
                      <a:pt x="859" y="3306"/>
                      <a:pt x="838" y="3181"/>
                    </a:cubicBezTo>
                    <a:lnTo>
                      <a:pt x="1" y="3348"/>
                    </a:lnTo>
                    <a:cubicBezTo>
                      <a:pt x="105" y="3787"/>
                      <a:pt x="294" y="4122"/>
                      <a:pt x="545" y="4310"/>
                    </a:cubicBezTo>
                    <a:cubicBezTo>
                      <a:pt x="796" y="4520"/>
                      <a:pt x="1110" y="4603"/>
                      <a:pt x="1445" y="4603"/>
                    </a:cubicBezTo>
                    <a:cubicBezTo>
                      <a:pt x="1675" y="4603"/>
                      <a:pt x="1884" y="4582"/>
                      <a:pt x="2051" y="4520"/>
                    </a:cubicBezTo>
                    <a:cubicBezTo>
                      <a:pt x="2240" y="4457"/>
                      <a:pt x="2386" y="4373"/>
                      <a:pt x="2512" y="4269"/>
                    </a:cubicBezTo>
                    <a:cubicBezTo>
                      <a:pt x="2637" y="4164"/>
                      <a:pt x="2721" y="4018"/>
                      <a:pt x="2784" y="3871"/>
                    </a:cubicBezTo>
                    <a:cubicBezTo>
                      <a:pt x="2846" y="3704"/>
                      <a:pt x="2888" y="3536"/>
                      <a:pt x="2888" y="3327"/>
                    </a:cubicBezTo>
                    <a:cubicBezTo>
                      <a:pt x="2888" y="3097"/>
                      <a:pt x="2826" y="2909"/>
                      <a:pt x="2742" y="2741"/>
                    </a:cubicBezTo>
                    <a:cubicBezTo>
                      <a:pt x="2637" y="2574"/>
                      <a:pt x="2533" y="2427"/>
                      <a:pt x="2386" y="2302"/>
                    </a:cubicBezTo>
                    <a:cubicBezTo>
                      <a:pt x="2240" y="2197"/>
                      <a:pt x="2093" y="2093"/>
                      <a:pt x="1926" y="1988"/>
                    </a:cubicBezTo>
                    <a:cubicBezTo>
                      <a:pt x="1758" y="1904"/>
                      <a:pt x="1612" y="1821"/>
                      <a:pt x="1465" y="1737"/>
                    </a:cubicBezTo>
                    <a:cubicBezTo>
                      <a:pt x="1319" y="1674"/>
                      <a:pt x="1214" y="1590"/>
                      <a:pt x="1110" y="1507"/>
                    </a:cubicBezTo>
                    <a:cubicBezTo>
                      <a:pt x="1026" y="1423"/>
                      <a:pt x="963" y="1318"/>
                      <a:pt x="963" y="1214"/>
                    </a:cubicBezTo>
                    <a:cubicBezTo>
                      <a:pt x="963" y="1046"/>
                      <a:pt x="1005" y="942"/>
                      <a:pt x="1089" y="837"/>
                    </a:cubicBezTo>
                    <a:cubicBezTo>
                      <a:pt x="1173" y="753"/>
                      <a:pt x="1298" y="712"/>
                      <a:pt x="1445" y="712"/>
                    </a:cubicBezTo>
                    <a:cubicBezTo>
                      <a:pt x="1591" y="712"/>
                      <a:pt x="1717" y="753"/>
                      <a:pt x="1821" y="858"/>
                    </a:cubicBezTo>
                    <a:cubicBezTo>
                      <a:pt x="1905" y="963"/>
                      <a:pt x="1989" y="1109"/>
                      <a:pt x="2072" y="1318"/>
                    </a:cubicBezTo>
                    <a:lnTo>
                      <a:pt x="2846" y="1088"/>
                    </a:lnTo>
                    <a:cubicBezTo>
                      <a:pt x="2805" y="942"/>
                      <a:pt x="2742" y="795"/>
                      <a:pt x="2658" y="670"/>
                    </a:cubicBezTo>
                    <a:cubicBezTo>
                      <a:pt x="2595" y="523"/>
                      <a:pt x="2491" y="419"/>
                      <a:pt x="2386" y="314"/>
                    </a:cubicBezTo>
                    <a:cubicBezTo>
                      <a:pt x="2261" y="209"/>
                      <a:pt x="2135" y="147"/>
                      <a:pt x="1989" y="84"/>
                    </a:cubicBezTo>
                    <a:cubicBezTo>
                      <a:pt x="1821" y="42"/>
                      <a:pt x="1654" y="0"/>
                      <a:pt x="1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6"/>
              <p:cNvSpPr/>
              <p:nvPr/>
            </p:nvSpPr>
            <p:spPr>
              <a:xfrm>
                <a:off x="11265025" y="3780925"/>
                <a:ext cx="70650" cy="115100"/>
              </a:xfrm>
              <a:custGeom>
                <a:rect b="b" l="l" r="r" t="t"/>
                <a:pathLst>
                  <a:path extrusionOk="0" h="4604" w="2826">
                    <a:moveTo>
                      <a:pt x="1424" y="0"/>
                    </a:moveTo>
                    <a:cubicBezTo>
                      <a:pt x="1214" y="0"/>
                      <a:pt x="1026" y="42"/>
                      <a:pt x="838" y="84"/>
                    </a:cubicBezTo>
                    <a:cubicBezTo>
                      <a:pt x="670" y="147"/>
                      <a:pt x="524" y="230"/>
                      <a:pt x="398" y="335"/>
                    </a:cubicBezTo>
                    <a:cubicBezTo>
                      <a:pt x="273" y="461"/>
                      <a:pt x="168" y="607"/>
                      <a:pt x="105" y="816"/>
                    </a:cubicBezTo>
                    <a:cubicBezTo>
                      <a:pt x="43" y="1005"/>
                      <a:pt x="1" y="1235"/>
                      <a:pt x="1" y="1507"/>
                    </a:cubicBezTo>
                    <a:lnTo>
                      <a:pt x="1" y="3118"/>
                    </a:lnTo>
                    <a:cubicBezTo>
                      <a:pt x="1" y="3390"/>
                      <a:pt x="43" y="3620"/>
                      <a:pt x="105" y="3808"/>
                    </a:cubicBezTo>
                    <a:cubicBezTo>
                      <a:pt x="168" y="3997"/>
                      <a:pt x="273" y="4164"/>
                      <a:pt x="398" y="4269"/>
                    </a:cubicBezTo>
                    <a:cubicBezTo>
                      <a:pt x="524" y="4394"/>
                      <a:pt x="670" y="4478"/>
                      <a:pt x="838" y="4520"/>
                    </a:cubicBezTo>
                    <a:cubicBezTo>
                      <a:pt x="1026" y="4582"/>
                      <a:pt x="1214" y="4603"/>
                      <a:pt x="1424" y="4603"/>
                    </a:cubicBezTo>
                    <a:cubicBezTo>
                      <a:pt x="1612" y="4603"/>
                      <a:pt x="1821" y="4582"/>
                      <a:pt x="1989" y="4520"/>
                    </a:cubicBezTo>
                    <a:cubicBezTo>
                      <a:pt x="2156" y="4478"/>
                      <a:pt x="2302" y="4394"/>
                      <a:pt x="2428" y="4269"/>
                    </a:cubicBezTo>
                    <a:cubicBezTo>
                      <a:pt x="2554" y="4164"/>
                      <a:pt x="2658" y="3997"/>
                      <a:pt x="2721" y="3808"/>
                    </a:cubicBezTo>
                    <a:cubicBezTo>
                      <a:pt x="2784" y="3620"/>
                      <a:pt x="2826" y="3390"/>
                      <a:pt x="2826" y="3118"/>
                    </a:cubicBezTo>
                    <a:lnTo>
                      <a:pt x="2826" y="2930"/>
                    </a:lnTo>
                    <a:lnTo>
                      <a:pt x="1968" y="2930"/>
                    </a:lnTo>
                    <a:lnTo>
                      <a:pt x="1968" y="3222"/>
                    </a:lnTo>
                    <a:cubicBezTo>
                      <a:pt x="1968" y="3474"/>
                      <a:pt x="1926" y="3641"/>
                      <a:pt x="1821" y="3725"/>
                    </a:cubicBezTo>
                    <a:cubicBezTo>
                      <a:pt x="1717" y="3808"/>
                      <a:pt x="1591" y="3850"/>
                      <a:pt x="1403" y="3850"/>
                    </a:cubicBezTo>
                    <a:cubicBezTo>
                      <a:pt x="1235" y="3850"/>
                      <a:pt x="1110" y="3808"/>
                      <a:pt x="1005" y="3725"/>
                    </a:cubicBezTo>
                    <a:cubicBezTo>
                      <a:pt x="901" y="3641"/>
                      <a:pt x="859" y="3474"/>
                      <a:pt x="859" y="3222"/>
                    </a:cubicBezTo>
                    <a:lnTo>
                      <a:pt x="859" y="1402"/>
                    </a:lnTo>
                    <a:cubicBezTo>
                      <a:pt x="859" y="1151"/>
                      <a:pt x="901" y="984"/>
                      <a:pt x="1005" y="900"/>
                    </a:cubicBezTo>
                    <a:cubicBezTo>
                      <a:pt x="1110" y="816"/>
                      <a:pt x="1235" y="774"/>
                      <a:pt x="1403" y="774"/>
                    </a:cubicBezTo>
                    <a:cubicBezTo>
                      <a:pt x="1591" y="774"/>
                      <a:pt x="1717" y="816"/>
                      <a:pt x="1821" y="900"/>
                    </a:cubicBezTo>
                    <a:cubicBezTo>
                      <a:pt x="1926" y="984"/>
                      <a:pt x="1968" y="1151"/>
                      <a:pt x="1968" y="1402"/>
                    </a:cubicBezTo>
                    <a:lnTo>
                      <a:pt x="1968" y="1528"/>
                    </a:lnTo>
                    <a:lnTo>
                      <a:pt x="2826" y="1528"/>
                    </a:lnTo>
                    <a:lnTo>
                      <a:pt x="2826" y="1507"/>
                    </a:lnTo>
                    <a:cubicBezTo>
                      <a:pt x="2826" y="1235"/>
                      <a:pt x="2784" y="1005"/>
                      <a:pt x="2721" y="816"/>
                    </a:cubicBezTo>
                    <a:cubicBezTo>
                      <a:pt x="2658" y="607"/>
                      <a:pt x="2554" y="461"/>
                      <a:pt x="2428" y="335"/>
                    </a:cubicBezTo>
                    <a:cubicBezTo>
                      <a:pt x="2302" y="230"/>
                      <a:pt x="2156" y="147"/>
                      <a:pt x="1989" y="84"/>
                    </a:cubicBezTo>
                    <a:cubicBezTo>
                      <a:pt x="1821" y="42"/>
                      <a:pt x="1612" y="0"/>
                      <a:pt x="1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6"/>
              <p:cNvSpPr/>
              <p:nvPr/>
            </p:nvSpPr>
            <p:spPr>
              <a:xfrm>
                <a:off x="11354475" y="3782475"/>
                <a:ext cx="72750" cy="111975"/>
              </a:xfrm>
              <a:custGeom>
                <a:rect b="b" l="l" r="r" t="t"/>
                <a:pathLst>
                  <a:path extrusionOk="0" h="4479" w="2910">
                    <a:moveTo>
                      <a:pt x="1" y="1"/>
                    </a:moveTo>
                    <a:lnTo>
                      <a:pt x="1" y="4479"/>
                    </a:lnTo>
                    <a:lnTo>
                      <a:pt x="838" y="4479"/>
                    </a:lnTo>
                    <a:lnTo>
                      <a:pt x="838" y="2554"/>
                    </a:lnTo>
                    <a:lnTo>
                      <a:pt x="2051" y="2554"/>
                    </a:lnTo>
                    <a:lnTo>
                      <a:pt x="2051" y="4479"/>
                    </a:lnTo>
                    <a:lnTo>
                      <a:pt x="2909" y="4479"/>
                    </a:lnTo>
                    <a:lnTo>
                      <a:pt x="2909" y="1"/>
                    </a:lnTo>
                    <a:lnTo>
                      <a:pt x="2051" y="1"/>
                    </a:lnTo>
                    <a:lnTo>
                      <a:pt x="2051" y="1800"/>
                    </a:lnTo>
                    <a:lnTo>
                      <a:pt x="838" y="1800"/>
                    </a:lnTo>
                    <a:lnTo>
                      <a:pt x="8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6"/>
              <p:cNvSpPr/>
              <p:nvPr/>
            </p:nvSpPr>
            <p:spPr>
              <a:xfrm>
                <a:off x="11446025" y="3780925"/>
                <a:ext cx="70650" cy="115100"/>
              </a:xfrm>
              <a:custGeom>
                <a:rect b="b" l="l" r="r" t="t"/>
                <a:pathLst>
                  <a:path extrusionOk="0" h="4604" w="2826">
                    <a:moveTo>
                      <a:pt x="1402" y="774"/>
                    </a:moveTo>
                    <a:cubicBezTo>
                      <a:pt x="1591" y="774"/>
                      <a:pt x="1716" y="816"/>
                      <a:pt x="1821" y="900"/>
                    </a:cubicBezTo>
                    <a:cubicBezTo>
                      <a:pt x="1925" y="984"/>
                      <a:pt x="1967" y="1151"/>
                      <a:pt x="1967" y="1402"/>
                    </a:cubicBezTo>
                    <a:lnTo>
                      <a:pt x="1967" y="3222"/>
                    </a:lnTo>
                    <a:cubicBezTo>
                      <a:pt x="1967" y="3474"/>
                      <a:pt x="1925" y="3641"/>
                      <a:pt x="1821" y="3725"/>
                    </a:cubicBezTo>
                    <a:cubicBezTo>
                      <a:pt x="1716" y="3808"/>
                      <a:pt x="1591" y="3850"/>
                      <a:pt x="1402" y="3850"/>
                    </a:cubicBezTo>
                    <a:cubicBezTo>
                      <a:pt x="1235" y="3850"/>
                      <a:pt x="1109" y="3808"/>
                      <a:pt x="1005" y="3725"/>
                    </a:cubicBezTo>
                    <a:cubicBezTo>
                      <a:pt x="900" y="3641"/>
                      <a:pt x="858" y="3474"/>
                      <a:pt x="858" y="3222"/>
                    </a:cubicBezTo>
                    <a:lnTo>
                      <a:pt x="858" y="1402"/>
                    </a:lnTo>
                    <a:cubicBezTo>
                      <a:pt x="858" y="1151"/>
                      <a:pt x="900" y="984"/>
                      <a:pt x="1005" y="900"/>
                    </a:cubicBezTo>
                    <a:cubicBezTo>
                      <a:pt x="1109" y="816"/>
                      <a:pt x="1235" y="774"/>
                      <a:pt x="1402" y="774"/>
                    </a:cubicBezTo>
                    <a:close/>
                    <a:moveTo>
                      <a:pt x="1402" y="0"/>
                    </a:moveTo>
                    <a:cubicBezTo>
                      <a:pt x="1193" y="0"/>
                      <a:pt x="1005" y="42"/>
                      <a:pt x="837" y="84"/>
                    </a:cubicBezTo>
                    <a:cubicBezTo>
                      <a:pt x="670" y="147"/>
                      <a:pt x="524" y="230"/>
                      <a:pt x="398" y="356"/>
                    </a:cubicBezTo>
                    <a:cubicBezTo>
                      <a:pt x="272" y="461"/>
                      <a:pt x="168" y="628"/>
                      <a:pt x="105" y="816"/>
                    </a:cubicBezTo>
                    <a:cubicBezTo>
                      <a:pt x="21" y="1005"/>
                      <a:pt x="0" y="1235"/>
                      <a:pt x="0" y="1507"/>
                    </a:cubicBezTo>
                    <a:lnTo>
                      <a:pt x="0" y="3118"/>
                    </a:lnTo>
                    <a:cubicBezTo>
                      <a:pt x="0" y="3390"/>
                      <a:pt x="21" y="3620"/>
                      <a:pt x="105" y="3808"/>
                    </a:cubicBezTo>
                    <a:cubicBezTo>
                      <a:pt x="168" y="3997"/>
                      <a:pt x="272" y="4164"/>
                      <a:pt x="398" y="4269"/>
                    </a:cubicBezTo>
                    <a:cubicBezTo>
                      <a:pt x="524" y="4394"/>
                      <a:pt x="670" y="4478"/>
                      <a:pt x="837" y="4541"/>
                    </a:cubicBezTo>
                    <a:cubicBezTo>
                      <a:pt x="1005" y="4582"/>
                      <a:pt x="1193" y="4603"/>
                      <a:pt x="1402" y="4603"/>
                    </a:cubicBezTo>
                    <a:cubicBezTo>
                      <a:pt x="1612" y="4603"/>
                      <a:pt x="1800" y="4582"/>
                      <a:pt x="1967" y="4541"/>
                    </a:cubicBezTo>
                    <a:cubicBezTo>
                      <a:pt x="2156" y="4478"/>
                      <a:pt x="2302" y="4394"/>
                      <a:pt x="2428" y="4269"/>
                    </a:cubicBezTo>
                    <a:cubicBezTo>
                      <a:pt x="2553" y="4164"/>
                      <a:pt x="2637" y="3997"/>
                      <a:pt x="2720" y="3808"/>
                    </a:cubicBezTo>
                    <a:cubicBezTo>
                      <a:pt x="2783" y="3620"/>
                      <a:pt x="2825" y="3390"/>
                      <a:pt x="2825" y="3118"/>
                    </a:cubicBezTo>
                    <a:lnTo>
                      <a:pt x="2825" y="1507"/>
                    </a:lnTo>
                    <a:cubicBezTo>
                      <a:pt x="2825" y="1235"/>
                      <a:pt x="2783" y="1005"/>
                      <a:pt x="2720" y="816"/>
                    </a:cubicBezTo>
                    <a:cubicBezTo>
                      <a:pt x="2637" y="607"/>
                      <a:pt x="2553" y="461"/>
                      <a:pt x="2428" y="356"/>
                    </a:cubicBezTo>
                    <a:cubicBezTo>
                      <a:pt x="2302" y="230"/>
                      <a:pt x="2156" y="147"/>
                      <a:pt x="1967" y="84"/>
                    </a:cubicBezTo>
                    <a:cubicBezTo>
                      <a:pt x="1800" y="42"/>
                      <a:pt x="1612" y="0"/>
                      <a:pt x="14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6"/>
              <p:cNvSpPr/>
              <p:nvPr/>
            </p:nvSpPr>
            <p:spPr>
              <a:xfrm>
                <a:off x="11532325" y="3780925"/>
                <a:ext cx="70650" cy="115100"/>
              </a:xfrm>
              <a:custGeom>
                <a:rect b="b" l="l" r="r" t="t"/>
                <a:pathLst>
                  <a:path extrusionOk="0" h="4604" w="2826">
                    <a:moveTo>
                      <a:pt x="1403" y="774"/>
                    </a:moveTo>
                    <a:cubicBezTo>
                      <a:pt x="1591" y="774"/>
                      <a:pt x="1717" y="816"/>
                      <a:pt x="1821" y="900"/>
                    </a:cubicBezTo>
                    <a:cubicBezTo>
                      <a:pt x="1926" y="984"/>
                      <a:pt x="1968" y="1151"/>
                      <a:pt x="1968" y="1402"/>
                    </a:cubicBezTo>
                    <a:lnTo>
                      <a:pt x="1968" y="3222"/>
                    </a:lnTo>
                    <a:cubicBezTo>
                      <a:pt x="1968" y="3474"/>
                      <a:pt x="1926" y="3641"/>
                      <a:pt x="1821" y="3725"/>
                    </a:cubicBezTo>
                    <a:cubicBezTo>
                      <a:pt x="1717" y="3808"/>
                      <a:pt x="1591" y="3850"/>
                      <a:pt x="1403" y="3850"/>
                    </a:cubicBezTo>
                    <a:cubicBezTo>
                      <a:pt x="1235" y="3850"/>
                      <a:pt x="1089" y="3808"/>
                      <a:pt x="1005" y="3725"/>
                    </a:cubicBezTo>
                    <a:cubicBezTo>
                      <a:pt x="901" y="3641"/>
                      <a:pt x="838" y="3474"/>
                      <a:pt x="838" y="3222"/>
                    </a:cubicBezTo>
                    <a:lnTo>
                      <a:pt x="838" y="1402"/>
                    </a:lnTo>
                    <a:cubicBezTo>
                      <a:pt x="838" y="1151"/>
                      <a:pt x="901" y="984"/>
                      <a:pt x="1005" y="900"/>
                    </a:cubicBezTo>
                    <a:cubicBezTo>
                      <a:pt x="1089" y="816"/>
                      <a:pt x="1235" y="774"/>
                      <a:pt x="1403" y="774"/>
                    </a:cubicBezTo>
                    <a:close/>
                    <a:moveTo>
                      <a:pt x="1403" y="0"/>
                    </a:moveTo>
                    <a:cubicBezTo>
                      <a:pt x="1193" y="0"/>
                      <a:pt x="1005" y="42"/>
                      <a:pt x="838" y="84"/>
                    </a:cubicBezTo>
                    <a:cubicBezTo>
                      <a:pt x="670" y="147"/>
                      <a:pt x="524" y="230"/>
                      <a:pt x="398" y="356"/>
                    </a:cubicBezTo>
                    <a:cubicBezTo>
                      <a:pt x="273" y="461"/>
                      <a:pt x="168" y="628"/>
                      <a:pt x="105" y="816"/>
                    </a:cubicBezTo>
                    <a:cubicBezTo>
                      <a:pt x="22" y="1005"/>
                      <a:pt x="1" y="1235"/>
                      <a:pt x="1" y="1507"/>
                    </a:cubicBezTo>
                    <a:lnTo>
                      <a:pt x="1" y="3118"/>
                    </a:lnTo>
                    <a:cubicBezTo>
                      <a:pt x="1" y="3390"/>
                      <a:pt x="22" y="3620"/>
                      <a:pt x="105" y="3808"/>
                    </a:cubicBezTo>
                    <a:cubicBezTo>
                      <a:pt x="168" y="3997"/>
                      <a:pt x="273" y="4164"/>
                      <a:pt x="398" y="4269"/>
                    </a:cubicBezTo>
                    <a:cubicBezTo>
                      <a:pt x="524" y="4394"/>
                      <a:pt x="670" y="4478"/>
                      <a:pt x="838" y="4541"/>
                    </a:cubicBezTo>
                    <a:cubicBezTo>
                      <a:pt x="1005" y="4582"/>
                      <a:pt x="1193" y="4603"/>
                      <a:pt x="1403" y="4603"/>
                    </a:cubicBezTo>
                    <a:cubicBezTo>
                      <a:pt x="1612" y="4603"/>
                      <a:pt x="1800" y="4582"/>
                      <a:pt x="1968" y="4541"/>
                    </a:cubicBezTo>
                    <a:cubicBezTo>
                      <a:pt x="2156" y="4478"/>
                      <a:pt x="2302" y="4394"/>
                      <a:pt x="2428" y="4269"/>
                    </a:cubicBezTo>
                    <a:cubicBezTo>
                      <a:pt x="2553" y="4164"/>
                      <a:pt x="2637" y="3997"/>
                      <a:pt x="2721" y="3808"/>
                    </a:cubicBezTo>
                    <a:cubicBezTo>
                      <a:pt x="2784" y="3620"/>
                      <a:pt x="2826" y="3390"/>
                      <a:pt x="2826" y="3118"/>
                    </a:cubicBezTo>
                    <a:lnTo>
                      <a:pt x="2826" y="1507"/>
                    </a:lnTo>
                    <a:cubicBezTo>
                      <a:pt x="2826" y="1235"/>
                      <a:pt x="2784" y="1005"/>
                      <a:pt x="2721" y="816"/>
                    </a:cubicBezTo>
                    <a:cubicBezTo>
                      <a:pt x="2637" y="607"/>
                      <a:pt x="2553" y="461"/>
                      <a:pt x="2428" y="356"/>
                    </a:cubicBezTo>
                    <a:cubicBezTo>
                      <a:pt x="2302" y="230"/>
                      <a:pt x="2156" y="147"/>
                      <a:pt x="1968" y="84"/>
                    </a:cubicBezTo>
                    <a:cubicBezTo>
                      <a:pt x="1800" y="42"/>
                      <a:pt x="1612" y="0"/>
                      <a:pt x="14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6"/>
              <p:cNvSpPr/>
              <p:nvPr/>
            </p:nvSpPr>
            <p:spPr>
              <a:xfrm>
                <a:off x="11620200" y="3782475"/>
                <a:ext cx="56000" cy="111975"/>
              </a:xfrm>
              <a:custGeom>
                <a:rect b="b" l="l" r="r" t="t"/>
                <a:pathLst>
                  <a:path extrusionOk="0" h="4479" w="2240">
                    <a:moveTo>
                      <a:pt x="1" y="1"/>
                    </a:moveTo>
                    <a:lnTo>
                      <a:pt x="1" y="4479"/>
                    </a:lnTo>
                    <a:lnTo>
                      <a:pt x="2240" y="4479"/>
                    </a:lnTo>
                    <a:lnTo>
                      <a:pt x="2240" y="3725"/>
                    </a:lnTo>
                    <a:lnTo>
                      <a:pt x="859" y="3725"/>
                    </a:lnTo>
                    <a:lnTo>
                      <a:pt x="8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 name="Google Shape;1201;p36"/>
            <p:cNvSpPr/>
            <p:nvPr/>
          </p:nvSpPr>
          <p:spPr>
            <a:xfrm>
              <a:off x="4481325" y="3569950"/>
              <a:ext cx="181022" cy="172246"/>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6"/>
            <p:cNvSpPr/>
            <p:nvPr/>
          </p:nvSpPr>
          <p:spPr>
            <a:xfrm>
              <a:off x="4337099"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6"/>
            <p:cNvSpPr/>
            <p:nvPr/>
          </p:nvSpPr>
          <p:spPr>
            <a:xfrm>
              <a:off x="4701524"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7" name="Shape 1207"/>
        <p:cNvGrpSpPr/>
        <p:nvPr/>
      </p:nvGrpSpPr>
      <p:grpSpPr>
        <a:xfrm>
          <a:off x="0" y="0"/>
          <a:ext cx="0" cy="0"/>
          <a:chOff x="0" y="0"/>
          <a:chExt cx="0" cy="0"/>
        </a:xfrm>
      </p:grpSpPr>
      <p:sp>
        <p:nvSpPr>
          <p:cNvPr id="1208" name="Google Shape;1208;p37"/>
          <p:cNvSpPr txBox="1"/>
          <p:nvPr>
            <p:ph type="title"/>
          </p:nvPr>
        </p:nvSpPr>
        <p:spPr>
          <a:xfrm>
            <a:off x="1939100" y="1210911"/>
            <a:ext cx="5257500" cy="62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CRAFTS</a:t>
            </a:r>
            <a:r>
              <a:rPr lang="en">
                <a:solidFill>
                  <a:schemeClr val="dk2"/>
                </a:solidFill>
              </a:rPr>
              <a:t> AWARD</a:t>
            </a:r>
            <a:endParaRPr>
              <a:solidFill>
                <a:schemeClr val="dk2"/>
              </a:solidFill>
            </a:endParaRPr>
          </a:p>
        </p:txBody>
      </p:sp>
      <p:sp>
        <p:nvSpPr>
          <p:cNvPr id="1209" name="Google Shape;1209;p37"/>
          <p:cNvSpPr txBox="1"/>
          <p:nvPr>
            <p:ph idx="2" type="title"/>
          </p:nvPr>
        </p:nvSpPr>
        <p:spPr>
          <a:xfrm>
            <a:off x="2818800" y="1887929"/>
            <a:ext cx="3506400" cy="40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Annette McKane</a:t>
            </a:r>
            <a:endParaRPr/>
          </a:p>
        </p:txBody>
      </p:sp>
      <p:sp>
        <p:nvSpPr>
          <p:cNvPr id="1210" name="Google Shape;1210;p37"/>
          <p:cNvSpPr txBox="1"/>
          <p:nvPr>
            <p:ph idx="1" type="subTitle"/>
          </p:nvPr>
        </p:nvSpPr>
        <p:spPr>
          <a:xfrm>
            <a:off x="3016850" y="2461145"/>
            <a:ext cx="3110100" cy="75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cxnSp>
        <p:nvCxnSpPr>
          <p:cNvPr id="1211" name="Google Shape;1211;p37"/>
          <p:cNvCxnSpPr/>
          <p:nvPr/>
        </p:nvCxnSpPr>
        <p:spPr>
          <a:xfrm>
            <a:off x="2770400" y="2384832"/>
            <a:ext cx="3594900" cy="0"/>
          </a:xfrm>
          <a:prstGeom prst="straightConnector1">
            <a:avLst/>
          </a:prstGeom>
          <a:noFill/>
          <a:ln cap="flat" cmpd="sng" w="19050">
            <a:solidFill>
              <a:schemeClr val="dk2"/>
            </a:solidFill>
            <a:prstDash val="solid"/>
            <a:round/>
            <a:headEnd len="med" w="med" type="none"/>
            <a:tailEnd len="med" w="med" type="none"/>
          </a:ln>
        </p:spPr>
      </p:cxnSp>
      <p:sp>
        <p:nvSpPr>
          <p:cNvPr id="1212" name="Google Shape;1212;p37"/>
          <p:cNvSpPr txBox="1"/>
          <p:nvPr>
            <p:ph idx="4294967295" type="subTitle"/>
          </p:nvPr>
        </p:nvSpPr>
        <p:spPr>
          <a:xfrm>
            <a:off x="2000475" y="4030928"/>
            <a:ext cx="1710000" cy="17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Luis Ruiz</a:t>
            </a:r>
            <a:endParaRPr sz="1200"/>
          </a:p>
        </p:txBody>
      </p:sp>
      <p:sp>
        <p:nvSpPr>
          <p:cNvPr id="1213" name="Google Shape;1213;p37"/>
          <p:cNvSpPr txBox="1"/>
          <p:nvPr>
            <p:ph idx="4294967295" type="subTitle"/>
          </p:nvPr>
        </p:nvSpPr>
        <p:spPr>
          <a:xfrm>
            <a:off x="5439203" y="4032193"/>
            <a:ext cx="1710000" cy="17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Rose Jimenez</a:t>
            </a:r>
            <a:endParaRPr sz="1200"/>
          </a:p>
        </p:txBody>
      </p:sp>
      <p:sp>
        <p:nvSpPr>
          <p:cNvPr id="1214" name="Google Shape;1214;p37"/>
          <p:cNvSpPr txBox="1"/>
          <p:nvPr>
            <p:ph idx="4294967295" type="subTitle"/>
          </p:nvPr>
        </p:nvSpPr>
        <p:spPr>
          <a:xfrm>
            <a:off x="1941075" y="4363702"/>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Principal</a:t>
            </a:r>
            <a:endParaRPr sz="1000"/>
          </a:p>
        </p:txBody>
      </p:sp>
      <p:sp>
        <p:nvSpPr>
          <p:cNvPr id="1215" name="Google Shape;1215;p37"/>
          <p:cNvSpPr txBox="1"/>
          <p:nvPr>
            <p:ph idx="4294967295" type="subTitle"/>
          </p:nvPr>
        </p:nvSpPr>
        <p:spPr>
          <a:xfrm>
            <a:off x="5373776" y="4365485"/>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Teacher </a:t>
            </a:r>
            <a:endParaRPr sz="1000"/>
          </a:p>
        </p:txBody>
      </p:sp>
      <p:sp>
        <p:nvSpPr>
          <p:cNvPr id="1216" name="Google Shape;1216;p37"/>
          <p:cNvSpPr/>
          <p:nvPr/>
        </p:nvSpPr>
        <p:spPr>
          <a:xfrm>
            <a:off x="5860963" y="3563432"/>
            <a:ext cx="854425" cy="332100"/>
          </a:xfrm>
          <a:custGeom>
            <a:rect b="b" l="l" r="r" t="t"/>
            <a:pathLst>
              <a:path extrusionOk="0" h="13284" w="34177">
                <a:moveTo>
                  <a:pt x="19340" y="4476"/>
                </a:moveTo>
                <a:lnTo>
                  <a:pt x="19340" y="4476"/>
                </a:lnTo>
                <a:cubicBezTo>
                  <a:pt x="19232" y="5154"/>
                  <a:pt x="18933" y="5860"/>
                  <a:pt x="18635" y="6484"/>
                </a:cubicBezTo>
                <a:cubicBezTo>
                  <a:pt x="18499" y="6809"/>
                  <a:pt x="18309" y="7135"/>
                  <a:pt x="18147" y="7433"/>
                </a:cubicBezTo>
                <a:cubicBezTo>
                  <a:pt x="17713" y="7541"/>
                  <a:pt x="17279" y="7677"/>
                  <a:pt x="16872" y="7785"/>
                </a:cubicBezTo>
                <a:cubicBezTo>
                  <a:pt x="16682" y="7785"/>
                  <a:pt x="16492" y="7758"/>
                  <a:pt x="16329" y="7758"/>
                </a:cubicBezTo>
                <a:cubicBezTo>
                  <a:pt x="16953" y="6456"/>
                  <a:pt x="17903" y="4883"/>
                  <a:pt x="19340" y="4476"/>
                </a:cubicBezTo>
                <a:close/>
                <a:moveTo>
                  <a:pt x="16091" y="272"/>
                </a:moveTo>
                <a:cubicBezTo>
                  <a:pt x="16221" y="272"/>
                  <a:pt x="16221" y="1278"/>
                  <a:pt x="16194" y="1411"/>
                </a:cubicBezTo>
                <a:cubicBezTo>
                  <a:pt x="16194" y="1873"/>
                  <a:pt x="16085" y="2306"/>
                  <a:pt x="15950" y="2740"/>
                </a:cubicBezTo>
                <a:cubicBezTo>
                  <a:pt x="15651" y="3717"/>
                  <a:pt x="15163" y="4612"/>
                  <a:pt x="14594" y="5426"/>
                </a:cubicBezTo>
                <a:cubicBezTo>
                  <a:pt x="14024" y="6294"/>
                  <a:pt x="13346" y="7107"/>
                  <a:pt x="12586" y="7840"/>
                </a:cubicBezTo>
                <a:cubicBezTo>
                  <a:pt x="12098" y="7867"/>
                  <a:pt x="11610" y="7921"/>
                  <a:pt x="11149" y="7975"/>
                </a:cubicBezTo>
                <a:cubicBezTo>
                  <a:pt x="11529" y="5995"/>
                  <a:pt x="12369" y="4070"/>
                  <a:pt x="13481" y="2442"/>
                </a:cubicBezTo>
                <a:cubicBezTo>
                  <a:pt x="14105" y="1547"/>
                  <a:pt x="14946" y="516"/>
                  <a:pt x="16085" y="272"/>
                </a:cubicBezTo>
                <a:cubicBezTo>
                  <a:pt x="16087" y="272"/>
                  <a:pt x="16089" y="272"/>
                  <a:pt x="16091" y="272"/>
                </a:cubicBezTo>
                <a:close/>
                <a:moveTo>
                  <a:pt x="20154" y="7785"/>
                </a:moveTo>
                <a:lnTo>
                  <a:pt x="20154" y="7785"/>
                </a:lnTo>
                <a:cubicBezTo>
                  <a:pt x="20127" y="7894"/>
                  <a:pt x="20127" y="8002"/>
                  <a:pt x="20100" y="8111"/>
                </a:cubicBezTo>
                <a:cubicBezTo>
                  <a:pt x="19910" y="8084"/>
                  <a:pt x="19720" y="8057"/>
                  <a:pt x="19530" y="8030"/>
                </a:cubicBezTo>
                <a:cubicBezTo>
                  <a:pt x="19747" y="7921"/>
                  <a:pt x="19937" y="7840"/>
                  <a:pt x="20154" y="7785"/>
                </a:cubicBezTo>
                <a:close/>
                <a:moveTo>
                  <a:pt x="12234" y="8165"/>
                </a:moveTo>
                <a:lnTo>
                  <a:pt x="12234" y="8165"/>
                </a:lnTo>
                <a:cubicBezTo>
                  <a:pt x="11854" y="8491"/>
                  <a:pt x="11447" y="8816"/>
                  <a:pt x="11013" y="9087"/>
                </a:cubicBezTo>
                <a:cubicBezTo>
                  <a:pt x="11013" y="9087"/>
                  <a:pt x="10986" y="9115"/>
                  <a:pt x="10959" y="9115"/>
                </a:cubicBezTo>
                <a:cubicBezTo>
                  <a:pt x="10959" y="8952"/>
                  <a:pt x="10986" y="8789"/>
                  <a:pt x="11013" y="8653"/>
                </a:cubicBezTo>
                <a:cubicBezTo>
                  <a:pt x="11040" y="8518"/>
                  <a:pt x="11067" y="8382"/>
                  <a:pt x="11067" y="8274"/>
                </a:cubicBezTo>
                <a:cubicBezTo>
                  <a:pt x="11474" y="8219"/>
                  <a:pt x="11854" y="8192"/>
                  <a:pt x="12234" y="8165"/>
                </a:cubicBezTo>
                <a:close/>
                <a:moveTo>
                  <a:pt x="15841" y="8030"/>
                </a:moveTo>
                <a:cubicBezTo>
                  <a:pt x="15841" y="8030"/>
                  <a:pt x="15841" y="8057"/>
                  <a:pt x="15841" y="8057"/>
                </a:cubicBezTo>
                <a:cubicBezTo>
                  <a:pt x="14214" y="8491"/>
                  <a:pt x="12613" y="8925"/>
                  <a:pt x="10986" y="9359"/>
                </a:cubicBezTo>
                <a:cubicBezTo>
                  <a:pt x="11420" y="9087"/>
                  <a:pt x="11800" y="8789"/>
                  <a:pt x="12152" y="8491"/>
                </a:cubicBezTo>
                <a:cubicBezTo>
                  <a:pt x="12288" y="8382"/>
                  <a:pt x="12424" y="8247"/>
                  <a:pt x="12559" y="8138"/>
                </a:cubicBezTo>
                <a:cubicBezTo>
                  <a:pt x="12695" y="8111"/>
                  <a:pt x="12830" y="8111"/>
                  <a:pt x="12966" y="8111"/>
                </a:cubicBezTo>
                <a:cubicBezTo>
                  <a:pt x="13915" y="8057"/>
                  <a:pt x="14865" y="8030"/>
                  <a:pt x="15841" y="8030"/>
                </a:cubicBezTo>
                <a:close/>
                <a:moveTo>
                  <a:pt x="10796" y="8301"/>
                </a:moveTo>
                <a:lnTo>
                  <a:pt x="10796" y="8301"/>
                </a:lnTo>
                <a:cubicBezTo>
                  <a:pt x="10715" y="8626"/>
                  <a:pt x="10688" y="8952"/>
                  <a:pt x="10661" y="9304"/>
                </a:cubicBezTo>
                <a:cubicBezTo>
                  <a:pt x="10444" y="9413"/>
                  <a:pt x="10254" y="9521"/>
                  <a:pt x="10037" y="9603"/>
                </a:cubicBezTo>
                <a:lnTo>
                  <a:pt x="9142" y="9820"/>
                </a:lnTo>
                <a:cubicBezTo>
                  <a:pt x="8545" y="9793"/>
                  <a:pt x="8491" y="9169"/>
                  <a:pt x="8599" y="8599"/>
                </a:cubicBezTo>
                <a:cubicBezTo>
                  <a:pt x="9331" y="8491"/>
                  <a:pt x="10064" y="8382"/>
                  <a:pt x="10796" y="8301"/>
                </a:cubicBezTo>
                <a:close/>
                <a:moveTo>
                  <a:pt x="8436" y="8626"/>
                </a:moveTo>
                <a:lnTo>
                  <a:pt x="8436" y="8626"/>
                </a:lnTo>
                <a:cubicBezTo>
                  <a:pt x="8355" y="9142"/>
                  <a:pt x="8382" y="9684"/>
                  <a:pt x="8789" y="9901"/>
                </a:cubicBezTo>
                <a:cubicBezTo>
                  <a:pt x="6158" y="10525"/>
                  <a:pt x="3473" y="10986"/>
                  <a:pt x="787" y="11176"/>
                </a:cubicBezTo>
                <a:cubicBezTo>
                  <a:pt x="2252" y="10254"/>
                  <a:pt x="3961" y="9684"/>
                  <a:pt x="5643" y="9250"/>
                </a:cubicBezTo>
                <a:cubicBezTo>
                  <a:pt x="6565" y="9006"/>
                  <a:pt x="7487" y="8816"/>
                  <a:pt x="8436" y="8626"/>
                </a:cubicBezTo>
                <a:close/>
                <a:moveTo>
                  <a:pt x="17197" y="8084"/>
                </a:moveTo>
                <a:cubicBezTo>
                  <a:pt x="17387" y="8084"/>
                  <a:pt x="17577" y="8111"/>
                  <a:pt x="17740" y="8111"/>
                </a:cubicBezTo>
                <a:cubicBezTo>
                  <a:pt x="17523" y="8436"/>
                  <a:pt x="17306" y="8789"/>
                  <a:pt x="17089" y="9115"/>
                </a:cubicBezTo>
                <a:cubicBezTo>
                  <a:pt x="16492" y="9955"/>
                  <a:pt x="15814" y="10742"/>
                  <a:pt x="15055" y="11447"/>
                </a:cubicBezTo>
                <a:cubicBezTo>
                  <a:pt x="15244" y="10389"/>
                  <a:pt x="15624" y="9332"/>
                  <a:pt x="16031" y="8382"/>
                </a:cubicBezTo>
                <a:cubicBezTo>
                  <a:pt x="16411" y="8301"/>
                  <a:pt x="16818" y="8192"/>
                  <a:pt x="17197" y="8084"/>
                </a:cubicBezTo>
                <a:close/>
                <a:moveTo>
                  <a:pt x="19123" y="8247"/>
                </a:moveTo>
                <a:cubicBezTo>
                  <a:pt x="19422" y="8301"/>
                  <a:pt x="19720" y="8328"/>
                  <a:pt x="20018" y="8382"/>
                </a:cubicBezTo>
                <a:cubicBezTo>
                  <a:pt x="19693" y="9386"/>
                  <a:pt x="18906" y="10308"/>
                  <a:pt x="18255" y="11013"/>
                </a:cubicBezTo>
                <a:cubicBezTo>
                  <a:pt x="18038" y="11230"/>
                  <a:pt x="17821" y="11474"/>
                  <a:pt x="17577" y="11691"/>
                </a:cubicBezTo>
                <a:cubicBezTo>
                  <a:pt x="17252" y="11366"/>
                  <a:pt x="17116" y="10932"/>
                  <a:pt x="17333" y="10308"/>
                </a:cubicBezTo>
                <a:cubicBezTo>
                  <a:pt x="17604" y="9494"/>
                  <a:pt x="18309" y="8735"/>
                  <a:pt x="19123" y="8247"/>
                </a:cubicBezTo>
                <a:close/>
                <a:moveTo>
                  <a:pt x="20317" y="8491"/>
                </a:moveTo>
                <a:cubicBezTo>
                  <a:pt x="22242" y="8491"/>
                  <a:pt x="24277" y="9359"/>
                  <a:pt x="25796" y="10633"/>
                </a:cubicBezTo>
                <a:cubicBezTo>
                  <a:pt x="25063" y="11230"/>
                  <a:pt x="23978" y="11501"/>
                  <a:pt x="23110" y="11746"/>
                </a:cubicBezTo>
                <a:cubicBezTo>
                  <a:pt x="21991" y="12062"/>
                  <a:pt x="20827" y="12269"/>
                  <a:pt x="19679" y="12269"/>
                </a:cubicBezTo>
                <a:cubicBezTo>
                  <a:pt x="19548" y="12269"/>
                  <a:pt x="19417" y="12266"/>
                  <a:pt x="19286" y="12261"/>
                </a:cubicBezTo>
                <a:cubicBezTo>
                  <a:pt x="18743" y="12261"/>
                  <a:pt x="18228" y="12125"/>
                  <a:pt x="17821" y="11881"/>
                </a:cubicBezTo>
                <a:cubicBezTo>
                  <a:pt x="18011" y="11691"/>
                  <a:pt x="18201" y="11556"/>
                  <a:pt x="18391" y="11393"/>
                </a:cubicBezTo>
                <a:cubicBezTo>
                  <a:pt x="19123" y="10606"/>
                  <a:pt x="19991" y="9359"/>
                  <a:pt x="20317" y="8491"/>
                </a:cubicBezTo>
                <a:close/>
                <a:moveTo>
                  <a:pt x="15624" y="8491"/>
                </a:moveTo>
                <a:cubicBezTo>
                  <a:pt x="15190" y="9521"/>
                  <a:pt x="14811" y="10633"/>
                  <a:pt x="14675" y="11773"/>
                </a:cubicBezTo>
                <a:cubicBezTo>
                  <a:pt x="14132" y="12207"/>
                  <a:pt x="13509" y="12559"/>
                  <a:pt x="12830" y="12614"/>
                </a:cubicBezTo>
                <a:cubicBezTo>
                  <a:pt x="12769" y="12619"/>
                  <a:pt x="12709" y="12621"/>
                  <a:pt x="12650" y="12621"/>
                </a:cubicBezTo>
                <a:cubicBezTo>
                  <a:pt x="11230" y="12621"/>
                  <a:pt x="10906" y="11067"/>
                  <a:pt x="10932" y="9738"/>
                </a:cubicBezTo>
                <a:cubicBezTo>
                  <a:pt x="12505" y="9359"/>
                  <a:pt x="14051" y="8925"/>
                  <a:pt x="15624" y="8491"/>
                </a:cubicBezTo>
                <a:close/>
                <a:moveTo>
                  <a:pt x="18092" y="8138"/>
                </a:moveTo>
                <a:cubicBezTo>
                  <a:pt x="18282" y="8165"/>
                  <a:pt x="18472" y="8165"/>
                  <a:pt x="18662" y="8192"/>
                </a:cubicBezTo>
                <a:cubicBezTo>
                  <a:pt x="17957" y="8708"/>
                  <a:pt x="17387" y="9386"/>
                  <a:pt x="17089" y="10091"/>
                </a:cubicBezTo>
                <a:cubicBezTo>
                  <a:pt x="16791" y="10823"/>
                  <a:pt x="16926" y="11447"/>
                  <a:pt x="17333" y="11881"/>
                </a:cubicBezTo>
                <a:cubicBezTo>
                  <a:pt x="16647" y="12488"/>
                  <a:pt x="15832" y="12967"/>
                  <a:pt x="14988" y="12967"/>
                </a:cubicBezTo>
                <a:cubicBezTo>
                  <a:pt x="14965" y="12967"/>
                  <a:pt x="14942" y="12967"/>
                  <a:pt x="14919" y="12966"/>
                </a:cubicBezTo>
                <a:cubicBezTo>
                  <a:pt x="14919" y="12641"/>
                  <a:pt x="14946" y="12288"/>
                  <a:pt x="14973" y="11935"/>
                </a:cubicBezTo>
                <a:cubicBezTo>
                  <a:pt x="15461" y="11529"/>
                  <a:pt x="15895" y="11067"/>
                  <a:pt x="16248" y="10688"/>
                </a:cubicBezTo>
                <a:cubicBezTo>
                  <a:pt x="16926" y="9901"/>
                  <a:pt x="17550" y="9033"/>
                  <a:pt x="18092" y="8138"/>
                </a:cubicBezTo>
                <a:close/>
                <a:moveTo>
                  <a:pt x="16194" y="1"/>
                </a:moveTo>
                <a:cubicBezTo>
                  <a:pt x="14539" y="218"/>
                  <a:pt x="13400" y="1981"/>
                  <a:pt x="12641" y="3283"/>
                </a:cubicBezTo>
                <a:cubicBezTo>
                  <a:pt x="11800" y="4721"/>
                  <a:pt x="11149" y="6348"/>
                  <a:pt x="10823" y="8002"/>
                </a:cubicBezTo>
                <a:cubicBezTo>
                  <a:pt x="10118" y="8084"/>
                  <a:pt x="9386" y="8165"/>
                  <a:pt x="8653" y="8301"/>
                </a:cubicBezTo>
                <a:cubicBezTo>
                  <a:pt x="8653" y="8274"/>
                  <a:pt x="8681" y="8247"/>
                  <a:pt x="8681" y="8219"/>
                </a:cubicBezTo>
                <a:cubicBezTo>
                  <a:pt x="8696" y="8159"/>
                  <a:pt x="8651" y="8123"/>
                  <a:pt x="8604" y="8123"/>
                </a:cubicBezTo>
                <a:cubicBezTo>
                  <a:pt x="8568" y="8123"/>
                  <a:pt x="8530" y="8145"/>
                  <a:pt x="8518" y="8192"/>
                </a:cubicBezTo>
                <a:cubicBezTo>
                  <a:pt x="8491" y="8219"/>
                  <a:pt x="8491" y="8274"/>
                  <a:pt x="8464" y="8328"/>
                </a:cubicBezTo>
                <a:cubicBezTo>
                  <a:pt x="7894" y="8436"/>
                  <a:pt x="7324" y="8545"/>
                  <a:pt x="6755" y="8681"/>
                </a:cubicBezTo>
                <a:cubicBezTo>
                  <a:pt x="4802" y="9115"/>
                  <a:pt x="2795" y="9711"/>
                  <a:pt x="1032" y="10661"/>
                </a:cubicBezTo>
                <a:cubicBezTo>
                  <a:pt x="706" y="10850"/>
                  <a:pt x="408" y="11040"/>
                  <a:pt x="136" y="11230"/>
                </a:cubicBezTo>
                <a:cubicBezTo>
                  <a:pt x="1" y="11312"/>
                  <a:pt x="28" y="11529"/>
                  <a:pt x="191" y="11529"/>
                </a:cubicBezTo>
                <a:cubicBezTo>
                  <a:pt x="3744" y="11393"/>
                  <a:pt x="7189" y="10688"/>
                  <a:pt x="10606" y="9820"/>
                </a:cubicBezTo>
                <a:cubicBezTo>
                  <a:pt x="10606" y="11095"/>
                  <a:pt x="10959" y="12559"/>
                  <a:pt x="12315" y="12885"/>
                </a:cubicBezTo>
                <a:cubicBezTo>
                  <a:pt x="12467" y="12920"/>
                  <a:pt x="12619" y="12937"/>
                  <a:pt x="12769" y="12937"/>
                </a:cubicBezTo>
                <a:cubicBezTo>
                  <a:pt x="13421" y="12937"/>
                  <a:pt x="14047" y="12626"/>
                  <a:pt x="14621" y="12207"/>
                </a:cubicBezTo>
                <a:lnTo>
                  <a:pt x="14621" y="12207"/>
                </a:lnTo>
                <a:cubicBezTo>
                  <a:pt x="14594" y="12505"/>
                  <a:pt x="14594" y="12803"/>
                  <a:pt x="14594" y="13102"/>
                </a:cubicBezTo>
                <a:cubicBezTo>
                  <a:pt x="14621" y="13210"/>
                  <a:pt x="14675" y="13264"/>
                  <a:pt x="14783" y="13264"/>
                </a:cubicBezTo>
                <a:cubicBezTo>
                  <a:pt x="14877" y="13277"/>
                  <a:pt x="14970" y="13283"/>
                  <a:pt x="15064" y="13283"/>
                </a:cubicBezTo>
                <a:cubicBezTo>
                  <a:pt x="15968" y="13283"/>
                  <a:pt x="16839" y="12713"/>
                  <a:pt x="17577" y="12098"/>
                </a:cubicBezTo>
                <a:cubicBezTo>
                  <a:pt x="17821" y="12261"/>
                  <a:pt x="18120" y="12397"/>
                  <a:pt x="18445" y="12451"/>
                </a:cubicBezTo>
                <a:cubicBezTo>
                  <a:pt x="18851" y="12537"/>
                  <a:pt x="19270" y="12573"/>
                  <a:pt x="19693" y="12573"/>
                </a:cubicBezTo>
                <a:cubicBezTo>
                  <a:pt x="20742" y="12573"/>
                  <a:pt x="21819" y="12349"/>
                  <a:pt x="22785" y="12098"/>
                </a:cubicBezTo>
                <a:cubicBezTo>
                  <a:pt x="23870" y="11827"/>
                  <a:pt x="25280" y="11474"/>
                  <a:pt x="26121" y="10661"/>
                </a:cubicBezTo>
                <a:cubicBezTo>
                  <a:pt x="26148" y="10633"/>
                  <a:pt x="26175" y="10525"/>
                  <a:pt x="26121" y="10471"/>
                </a:cubicBezTo>
                <a:cubicBezTo>
                  <a:pt x="24684" y="9250"/>
                  <a:pt x="22839" y="8653"/>
                  <a:pt x="21049" y="8274"/>
                </a:cubicBezTo>
                <a:cubicBezTo>
                  <a:pt x="20832" y="8219"/>
                  <a:pt x="20615" y="8192"/>
                  <a:pt x="20398" y="8138"/>
                </a:cubicBezTo>
                <a:cubicBezTo>
                  <a:pt x="20425" y="7948"/>
                  <a:pt x="20452" y="7758"/>
                  <a:pt x="20452" y="7568"/>
                </a:cubicBezTo>
                <a:cubicBezTo>
                  <a:pt x="20475" y="7479"/>
                  <a:pt x="20404" y="7426"/>
                  <a:pt x="20333" y="7426"/>
                </a:cubicBezTo>
                <a:cubicBezTo>
                  <a:pt x="20318" y="7426"/>
                  <a:pt x="20303" y="7428"/>
                  <a:pt x="20290" y="7433"/>
                </a:cubicBezTo>
                <a:cubicBezTo>
                  <a:pt x="19856" y="7514"/>
                  <a:pt x="19449" y="7704"/>
                  <a:pt x="19042" y="7948"/>
                </a:cubicBezTo>
                <a:cubicBezTo>
                  <a:pt x="18771" y="7921"/>
                  <a:pt x="18526" y="7894"/>
                  <a:pt x="18255" y="7867"/>
                </a:cubicBezTo>
                <a:cubicBezTo>
                  <a:pt x="18282" y="7840"/>
                  <a:pt x="18282" y="7813"/>
                  <a:pt x="18309" y="7785"/>
                </a:cubicBezTo>
                <a:cubicBezTo>
                  <a:pt x="22399" y="6713"/>
                  <a:pt x="26526" y="5843"/>
                  <a:pt x="30766" y="5843"/>
                </a:cubicBezTo>
                <a:cubicBezTo>
                  <a:pt x="31671" y="5843"/>
                  <a:pt x="32582" y="5882"/>
                  <a:pt x="33499" y="5968"/>
                </a:cubicBezTo>
                <a:cubicBezTo>
                  <a:pt x="33119" y="6239"/>
                  <a:pt x="32685" y="6429"/>
                  <a:pt x="32278" y="6646"/>
                </a:cubicBezTo>
                <a:cubicBezTo>
                  <a:pt x="32113" y="6717"/>
                  <a:pt x="32215" y="6933"/>
                  <a:pt x="32370" y="6933"/>
                </a:cubicBezTo>
                <a:cubicBezTo>
                  <a:pt x="32393" y="6933"/>
                  <a:pt x="32417" y="6928"/>
                  <a:pt x="32441" y="6918"/>
                </a:cubicBezTo>
                <a:cubicBezTo>
                  <a:pt x="33011" y="6646"/>
                  <a:pt x="33580" y="6402"/>
                  <a:pt x="34068" y="5941"/>
                </a:cubicBezTo>
                <a:cubicBezTo>
                  <a:pt x="34177" y="5833"/>
                  <a:pt x="34068" y="5670"/>
                  <a:pt x="33933" y="5670"/>
                </a:cubicBezTo>
                <a:cubicBezTo>
                  <a:pt x="32843" y="5546"/>
                  <a:pt x="31762" y="5490"/>
                  <a:pt x="30688" y="5490"/>
                </a:cubicBezTo>
                <a:cubicBezTo>
                  <a:pt x="26572" y="5490"/>
                  <a:pt x="22554" y="6313"/>
                  <a:pt x="18554" y="7324"/>
                </a:cubicBezTo>
                <a:cubicBezTo>
                  <a:pt x="18581" y="7297"/>
                  <a:pt x="18581" y="7270"/>
                  <a:pt x="18608" y="7243"/>
                </a:cubicBezTo>
                <a:cubicBezTo>
                  <a:pt x="19096" y="6348"/>
                  <a:pt x="19611" y="5290"/>
                  <a:pt x="19666" y="4259"/>
                </a:cubicBezTo>
                <a:cubicBezTo>
                  <a:pt x="19689" y="4165"/>
                  <a:pt x="19610" y="4091"/>
                  <a:pt x="19518" y="4091"/>
                </a:cubicBezTo>
                <a:cubicBezTo>
                  <a:pt x="19504" y="4091"/>
                  <a:pt x="19490" y="4093"/>
                  <a:pt x="19476" y="4097"/>
                </a:cubicBezTo>
                <a:cubicBezTo>
                  <a:pt x="17794" y="4449"/>
                  <a:pt x="16709" y="6267"/>
                  <a:pt x="16004" y="7704"/>
                </a:cubicBezTo>
                <a:cubicBezTo>
                  <a:pt x="16004" y="7704"/>
                  <a:pt x="15977" y="7731"/>
                  <a:pt x="15977" y="7758"/>
                </a:cubicBezTo>
                <a:cubicBezTo>
                  <a:pt x="15651" y="7745"/>
                  <a:pt x="15326" y="7738"/>
                  <a:pt x="15000" y="7738"/>
                </a:cubicBezTo>
                <a:cubicBezTo>
                  <a:pt x="14675" y="7738"/>
                  <a:pt x="14349" y="7745"/>
                  <a:pt x="14024" y="7758"/>
                </a:cubicBezTo>
                <a:cubicBezTo>
                  <a:pt x="13644" y="7785"/>
                  <a:pt x="13264" y="7785"/>
                  <a:pt x="12885" y="7813"/>
                </a:cubicBezTo>
                <a:cubicBezTo>
                  <a:pt x="13888" y="6836"/>
                  <a:pt x="14729" y="5697"/>
                  <a:pt x="15407" y="4504"/>
                </a:cubicBezTo>
                <a:cubicBezTo>
                  <a:pt x="16140" y="3174"/>
                  <a:pt x="16682" y="1601"/>
                  <a:pt x="16302" y="109"/>
                </a:cubicBezTo>
                <a:cubicBezTo>
                  <a:pt x="16302" y="55"/>
                  <a:pt x="16248" y="1"/>
                  <a:pt x="161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7"/>
          <p:cNvSpPr/>
          <p:nvPr/>
        </p:nvSpPr>
        <p:spPr>
          <a:xfrm>
            <a:off x="2534913" y="3482857"/>
            <a:ext cx="641125" cy="490975"/>
          </a:xfrm>
          <a:custGeom>
            <a:rect b="b" l="l" r="r" t="t"/>
            <a:pathLst>
              <a:path extrusionOk="0" h="19639" w="25645">
                <a:moveTo>
                  <a:pt x="9940" y="8422"/>
                </a:moveTo>
                <a:cubicBezTo>
                  <a:pt x="10021" y="8910"/>
                  <a:pt x="10048" y="9398"/>
                  <a:pt x="10076" y="9886"/>
                </a:cubicBezTo>
                <a:cubicBezTo>
                  <a:pt x="9913" y="9914"/>
                  <a:pt x="9750" y="9941"/>
                  <a:pt x="9587" y="9968"/>
                </a:cubicBezTo>
                <a:cubicBezTo>
                  <a:pt x="9587" y="9968"/>
                  <a:pt x="9587" y="9941"/>
                  <a:pt x="9587" y="9914"/>
                </a:cubicBezTo>
                <a:cubicBezTo>
                  <a:pt x="9696" y="9452"/>
                  <a:pt x="9777" y="8910"/>
                  <a:pt x="9940" y="8422"/>
                </a:cubicBezTo>
                <a:close/>
                <a:moveTo>
                  <a:pt x="8394" y="583"/>
                </a:moveTo>
                <a:cubicBezTo>
                  <a:pt x="9425" y="3621"/>
                  <a:pt x="9397" y="6903"/>
                  <a:pt x="8855" y="10131"/>
                </a:cubicBezTo>
                <a:cubicBezTo>
                  <a:pt x="8123" y="10266"/>
                  <a:pt x="7363" y="10456"/>
                  <a:pt x="6631" y="10646"/>
                </a:cubicBezTo>
                <a:cubicBezTo>
                  <a:pt x="6685" y="10103"/>
                  <a:pt x="6739" y="9561"/>
                  <a:pt x="6794" y="9018"/>
                </a:cubicBezTo>
                <a:cubicBezTo>
                  <a:pt x="7011" y="6659"/>
                  <a:pt x="7390" y="4272"/>
                  <a:pt x="7987" y="1966"/>
                </a:cubicBezTo>
                <a:cubicBezTo>
                  <a:pt x="8095" y="1505"/>
                  <a:pt x="8204" y="1017"/>
                  <a:pt x="8394" y="583"/>
                </a:cubicBezTo>
                <a:close/>
                <a:moveTo>
                  <a:pt x="14036" y="9669"/>
                </a:moveTo>
                <a:cubicBezTo>
                  <a:pt x="14008" y="10863"/>
                  <a:pt x="13791" y="12192"/>
                  <a:pt x="13358" y="13385"/>
                </a:cubicBezTo>
                <a:cubicBezTo>
                  <a:pt x="13358" y="12951"/>
                  <a:pt x="13412" y="12572"/>
                  <a:pt x="13439" y="12328"/>
                </a:cubicBezTo>
                <a:cubicBezTo>
                  <a:pt x="13520" y="11487"/>
                  <a:pt x="13656" y="10537"/>
                  <a:pt x="13927" y="9697"/>
                </a:cubicBezTo>
                <a:cubicBezTo>
                  <a:pt x="13954" y="9669"/>
                  <a:pt x="13981" y="9669"/>
                  <a:pt x="14036" y="9669"/>
                </a:cubicBezTo>
                <a:close/>
                <a:moveTo>
                  <a:pt x="16233" y="10076"/>
                </a:moveTo>
                <a:cubicBezTo>
                  <a:pt x="16233" y="10999"/>
                  <a:pt x="16178" y="12328"/>
                  <a:pt x="15961" y="13494"/>
                </a:cubicBezTo>
                <a:cubicBezTo>
                  <a:pt x="15772" y="12355"/>
                  <a:pt x="15934" y="11188"/>
                  <a:pt x="16233" y="10076"/>
                </a:cubicBezTo>
                <a:close/>
                <a:moveTo>
                  <a:pt x="10076" y="10239"/>
                </a:moveTo>
                <a:cubicBezTo>
                  <a:pt x="10076" y="10402"/>
                  <a:pt x="10076" y="10565"/>
                  <a:pt x="10076" y="10754"/>
                </a:cubicBezTo>
                <a:cubicBezTo>
                  <a:pt x="10076" y="11649"/>
                  <a:pt x="10021" y="12572"/>
                  <a:pt x="9886" y="13494"/>
                </a:cubicBezTo>
                <a:cubicBezTo>
                  <a:pt x="9669" y="13521"/>
                  <a:pt x="9452" y="13575"/>
                  <a:pt x="9235" y="13602"/>
                </a:cubicBezTo>
                <a:cubicBezTo>
                  <a:pt x="9235" y="13250"/>
                  <a:pt x="9262" y="12951"/>
                  <a:pt x="9262" y="12734"/>
                </a:cubicBezTo>
                <a:cubicBezTo>
                  <a:pt x="9289" y="11921"/>
                  <a:pt x="9397" y="11134"/>
                  <a:pt x="9533" y="10348"/>
                </a:cubicBezTo>
                <a:cubicBezTo>
                  <a:pt x="9723" y="10293"/>
                  <a:pt x="9886" y="10266"/>
                  <a:pt x="10076" y="10239"/>
                </a:cubicBezTo>
                <a:close/>
                <a:moveTo>
                  <a:pt x="9180" y="10402"/>
                </a:moveTo>
                <a:cubicBezTo>
                  <a:pt x="8991" y="11432"/>
                  <a:pt x="8882" y="12490"/>
                  <a:pt x="8882" y="13548"/>
                </a:cubicBezTo>
                <a:cubicBezTo>
                  <a:pt x="8882" y="13575"/>
                  <a:pt x="8909" y="13630"/>
                  <a:pt x="8909" y="13684"/>
                </a:cubicBezTo>
                <a:cubicBezTo>
                  <a:pt x="8692" y="13711"/>
                  <a:pt x="8502" y="13738"/>
                  <a:pt x="8312" y="13792"/>
                </a:cubicBezTo>
                <a:cubicBezTo>
                  <a:pt x="8611" y="12680"/>
                  <a:pt x="8882" y="11568"/>
                  <a:pt x="9072" y="10429"/>
                </a:cubicBezTo>
                <a:cubicBezTo>
                  <a:pt x="9099" y="10429"/>
                  <a:pt x="9126" y="10402"/>
                  <a:pt x="9180" y="10402"/>
                </a:cubicBezTo>
                <a:close/>
                <a:moveTo>
                  <a:pt x="8801" y="10483"/>
                </a:moveTo>
                <a:lnTo>
                  <a:pt x="8801" y="10483"/>
                </a:lnTo>
                <a:cubicBezTo>
                  <a:pt x="8611" y="11622"/>
                  <a:pt x="8340" y="12734"/>
                  <a:pt x="8041" y="13819"/>
                </a:cubicBezTo>
                <a:cubicBezTo>
                  <a:pt x="7553" y="13901"/>
                  <a:pt x="7065" y="13982"/>
                  <a:pt x="6577" y="14036"/>
                </a:cubicBezTo>
                <a:cubicBezTo>
                  <a:pt x="6495" y="13060"/>
                  <a:pt x="6522" y="12029"/>
                  <a:pt x="6604" y="11026"/>
                </a:cubicBezTo>
                <a:cubicBezTo>
                  <a:pt x="7336" y="10836"/>
                  <a:pt x="8068" y="10646"/>
                  <a:pt x="8801" y="10483"/>
                </a:cubicBezTo>
                <a:close/>
                <a:moveTo>
                  <a:pt x="6278" y="11134"/>
                </a:moveTo>
                <a:cubicBezTo>
                  <a:pt x="6251" y="11568"/>
                  <a:pt x="6224" y="12029"/>
                  <a:pt x="6224" y="12463"/>
                </a:cubicBezTo>
                <a:cubicBezTo>
                  <a:pt x="6224" y="13006"/>
                  <a:pt x="6224" y="13548"/>
                  <a:pt x="6278" y="14091"/>
                </a:cubicBezTo>
                <a:cubicBezTo>
                  <a:pt x="6007" y="14118"/>
                  <a:pt x="5736" y="14145"/>
                  <a:pt x="5464" y="14172"/>
                </a:cubicBezTo>
                <a:cubicBezTo>
                  <a:pt x="4244" y="13819"/>
                  <a:pt x="3105" y="13331"/>
                  <a:pt x="2020" y="12707"/>
                </a:cubicBezTo>
                <a:cubicBezTo>
                  <a:pt x="3186" y="12111"/>
                  <a:pt x="4407" y="11677"/>
                  <a:pt x="5627" y="11297"/>
                </a:cubicBezTo>
                <a:cubicBezTo>
                  <a:pt x="5844" y="11243"/>
                  <a:pt x="6061" y="11188"/>
                  <a:pt x="6278" y="11134"/>
                </a:cubicBezTo>
                <a:close/>
                <a:moveTo>
                  <a:pt x="18592" y="9507"/>
                </a:moveTo>
                <a:cubicBezTo>
                  <a:pt x="18999" y="9534"/>
                  <a:pt x="19406" y="9561"/>
                  <a:pt x="19813" y="9588"/>
                </a:cubicBezTo>
                <a:cubicBezTo>
                  <a:pt x="21630" y="9724"/>
                  <a:pt x="23610" y="10049"/>
                  <a:pt x="25184" y="11053"/>
                </a:cubicBezTo>
                <a:cubicBezTo>
                  <a:pt x="23420" y="12490"/>
                  <a:pt x="21305" y="13467"/>
                  <a:pt x="19081" y="14063"/>
                </a:cubicBezTo>
                <a:cubicBezTo>
                  <a:pt x="19406" y="13277"/>
                  <a:pt x="19650" y="12463"/>
                  <a:pt x="20003" y="11704"/>
                </a:cubicBezTo>
                <a:cubicBezTo>
                  <a:pt x="20039" y="11612"/>
                  <a:pt x="19977" y="11533"/>
                  <a:pt x="19908" y="11533"/>
                </a:cubicBezTo>
                <a:cubicBezTo>
                  <a:pt x="19874" y="11533"/>
                  <a:pt x="19839" y="11551"/>
                  <a:pt x="19813" y="11595"/>
                </a:cubicBezTo>
                <a:cubicBezTo>
                  <a:pt x="19732" y="11731"/>
                  <a:pt x="19677" y="11894"/>
                  <a:pt x="19596" y="12029"/>
                </a:cubicBezTo>
                <a:cubicBezTo>
                  <a:pt x="19135" y="12924"/>
                  <a:pt x="18538" y="13711"/>
                  <a:pt x="17616" y="14172"/>
                </a:cubicBezTo>
                <a:cubicBezTo>
                  <a:pt x="16992" y="12626"/>
                  <a:pt x="17643" y="10863"/>
                  <a:pt x="18592" y="9507"/>
                </a:cubicBezTo>
                <a:close/>
                <a:moveTo>
                  <a:pt x="1830" y="12816"/>
                </a:moveTo>
                <a:cubicBezTo>
                  <a:pt x="2806" y="13385"/>
                  <a:pt x="3837" y="13847"/>
                  <a:pt x="4895" y="14199"/>
                </a:cubicBezTo>
                <a:cubicBezTo>
                  <a:pt x="4716" y="14206"/>
                  <a:pt x="4537" y="14210"/>
                  <a:pt x="4358" y="14210"/>
                </a:cubicBezTo>
                <a:cubicBezTo>
                  <a:pt x="3124" y="14210"/>
                  <a:pt x="1896" y="14028"/>
                  <a:pt x="853" y="13413"/>
                </a:cubicBezTo>
                <a:cubicBezTo>
                  <a:pt x="1152" y="13196"/>
                  <a:pt x="1504" y="12979"/>
                  <a:pt x="1830" y="12816"/>
                </a:cubicBezTo>
                <a:close/>
                <a:moveTo>
                  <a:pt x="18945" y="13521"/>
                </a:moveTo>
                <a:lnTo>
                  <a:pt x="18945" y="13521"/>
                </a:lnTo>
                <a:cubicBezTo>
                  <a:pt x="18864" y="13738"/>
                  <a:pt x="18755" y="13955"/>
                  <a:pt x="18674" y="14172"/>
                </a:cubicBezTo>
                <a:cubicBezTo>
                  <a:pt x="18484" y="14226"/>
                  <a:pt x="18267" y="14280"/>
                  <a:pt x="18050" y="14335"/>
                </a:cubicBezTo>
                <a:cubicBezTo>
                  <a:pt x="18403" y="14091"/>
                  <a:pt x="18701" y="13819"/>
                  <a:pt x="18945" y="13521"/>
                </a:cubicBezTo>
                <a:close/>
                <a:moveTo>
                  <a:pt x="17670" y="9495"/>
                </a:moveTo>
                <a:cubicBezTo>
                  <a:pt x="17869" y="9495"/>
                  <a:pt x="18068" y="9498"/>
                  <a:pt x="18267" y="9507"/>
                </a:cubicBezTo>
                <a:cubicBezTo>
                  <a:pt x="17290" y="10944"/>
                  <a:pt x="16667" y="12816"/>
                  <a:pt x="17372" y="14470"/>
                </a:cubicBezTo>
                <a:cubicBezTo>
                  <a:pt x="17019" y="14525"/>
                  <a:pt x="16667" y="14606"/>
                  <a:pt x="16314" y="14660"/>
                </a:cubicBezTo>
                <a:cubicBezTo>
                  <a:pt x="16206" y="14443"/>
                  <a:pt x="16151" y="14226"/>
                  <a:pt x="16070" y="14009"/>
                </a:cubicBezTo>
                <a:cubicBezTo>
                  <a:pt x="16097" y="13928"/>
                  <a:pt x="16124" y="13847"/>
                  <a:pt x="16124" y="13792"/>
                </a:cubicBezTo>
                <a:cubicBezTo>
                  <a:pt x="16423" y="12382"/>
                  <a:pt x="16450" y="10944"/>
                  <a:pt x="16477" y="9507"/>
                </a:cubicBezTo>
                <a:cubicBezTo>
                  <a:pt x="16875" y="9507"/>
                  <a:pt x="17272" y="9495"/>
                  <a:pt x="17670" y="9495"/>
                </a:cubicBezTo>
                <a:close/>
                <a:moveTo>
                  <a:pt x="7933" y="14199"/>
                </a:moveTo>
                <a:cubicBezTo>
                  <a:pt x="7906" y="14362"/>
                  <a:pt x="7851" y="14525"/>
                  <a:pt x="7797" y="14687"/>
                </a:cubicBezTo>
                <a:cubicBezTo>
                  <a:pt x="7417" y="14606"/>
                  <a:pt x="7011" y="14525"/>
                  <a:pt x="6631" y="14443"/>
                </a:cubicBezTo>
                <a:cubicBezTo>
                  <a:pt x="6604" y="14443"/>
                  <a:pt x="6604" y="14416"/>
                  <a:pt x="6604" y="14416"/>
                </a:cubicBezTo>
                <a:cubicBezTo>
                  <a:pt x="7065" y="14362"/>
                  <a:pt x="7499" y="14280"/>
                  <a:pt x="7933" y="14199"/>
                </a:cubicBezTo>
                <a:close/>
                <a:moveTo>
                  <a:pt x="8909" y="14009"/>
                </a:moveTo>
                <a:cubicBezTo>
                  <a:pt x="8936" y="14280"/>
                  <a:pt x="8991" y="14579"/>
                  <a:pt x="9045" y="14850"/>
                </a:cubicBezTo>
                <a:cubicBezTo>
                  <a:pt x="8719" y="14796"/>
                  <a:pt x="8367" y="14769"/>
                  <a:pt x="8041" y="14714"/>
                </a:cubicBezTo>
                <a:cubicBezTo>
                  <a:pt x="8095" y="14525"/>
                  <a:pt x="8150" y="14335"/>
                  <a:pt x="8204" y="14172"/>
                </a:cubicBezTo>
                <a:cubicBezTo>
                  <a:pt x="8448" y="14118"/>
                  <a:pt x="8665" y="14063"/>
                  <a:pt x="8909" y="14009"/>
                </a:cubicBezTo>
                <a:close/>
                <a:moveTo>
                  <a:pt x="9831" y="13819"/>
                </a:moveTo>
                <a:cubicBezTo>
                  <a:pt x="9804" y="14091"/>
                  <a:pt x="9750" y="14362"/>
                  <a:pt x="9669" y="14633"/>
                </a:cubicBezTo>
                <a:cubicBezTo>
                  <a:pt x="9669" y="14714"/>
                  <a:pt x="9642" y="14796"/>
                  <a:pt x="9614" y="14904"/>
                </a:cubicBezTo>
                <a:cubicBezTo>
                  <a:pt x="9533" y="14904"/>
                  <a:pt x="9452" y="14877"/>
                  <a:pt x="9370" y="14877"/>
                </a:cubicBezTo>
                <a:cubicBezTo>
                  <a:pt x="9316" y="14579"/>
                  <a:pt x="9262" y="14280"/>
                  <a:pt x="9262" y="13955"/>
                </a:cubicBezTo>
                <a:cubicBezTo>
                  <a:pt x="9452" y="13901"/>
                  <a:pt x="9642" y="13874"/>
                  <a:pt x="9831" y="13819"/>
                </a:cubicBezTo>
                <a:close/>
                <a:moveTo>
                  <a:pt x="16151" y="9534"/>
                </a:moveTo>
                <a:lnTo>
                  <a:pt x="16151" y="9534"/>
                </a:lnTo>
                <a:cubicBezTo>
                  <a:pt x="15690" y="10944"/>
                  <a:pt x="15365" y="12653"/>
                  <a:pt x="15826" y="14118"/>
                </a:cubicBezTo>
                <a:cubicBezTo>
                  <a:pt x="15772" y="14335"/>
                  <a:pt x="15690" y="14552"/>
                  <a:pt x="15609" y="14742"/>
                </a:cubicBezTo>
                <a:cubicBezTo>
                  <a:pt x="14904" y="14850"/>
                  <a:pt x="14171" y="14904"/>
                  <a:pt x="13493" y="14931"/>
                </a:cubicBezTo>
                <a:cubicBezTo>
                  <a:pt x="13412" y="14714"/>
                  <a:pt x="13385" y="14443"/>
                  <a:pt x="13358" y="14199"/>
                </a:cubicBezTo>
                <a:cubicBezTo>
                  <a:pt x="14036" y="12789"/>
                  <a:pt x="14307" y="11134"/>
                  <a:pt x="14361" y="9642"/>
                </a:cubicBezTo>
                <a:cubicBezTo>
                  <a:pt x="14931" y="9588"/>
                  <a:pt x="15527" y="9561"/>
                  <a:pt x="16151" y="9534"/>
                </a:cubicBezTo>
                <a:close/>
                <a:moveTo>
                  <a:pt x="13086" y="14687"/>
                </a:moveTo>
                <a:cubicBezTo>
                  <a:pt x="13086" y="14769"/>
                  <a:pt x="13113" y="14877"/>
                  <a:pt x="13141" y="14959"/>
                </a:cubicBezTo>
                <a:lnTo>
                  <a:pt x="12896" y="14959"/>
                </a:lnTo>
                <a:cubicBezTo>
                  <a:pt x="12978" y="14877"/>
                  <a:pt x="13032" y="14796"/>
                  <a:pt x="13086" y="14687"/>
                </a:cubicBezTo>
                <a:close/>
                <a:moveTo>
                  <a:pt x="11242" y="13521"/>
                </a:moveTo>
                <a:lnTo>
                  <a:pt x="11242" y="13521"/>
                </a:lnTo>
                <a:cubicBezTo>
                  <a:pt x="11133" y="13982"/>
                  <a:pt x="11052" y="14470"/>
                  <a:pt x="11025" y="14986"/>
                </a:cubicBezTo>
                <a:cubicBezTo>
                  <a:pt x="10672" y="14959"/>
                  <a:pt x="10293" y="14959"/>
                  <a:pt x="9967" y="14931"/>
                </a:cubicBezTo>
                <a:cubicBezTo>
                  <a:pt x="9994" y="14796"/>
                  <a:pt x="10021" y="14687"/>
                  <a:pt x="10048" y="14579"/>
                </a:cubicBezTo>
                <a:cubicBezTo>
                  <a:pt x="10103" y="14308"/>
                  <a:pt x="10157" y="14009"/>
                  <a:pt x="10211" y="13738"/>
                </a:cubicBezTo>
                <a:cubicBezTo>
                  <a:pt x="10564" y="13657"/>
                  <a:pt x="10889" y="13602"/>
                  <a:pt x="11242" y="13521"/>
                </a:cubicBezTo>
                <a:close/>
                <a:moveTo>
                  <a:pt x="13547" y="9724"/>
                </a:moveTo>
                <a:lnTo>
                  <a:pt x="13547" y="9724"/>
                </a:lnTo>
                <a:cubicBezTo>
                  <a:pt x="13249" y="10673"/>
                  <a:pt x="13141" y="11704"/>
                  <a:pt x="13059" y="12626"/>
                </a:cubicBezTo>
                <a:cubicBezTo>
                  <a:pt x="13005" y="13033"/>
                  <a:pt x="12978" y="13575"/>
                  <a:pt x="13005" y="14118"/>
                </a:cubicBezTo>
                <a:cubicBezTo>
                  <a:pt x="12842" y="14416"/>
                  <a:pt x="12679" y="14714"/>
                  <a:pt x="12490" y="14986"/>
                </a:cubicBezTo>
                <a:lnTo>
                  <a:pt x="11296" y="14986"/>
                </a:lnTo>
                <a:cubicBezTo>
                  <a:pt x="11323" y="14470"/>
                  <a:pt x="11405" y="13955"/>
                  <a:pt x="11513" y="13467"/>
                </a:cubicBezTo>
                <a:cubicBezTo>
                  <a:pt x="11676" y="13413"/>
                  <a:pt x="11866" y="13385"/>
                  <a:pt x="12028" y="13358"/>
                </a:cubicBezTo>
                <a:cubicBezTo>
                  <a:pt x="12176" y="13334"/>
                  <a:pt x="12123" y="13107"/>
                  <a:pt x="11989" y="13107"/>
                </a:cubicBezTo>
                <a:cubicBezTo>
                  <a:pt x="11976" y="13107"/>
                  <a:pt x="11962" y="13109"/>
                  <a:pt x="11947" y="13114"/>
                </a:cubicBezTo>
                <a:cubicBezTo>
                  <a:pt x="11839" y="13114"/>
                  <a:pt x="11730" y="13141"/>
                  <a:pt x="11594" y="13168"/>
                </a:cubicBezTo>
                <a:cubicBezTo>
                  <a:pt x="11676" y="12870"/>
                  <a:pt x="11784" y="12572"/>
                  <a:pt x="11893" y="12273"/>
                </a:cubicBezTo>
                <a:cubicBezTo>
                  <a:pt x="11927" y="12187"/>
                  <a:pt x="11852" y="12122"/>
                  <a:pt x="11778" y="12122"/>
                </a:cubicBezTo>
                <a:cubicBezTo>
                  <a:pt x="11736" y="12122"/>
                  <a:pt x="11695" y="12143"/>
                  <a:pt x="11676" y="12192"/>
                </a:cubicBezTo>
                <a:cubicBezTo>
                  <a:pt x="11540" y="12517"/>
                  <a:pt x="11432" y="12870"/>
                  <a:pt x="11323" y="13223"/>
                </a:cubicBezTo>
                <a:cubicBezTo>
                  <a:pt x="10971" y="13277"/>
                  <a:pt x="10591" y="13358"/>
                  <a:pt x="10238" y="13413"/>
                </a:cubicBezTo>
                <a:cubicBezTo>
                  <a:pt x="10374" y="12545"/>
                  <a:pt x="10401" y="11649"/>
                  <a:pt x="10401" y="10754"/>
                </a:cubicBezTo>
                <a:cubicBezTo>
                  <a:pt x="10401" y="10565"/>
                  <a:pt x="10401" y="10375"/>
                  <a:pt x="10401" y="10185"/>
                </a:cubicBezTo>
                <a:cubicBezTo>
                  <a:pt x="11188" y="10049"/>
                  <a:pt x="11947" y="9914"/>
                  <a:pt x="12734" y="9805"/>
                </a:cubicBezTo>
                <a:cubicBezTo>
                  <a:pt x="13005" y="9778"/>
                  <a:pt x="13276" y="9751"/>
                  <a:pt x="13547" y="9724"/>
                </a:cubicBezTo>
                <a:close/>
                <a:moveTo>
                  <a:pt x="15473" y="15067"/>
                </a:moveTo>
                <a:lnTo>
                  <a:pt x="15473" y="15067"/>
                </a:lnTo>
                <a:cubicBezTo>
                  <a:pt x="15216" y="15535"/>
                  <a:pt x="14877" y="15822"/>
                  <a:pt x="14441" y="15822"/>
                </a:cubicBezTo>
                <a:cubicBezTo>
                  <a:pt x="14372" y="15822"/>
                  <a:pt x="14300" y="15814"/>
                  <a:pt x="14225" y="15799"/>
                </a:cubicBezTo>
                <a:cubicBezTo>
                  <a:pt x="13927" y="15718"/>
                  <a:pt x="13710" y="15501"/>
                  <a:pt x="13574" y="15203"/>
                </a:cubicBezTo>
                <a:cubicBezTo>
                  <a:pt x="14198" y="15176"/>
                  <a:pt x="14849" y="15121"/>
                  <a:pt x="15473" y="15067"/>
                </a:cubicBezTo>
                <a:close/>
                <a:moveTo>
                  <a:pt x="11296" y="15230"/>
                </a:moveTo>
                <a:lnTo>
                  <a:pt x="11296" y="15230"/>
                </a:lnTo>
                <a:cubicBezTo>
                  <a:pt x="11622" y="15257"/>
                  <a:pt x="11947" y="15257"/>
                  <a:pt x="12273" y="15257"/>
                </a:cubicBezTo>
                <a:cubicBezTo>
                  <a:pt x="12001" y="15582"/>
                  <a:pt x="11676" y="15881"/>
                  <a:pt x="11323" y="16098"/>
                </a:cubicBezTo>
                <a:cubicBezTo>
                  <a:pt x="11296" y="15827"/>
                  <a:pt x="11296" y="15528"/>
                  <a:pt x="11296" y="15230"/>
                </a:cubicBezTo>
                <a:close/>
                <a:moveTo>
                  <a:pt x="6658" y="14687"/>
                </a:moveTo>
                <a:cubicBezTo>
                  <a:pt x="7011" y="14769"/>
                  <a:pt x="7363" y="14850"/>
                  <a:pt x="7743" y="14904"/>
                </a:cubicBezTo>
                <a:cubicBezTo>
                  <a:pt x="7553" y="15474"/>
                  <a:pt x="7390" y="16044"/>
                  <a:pt x="7200" y="16586"/>
                </a:cubicBezTo>
                <a:cubicBezTo>
                  <a:pt x="7038" y="16342"/>
                  <a:pt x="6929" y="15989"/>
                  <a:pt x="6875" y="15745"/>
                </a:cubicBezTo>
                <a:cubicBezTo>
                  <a:pt x="6766" y="15393"/>
                  <a:pt x="6712" y="15040"/>
                  <a:pt x="6658" y="14687"/>
                </a:cubicBezTo>
                <a:close/>
                <a:moveTo>
                  <a:pt x="7960" y="14931"/>
                </a:moveTo>
                <a:cubicBezTo>
                  <a:pt x="8340" y="14986"/>
                  <a:pt x="8719" y="15040"/>
                  <a:pt x="9099" y="15094"/>
                </a:cubicBezTo>
                <a:cubicBezTo>
                  <a:pt x="9180" y="15311"/>
                  <a:pt x="9235" y="15501"/>
                  <a:pt x="9343" y="15664"/>
                </a:cubicBezTo>
                <a:cubicBezTo>
                  <a:pt x="9072" y="16315"/>
                  <a:pt x="8638" y="16939"/>
                  <a:pt x="7933" y="16993"/>
                </a:cubicBezTo>
                <a:cubicBezTo>
                  <a:pt x="7901" y="16996"/>
                  <a:pt x="7871" y="16998"/>
                  <a:pt x="7841" y="16998"/>
                </a:cubicBezTo>
                <a:cubicBezTo>
                  <a:pt x="7640" y="16998"/>
                  <a:pt x="7481" y="16921"/>
                  <a:pt x="7363" y="16803"/>
                </a:cubicBezTo>
                <a:cubicBezTo>
                  <a:pt x="7580" y="16179"/>
                  <a:pt x="7770" y="15555"/>
                  <a:pt x="7960" y="14931"/>
                </a:cubicBezTo>
                <a:close/>
                <a:moveTo>
                  <a:pt x="8416" y="1"/>
                </a:moveTo>
                <a:cubicBezTo>
                  <a:pt x="8367" y="1"/>
                  <a:pt x="8319" y="22"/>
                  <a:pt x="8285" y="68"/>
                </a:cubicBezTo>
                <a:cubicBezTo>
                  <a:pt x="7960" y="610"/>
                  <a:pt x="7824" y="1261"/>
                  <a:pt x="7661" y="1858"/>
                </a:cubicBezTo>
                <a:cubicBezTo>
                  <a:pt x="7363" y="2888"/>
                  <a:pt x="7173" y="3946"/>
                  <a:pt x="6983" y="5004"/>
                </a:cubicBezTo>
                <a:cubicBezTo>
                  <a:pt x="6658" y="6903"/>
                  <a:pt x="6414" y="8829"/>
                  <a:pt x="6278" y="10754"/>
                </a:cubicBezTo>
                <a:cubicBezTo>
                  <a:pt x="6088" y="10809"/>
                  <a:pt x="5898" y="10863"/>
                  <a:pt x="5709" y="10917"/>
                </a:cubicBezTo>
                <a:cubicBezTo>
                  <a:pt x="4352" y="11324"/>
                  <a:pt x="2942" y="11812"/>
                  <a:pt x="1667" y="12490"/>
                </a:cubicBezTo>
                <a:cubicBezTo>
                  <a:pt x="1125" y="12165"/>
                  <a:pt x="636" y="11785"/>
                  <a:pt x="175" y="11378"/>
                </a:cubicBezTo>
                <a:cubicBezTo>
                  <a:pt x="160" y="11368"/>
                  <a:pt x="143" y="11363"/>
                  <a:pt x="127" y="11363"/>
                </a:cubicBezTo>
                <a:cubicBezTo>
                  <a:pt x="59" y="11363"/>
                  <a:pt x="1" y="11443"/>
                  <a:pt x="67" y="11487"/>
                </a:cubicBezTo>
                <a:cubicBezTo>
                  <a:pt x="501" y="11894"/>
                  <a:pt x="989" y="12246"/>
                  <a:pt x="1504" y="12572"/>
                </a:cubicBezTo>
                <a:cubicBezTo>
                  <a:pt x="1125" y="12789"/>
                  <a:pt x="772" y="13006"/>
                  <a:pt x="419" y="13250"/>
                </a:cubicBezTo>
                <a:cubicBezTo>
                  <a:pt x="311" y="13331"/>
                  <a:pt x="311" y="13494"/>
                  <a:pt x="419" y="13575"/>
                </a:cubicBezTo>
                <a:cubicBezTo>
                  <a:pt x="1553" y="14357"/>
                  <a:pt x="2927" y="14576"/>
                  <a:pt x="4296" y="14576"/>
                </a:cubicBezTo>
                <a:cubicBezTo>
                  <a:pt x="4827" y="14576"/>
                  <a:pt x="5356" y="14543"/>
                  <a:pt x="5871" y="14497"/>
                </a:cubicBezTo>
                <a:cubicBezTo>
                  <a:pt x="6007" y="14525"/>
                  <a:pt x="6170" y="14552"/>
                  <a:pt x="6305" y="14606"/>
                </a:cubicBezTo>
                <a:cubicBezTo>
                  <a:pt x="6332" y="14877"/>
                  <a:pt x="6387" y="15176"/>
                  <a:pt x="6441" y="15447"/>
                </a:cubicBezTo>
                <a:cubicBezTo>
                  <a:pt x="6522" y="15989"/>
                  <a:pt x="6685" y="16586"/>
                  <a:pt x="7065" y="16993"/>
                </a:cubicBezTo>
                <a:cubicBezTo>
                  <a:pt x="6766" y="17861"/>
                  <a:pt x="6468" y="18702"/>
                  <a:pt x="6170" y="19543"/>
                </a:cubicBezTo>
                <a:cubicBezTo>
                  <a:pt x="6139" y="19603"/>
                  <a:pt x="6186" y="19639"/>
                  <a:pt x="6237" y="19639"/>
                </a:cubicBezTo>
                <a:cubicBezTo>
                  <a:pt x="6277" y="19639"/>
                  <a:pt x="6321" y="19617"/>
                  <a:pt x="6332" y="19570"/>
                </a:cubicBezTo>
                <a:cubicBezTo>
                  <a:pt x="6631" y="18783"/>
                  <a:pt x="6956" y="17969"/>
                  <a:pt x="7228" y="17156"/>
                </a:cubicBezTo>
                <a:cubicBezTo>
                  <a:pt x="7410" y="17295"/>
                  <a:pt x="7626" y="17354"/>
                  <a:pt x="7848" y="17354"/>
                </a:cubicBezTo>
                <a:cubicBezTo>
                  <a:pt x="8187" y="17354"/>
                  <a:pt x="8538" y="17217"/>
                  <a:pt x="8801" y="17020"/>
                </a:cubicBezTo>
                <a:cubicBezTo>
                  <a:pt x="9153" y="16749"/>
                  <a:pt x="9425" y="16369"/>
                  <a:pt x="9614" y="15935"/>
                </a:cubicBezTo>
                <a:cubicBezTo>
                  <a:pt x="9738" y="16036"/>
                  <a:pt x="9880" y="16095"/>
                  <a:pt x="10045" y="16095"/>
                </a:cubicBezTo>
                <a:cubicBezTo>
                  <a:pt x="10278" y="16095"/>
                  <a:pt x="10556" y="15977"/>
                  <a:pt x="10889" y="15691"/>
                </a:cubicBezTo>
                <a:cubicBezTo>
                  <a:pt x="10999" y="15603"/>
                  <a:pt x="10913" y="15444"/>
                  <a:pt x="10805" y="15444"/>
                </a:cubicBezTo>
                <a:cubicBezTo>
                  <a:pt x="10779" y="15444"/>
                  <a:pt x="10752" y="15453"/>
                  <a:pt x="10726" y="15474"/>
                </a:cubicBezTo>
                <a:cubicBezTo>
                  <a:pt x="10477" y="15646"/>
                  <a:pt x="10263" y="15718"/>
                  <a:pt x="10085" y="15718"/>
                </a:cubicBezTo>
                <a:cubicBezTo>
                  <a:pt x="9954" y="15718"/>
                  <a:pt x="9842" y="15679"/>
                  <a:pt x="9750" y="15610"/>
                </a:cubicBezTo>
                <a:cubicBezTo>
                  <a:pt x="9804" y="15447"/>
                  <a:pt x="9831" y="15311"/>
                  <a:pt x="9886" y="15148"/>
                </a:cubicBezTo>
                <a:cubicBezTo>
                  <a:pt x="10265" y="15176"/>
                  <a:pt x="10618" y="15203"/>
                  <a:pt x="10998" y="15230"/>
                </a:cubicBezTo>
                <a:cubicBezTo>
                  <a:pt x="10971" y="15610"/>
                  <a:pt x="10998" y="15989"/>
                  <a:pt x="11025" y="16396"/>
                </a:cubicBezTo>
                <a:cubicBezTo>
                  <a:pt x="11049" y="16494"/>
                  <a:pt x="11140" y="16702"/>
                  <a:pt x="11237" y="16702"/>
                </a:cubicBezTo>
                <a:cubicBezTo>
                  <a:pt x="11248" y="16702"/>
                  <a:pt x="11258" y="16700"/>
                  <a:pt x="11269" y="16695"/>
                </a:cubicBezTo>
                <a:cubicBezTo>
                  <a:pt x="11839" y="16369"/>
                  <a:pt x="12327" y="15962"/>
                  <a:pt x="12707" y="15555"/>
                </a:cubicBezTo>
                <a:lnTo>
                  <a:pt x="12761" y="15555"/>
                </a:lnTo>
                <a:cubicBezTo>
                  <a:pt x="12924" y="15555"/>
                  <a:pt x="13059" y="15393"/>
                  <a:pt x="13222" y="15365"/>
                </a:cubicBezTo>
                <a:cubicBezTo>
                  <a:pt x="13412" y="15799"/>
                  <a:pt x="13683" y="16071"/>
                  <a:pt x="14117" y="16206"/>
                </a:cubicBezTo>
                <a:cubicBezTo>
                  <a:pt x="14247" y="16248"/>
                  <a:pt x="14368" y="16267"/>
                  <a:pt x="14481" y="16267"/>
                </a:cubicBezTo>
                <a:cubicBezTo>
                  <a:pt x="15104" y="16267"/>
                  <a:pt x="15496" y="15687"/>
                  <a:pt x="15772" y="15067"/>
                </a:cubicBezTo>
                <a:cubicBezTo>
                  <a:pt x="15907" y="15040"/>
                  <a:pt x="16043" y="15013"/>
                  <a:pt x="16206" y="14986"/>
                </a:cubicBezTo>
                <a:lnTo>
                  <a:pt x="16260" y="15067"/>
                </a:lnTo>
                <a:cubicBezTo>
                  <a:pt x="16284" y="15099"/>
                  <a:pt x="16314" y="15112"/>
                  <a:pt x="16344" y="15112"/>
                </a:cubicBezTo>
                <a:cubicBezTo>
                  <a:pt x="16416" y="15112"/>
                  <a:pt x="16480" y="15035"/>
                  <a:pt x="16423" y="14959"/>
                </a:cubicBezTo>
                <a:cubicBezTo>
                  <a:pt x="16423" y="14959"/>
                  <a:pt x="16423" y="14931"/>
                  <a:pt x="16423" y="14931"/>
                </a:cubicBezTo>
                <a:cubicBezTo>
                  <a:pt x="17128" y="14823"/>
                  <a:pt x="17833" y="14687"/>
                  <a:pt x="18538" y="14525"/>
                </a:cubicBezTo>
                <a:lnTo>
                  <a:pt x="18538" y="14525"/>
                </a:lnTo>
                <a:cubicBezTo>
                  <a:pt x="18430" y="14796"/>
                  <a:pt x="18294" y="15094"/>
                  <a:pt x="18186" y="15365"/>
                </a:cubicBezTo>
                <a:cubicBezTo>
                  <a:pt x="18149" y="15457"/>
                  <a:pt x="18249" y="15524"/>
                  <a:pt x="18334" y="15524"/>
                </a:cubicBezTo>
                <a:cubicBezTo>
                  <a:pt x="18375" y="15524"/>
                  <a:pt x="18412" y="15509"/>
                  <a:pt x="18430" y="15474"/>
                </a:cubicBezTo>
                <a:cubicBezTo>
                  <a:pt x="18620" y="15121"/>
                  <a:pt x="18782" y="14769"/>
                  <a:pt x="18945" y="14416"/>
                </a:cubicBezTo>
                <a:cubicBezTo>
                  <a:pt x="21359" y="13792"/>
                  <a:pt x="23692" y="12734"/>
                  <a:pt x="25563" y="11161"/>
                </a:cubicBezTo>
                <a:cubicBezTo>
                  <a:pt x="25645" y="11080"/>
                  <a:pt x="25617" y="10971"/>
                  <a:pt x="25536" y="10917"/>
                </a:cubicBezTo>
                <a:cubicBezTo>
                  <a:pt x="24017" y="9832"/>
                  <a:pt x="22119" y="9480"/>
                  <a:pt x="20328" y="9290"/>
                </a:cubicBezTo>
                <a:cubicBezTo>
                  <a:pt x="19813" y="9235"/>
                  <a:pt x="19325" y="9208"/>
                  <a:pt x="18837" y="9181"/>
                </a:cubicBezTo>
                <a:cubicBezTo>
                  <a:pt x="18891" y="9100"/>
                  <a:pt x="18945" y="9018"/>
                  <a:pt x="18999" y="8964"/>
                </a:cubicBezTo>
                <a:cubicBezTo>
                  <a:pt x="19083" y="8860"/>
                  <a:pt x="19005" y="8739"/>
                  <a:pt x="18916" y="8739"/>
                </a:cubicBezTo>
                <a:cubicBezTo>
                  <a:pt x="18889" y="8739"/>
                  <a:pt x="18861" y="8750"/>
                  <a:pt x="18837" y="8774"/>
                </a:cubicBezTo>
                <a:cubicBezTo>
                  <a:pt x="18728" y="8910"/>
                  <a:pt x="18620" y="9046"/>
                  <a:pt x="18511" y="9181"/>
                </a:cubicBezTo>
                <a:cubicBezTo>
                  <a:pt x="18172" y="9168"/>
                  <a:pt x="17826" y="9161"/>
                  <a:pt x="17477" y="9161"/>
                </a:cubicBezTo>
                <a:cubicBezTo>
                  <a:pt x="17128" y="9161"/>
                  <a:pt x="16775" y="9168"/>
                  <a:pt x="16423" y="9181"/>
                </a:cubicBezTo>
                <a:cubicBezTo>
                  <a:pt x="16395" y="9168"/>
                  <a:pt x="16368" y="9161"/>
                  <a:pt x="16341" y="9161"/>
                </a:cubicBezTo>
                <a:cubicBezTo>
                  <a:pt x="16314" y="9161"/>
                  <a:pt x="16287" y="9168"/>
                  <a:pt x="16260" y="9181"/>
                </a:cubicBezTo>
                <a:cubicBezTo>
                  <a:pt x="15636" y="9208"/>
                  <a:pt x="14985" y="9263"/>
                  <a:pt x="14361" y="9317"/>
                </a:cubicBezTo>
                <a:cubicBezTo>
                  <a:pt x="14361" y="9100"/>
                  <a:pt x="14334" y="8883"/>
                  <a:pt x="14334" y="8666"/>
                </a:cubicBezTo>
                <a:cubicBezTo>
                  <a:pt x="14317" y="8567"/>
                  <a:pt x="14240" y="8508"/>
                  <a:pt x="14164" y="8508"/>
                </a:cubicBezTo>
                <a:cubicBezTo>
                  <a:pt x="14115" y="8508"/>
                  <a:pt x="14067" y="8532"/>
                  <a:pt x="14036" y="8584"/>
                </a:cubicBezTo>
                <a:cubicBezTo>
                  <a:pt x="13873" y="8829"/>
                  <a:pt x="13764" y="9100"/>
                  <a:pt x="13656" y="9371"/>
                </a:cubicBezTo>
                <a:cubicBezTo>
                  <a:pt x="13412" y="9398"/>
                  <a:pt x="13168" y="9425"/>
                  <a:pt x="12924" y="9452"/>
                </a:cubicBezTo>
                <a:cubicBezTo>
                  <a:pt x="12083" y="9561"/>
                  <a:pt x="11242" y="9669"/>
                  <a:pt x="10401" y="9832"/>
                </a:cubicBezTo>
                <a:cubicBezTo>
                  <a:pt x="10374" y="9154"/>
                  <a:pt x="10320" y="8476"/>
                  <a:pt x="10157" y="7825"/>
                </a:cubicBezTo>
                <a:cubicBezTo>
                  <a:pt x="10142" y="7751"/>
                  <a:pt x="10078" y="7709"/>
                  <a:pt x="10010" y="7709"/>
                </a:cubicBezTo>
                <a:cubicBezTo>
                  <a:pt x="9954" y="7709"/>
                  <a:pt x="9895" y="7737"/>
                  <a:pt x="9859" y="7798"/>
                </a:cubicBezTo>
                <a:cubicBezTo>
                  <a:pt x="9506" y="8476"/>
                  <a:pt x="9370" y="9290"/>
                  <a:pt x="9208" y="10049"/>
                </a:cubicBezTo>
                <a:lnTo>
                  <a:pt x="9126" y="10049"/>
                </a:lnTo>
                <a:cubicBezTo>
                  <a:pt x="9696" y="6713"/>
                  <a:pt x="9696" y="3322"/>
                  <a:pt x="8584" y="122"/>
                </a:cubicBezTo>
                <a:cubicBezTo>
                  <a:pt x="8552" y="43"/>
                  <a:pt x="8484" y="1"/>
                  <a:pt x="8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8" name="Google Shape;1218;p37"/>
          <p:cNvCxnSpPr/>
          <p:nvPr/>
        </p:nvCxnSpPr>
        <p:spPr>
          <a:xfrm>
            <a:off x="2216325" y="4285591"/>
            <a:ext cx="1278300" cy="0"/>
          </a:xfrm>
          <a:prstGeom prst="straightConnector1">
            <a:avLst/>
          </a:prstGeom>
          <a:noFill/>
          <a:ln cap="flat" cmpd="sng" w="19050">
            <a:solidFill>
              <a:schemeClr val="dk2"/>
            </a:solidFill>
            <a:prstDash val="solid"/>
            <a:round/>
            <a:headEnd len="med" w="med" type="none"/>
            <a:tailEnd len="med" w="med" type="none"/>
          </a:ln>
        </p:spPr>
      </p:cxnSp>
      <p:cxnSp>
        <p:nvCxnSpPr>
          <p:cNvPr id="1219" name="Google Shape;1219;p37"/>
          <p:cNvCxnSpPr/>
          <p:nvPr/>
        </p:nvCxnSpPr>
        <p:spPr>
          <a:xfrm>
            <a:off x="5649025" y="4285591"/>
            <a:ext cx="1278300" cy="0"/>
          </a:xfrm>
          <a:prstGeom prst="straightConnector1">
            <a:avLst/>
          </a:prstGeom>
          <a:noFill/>
          <a:ln cap="flat" cmpd="sng" w="19050">
            <a:solidFill>
              <a:schemeClr val="dk2"/>
            </a:solidFill>
            <a:prstDash val="solid"/>
            <a:round/>
            <a:headEnd len="med" w="med" type="none"/>
            <a:tailEnd len="med" w="med" type="none"/>
          </a:ln>
        </p:spPr>
      </p:cxnSp>
      <p:grpSp>
        <p:nvGrpSpPr>
          <p:cNvPr id="1220" name="Google Shape;1220;p37"/>
          <p:cNvGrpSpPr/>
          <p:nvPr/>
        </p:nvGrpSpPr>
        <p:grpSpPr>
          <a:xfrm>
            <a:off x="3932683" y="3758078"/>
            <a:ext cx="1278278" cy="821674"/>
            <a:chOff x="3864288" y="3473986"/>
            <a:chExt cx="1425377" cy="916229"/>
          </a:xfrm>
        </p:grpSpPr>
        <p:sp>
          <p:nvSpPr>
            <p:cNvPr id="1221" name="Google Shape;1221;p37"/>
            <p:cNvSpPr/>
            <p:nvPr/>
          </p:nvSpPr>
          <p:spPr>
            <a:xfrm>
              <a:off x="4914981" y="3866109"/>
              <a:ext cx="374684" cy="228051"/>
            </a:xfrm>
            <a:custGeom>
              <a:rect b="b" l="l" r="r" t="t"/>
              <a:pathLst>
                <a:path extrusionOk="0" h="11781" w="19356">
                  <a:moveTo>
                    <a:pt x="1" y="1"/>
                  </a:moveTo>
                  <a:lnTo>
                    <a:pt x="1" y="11781"/>
                  </a:lnTo>
                  <a:lnTo>
                    <a:pt x="19355" y="11781"/>
                  </a:lnTo>
                  <a:lnTo>
                    <a:pt x="14208" y="5901"/>
                  </a:lnTo>
                  <a:lnTo>
                    <a:pt x="193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7"/>
            <p:cNvSpPr/>
            <p:nvPr/>
          </p:nvSpPr>
          <p:spPr>
            <a:xfrm>
              <a:off x="4758233" y="3961701"/>
              <a:ext cx="300545" cy="132463"/>
            </a:xfrm>
            <a:custGeom>
              <a:rect b="b" l="l" r="r" t="t"/>
              <a:pathLst>
                <a:path extrusionOk="0" fill="none" h="6843" w="15526">
                  <a:moveTo>
                    <a:pt x="8098" y="6843"/>
                  </a:moveTo>
                  <a:lnTo>
                    <a:pt x="15526" y="3328"/>
                  </a:lnTo>
                  <a:lnTo>
                    <a:pt x="0"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7"/>
            <p:cNvSpPr/>
            <p:nvPr/>
          </p:nvSpPr>
          <p:spPr>
            <a:xfrm>
              <a:off x="3864288" y="3866109"/>
              <a:ext cx="374258" cy="228051"/>
            </a:xfrm>
            <a:custGeom>
              <a:rect b="b" l="l" r="r" t="t"/>
              <a:pathLst>
                <a:path extrusionOk="0" h="11781" w="19334">
                  <a:moveTo>
                    <a:pt x="0" y="1"/>
                  </a:moveTo>
                  <a:lnTo>
                    <a:pt x="5147" y="5901"/>
                  </a:lnTo>
                  <a:lnTo>
                    <a:pt x="0" y="11781"/>
                  </a:lnTo>
                  <a:lnTo>
                    <a:pt x="19333" y="11781"/>
                  </a:lnTo>
                  <a:lnTo>
                    <a:pt x="193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7"/>
            <p:cNvSpPr/>
            <p:nvPr/>
          </p:nvSpPr>
          <p:spPr>
            <a:xfrm>
              <a:off x="4091114" y="3961701"/>
              <a:ext cx="383569" cy="132463"/>
            </a:xfrm>
            <a:custGeom>
              <a:rect b="b" l="l" r="r" t="t"/>
              <a:pathLst>
                <a:path extrusionOk="0" fill="none" h="6843" w="19815">
                  <a:moveTo>
                    <a:pt x="7428" y="6843"/>
                  </a:moveTo>
                  <a:lnTo>
                    <a:pt x="0" y="3328"/>
                  </a:lnTo>
                  <a:lnTo>
                    <a:pt x="19815"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7"/>
            <p:cNvSpPr/>
            <p:nvPr/>
          </p:nvSpPr>
          <p:spPr>
            <a:xfrm>
              <a:off x="4236110" y="3473986"/>
              <a:ext cx="681694" cy="916229"/>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7"/>
            <p:cNvSpPr/>
            <p:nvPr/>
          </p:nvSpPr>
          <p:spPr>
            <a:xfrm>
              <a:off x="4389000" y="3906175"/>
              <a:ext cx="375931" cy="332152"/>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no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7"/>
            <p:cNvSpPr/>
            <p:nvPr/>
          </p:nvSpPr>
          <p:spPr>
            <a:xfrm>
              <a:off x="4080989" y="3780642"/>
              <a:ext cx="987871" cy="250331"/>
            </a:xfrm>
            <a:custGeom>
              <a:rect b="b" l="l" r="r" t="t"/>
              <a:pathLst>
                <a:path extrusionOk="0" h="12932" w="51033">
                  <a:moveTo>
                    <a:pt x="0" y="1"/>
                  </a:moveTo>
                  <a:lnTo>
                    <a:pt x="0" y="12932"/>
                  </a:lnTo>
                  <a:lnTo>
                    <a:pt x="51033" y="12932"/>
                  </a:lnTo>
                  <a:lnTo>
                    <a:pt x="510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 name="Google Shape;1228;p37"/>
            <p:cNvGrpSpPr/>
            <p:nvPr/>
          </p:nvGrpSpPr>
          <p:grpSpPr>
            <a:xfrm>
              <a:off x="4135564" y="3864347"/>
              <a:ext cx="448804" cy="87109"/>
              <a:chOff x="10546300" y="3782475"/>
              <a:chExt cx="579625" cy="112500"/>
            </a:xfrm>
          </p:grpSpPr>
          <p:sp>
            <p:nvSpPr>
              <p:cNvPr id="1229" name="Google Shape;1229;p37"/>
              <p:cNvSpPr/>
              <p:nvPr/>
            </p:nvSpPr>
            <p:spPr>
              <a:xfrm>
                <a:off x="10546300" y="3782475"/>
                <a:ext cx="70125" cy="111975"/>
              </a:xfrm>
              <a:custGeom>
                <a:rect b="b" l="l" r="r" t="t"/>
                <a:pathLst>
                  <a:path extrusionOk="0" h="4479" w="2805">
                    <a:moveTo>
                      <a:pt x="1319" y="712"/>
                    </a:moveTo>
                    <a:cubicBezTo>
                      <a:pt x="1737" y="712"/>
                      <a:pt x="1947" y="922"/>
                      <a:pt x="1947" y="1340"/>
                    </a:cubicBezTo>
                    <a:cubicBezTo>
                      <a:pt x="1947" y="1780"/>
                      <a:pt x="1737" y="1989"/>
                      <a:pt x="1319" y="1989"/>
                    </a:cubicBezTo>
                    <a:lnTo>
                      <a:pt x="859" y="1989"/>
                    </a:lnTo>
                    <a:lnTo>
                      <a:pt x="859" y="712"/>
                    </a:lnTo>
                    <a:close/>
                    <a:moveTo>
                      <a:pt x="1" y="1"/>
                    </a:moveTo>
                    <a:lnTo>
                      <a:pt x="1" y="4479"/>
                    </a:lnTo>
                    <a:lnTo>
                      <a:pt x="859" y="4479"/>
                    </a:lnTo>
                    <a:lnTo>
                      <a:pt x="859" y="2679"/>
                    </a:lnTo>
                    <a:lnTo>
                      <a:pt x="1235" y="2679"/>
                    </a:lnTo>
                    <a:cubicBezTo>
                      <a:pt x="1779" y="2679"/>
                      <a:pt x="2177" y="2575"/>
                      <a:pt x="2428" y="2344"/>
                    </a:cubicBezTo>
                    <a:cubicBezTo>
                      <a:pt x="2679" y="2093"/>
                      <a:pt x="2805" y="1780"/>
                      <a:pt x="2805" y="1340"/>
                    </a:cubicBezTo>
                    <a:cubicBezTo>
                      <a:pt x="2805" y="922"/>
                      <a:pt x="2679" y="587"/>
                      <a:pt x="2428" y="357"/>
                    </a:cubicBezTo>
                    <a:cubicBezTo>
                      <a:pt x="2177" y="127"/>
                      <a:pt x="1779"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7"/>
              <p:cNvSpPr/>
              <p:nvPr/>
            </p:nvSpPr>
            <p:spPr>
              <a:xfrm>
                <a:off x="10631575" y="3782475"/>
                <a:ext cx="73250" cy="111975"/>
              </a:xfrm>
              <a:custGeom>
                <a:rect b="b" l="l" r="r" t="t"/>
                <a:pathLst>
                  <a:path extrusionOk="0" h="4479" w="2930">
                    <a:moveTo>
                      <a:pt x="1298" y="712"/>
                    </a:moveTo>
                    <a:cubicBezTo>
                      <a:pt x="1486" y="712"/>
                      <a:pt x="1632" y="775"/>
                      <a:pt x="1737" y="859"/>
                    </a:cubicBezTo>
                    <a:cubicBezTo>
                      <a:pt x="1842" y="963"/>
                      <a:pt x="1904" y="1110"/>
                      <a:pt x="1904" y="1340"/>
                    </a:cubicBezTo>
                    <a:cubicBezTo>
                      <a:pt x="1904" y="1549"/>
                      <a:pt x="1842" y="1717"/>
                      <a:pt x="1737" y="1800"/>
                    </a:cubicBezTo>
                    <a:cubicBezTo>
                      <a:pt x="1632" y="1905"/>
                      <a:pt x="1486" y="1947"/>
                      <a:pt x="1298" y="1947"/>
                    </a:cubicBezTo>
                    <a:lnTo>
                      <a:pt x="858" y="1947"/>
                    </a:lnTo>
                    <a:lnTo>
                      <a:pt x="858" y="712"/>
                    </a:lnTo>
                    <a:close/>
                    <a:moveTo>
                      <a:pt x="0" y="1"/>
                    </a:moveTo>
                    <a:lnTo>
                      <a:pt x="0" y="4479"/>
                    </a:lnTo>
                    <a:lnTo>
                      <a:pt x="858" y="4479"/>
                    </a:lnTo>
                    <a:lnTo>
                      <a:pt x="858" y="2658"/>
                    </a:lnTo>
                    <a:lnTo>
                      <a:pt x="1256" y="2658"/>
                    </a:lnTo>
                    <a:lnTo>
                      <a:pt x="2009" y="4479"/>
                    </a:lnTo>
                    <a:lnTo>
                      <a:pt x="2930" y="4479"/>
                    </a:lnTo>
                    <a:lnTo>
                      <a:pt x="2072" y="2491"/>
                    </a:lnTo>
                    <a:cubicBezTo>
                      <a:pt x="2323" y="2407"/>
                      <a:pt x="2490" y="2261"/>
                      <a:pt x="2595" y="2052"/>
                    </a:cubicBezTo>
                    <a:cubicBezTo>
                      <a:pt x="2699" y="1863"/>
                      <a:pt x="2762" y="1633"/>
                      <a:pt x="2762" y="1340"/>
                    </a:cubicBezTo>
                    <a:cubicBezTo>
                      <a:pt x="2762" y="922"/>
                      <a:pt x="2637" y="587"/>
                      <a:pt x="2386" y="357"/>
                    </a:cubicBezTo>
                    <a:cubicBezTo>
                      <a:pt x="2135" y="127"/>
                      <a:pt x="1758"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7"/>
              <p:cNvSpPr/>
              <p:nvPr/>
            </p:nvSpPr>
            <p:spPr>
              <a:xfrm>
                <a:off x="10718925" y="3782475"/>
                <a:ext cx="21475" cy="111975"/>
              </a:xfrm>
              <a:custGeom>
                <a:rect b="b" l="l" r="r" t="t"/>
                <a:pathLst>
                  <a:path extrusionOk="0" h="4479" w="859">
                    <a:moveTo>
                      <a:pt x="1" y="1"/>
                    </a:moveTo>
                    <a:lnTo>
                      <a:pt x="1" y="4479"/>
                    </a:lnTo>
                    <a:lnTo>
                      <a:pt x="858" y="4479"/>
                    </a:lnTo>
                    <a:lnTo>
                      <a:pt x="8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7"/>
              <p:cNvSpPr/>
              <p:nvPr/>
            </p:nvSpPr>
            <p:spPr>
              <a:xfrm>
                <a:off x="10762350" y="3782475"/>
                <a:ext cx="98875" cy="111975"/>
              </a:xfrm>
              <a:custGeom>
                <a:rect b="b" l="l" r="r" t="t"/>
                <a:pathLst>
                  <a:path extrusionOk="0" h="4479" w="3955">
                    <a:moveTo>
                      <a:pt x="0" y="1"/>
                    </a:moveTo>
                    <a:lnTo>
                      <a:pt x="0" y="4479"/>
                    </a:lnTo>
                    <a:lnTo>
                      <a:pt x="712" y="4479"/>
                    </a:lnTo>
                    <a:lnTo>
                      <a:pt x="712" y="963"/>
                    </a:lnTo>
                    <a:lnTo>
                      <a:pt x="733" y="963"/>
                    </a:lnTo>
                    <a:lnTo>
                      <a:pt x="1653" y="4479"/>
                    </a:lnTo>
                    <a:lnTo>
                      <a:pt x="2281" y="4479"/>
                    </a:lnTo>
                    <a:lnTo>
                      <a:pt x="3202" y="963"/>
                    </a:lnTo>
                    <a:lnTo>
                      <a:pt x="3222" y="963"/>
                    </a:lnTo>
                    <a:lnTo>
                      <a:pt x="3222" y="4479"/>
                    </a:lnTo>
                    <a:lnTo>
                      <a:pt x="3955" y="4479"/>
                    </a:lnTo>
                    <a:lnTo>
                      <a:pt x="3955" y="1"/>
                    </a:lnTo>
                    <a:lnTo>
                      <a:pt x="2741" y="1"/>
                    </a:lnTo>
                    <a:lnTo>
                      <a:pt x="1967" y="2951"/>
                    </a:lnTo>
                    <a:lnTo>
                      <a:pt x="1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7"/>
              <p:cNvSpPr/>
              <p:nvPr/>
            </p:nvSpPr>
            <p:spPr>
              <a:xfrm>
                <a:off x="10873750" y="3782475"/>
                <a:ext cx="82675" cy="111975"/>
              </a:xfrm>
              <a:custGeom>
                <a:rect b="b" l="l" r="r" t="t"/>
                <a:pathLst>
                  <a:path extrusionOk="0" h="4479" w="3307">
                    <a:moveTo>
                      <a:pt x="1654" y="984"/>
                    </a:moveTo>
                    <a:lnTo>
                      <a:pt x="2072" y="2784"/>
                    </a:lnTo>
                    <a:lnTo>
                      <a:pt x="1235" y="2784"/>
                    </a:lnTo>
                    <a:lnTo>
                      <a:pt x="1654" y="984"/>
                    </a:lnTo>
                    <a:close/>
                    <a:moveTo>
                      <a:pt x="1110" y="1"/>
                    </a:moveTo>
                    <a:lnTo>
                      <a:pt x="1" y="4479"/>
                    </a:lnTo>
                    <a:lnTo>
                      <a:pt x="838" y="4479"/>
                    </a:lnTo>
                    <a:lnTo>
                      <a:pt x="1068" y="3537"/>
                    </a:lnTo>
                    <a:lnTo>
                      <a:pt x="2261" y="3537"/>
                    </a:lnTo>
                    <a:lnTo>
                      <a:pt x="2470" y="4479"/>
                    </a:lnTo>
                    <a:lnTo>
                      <a:pt x="3307" y="4479"/>
                    </a:lnTo>
                    <a:lnTo>
                      <a:pt x="22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7"/>
              <p:cNvSpPr/>
              <p:nvPr/>
            </p:nvSpPr>
            <p:spPr>
              <a:xfrm>
                <a:off x="10967400" y="3782475"/>
                <a:ext cx="73250" cy="111975"/>
              </a:xfrm>
              <a:custGeom>
                <a:rect b="b" l="l" r="r" t="t"/>
                <a:pathLst>
                  <a:path extrusionOk="0" h="4479" w="2930">
                    <a:moveTo>
                      <a:pt x="1318" y="712"/>
                    </a:moveTo>
                    <a:cubicBezTo>
                      <a:pt x="1507" y="712"/>
                      <a:pt x="1653" y="775"/>
                      <a:pt x="1758" y="859"/>
                    </a:cubicBezTo>
                    <a:cubicBezTo>
                      <a:pt x="1863" y="963"/>
                      <a:pt x="1925" y="1110"/>
                      <a:pt x="1925" y="1340"/>
                    </a:cubicBezTo>
                    <a:cubicBezTo>
                      <a:pt x="1925" y="1549"/>
                      <a:pt x="1863" y="1717"/>
                      <a:pt x="1758" y="1800"/>
                    </a:cubicBezTo>
                    <a:cubicBezTo>
                      <a:pt x="1653" y="1905"/>
                      <a:pt x="1507" y="1947"/>
                      <a:pt x="1318" y="1947"/>
                    </a:cubicBezTo>
                    <a:lnTo>
                      <a:pt x="879" y="1947"/>
                    </a:lnTo>
                    <a:lnTo>
                      <a:pt x="879" y="712"/>
                    </a:lnTo>
                    <a:close/>
                    <a:moveTo>
                      <a:pt x="0" y="1"/>
                    </a:moveTo>
                    <a:lnTo>
                      <a:pt x="0" y="4479"/>
                    </a:lnTo>
                    <a:lnTo>
                      <a:pt x="858" y="4479"/>
                    </a:lnTo>
                    <a:lnTo>
                      <a:pt x="858" y="2658"/>
                    </a:lnTo>
                    <a:lnTo>
                      <a:pt x="1277" y="2658"/>
                    </a:lnTo>
                    <a:lnTo>
                      <a:pt x="2030" y="4479"/>
                    </a:lnTo>
                    <a:lnTo>
                      <a:pt x="2930" y="4479"/>
                    </a:lnTo>
                    <a:lnTo>
                      <a:pt x="2093" y="2491"/>
                    </a:lnTo>
                    <a:cubicBezTo>
                      <a:pt x="2344" y="2407"/>
                      <a:pt x="2511" y="2261"/>
                      <a:pt x="2616" y="2052"/>
                    </a:cubicBezTo>
                    <a:cubicBezTo>
                      <a:pt x="2720" y="1863"/>
                      <a:pt x="2762" y="1633"/>
                      <a:pt x="2762" y="1340"/>
                    </a:cubicBezTo>
                    <a:cubicBezTo>
                      <a:pt x="2762" y="922"/>
                      <a:pt x="2637" y="587"/>
                      <a:pt x="2407" y="357"/>
                    </a:cubicBezTo>
                    <a:cubicBezTo>
                      <a:pt x="2155" y="127"/>
                      <a:pt x="1758" y="1"/>
                      <a:pt x="12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7"/>
              <p:cNvSpPr/>
              <p:nvPr/>
            </p:nvSpPr>
            <p:spPr>
              <a:xfrm>
                <a:off x="11043250" y="3782475"/>
                <a:ext cx="82675" cy="112500"/>
              </a:xfrm>
              <a:custGeom>
                <a:rect b="b" l="l" r="r" t="t"/>
                <a:pathLst>
                  <a:path extrusionOk="0" h="4500" w="3307">
                    <a:moveTo>
                      <a:pt x="0" y="1"/>
                    </a:moveTo>
                    <a:lnTo>
                      <a:pt x="1235" y="2679"/>
                    </a:lnTo>
                    <a:lnTo>
                      <a:pt x="1235" y="4500"/>
                    </a:lnTo>
                    <a:lnTo>
                      <a:pt x="2093" y="4500"/>
                    </a:lnTo>
                    <a:lnTo>
                      <a:pt x="2093" y="2679"/>
                    </a:lnTo>
                    <a:lnTo>
                      <a:pt x="3306" y="1"/>
                    </a:lnTo>
                    <a:lnTo>
                      <a:pt x="2406" y="1"/>
                    </a:lnTo>
                    <a:lnTo>
                      <a:pt x="1674" y="1821"/>
                    </a:lnTo>
                    <a:lnTo>
                      <a:pt x="9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 name="Google Shape;1236;p37"/>
            <p:cNvGrpSpPr/>
            <p:nvPr/>
          </p:nvGrpSpPr>
          <p:grpSpPr>
            <a:xfrm>
              <a:off x="4623218" y="3863147"/>
              <a:ext cx="387227" cy="89122"/>
              <a:chOff x="11176100" y="3780925"/>
              <a:chExt cx="500100" cy="115100"/>
            </a:xfrm>
          </p:grpSpPr>
          <p:sp>
            <p:nvSpPr>
              <p:cNvPr id="1237" name="Google Shape;1237;p37"/>
              <p:cNvSpPr/>
              <p:nvPr/>
            </p:nvSpPr>
            <p:spPr>
              <a:xfrm>
                <a:off x="11176100" y="3780925"/>
                <a:ext cx="72225" cy="115100"/>
              </a:xfrm>
              <a:custGeom>
                <a:rect b="b" l="l" r="r" t="t"/>
                <a:pathLst>
                  <a:path extrusionOk="0" h="4604" w="2889">
                    <a:moveTo>
                      <a:pt x="1465" y="0"/>
                    </a:moveTo>
                    <a:cubicBezTo>
                      <a:pt x="1026" y="0"/>
                      <a:pt x="691" y="126"/>
                      <a:pt x="461" y="335"/>
                    </a:cubicBezTo>
                    <a:cubicBezTo>
                      <a:pt x="231" y="565"/>
                      <a:pt x="126" y="879"/>
                      <a:pt x="126" y="1256"/>
                    </a:cubicBezTo>
                    <a:cubicBezTo>
                      <a:pt x="126" y="1465"/>
                      <a:pt x="168" y="1653"/>
                      <a:pt x="273" y="1800"/>
                    </a:cubicBezTo>
                    <a:cubicBezTo>
                      <a:pt x="357" y="1946"/>
                      <a:pt x="482" y="2072"/>
                      <a:pt x="608" y="2176"/>
                    </a:cubicBezTo>
                    <a:cubicBezTo>
                      <a:pt x="754" y="2281"/>
                      <a:pt x="901" y="2386"/>
                      <a:pt x="1068" y="2469"/>
                    </a:cubicBezTo>
                    <a:cubicBezTo>
                      <a:pt x="1235" y="2553"/>
                      <a:pt x="1403" y="2637"/>
                      <a:pt x="1528" y="2720"/>
                    </a:cubicBezTo>
                    <a:cubicBezTo>
                      <a:pt x="1675" y="2804"/>
                      <a:pt x="1800" y="2909"/>
                      <a:pt x="1884" y="3013"/>
                    </a:cubicBezTo>
                    <a:cubicBezTo>
                      <a:pt x="1989" y="3118"/>
                      <a:pt x="2030" y="3222"/>
                      <a:pt x="2030" y="3369"/>
                    </a:cubicBezTo>
                    <a:cubicBezTo>
                      <a:pt x="2030" y="3536"/>
                      <a:pt x="1989" y="3662"/>
                      <a:pt x="1884" y="3766"/>
                    </a:cubicBezTo>
                    <a:cubicBezTo>
                      <a:pt x="1779" y="3850"/>
                      <a:pt x="1654" y="3913"/>
                      <a:pt x="1507" y="3913"/>
                    </a:cubicBezTo>
                    <a:cubicBezTo>
                      <a:pt x="1445" y="3913"/>
                      <a:pt x="1382" y="3892"/>
                      <a:pt x="1298" y="3871"/>
                    </a:cubicBezTo>
                    <a:cubicBezTo>
                      <a:pt x="1235" y="3850"/>
                      <a:pt x="1173" y="3808"/>
                      <a:pt x="1110" y="3746"/>
                    </a:cubicBezTo>
                    <a:cubicBezTo>
                      <a:pt x="1047" y="3683"/>
                      <a:pt x="984" y="3620"/>
                      <a:pt x="942" y="3515"/>
                    </a:cubicBezTo>
                    <a:cubicBezTo>
                      <a:pt x="901" y="3432"/>
                      <a:pt x="859" y="3306"/>
                      <a:pt x="838" y="3181"/>
                    </a:cubicBezTo>
                    <a:lnTo>
                      <a:pt x="1" y="3348"/>
                    </a:lnTo>
                    <a:cubicBezTo>
                      <a:pt x="105" y="3787"/>
                      <a:pt x="294" y="4122"/>
                      <a:pt x="545" y="4310"/>
                    </a:cubicBezTo>
                    <a:cubicBezTo>
                      <a:pt x="796" y="4520"/>
                      <a:pt x="1110" y="4603"/>
                      <a:pt x="1445" y="4603"/>
                    </a:cubicBezTo>
                    <a:cubicBezTo>
                      <a:pt x="1675" y="4603"/>
                      <a:pt x="1884" y="4582"/>
                      <a:pt x="2051" y="4520"/>
                    </a:cubicBezTo>
                    <a:cubicBezTo>
                      <a:pt x="2240" y="4457"/>
                      <a:pt x="2386" y="4373"/>
                      <a:pt x="2512" y="4269"/>
                    </a:cubicBezTo>
                    <a:cubicBezTo>
                      <a:pt x="2637" y="4164"/>
                      <a:pt x="2721" y="4018"/>
                      <a:pt x="2784" y="3871"/>
                    </a:cubicBezTo>
                    <a:cubicBezTo>
                      <a:pt x="2846" y="3704"/>
                      <a:pt x="2888" y="3536"/>
                      <a:pt x="2888" y="3327"/>
                    </a:cubicBezTo>
                    <a:cubicBezTo>
                      <a:pt x="2888" y="3097"/>
                      <a:pt x="2826" y="2909"/>
                      <a:pt x="2742" y="2741"/>
                    </a:cubicBezTo>
                    <a:cubicBezTo>
                      <a:pt x="2637" y="2574"/>
                      <a:pt x="2533" y="2427"/>
                      <a:pt x="2386" y="2302"/>
                    </a:cubicBezTo>
                    <a:cubicBezTo>
                      <a:pt x="2240" y="2197"/>
                      <a:pt x="2093" y="2093"/>
                      <a:pt x="1926" y="1988"/>
                    </a:cubicBezTo>
                    <a:cubicBezTo>
                      <a:pt x="1758" y="1904"/>
                      <a:pt x="1612" y="1821"/>
                      <a:pt x="1465" y="1737"/>
                    </a:cubicBezTo>
                    <a:cubicBezTo>
                      <a:pt x="1319" y="1674"/>
                      <a:pt x="1214" y="1590"/>
                      <a:pt x="1110" y="1507"/>
                    </a:cubicBezTo>
                    <a:cubicBezTo>
                      <a:pt x="1026" y="1423"/>
                      <a:pt x="963" y="1318"/>
                      <a:pt x="963" y="1214"/>
                    </a:cubicBezTo>
                    <a:cubicBezTo>
                      <a:pt x="963" y="1046"/>
                      <a:pt x="1005" y="942"/>
                      <a:pt x="1089" y="837"/>
                    </a:cubicBezTo>
                    <a:cubicBezTo>
                      <a:pt x="1173" y="753"/>
                      <a:pt x="1298" y="712"/>
                      <a:pt x="1445" y="712"/>
                    </a:cubicBezTo>
                    <a:cubicBezTo>
                      <a:pt x="1591" y="712"/>
                      <a:pt x="1717" y="753"/>
                      <a:pt x="1821" y="858"/>
                    </a:cubicBezTo>
                    <a:cubicBezTo>
                      <a:pt x="1905" y="963"/>
                      <a:pt x="1989" y="1109"/>
                      <a:pt x="2072" y="1318"/>
                    </a:cubicBezTo>
                    <a:lnTo>
                      <a:pt x="2846" y="1088"/>
                    </a:lnTo>
                    <a:cubicBezTo>
                      <a:pt x="2805" y="942"/>
                      <a:pt x="2742" y="795"/>
                      <a:pt x="2658" y="670"/>
                    </a:cubicBezTo>
                    <a:cubicBezTo>
                      <a:pt x="2595" y="523"/>
                      <a:pt x="2491" y="419"/>
                      <a:pt x="2386" y="314"/>
                    </a:cubicBezTo>
                    <a:cubicBezTo>
                      <a:pt x="2261" y="209"/>
                      <a:pt x="2135" y="147"/>
                      <a:pt x="1989" y="84"/>
                    </a:cubicBezTo>
                    <a:cubicBezTo>
                      <a:pt x="1821" y="42"/>
                      <a:pt x="1654" y="0"/>
                      <a:pt x="1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7"/>
              <p:cNvSpPr/>
              <p:nvPr/>
            </p:nvSpPr>
            <p:spPr>
              <a:xfrm>
                <a:off x="11265025" y="3780925"/>
                <a:ext cx="70650" cy="115100"/>
              </a:xfrm>
              <a:custGeom>
                <a:rect b="b" l="l" r="r" t="t"/>
                <a:pathLst>
                  <a:path extrusionOk="0" h="4604" w="2826">
                    <a:moveTo>
                      <a:pt x="1424" y="0"/>
                    </a:moveTo>
                    <a:cubicBezTo>
                      <a:pt x="1214" y="0"/>
                      <a:pt x="1026" y="42"/>
                      <a:pt x="838" y="84"/>
                    </a:cubicBezTo>
                    <a:cubicBezTo>
                      <a:pt x="670" y="147"/>
                      <a:pt x="524" y="230"/>
                      <a:pt x="398" y="335"/>
                    </a:cubicBezTo>
                    <a:cubicBezTo>
                      <a:pt x="273" y="461"/>
                      <a:pt x="168" y="607"/>
                      <a:pt x="105" y="816"/>
                    </a:cubicBezTo>
                    <a:cubicBezTo>
                      <a:pt x="43" y="1005"/>
                      <a:pt x="1" y="1235"/>
                      <a:pt x="1" y="1507"/>
                    </a:cubicBezTo>
                    <a:lnTo>
                      <a:pt x="1" y="3118"/>
                    </a:lnTo>
                    <a:cubicBezTo>
                      <a:pt x="1" y="3390"/>
                      <a:pt x="43" y="3620"/>
                      <a:pt x="105" y="3808"/>
                    </a:cubicBezTo>
                    <a:cubicBezTo>
                      <a:pt x="168" y="3997"/>
                      <a:pt x="273" y="4164"/>
                      <a:pt x="398" y="4269"/>
                    </a:cubicBezTo>
                    <a:cubicBezTo>
                      <a:pt x="524" y="4394"/>
                      <a:pt x="670" y="4478"/>
                      <a:pt x="838" y="4520"/>
                    </a:cubicBezTo>
                    <a:cubicBezTo>
                      <a:pt x="1026" y="4582"/>
                      <a:pt x="1214" y="4603"/>
                      <a:pt x="1424" y="4603"/>
                    </a:cubicBezTo>
                    <a:cubicBezTo>
                      <a:pt x="1612" y="4603"/>
                      <a:pt x="1821" y="4582"/>
                      <a:pt x="1989" y="4520"/>
                    </a:cubicBezTo>
                    <a:cubicBezTo>
                      <a:pt x="2156" y="4478"/>
                      <a:pt x="2302" y="4394"/>
                      <a:pt x="2428" y="4269"/>
                    </a:cubicBezTo>
                    <a:cubicBezTo>
                      <a:pt x="2554" y="4164"/>
                      <a:pt x="2658" y="3997"/>
                      <a:pt x="2721" y="3808"/>
                    </a:cubicBezTo>
                    <a:cubicBezTo>
                      <a:pt x="2784" y="3620"/>
                      <a:pt x="2826" y="3390"/>
                      <a:pt x="2826" y="3118"/>
                    </a:cubicBezTo>
                    <a:lnTo>
                      <a:pt x="2826" y="2930"/>
                    </a:lnTo>
                    <a:lnTo>
                      <a:pt x="1968" y="2930"/>
                    </a:lnTo>
                    <a:lnTo>
                      <a:pt x="1968" y="3222"/>
                    </a:lnTo>
                    <a:cubicBezTo>
                      <a:pt x="1968" y="3474"/>
                      <a:pt x="1926" y="3641"/>
                      <a:pt x="1821" y="3725"/>
                    </a:cubicBezTo>
                    <a:cubicBezTo>
                      <a:pt x="1717" y="3808"/>
                      <a:pt x="1591" y="3850"/>
                      <a:pt x="1403" y="3850"/>
                    </a:cubicBezTo>
                    <a:cubicBezTo>
                      <a:pt x="1235" y="3850"/>
                      <a:pt x="1110" y="3808"/>
                      <a:pt x="1005" y="3725"/>
                    </a:cubicBezTo>
                    <a:cubicBezTo>
                      <a:pt x="901" y="3641"/>
                      <a:pt x="859" y="3474"/>
                      <a:pt x="859" y="3222"/>
                    </a:cubicBezTo>
                    <a:lnTo>
                      <a:pt x="859" y="1402"/>
                    </a:lnTo>
                    <a:cubicBezTo>
                      <a:pt x="859" y="1151"/>
                      <a:pt x="901" y="984"/>
                      <a:pt x="1005" y="900"/>
                    </a:cubicBezTo>
                    <a:cubicBezTo>
                      <a:pt x="1110" y="816"/>
                      <a:pt x="1235" y="774"/>
                      <a:pt x="1403" y="774"/>
                    </a:cubicBezTo>
                    <a:cubicBezTo>
                      <a:pt x="1591" y="774"/>
                      <a:pt x="1717" y="816"/>
                      <a:pt x="1821" y="900"/>
                    </a:cubicBezTo>
                    <a:cubicBezTo>
                      <a:pt x="1926" y="984"/>
                      <a:pt x="1968" y="1151"/>
                      <a:pt x="1968" y="1402"/>
                    </a:cubicBezTo>
                    <a:lnTo>
                      <a:pt x="1968" y="1528"/>
                    </a:lnTo>
                    <a:lnTo>
                      <a:pt x="2826" y="1528"/>
                    </a:lnTo>
                    <a:lnTo>
                      <a:pt x="2826" y="1507"/>
                    </a:lnTo>
                    <a:cubicBezTo>
                      <a:pt x="2826" y="1235"/>
                      <a:pt x="2784" y="1005"/>
                      <a:pt x="2721" y="816"/>
                    </a:cubicBezTo>
                    <a:cubicBezTo>
                      <a:pt x="2658" y="607"/>
                      <a:pt x="2554" y="461"/>
                      <a:pt x="2428" y="335"/>
                    </a:cubicBezTo>
                    <a:cubicBezTo>
                      <a:pt x="2302" y="230"/>
                      <a:pt x="2156" y="147"/>
                      <a:pt x="1989" y="84"/>
                    </a:cubicBezTo>
                    <a:cubicBezTo>
                      <a:pt x="1821" y="42"/>
                      <a:pt x="1612" y="0"/>
                      <a:pt x="1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7"/>
              <p:cNvSpPr/>
              <p:nvPr/>
            </p:nvSpPr>
            <p:spPr>
              <a:xfrm>
                <a:off x="11354475" y="3782475"/>
                <a:ext cx="72750" cy="111975"/>
              </a:xfrm>
              <a:custGeom>
                <a:rect b="b" l="l" r="r" t="t"/>
                <a:pathLst>
                  <a:path extrusionOk="0" h="4479" w="2910">
                    <a:moveTo>
                      <a:pt x="1" y="1"/>
                    </a:moveTo>
                    <a:lnTo>
                      <a:pt x="1" y="4479"/>
                    </a:lnTo>
                    <a:lnTo>
                      <a:pt x="838" y="4479"/>
                    </a:lnTo>
                    <a:lnTo>
                      <a:pt x="838" y="2554"/>
                    </a:lnTo>
                    <a:lnTo>
                      <a:pt x="2051" y="2554"/>
                    </a:lnTo>
                    <a:lnTo>
                      <a:pt x="2051" y="4479"/>
                    </a:lnTo>
                    <a:lnTo>
                      <a:pt x="2909" y="4479"/>
                    </a:lnTo>
                    <a:lnTo>
                      <a:pt x="2909" y="1"/>
                    </a:lnTo>
                    <a:lnTo>
                      <a:pt x="2051" y="1"/>
                    </a:lnTo>
                    <a:lnTo>
                      <a:pt x="2051" y="1800"/>
                    </a:lnTo>
                    <a:lnTo>
                      <a:pt x="838" y="1800"/>
                    </a:lnTo>
                    <a:lnTo>
                      <a:pt x="8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7"/>
              <p:cNvSpPr/>
              <p:nvPr/>
            </p:nvSpPr>
            <p:spPr>
              <a:xfrm>
                <a:off x="11446025" y="3780925"/>
                <a:ext cx="70650" cy="115100"/>
              </a:xfrm>
              <a:custGeom>
                <a:rect b="b" l="l" r="r" t="t"/>
                <a:pathLst>
                  <a:path extrusionOk="0" h="4604" w="2826">
                    <a:moveTo>
                      <a:pt x="1402" y="774"/>
                    </a:moveTo>
                    <a:cubicBezTo>
                      <a:pt x="1591" y="774"/>
                      <a:pt x="1716" y="816"/>
                      <a:pt x="1821" y="900"/>
                    </a:cubicBezTo>
                    <a:cubicBezTo>
                      <a:pt x="1925" y="984"/>
                      <a:pt x="1967" y="1151"/>
                      <a:pt x="1967" y="1402"/>
                    </a:cubicBezTo>
                    <a:lnTo>
                      <a:pt x="1967" y="3222"/>
                    </a:lnTo>
                    <a:cubicBezTo>
                      <a:pt x="1967" y="3474"/>
                      <a:pt x="1925" y="3641"/>
                      <a:pt x="1821" y="3725"/>
                    </a:cubicBezTo>
                    <a:cubicBezTo>
                      <a:pt x="1716" y="3808"/>
                      <a:pt x="1591" y="3850"/>
                      <a:pt x="1402" y="3850"/>
                    </a:cubicBezTo>
                    <a:cubicBezTo>
                      <a:pt x="1235" y="3850"/>
                      <a:pt x="1109" y="3808"/>
                      <a:pt x="1005" y="3725"/>
                    </a:cubicBezTo>
                    <a:cubicBezTo>
                      <a:pt x="900" y="3641"/>
                      <a:pt x="858" y="3474"/>
                      <a:pt x="858" y="3222"/>
                    </a:cubicBezTo>
                    <a:lnTo>
                      <a:pt x="858" y="1402"/>
                    </a:lnTo>
                    <a:cubicBezTo>
                      <a:pt x="858" y="1151"/>
                      <a:pt x="900" y="984"/>
                      <a:pt x="1005" y="900"/>
                    </a:cubicBezTo>
                    <a:cubicBezTo>
                      <a:pt x="1109" y="816"/>
                      <a:pt x="1235" y="774"/>
                      <a:pt x="1402" y="774"/>
                    </a:cubicBezTo>
                    <a:close/>
                    <a:moveTo>
                      <a:pt x="1402" y="0"/>
                    </a:moveTo>
                    <a:cubicBezTo>
                      <a:pt x="1193" y="0"/>
                      <a:pt x="1005" y="42"/>
                      <a:pt x="837" y="84"/>
                    </a:cubicBezTo>
                    <a:cubicBezTo>
                      <a:pt x="670" y="147"/>
                      <a:pt x="524" y="230"/>
                      <a:pt x="398" y="356"/>
                    </a:cubicBezTo>
                    <a:cubicBezTo>
                      <a:pt x="272" y="461"/>
                      <a:pt x="168" y="628"/>
                      <a:pt x="105" y="816"/>
                    </a:cubicBezTo>
                    <a:cubicBezTo>
                      <a:pt x="21" y="1005"/>
                      <a:pt x="0" y="1235"/>
                      <a:pt x="0" y="1507"/>
                    </a:cubicBezTo>
                    <a:lnTo>
                      <a:pt x="0" y="3118"/>
                    </a:lnTo>
                    <a:cubicBezTo>
                      <a:pt x="0" y="3390"/>
                      <a:pt x="21" y="3620"/>
                      <a:pt x="105" y="3808"/>
                    </a:cubicBezTo>
                    <a:cubicBezTo>
                      <a:pt x="168" y="3997"/>
                      <a:pt x="272" y="4164"/>
                      <a:pt x="398" y="4269"/>
                    </a:cubicBezTo>
                    <a:cubicBezTo>
                      <a:pt x="524" y="4394"/>
                      <a:pt x="670" y="4478"/>
                      <a:pt x="837" y="4541"/>
                    </a:cubicBezTo>
                    <a:cubicBezTo>
                      <a:pt x="1005" y="4582"/>
                      <a:pt x="1193" y="4603"/>
                      <a:pt x="1402" y="4603"/>
                    </a:cubicBezTo>
                    <a:cubicBezTo>
                      <a:pt x="1612" y="4603"/>
                      <a:pt x="1800" y="4582"/>
                      <a:pt x="1967" y="4541"/>
                    </a:cubicBezTo>
                    <a:cubicBezTo>
                      <a:pt x="2156" y="4478"/>
                      <a:pt x="2302" y="4394"/>
                      <a:pt x="2428" y="4269"/>
                    </a:cubicBezTo>
                    <a:cubicBezTo>
                      <a:pt x="2553" y="4164"/>
                      <a:pt x="2637" y="3997"/>
                      <a:pt x="2720" y="3808"/>
                    </a:cubicBezTo>
                    <a:cubicBezTo>
                      <a:pt x="2783" y="3620"/>
                      <a:pt x="2825" y="3390"/>
                      <a:pt x="2825" y="3118"/>
                    </a:cubicBezTo>
                    <a:lnTo>
                      <a:pt x="2825" y="1507"/>
                    </a:lnTo>
                    <a:cubicBezTo>
                      <a:pt x="2825" y="1235"/>
                      <a:pt x="2783" y="1005"/>
                      <a:pt x="2720" y="816"/>
                    </a:cubicBezTo>
                    <a:cubicBezTo>
                      <a:pt x="2637" y="607"/>
                      <a:pt x="2553" y="461"/>
                      <a:pt x="2428" y="356"/>
                    </a:cubicBezTo>
                    <a:cubicBezTo>
                      <a:pt x="2302" y="230"/>
                      <a:pt x="2156" y="147"/>
                      <a:pt x="1967" y="84"/>
                    </a:cubicBezTo>
                    <a:cubicBezTo>
                      <a:pt x="1800" y="42"/>
                      <a:pt x="1612" y="0"/>
                      <a:pt x="14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7"/>
              <p:cNvSpPr/>
              <p:nvPr/>
            </p:nvSpPr>
            <p:spPr>
              <a:xfrm>
                <a:off x="11532325" y="3780925"/>
                <a:ext cx="70650" cy="115100"/>
              </a:xfrm>
              <a:custGeom>
                <a:rect b="b" l="l" r="r" t="t"/>
                <a:pathLst>
                  <a:path extrusionOk="0" h="4604" w="2826">
                    <a:moveTo>
                      <a:pt x="1403" y="774"/>
                    </a:moveTo>
                    <a:cubicBezTo>
                      <a:pt x="1591" y="774"/>
                      <a:pt x="1717" y="816"/>
                      <a:pt x="1821" y="900"/>
                    </a:cubicBezTo>
                    <a:cubicBezTo>
                      <a:pt x="1926" y="984"/>
                      <a:pt x="1968" y="1151"/>
                      <a:pt x="1968" y="1402"/>
                    </a:cubicBezTo>
                    <a:lnTo>
                      <a:pt x="1968" y="3222"/>
                    </a:lnTo>
                    <a:cubicBezTo>
                      <a:pt x="1968" y="3474"/>
                      <a:pt x="1926" y="3641"/>
                      <a:pt x="1821" y="3725"/>
                    </a:cubicBezTo>
                    <a:cubicBezTo>
                      <a:pt x="1717" y="3808"/>
                      <a:pt x="1591" y="3850"/>
                      <a:pt x="1403" y="3850"/>
                    </a:cubicBezTo>
                    <a:cubicBezTo>
                      <a:pt x="1235" y="3850"/>
                      <a:pt x="1089" y="3808"/>
                      <a:pt x="1005" y="3725"/>
                    </a:cubicBezTo>
                    <a:cubicBezTo>
                      <a:pt x="901" y="3641"/>
                      <a:pt x="838" y="3474"/>
                      <a:pt x="838" y="3222"/>
                    </a:cubicBezTo>
                    <a:lnTo>
                      <a:pt x="838" y="1402"/>
                    </a:lnTo>
                    <a:cubicBezTo>
                      <a:pt x="838" y="1151"/>
                      <a:pt x="901" y="984"/>
                      <a:pt x="1005" y="900"/>
                    </a:cubicBezTo>
                    <a:cubicBezTo>
                      <a:pt x="1089" y="816"/>
                      <a:pt x="1235" y="774"/>
                      <a:pt x="1403" y="774"/>
                    </a:cubicBezTo>
                    <a:close/>
                    <a:moveTo>
                      <a:pt x="1403" y="0"/>
                    </a:moveTo>
                    <a:cubicBezTo>
                      <a:pt x="1193" y="0"/>
                      <a:pt x="1005" y="42"/>
                      <a:pt x="838" y="84"/>
                    </a:cubicBezTo>
                    <a:cubicBezTo>
                      <a:pt x="670" y="147"/>
                      <a:pt x="524" y="230"/>
                      <a:pt x="398" y="356"/>
                    </a:cubicBezTo>
                    <a:cubicBezTo>
                      <a:pt x="273" y="461"/>
                      <a:pt x="168" y="628"/>
                      <a:pt x="105" y="816"/>
                    </a:cubicBezTo>
                    <a:cubicBezTo>
                      <a:pt x="22" y="1005"/>
                      <a:pt x="1" y="1235"/>
                      <a:pt x="1" y="1507"/>
                    </a:cubicBezTo>
                    <a:lnTo>
                      <a:pt x="1" y="3118"/>
                    </a:lnTo>
                    <a:cubicBezTo>
                      <a:pt x="1" y="3390"/>
                      <a:pt x="22" y="3620"/>
                      <a:pt x="105" y="3808"/>
                    </a:cubicBezTo>
                    <a:cubicBezTo>
                      <a:pt x="168" y="3997"/>
                      <a:pt x="273" y="4164"/>
                      <a:pt x="398" y="4269"/>
                    </a:cubicBezTo>
                    <a:cubicBezTo>
                      <a:pt x="524" y="4394"/>
                      <a:pt x="670" y="4478"/>
                      <a:pt x="838" y="4541"/>
                    </a:cubicBezTo>
                    <a:cubicBezTo>
                      <a:pt x="1005" y="4582"/>
                      <a:pt x="1193" y="4603"/>
                      <a:pt x="1403" y="4603"/>
                    </a:cubicBezTo>
                    <a:cubicBezTo>
                      <a:pt x="1612" y="4603"/>
                      <a:pt x="1800" y="4582"/>
                      <a:pt x="1968" y="4541"/>
                    </a:cubicBezTo>
                    <a:cubicBezTo>
                      <a:pt x="2156" y="4478"/>
                      <a:pt x="2302" y="4394"/>
                      <a:pt x="2428" y="4269"/>
                    </a:cubicBezTo>
                    <a:cubicBezTo>
                      <a:pt x="2553" y="4164"/>
                      <a:pt x="2637" y="3997"/>
                      <a:pt x="2721" y="3808"/>
                    </a:cubicBezTo>
                    <a:cubicBezTo>
                      <a:pt x="2784" y="3620"/>
                      <a:pt x="2826" y="3390"/>
                      <a:pt x="2826" y="3118"/>
                    </a:cubicBezTo>
                    <a:lnTo>
                      <a:pt x="2826" y="1507"/>
                    </a:lnTo>
                    <a:cubicBezTo>
                      <a:pt x="2826" y="1235"/>
                      <a:pt x="2784" y="1005"/>
                      <a:pt x="2721" y="816"/>
                    </a:cubicBezTo>
                    <a:cubicBezTo>
                      <a:pt x="2637" y="607"/>
                      <a:pt x="2553" y="461"/>
                      <a:pt x="2428" y="356"/>
                    </a:cubicBezTo>
                    <a:cubicBezTo>
                      <a:pt x="2302" y="230"/>
                      <a:pt x="2156" y="147"/>
                      <a:pt x="1968" y="84"/>
                    </a:cubicBezTo>
                    <a:cubicBezTo>
                      <a:pt x="1800" y="42"/>
                      <a:pt x="1612" y="0"/>
                      <a:pt x="14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7"/>
              <p:cNvSpPr/>
              <p:nvPr/>
            </p:nvSpPr>
            <p:spPr>
              <a:xfrm>
                <a:off x="11620200" y="3782475"/>
                <a:ext cx="56000" cy="111975"/>
              </a:xfrm>
              <a:custGeom>
                <a:rect b="b" l="l" r="r" t="t"/>
                <a:pathLst>
                  <a:path extrusionOk="0" h="4479" w="2240">
                    <a:moveTo>
                      <a:pt x="1" y="1"/>
                    </a:moveTo>
                    <a:lnTo>
                      <a:pt x="1" y="4479"/>
                    </a:lnTo>
                    <a:lnTo>
                      <a:pt x="2240" y="4479"/>
                    </a:lnTo>
                    <a:lnTo>
                      <a:pt x="2240" y="3725"/>
                    </a:lnTo>
                    <a:lnTo>
                      <a:pt x="859" y="3725"/>
                    </a:lnTo>
                    <a:lnTo>
                      <a:pt x="8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 name="Google Shape;1243;p37"/>
            <p:cNvSpPr/>
            <p:nvPr/>
          </p:nvSpPr>
          <p:spPr>
            <a:xfrm>
              <a:off x="4481325" y="3569950"/>
              <a:ext cx="181022" cy="172246"/>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7"/>
            <p:cNvSpPr/>
            <p:nvPr/>
          </p:nvSpPr>
          <p:spPr>
            <a:xfrm>
              <a:off x="4337099"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7"/>
            <p:cNvSpPr/>
            <p:nvPr/>
          </p:nvSpPr>
          <p:spPr>
            <a:xfrm>
              <a:off x="4701524"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9" name="Shape 1249"/>
        <p:cNvGrpSpPr/>
        <p:nvPr/>
      </p:nvGrpSpPr>
      <p:grpSpPr>
        <a:xfrm>
          <a:off x="0" y="0"/>
          <a:ext cx="0" cy="0"/>
          <a:chOff x="0" y="0"/>
          <a:chExt cx="0" cy="0"/>
        </a:xfrm>
      </p:grpSpPr>
      <p:sp>
        <p:nvSpPr>
          <p:cNvPr id="1250" name="Google Shape;1250;p38"/>
          <p:cNvSpPr txBox="1"/>
          <p:nvPr>
            <p:ph type="title"/>
          </p:nvPr>
        </p:nvSpPr>
        <p:spPr>
          <a:xfrm>
            <a:off x="1946014" y="1639479"/>
            <a:ext cx="5257500" cy="62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MATH</a:t>
            </a:r>
            <a:r>
              <a:rPr lang="en"/>
              <a:t> AWARD</a:t>
            </a:r>
            <a:endParaRPr/>
          </a:p>
        </p:txBody>
      </p:sp>
      <p:sp>
        <p:nvSpPr>
          <p:cNvPr id="1251" name="Google Shape;1251;p38"/>
          <p:cNvSpPr txBox="1"/>
          <p:nvPr>
            <p:ph idx="2" type="title"/>
          </p:nvPr>
        </p:nvSpPr>
        <p:spPr>
          <a:xfrm>
            <a:off x="2821564" y="2416700"/>
            <a:ext cx="3506400" cy="40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Daniel Hilbert</a:t>
            </a:r>
            <a:endParaRPr/>
          </a:p>
        </p:txBody>
      </p:sp>
      <p:sp>
        <p:nvSpPr>
          <p:cNvPr id="1252" name="Google Shape;1252;p38"/>
          <p:cNvSpPr txBox="1"/>
          <p:nvPr>
            <p:ph idx="1" type="subTitle"/>
          </p:nvPr>
        </p:nvSpPr>
        <p:spPr>
          <a:xfrm>
            <a:off x="2452125" y="2994674"/>
            <a:ext cx="4245300" cy="57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1253" name="Google Shape;1253;p38"/>
          <p:cNvSpPr txBox="1"/>
          <p:nvPr>
            <p:ph idx="4294967295" type="subTitle"/>
          </p:nvPr>
        </p:nvSpPr>
        <p:spPr>
          <a:xfrm>
            <a:off x="2392764" y="4203074"/>
            <a:ext cx="1710000" cy="17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Luis Ruiz</a:t>
            </a:r>
            <a:endParaRPr sz="1200"/>
          </a:p>
        </p:txBody>
      </p:sp>
      <p:sp>
        <p:nvSpPr>
          <p:cNvPr id="1254" name="Google Shape;1254;p38"/>
          <p:cNvSpPr txBox="1"/>
          <p:nvPr>
            <p:ph idx="4294967295" type="subTitle"/>
          </p:nvPr>
        </p:nvSpPr>
        <p:spPr>
          <a:xfrm>
            <a:off x="5069492" y="4204340"/>
            <a:ext cx="1710000" cy="17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Rose Jimenez</a:t>
            </a:r>
            <a:endParaRPr sz="1200"/>
          </a:p>
        </p:txBody>
      </p:sp>
      <p:sp>
        <p:nvSpPr>
          <p:cNvPr id="1255" name="Google Shape;1255;p38"/>
          <p:cNvSpPr txBox="1"/>
          <p:nvPr>
            <p:ph idx="4294967295" type="subTitle"/>
          </p:nvPr>
        </p:nvSpPr>
        <p:spPr>
          <a:xfrm>
            <a:off x="2333364" y="4362874"/>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Principal</a:t>
            </a:r>
            <a:endParaRPr sz="1000"/>
          </a:p>
        </p:txBody>
      </p:sp>
      <p:sp>
        <p:nvSpPr>
          <p:cNvPr id="1256" name="Google Shape;1256;p38"/>
          <p:cNvSpPr txBox="1"/>
          <p:nvPr>
            <p:ph idx="4294967295" type="subTitle"/>
          </p:nvPr>
        </p:nvSpPr>
        <p:spPr>
          <a:xfrm>
            <a:off x="5004065" y="4364657"/>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Teacher </a:t>
            </a:r>
            <a:endParaRPr sz="1000"/>
          </a:p>
        </p:txBody>
      </p:sp>
      <p:sp>
        <p:nvSpPr>
          <p:cNvPr id="1257" name="Google Shape;1257;p38"/>
          <p:cNvSpPr/>
          <p:nvPr/>
        </p:nvSpPr>
        <p:spPr>
          <a:xfrm>
            <a:off x="5491252" y="3735579"/>
            <a:ext cx="854425" cy="332100"/>
          </a:xfrm>
          <a:custGeom>
            <a:rect b="b" l="l" r="r" t="t"/>
            <a:pathLst>
              <a:path extrusionOk="0" h="13284" w="34177">
                <a:moveTo>
                  <a:pt x="19340" y="4476"/>
                </a:moveTo>
                <a:lnTo>
                  <a:pt x="19340" y="4476"/>
                </a:lnTo>
                <a:cubicBezTo>
                  <a:pt x="19232" y="5154"/>
                  <a:pt x="18933" y="5860"/>
                  <a:pt x="18635" y="6484"/>
                </a:cubicBezTo>
                <a:cubicBezTo>
                  <a:pt x="18499" y="6809"/>
                  <a:pt x="18309" y="7135"/>
                  <a:pt x="18147" y="7433"/>
                </a:cubicBezTo>
                <a:cubicBezTo>
                  <a:pt x="17713" y="7541"/>
                  <a:pt x="17279" y="7677"/>
                  <a:pt x="16872" y="7785"/>
                </a:cubicBezTo>
                <a:cubicBezTo>
                  <a:pt x="16682" y="7785"/>
                  <a:pt x="16492" y="7758"/>
                  <a:pt x="16329" y="7758"/>
                </a:cubicBezTo>
                <a:cubicBezTo>
                  <a:pt x="16953" y="6456"/>
                  <a:pt x="17903" y="4883"/>
                  <a:pt x="19340" y="4476"/>
                </a:cubicBezTo>
                <a:close/>
                <a:moveTo>
                  <a:pt x="16091" y="272"/>
                </a:moveTo>
                <a:cubicBezTo>
                  <a:pt x="16221" y="272"/>
                  <a:pt x="16221" y="1278"/>
                  <a:pt x="16194" y="1411"/>
                </a:cubicBezTo>
                <a:cubicBezTo>
                  <a:pt x="16194" y="1873"/>
                  <a:pt x="16085" y="2306"/>
                  <a:pt x="15950" y="2740"/>
                </a:cubicBezTo>
                <a:cubicBezTo>
                  <a:pt x="15651" y="3717"/>
                  <a:pt x="15163" y="4612"/>
                  <a:pt x="14594" y="5426"/>
                </a:cubicBezTo>
                <a:cubicBezTo>
                  <a:pt x="14024" y="6294"/>
                  <a:pt x="13346" y="7107"/>
                  <a:pt x="12586" y="7840"/>
                </a:cubicBezTo>
                <a:cubicBezTo>
                  <a:pt x="12098" y="7867"/>
                  <a:pt x="11610" y="7921"/>
                  <a:pt x="11149" y="7975"/>
                </a:cubicBezTo>
                <a:cubicBezTo>
                  <a:pt x="11529" y="5995"/>
                  <a:pt x="12369" y="4070"/>
                  <a:pt x="13481" y="2442"/>
                </a:cubicBezTo>
                <a:cubicBezTo>
                  <a:pt x="14105" y="1547"/>
                  <a:pt x="14946" y="516"/>
                  <a:pt x="16085" y="272"/>
                </a:cubicBezTo>
                <a:cubicBezTo>
                  <a:pt x="16087" y="272"/>
                  <a:pt x="16089" y="272"/>
                  <a:pt x="16091" y="272"/>
                </a:cubicBezTo>
                <a:close/>
                <a:moveTo>
                  <a:pt x="20154" y="7785"/>
                </a:moveTo>
                <a:lnTo>
                  <a:pt x="20154" y="7785"/>
                </a:lnTo>
                <a:cubicBezTo>
                  <a:pt x="20127" y="7894"/>
                  <a:pt x="20127" y="8002"/>
                  <a:pt x="20100" y="8111"/>
                </a:cubicBezTo>
                <a:cubicBezTo>
                  <a:pt x="19910" y="8084"/>
                  <a:pt x="19720" y="8057"/>
                  <a:pt x="19530" y="8030"/>
                </a:cubicBezTo>
                <a:cubicBezTo>
                  <a:pt x="19747" y="7921"/>
                  <a:pt x="19937" y="7840"/>
                  <a:pt x="20154" y="7785"/>
                </a:cubicBezTo>
                <a:close/>
                <a:moveTo>
                  <a:pt x="12234" y="8165"/>
                </a:moveTo>
                <a:lnTo>
                  <a:pt x="12234" y="8165"/>
                </a:lnTo>
                <a:cubicBezTo>
                  <a:pt x="11854" y="8491"/>
                  <a:pt x="11447" y="8816"/>
                  <a:pt x="11013" y="9087"/>
                </a:cubicBezTo>
                <a:cubicBezTo>
                  <a:pt x="11013" y="9087"/>
                  <a:pt x="10986" y="9115"/>
                  <a:pt x="10959" y="9115"/>
                </a:cubicBezTo>
                <a:cubicBezTo>
                  <a:pt x="10959" y="8952"/>
                  <a:pt x="10986" y="8789"/>
                  <a:pt x="11013" y="8653"/>
                </a:cubicBezTo>
                <a:cubicBezTo>
                  <a:pt x="11040" y="8518"/>
                  <a:pt x="11067" y="8382"/>
                  <a:pt x="11067" y="8274"/>
                </a:cubicBezTo>
                <a:cubicBezTo>
                  <a:pt x="11474" y="8219"/>
                  <a:pt x="11854" y="8192"/>
                  <a:pt x="12234" y="8165"/>
                </a:cubicBezTo>
                <a:close/>
                <a:moveTo>
                  <a:pt x="15841" y="8030"/>
                </a:moveTo>
                <a:cubicBezTo>
                  <a:pt x="15841" y="8030"/>
                  <a:pt x="15841" y="8057"/>
                  <a:pt x="15841" y="8057"/>
                </a:cubicBezTo>
                <a:cubicBezTo>
                  <a:pt x="14214" y="8491"/>
                  <a:pt x="12613" y="8925"/>
                  <a:pt x="10986" y="9359"/>
                </a:cubicBezTo>
                <a:cubicBezTo>
                  <a:pt x="11420" y="9087"/>
                  <a:pt x="11800" y="8789"/>
                  <a:pt x="12152" y="8491"/>
                </a:cubicBezTo>
                <a:cubicBezTo>
                  <a:pt x="12288" y="8382"/>
                  <a:pt x="12424" y="8247"/>
                  <a:pt x="12559" y="8138"/>
                </a:cubicBezTo>
                <a:cubicBezTo>
                  <a:pt x="12695" y="8111"/>
                  <a:pt x="12830" y="8111"/>
                  <a:pt x="12966" y="8111"/>
                </a:cubicBezTo>
                <a:cubicBezTo>
                  <a:pt x="13915" y="8057"/>
                  <a:pt x="14865" y="8030"/>
                  <a:pt x="15841" y="8030"/>
                </a:cubicBezTo>
                <a:close/>
                <a:moveTo>
                  <a:pt x="10796" y="8301"/>
                </a:moveTo>
                <a:lnTo>
                  <a:pt x="10796" y="8301"/>
                </a:lnTo>
                <a:cubicBezTo>
                  <a:pt x="10715" y="8626"/>
                  <a:pt x="10688" y="8952"/>
                  <a:pt x="10661" y="9304"/>
                </a:cubicBezTo>
                <a:cubicBezTo>
                  <a:pt x="10444" y="9413"/>
                  <a:pt x="10254" y="9521"/>
                  <a:pt x="10037" y="9603"/>
                </a:cubicBezTo>
                <a:lnTo>
                  <a:pt x="9142" y="9820"/>
                </a:lnTo>
                <a:cubicBezTo>
                  <a:pt x="8545" y="9793"/>
                  <a:pt x="8491" y="9169"/>
                  <a:pt x="8599" y="8599"/>
                </a:cubicBezTo>
                <a:cubicBezTo>
                  <a:pt x="9331" y="8491"/>
                  <a:pt x="10064" y="8382"/>
                  <a:pt x="10796" y="8301"/>
                </a:cubicBezTo>
                <a:close/>
                <a:moveTo>
                  <a:pt x="8436" y="8626"/>
                </a:moveTo>
                <a:lnTo>
                  <a:pt x="8436" y="8626"/>
                </a:lnTo>
                <a:cubicBezTo>
                  <a:pt x="8355" y="9142"/>
                  <a:pt x="8382" y="9684"/>
                  <a:pt x="8789" y="9901"/>
                </a:cubicBezTo>
                <a:cubicBezTo>
                  <a:pt x="6158" y="10525"/>
                  <a:pt x="3473" y="10986"/>
                  <a:pt x="787" y="11176"/>
                </a:cubicBezTo>
                <a:cubicBezTo>
                  <a:pt x="2252" y="10254"/>
                  <a:pt x="3961" y="9684"/>
                  <a:pt x="5643" y="9250"/>
                </a:cubicBezTo>
                <a:cubicBezTo>
                  <a:pt x="6565" y="9006"/>
                  <a:pt x="7487" y="8816"/>
                  <a:pt x="8436" y="8626"/>
                </a:cubicBezTo>
                <a:close/>
                <a:moveTo>
                  <a:pt x="17197" y="8084"/>
                </a:moveTo>
                <a:cubicBezTo>
                  <a:pt x="17387" y="8084"/>
                  <a:pt x="17577" y="8111"/>
                  <a:pt x="17740" y="8111"/>
                </a:cubicBezTo>
                <a:cubicBezTo>
                  <a:pt x="17523" y="8436"/>
                  <a:pt x="17306" y="8789"/>
                  <a:pt x="17089" y="9115"/>
                </a:cubicBezTo>
                <a:cubicBezTo>
                  <a:pt x="16492" y="9955"/>
                  <a:pt x="15814" y="10742"/>
                  <a:pt x="15055" y="11447"/>
                </a:cubicBezTo>
                <a:cubicBezTo>
                  <a:pt x="15244" y="10389"/>
                  <a:pt x="15624" y="9332"/>
                  <a:pt x="16031" y="8382"/>
                </a:cubicBezTo>
                <a:cubicBezTo>
                  <a:pt x="16411" y="8301"/>
                  <a:pt x="16818" y="8192"/>
                  <a:pt x="17197" y="8084"/>
                </a:cubicBezTo>
                <a:close/>
                <a:moveTo>
                  <a:pt x="19123" y="8247"/>
                </a:moveTo>
                <a:cubicBezTo>
                  <a:pt x="19422" y="8301"/>
                  <a:pt x="19720" y="8328"/>
                  <a:pt x="20018" y="8382"/>
                </a:cubicBezTo>
                <a:cubicBezTo>
                  <a:pt x="19693" y="9386"/>
                  <a:pt x="18906" y="10308"/>
                  <a:pt x="18255" y="11013"/>
                </a:cubicBezTo>
                <a:cubicBezTo>
                  <a:pt x="18038" y="11230"/>
                  <a:pt x="17821" y="11474"/>
                  <a:pt x="17577" y="11691"/>
                </a:cubicBezTo>
                <a:cubicBezTo>
                  <a:pt x="17252" y="11366"/>
                  <a:pt x="17116" y="10932"/>
                  <a:pt x="17333" y="10308"/>
                </a:cubicBezTo>
                <a:cubicBezTo>
                  <a:pt x="17604" y="9494"/>
                  <a:pt x="18309" y="8735"/>
                  <a:pt x="19123" y="8247"/>
                </a:cubicBezTo>
                <a:close/>
                <a:moveTo>
                  <a:pt x="20317" y="8491"/>
                </a:moveTo>
                <a:cubicBezTo>
                  <a:pt x="22242" y="8491"/>
                  <a:pt x="24277" y="9359"/>
                  <a:pt x="25796" y="10633"/>
                </a:cubicBezTo>
                <a:cubicBezTo>
                  <a:pt x="25063" y="11230"/>
                  <a:pt x="23978" y="11501"/>
                  <a:pt x="23110" y="11746"/>
                </a:cubicBezTo>
                <a:cubicBezTo>
                  <a:pt x="21991" y="12062"/>
                  <a:pt x="20827" y="12269"/>
                  <a:pt x="19679" y="12269"/>
                </a:cubicBezTo>
                <a:cubicBezTo>
                  <a:pt x="19548" y="12269"/>
                  <a:pt x="19417" y="12266"/>
                  <a:pt x="19286" y="12261"/>
                </a:cubicBezTo>
                <a:cubicBezTo>
                  <a:pt x="18743" y="12261"/>
                  <a:pt x="18228" y="12125"/>
                  <a:pt x="17821" y="11881"/>
                </a:cubicBezTo>
                <a:cubicBezTo>
                  <a:pt x="18011" y="11691"/>
                  <a:pt x="18201" y="11556"/>
                  <a:pt x="18391" y="11393"/>
                </a:cubicBezTo>
                <a:cubicBezTo>
                  <a:pt x="19123" y="10606"/>
                  <a:pt x="19991" y="9359"/>
                  <a:pt x="20317" y="8491"/>
                </a:cubicBezTo>
                <a:close/>
                <a:moveTo>
                  <a:pt x="15624" y="8491"/>
                </a:moveTo>
                <a:cubicBezTo>
                  <a:pt x="15190" y="9521"/>
                  <a:pt x="14811" y="10633"/>
                  <a:pt x="14675" y="11773"/>
                </a:cubicBezTo>
                <a:cubicBezTo>
                  <a:pt x="14132" y="12207"/>
                  <a:pt x="13509" y="12559"/>
                  <a:pt x="12830" y="12614"/>
                </a:cubicBezTo>
                <a:cubicBezTo>
                  <a:pt x="12769" y="12619"/>
                  <a:pt x="12709" y="12621"/>
                  <a:pt x="12650" y="12621"/>
                </a:cubicBezTo>
                <a:cubicBezTo>
                  <a:pt x="11230" y="12621"/>
                  <a:pt x="10906" y="11067"/>
                  <a:pt x="10932" y="9738"/>
                </a:cubicBezTo>
                <a:cubicBezTo>
                  <a:pt x="12505" y="9359"/>
                  <a:pt x="14051" y="8925"/>
                  <a:pt x="15624" y="8491"/>
                </a:cubicBezTo>
                <a:close/>
                <a:moveTo>
                  <a:pt x="18092" y="8138"/>
                </a:moveTo>
                <a:cubicBezTo>
                  <a:pt x="18282" y="8165"/>
                  <a:pt x="18472" y="8165"/>
                  <a:pt x="18662" y="8192"/>
                </a:cubicBezTo>
                <a:cubicBezTo>
                  <a:pt x="17957" y="8708"/>
                  <a:pt x="17387" y="9386"/>
                  <a:pt x="17089" y="10091"/>
                </a:cubicBezTo>
                <a:cubicBezTo>
                  <a:pt x="16791" y="10823"/>
                  <a:pt x="16926" y="11447"/>
                  <a:pt x="17333" y="11881"/>
                </a:cubicBezTo>
                <a:cubicBezTo>
                  <a:pt x="16647" y="12488"/>
                  <a:pt x="15832" y="12967"/>
                  <a:pt x="14988" y="12967"/>
                </a:cubicBezTo>
                <a:cubicBezTo>
                  <a:pt x="14965" y="12967"/>
                  <a:pt x="14942" y="12967"/>
                  <a:pt x="14919" y="12966"/>
                </a:cubicBezTo>
                <a:cubicBezTo>
                  <a:pt x="14919" y="12641"/>
                  <a:pt x="14946" y="12288"/>
                  <a:pt x="14973" y="11935"/>
                </a:cubicBezTo>
                <a:cubicBezTo>
                  <a:pt x="15461" y="11529"/>
                  <a:pt x="15895" y="11067"/>
                  <a:pt x="16248" y="10688"/>
                </a:cubicBezTo>
                <a:cubicBezTo>
                  <a:pt x="16926" y="9901"/>
                  <a:pt x="17550" y="9033"/>
                  <a:pt x="18092" y="8138"/>
                </a:cubicBezTo>
                <a:close/>
                <a:moveTo>
                  <a:pt x="16194" y="1"/>
                </a:moveTo>
                <a:cubicBezTo>
                  <a:pt x="14539" y="218"/>
                  <a:pt x="13400" y="1981"/>
                  <a:pt x="12641" y="3283"/>
                </a:cubicBezTo>
                <a:cubicBezTo>
                  <a:pt x="11800" y="4721"/>
                  <a:pt x="11149" y="6348"/>
                  <a:pt x="10823" y="8002"/>
                </a:cubicBezTo>
                <a:cubicBezTo>
                  <a:pt x="10118" y="8084"/>
                  <a:pt x="9386" y="8165"/>
                  <a:pt x="8653" y="8301"/>
                </a:cubicBezTo>
                <a:cubicBezTo>
                  <a:pt x="8653" y="8274"/>
                  <a:pt x="8681" y="8247"/>
                  <a:pt x="8681" y="8219"/>
                </a:cubicBezTo>
                <a:cubicBezTo>
                  <a:pt x="8696" y="8159"/>
                  <a:pt x="8651" y="8123"/>
                  <a:pt x="8604" y="8123"/>
                </a:cubicBezTo>
                <a:cubicBezTo>
                  <a:pt x="8568" y="8123"/>
                  <a:pt x="8530" y="8145"/>
                  <a:pt x="8518" y="8192"/>
                </a:cubicBezTo>
                <a:cubicBezTo>
                  <a:pt x="8491" y="8219"/>
                  <a:pt x="8491" y="8274"/>
                  <a:pt x="8464" y="8328"/>
                </a:cubicBezTo>
                <a:cubicBezTo>
                  <a:pt x="7894" y="8436"/>
                  <a:pt x="7324" y="8545"/>
                  <a:pt x="6755" y="8681"/>
                </a:cubicBezTo>
                <a:cubicBezTo>
                  <a:pt x="4802" y="9115"/>
                  <a:pt x="2795" y="9711"/>
                  <a:pt x="1032" y="10661"/>
                </a:cubicBezTo>
                <a:cubicBezTo>
                  <a:pt x="706" y="10850"/>
                  <a:pt x="408" y="11040"/>
                  <a:pt x="136" y="11230"/>
                </a:cubicBezTo>
                <a:cubicBezTo>
                  <a:pt x="1" y="11312"/>
                  <a:pt x="28" y="11529"/>
                  <a:pt x="191" y="11529"/>
                </a:cubicBezTo>
                <a:cubicBezTo>
                  <a:pt x="3744" y="11393"/>
                  <a:pt x="7189" y="10688"/>
                  <a:pt x="10606" y="9820"/>
                </a:cubicBezTo>
                <a:cubicBezTo>
                  <a:pt x="10606" y="11095"/>
                  <a:pt x="10959" y="12559"/>
                  <a:pt x="12315" y="12885"/>
                </a:cubicBezTo>
                <a:cubicBezTo>
                  <a:pt x="12467" y="12920"/>
                  <a:pt x="12619" y="12937"/>
                  <a:pt x="12769" y="12937"/>
                </a:cubicBezTo>
                <a:cubicBezTo>
                  <a:pt x="13421" y="12937"/>
                  <a:pt x="14047" y="12626"/>
                  <a:pt x="14621" y="12207"/>
                </a:cubicBezTo>
                <a:lnTo>
                  <a:pt x="14621" y="12207"/>
                </a:lnTo>
                <a:cubicBezTo>
                  <a:pt x="14594" y="12505"/>
                  <a:pt x="14594" y="12803"/>
                  <a:pt x="14594" y="13102"/>
                </a:cubicBezTo>
                <a:cubicBezTo>
                  <a:pt x="14621" y="13210"/>
                  <a:pt x="14675" y="13264"/>
                  <a:pt x="14783" y="13264"/>
                </a:cubicBezTo>
                <a:cubicBezTo>
                  <a:pt x="14877" y="13277"/>
                  <a:pt x="14970" y="13283"/>
                  <a:pt x="15064" y="13283"/>
                </a:cubicBezTo>
                <a:cubicBezTo>
                  <a:pt x="15968" y="13283"/>
                  <a:pt x="16839" y="12713"/>
                  <a:pt x="17577" y="12098"/>
                </a:cubicBezTo>
                <a:cubicBezTo>
                  <a:pt x="17821" y="12261"/>
                  <a:pt x="18120" y="12397"/>
                  <a:pt x="18445" y="12451"/>
                </a:cubicBezTo>
                <a:cubicBezTo>
                  <a:pt x="18851" y="12537"/>
                  <a:pt x="19270" y="12573"/>
                  <a:pt x="19693" y="12573"/>
                </a:cubicBezTo>
                <a:cubicBezTo>
                  <a:pt x="20742" y="12573"/>
                  <a:pt x="21819" y="12349"/>
                  <a:pt x="22785" y="12098"/>
                </a:cubicBezTo>
                <a:cubicBezTo>
                  <a:pt x="23870" y="11827"/>
                  <a:pt x="25280" y="11474"/>
                  <a:pt x="26121" y="10661"/>
                </a:cubicBezTo>
                <a:cubicBezTo>
                  <a:pt x="26148" y="10633"/>
                  <a:pt x="26175" y="10525"/>
                  <a:pt x="26121" y="10471"/>
                </a:cubicBezTo>
                <a:cubicBezTo>
                  <a:pt x="24684" y="9250"/>
                  <a:pt x="22839" y="8653"/>
                  <a:pt x="21049" y="8274"/>
                </a:cubicBezTo>
                <a:cubicBezTo>
                  <a:pt x="20832" y="8219"/>
                  <a:pt x="20615" y="8192"/>
                  <a:pt x="20398" y="8138"/>
                </a:cubicBezTo>
                <a:cubicBezTo>
                  <a:pt x="20425" y="7948"/>
                  <a:pt x="20452" y="7758"/>
                  <a:pt x="20452" y="7568"/>
                </a:cubicBezTo>
                <a:cubicBezTo>
                  <a:pt x="20475" y="7479"/>
                  <a:pt x="20404" y="7426"/>
                  <a:pt x="20333" y="7426"/>
                </a:cubicBezTo>
                <a:cubicBezTo>
                  <a:pt x="20318" y="7426"/>
                  <a:pt x="20303" y="7428"/>
                  <a:pt x="20290" y="7433"/>
                </a:cubicBezTo>
                <a:cubicBezTo>
                  <a:pt x="19856" y="7514"/>
                  <a:pt x="19449" y="7704"/>
                  <a:pt x="19042" y="7948"/>
                </a:cubicBezTo>
                <a:cubicBezTo>
                  <a:pt x="18771" y="7921"/>
                  <a:pt x="18526" y="7894"/>
                  <a:pt x="18255" y="7867"/>
                </a:cubicBezTo>
                <a:cubicBezTo>
                  <a:pt x="18282" y="7840"/>
                  <a:pt x="18282" y="7813"/>
                  <a:pt x="18309" y="7785"/>
                </a:cubicBezTo>
                <a:cubicBezTo>
                  <a:pt x="22399" y="6713"/>
                  <a:pt x="26526" y="5843"/>
                  <a:pt x="30766" y="5843"/>
                </a:cubicBezTo>
                <a:cubicBezTo>
                  <a:pt x="31671" y="5843"/>
                  <a:pt x="32582" y="5882"/>
                  <a:pt x="33499" y="5968"/>
                </a:cubicBezTo>
                <a:cubicBezTo>
                  <a:pt x="33119" y="6239"/>
                  <a:pt x="32685" y="6429"/>
                  <a:pt x="32278" y="6646"/>
                </a:cubicBezTo>
                <a:cubicBezTo>
                  <a:pt x="32113" y="6717"/>
                  <a:pt x="32215" y="6933"/>
                  <a:pt x="32370" y="6933"/>
                </a:cubicBezTo>
                <a:cubicBezTo>
                  <a:pt x="32393" y="6933"/>
                  <a:pt x="32417" y="6928"/>
                  <a:pt x="32441" y="6918"/>
                </a:cubicBezTo>
                <a:cubicBezTo>
                  <a:pt x="33011" y="6646"/>
                  <a:pt x="33580" y="6402"/>
                  <a:pt x="34068" y="5941"/>
                </a:cubicBezTo>
                <a:cubicBezTo>
                  <a:pt x="34177" y="5833"/>
                  <a:pt x="34068" y="5670"/>
                  <a:pt x="33933" y="5670"/>
                </a:cubicBezTo>
                <a:cubicBezTo>
                  <a:pt x="32843" y="5546"/>
                  <a:pt x="31762" y="5490"/>
                  <a:pt x="30688" y="5490"/>
                </a:cubicBezTo>
                <a:cubicBezTo>
                  <a:pt x="26572" y="5490"/>
                  <a:pt x="22554" y="6313"/>
                  <a:pt x="18554" y="7324"/>
                </a:cubicBezTo>
                <a:cubicBezTo>
                  <a:pt x="18581" y="7297"/>
                  <a:pt x="18581" y="7270"/>
                  <a:pt x="18608" y="7243"/>
                </a:cubicBezTo>
                <a:cubicBezTo>
                  <a:pt x="19096" y="6348"/>
                  <a:pt x="19611" y="5290"/>
                  <a:pt x="19666" y="4259"/>
                </a:cubicBezTo>
                <a:cubicBezTo>
                  <a:pt x="19689" y="4165"/>
                  <a:pt x="19610" y="4091"/>
                  <a:pt x="19518" y="4091"/>
                </a:cubicBezTo>
                <a:cubicBezTo>
                  <a:pt x="19504" y="4091"/>
                  <a:pt x="19490" y="4093"/>
                  <a:pt x="19476" y="4097"/>
                </a:cubicBezTo>
                <a:cubicBezTo>
                  <a:pt x="17794" y="4449"/>
                  <a:pt x="16709" y="6267"/>
                  <a:pt x="16004" y="7704"/>
                </a:cubicBezTo>
                <a:cubicBezTo>
                  <a:pt x="16004" y="7704"/>
                  <a:pt x="15977" y="7731"/>
                  <a:pt x="15977" y="7758"/>
                </a:cubicBezTo>
                <a:cubicBezTo>
                  <a:pt x="15651" y="7745"/>
                  <a:pt x="15326" y="7738"/>
                  <a:pt x="15000" y="7738"/>
                </a:cubicBezTo>
                <a:cubicBezTo>
                  <a:pt x="14675" y="7738"/>
                  <a:pt x="14349" y="7745"/>
                  <a:pt x="14024" y="7758"/>
                </a:cubicBezTo>
                <a:cubicBezTo>
                  <a:pt x="13644" y="7785"/>
                  <a:pt x="13264" y="7785"/>
                  <a:pt x="12885" y="7813"/>
                </a:cubicBezTo>
                <a:cubicBezTo>
                  <a:pt x="13888" y="6836"/>
                  <a:pt x="14729" y="5697"/>
                  <a:pt x="15407" y="4504"/>
                </a:cubicBezTo>
                <a:cubicBezTo>
                  <a:pt x="16140" y="3174"/>
                  <a:pt x="16682" y="1601"/>
                  <a:pt x="16302" y="109"/>
                </a:cubicBezTo>
                <a:cubicBezTo>
                  <a:pt x="16302" y="55"/>
                  <a:pt x="16248" y="1"/>
                  <a:pt x="161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8"/>
          <p:cNvSpPr/>
          <p:nvPr/>
        </p:nvSpPr>
        <p:spPr>
          <a:xfrm>
            <a:off x="2927202" y="3655004"/>
            <a:ext cx="641125" cy="490975"/>
          </a:xfrm>
          <a:custGeom>
            <a:rect b="b" l="l" r="r" t="t"/>
            <a:pathLst>
              <a:path extrusionOk="0" h="19639" w="25645">
                <a:moveTo>
                  <a:pt x="9940" y="8422"/>
                </a:moveTo>
                <a:cubicBezTo>
                  <a:pt x="10021" y="8910"/>
                  <a:pt x="10048" y="9398"/>
                  <a:pt x="10076" y="9886"/>
                </a:cubicBezTo>
                <a:cubicBezTo>
                  <a:pt x="9913" y="9914"/>
                  <a:pt x="9750" y="9941"/>
                  <a:pt x="9587" y="9968"/>
                </a:cubicBezTo>
                <a:cubicBezTo>
                  <a:pt x="9587" y="9968"/>
                  <a:pt x="9587" y="9941"/>
                  <a:pt x="9587" y="9914"/>
                </a:cubicBezTo>
                <a:cubicBezTo>
                  <a:pt x="9696" y="9452"/>
                  <a:pt x="9777" y="8910"/>
                  <a:pt x="9940" y="8422"/>
                </a:cubicBezTo>
                <a:close/>
                <a:moveTo>
                  <a:pt x="8394" y="583"/>
                </a:moveTo>
                <a:cubicBezTo>
                  <a:pt x="9425" y="3621"/>
                  <a:pt x="9397" y="6903"/>
                  <a:pt x="8855" y="10131"/>
                </a:cubicBezTo>
                <a:cubicBezTo>
                  <a:pt x="8123" y="10266"/>
                  <a:pt x="7363" y="10456"/>
                  <a:pt x="6631" y="10646"/>
                </a:cubicBezTo>
                <a:cubicBezTo>
                  <a:pt x="6685" y="10103"/>
                  <a:pt x="6739" y="9561"/>
                  <a:pt x="6794" y="9018"/>
                </a:cubicBezTo>
                <a:cubicBezTo>
                  <a:pt x="7011" y="6659"/>
                  <a:pt x="7390" y="4272"/>
                  <a:pt x="7987" y="1966"/>
                </a:cubicBezTo>
                <a:cubicBezTo>
                  <a:pt x="8095" y="1505"/>
                  <a:pt x="8204" y="1017"/>
                  <a:pt x="8394" y="583"/>
                </a:cubicBezTo>
                <a:close/>
                <a:moveTo>
                  <a:pt x="14036" y="9669"/>
                </a:moveTo>
                <a:cubicBezTo>
                  <a:pt x="14008" y="10863"/>
                  <a:pt x="13791" y="12192"/>
                  <a:pt x="13358" y="13385"/>
                </a:cubicBezTo>
                <a:cubicBezTo>
                  <a:pt x="13358" y="12951"/>
                  <a:pt x="13412" y="12572"/>
                  <a:pt x="13439" y="12328"/>
                </a:cubicBezTo>
                <a:cubicBezTo>
                  <a:pt x="13520" y="11487"/>
                  <a:pt x="13656" y="10537"/>
                  <a:pt x="13927" y="9697"/>
                </a:cubicBezTo>
                <a:cubicBezTo>
                  <a:pt x="13954" y="9669"/>
                  <a:pt x="13981" y="9669"/>
                  <a:pt x="14036" y="9669"/>
                </a:cubicBezTo>
                <a:close/>
                <a:moveTo>
                  <a:pt x="16233" y="10076"/>
                </a:moveTo>
                <a:cubicBezTo>
                  <a:pt x="16233" y="10999"/>
                  <a:pt x="16178" y="12328"/>
                  <a:pt x="15961" y="13494"/>
                </a:cubicBezTo>
                <a:cubicBezTo>
                  <a:pt x="15772" y="12355"/>
                  <a:pt x="15934" y="11188"/>
                  <a:pt x="16233" y="10076"/>
                </a:cubicBezTo>
                <a:close/>
                <a:moveTo>
                  <a:pt x="10076" y="10239"/>
                </a:moveTo>
                <a:cubicBezTo>
                  <a:pt x="10076" y="10402"/>
                  <a:pt x="10076" y="10565"/>
                  <a:pt x="10076" y="10754"/>
                </a:cubicBezTo>
                <a:cubicBezTo>
                  <a:pt x="10076" y="11649"/>
                  <a:pt x="10021" y="12572"/>
                  <a:pt x="9886" y="13494"/>
                </a:cubicBezTo>
                <a:cubicBezTo>
                  <a:pt x="9669" y="13521"/>
                  <a:pt x="9452" y="13575"/>
                  <a:pt x="9235" y="13602"/>
                </a:cubicBezTo>
                <a:cubicBezTo>
                  <a:pt x="9235" y="13250"/>
                  <a:pt x="9262" y="12951"/>
                  <a:pt x="9262" y="12734"/>
                </a:cubicBezTo>
                <a:cubicBezTo>
                  <a:pt x="9289" y="11921"/>
                  <a:pt x="9397" y="11134"/>
                  <a:pt x="9533" y="10348"/>
                </a:cubicBezTo>
                <a:cubicBezTo>
                  <a:pt x="9723" y="10293"/>
                  <a:pt x="9886" y="10266"/>
                  <a:pt x="10076" y="10239"/>
                </a:cubicBezTo>
                <a:close/>
                <a:moveTo>
                  <a:pt x="9180" y="10402"/>
                </a:moveTo>
                <a:cubicBezTo>
                  <a:pt x="8991" y="11432"/>
                  <a:pt x="8882" y="12490"/>
                  <a:pt x="8882" y="13548"/>
                </a:cubicBezTo>
                <a:cubicBezTo>
                  <a:pt x="8882" y="13575"/>
                  <a:pt x="8909" y="13630"/>
                  <a:pt x="8909" y="13684"/>
                </a:cubicBezTo>
                <a:cubicBezTo>
                  <a:pt x="8692" y="13711"/>
                  <a:pt x="8502" y="13738"/>
                  <a:pt x="8312" y="13792"/>
                </a:cubicBezTo>
                <a:cubicBezTo>
                  <a:pt x="8611" y="12680"/>
                  <a:pt x="8882" y="11568"/>
                  <a:pt x="9072" y="10429"/>
                </a:cubicBezTo>
                <a:cubicBezTo>
                  <a:pt x="9099" y="10429"/>
                  <a:pt x="9126" y="10402"/>
                  <a:pt x="9180" y="10402"/>
                </a:cubicBezTo>
                <a:close/>
                <a:moveTo>
                  <a:pt x="8801" y="10483"/>
                </a:moveTo>
                <a:lnTo>
                  <a:pt x="8801" y="10483"/>
                </a:lnTo>
                <a:cubicBezTo>
                  <a:pt x="8611" y="11622"/>
                  <a:pt x="8340" y="12734"/>
                  <a:pt x="8041" y="13819"/>
                </a:cubicBezTo>
                <a:cubicBezTo>
                  <a:pt x="7553" y="13901"/>
                  <a:pt x="7065" y="13982"/>
                  <a:pt x="6577" y="14036"/>
                </a:cubicBezTo>
                <a:cubicBezTo>
                  <a:pt x="6495" y="13060"/>
                  <a:pt x="6522" y="12029"/>
                  <a:pt x="6604" y="11026"/>
                </a:cubicBezTo>
                <a:cubicBezTo>
                  <a:pt x="7336" y="10836"/>
                  <a:pt x="8068" y="10646"/>
                  <a:pt x="8801" y="10483"/>
                </a:cubicBezTo>
                <a:close/>
                <a:moveTo>
                  <a:pt x="6278" y="11134"/>
                </a:moveTo>
                <a:cubicBezTo>
                  <a:pt x="6251" y="11568"/>
                  <a:pt x="6224" y="12029"/>
                  <a:pt x="6224" y="12463"/>
                </a:cubicBezTo>
                <a:cubicBezTo>
                  <a:pt x="6224" y="13006"/>
                  <a:pt x="6224" y="13548"/>
                  <a:pt x="6278" y="14091"/>
                </a:cubicBezTo>
                <a:cubicBezTo>
                  <a:pt x="6007" y="14118"/>
                  <a:pt x="5736" y="14145"/>
                  <a:pt x="5464" y="14172"/>
                </a:cubicBezTo>
                <a:cubicBezTo>
                  <a:pt x="4244" y="13819"/>
                  <a:pt x="3105" y="13331"/>
                  <a:pt x="2020" y="12707"/>
                </a:cubicBezTo>
                <a:cubicBezTo>
                  <a:pt x="3186" y="12111"/>
                  <a:pt x="4407" y="11677"/>
                  <a:pt x="5627" y="11297"/>
                </a:cubicBezTo>
                <a:cubicBezTo>
                  <a:pt x="5844" y="11243"/>
                  <a:pt x="6061" y="11188"/>
                  <a:pt x="6278" y="11134"/>
                </a:cubicBezTo>
                <a:close/>
                <a:moveTo>
                  <a:pt x="18592" y="9507"/>
                </a:moveTo>
                <a:cubicBezTo>
                  <a:pt x="18999" y="9534"/>
                  <a:pt x="19406" y="9561"/>
                  <a:pt x="19813" y="9588"/>
                </a:cubicBezTo>
                <a:cubicBezTo>
                  <a:pt x="21630" y="9724"/>
                  <a:pt x="23610" y="10049"/>
                  <a:pt x="25184" y="11053"/>
                </a:cubicBezTo>
                <a:cubicBezTo>
                  <a:pt x="23420" y="12490"/>
                  <a:pt x="21305" y="13467"/>
                  <a:pt x="19081" y="14063"/>
                </a:cubicBezTo>
                <a:cubicBezTo>
                  <a:pt x="19406" y="13277"/>
                  <a:pt x="19650" y="12463"/>
                  <a:pt x="20003" y="11704"/>
                </a:cubicBezTo>
                <a:cubicBezTo>
                  <a:pt x="20039" y="11612"/>
                  <a:pt x="19977" y="11533"/>
                  <a:pt x="19908" y="11533"/>
                </a:cubicBezTo>
                <a:cubicBezTo>
                  <a:pt x="19874" y="11533"/>
                  <a:pt x="19839" y="11551"/>
                  <a:pt x="19813" y="11595"/>
                </a:cubicBezTo>
                <a:cubicBezTo>
                  <a:pt x="19732" y="11731"/>
                  <a:pt x="19677" y="11894"/>
                  <a:pt x="19596" y="12029"/>
                </a:cubicBezTo>
                <a:cubicBezTo>
                  <a:pt x="19135" y="12924"/>
                  <a:pt x="18538" y="13711"/>
                  <a:pt x="17616" y="14172"/>
                </a:cubicBezTo>
                <a:cubicBezTo>
                  <a:pt x="16992" y="12626"/>
                  <a:pt x="17643" y="10863"/>
                  <a:pt x="18592" y="9507"/>
                </a:cubicBezTo>
                <a:close/>
                <a:moveTo>
                  <a:pt x="1830" y="12816"/>
                </a:moveTo>
                <a:cubicBezTo>
                  <a:pt x="2806" y="13385"/>
                  <a:pt x="3837" y="13847"/>
                  <a:pt x="4895" y="14199"/>
                </a:cubicBezTo>
                <a:cubicBezTo>
                  <a:pt x="4716" y="14206"/>
                  <a:pt x="4537" y="14210"/>
                  <a:pt x="4358" y="14210"/>
                </a:cubicBezTo>
                <a:cubicBezTo>
                  <a:pt x="3124" y="14210"/>
                  <a:pt x="1896" y="14028"/>
                  <a:pt x="853" y="13413"/>
                </a:cubicBezTo>
                <a:cubicBezTo>
                  <a:pt x="1152" y="13196"/>
                  <a:pt x="1504" y="12979"/>
                  <a:pt x="1830" y="12816"/>
                </a:cubicBezTo>
                <a:close/>
                <a:moveTo>
                  <a:pt x="18945" y="13521"/>
                </a:moveTo>
                <a:lnTo>
                  <a:pt x="18945" y="13521"/>
                </a:lnTo>
                <a:cubicBezTo>
                  <a:pt x="18864" y="13738"/>
                  <a:pt x="18755" y="13955"/>
                  <a:pt x="18674" y="14172"/>
                </a:cubicBezTo>
                <a:cubicBezTo>
                  <a:pt x="18484" y="14226"/>
                  <a:pt x="18267" y="14280"/>
                  <a:pt x="18050" y="14335"/>
                </a:cubicBezTo>
                <a:cubicBezTo>
                  <a:pt x="18403" y="14091"/>
                  <a:pt x="18701" y="13819"/>
                  <a:pt x="18945" y="13521"/>
                </a:cubicBezTo>
                <a:close/>
                <a:moveTo>
                  <a:pt x="17670" y="9495"/>
                </a:moveTo>
                <a:cubicBezTo>
                  <a:pt x="17869" y="9495"/>
                  <a:pt x="18068" y="9498"/>
                  <a:pt x="18267" y="9507"/>
                </a:cubicBezTo>
                <a:cubicBezTo>
                  <a:pt x="17290" y="10944"/>
                  <a:pt x="16667" y="12816"/>
                  <a:pt x="17372" y="14470"/>
                </a:cubicBezTo>
                <a:cubicBezTo>
                  <a:pt x="17019" y="14525"/>
                  <a:pt x="16667" y="14606"/>
                  <a:pt x="16314" y="14660"/>
                </a:cubicBezTo>
                <a:cubicBezTo>
                  <a:pt x="16206" y="14443"/>
                  <a:pt x="16151" y="14226"/>
                  <a:pt x="16070" y="14009"/>
                </a:cubicBezTo>
                <a:cubicBezTo>
                  <a:pt x="16097" y="13928"/>
                  <a:pt x="16124" y="13847"/>
                  <a:pt x="16124" y="13792"/>
                </a:cubicBezTo>
                <a:cubicBezTo>
                  <a:pt x="16423" y="12382"/>
                  <a:pt x="16450" y="10944"/>
                  <a:pt x="16477" y="9507"/>
                </a:cubicBezTo>
                <a:cubicBezTo>
                  <a:pt x="16875" y="9507"/>
                  <a:pt x="17272" y="9495"/>
                  <a:pt x="17670" y="9495"/>
                </a:cubicBezTo>
                <a:close/>
                <a:moveTo>
                  <a:pt x="7933" y="14199"/>
                </a:moveTo>
                <a:cubicBezTo>
                  <a:pt x="7906" y="14362"/>
                  <a:pt x="7851" y="14525"/>
                  <a:pt x="7797" y="14687"/>
                </a:cubicBezTo>
                <a:cubicBezTo>
                  <a:pt x="7417" y="14606"/>
                  <a:pt x="7011" y="14525"/>
                  <a:pt x="6631" y="14443"/>
                </a:cubicBezTo>
                <a:cubicBezTo>
                  <a:pt x="6604" y="14443"/>
                  <a:pt x="6604" y="14416"/>
                  <a:pt x="6604" y="14416"/>
                </a:cubicBezTo>
                <a:cubicBezTo>
                  <a:pt x="7065" y="14362"/>
                  <a:pt x="7499" y="14280"/>
                  <a:pt x="7933" y="14199"/>
                </a:cubicBezTo>
                <a:close/>
                <a:moveTo>
                  <a:pt x="8909" y="14009"/>
                </a:moveTo>
                <a:cubicBezTo>
                  <a:pt x="8936" y="14280"/>
                  <a:pt x="8991" y="14579"/>
                  <a:pt x="9045" y="14850"/>
                </a:cubicBezTo>
                <a:cubicBezTo>
                  <a:pt x="8719" y="14796"/>
                  <a:pt x="8367" y="14769"/>
                  <a:pt x="8041" y="14714"/>
                </a:cubicBezTo>
                <a:cubicBezTo>
                  <a:pt x="8095" y="14525"/>
                  <a:pt x="8150" y="14335"/>
                  <a:pt x="8204" y="14172"/>
                </a:cubicBezTo>
                <a:cubicBezTo>
                  <a:pt x="8448" y="14118"/>
                  <a:pt x="8665" y="14063"/>
                  <a:pt x="8909" y="14009"/>
                </a:cubicBezTo>
                <a:close/>
                <a:moveTo>
                  <a:pt x="9831" y="13819"/>
                </a:moveTo>
                <a:cubicBezTo>
                  <a:pt x="9804" y="14091"/>
                  <a:pt x="9750" y="14362"/>
                  <a:pt x="9669" y="14633"/>
                </a:cubicBezTo>
                <a:cubicBezTo>
                  <a:pt x="9669" y="14714"/>
                  <a:pt x="9642" y="14796"/>
                  <a:pt x="9614" y="14904"/>
                </a:cubicBezTo>
                <a:cubicBezTo>
                  <a:pt x="9533" y="14904"/>
                  <a:pt x="9452" y="14877"/>
                  <a:pt x="9370" y="14877"/>
                </a:cubicBezTo>
                <a:cubicBezTo>
                  <a:pt x="9316" y="14579"/>
                  <a:pt x="9262" y="14280"/>
                  <a:pt x="9262" y="13955"/>
                </a:cubicBezTo>
                <a:cubicBezTo>
                  <a:pt x="9452" y="13901"/>
                  <a:pt x="9642" y="13874"/>
                  <a:pt x="9831" y="13819"/>
                </a:cubicBezTo>
                <a:close/>
                <a:moveTo>
                  <a:pt x="16151" y="9534"/>
                </a:moveTo>
                <a:lnTo>
                  <a:pt x="16151" y="9534"/>
                </a:lnTo>
                <a:cubicBezTo>
                  <a:pt x="15690" y="10944"/>
                  <a:pt x="15365" y="12653"/>
                  <a:pt x="15826" y="14118"/>
                </a:cubicBezTo>
                <a:cubicBezTo>
                  <a:pt x="15772" y="14335"/>
                  <a:pt x="15690" y="14552"/>
                  <a:pt x="15609" y="14742"/>
                </a:cubicBezTo>
                <a:cubicBezTo>
                  <a:pt x="14904" y="14850"/>
                  <a:pt x="14171" y="14904"/>
                  <a:pt x="13493" y="14931"/>
                </a:cubicBezTo>
                <a:cubicBezTo>
                  <a:pt x="13412" y="14714"/>
                  <a:pt x="13385" y="14443"/>
                  <a:pt x="13358" y="14199"/>
                </a:cubicBezTo>
                <a:cubicBezTo>
                  <a:pt x="14036" y="12789"/>
                  <a:pt x="14307" y="11134"/>
                  <a:pt x="14361" y="9642"/>
                </a:cubicBezTo>
                <a:cubicBezTo>
                  <a:pt x="14931" y="9588"/>
                  <a:pt x="15527" y="9561"/>
                  <a:pt x="16151" y="9534"/>
                </a:cubicBezTo>
                <a:close/>
                <a:moveTo>
                  <a:pt x="13086" y="14687"/>
                </a:moveTo>
                <a:cubicBezTo>
                  <a:pt x="13086" y="14769"/>
                  <a:pt x="13113" y="14877"/>
                  <a:pt x="13141" y="14959"/>
                </a:cubicBezTo>
                <a:lnTo>
                  <a:pt x="12896" y="14959"/>
                </a:lnTo>
                <a:cubicBezTo>
                  <a:pt x="12978" y="14877"/>
                  <a:pt x="13032" y="14796"/>
                  <a:pt x="13086" y="14687"/>
                </a:cubicBezTo>
                <a:close/>
                <a:moveTo>
                  <a:pt x="11242" y="13521"/>
                </a:moveTo>
                <a:lnTo>
                  <a:pt x="11242" y="13521"/>
                </a:lnTo>
                <a:cubicBezTo>
                  <a:pt x="11133" y="13982"/>
                  <a:pt x="11052" y="14470"/>
                  <a:pt x="11025" y="14986"/>
                </a:cubicBezTo>
                <a:cubicBezTo>
                  <a:pt x="10672" y="14959"/>
                  <a:pt x="10293" y="14959"/>
                  <a:pt x="9967" y="14931"/>
                </a:cubicBezTo>
                <a:cubicBezTo>
                  <a:pt x="9994" y="14796"/>
                  <a:pt x="10021" y="14687"/>
                  <a:pt x="10048" y="14579"/>
                </a:cubicBezTo>
                <a:cubicBezTo>
                  <a:pt x="10103" y="14308"/>
                  <a:pt x="10157" y="14009"/>
                  <a:pt x="10211" y="13738"/>
                </a:cubicBezTo>
                <a:cubicBezTo>
                  <a:pt x="10564" y="13657"/>
                  <a:pt x="10889" y="13602"/>
                  <a:pt x="11242" y="13521"/>
                </a:cubicBezTo>
                <a:close/>
                <a:moveTo>
                  <a:pt x="13547" y="9724"/>
                </a:moveTo>
                <a:lnTo>
                  <a:pt x="13547" y="9724"/>
                </a:lnTo>
                <a:cubicBezTo>
                  <a:pt x="13249" y="10673"/>
                  <a:pt x="13141" y="11704"/>
                  <a:pt x="13059" y="12626"/>
                </a:cubicBezTo>
                <a:cubicBezTo>
                  <a:pt x="13005" y="13033"/>
                  <a:pt x="12978" y="13575"/>
                  <a:pt x="13005" y="14118"/>
                </a:cubicBezTo>
                <a:cubicBezTo>
                  <a:pt x="12842" y="14416"/>
                  <a:pt x="12679" y="14714"/>
                  <a:pt x="12490" y="14986"/>
                </a:cubicBezTo>
                <a:lnTo>
                  <a:pt x="11296" y="14986"/>
                </a:lnTo>
                <a:cubicBezTo>
                  <a:pt x="11323" y="14470"/>
                  <a:pt x="11405" y="13955"/>
                  <a:pt x="11513" y="13467"/>
                </a:cubicBezTo>
                <a:cubicBezTo>
                  <a:pt x="11676" y="13413"/>
                  <a:pt x="11866" y="13385"/>
                  <a:pt x="12028" y="13358"/>
                </a:cubicBezTo>
                <a:cubicBezTo>
                  <a:pt x="12176" y="13334"/>
                  <a:pt x="12123" y="13107"/>
                  <a:pt x="11989" y="13107"/>
                </a:cubicBezTo>
                <a:cubicBezTo>
                  <a:pt x="11976" y="13107"/>
                  <a:pt x="11962" y="13109"/>
                  <a:pt x="11947" y="13114"/>
                </a:cubicBezTo>
                <a:cubicBezTo>
                  <a:pt x="11839" y="13114"/>
                  <a:pt x="11730" y="13141"/>
                  <a:pt x="11594" y="13168"/>
                </a:cubicBezTo>
                <a:cubicBezTo>
                  <a:pt x="11676" y="12870"/>
                  <a:pt x="11784" y="12572"/>
                  <a:pt x="11893" y="12273"/>
                </a:cubicBezTo>
                <a:cubicBezTo>
                  <a:pt x="11927" y="12187"/>
                  <a:pt x="11852" y="12122"/>
                  <a:pt x="11778" y="12122"/>
                </a:cubicBezTo>
                <a:cubicBezTo>
                  <a:pt x="11736" y="12122"/>
                  <a:pt x="11695" y="12143"/>
                  <a:pt x="11676" y="12192"/>
                </a:cubicBezTo>
                <a:cubicBezTo>
                  <a:pt x="11540" y="12517"/>
                  <a:pt x="11432" y="12870"/>
                  <a:pt x="11323" y="13223"/>
                </a:cubicBezTo>
                <a:cubicBezTo>
                  <a:pt x="10971" y="13277"/>
                  <a:pt x="10591" y="13358"/>
                  <a:pt x="10238" y="13413"/>
                </a:cubicBezTo>
                <a:cubicBezTo>
                  <a:pt x="10374" y="12545"/>
                  <a:pt x="10401" y="11649"/>
                  <a:pt x="10401" y="10754"/>
                </a:cubicBezTo>
                <a:cubicBezTo>
                  <a:pt x="10401" y="10565"/>
                  <a:pt x="10401" y="10375"/>
                  <a:pt x="10401" y="10185"/>
                </a:cubicBezTo>
                <a:cubicBezTo>
                  <a:pt x="11188" y="10049"/>
                  <a:pt x="11947" y="9914"/>
                  <a:pt x="12734" y="9805"/>
                </a:cubicBezTo>
                <a:cubicBezTo>
                  <a:pt x="13005" y="9778"/>
                  <a:pt x="13276" y="9751"/>
                  <a:pt x="13547" y="9724"/>
                </a:cubicBezTo>
                <a:close/>
                <a:moveTo>
                  <a:pt x="15473" y="15067"/>
                </a:moveTo>
                <a:lnTo>
                  <a:pt x="15473" y="15067"/>
                </a:lnTo>
                <a:cubicBezTo>
                  <a:pt x="15216" y="15535"/>
                  <a:pt x="14877" y="15822"/>
                  <a:pt x="14441" y="15822"/>
                </a:cubicBezTo>
                <a:cubicBezTo>
                  <a:pt x="14372" y="15822"/>
                  <a:pt x="14300" y="15814"/>
                  <a:pt x="14225" y="15799"/>
                </a:cubicBezTo>
                <a:cubicBezTo>
                  <a:pt x="13927" y="15718"/>
                  <a:pt x="13710" y="15501"/>
                  <a:pt x="13574" y="15203"/>
                </a:cubicBezTo>
                <a:cubicBezTo>
                  <a:pt x="14198" y="15176"/>
                  <a:pt x="14849" y="15121"/>
                  <a:pt x="15473" y="15067"/>
                </a:cubicBezTo>
                <a:close/>
                <a:moveTo>
                  <a:pt x="11296" y="15230"/>
                </a:moveTo>
                <a:lnTo>
                  <a:pt x="11296" y="15230"/>
                </a:lnTo>
                <a:cubicBezTo>
                  <a:pt x="11622" y="15257"/>
                  <a:pt x="11947" y="15257"/>
                  <a:pt x="12273" y="15257"/>
                </a:cubicBezTo>
                <a:cubicBezTo>
                  <a:pt x="12001" y="15582"/>
                  <a:pt x="11676" y="15881"/>
                  <a:pt x="11323" y="16098"/>
                </a:cubicBezTo>
                <a:cubicBezTo>
                  <a:pt x="11296" y="15827"/>
                  <a:pt x="11296" y="15528"/>
                  <a:pt x="11296" y="15230"/>
                </a:cubicBezTo>
                <a:close/>
                <a:moveTo>
                  <a:pt x="6658" y="14687"/>
                </a:moveTo>
                <a:cubicBezTo>
                  <a:pt x="7011" y="14769"/>
                  <a:pt x="7363" y="14850"/>
                  <a:pt x="7743" y="14904"/>
                </a:cubicBezTo>
                <a:cubicBezTo>
                  <a:pt x="7553" y="15474"/>
                  <a:pt x="7390" y="16044"/>
                  <a:pt x="7200" y="16586"/>
                </a:cubicBezTo>
                <a:cubicBezTo>
                  <a:pt x="7038" y="16342"/>
                  <a:pt x="6929" y="15989"/>
                  <a:pt x="6875" y="15745"/>
                </a:cubicBezTo>
                <a:cubicBezTo>
                  <a:pt x="6766" y="15393"/>
                  <a:pt x="6712" y="15040"/>
                  <a:pt x="6658" y="14687"/>
                </a:cubicBezTo>
                <a:close/>
                <a:moveTo>
                  <a:pt x="7960" y="14931"/>
                </a:moveTo>
                <a:cubicBezTo>
                  <a:pt x="8340" y="14986"/>
                  <a:pt x="8719" y="15040"/>
                  <a:pt x="9099" y="15094"/>
                </a:cubicBezTo>
                <a:cubicBezTo>
                  <a:pt x="9180" y="15311"/>
                  <a:pt x="9235" y="15501"/>
                  <a:pt x="9343" y="15664"/>
                </a:cubicBezTo>
                <a:cubicBezTo>
                  <a:pt x="9072" y="16315"/>
                  <a:pt x="8638" y="16939"/>
                  <a:pt x="7933" y="16993"/>
                </a:cubicBezTo>
                <a:cubicBezTo>
                  <a:pt x="7901" y="16996"/>
                  <a:pt x="7871" y="16998"/>
                  <a:pt x="7841" y="16998"/>
                </a:cubicBezTo>
                <a:cubicBezTo>
                  <a:pt x="7640" y="16998"/>
                  <a:pt x="7481" y="16921"/>
                  <a:pt x="7363" y="16803"/>
                </a:cubicBezTo>
                <a:cubicBezTo>
                  <a:pt x="7580" y="16179"/>
                  <a:pt x="7770" y="15555"/>
                  <a:pt x="7960" y="14931"/>
                </a:cubicBezTo>
                <a:close/>
                <a:moveTo>
                  <a:pt x="8416" y="1"/>
                </a:moveTo>
                <a:cubicBezTo>
                  <a:pt x="8367" y="1"/>
                  <a:pt x="8319" y="22"/>
                  <a:pt x="8285" y="68"/>
                </a:cubicBezTo>
                <a:cubicBezTo>
                  <a:pt x="7960" y="610"/>
                  <a:pt x="7824" y="1261"/>
                  <a:pt x="7661" y="1858"/>
                </a:cubicBezTo>
                <a:cubicBezTo>
                  <a:pt x="7363" y="2888"/>
                  <a:pt x="7173" y="3946"/>
                  <a:pt x="6983" y="5004"/>
                </a:cubicBezTo>
                <a:cubicBezTo>
                  <a:pt x="6658" y="6903"/>
                  <a:pt x="6414" y="8829"/>
                  <a:pt x="6278" y="10754"/>
                </a:cubicBezTo>
                <a:cubicBezTo>
                  <a:pt x="6088" y="10809"/>
                  <a:pt x="5898" y="10863"/>
                  <a:pt x="5709" y="10917"/>
                </a:cubicBezTo>
                <a:cubicBezTo>
                  <a:pt x="4352" y="11324"/>
                  <a:pt x="2942" y="11812"/>
                  <a:pt x="1667" y="12490"/>
                </a:cubicBezTo>
                <a:cubicBezTo>
                  <a:pt x="1125" y="12165"/>
                  <a:pt x="636" y="11785"/>
                  <a:pt x="175" y="11378"/>
                </a:cubicBezTo>
                <a:cubicBezTo>
                  <a:pt x="160" y="11368"/>
                  <a:pt x="143" y="11363"/>
                  <a:pt x="127" y="11363"/>
                </a:cubicBezTo>
                <a:cubicBezTo>
                  <a:pt x="59" y="11363"/>
                  <a:pt x="1" y="11443"/>
                  <a:pt x="67" y="11487"/>
                </a:cubicBezTo>
                <a:cubicBezTo>
                  <a:pt x="501" y="11894"/>
                  <a:pt x="989" y="12246"/>
                  <a:pt x="1504" y="12572"/>
                </a:cubicBezTo>
                <a:cubicBezTo>
                  <a:pt x="1125" y="12789"/>
                  <a:pt x="772" y="13006"/>
                  <a:pt x="419" y="13250"/>
                </a:cubicBezTo>
                <a:cubicBezTo>
                  <a:pt x="311" y="13331"/>
                  <a:pt x="311" y="13494"/>
                  <a:pt x="419" y="13575"/>
                </a:cubicBezTo>
                <a:cubicBezTo>
                  <a:pt x="1553" y="14357"/>
                  <a:pt x="2927" y="14576"/>
                  <a:pt x="4296" y="14576"/>
                </a:cubicBezTo>
                <a:cubicBezTo>
                  <a:pt x="4827" y="14576"/>
                  <a:pt x="5356" y="14543"/>
                  <a:pt x="5871" y="14497"/>
                </a:cubicBezTo>
                <a:cubicBezTo>
                  <a:pt x="6007" y="14525"/>
                  <a:pt x="6170" y="14552"/>
                  <a:pt x="6305" y="14606"/>
                </a:cubicBezTo>
                <a:cubicBezTo>
                  <a:pt x="6332" y="14877"/>
                  <a:pt x="6387" y="15176"/>
                  <a:pt x="6441" y="15447"/>
                </a:cubicBezTo>
                <a:cubicBezTo>
                  <a:pt x="6522" y="15989"/>
                  <a:pt x="6685" y="16586"/>
                  <a:pt x="7065" y="16993"/>
                </a:cubicBezTo>
                <a:cubicBezTo>
                  <a:pt x="6766" y="17861"/>
                  <a:pt x="6468" y="18702"/>
                  <a:pt x="6170" y="19543"/>
                </a:cubicBezTo>
                <a:cubicBezTo>
                  <a:pt x="6139" y="19603"/>
                  <a:pt x="6186" y="19639"/>
                  <a:pt x="6237" y="19639"/>
                </a:cubicBezTo>
                <a:cubicBezTo>
                  <a:pt x="6277" y="19639"/>
                  <a:pt x="6321" y="19617"/>
                  <a:pt x="6332" y="19570"/>
                </a:cubicBezTo>
                <a:cubicBezTo>
                  <a:pt x="6631" y="18783"/>
                  <a:pt x="6956" y="17969"/>
                  <a:pt x="7228" y="17156"/>
                </a:cubicBezTo>
                <a:cubicBezTo>
                  <a:pt x="7410" y="17295"/>
                  <a:pt x="7626" y="17354"/>
                  <a:pt x="7848" y="17354"/>
                </a:cubicBezTo>
                <a:cubicBezTo>
                  <a:pt x="8187" y="17354"/>
                  <a:pt x="8538" y="17217"/>
                  <a:pt x="8801" y="17020"/>
                </a:cubicBezTo>
                <a:cubicBezTo>
                  <a:pt x="9153" y="16749"/>
                  <a:pt x="9425" y="16369"/>
                  <a:pt x="9614" y="15935"/>
                </a:cubicBezTo>
                <a:cubicBezTo>
                  <a:pt x="9738" y="16036"/>
                  <a:pt x="9880" y="16095"/>
                  <a:pt x="10045" y="16095"/>
                </a:cubicBezTo>
                <a:cubicBezTo>
                  <a:pt x="10278" y="16095"/>
                  <a:pt x="10556" y="15977"/>
                  <a:pt x="10889" y="15691"/>
                </a:cubicBezTo>
                <a:cubicBezTo>
                  <a:pt x="10999" y="15603"/>
                  <a:pt x="10913" y="15444"/>
                  <a:pt x="10805" y="15444"/>
                </a:cubicBezTo>
                <a:cubicBezTo>
                  <a:pt x="10779" y="15444"/>
                  <a:pt x="10752" y="15453"/>
                  <a:pt x="10726" y="15474"/>
                </a:cubicBezTo>
                <a:cubicBezTo>
                  <a:pt x="10477" y="15646"/>
                  <a:pt x="10263" y="15718"/>
                  <a:pt x="10085" y="15718"/>
                </a:cubicBezTo>
                <a:cubicBezTo>
                  <a:pt x="9954" y="15718"/>
                  <a:pt x="9842" y="15679"/>
                  <a:pt x="9750" y="15610"/>
                </a:cubicBezTo>
                <a:cubicBezTo>
                  <a:pt x="9804" y="15447"/>
                  <a:pt x="9831" y="15311"/>
                  <a:pt x="9886" y="15148"/>
                </a:cubicBezTo>
                <a:cubicBezTo>
                  <a:pt x="10265" y="15176"/>
                  <a:pt x="10618" y="15203"/>
                  <a:pt x="10998" y="15230"/>
                </a:cubicBezTo>
                <a:cubicBezTo>
                  <a:pt x="10971" y="15610"/>
                  <a:pt x="10998" y="15989"/>
                  <a:pt x="11025" y="16396"/>
                </a:cubicBezTo>
                <a:cubicBezTo>
                  <a:pt x="11049" y="16494"/>
                  <a:pt x="11140" y="16702"/>
                  <a:pt x="11237" y="16702"/>
                </a:cubicBezTo>
                <a:cubicBezTo>
                  <a:pt x="11248" y="16702"/>
                  <a:pt x="11258" y="16700"/>
                  <a:pt x="11269" y="16695"/>
                </a:cubicBezTo>
                <a:cubicBezTo>
                  <a:pt x="11839" y="16369"/>
                  <a:pt x="12327" y="15962"/>
                  <a:pt x="12707" y="15555"/>
                </a:cubicBezTo>
                <a:lnTo>
                  <a:pt x="12761" y="15555"/>
                </a:lnTo>
                <a:cubicBezTo>
                  <a:pt x="12924" y="15555"/>
                  <a:pt x="13059" y="15393"/>
                  <a:pt x="13222" y="15365"/>
                </a:cubicBezTo>
                <a:cubicBezTo>
                  <a:pt x="13412" y="15799"/>
                  <a:pt x="13683" y="16071"/>
                  <a:pt x="14117" y="16206"/>
                </a:cubicBezTo>
                <a:cubicBezTo>
                  <a:pt x="14247" y="16248"/>
                  <a:pt x="14368" y="16267"/>
                  <a:pt x="14481" y="16267"/>
                </a:cubicBezTo>
                <a:cubicBezTo>
                  <a:pt x="15104" y="16267"/>
                  <a:pt x="15496" y="15687"/>
                  <a:pt x="15772" y="15067"/>
                </a:cubicBezTo>
                <a:cubicBezTo>
                  <a:pt x="15907" y="15040"/>
                  <a:pt x="16043" y="15013"/>
                  <a:pt x="16206" y="14986"/>
                </a:cubicBezTo>
                <a:lnTo>
                  <a:pt x="16260" y="15067"/>
                </a:lnTo>
                <a:cubicBezTo>
                  <a:pt x="16284" y="15099"/>
                  <a:pt x="16314" y="15112"/>
                  <a:pt x="16344" y="15112"/>
                </a:cubicBezTo>
                <a:cubicBezTo>
                  <a:pt x="16416" y="15112"/>
                  <a:pt x="16480" y="15035"/>
                  <a:pt x="16423" y="14959"/>
                </a:cubicBezTo>
                <a:cubicBezTo>
                  <a:pt x="16423" y="14959"/>
                  <a:pt x="16423" y="14931"/>
                  <a:pt x="16423" y="14931"/>
                </a:cubicBezTo>
                <a:cubicBezTo>
                  <a:pt x="17128" y="14823"/>
                  <a:pt x="17833" y="14687"/>
                  <a:pt x="18538" y="14525"/>
                </a:cubicBezTo>
                <a:lnTo>
                  <a:pt x="18538" y="14525"/>
                </a:lnTo>
                <a:cubicBezTo>
                  <a:pt x="18430" y="14796"/>
                  <a:pt x="18294" y="15094"/>
                  <a:pt x="18186" y="15365"/>
                </a:cubicBezTo>
                <a:cubicBezTo>
                  <a:pt x="18149" y="15457"/>
                  <a:pt x="18249" y="15524"/>
                  <a:pt x="18334" y="15524"/>
                </a:cubicBezTo>
                <a:cubicBezTo>
                  <a:pt x="18375" y="15524"/>
                  <a:pt x="18412" y="15509"/>
                  <a:pt x="18430" y="15474"/>
                </a:cubicBezTo>
                <a:cubicBezTo>
                  <a:pt x="18620" y="15121"/>
                  <a:pt x="18782" y="14769"/>
                  <a:pt x="18945" y="14416"/>
                </a:cubicBezTo>
                <a:cubicBezTo>
                  <a:pt x="21359" y="13792"/>
                  <a:pt x="23692" y="12734"/>
                  <a:pt x="25563" y="11161"/>
                </a:cubicBezTo>
                <a:cubicBezTo>
                  <a:pt x="25645" y="11080"/>
                  <a:pt x="25617" y="10971"/>
                  <a:pt x="25536" y="10917"/>
                </a:cubicBezTo>
                <a:cubicBezTo>
                  <a:pt x="24017" y="9832"/>
                  <a:pt x="22119" y="9480"/>
                  <a:pt x="20328" y="9290"/>
                </a:cubicBezTo>
                <a:cubicBezTo>
                  <a:pt x="19813" y="9235"/>
                  <a:pt x="19325" y="9208"/>
                  <a:pt x="18837" y="9181"/>
                </a:cubicBezTo>
                <a:cubicBezTo>
                  <a:pt x="18891" y="9100"/>
                  <a:pt x="18945" y="9018"/>
                  <a:pt x="18999" y="8964"/>
                </a:cubicBezTo>
                <a:cubicBezTo>
                  <a:pt x="19083" y="8860"/>
                  <a:pt x="19005" y="8739"/>
                  <a:pt x="18916" y="8739"/>
                </a:cubicBezTo>
                <a:cubicBezTo>
                  <a:pt x="18889" y="8739"/>
                  <a:pt x="18861" y="8750"/>
                  <a:pt x="18837" y="8774"/>
                </a:cubicBezTo>
                <a:cubicBezTo>
                  <a:pt x="18728" y="8910"/>
                  <a:pt x="18620" y="9046"/>
                  <a:pt x="18511" y="9181"/>
                </a:cubicBezTo>
                <a:cubicBezTo>
                  <a:pt x="18172" y="9168"/>
                  <a:pt x="17826" y="9161"/>
                  <a:pt x="17477" y="9161"/>
                </a:cubicBezTo>
                <a:cubicBezTo>
                  <a:pt x="17128" y="9161"/>
                  <a:pt x="16775" y="9168"/>
                  <a:pt x="16423" y="9181"/>
                </a:cubicBezTo>
                <a:cubicBezTo>
                  <a:pt x="16395" y="9168"/>
                  <a:pt x="16368" y="9161"/>
                  <a:pt x="16341" y="9161"/>
                </a:cubicBezTo>
                <a:cubicBezTo>
                  <a:pt x="16314" y="9161"/>
                  <a:pt x="16287" y="9168"/>
                  <a:pt x="16260" y="9181"/>
                </a:cubicBezTo>
                <a:cubicBezTo>
                  <a:pt x="15636" y="9208"/>
                  <a:pt x="14985" y="9263"/>
                  <a:pt x="14361" y="9317"/>
                </a:cubicBezTo>
                <a:cubicBezTo>
                  <a:pt x="14361" y="9100"/>
                  <a:pt x="14334" y="8883"/>
                  <a:pt x="14334" y="8666"/>
                </a:cubicBezTo>
                <a:cubicBezTo>
                  <a:pt x="14317" y="8567"/>
                  <a:pt x="14240" y="8508"/>
                  <a:pt x="14164" y="8508"/>
                </a:cubicBezTo>
                <a:cubicBezTo>
                  <a:pt x="14115" y="8508"/>
                  <a:pt x="14067" y="8532"/>
                  <a:pt x="14036" y="8584"/>
                </a:cubicBezTo>
                <a:cubicBezTo>
                  <a:pt x="13873" y="8829"/>
                  <a:pt x="13764" y="9100"/>
                  <a:pt x="13656" y="9371"/>
                </a:cubicBezTo>
                <a:cubicBezTo>
                  <a:pt x="13412" y="9398"/>
                  <a:pt x="13168" y="9425"/>
                  <a:pt x="12924" y="9452"/>
                </a:cubicBezTo>
                <a:cubicBezTo>
                  <a:pt x="12083" y="9561"/>
                  <a:pt x="11242" y="9669"/>
                  <a:pt x="10401" y="9832"/>
                </a:cubicBezTo>
                <a:cubicBezTo>
                  <a:pt x="10374" y="9154"/>
                  <a:pt x="10320" y="8476"/>
                  <a:pt x="10157" y="7825"/>
                </a:cubicBezTo>
                <a:cubicBezTo>
                  <a:pt x="10142" y="7751"/>
                  <a:pt x="10078" y="7709"/>
                  <a:pt x="10010" y="7709"/>
                </a:cubicBezTo>
                <a:cubicBezTo>
                  <a:pt x="9954" y="7709"/>
                  <a:pt x="9895" y="7737"/>
                  <a:pt x="9859" y="7798"/>
                </a:cubicBezTo>
                <a:cubicBezTo>
                  <a:pt x="9506" y="8476"/>
                  <a:pt x="9370" y="9290"/>
                  <a:pt x="9208" y="10049"/>
                </a:cubicBezTo>
                <a:lnTo>
                  <a:pt x="9126" y="10049"/>
                </a:lnTo>
                <a:cubicBezTo>
                  <a:pt x="9696" y="6713"/>
                  <a:pt x="9696" y="3322"/>
                  <a:pt x="8584" y="122"/>
                </a:cubicBezTo>
                <a:cubicBezTo>
                  <a:pt x="8552" y="43"/>
                  <a:pt x="8484" y="1"/>
                  <a:pt x="8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 name="Google Shape;1259;p38"/>
          <p:cNvGrpSpPr/>
          <p:nvPr/>
        </p:nvGrpSpPr>
        <p:grpSpPr>
          <a:xfrm>
            <a:off x="3935625" y="617852"/>
            <a:ext cx="1278278" cy="821674"/>
            <a:chOff x="3864288" y="3473986"/>
            <a:chExt cx="1425377" cy="916229"/>
          </a:xfrm>
        </p:grpSpPr>
        <p:sp>
          <p:nvSpPr>
            <p:cNvPr id="1260" name="Google Shape;1260;p38"/>
            <p:cNvSpPr/>
            <p:nvPr/>
          </p:nvSpPr>
          <p:spPr>
            <a:xfrm>
              <a:off x="4914981" y="3866109"/>
              <a:ext cx="374684" cy="228051"/>
            </a:xfrm>
            <a:custGeom>
              <a:rect b="b" l="l" r="r" t="t"/>
              <a:pathLst>
                <a:path extrusionOk="0" h="11781" w="19356">
                  <a:moveTo>
                    <a:pt x="1" y="1"/>
                  </a:moveTo>
                  <a:lnTo>
                    <a:pt x="1" y="11781"/>
                  </a:lnTo>
                  <a:lnTo>
                    <a:pt x="19355" y="11781"/>
                  </a:lnTo>
                  <a:lnTo>
                    <a:pt x="14208" y="5901"/>
                  </a:lnTo>
                  <a:lnTo>
                    <a:pt x="193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8"/>
            <p:cNvSpPr/>
            <p:nvPr/>
          </p:nvSpPr>
          <p:spPr>
            <a:xfrm>
              <a:off x="4758233" y="3961701"/>
              <a:ext cx="300545" cy="132463"/>
            </a:xfrm>
            <a:custGeom>
              <a:rect b="b" l="l" r="r" t="t"/>
              <a:pathLst>
                <a:path extrusionOk="0" fill="none" h="6843" w="15526">
                  <a:moveTo>
                    <a:pt x="8098" y="6843"/>
                  </a:moveTo>
                  <a:lnTo>
                    <a:pt x="15526" y="3328"/>
                  </a:lnTo>
                  <a:lnTo>
                    <a:pt x="0"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8"/>
            <p:cNvSpPr/>
            <p:nvPr/>
          </p:nvSpPr>
          <p:spPr>
            <a:xfrm>
              <a:off x="3864288" y="3866109"/>
              <a:ext cx="374258" cy="228051"/>
            </a:xfrm>
            <a:custGeom>
              <a:rect b="b" l="l" r="r" t="t"/>
              <a:pathLst>
                <a:path extrusionOk="0" h="11781" w="19334">
                  <a:moveTo>
                    <a:pt x="0" y="1"/>
                  </a:moveTo>
                  <a:lnTo>
                    <a:pt x="5147" y="5901"/>
                  </a:lnTo>
                  <a:lnTo>
                    <a:pt x="0" y="11781"/>
                  </a:lnTo>
                  <a:lnTo>
                    <a:pt x="19333" y="11781"/>
                  </a:lnTo>
                  <a:lnTo>
                    <a:pt x="193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8"/>
            <p:cNvSpPr/>
            <p:nvPr/>
          </p:nvSpPr>
          <p:spPr>
            <a:xfrm>
              <a:off x="4091114" y="3961701"/>
              <a:ext cx="383569" cy="132463"/>
            </a:xfrm>
            <a:custGeom>
              <a:rect b="b" l="l" r="r" t="t"/>
              <a:pathLst>
                <a:path extrusionOk="0" fill="none" h="6843" w="19815">
                  <a:moveTo>
                    <a:pt x="7428" y="6843"/>
                  </a:moveTo>
                  <a:lnTo>
                    <a:pt x="0" y="3328"/>
                  </a:lnTo>
                  <a:lnTo>
                    <a:pt x="19815"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8"/>
            <p:cNvSpPr/>
            <p:nvPr/>
          </p:nvSpPr>
          <p:spPr>
            <a:xfrm>
              <a:off x="4236110" y="3473986"/>
              <a:ext cx="681694" cy="916229"/>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8"/>
            <p:cNvSpPr/>
            <p:nvPr/>
          </p:nvSpPr>
          <p:spPr>
            <a:xfrm>
              <a:off x="4389000" y="3906175"/>
              <a:ext cx="375931" cy="332152"/>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no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8"/>
            <p:cNvSpPr/>
            <p:nvPr/>
          </p:nvSpPr>
          <p:spPr>
            <a:xfrm>
              <a:off x="4080989" y="3780642"/>
              <a:ext cx="987871" cy="250331"/>
            </a:xfrm>
            <a:custGeom>
              <a:rect b="b" l="l" r="r" t="t"/>
              <a:pathLst>
                <a:path extrusionOk="0" h="12932" w="51033">
                  <a:moveTo>
                    <a:pt x="0" y="1"/>
                  </a:moveTo>
                  <a:lnTo>
                    <a:pt x="0" y="12932"/>
                  </a:lnTo>
                  <a:lnTo>
                    <a:pt x="51033" y="12932"/>
                  </a:lnTo>
                  <a:lnTo>
                    <a:pt x="510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 name="Google Shape;1267;p38"/>
            <p:cNvGrpSpPr/>
            <p:nvPr/>
          </p:nvGrpSpPr>
          <p:grpSpPr>
            <a:xfrm>
              <a:off x="4135564" y="3864347"/>
              <a:ext cx="448804" cy="87109"/>
              <a:chOff x="10546300" y="3782475"/>
              <a:chExt cx="579625" cy="112500"/>
            </a:xfrm>
          </p:grpSpPr>
          <p:sp>
            <p:nvSpPr>
              <p:cNvPr id="1268" name="Google Shape;1268;p38"/>
              <p:cNvSpPr/>
              <p:nvPr/>
            </p:nvSpPr>
            <p:spPr>
              <a:xfrm>
                <a:off x="10546300" y="3782475"/>
                <a:ext cx="70125" cy="111975"/>
              </a:xfrm>
              <a:custGeom>
                <a:rect b="b" l="l" r="r" t="t"/>
                <a:pathLst>
                  <a:path extrusionOk="0" h="4479" w="2805">
                    <a:moveTo>
                      <a:pt x="1319" y="712"/>
                    </a:moveTo>
                    <a:cubicBezTo>
                      <a:pt x="1737" y="712"/>
                      <a:pt x="1947" y="922"/>
                      <a:pt x="1947" y="1340"/>
                    </a:cubicBezTo>
                    <a:cubicBezTo>
                      <a:pt x="1947" y="1780"/>
                      <a:pt x="1737" y="1989"/>
                      <a:pt x="1319" y="1989"/>
                    </a:cubicBezTo>
                    <a:lnTo>
                      <a:pt x="859" y="1989"/>
                    </a:lnTo>
                    <a:lnTo>
                      <a:pt x="859" y="712"/>
                    </a:lnTo>
                    <a:close/>
                    <a:moveTo>
                      <a:pt x="1" y="1"/>
                    </a:moveTo>
                    <a:lnTo>
                      <a:pt x="1" y="4479"/>
                    </a:lnTo>
                    <a:lnTo>
                      <a:pt x="859" y="4479"/>
                    </a:lnTo>
                    <a:lnTo>
                      <a:pt x="859" y="2679"/>
                    </a:lnTo>
                    <a:lnTo>
                      <a:pt x="1235" y="2679"/>
                    </a:lnTo>
                    <a:cubicBezTo>
                      <a:pt x="1779" y="2679"/>
                      <a:pt x="2177" y="2575"/>
                      <a:pt x="2428" y="2344"/>
                    </a:cubicBezTo>
                    <a:cubicBezTo>
                      <a:pt x="2679" y="2093"/>
                      <a:pt x="2805" y="1780"/>
                      <a:pt x="2805" y="1340"/>
                    </a:cubicBezTo>
                    <a:cubicBezTo>
                      <a:pt x="2805" y="922"/>
                      <a:pt x="2679" y="587"/>
                      <a:pt x="2428" y="357"/>
                    </a:cubicBezTo>
                    <a:cubicBezTo>
                      <a:pt x="2177" y="127"/>
                      <a:pt x="1779"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8"/>
              <p:cNvSpPr/>
              <p:nvPr/>
            </p:nvSpPr>
            <p:spPr>
              <a:xfrm>
                <a:off x="10631575" y="3782475"/>
                <a:ext cx="73250" cy="111975"/>
              </a:xfrm>
              <a:custGeom>
                <a:rect b="b" l="l" r="r" t="t"/>
                <a:pathLst>
                  <a:path extrusionOk="0" h="4479" w="2930">
                    <a:moveTo>
                      <a:pt x="1298" y="712"/>
                    </a:moveTo>
                    <a:cubicBezTo>
                      <a:pt x="1486" y="712"/>
                      <a:pt x="1632" y="775"/>
                      <a:pt x="1737" y="859"/>
                    </a:cubicBezTo>
                    <a:cubicBezTo>
                      <a:pt x="1842" y="963"/>
                      <a:pt x="1904" y="1110"/>
                      <a:pt x="1904" y="1340"/>
                    </a:cubicBezTo>
                    <a:cubicBezTo>
                      <a:pt x="1904" y="1549"/>
                      <a:pt x="1842" y="1717"/>
                      <a:pt x="1737" y="1800"/>
                    </a:cubicBezTo>
                    <a:cubicBezTo>
                      <a:pt x="1632" y="1905"/>
                      <a:pt x="1486" y="1947"/>
                      <a:pt x="1298" y="1947"/>
                    </a:cubicBezTo>
                    <a:lnTo>
                      <a:pt x="858" y="1947"/>
                    </a:lnTo>
                    <a:lnTo>
                      <a:pt x="858" y="712"/>
                    </a:lnTo>
                    <a:close/>
                    <a:moveTo>
                      <a:pt x="0" y="1"/>
                    </a:moveTo>
                    <a:lnTo>
                      <a:pt x="0" y="4479"/>
                    </a:lnTo>
                    <a:lnTo>
                      <a:pt x="858" y="4479"/>
                    </a:lnTo>
                    <a:lnTo>
                      <a:pt x="858" y="2658"/>
                    </a:lnTo>
                    <a:lnTo>
                      <a:pt x="1256" y="2658"/>
                    </a:lnTo>
                    <a:lnTo>
                      <a:pt x="2009" y="4479"/>
                    </a:lnTo>
                    <a:lnTo>
                      <a:pt x="2930" y="4479"/>
                    </a:lnTo>
                    <a:lnTo>
                      <a:pt x="2072" y="2491"/>
                    </a:lnTo>
                    <a:cubicBezTo>
                      <a:pt x="2323" y="2407"/>
                      <a:pt x="2490" y="2261"/>
                      <a:pt x="2595" y="2052"/>
                    </a:cubicBezTo>
                    <a:cubicBezTo>
                      <a:pt x="2699" y="1863"/>
                      <a:pt x="2762" y="1633"/>
                      <a:pt x="2762" y="1340"/>
                    </a:cubicBezTo>
                    <a:cubicBezTo>
                      <a:pt x="2762" y="922"/>
                      <a:pt x="2637" y="587"/>
                      <a:pt x="2386" y="357"/>
                    </a:cubicBezTo>
                    <a:cubicBezTo>
                      <a:pt x="2135" y="127"/>
                      <a:pt x="1758"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8"/>
              <p:cNvSpPr/>
              <p:nvPr/>
            </p:nvSpPr>
            <p:spPr>
              <a:xfrm>
                <a:off x="10718925" y="3782475"/>
                <a:ext cx="21475" cy="111975"/>
              </a:xfrm>
              <a:custGeom>
                <a:rect b="b" l="l" r="r" t="t"/>
                <a:pathLst>
                  <a:path extrusionOk="0" h="4479" w="859">
                    <a:moveTo>
                      <a:pt x="1" y="1"/>
                    </a:moveTo>
                    <a:lnTo>
                      <a:pt x="1" y="4479"/>
                    </a:lnTo>
                    <a:lnTo>
                      <a:pt x="858" y="4479"/>
                    </a:lnTo>
                    <a:lnTo>
                      <a:pt x="8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8"/>
              <p:cNvSpPr/>
              <p:nvPr/>
            </p:nvSpPr>
            <p:spPr>
              <a:xfrm>
                <a:off x="10762350" y="3782475"/>
                <a:ext cx="98875" cy="111975"/>
              </a:xfrm>
              <a:custGeom>
                <a:rect b="b" l="l" r="r" t="t"/>
                <a:pathLst>
                  <a:path extrusionOk="0" h="4479" w="3955">
                    <a:moveTo>
                      <a:pt x="0" y="1"/>
                    </a:moveTo>
                    <a:lnTo>
                      <a:pt x="0" y="4479"/>
                    </a:lnTo>
                    <a:lnTo>
                      <a:pt x="712" y="4479"/>
                    </a:lnTo>
                    <a:lnTo>
                      <a:pt x="712" y="963"/>
                    </a:lnTo>
                    <a:lnTo>
                      <a:pt x="733" y="963"/>
                    </a:lnTo>
                    <a:lnTo>
                      <a:pt x="1653" y="4479"/>
                    </a:lnTo>
                    <a:lnTo>
                      <a:pt x="2281" y="4479"/>
                    </a:lnTo>
                    <a:lnTo>
                      <a:pt x="3202" y="963"/>
                    </a:lnTo>
                    <a:lnTo>
                      <a:pt x="3222" y="963"/>
                    </a:lnTo>
                    <a:lnTo>
                      <a:pt x="3222" y="4479"/>
                    </a:lnTo>
                    <a:lnTo>
                      <a:pt x="3955" y="4479"/>
                    </a:lnTo>
                    <a:lnTo>
                      <a:pt x="3955" y="1"/>
                    </a:lnTo>
                    <a:lnTo>
                      <a:pt x="2741" y="1"/>
                    </a:lnTo>
                    <a:lnTo>
                      <a:pt x="1967" y="2951"/>
                    </a:lnTo>
                    <a:lnTo>
                      <a:pt x="1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8"/>
              <p:cNvSpPr/>
              <p:nvPr/>
            </p:nvSpPr>
            <p:spPr>
              <a:xfrm>
                <a:off x="10873750" y="3782475"/>
                <a:ext cx="82675" cy="111975"/>
              </a:xfrm>
              <a:custGeom>
                <a:rect b="b" l="l" r="r" t="t"/>
                <a:pathLst>
                  <a:path extrusionOk="0" h="4479" w="3307">
                    <a:moveTo>
                      <a:pt x="1654" y="984"/>
                    </a:moveTo>
                    <a:lnTo>
                      <a:pt x="2072" y="2784"/>
                    </a:lnTo>
                    <a:lnTo>
                      <a:pt x="1235" y="2784"/>
                    </a:lnTo>
                    <a:lnTo>
                      <a:pt x="1654" y="984"/>
                    </a:lnTo>
                    <a:close/>
                    <a:moveTo>
                      <a:pt x="1110" y="1"/>
                    </a:moveTo>
                    <a:lnTo>
                      <a:pt x="1" y="4479"/>
                    </a:lnTo>
                    <a:lnTo>
                      <a:pt x="838" y="4479"/>
                    </a:lnTo>
                    <a:lnTo>
                      <a:pt x="1068" y="3537"/>
                    </a:lnTo>
                    <a:lnTo>
                      <a:pt x="2261" y="3537"/>
                    </a:lnTo>
                    <a:lnTo>
                      <a:pt x="2470" y="4479"/>
                    </a:lnTo>
                    <a:lnTo>
                      <a:pt x="3307" y="4479"/>
                    </a:lnTo>
                    <a:lnTo>
                      <a:pt x="22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8"/>
              <p:cNvSpPr/>
              <p:nvPr/>
            </p:nvSpPr>
            <p:spPr>
              <a:xfrm>
                <a:off x="10967400" y="3782475"/>
                <a:ext cx="73250" cy="111975"/>
              </a:xfrm>
              <a:custGeom>
                <a:rect b="b" l="l" r="r" t="t"/>
                <a:pathLst>
                  <a:path extrusionOk="0" h="4479" w="2930">
                    <a:moveTo>
                      <a:pt x="1318" y="712"/>
                    </a:moveTo>
                    <a:cubicBezTo>
                      <a:pt x="1507" y="712"/>
                      <a:pt x="1653" y="775"/>
                      <a:pt x="1758" y="859"/>
                    </a:cubicBezTo>
                    <a:cubicBezTo>
                      <a:pt x="1863" y="963"/>
                      <a:pt x="1925" y="1110"/>
                      <a:pt x="1925" y="1340"/>
                    </a:cubicBezTo>
                    <a:cubicBezTo>
                      <a:pt x="1925" y="1549"/>
                      <a:pt x="1863" y="1717"/>
                      <a:pt x="1758" y="1800"/>
                    </a:cubicBezTo>
                    <a:cubicBezTo>
                      <a:pt x="1653" y="1905"/>
                      <a:pt x="1507" y="1947"/>
                      <a:pt x="1318" y="1947"/>
                    </a:cubicBezTo>
                    <a:lnTo>
                      <a:pt x="879" y="1947"/>
                    </a:lnTo>
                    <a:lnTo>
                      <a:pt x="879" y="712"/>
                    </a:lnTo>
                    <a:close/>
                    <a:moveTo>
                      <a:pt x="0" y="1"/>
                    </a:moveTo>
                    <a:lnTo>
                      <a:pt x="0" y="4479"/>
                    </a:lnTo>
                    <a:lnTo>
                      <a:pt x="858" y="4479"/>
                    </a:lnTo>
                    <a:lnTo>
                      <a:pt x="858" y="2658"/>
                    </a:lnTo>
                    <a:lnTo>
                      <a:pt x="1277" y="2658"/>
                    </a:lnTo>
                    <a:lnTo>
                      <a:pt x="2030" y="4479"/>
                    </a:lnTo>
                    <a:lnTo>
                      <a:pt x="2930" y="4479"/>
                    </a:lnTo>
                    <a:lnTo>
                      <a:pt x="2093" y="2491"/>
                    </a:lnTo>
                    <a:cubicBezTo>
                      <a:pt x="2344" y="2407"/>
                      <a:pt x="2511" y="2261"/>
                      <a:pt x="2616" y="2052"/>
                    </a:cubicBezTo>
                    <a:cubicBezTo>
                      <a:pt x="2720" y="1863"/>
                      <a:pt x="2762" y="1633"/>
                      <a:pt x="2762" y="1340"/>
                    </a:cubicBezTo>
                    <a:cubicBezTo>
                      <a:pt x="2762" y="922"/>
                      <a:pt x="2637" y="587"/>
                      <a:pt x="2407" y="357"/>
                    </a:cubicBezTo>
                    <a:cubicBezTo>
                      <a:pt x="2155" y="127"/>
                      <a:pt x="1758" y="1"/>
                      <a:pt x="12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8"/>
              <p:cNvSpPr/>
              <p:nvPr/>
            </p:nvSpPr>
            <p:spPr>
              <a:xfrm>
                <a:off x="11043250" y="3782475"/>
                <a:ext cx="82675" cy="112500"/>
              </a:xfrm>
              <a:custGeom>
                <a:rect b="b" l="l" r="r" t="t"/>
                <a:pathLst>
                  <a:path extrusionOk="0" h="4500" w="3307">
                    <a:moveTo>
                      <a:pt x="0" y="1"/>
                    </a:moveTo>
                    <a:lnTo>
                      <a:pt x="1235" y="2679"/>
                    </a:lnTo>
                    <a:lnTo>
                      <a:pt x="1235" y="4500"/>
                    </a:lnTo>
                    <a:lnTo>
                      <a:pt x="2093" y="4500"/>
                    </a:lnTo>
                    <a:lnTo>
                      <a:pt x="2093" y="2679"/>
                    </a:lnTo>
                    <a:lnTo>
                      <a:pt x="3306" y="1"/>
                    </a:lnTo>
                    <a:lnTo>
                      <a:pt x="2406" y="1"/>
                    </a:lnTo>
                    <a:lnTo>
                      <a:pt x="1674" y="1821"/>
                    </a:lnTo>
                    <a:lnTo>
                      <a:pt x="9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38"/>
            <p:cNvGrpSpPr/>
            <p:nvPr/>
          </p:nvGrpSpPr>
          <p:grpSpPr>
            <a:xfrm>
              <a:off x="4623218" y="3863147"/>
              <a:ext cx="387227" cy="89122"/>
              <a:chOff x="11176100" y="3780925"/>
              <a:chExt cx="500100" cy="115100"/>
            </a:xfrm>
          </p:grpSpPr>
          <p:sp>
            <p:nvSpPr>
              <p:cNvPr id="1276" name="Google Shape;1276;p38"/>
              <p:cNvSpPr/>
              <p:nvPr/>
            </p:nvSpPr>
            <p:spPr>
              <a:xfrm>
                <a:off x="11176100" y="3780925"/>
                <a:ext cx="72225" cy="115100"/>
              </a:xfrm>
              <a:custGeom>
                <a:rect b="b" l="l" r="r" t="t"/>
                <a:pathLst>
                  <a:path extrusionOk="0" h="4604" w="2889">
                    <a:moveTo>
                      <a:pt x="1465" y="0"/>
                    </a:moveTo>
                    <a:cubicBezTo>
                      <a:pt x="1026" y="0"/>
                      <a:pt x="691" y="126"/>
                      <a:pt x="461" y="335"/>
                    </a:cubicBezTo>
                    <a:cubicBezTo>
                      <a:pt x="231" y="565"/>
                      <a:pt x="126" y="879"/>
                      <a:pt x="126" y="1256"/>
                    </a:cubicBezTo>
                    <a:cubicBezTo>
                      <a:pt x="126" y="1465"/>
                      <a:pt x="168" y="1653"/>
                      <a:pt x="273" y="1800"/>
                    </a:cubicBezTo>
                    <a:cubicBezTo>
                      <a:pt x="357" y="1946"/>
                      <a:pt x="482" y="2072"/>
                      <a:pt x="608" y="2176"/>
                    </a:cubicBezTo>
                    <a:cubicBezTo>
                      <a:pt x="754" y="2281"/>
                      <a:pt x="901" y="2386"/>
                      <a:pt x="1068" y="2469"/>
                    </a:cubicBezTo>
                    <a:cubicBezTo>
                      <a:pt x="1235" y="2553"/>
                      <a:pt x="1403" y="2637"/>
                      <a:pt x="1528" y="2720"/>
                    </a:cubicBezTo>
                    <a:cubicBezTo>
                      <a:pt x="1675" y="2804"/>
                      <a:pt x="1800" y="2909"/>
                      <a:pt x="1884" y="3013"/>
                    </a:cubicBezTo>
                    <a:cubicBezTo>
                      <a:pt x="1989" y="3118"/>
                      <a:pt x="2030" y="3222"/>
                      <a:pt x="2030" y="3369"/>
                    </a:cubicBezTo>
                    <a:cubicBezTo>
                      <a:pt x="2030" y="3536"/>
                      <a:pt x="1989" y="3662"/>
                      <a:pt x="1884" y="3766"/>
                    </a:cubicBezTo>
                    <a:cubicBezTo>
                      <a:pt x="1779" y="3850"/>
                      <a:pt x="1654" y="3913"/>
                      <a:pt x="1507" y="3913"/>
                    </a:cubicBezTo>
                    <a:cubicBezTo>
                      <a:pt x="1445" y="3913"/>
                      <a:pt x="1382" y="3892"/>
                      <a:pt x="1298" y="3871"/>
                    </a:cubicBezTo>
                    <a:cubicBezTo>
                      <a:pt x="1235" y="3850"/>
                      <a:pt x="1173" y="3808"/>
                      <a:pt x="1110" y="3746"/>
                    </a:cubicBezTo>
                    <a:cubicBezTo>
                      <a:pt x="1047" y="3683"/>
                      <a:pt x="984" y="3620"/>
                      <a:pt x="942" y="3515"/>
                    </a:cubicBezTo>
                    <a:cubicBezTo>
                      <a:pt x="901" y="3432"/>
                      <a:pt x="859" y="3306"/>
                      <a:pt x="838" y="3181"/>
                    </a:cubicBezTo>
                    <a:lnTo>
                      <a:pt x="1" y="3348"/>
                    </a:lnTo>
                    <a:cubicBezTo>
                      <a:pt x="105" y="3787"/>
                      <a:pt x="294" y="4122"/>
                      <a:pt x="545" y="4310"/>
                    </a:cubicBezTo>
                    <a:cubicBezTo>
                      <a:pt x="796" y="4520"/>
                      <a:pt x="1110" y="4603"/>
                      <a:pt x="1445" y="4603"/>
                    </a:cubicBezTo>
                    <a:cubicBezTo>
                      <a:pt x="1675" y="4603"/>
                      <a:pt x="1884" y="4582"/>
                      <a:pt x="2051" y="4520"/>
                    </a:cubicBezTo>
                    <a:cubicBezTo>
                      <a:pt x="2240" y="4457"/>
                      <a:pt x="2386" y="4373"/>
                      <a:pt x="2512" y="4269"/>
                    </a:cubicBezTo>
                    <a:cubicBezTo>
                      <a:pt x="2637" y="4164"/>
                      <a:pt x="2721" y="4018"/>
                      <a:pt x="2784" y="3871"/>
                    </a:cubicBezTo>
                    <a:cubicBezTo>
                      <a:pt x="2846" y="3704"/>
                      <a:pt x="2888" y="3536"/>
                      <a:pt x="2888" y="3327"/>
                    </a:cubicBezTo>
                    <a:cubicBezTo>
                      <a:pt x="2888" y="3097"/>
                      <a:pt x="2826" y="2909"/>
                      <a:pt x="2742" y="2741"/>
                    </a:cubicBezTo>
                    <a:cubicBezTo>
                      <a:pt x="2637" y="2574"/>
                      <a:pt x="2533" y="2427"/>
                      <a:pt x="2386" y="2302"/>
                    </a:cubicBezTo>
                    <a:cubicBezTo>
                      <a:pt x="2240" y="2197"/>
                      <a:pt x="2093" y="2093"/>
                      <a:pt x="1926" y="1988"/>
                    </a:cubicBezTo>
                    <a:cubicBezTo>
                      <a:pt x="1758" y="1904"/>
                      <a:pt x="1612" y="1821"/>
                      <a:pt x="1465" y="1737"/>
                    </a:cubicBezTo>
                    <a:cubicBezTo>
                      <a:pt x="1319" y="1674"/>
                      <a:pt x="1214" y="1590"/>
                      <a:pt x="1110" y="1507"/>
                    </a:cubicBezTo>
                    <a:cubicBezTo>
                      <a:pt x="1026" y="1423"/>
                      <a:pt x="963" y="1318"/>
                      <a:pt x="963" y="1214"/>
                    </a:cubicBezTo>
                    <a:cubicBezTo>
                      <a:pt x="963" y="1046"/>
                      <a:pt x="1005" y="942"/>
                      <a:pt x="1089" y="837"/>
                    </a:cubicBezTo>
                    <a:cubicBezTo>
                      <a:pt x="1173" y="753"/>
                      <a:pt x="1298" y="712"/>
                      <a:pt x="1445" y="712"/>
                    </a:cubicBezTo>
                    <a:cubicBezTo>
                      <a:pt x="1591" y="712"/>
                      <a:pt x="1717" y="753"/>
                      <a:pt x="1821" y="858"/>
                    </a:cubicBezTo>
                    <a:cubicBezTo>
                      <a:pt x="1905" y="963"/>
                      <a:pt x="1989" y="1109"/>
                      <a:pt x="2072" y="1318"/>
                    </a:cubicBezTo>
                    <a:lnTo>
                      <a:pt x="2846" y="1088"/>
                    </a:lnTo>
                    <a:cubicBezTo>
                      <a:pt x="2805" y="942"/>
                      <a:pt x="2742" y="795"/>
                      <a:pt x="2658" y="670"/>
                    </a:cubicBezTo>
                    <a:cubicBezTo>
                      <a:pt x="2595" y="523"/>
                      <a:pt x="2491" y="419"/>
                      <a:pt x="2386" y="314"/>
                    </a:cubicBezTo>
                    <a:cubicBezTo>
                      <a:pt x="2261" y="209"/>
                      <a:pt x="2135" y="147"/>
                      <a:pt x="1989" y="84"/>
                    </a:cubicBezTo>
                    <a:cubicBezTo>
                      <a:pt x="1821" y="42"/>
                      <a:pt x="1654" y="0"/>
                      <a:pt x="1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8"/>
              <p:cNvSpPr/>
              <p:nvPr/>
            </p:nvSpPr>
            <p:spPr>
              <a:xfrm>
                <a:off x="11265025" y="3780925"/>
                <a:ext cx="70650" cy="115100"/>
              </a:xfrm>
              <a:custGeom>
                <a:rect b="b" l="l" r="r" t="t"/>
                <a:pathLst>
                  <a:path extrusionOk="0" h="4604" w="2826">
                    <a:moveTo>
                      <a:pt x="1424" y="0"/>
                    </a:moveTo>
                    <a:cubicBezTo>
                      <a:pt x="1214" y="0"/>
                      <a:pt x="1026" y="42"/>
                      <a:pt x="838" y="84"/>
                    </a:cubicBezTo>
                    <a:cubicBezTo>
                      <a:pt x="670" y="147"/>
                      <a:pt x="524" y="230"/>
                      <a:pt x="398" y="335"/>
                    </a:cubicBezTo>
                    <a:cubicBezTo>
                      <a:pt x="273" y="461"/>
                      <a:pt x="168" y="607"/>
                      <a:pt x="105" y="816"/>
                    </a:cubicBezTo>
                    <a:cubicBezTo>
                      <a:pt x="43" y="1005"/>
                      <a:pt x="1" y="1235"/>
                      <a:pt x="1" y="1507"/>
                    </a:cubicBezTo>
                    <a:lnTo>
                      <a:pt x="1" y="3118"/>
                    </a:lnTo>
                    <a:cubicBezTo>
                      <a:pt x="1" y="3390"/>
                      <a:pt x="43" y="3620"/>
                      <a:pt x="105" y="3808"/>
                    </a:cubicBezTo>
                    <a:cubicBezTo>
                      <a:pt x="168" y="3997"/>
                      <a:pt x="273" y="4164"/>
                      <a:pt x="398" y="4269"/>
                    </a:cubicBezTo>
                    <a:cubicBezTo>
                      <a:pt x="524" y="4394"/>
                      <a:pt x="670" y="4478"/>
                      <a:pt x="838" y="4520"/>
                    </a:cubicBezTo>
                    <a:cubicBezTo>
                      <a:pt x="1026" y="4582"/>
                      <a:pt x="1214" y="4603"/>
                      <a:pt x="1424" y="4603"/>
                    </a:cubicBezTo>
                    <a:cubicBezTo>
                      <a:pt x="1612" y="4603"/>
                      <a:pt x="1821" y="4582"/>
                      <a:pt x="1989" y="4520"/>
                    </a:cubicBezTo>
                    <a:cubicBezTo>
                      <a:pt x="2156" y="4478"/>
                      <a:pt x="2302" y="4394"/>
                      <a:pt x="2428" y="4269"/>
                    </a:cubicBezTo>
                    <a:cubicBezTo>
                      <a:pt x="2554" y="4164"/>
                      <a:pt x="2658" y="3997"/>
                      <a:pt x="2721" y="3808"/>
                    </a:cubicBezTo>
                    <a:cubicBezTo>
                      <a:pt x="2784" y="3620"/>
                      <a:pt x="2826" y="3390"/>
                      <a:pt x="2826" y="3118"/>
                    </a:cubicBezTo>
                    <a:lnTo>
                      <a:pt x="2826" y="2930"/>
                    </a:lnTo>
                    <a:lnTo>
                      <a:pt x="1968" y="2930"/>
                    </a:lnTo>
                    <a:lnTo>
                      <a:pt x="1968" y="3222"/>
                    </a:lnTo>
                    <a:cubicBezTo>
                      <a:pt x="1968" y="3474"/>
                      <a:pt x="1926" y="3641"/>
                      <a:pt x="1821" y="3725"/>
                    </a:cubicBezTo>
                    <a:cubicBezTo>
                      <a:pt x="1717" y="3808"/>
                      <a:pt x="1591" y="3850"/>
                      <a:pt x="1403" y="3850"/>
                    </a:cubicBezTo>
                    <a:cubicBezTo>
                      <a:pt x="1235" y="3850"/>
                      <a:pt x="1110" y="3808"/>
                      <a:pt x="1005" y="3725"/>
                    </a:cubicBezTo>
                    <a:cubicBezTo>
                      <a:pt x="901" y="3641"/>
                      <a:pt x="859" y="3474"/>
                      <a:pt x="859" y="3222"/>
                    </a:cubicBezTo>
                    <a:lnTo>
                      <a:pt x="859" y="1402"/>
                    </a:lnTo>
                    <a:cubicBezTo>
                      <a:pt x="859" y="1151"/>
                      <a:pt x="901" y="984"/>
                      <a:pt x="1005" y="900"/>
                    </a:cubicBezTo>
                    <a:cubicBezTo>
                      <a:pt x="1110" y="816"/>
                      <a:pt x="1235" y="774"/>
                      <a:pt x="1403" y="774"/>
                    </a:cubicBezTo>
                    <a:cubicBezTo>
                      <a:pt x="1591" y="774"/>
                      <a:pt x="1717" y="816"/>
                      <a:pt x="1821" y="900"/>
                    </a:cubicBezTo>
                    <a:cubicBezTo>
                      <a:pt x="1926" y="984"/>
                      <a:pt x="1968" y="1151"/>
                      <a:pt x="1968" y="1402"/>
                    </a:cubicBezTo>
                    <a:lnTo>
                      <a:pt x="1968" y="1528"/>
                    </a:lnTo>
                    <a:lnTo>
                      <a:pt x="2826" y="1528"/>
                    </a:lnTo>
                    <a:lnTo>
                      <a:pt x="2826" y="1507"/>
                    </a:lnTo>
                    <a:cubicBezTo>
                      <a:pt x="2826" y="1235"/>
                      <a:pt x="2784" y="1005"/>
                      <a:pt x="2721" y="816"/>
                    </a:cubicBezTo>
                    <a:cubicBezTo>
                      <a:pt x="2658" y="607"/>
                      <a:pt x="2554" y="461"/>
                      <a:pt x="2428" y="335"/>
                    </a:cubicBezTo>
                    <a:cubicBezTo>
                      <a:pt x="2302" y="230"/>
                      <a:pt x="2156" y="147"/>
                      <a:pt x="1989" y="84"/>
                    </a:cubicBezTo>
                    <a:cubicBezTo>
                      <a:pt x="1821" y="42"/>
                      <a:pt x="1612" y="0"/>
                      <a:pt x="1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8"/>
              <p:cNvSpPr/>
              <p:nvPr/>
            </p:nvSpPr>
            <p:spPr>
              <a:xfrm>
                <a:off x="11354475" y="3782475"/>
                <a:ext cx="72750" cy="111975"/>
              </a:xfrm>
              <a:custGeom>
                <a:rect b="b" l="l" r="r" t="t"/>
                <a:pathLst>
                  <a:path extrusionOk="0" h="4479" w="2910">
                    <a:moveTo>
                      <a:pt x="1" y="1"/>
                    </a:moveTo>
                    <a:lnTo>
                      <a:pt x="1" y="4479"/>
                    </a:lnTo>
                    <a:lnTo>
                      <a:pt x="838" y="4479"/>
                    </a:lnTo>
                    <a:lnTo>
                      <a:pt x="838" y="2554"/>
                    </a:lnTo>
                    <a:lnTo>
                      <a:pt x="2051" y="2554"/>
                    </a:lnTo>
                    <a:lnTo>
                      <a:pt x="2051" y="4479"/>
                    </a:lnTo>
                    <a:lnTo>
                      <a:pt x="2909" y="4479"/>
                    </a:lnTo>
                    <a:lnTo>
                      <a:pt x="2909" y="1"/>
                    </a:lnTo>
                    <a:lnTo>
                      <a:pt x="2051" y="1"/>
                    </a:lnTo>
                    <a:lnTo>
                      <a:pt x="2051" y="1800"/>
                    </a:lnTo>
                    <a:lnTo>
                      <a:pt x="838" y="1800"/>
                    </a:lnTo>
                    <a:lnTo>
                      <a:pt x="8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8"/>
              <p:cNvSpPr/>
              <p:nvPr/>
            </p:nvSpPr>
            <p:spPr>
              <a:xfrm>
                <a:off x="11446025" y="3780925"/>
                <a:ext cx="70650" cy="115100"/>
              </a:xfrm>
              <a:custGeom>
                <a:rect b="b" l="l" r="r" t="t"/>
                <a:pathLst>
                  <a:path extrusionOk="0" h="4604" w="2826">
                    <a:moveTo>
                      <a:pt x="1402" y="774"/>
                    </a:moveTo>
                    <a:cubicBezTo>
                      <a:pt x="1591" y="774"/>
                      <a:pt x="1716" y="816"/>
                      <a:pt x="1821" y="900"/>
                    </a:cubicBezTo>
                    <a:cubicBezTo>
                      <a:pt x="1925" y="984"/>
                      <a:pt x="1967" y="1151"/>
                      <a:pt x="1967" y="1402"/>
                    </a:cubicBezTo>
                    <a:lnTo>
                      <a:pt x="1967" y="3222"/>
                    </a:lnTo>
                    <a:cubicBezTo>
                      <a:pt x="1967" y="3474"/>
                      <a:pt x="1925" y="3641"/>
                      <a:pt x="1821" y="3725"/>
                    </a:cubicBezTo>
                    <a:cubicBezTo>
                      <a:pt x="1716" y="3808"/>
                      <a:pt x="1591" y="3850"/>
                      <a:pt x="1402" y="3850"/>
                    </a:cubicBezTo>
                    <a:cubicBezTo>
                      <a:pt x="1235" y="3850"/>
                      <a:pt x="1109" y="3808"/>
                      <a:pt x="1005" y="3725"/>
                    </a:cubicBezTo>
                    <a:cubicBezTo>
                      <a:pt x="900" y="3641"/>
                      <a:pt x="858" y="3474"/>
                      <a:pt x="858" y="3222"/>
                    </a:cubicBezTo>
                    <a:lnTo>
                      <a:pt x="858" y="1402"/>
                    </a:lnTo>
                    <a:cubicBezTo>
                      <a:pt x="858" y="1151"/>
                      <a:pt x="900" y="984"/>
                      <a:pt x="1005" y="900"/>
                    </a:cubicBezTo>
                    <a:cubicBezTo>
                      <a:pt x="1109" y="816"/>
                      <a:pt x="1235" y="774"/>
                      <a:pt x="1402" y="774"/>
                    </a:cubicBezTo>
                    <a:close/>
                    <a:moveTo>
                      <a:pt x="1402" y="0"/>
                    </a:moveTo>
                    <a:cubicBezTo>
                      <a:pt x="1193" y="0"/>
                      <a:pt x="1005" y="42"/>
                      <a:pt x="837" y="84"/>
                    </a:cubicBezTo>
                    <a:cubicBezTo>
                      <a:pt x="670" y="147"/>
                      <a:pt x="524" y="230"/>
                      <a:pt x="398" y="356"/>
                    </a:cubicBezTo>
                    <a:cubicBezTo>
                      <a:pt x="272" y="461"/>
                      <a:pt x="168" y="628"/>
                      <a:pt x="105" y="816"/>
                    </a:cubicBezTo>
                    <a:cubicBezTo>
                      <a:pt x="21" y="1005"/>
                      <a:pt x="0" y="1235"/>
                      <a:pt x="0" y="1507"/>
                    </a:cubicBezTo>
                    <a:lnTo>
                      <a:pt x="0" y="3118"/>
                    </a:lnTo>
                    <a:cubicBezTo>
                      <a:pt x="0" y="3390"/>
                      <a:pt x="21" y="3620"/>
                      <a:pt x="105" y="3808"/>
                    </a:cubicBezTo>
                    <a:cubicBezTo>
                      <a:pt x="168" y="3997"/>
                      <a:pt x="272" y="4164"/>
                      <a:pt x="398" y="4269"/>
                    </a:cubicBezTo>
                    <a:cubicBezTo>
                      <a:pt x="524" y="4394"/>
                      <a:pt x="670" y="4478"/>
                      <a:pt x="837" y="4541"/>
                    </a:cubicBezTo>
                    <a:cubicBezTo>
                      <a:pt x="1005" y="4582"/>
                      <a:pt x="1193" y="4603"/>
                      <a:pt x="1402" y="4603"/>
                    </a:cubicBezTo>
                    <a:cubicBezTo>
                      <a:pt x="1612" y="4603"/>
                      <a:pt x="1800" y="4582"/>
                      <a:pt x="1967" y="4541"/>
                    </a:cubicBezTo>
                    <a:cubicBezTo>
                      <a:pt x="2156" y="4478"/>
                      <a:pt x="2302" y="4394"/>
                      <a:pt x="2428" y="4269"/>
                    </a:cubicBezTo>
                    <a:cubicBezTo>
                      <a:pt x="2553" y="4164"/>
                      <a:pt x="2637" y="3997"/>
                      <a:pt x="2720" y="3808"/>
                    </a:cubicBezTo>
                    <a:cubicBezTo>
                      <a:pt x="2783" y="3620"/>
                      <a:pt x="2825" y="3390"/>
                      <a:pt x="2825" y="3118"/>
                    </a:cubicBezTo>
                    <a:lnTo>
                      <a:pt x="2825" y="1507"/>
                    </a:lnTo>
                    <a:cubicBezTo>
                      <a:pt x="2825" y="1235"/>
                      <a:pt x="2783" y="1005"/>
                      <a:pt x="2720" y="816"/>
                    </a:cubicBezTo>
                    <a:cubicBezTo>
                      <a:pt x="2637" y="607"/>
                      <a:pt x="2553" y="461"/>
                      <a:pt x="2428" y="356"/>
                    </a:cubicBezTo>
                    <a:cubicBezTo>
                      <a:pt x="2302" y="230"/>
                      <a:pt x="2156" y="147"/>
                      <a:pt x="1967" y="84"/>
                    </a:cubicBezTo>
                    <a:cubicBezTo>
                      <a:pt x="1800" y="42"/>
                      <a:pt x="1612" y="0"/>
                      <a:pt x="14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8"/>
              <p:cNvSpPr/>
              <p:nvPr/>
            </p:nvSpPr>
            <p:spPr>
              <a:xfrm>
                <a:off x="11532325" y="3780925"/>
                <a:ext cx="70650" cy="115100"/>
              </a:xfrm>
              <a:custGeom>
                <a:rect b="b" l="l" r="r" t="t"/>
                <a:pathLst>
                  <a:path extrusionOk="0" h="4604" w="2826">
                    <a:moveTo>
                      <a:pt x="1403" y="774"/>
                    </a:moveTo>
                    <a:cubicBezTo>
                      <a:pt x="1591" y="774"/>
                      <a:pt x="1717" y="816"/>
                      <a:pt x="1821" y="900"/>
                    </a:cubicBezTo>
                    <a:cubicBezTo>
                      <a:pt x="1926" y="984"/>
                      <a:pt x="1968" y="1151"/>
                      <a:pt x="1968" y="1402"/>
                    </a:cubicBezTo>
                    <a:lnTo>
                      <a:pt x="1968" y="3222"/>
                    </a:lnTo>
                    <a:cubicBezTo>
                      <a:pt x="1968" y="3474"/>
                      <a:pt x="1926" y="3641"/>
                      <a:pt x="1821" y="3725"/>
                    </a:cubicBezTo>
                    <a:cubicBezTo>
                      <a:pt x="1717" y="3808"/>
                      <a:pt x="1591" y="3850"/>
                      <a:pt x="1403" y="3850"/>
                    </a:cubicBezTo>
                    <a:cubicBezTo>
                      <a:pt x="1235" y="3850"/>
                      <a:pt x="1089" y="3808"/>
                      <a:pt x="1005" y="3725"/>
                    </a:cubicBezTo>
                    <a:cubicBezTo>
                      <a:pt x="901" y="3641"/>
                      <a:pt x="838" y="3474"/>
                      <a:pt x="838" y="3222"/>
                    </a:cubicBezTo>
                    <a:lnTo>
                      <a:pt x="838" y="1402"/>
                    </a:lnTo>
                    <a:cubicBezTo>
                      <a:pt x="838" y="1151"/>
                      <a:pt x="901" y="984"/>
                      <a:pt x="1005" y="900"/>
                    </a:cubicBezTo>
                    <a:cubicBezTo>
                      <a:pt x="1089" y="816"/>
                      <a:pt x="1235" y="774"/>
                      <a:pt x="1403" y="774"/>
                    </a:cubicBezTo>
                    <a:close/>
                    <a:moveTo>
                      <a:pt x="1403" y="0"/>
                    </a:moveTo>
                    <a:cubicBezTo>
                      <a:pt x="1193" y="0"/>
                      <a:pt x="1005" y="42"/>
                      <a:pt x="838" y="84"/>
                    </a:cubicBezTo>
                    <a:cubicBezTo>
                      <a:pt x="670" y="147"/>
                      <a:pt x="524" y="230"/>
                      <a:pt x="398" y="356"/>
                    </a:cubicBezTo>
                    <a:cubicBezTo>
                      <a:pt x="273" y="461"/>
                      <a:pt x="168" y="628"/>
                      <a:pt x="105" y="816"/>
                    </a:cubicBezTo>
                    <a:cubicBezTo>
                      <a:pt x="22" y="1005"/>
                      <a:pt x="1" y="1235"/>
                      <a:pt x="1" y="1507"/>
                    </a:cubicBezTo>
                    <a:lnTo>
                      <a:pt x="1" y="3118"/>
                    </a:lnTo>
                    <a:cubicBezTo>
                      <a:pt x="1" y="3390"/>
                      <a:pt x="22" y="3620"/>
                      <a:pt x="105" y="3808"/>
                    </a:cubicBezTo>
                    <a:cubicBezTo>
                      <a:pt x="168" y="3997"/>
                      <a:pt x="273" y="4164"/>
                      <a:pt x="398" y="4269"/>
                    </a:cubicBezTo>
                    <a:cubicBezTo>
                      <a:pt x="524" y="4394"/>
                      <a:pt x="670" y="4478"/>
                      <a:pt x="838" y="4541"/>
                    </a:cubicBezTo>
                    <a:cubicBezTo>
                      <a:pt x="1005" y="4582"/>
                      <a:pt x="1193" y="4603"/>
                      <a:pt x="1403" y="4603"/>
                    </a:cubicBezTo>
                    <a:cubicBezTo>
                      <a:pt x="1612" y="4603"/>
                      <a:pt x="1800" y="4582"/>
                      <a:pt x="1968" y="4541"/>
                    </a:cubicBezTo>
                    <a:cubicBezTo>
                      <a:pt x="2156" y="4478"/>
                      <a:pt x="2302" y="4394"/>
                      <a:pt x="2428" y="4269"/>
                    </a:cubicBezTo>
                    <a:cubicBezTo>
                      <a:pt x="2553" y="4164"/>
                      <a:pt x="2637" y="3997"/>
                      <a:pt x="2721" y="3808"/>
                    </a:cubicBezTo>
                    <a:cubicBezTo>
                      <a:pt x="2784" y="3620"/>
                      <a:pt x="2826" y="3390"/>
                      <a:pt x="2826" y="3118"/>
                    </a:cubicBezTo>
                    <a:lnTo>
                      <a:pt x="2826" y="1507"/>
                    </a:lnTo>
                    <a:cubicBezTo>
                      <a:pt x="2826" y="1235"/>
                      <a:pt x="2784" y="1005"/>
                      <a:pt x="2721" y="816"/>
                    </a:cubicBezTo>
                    <a:cubicBezTo>
                      <a:pt x="2637" y="607"/>
                      <a:pt x="2553" y="461"/>
                      <a:pt x="2428" y="356"/>
                    </a:cubicBezTo>
                    <a:cubicBezTo>
                      <a:pt x="2302" y="230"/>
                      <a:pt x="2156" y="147"/>
                      <a:pt x="1968" y="84"/>
                    </a:cubicBezTo>
                    <a:cubicBezTo>
                      <a:pt x="1800" y="42"/>
                      <a:pt x="1612" y="0"/>
                      <a:pt x="14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8"/>
              <p:cNvSpPr/>
              <p:nvPr/>
            </p:nvSpPr>
            <p:spPr>
              <a:xfrm>
                <a:off x="11620200" y="3782475"/>
                <a:ext cx="56000" cy="111975"/>
              </a:xfrm>
              <a:custGeom>
                <a:rect b="b" l="l" r="r" t="t"/>
                <a:pathLst>
                  <a:path extrusionOk="0" h="4479" w="2240">
                    <a:moveTo>
                      <a:pt x="1" y="1"/>
                    </a:moveTo>
                    <a:lnTo>
                      <a:pt x="1" y="4479"/>
                    </a:lnTo>
                    <a:lnTo>
                      <a:pt x="2240" y="4479"/>
                    </a:lnTo>
                    <a:lnTo>
                      <a:pt x="2240" y="3725"/>
                    </a:lnTo>
                    <a:lnTo>
                      <a:pt x="859" y="3725"/>
                    </a:lnTo>
                    <a:lnTo>
                      <a:pt x="8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 name="Google Shape;1282;p38"/>
            <p:cNvSpPr/>
            <p:nvPr/>
          </p:nvSpPr>
          <p:spPr>
            <a:xfrm>
              <a:off x="4481325" y="3569950"/>
              <a:ext cx="181022" cy="172246"/>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8"/>
            <p:cNvSpPr/>
            <p:nvPr/>
          </p:nvSpPr>
          <p:spPr>
            <a:xfrm>
              <a:off x="4337099"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8"/>
            <p:cNvSpPr/>
            <p:nvPr/>
          </p:nvSpPr>
          <p:spPr>
            <a:xfrm>
              <a:off x="4701524"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285" name="Google Shape;1285;p38"/>
          <p:cNvCxnSpPr/>
          <p:nvPr/>
        </p:nvCxnSpPr>
        <p:spPr>
          <a:xfrm>
            <a:off x="2777314" y="2908828"/>
            <a:ext cx="3594900" cy="0"/>
          </a:xfrm>
          <a:prstGeom prst="straightConnector1">
            <a:avLst/>
          </a:prstGeom>
          <a:noFill/>
          <a:ln cap="flat" cmpd="sng" w="19050">
            <a:solidFill>
              <a:schemeClr val="dk2"/>
            </a:solidFill>
            <a:prstDash val="solid"/>
            <a:round/>
            <a:headEnd len="med" w="med" type="none"/>
            <a:tailEnd len="med" w="med" type="none"/>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9" name="Shape 1289"/>
        <p:cNvGrpSpPr/>
        <p:nvPr/>
      </p:nvGrpSpPr>
      <p:grpSpPr>
        <a:xfrm>
          <a:off x="0" y="0"/>
          <a:ext cx="0" cy="0"/>
          <a:chOff x="0" y="0"/>
          <a:chExt cx="0" cy="0"/>
        </a:xfrm>
      </p:grpSpPr>
      <p:sp>
        <p:nvSpPr>
          <p:cNvPr id="1290" name="Google Shape;1290;p39"/>
          <p:cNvSpPr txBox="1"/>
          <p:nvPr>
            <p:ph type="title"/>
          </p:nvPr>
        </p:nvSpPr>
        <p:spPr>
          <a:xfrm>
            <a:off x="1939100" y="1210911"/>
            <a:ext cx="5257500" cy="62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SCIENCE</a:t>
            </a:r>
            <a:r>
              <a:rPr lang="en"/>
              <a:t> AWARD</a:t>
            </a:r>
            <a:endParaRPr/>
          </a:p>
        </p:txBody>
      </p:sp>
      <p:sp>
        <p:nvSpPr>
          <p:cNvPr id="1291" name="Google Shape;1291;p39"/>
          <p:cNvSpPr txBox="1"/>
          <p:nvPr>
            <p:ph idx="2" type="title"/>
          </p:nvPr>
        </p:nvSpPr>
        <p:spPr>
          <a:xfrm>
            <a:off x="2818800" y="1887929"/>
            <a:ext cx="3506400" cy="40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Nate McDonald</a:t>
            </a:r>
            <a:endParaRPr/>
          </a:p>
        </p:txBody>
      </p:sp>
      <p:sp>
        <p:nvSpPr>
          <p:cNvPr id="1292" name="Google Shape;1292;p39"/>
          <p:cNvSpPr txBox="1"/>
          <p:nvPr>
            <p:ph idx="1" type="subTitle"/>
          </p:nvPr>
        </p:nvSpPr>
        <p:spPr>
          <a:xfrm>
            <a:off x="3016850" y="2461145"/>
            <a:ext cx="3110100" cy="75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cxnSp>
        <p:nvCxnSpPr>
          <p:cNvPr id="1293" name="Google Shape;1293;p39"/>
          <p:cNvCxnSpPr/>
          <p:nvPr/>
        </p:nvCxnSpPr>
        <p:spPr>
          <a:xfrm>
            <a:off x="2770400" y="2384832"/>
            <a:ext cx="3594900" cy="0"/>
          </a:xfrm>
          <a:prstGeom prst="straightConnector1">
            <a:avLst/>
          </a:prstGeom>
          <a:noFill/>
          <a:ln cap="flat" cmpd="sng" w="19050">
            <a:solidFill>
              <a:schemeClr val="dk2"/>
            </a:solidFill>
            <a:prstDash val="solid"/>
            <a:round/>
            <a:headEnd len="med" w="med" type="none"/>
            <a:tailEnd len="med" w="med" type="none"/>
          </a:ln>
        </p:spPr>
      </p:cxnSp>
      <p:sp>
        <p:nvSpPr>
          <p:cNvPr id="1294" name="Google Shape;1294;p39"/>
          <p:cNvSpPr txBox="1"/>
          <p:nvPr>
            <p:ph idx="4294967295" type="subTitle"/>
          </p:nvPr>
        </p:nvSpPr>
        <p:spPr>
          <a:xfrm>
            <a:off x="2000475" y="4030928"/>
            <a:ext cx="1710000" cy="17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Luis Ruiz</a:t>
            </a:r>
            <a:endParaRPr sz="1200"/>
          </a:p>
        </p:txBody>
      </p:sp>
      <p:sp>
        <p:nvSpPr>
          <p:cNvPr id="1295" name="Google Shape;1295;p39"/>
          <p:cNvSpPr txBox="1"/>
          <p:nvPr>
            <p:ph idx="4294967295" type="subTitle"/>
          </p:nvPr>
        </p:nvSpPr>
        <p:spPr>
          <a:xfrm>
            <a:off x="5439203" y="4032193"/>
            <a:ext cx="1710000" cy="17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Rose Jimenez</a:t>
            </a:r>
            <a:endParaRPr sz="1200"/>
          </a:p>
        </p:txBody>
      </p:sp>
      <p:sp>
        <p:nvSpPr>
          <p:cNvPr id="1296" name="Google Shape;1296;p39"/>
          <p:cNvSpPr txBox="1"/>
          <p:nvPr>
            <p:ph idx="4294967295" type="subTitle"/>
          </p:nvPr>
        </p:nvSpPr>
        <p:spPr>
          <a:xfrm>
            <a:off x="1941075" y="4363702"/>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Principal</a:t>
            </a:r>
            <a:endParaRPr sz="1000"/>
          </a:p>
        </p:txBody>
      </p:sp>
      <p:sp>
        <p:nvSpPr>
          <p:cNvPr id="1297" name="Google Shape;1297;p39"/>
          <p:cNvSpPr txBox="1"/>
          <p:nvPr>
            <p:ph idx="4294967295" type="subTitle"/>
          </p:nvPr>
        </p:nvSpPr>
        <p:spPr>
          <a:xfrm>
            <a:off x="5373776" y="4365485"/>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Teacher </a:t>
            </a:r>
            <a:endParaRPr sz="1000"/>
          </a:p>
        </p:txBody>
      </p:sp>
      <p:sp>
        <p:nvSpPr>
          <p:cNvPr id="1298" name="Google Shape;1298;p39"/>
          <p:cNvSpPr/>
          <p:nvPr/>
        </p:nvSpPr>
        <p:spPr>
          <a:xfrm>
            <a:off x="5860963" y="3563432"/>
            <a:ext cx="854425" cy="332100"/>
          </a:xfrm>
          <a:custGeom>
            <a:rect b="b" l="l" r="r" t="t"/>
            <a:pathLst>
              <a:path extrusionOk="0" h="13284" w="34177">
                <a:moveTo>
                  <a:pt x="19340" y="4476"/>
                </a:moveTo>
                <a:lnTo>
                  <a:pt x="19340" y="4476"/>
                </a:lnTo>
                <a:cubicBezTo>
                  <a:pt x="19232" y="5154"/>
                  <a:pt x="18933" y="5860"/>
                  <a:pt x="18635" y="6484"/>
                </a:cubicBezTo>
                <a:cubicBezTo>
                  <a:pt x="18499" y="6809"/>
                  <a:pt x="18309" y="7135"/>
                  <a:pt x="18147" y="7433"/>
                </a:cubicBezTo>
                <a:cubicBezTo>
                  <a:pt x="17713" y="7541"/>
                  <a:pt x="17279" y="7677"/>
                  <a:pt x="16872" y="7785"/>
                </a:cubicBezTo>
                <a:cubicBezTo>
                  <a:pt x="16682" y="7785"/>
                  <a:pt x="16492" y="7758"/>
                  <a:pt x="16329" y="7758"/>
                </a:cubicBezTo>
                <a:cubicBezTo>
                  <a:pt x="16953" y="6456"/>
                  <a:pt x="17903" y="4883"/>
                  <a:pt x="19340" y="4476"/>
                </a:cubicBezTo>
                <a:close/>
                <a:moveTo>
                  <a:pt x="16091" y="272"/>
                </a:moveTo>
                <a:cubicBezTo>
                  <a:pt x="16221" y="272"/>
                  <a:pt x="16221" y="1278"/>
                  <a:pt x="16194" y="1411"/>
                </a:cubicBezTo>
                <a:cubicBezTo>
                  <a:pt x="16194" y="1873"/>
                  <a:pt x="16085" y="2306"/>
                  <a:pt x="15950" y="2740"/>
                </a:cubicBezTo>
                <a:cubicBezTo>
                  <a:pt x="15651" y="3717"/>
                  <a:pt x="15163" y="4612"/>
                  <a:pt x="14594" y="5426"/>
                </a:cubicBezTo>
                <a:cubicBezTo>
                  <a:pt x="14024" y="6294"/>
                  <a:pt x="13346" y="7107"/>
                  <a:pt x="12586" y="7840"/>
                </a:cubicBezTo>
                <a:cubicBezTo>
                  <a:pt x="12098" y="7867"/>
                  <a:pt x="11610" y="7921"/>
                  <a:pt x="11149" y="7975"/>
                </a:cubicBezTo>
                <a:cubicBezTo>
                  <a:pt x="11529" y="5995"/>
                  <a:pt x="12369" y="4070"/>
                  <a:pt x="13481" y="2442"/>
                </a:cubicBezTo>
                <a:cubicBezTo>
                  <a:pt x="14105" y="1547"/>
                  <a:pt x="14946" y="516"/>
                  <a:pt x="16085" y="272"/>
                </a:cubicBezTo>
                <a:cubicBezTo>
                  <a:pt x="16087" y="272"/>
                  <a:pt x="16089" y="272"/>
                  <a:pt x="16091" y="272"/>
                </a:cubicBezTo>
                <a:close/>
                <a:moveTo>
                  <a:pt x="20154" y="7785"/>
                </a:moveTo>
                <a:lnTo>
                  <a:pt x="20154" y="7785"/>
                </a:lnTo>
                <a:cubicBezTo>
                  <a:pt x="20127" y="7894"/>
                  <a:pt x="20127" y="8002"/>
                  <a:pt x="20100" y="8111"/>
                </a:cubicBezTo>
                <a:cubicBezTo>
                  <a:pt x="19910" y="8084"/>
                  <a:pt x="19720" y="8057"/>
                  <a:pt x="19530" y="8030"/>
                </a:cubicBezTo>
                <a:cubicBezTo>
                  <a:pt x="19747" y="7921"/>
                  <a:pt x="19937" y="7840"/>
                  <a:pt x="20154" y="7785"/>
                </a:cubicBezTo>
                <a:close/>
                <a:moveTo>
                  <a:pt x="12234" y="8165"/>
                </a:moveTo>
                <a:lnTo>
                  <a:pt x="12234" y="8165"/>
                </a:lnTo>
                <a:cubicBezTo>
                  <a:pt x="11854" y="8491"/>
                  <a:pt x="11447" y="8816"/>
                  <a:pt x="11013" y="9087"/>
                </a:cubicBezTo>
                <a:cubicBezTo>
                  <a:pt x="11013" y="9087"/>
                  <a:pt x="10986" y="9115"/>
                  <a:pt x="10959" y="9115"/>
                </a:cubicBezTo>
                <a:cubicBezTo>
                  <a:pt x="10959" y="8952"/>
                  <a:pt x="10986" y="8789"/>
                  <a:pt x="11013" y="8653"/>
                </a:cubicBezTo>
                <a:cubicBezTo>
                  <a:pt x="11040" y="8518"/>
                  <a:pt x="11067" y="8382"/>
                  <a:pt x="11067" y="8274"/>
                </a:cubicBezTo>
                <a:cubicBezTo>
                  <a:pt x="11474" y="8219"/>
                  <a:pt x="11854" y="8192"/>
                  <a:pt x="12234" y="8165"/>
                </a:cubicBezTo>
                <a:close/>
                <a:moveTo>
                  <a:pt x="15841" y="8030"/>
                </a:moveTo>
                <a:cubicBezTo>
                  <a:pt x="15841" y="8030"/>
                  <a:pt x="15841" y="8057"/>
                  <a:pt x="15841" y="8057"/>
                </a:cubicBezTo>
                <a:cubicBezTo>
                  <a:pt x="14214" y="8491"/>
                  <a:pt x="12613" y="8925"/>
                  <a:pt x="10986" y="9359"/>
                </a:cubicBezTo>
                <a:cubicBezTo>
                  <a:pt x="11420" y="9087"/>
                  <a:pt x="11800" y="8789"/>
                  <a:pt x="12152" y="8491"/>
                </a:cubicBezTo>
                <a:cubicBezTo>
                  <a:pt x="12288" y="8382"/>
                  <a:pt x="12424" y="8247"/>
                  <a:pt x="12559" y="8138"/>
                </a:cubicBezTo>
                <a:cubicBezTo>
                  <a:pt x="12695" y="8111"/>
                  <a:pt x="12830" y="8111"/>
                  <a:pt x="12966" y="8111"/>
                </a:cubicBezTo>
                <a:cubicBezTo>
                  <a:pt x="13915" y="8057"/>
                  <a:pt x="14865" y="8030"/>
                  <a:pt x="15841" y="8030"/>
                </a:cubicBezTo>
                <a:close/>
                <a:moveTo>
                  <a:pt x="10796" y="8301"/>
                </a:moveTo>
                <a:lnTo>
                  <a:pt x="10796" y="8301"/>
                </a:lnTo>
                <a:cubicBezTo>
                  <a:pt x="10715" y="8626"/>
                  <a:pt x="10688" y="8952"/>
                  <a:pt x="10661" y="9304"/>
                </a:cubicBezTo>
                <a:cubicBezTo>
                  <a:pt x="10444" y="9413"/>
                  <a:pt x="10254" y="9521"/>
                  <a:pt x="10037" y="9603"/>
                </a:cubicBezTo>
                <a:lnTo>
                  <a:pt x="9142" y="9820"/>
                </a:lnTo>
                <a:cubicBezTo>
                  <a:pt x="8545" y="9793"/>
                  <a:pt x="8491" y="9169"/>
                  <a:pt x="8599" y="8599"/>
                </a:cubicBezTo>
                <a:cubicBezTo>
                  <a:pt x="9331" y="8491"/>
                  <a:pt x="10064" y="8382"/>
                  <a:pt x="10796" y="8301"/>
                </a:cubicBezTo>
                <a:close/>
                <a:moveTo>
                  <a:pt x="8436" y="8626"/>
                </a:moveTo>
                <a:lnTo>
                  <a:pt x="8436" y="8626"/>
                </a:lnTo>
                <a:cubicBezTo>
                  <a:pt x="8355" y="9142"/>
                  <a:pt x="8382" y="9684"/>
                  <a:pt x="8789" y="9901"/>
                </a:cubicBezTo>
                <a:cubicBezTo>
                  <a:pt x="6158" y="10525"/>
                  <a:pt x="3473" y="10986"/>
                  <a:pt x="787" y="11176"/>
                </a:cubicBezTo>
                <a:cubicBezTo>
                  <a:pt x="2252" y="10254"/>
                  <a:pt x="3961" y="9684"/>
                  <a:pt x="5643" y="9250"/>
                </a:cubicBezTo>
                <a:cubicBezTo>
                  <a:pt x="6565" y="9006"/>
                  <a:pt x="7487" y="8816"/>
                  <a:pt x="8436" y="8626"/>
                </a:cubicBezTo>
                <a:close/>
                <a:moveTo>
                  <a:pt x="17197" y="8084"/>
                </a:moveTo>
                <a:cubicBezTo>
                  <a:pt x="17387" y="8084"/>
                  <a:pt x="17577" y="8111"/>
                  <a:pt x="17740" y="8111"/>
                </a:cubicBezTo>
                <a:cubicBezTo>
                  <a:pt x="17523" y="8436"/>
                  <a:pt x="17306" y="8789"/>
                  <a:pt x="17089" y="9115"/>
                </a:cubicBezTo>
                <a:cubicBezTo>
                  <a:pt x="16492" y="9955"/>
                  <a:pt x="15814" y="10742"/>
                  <a:pt x="15055" y="11447"/>
                </a:cubicBezTo>
                <a:cubicBezTo>
                  <a:pt x="15244" y="10389"/>
                  <a:pt x="15624" y="9332"/>
                  <a:pt x="16031" y="8382"/>
                </a:cubicBezTo>
                <a:cubicBezTo>
                  <a:pt x="16411" y="8301"/>
                  <a:pt x="16818" y="8192"/>
                  <a:pt x="17197" y="8084"/>
                </a:cubicBezTo>
                <a:close/>
                <a:moveTo>
                  <a:pt x="19123" y="8247"/>
                </a:moveTo>
                <a:cubicBezTo>
                  <a:pt x="19422" y="8301"/>
                  <a:pt x="19720" y="8328"/>
                  <a:pt x="20018" y="8382"/>
                </a:cubicBezTo>
                <a:cubicBezTo>
                  <a:pt x="19693" y="9386"/>
                  <a:pt x="18906" y="10308"/>
                  <a:pt x="18255" y="11013"/>
                </a:cubicBezTo>
                <a:cubicBezTo>
                  <a:pt x="18038" y="11230"/>
                  <a:pt x="17821" y="11474"/>
                  <a:pt x="17577" y="11691"/>
                </a:cubicBezTo>
                <a:cubicBezTo>
                  <a:pt x="17252" y="11366"/>
                  <a:pt x="17116" y="10932"/>
                  <a:pt x="17333" y="10308"/>
                </a:cubicBezTo>
                <a:cubicBezTo>
                  <a:pt x="17604" y="9494"/>
                  <a:pt x="18309" y="8735"/>
                  <a:pt x="19123" y="8247"/>
                </a:cubicBezTo>
                <a:close/>
                <a:moveTo>
                  <a:pt x="20317" y="8491"/>
                </a:moveTo>
                <a:cubicBezTo>
                  <a:pt x="22242" y="8491"/>
                  <a:pt x="24277" y="9359"/>
                  <a:pt x="25796" y="10633"/>
                </a:cubicBezTo>
                <a:cubicBezTo>
                  <a:pt x="25063" y="11230"/>
                  <a:pt x="23978" y="11501"/>
                  <a:pt x="23110" y="11746"/>
                </a:cubicBezTo>
                <a:cubicBezTo>
                  <a:pt x="21991" y="12062"/>
                  <a:pt x="20827" y="12269"/>
                  <a:pt x="19679" y="12269"/>
                </a:cubicBezTo>
                <a:cubicBezTo>
                  <a:pt x="19548" y="12269"/>
                  <a:pt x="19417" y="12266"/>
                  <a:pt x="19286" y="12261"/>
                </a:cubicBezTo>
                <a:cubicBezTo>
                  <a:pt x="18743" y="12261"/>
                  <a:pt x="18228" y="12125"/>
                  <a:pt x="17821" y="11881"/>
                </a:cubicBezTo>
                <a:cubicBezTo>
                  <a:pt x="18011" y="11691"/>
                  <a:pt x="18201" y="11556"/>
                  <a:pt x="18391" y="11393"/>
                </a:cubicBezTo>
                <a:cubicBezTo>
                  <a:pt x="19123" y="10606"/>
                  <a:pt x="19991" y="9359"/>
                  <a:pt x="20317" y="8491"/>
                </a:cubicBezTo>
                <a:close/>
                <a:moveTo>
                  <a:pt x="15624" y="8491"/>
                </a:moveTo>
                <a:cubicBezTo>
                  <a:pt x="15190" y="9521"/>
                  <a:pt x="14811" y="10633"/>
                  <a:pt x="14675" y="11773"/>
                </a:cubicBezTo>
                <a:cubicBezTo>
                  <a:pt x="14132" y="12207"/>
                  <a:pt x="13509" y="12559"/>
                  <a:pt x="12830" y="12614"/>
                </a:cubicBezTo>
                <a:cubicBezTo>
                  <a:pt x="12769" y="12619"/>
                  <a:pt x="12709" y="12621"/>
                  <a:pt x="12650" y="12621"/>
                </a:cubicBezTo>
                <a:cubicBezTo>
                  <a:pt x="11230" y="12621"/>
                  <a:pt x="10906" y="11067"/>
                  <a:pt x="10932" y="9738"/>
                </a:cubicBezTo>
                <a:cubicBezTo>
                  <a:pt x="12505" y="9359"/>
                  <a:pt x="14051" y="8925"/>
                  <a:pt x="15624" y="8491"/>
                </a:cubicBezTo>
                <a:close/>
                <a:moveTo>
                  <a:pt x="18092" y="8138"/>
                </a:moveTo>
                <a:cubicBezTo>
                  <a:pt x="18282" y="8165"/>
                  <a:pt x="18472" y="8165"/>
                  <a:pt x="18662" y="8192"/>
                </a:cubicBezTo>
                <a:cubicBezTo>
                  <a:pt x="17957" y="8708"/>
                  <a:pt x="17387" y="9386"/>
                  <a:pt x="17089" y="10091"/>
                </a:cubicBezTo>
                <a:cubicBezTo>
                  <a:pt x="16791" y="10823"/>
                  <a:pt x="16926" y="11447"/>
                  <a:pt x="17333" y="11881"/>
                </a:cubicBezTo>
                <a:cubicBezTo>
                  <a:pt x="16647" y="12488"/>
                  <a:pt x="15832" y="12967"/>
                  <a:pt x="14988" y="12967"/>
                </a:cubicBezTo>
                <a:cubicBezTo>
                  <a:pt x="14965" y="12967"/>
                  <a:pt x="14942" y="12967"/>
                  <a:pt x="14919" y="12966"/>
                </a:cubicBezTo>
                <a:cubicBezTo>
                  <a:pt x="14919" y="12641"/>
                  <a:pt x="14946" y="12288"/>
                  <a:pt x="14973" y="11935"/>
                </a:cubicBezTo>
                <a:cubicBezTo>
                  <a:pt x="15461" y="11529"/>
                  <a:pt x="15895" y="11067"/>
                  <a:pt x="16248" y="10688"/>
                </a:cubicBezTo>
                <a:cubicBezTo>
                  <a:pt x="16926" y="9901"/>
                  <a:pt x="17550" y="9033"/>
                  <a:pt x="18092" y="8138"/>
                </a:cubicBezTo>
                <a:close/>
                <a:moveTo>
                  <a:pt x="16194" y="1"/>
                </a:moveTo>
                <a:cubicBezTo>
                  <a:pt x="14539" y="218"/>
                  <a:pt x="13400" y="1981"/>
                  <a:pt x="12641" y="3283"/>
                </a:cubicBezTo>
                <a:cubicBezTo>
                  <a:pt x="11800" y="4721"/>
                  <a:pt x="11149" y="6348"/>
                  <a:pt x="10823" y="8002"/>
                </a:cubicBezTo>
                <a:cubicBezTo>
                  <a:pt x="10118" y="8084"/>
                  <a:pt x="9386" y="8165"/>
                  <a:pt x="8653" y="8301"/>
                </a:cubicBezTo>
                <a:cubicBezTo>
                  <a:pt x="8653" y="8274"/>
                  <a:pt x="8681" y="8247"/>
                  <a:pt x="8681" y="8219"/>
                </a:cubicBezTo>
                <a:cubicBezTo>
                  <a:pt x="8696" y="8159"/>
                  <a:pt x="8651" y="8123"/>
                  <a:pt x="8604" y="8123"/>
                </a:cubicBezTo>
                <a:cubicBezTo>
                  <a:pt x="8568" y="8123"/>
                  <a:pt x="8530" y="8145"/>
                  <a:pt x="8518" y="8192"/>
                </a:cubicBezTo>
                <a:cubicBezTo>
                  <a:pt x="8491" y="8219"/>
                  <a:pt x="8491" y="8274"/>
                  <a:pt x="8464" y="8328"/>
                </a:cubicBezTo>
                <a:cubicBezTo>
                  <a:pt x="7894" y="8436"/>
                  <a:pt x="7324" y="8545"/>
                  <a:pt x="6755" y="8681"/>
                </a:cubicBezTo>
                <a:cubicBezTo>
                  <a:pt x="4802" y="9115"/>
                  <a:pt x="2795" y="9711"/>
                  <a:pt x="1032" y="10661"/>
                </a:cubicBezTo>
                <a:cubicBezTo>
                  <a:pt x="706" y="10850"/>
                  <a:pt x="408" y="11040"/>
                  <a:pt x="136" y="11230"/>
                </a:cubicBezTo>
                <a:cubicBezTo>
                  <a:pt x="1" y="11312"/>
                  <a:pt x="28" y="11529"/>
                  <a:pt x="191" y="11529"/>
                </a:cubicBezTo>
                <a:cubicBezTo>
                  <a:pt x="3744" y="11393"/>
                  <a:pt x="7189" y="10688"/>
                  <a:pt x="10606" y="9820"/>
                </a:cubicBezTo>
                <a:cubicBezTo>
                  <a:pt x="10606" y="11095"/>
                  <a:pt x="10959" y="12559"/>
                  <a:pt x="12315" y="12885"/>
                </a:cubicBezTo>
                <a:cubicBezTo>
                  <a:pt x="12467" y="12920"/>
                  <a:pt x="12619" y="12937"/>
                  <a:pt x="12769" y="12937"/>
                </a:cubicBezTo>
                <a:cubicBezTo>
                  <a:pt x="13421" y="12937"/>
                  <a:pt x="14047" y="12626"/>
                  <a:pt x="14621" y="12207"/>
                </a:cubicBezTo>
                <a:lnTo>
                  <a:pt x="14621" y="12207"/>
                </a:lnTo>
                <a:cubicBezTo>
                  <a:pt x="14594" y="12505"/>
                  <a:pt x="14594" y="12803"/>
                  <a:pt x="14594" y="13102"/>
                </a:cubicBezTo>
                <a:cubicBezTo>
                  <a:pt x="14621" y="13210"/>
                  <a:pt x="14675" y="13264"/>
                  <a:pt x="14783" y="13264"/>
                </a:cubicBezTo>
                <a:cubicBezTo>
                  <a:pt x="14877" y="13277"/>
                  <a:pt x="14970" y="13283"/>
                  <a:pt x="15064" y="13283"/>
                </a:cubicBezTo>
                <a:cubicBezTo>
                  <a:pt x="15968" y="13283"/>
                  <a:pt x="16839" y="12713"/>
                  <a:pt x="17577" y="12098"/>
                </a:cubicBezTo>
                <a:cubicBezTo>
                  <a:pt x="17821" y="12261"/>
                  <a:pt x="18120" y="12397"/>
                  <a:pt x="18445" y="12451"/>
                </a:cubicBezTo>
                <a:cubicBezTo>
                  <a:pt x="18851" y="12537"/>
                  <a:pt x="19270" y="12573"/>
                  <a:pt x="19693" y="12573"/>
                </a:cubicBezTo>
                <a:cubicBezTo>
                  <a:pt x="20742" y="12573"/>
                  <a:pt x="21819" y="12349"/>
                  <a:pt x="22785" y="12098"/>
                </a:cubicBezTo>
                <a:cubicBezTo>
                  <a:pt x="23870" y="11827"/>
                  <a:pt x="25280" y="11474"/>
                  <a:pt x="26121" y="10661"/>
                </a:cubicBezTo>
                <a:cubicBezTo>
                  <a:pt x="26148" y="10633"/>
                  <a:pt x="26175" y="10525"/>
                  <a:pt x="26121" y="10471"/>
                </a:cubicBezTo>
                <a:cubicBezTo>
                  <a:pt x="24684" y="9250"/>
                  <a:pt x="22839" y="8653"/>
                  <a:pt x="21049" y="8274"/>
                </a:cubicBezTo>
                <a:cubicBezTo>
                  <a:pt x="20832" y="8219"/>
                  <a:pt x="20615" y="8192"/>
                  <a:pt x="20398" y="8138"/>
                </a:cubicBezTo>
                <a:cubicBezTo>
                  <a:pt x="20425" y="7948"/>
                  <a:pt x="20452" y="7758"/>
                  <a:pt x="20452" y="7568"/>
                </a:cubicBezTo>
                <a:cubicBezTo>
                  <a:pt x="20475" y="7479"/>
                  <a:pt x="20404" y="7426"/>
                  <a:pt x="20333" y="7426"/>
                </a:cubicBezTo>
                <a:cubicBezTo>
                  <a:pt x="20318" y="7426"/>
                  <a:pt x="20303" y="7428"/>
                  <a:pt x="20290" y="7433"/>
                </a:cubicBezTo>
                <a:cubicBezTo>
                  <a:pt x="19856" y="7514"/>
                  <a:pt x="19449" y="7704"/>
                  <a:pt x="19042" y="7948"/>
                </a:cubicBezTo>
                <a:cubicBezTo>
                  <a:pt x="18771" y="7921"/>
                  <a:pt x="18526" y="7894"/>
                  <a:pt x="18255" y="7867"/>
                </a:cubicBezTo>
                <a:cubicBezTo>
                  <a:pt x="18282" y="7840"/>
                  <a:pt x="18282" y="7813"/>
                  <a:pt x="18309" y="7785"/>
                </a:cubicBezTo>
                <a:cubicBezTo>
                  <a:pt x="22399" y="6713"/>
                  <a:pt x="26526" y="5843"/>
                  <a:pt x="30766" y="5843"/>
                </a:cubicBezTo>
                <a:cubicBezTo>
                  <a:pt x="31671" y="5843"/>
                  <a:pt x="32582" y="5882"/>
                  <a:pt x="33499" y="5968"/>
                </a:cubicBezTo>
                <a:cubicBezTo>
                  <a:pt x="33119" y="6239"/>
                  <a:pt x="32685" y="6429"/>
                  <a:pt x="32278" y="6646"/>
                </a:cubicBezTo>
                <a:cubicBezTo>
                  <a:pt x="32113" y="6717"/>
                  <a:pt x="32215" y="6933"/>
                  <a:pt x="32370" y="6933"/>
                </a:cubicBezTo>
                <a:cubicBezTo>
                  <a:pt x="32393" y="6933"/>
                  <a:pt x="32417" y="6928"/>
                  <a:pt x="32441" y="6918"/>
                </a:cubicBezTo>
                <a:cubicBezTo>
                  <a:pt x="33011" y="6646"/>
                  <a:pt x="33580" y="6402"/>
                  <a:pt x="34068" y="5941"/>
                </a:cubicBezTo>
                <a:cubicBezTo>
                  <a:pt x="34177" y="5833"/>
                  <a:pt x="34068" y="5670"/>
                  <a:pt x="33933" y="5670"/>
                </a:cubicBezTo>
                <a:cubicBezTo>
                  <a:pt x="32843" y="5546"/>
                  <a:pt x="31762" y="5490"/>
                  <a:pt x="30688" y="5490"/>
                </a:cubicBezTo>
                <a:cubicBezTo>
                  <a:pt x="26572" y="5490"/>
                  <a:pt x="22554" y="6313"/>
                  <a:pt x="18554" y="7324"/>
                </a:cubicBezTo>
                <a:cubicBezTo>
                  <a:pt x="18581" y="7297"/>
                  <a:pt x="18581" y="7270"/>
                  <a:pt x="18608" y="7243"/>
                </a:cubicBezTo>
                <a:cubicBezTo>
                  <a:pt x="19096" y="6348"/>
                  <a:pt x="19611" y="5290"/>
                  <a:pt x="19666" y="4259"/>
                </a:cubicBezTo>
                <a:cubicBezTo>
                  <a:pt x="19689" y="4165"/>
                  <a:pt x="19610" y="4091"/>
                  <a:pt x="19518" y="4091"/>
                </a:cubicBezTo>
                <a:cubicBezTo>
                  <a:pt x="19504" y="4091"/>
                  <a:pt x="19490" y="4093"/>
                  <a:pt x="19476" y="4097"/>
                </a:cubicBezTo>
                <a:cubicBezTo>
                  <a:pt x="17794" y="4449"/>
                  <a:pt x="16709" y="6267"/>
                  <a:pt x="16004" y="7704"/>
                </a:cubicBezTo>
                <a:cubicBezTo>
                  <a:pt x="16004" y="7704"/>
                  <a:pt x="15977" y="7731"/>
                  <a:pt x="15977" y="7758"/>
                </a:cubicBezTo>
                <a:cubicBezTo>
                  <a:pt x="15651" y="7745"/>
                  <a:pt x="15326" y="7738"/>
                  <a:pt x="15000" y="7738"/>
                </a:cubicBezTo>
                <a:cubicBezTo>
                  <a:pt x="14675" y="7738"/>
                  <a:pt x="14349" y="7745"/>
                  <a:pt x="14024" y="7758"/>
                </a:cubicBezTo>
                <a:cubicBezTo>
                  <a:pt x="13644" y="7785"/>
                  <a:pt x="13264" y="7785"/>
                  <a:pt x="12885" y="7813"/>
                </a:cubicBezTo>
                <a:cubicBezTo>
                  <a:pt x="13888" y="6836"/>
                  <a:pt x="14729" y="5697"/>
                  <a:pt x="15407" y="4504"/>
                </a:cubicBezTo>
                <a:cubicBezTo>
                  <a:pt x="16140" y="3174"/>
                  <a:pt x="16682" y="1601"/>
                  <a:pt x="16302" y="109"/>
                </a:cubicBezTo>
                <a:cubicBezTo>
                  <a:pt x="16302" y="55"/>
                  <a:pt x="16248" y="1"/>
                  <a:pt x="161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9"/>
          <p:cNvSpPr/>
          <p:nvPr/>
        </p:nvSpPr>
        <p:spPr>
          <a:xfrm>
            <a:off x="2534913" y="3482857"/>
            <a:ext cx="641125" cy="490975"/>
          </a:xfrm>
          <a:custGeom>
            <a:rect b="b" l="l" r="r" t="t"/>
            <a:pathLst>
              <a:path extrusionOk="0" h="19639" w="25645">
                <a:moveTo>
                  <a:pt x="9940" y="8422"/>
                </a:moveTo>
                <a:cubicBezTo>
                  <a:pt x="10021" y="8910"/>
                  <a:pt x="10048" y="9398"/>
                  <a:pt x="10076" y="9886"/>
                </a:cubicBezTo>
                <a:cubicBezTo>
                  <a:pt x="9913" y="9914"/>
                  <a:pt x="9750" y="9941"/>
                  <a:pt x="9587" y="9968"/>
                </a:cubicBezTo>
                <a:cubicBezTo>
                  <a:pt x="9587" y="9968"/>
                  <a:pt x="9587" y="9941"/>
                  <a:pt x="9587" y="9914"/>
                </a:cubicBezTo>
                <a:cubicBezTo>
                  <a:pt x="9696" y="9452"/>
                  <a:pt x="9777" y="8910"/>
                  <a:pt x="9940" y="8422"/>
                </a:cubicBezTo>
                <a:close/>
                <a:moveTo>
                  <a:pt x="8394" y="583"/>
                </a:moveTo>
                <a:cubicBezTo>
                  <a:pt x="9425" y="3621"/>
                  <a:pt x="9397" y="6903"/>
                  <a:pt x="8855" y="10131"/>
                </a:cubicBezTo>
                <a:cubicBezTo>
                  <a:pt x="8123" y="10266"/>
                  <a:pt x="7363" y="10456"/>
                  <a:pt x="6631" y="10646"/>
                </a:cubicBezTo>
                <a:cubicBezTo>
                  <a:pt x="6685" y="10103"/>
                  <a:pt x="6739" y="9561"/>
                  <a:pt x="6794" y="9018"/>
                </a:cubicBezTo>
                <a:cubicBezTo>
                  <a:pt x="7011" y="6659"/>
                  <a:pt x="7390" y="4272"/>
                  <a:pt x="7987" y="1966"/>
                </a:cubicBezTo>
                <a:cubicBezTo>
                  <a:pt x="8095" y="1505"/>
                  <a:pt x="8204" y="1017"/>
                  <a:pt x="8394" y="583"/>
                </a:cubicBezTo>
                <a:close/>
                <a:moveTo>
                  <a:pt x="14036" y="9669"/>
                </a:moveTo>
                <a:cubicBezTo>
                  <a:pt x="14008" y="10863"/>
                  <a:pt x="13791" y="12192"/>
                  <a:pt x="13358" y="13385"/>
                </a:cubicBezTo>
                <a:cubicBezTo>
                  <a:pt x="13358" y="12951"/>
                  <a:pt x="13412" y="12572"/>
                  <a:pt x="13439" y="12328"/>
                </a:cubicBezTo>
                <a:cubicBezTo>
                  <a:pt x="13520" y="11487"/>
                  <a:pt x="13656" y="10537"/>
                  <a:pt x="13927" y="9697"/>
                </a:cubicBezTo>
                <a:cubicBezTo>
                  <a:pt x="13954" y="9669"/>
                  <a:pt x="13981" y="9669"/>
                  <a:pt x="14036" y="9669"/>
                </a:cubicBezTo>
                <a:close/>
                <a:moveTo>
                  <a:pt x="16233" y="10076"/>
                </a:moveTo>
                <a:cubicBezTo>
                  <a:pt x="16233" y="10999"/>
                  <a:pt x="16178" y="12328"/>
                  <a:pt x="15961" y="13494"/>
                </a:cubicBezTo>
                <a:cubicBezTo>
                  <a:pt x="15772" y="12355"/>
                  <a:pt x="15934" y="11188"/>
                  <a:pt x="16233" y="10076"/>
                </a:cubicBezTo>
                <a:close/>
                <a:moveTo>
                  <a:pt x="10076" y="10239"/>
                </a:moveTo>
                <a:cubicBezTo>
                  <a:pt x="10076" y="10402"/>
                  <a:pt x="10076" y="10565"/>
                  <a:pt x="10076" y="10754"/>
                </a:cubicBezTo>
                <a:cubicBezTo>
                  <a:pt x="10076" y="11649"/>
                  <a:pt x="10021" y="12572"/>
                  <a:pt x="9886" y="13494"/>
                </a:cubicBezTo>
                <a:cubicBezTo>
                  <a:pt x="9669" y="13521"/>
                  <a:pt x="9452" y="13575"/>
                  <a:pt x="9235" y="13602"/>
                </a:cubicBezTo>
                <a:cubicBezTo>
                  <a:pt x="9235" y="13250"/>
                  <a:pt x="9262" y="12951"/>
                  <a:pt x="9262" y="12734"/>
                </a:cubicBezTo>
                <a:cubicBezTo>
                  <a:pt x="9289" y="11921"/>
                  <a:pt x="9397" y="11134"/>
                  <a:pt x="9533" y="10348"/>
                </a:cubicBezTo>
                <a:cubicBezTo>
                  <a:pt x="9723" y="10293"/>
                  <a:pt x="9886" y="10266"/>
                  <a:pt x="10076" y="10239"/>
                </a:cubicBezTo>
                <a:close/>
                <a:moveTo>
                  <a:pt x="9180" y="10402"/>
                </a:moveTo>
                <a:cubicBezTo>
                  <a:pt x="8991" y="11432"/>
                  <a:pt x="8882" y="12490"/>
                  <a:pt x="8882" y="13548"/>
                </a:cubicBezTo>
                <a:cubicBezTo>
                  <a:pt x="8882" y="13575"/>
                  <a:pt x="8909" y="13630"/>
                  <a:pt x="8909" y="13684"/>
                </a:cubicBezTo>
                <a:cubicBezTo>
                  <a:pt x="8692" y="13711"/>
                  <a:pt x="8502" y="13738"/>
                  <a:pt x="8312" y="13792"/>
                </a:cubicBezTo>
                <a:cubicBezTo>
                  <a:pt x="8611" y="12680"/>
                  <a:pt x="8882" y="11568"/>
                  <a:pt x="9072" y="10429"/>
                </a:cubicBezTo>
                <a:cubicBezTo>
                  <a:pt x="9099" y="10429"/>
                  <a:pt x="9126" y="10402"/>
                  <a:pt x="9180" y="10402"/>
                </a:cubicBezTo>
                <a:close/>
                <a:moveTo>
                  <a:pt x="8801" y="10483"/>
                </a:moveTo>
                <a:lnTo>
                  <a:pt x="8801" y="10483"/>
                </a:lnTo>
                <a:cubicBezTo>
                  <a:pt x="8611" y="11622"/>
                  <a:pt x="8340" y="12734"/>
                  <a:pt x="8041" y="13819"/>
                </a:cubicBezTo>
                <a:cubicBezTo>
                  <a:pt x="7553" y="13901"/>
                  <a:pt x="7065" y="13982"/>
                  <a:pt x="6577" y="14036"/>
                </a:cubicBezTo>
                <a:cubicBezTo>
                  <a:pt x="6495" y="13060"/>
                  <a:pt x="6522" y="12029"/>
                  <a:pt x="6604" y="11026"/>
                </a:cubicBezTo>
                <a:cubicBezTo>
                  <a:pt x="7336" y="10836"/>
                  <a:pt x="8068" y="10646"/>
                  <a:pt x="8801" y="10483"/>
                </a:cubicBezTo>
                <a:close/>
                <a:moveTo>
                  <a:pt x="6278" y="11134"/>
                </a:moveTo>
                <a:cubicBezTo>
                  <a:pt x="6251" y="11568"/>
                  <a:pt x="6224" y="12029"/>
                  <a:pt x="6224" y="12463"/>
                </a:cubicBezTo>
                <a:cubicBezTo>
                  <a:pt x="6224" y="13006"/>
                  <a:pt x="6224" y="13548"/>
                  <a:pt x="6278" y="14091"/>
                </a:cubicBezTo>
                <a:cubicBezTo>
                  <a:pt x="6007" y="14118"/>
                  <a:pt x="5736" y="14145"/>
                  <a:pt x="5464" y="14172"/>
                </a:cubicBezTo>
                <a:cubicBezTo>
                  <a:pt x="4244" y="13819"/>
                  <a:pt x="3105" y="13331"/>
                  <a:pt x="2020" y="12707"/>
                </a:cubicBezTo>
                <a:cubicBezTo>
                  <a:pt x="3186" y="12111"/>
                  <a:pt x="4407" y="11677"/>
                  <a:pt x="5627" y="11297"/>
                </a:cubicBezTo>
                <a:cubicBezTo>
                  <a:pt x="5844" y="11243"/>
                  <a:pt x="6061" y="11188"/>
                  <a:pt x="6278" y="11134"/>
                </a:cubicBezTo>
                <a:close/>
                <a:moveTo>
                  <a:pt x="18592" y="9507"/>
                </a:moveTo>
                <a:cubicBezTo>
                  <a:pt x="18999" y="9534"/>
                  <a:pt x="19406" y="9561"/>
                  <a:pt x="19813" y="9588"/>
                </a:cubicBezTo>
                <a:cubicBezTo>
                  <a:pt x="21630" y="9724"/>
                  <a:pt x="23610" y="10049"/>
                  <a:pt x="25184" y="11053"/>
                </a:cubicBezTo>
                <a:cubicBezTo>
                  <a:pt x="23420" y="12490"/>
                  <a:pt x="21305" y="13467"/>
                  <a:pt x="19081" y="14063"/>
                </a:cubicBezTo>
                <a:cubicBezTo>
                  <a:pt x="19406" y="13277"/>
                  <a:pt x="19650" y="12463"/>
                  <a:pt x="20003" y="11704"/>
                </a:cubicBezTo>
                <a:cubicBezTo>
                  <a:pt x="20039" y="11612"/>
                  <a:pt x="19977" y="11533"/>
                  <a:pt x="19908" y="11533"/>
                </a:cubicBezTo>
                <a:cubicBezTo>
                  <a:pt x="19874" y="11533"/>
                  <a:pt x="19839" y="11551"/>
                  <a:pt x="19813" y="11595"/>
                </a:cubicBezTo>
                <a:cubicBezTo>
                  <a:pt x="19732" y="11731"/>
                  <a:pt x="19677" y="11894"/>
                  <a:pt x="19596" y="12029"/>
                </a:cubicBezTo>
                <a:cubicBezTo>
                  <a:pt x="19135" y="12924"/>
                  <a:pt x="18538" y="13711"/>
                  <a:pt x="17616" y="14172"/>
                </a:cubicBezTo>
                <a:cubicBezTo>
                  <a:pt x="16992" y="12626"/>
                  <a:pt x="17643" y="10863"/>
                  <a:pt x="18592" y="9507"/>
                </a:cubicBezTo>
                <a:close/>
                <a:moveTo>
                  <a:pt x="1830" y="12816"/>
                </a:moveTo>
                <a:cubicBezTo>
                  <a:pt x="2806" y="13385"/>
                  <a:pt x="3837" y="13847"/>
                  <a:pt x="4895" y="14199"/>
                </a:cubicBezTo>
                <a:cubicBezTo>
                  <a:pt x="4716" y="14206"/>
                  <a:pt x="4537" y="14210"/>
                  <a:pt x="4358" y="14210"/>
                </a:cubicBezTo>
                <a:cubicBezTo>
                  <a:pt x="3124" y="14210"/>
                  <a:pt x="1896" y="14028"/>
                  <a:pt x="853" y="13413"/>
                </a:cubicBezTo>
                <a:cubicBezTo>
                  <a:pt x="1152" y="13196"/>
                  <a:pt x="1504" y="12979"/>
                  <a:pt x="1830" y="12816"/>
                </a:cubicBezTo>
                <a:close/>
                <a:moveTo>
                  <a:pt x="18945" y="13521"/>
                </a:moveTo>
                <a:lnTo>
                  <a:pt x="18945" y="13521"/>
                </a:lnTo>
                <a:cubicBezTo>
                  <a:pt x="18864" y="13738"/>
                  <a:pt x="18755" y="13955"/>
                  <a:pt x="18674" y="14172"/>
                </a:cubicBezTo>
                <a:cubicBezTo>
                  <a:pt x="18484" y="14226"/>
                  <a:pt x="18267" y="14280"/>
                  <a:pt x="18050" y="14335"/>
                </a:cubicBezTo>
                <a:cubicBezTo>
                  <a:pt x="18403" y="14091"/>
                  <a:pt x="18701" y="13819"/>
                  <a:pt x="18945" y="13521"/>
                </a:cubicBezTo>
                <a:close/>
                <a:moveTo>
                  <a:pt x="17670" y="9495"/>
                </a:moveTo>
                <a:cubicBezTo>
                  <a:pt x="17869" y="9495"/>
                  <a:pt x="18068" y="9498"/>
                  <a:pt x="18267" y="9507"/>
                </a:cubicBezTo>
                <a:cubicBezTo>
                  <a:pt x="17290" y="10944"/>
                  <a:pt x="16667" y="12816"/>
                  <a:pt x="17372" y="14470"/>
                </a:cubicBezTo>
                <a:cubicBezTo>
                  <a:pt x="17019" y="14525"/>
                  <a:pt x="16667" y="14606"/>
                  <a:pt x="16314" y="14660"/>
                </a:cubicBezTo>
                <a:cubicBezTo>
                  <a:pt x="16206" y="14443"/>
                  <a:pt x="16151" y="14226"/>
                  <a:pt x="16070" y="14009"/>
                </a:cubicBezTo>
                <a:cubicBezTo>
                  <a:pt x="16097" y="13928"/>
                  <a:pt x="16124" y="13847"/>
                  <a:pt x="16124" y="13792"/>
                </a:cubicBezTo>
                <a:cubicBezTo>
                  <a:pt x="16423" y="12382"/>
                  <a:pt x="16450" y="10944"/>
                  <a:pt x="16477" y="9507"/>
                </a:cubicBezTo>
                <a:cubicBezTo>
                  <a:pt x="16875" y="9507"/>
                  <a:pt x="17272" y="9495"/>
                  <a:pt x="17670" y="9495"/>
                </a:cubicBezTo>
                <a:close/>
                <a:moveTo>
                  <a:pt x="7933" y="14199"/>
                </a:moveTo>
                <a:cubicBezTo>
                  <a:pt x="7906" y="14362"/>
                  <a:pt x="7851" y="14525"/>
                  <a:pt x="7797" y="14687"/>
                </a:cubicBezTo>
                <a:cubicBezTo>
                  <a:pt x="7417" y="14606"/>
                  <a:pt x="7011" y="14525"/>
                  <a:pt x="6631" y="14443"/>
                </a:cubicBezTo>
                <a:cubicBezTo>
                  <a:pt x="6604" y="14443"/>
                  <a:pt x="6604" y="14416"/>
                  <a:pt x="6604" y="14416"/>
                </a:cubicBezTo>
                <a:cubicBezTo>
                  <a:pt x="7065" y="14362"/>
                  <a:pt x="7499" y="14280"/>
                  <a:pt x="7933" y="14199"/>
                </a:cubicBezTo>
                <a:close/>
                <a:moveTo>
                  <a:pt x="8909" y="14009"/>
                </a:moveTo>
                <a:cubicBezTo>
                  <a:pt x="8936" y="14280"/>
                  <a:pt x="8991" y="14579"/>
                  <a:pt x="9045" y="14850"/>
                </a:cubicBezTo>
                <a:cubicBezTo>
                  <a:pt x="8719" y="14796"/>
                  <a:pt x="8367" y="14769"/>
                  <a:pt x="8041" y="14714"/>
                </a:cubicBezTo>
                <a:cubicBezTo>
                  <a:pt x="8095" y="14525"/>
                  <a:pt x="8150" y="14335"/>
                  <a:pt x="8204" y="14172"/>
                </a:cubicBezTo>
                <a:cubicBezTo>
                  <a:pt x="8448" y="14118"/>
                  <a:pt x="8665" y="14063"/>
                  <a:pt x="8909" y="14009"/>
                </a:cubicBezTo>
                <a:close/>
                <a:moveTo>
                  <a:pt x="9831" y="13819"/>
                </a:moveTo>
                <a:cubicBezTo>
                  <a:pt x="9804" y="14091"/>
                  <a:pt x="9750" y="14362"/>
                  <a:pt x="9669" y="14633"/>
                </a:cubicBezTo>
                <a:cubicBezTo>
                  <a:pt x="9669" y="14714"/>
                  <a:pt x="9642" y="14796"/>
                  <a:pt x="9614" y="14904"/>
                </a:cubicBezTo>
                <a:cubicBezTo>
                  <a:pt x="9533" y="14904"/>
                  <a:pt x="9452" y="14877"/>
                  <a:pt x="9370" y="14877"/>
                </a:cubicBezTo>
                <a:cubicBezTo>
                  <a:pt x="9316" y="14579"/>
                  <a:pt x="9262" y="14280"/>
                  <a:pt x="9262" y="13955"/>
                </a:cubicBezTo>
                <a:cubicBezTo>
                  <a:pt x="9452" y="13901"/>
                  <a:pt x="9642" y="13874"/>
                  <a:pt x="9831" y="13819"/>
                </a:cubicBezTo>
                <a:close/>
                <a:moveTo>
                  <a:pt x="16151" y="9534"/>
                </a:moveTo>
                <a:lnTo>
                  <a:pt x="16151" y="9534"/>
                </a:lnTo>
                <a:cubicBezTo>
                  <a:pt x="15690" y="10944"/>
                  <a:pt x="15365" y="12653"/>
                  <a:pt x="15826" y="14118"/>
                </a:cubicBezTo>
                <a:cubicBezTo>
                  <a:pt x="15772" y="14335"/>
                  <a:pt x="15690" y="14552"/>
                  <a:pt x="15609" y="14742"/>
                </a:cubicBezTo>
                <a:cubicBezTo>
                  <a:pt x="14904" y="14850"/>
                  <a:pt x="14171" y="14904"/>
                  <a:pt x="13493" y="14931"/>
                </a:cubicBezTo>
                <a:cubicBezTo>
                  <a:pt x="13412" y="14714"/>
                  <a:pt x="13385" y="14443"/>
                  <a:pt x="13358" y="14199"/>
                </a:cubicBezTo>
                <a:cubicBezTo>
                  <a:pt x="14036" y="12789"/>
                  <a:pt x="14307" y="11134"/>
                  <a:pt x="14361" y="9642"/>
                </a:cubicBezTo>
                <a:cubicBezTo>
                  <a:pt x="14931" y="9588"/>
                  <a:pt x="15527" y="9561"/>
                  <a:pt x="16151" y="9534"/>
                </a:cubicBezTo>
                <a:close/>
                <a:moveTo>
                  <a:pt x="13086" y="14687"/>
                </a:moveTo>
                <a:cubicBezTo>
                  <a:pt x="13086" y="14769"/>
                  <a:pt x="13113" y="14877"/>
                  <a:pt x="13141" y="14959"/>
                </a:cubicBezTo>
                <a:lnTo>
                  <a:pt x="12896" y="14959"/>
                </a:lnTo>
                <a:cubicBezTo>
                  <a:pt x="12978" y="14877"/>
                  <a:pt x="13032" y="14796"/>
                  <a:pt x="13086" y="14687"/>
                </a:cubicBezTo>
                <a:close/>
                <a:moveTo>
                  <a:pt x="11242" y="13521"/>
                </a:moveTo>
                <a:lnTo>
                  <a:pt x="11242" y="13521"/>
                </a:lnTo>
                <a:cubicBezTo>
                  <a:pt x="11133" y="13982"/>
                  <a:pt x="11052" y="14470"/>
                  <a:pt x="11025" y="14986"/>
                </a:cubicBezTo>
                <a:cubicBezTo>
                  <a:pt x="10672" y="14959"/>
                  <a:pt x="10293" y="14959"/>
                  <a:pt x="9967" y="14931"/>
                </a:cubicBezTo>
                <a:cubicBezTo>
                  <a:pt x="9994" y="14796"/>
                  <a:pt x="10021" y="14687"/>
                  <a:pt x="10048" y="14579"/>
                </a:cubicBezTo>
                <a:cubicBezTo>
                  <a:pt x="10103" y="14308"/>
                  <a:pt x="10157" y="14009"/>
                  <a:pt x="10211" y="13738"/>
                </a:cubicBezTo>
                <a:cubicBezTo>
                  <a:pt x="10564" y="13657"/>
                  <a:pt x="10889" y="13602"/>
                  <a:pt x="11242" y="13521"/>
                </a:cubicBezTo>
                <a:close/>
                <a:moveTo>
                  <a:pt x="13547" y="9724"/>
                </a:moveTo>
                <a:lnTo>
                  <a:pt x="13547" y="9724"/>
                </a:lnTo>
                <a:cubicBezTo>
                  <a:pt x="13249" y="10673"/>
                  <a:pt x="13141" y="11704"/>
                  <a:pt x="13059" y="12626"/>
                </a:cubicBezTo>
                <a:cubicBezTo>
                  <a:pt x="13005" y="13033"/>
                  <a:pt x="12978" y="13575"/>
                  <a:pt x="13005" y="14118"/>
                </a:cubicBezTo>
                <a:cubicBezTo>
                  <a:pt x="12842" y="14416"/>
                  <a:pt x="12679" y="14714"/>
                  <a:pt x="12490" y="14986"/>
                </a:cubicBezTo>
                <a:lnTo>
                  <a:pt x="11296" y="14986"/>
                </a:lnTo>
                <a:cubicBezTo>
                  <a:pt x="11323" y="14470"/>
                  <a:pt x="11405" y="13955"/>
                  <a:pt x="11513" y="13467"/>
                </a:cubicBezTo>
                <a:cubicBezTo>
                  <a:pt x="11676" y="13413"/>
                  <a:pt x="11866" y="13385"/>
                  <a:pt x="12028" y="13358"/>
                </a:cubicBezTo>
                <a:cubicBezTo>
                  <a:pt x="12176" y="13334"/>
                  <a:pt x="12123" y="13107"/>
                  <a:pt x="11989" y="13107"/>
                </a:cubicBezTo>
                <a:cubicBezTo>
                  <a:pt x="11976" y="13107"/>
                  <a:pt x="11962" y="13109"/>
                  <a:pt x="11947" y="13114"/>
                </a:cubicBezTo>
                <a:cubicBezTo>
                  <a:pt x="11839" y="13114"/>
                  <a:pt x="11730" y="13141"/>
                  <a:pt x="11594" y="13168"/>
                </a:cubicBezTo>
                <a:cubicBezTo>
                  <a:pt x="11676" y="12870"/>
                  <a:pt x="11784" y="12572"/>
                  <a:pt x="11893" y="12273"/>
                </a:cubicBezTo>
                <a:cubicBezTo>
                  <a:pt x="11927" y="12187"/>
                  <a:pt x="11852" y="12122"/>
                  <a:pt x="11778" y="12122"/>
                </a:cubicBezTo>
                <a:cubicBezTo>
                  <a:pt x="11736" y="12122"/>
                  <a:pt x="11695" y="12143"/>
                  <a:pt x="11676" y="12192"/>
                </a:cubicBezTo>
                <a:cubicBezTo>
                  <a:pt x="11540" y="12517"/>
                  <a:pt x="11432" y="12870"/>
                  <a:pt x="11323" y="13223"/>
                </a:cubicBezTo>
                <a:cubicBezTo>
                  <a:pt x="10971" y="13277"/>
                  <a:pt x="10591" y="13358"/>
                  <a:pt x="10238" y="13413"/>
                </a:cubicBezTo>
                <a:cubicBezTo>
                  <a:pt x="10374" y="12545"/>
                  <a:pt x="10401" y="11649"/>
                  <a:pt x="10401" y="10754"/>
                </a:cubicBezTo>
                <a:cubicBezTo>
                  <a:pt x="10401" y="10565"/>
                  <a:pt x="10401" y="10375"/>
                  <a:pt x="10401" y="10185"/>
                </a:cubicBezTo>
                <a:cubicBezTo>
                  <a:pt x="11188" y="10049"/>
                  <a:pt x="11947" y="9914"/>
                  <a:pt x="12734" y="9805"/>
                </a:cubicBezTo>
                <a:cubicBezTo>
                  <a:pt x="13005" y="9778"/>
                  <a:pt x="13276" y="9751"/>
                  <a:pt x="13547" y="9724"/>
                </a:cubicBezTo>
                <a:close/>
                <a:moveTo>
                  <a:pt x="15473" y="15067"/>
                </a:moveTo>
                <a:lnTo>
                  <a:pt x="15473" y="15067"/>
                </a:lnTo>
                <a:cubicBezTo>
                  <a:pt x="15216" y="15535"/>
                  <a:pt x="14877" y="15822"/>
                  <a:pt x="14441" y="15822"/>
                </a:cubicBezTo>
                <a:cubicBezTo>
                  <a:pt x="14372" y="15822"/>
                  <a:pt x="14300" y="15814"/>
                  <a:pt x="14225" y="15799"/>
                </a:cubicBezTo>
                <a:cubicBezTo>
                  <a:pt x="13927" y="15718"/>
                  <a:pt x="13710" y="15501"/>
                  <a:pt x="13574" y="15203"/>
                </a:cubicBezTo>
                <a:cubicBezTo>
                  <a:pt x="14198" y="15176"/>
                  <a:pt x="14849" y="15121"/>
                  <a:pt x="15473" y="15067"/>
                </a:cubicBezTo>
                <a:close/>
                <a:moveTo>
                  <a:pt x="11296" y="15230"/>
                </a:moveTo>
                <a:lnTo>
                  <a:pt x="11296" y="15230"/>
                </a:lnTo>
                <a:cubicBezTo>
                  <a:pt x="11622" y="15257"/>
                  <a:pt x="11947" y="15257"/>
                  <a:pt x="12273" y="15257"/>
                </a:cubicBezTo>
                <a:cubicBezTo>
                  <a:pt x="12001" y="15582"/>
                  <a:pt x="11676" y="15881"/>
                  <a:pt x="11323" y="16098"/>
                </a:cubicBezTo>
                <a:cubicBezTo>
                  <a:pt x="11296" y="15827"/>
                  <a:pt x="11296" y="15528"/>
                  <a:pt x="11296" y="15230"/>
                </a:cubicBezTo>
                <a:close/>
                <a:moveTo>
                  <a:pt x="6658" y="14687"/>
                </a:moveTo>
                <a:cubicBezTo>
                  <a:pt x="7011" y="14769"/>
                  <a:pt x="7363" y="14850"/>
                  <a:pt x="7743" y="14904"/>
                </a:cubicBezTo>
                <a:cubicBezTo>
                  <a:pt x="7553" y="15474"/>
                  <a:pt x="7390" y="16044"/>
                  <a:pt x="7200" y="16586"/>
                </a:cubicBezTo>
                <a:cubicBezTo>
                  <a:pt x="7038" y="16342"/>
                  <a:pt x="6929" y="15989"/>
                  <a:pt x="6875" y="15745"/>
                </a:cubicBezTo>
                <a:cubicBezTo>
                  <a:pt x="6766" y="15393"/>
                  <a:pt x="6712" y="15040"/>
                  <a:pt x="6658" y="14687"/>
                </a:cubicBezTo>
                <a:close/>
                <a:moveTo>
                  <a:pt x="7960" y="14931"/>
                </a:moveTo>
                <a:cubicBezTo>
                  <a:pt x="8340" y="14986"/>
                  <a:pt x="8719" y="15040"/>
                  <a:pt x="9099" y="15094"/>
                </a:cubicBezTo>
                <a:cubicBezTo>
                  <a:pt x="9180" y="15311"/>
                  <a:pt x="9235" y="15501"/>
                  <a:pt x="9343" y="15664"/>
                </a:cubicBezTo>
                <a:cubicBezTo>
                  <a:pt x="9072" y="16315"/>
                  <a:pt x="8638" y="16939"/>
                  <a:pt x="7933" y="16993"/>
                </a:cubicBezTo>
                <a:cubicBezTo>
                  <a:pt x="7901" y="16996"/>
                  <a:pt x="7871" y="16998"/>
                  <a:pt x="7841" y="16998"/>
                </a:cubicBezTo>
                <a:cubicBezTo>
                  <a:pt x="7640" y="16998"/>
                  <a:pt x="7481" y="16921"/>
                  <a:pt x="7363" y="16803"/>
                </a:cubicBezTo>
                <a:cubicBezTo>
                  <a:pt x="7580" y="16179"/>
                  <a:pt x="7770" y="15555"/>
                  <a:pt x="7960" y="14931"/>
                </a:cubicBezTo>
                <a:close/>
                <a:moveTo>
                  <a:pt x="8416" y="1"/>
                </a:moveTo>
                <a:cubicBezTo>
                  <a:pt x="8367" y="1"/>
                  <a:pt x="8319" y="22"/>
                  <a:pt x="8285" y="68"/>
                </a:cubicBezTo>
                <a:cubicBezTo>
                  <a:pt x="7960" y="610"/>
                  <a:pt x="7824" y="1261"/>
                  <a:pt x="7661" y="1858"/>
                </a:cubicBezTo>
                <a:cubicBezTo>
                  <a:pt x="7363" y="2888"/>
                  <a:pt x="7173" y="3946"/>
                  <a:pt x="6983" y="5004"/>
                </a:cubicBezTo>
                <a:cubicBezTo>
                  <a:pt x="6658" y="6903"/>
                  <a:pt x="6414" y="8829"/>
                  <a:pt x="6278" y="10754"/>
                </a:cubicBezTo>
                <a:cubicBezTo>
                  <a:pt x="6088" y="10809"/>
                  <a:pt x="5898" y="10863"/>
                  <a:pt x="5709" y="10917"/>
                </a:cubicBezTo>
                <a:cubicBezTo>
                  <a:pt x="4352" y="11324"/>
                  <a:pt x="2942" y="11812"/>
                  <a:pt x="1667" y="12490"/>
                </a:cubicBezTo>
                <a:cubicBezTo>
                  <a:pt x="1125" y="12165"/>
                  <a:pt x="636" y="11785"/>
                  <a:pt x="175" y="11378"/>
                </a:cubicBezTo>
                <a:cubicBezTo>
                  <a:pt x="160" y="11368"/>
                  <a:pt x="143" y="11363"/>
                  <a:pt x="127" y="11363"/>
                </a:cubicBezTo>
                <a:cubicBezTo>
                  <a:pt x="59" y="11363"/>
                  <a:pt x="1" y="11443"/>
                  <a:pt x="67" y="11487"/>
                </a:cubicBezTo>
                <a:cubicBezTo>
                  <a:pt x="501" y="11894"/>
                  <a:pt x="989" y="12246"/>
                  <a:pt x="1504" y="12572"/>
                </a:cubicBezTo>
                <a:cubicBezTo>
                  <a:pt x="1125" y="12789"/>
                  <a:pt x="772" y="13006"/>
                  <a:pt x="419" y="13250"/>
                </a:cubicBezTo>
                <a:cubicBezTo>
                  <a:pt x="311" y="13331"/>
                  <a:pt x="311" y="13494"/>
                  <a:pt x="419" y="13575"/>
                </a:cubicBezTo>
                <a:cubicBezTo>
                  <a:pt x="1553" y="14357"/>
                  <a:pt x="2927" y="14576"/>
                  <a:pt x="4296" y="14576"/>
                </a:cubicBezTo>
                <a:cubicBezTo>
                  <a:pt x="4827" y="14576"/>
                  <a:pt x="5356" y="14543"/>
                  <a:pt x="5871" y="14497"/>
                </a:cubicBezTo>
                <a:cubicBezTo>
                  <a:pt x="6007" y="14525"/>
                  <a:pt x="6170" y="14552"/>
                  <a:pt x="6305" y="14606"/>
                </a:cubicBezTo>
                <a:cubicBezTo>
                  <a:pt x="6332" y="14877"/>
                  <a:pt x="6387" y="15176"/>
                  <a:pt x="6441" y="15447"/>
                </a:cubicBezTo>
                <a:cubicBezTo>
                  <a:pt x="6522" y="15989"/>
                  <a:pt x="6685" y="16586"/>
                  <a:pt x="7065" y="16993"/>
                </a:cubicBezTo>
                <a:cubicBezTo>
                  <a:pt x="6766" y="17861"/>
                  <a:pt x="6468" y="18702"/>
                  <a:pt x="6170" y="19543"/>
                </a:cubicBezTo>
                <a:cubicBezTo>
                  <a:pt x="6139" y="19603"/>
                  <a:pt x="6186" y="19639"/>
                  <a:pt x="6237" y="19639"/>
                </a:cubicBezTo>
                <a:cubicBezTo>
                  <a:pt x="6277" y="19639"/>
                  <a:pt x="6321" y="19617"/>
                  <a:pt x="6332" y="19570"/>
                </a:cubicBezTo>
                <a:cubicBezTo>
                  <a:pt x="6631" y="18783"/>
                  <a:pt x="6956" y="17969"/>
                  <a:pt x="7228" y="17156"/>
                </a:cubicBezTo>
                <a:cubicBezTo>
                  <a:pt x="7410" y="17295"/>
                  <a:pt x="7626" y="17354"/>
                  <a:pt x="7848" y="17354"/>
                </a:cubicBezTo>
                <a:cubicBezTo>
                  <a:pt x="8187" y="17354"/>
                  <a:pt x="8538" y="17217"/>
                  <a:pt x="8801" y="17020"/>
                </a:cubicBezTo>
                <a:cubicBezTo>
                  <a:pt x="9153" y="16749"/>
                  <a:pt x="9425" y="16369"/>
                  <a:pt x="9614" y="15935"/>
                </a:cubicBezTo>
                <a:cubicBezTo>
                  <a:pt x="9738" y="16036"/>
                  <a:pt x="9880" y="16095"/>
                  <a:pt x="10045" y="16095"/>
                </a:cubicBezTo>
                <a:cubicBezTo>
                  <a:pt x="10278" y="16095"/>
                  <a:pt x="10556" y="15977"/>
                  <a:pt x="10889" y="15691"/>
                </a:cubicBezTo>
                <a:cubicBezTo>
                  <a:pt x="10999" y="15603"/>
                  <a:pt x="10913" y="15444"/>
                  <a:pt x="10805" y="15444"/>
                </a:cubicBezTo>
                <a:cubicBezTo>
                  <a:pt x="10779" y="15444"/>
                  <a:pt x="10752" y="15453"/>
                  <a:pt x="10726" y="15474"/>
                </a:cubicBezTo>
                <a:cubicBezTo>
                  <a:pt x="10477" y="15646"/>
                  <a:pt x="10263" y="15718"/>
                  <a:pt x="10085" y="15718"/>
                </a:cubicBezTo>
                <a:cubicBezTo>
                  <a:pt x="9954" y="15718"/>
                  <a:pt x="9842" y="15679"/>
                  <a:pt x="9750" y="15610"/>
                </a:cubicBezTo>
                <a:cubicBezTo>
                  <a:pt x="9804" y="15447"/>
                  <a:pt x="9831" y="15311"/>
                  <a:pt x="9886" y="15148"/>
                </a:cubicBezTo>
                <a:cubicBezTo>
                  <a:pt x="10265" y="15176"/>
                  <a:pt x="10618" y="15203"/>
                  <a:pt x="10998" y="15230"/>
                </a:cubicBezTo>
                <a:cubicBezTo>
                  <a:pt x="10971" y="15610"/>
                  <a:pt x="10998" y="15989"/>
                  <a:pt x="11025" y="16396"/>
                </a:cubicBezTo>
                <a:cubicBezTo>
                  <a:pt x="11049" y="16494"/>
                  <a:pt x="11140" y="16702"/>
                  <a:pt x="11237" y="16702"/>
                </a:cubicBezTo>
                <a:cubicBezTo>
                  <a:pt x="11248" y="16702"/>
                  <a:pt x="11258" y="16700"/>
                  <a:pt x="11269" y="16695"/>
                </a:cubicBezTo>
                <a:cubicBezTo>
                  <a:pt x="11839" y="16369"/>
                  <a:pt x="12327" y="15962"/>
                  <a:pt x="12707" y="15555"/>
                </a:cubicBezTo>
                <a:lnTo>
                  <a:pt x="12761" y="15555"/>
                </a:lnTo>
                <a:cubicBezTo>
                  <a:pt x="12924" y="15555"/>
                  <a:pt x="13059" y="15393"/>
                  <a:pt x="13222" y="15365"/>
                </a:cubicBezTo>
                <a:cubicBezTo>
                  <a:pt x="13412" y="15799"/>
                  <a:pt x="13683" y="16071"/>
                  <a:pt x="14117" y="16206"/>
                </a:cubicBezTo>
                <a:cubicBezTo>
                  <a:pt x="14247" y="16248"/>
                  <a:pt x="14368" y="16267"/>
                  <a:pt x="14481" y="16267"/>
                </a:cubicBezTo>
                <a:cubicBezTo>
                  <a:pt x="15104" y="16267"/>
                  <a:pt x="15496" y="15687"/>
                  <a:pt x="15772" y="15067"/>
                </a:cubicBezTo>
                <a:cubicBezTo>
                  <a:pt x="15907" y="15040"/>
                  <a:pt x="16043" y="15013"/>
                  <a:pt x="16206" y="14986"/>
                </a:cubicBezTo>
                <a:lnTo>
                  <a:pt x="16260" y="15067"/>
                </a:lnTo>
                <a:cubicBezTo>
                  <a:pt x="16284" y="15099"/>
                  <a:pt x="16314" y="15112"/>
                  <a:pt x="16344" y="15112"/>
                </a:cubicBezTo>
                <a:cubicBezTo>
                  <a:pt x="16416" y="15112"/>
                  <a:pt x="16480" y="15035"/>
                  <a:pt x="16423" y="14959"/>
                </a:cubicBezTo>
                <a:cubicBezTo>
                  <a:pt x="16423" y="14959"/>
                  <a:pt x="16423" y="14931"/>
                  <a:pt x="16423" y="14931"/>
                </a:cubicBezTo>
                <a:cubicBezTo>
                  <a:pt x="17128" y="14823"/>
                  <a:pt x="17833" y="14687"/>
                  <a:pt x="18538" y="14525"/>
                </a:cubicBezTo>
                <a:lnTo>
                  <a:pt x="18538" y="14525"/>
                </a:lnTo>
                <a:cubicBezTo>
                  <a:pt x="18430" y="14796"/>
                  <a:pt x="18294" y="15094"/>
                  <a:pt x="18186" y="15365"/>
                </a:cubicBezTo>
                <a:cubicBezTo>
                  <a:pt x="18149" y="15457"/>
                  <a:pt x="18249" y="15524"/>
                  <a:pt x="18334" y="15524"/>
                </a:cubicBezTo>
                <a:cubicBezTo>
                  <a:pt x="18375" y="15524"/>
                  <a:pt x="18412" y="15509"/>
                  <a:pt x="18430" y="15474"/>
                </a:cubicBezTo>
                <a:cubicBezTo>
                  <a:pt x="18620" y="15121"/>
                  <a:pt x="18782" y="14769"/>
                  <a:pt x="18945" y="14416"/>
                </a:cubicBezTo>
                <a:cubicBezTo>
                  <a:pt x="21359" y="13792"/>
                  <a:pt x="23692" y="12734"/>
                  <a:pt x="25563" y="11161"/>
                </a:cubicBezTo>
                <a:cubicBezTo>
                  <a:pt x="25645" y="11080"/>
                  <a:pt x="25617" y="10971"/>
                  <a:pt x="25536" y="10917"/>
                </a:cubicBezTo>
                <a:cubicBezTo>
                  <a:pt x="24017" y="9832"/>
                  <a:pt x="22119" y="9480"/>
                  <a:pt x="20328" y="9290"/>
                </a:cubicBezTo>
                <a:cubicBezTo>
                  <a:pt x="19813" y="9235"/>
                  <a:pt x="19325" y="9208"/>
                  <a:pt x="18837" y="9181"/>
                </a:cubicBezTo>
                <a:cubicBezTo>
                  <a:pt x="18891" y="9100"/>
                  <a:pt x="18945" y="9018"/>
                  <a:pt x="18999" y="8964"/>
                </a:cubicBezTo>
                <a:cubicBezTo>
                  <a:pt x="19083" y="8860"/>
                  <a:pt x="19005" y="8739"/>
                  <a:pt x="18916" y="8739"/>
                </a:cubicBezTo>
                <a:cubicBezTo>
                  <a:pt x="18889" y="8739"/>
                  <a:pt x="18861" y="8750"/>
                  <a:pt x="18837" y="8774"/>
                </a:cubicBezTo>
                <a:cubicBezTo>
                  <a:pt x="18728" y="8910"/>
                  <a:pt x="18620" y="9046"/>
                  <a:pt x="18511" y="9181"/>
                </a:cubicBezTo>
                <a:cubicBezTo>
                  <a:pt x="18172" y="9168"/>
                  <a:pt x="17826" y="9161"/>
                  <a:pt x="17477" y="9161"/>
                </a:cubicBezTo>
                <a:cubicBezTo>
                  <a:pt x="17128" y="9161"/>
                  <a:pt x="16775" y="9168"/>
                  <a:pt x="16423" y="9181"/>
                </a:cubicBezTo>
                <a:cubicBezTo>
                  <a:pt x="16395" y="9168"/>
                  <a:pt x="16368" y="9161"/>
                  <a:pt x="16341" y="9161"/>
                </a:cubicBezTo>
                <a:cubicBezTo>
                  <a:pt x="16314" y="9161"/>
                  <a:pt x="16287" y="9168"/>
                  <a:pt x="16260" y="9181"/>
                </a:cubicBezTo>
                <a:cubicBezTo>
                  <a:pt x="15636" y="9208"/>
                  <a:pt x="14985" y="9263"/>
                  <a:pt x="14361" y="9317"/>
                </a:cubicBezTo>
                <a:cubicBezTo>
                  <a:pt x="14361" y="9100"/>
                  <a:pt x="14334" y="8883"/>
                  <a:pt x="14334" y="8666"/>
                </a:cubicBezTo>
                <a:cubicBezTo>
                  <a:pt x="14317" y="8567"/>
                  <a:pt x="14240" y="8508"/>
                  <a:pt x="14164" y="8508"/>
                </a:cubicBezTo>
                <a:cubicBezTo>
                  <a:pt x="14115" y="8508"/>
                  <a:pt x="14067" y="8532"/>
                  <a:pt x="14036" y="8584"/>
                </a:cubicBezTo>
                <a:cubicBezTo>
                  <a:pt x="13873" y="8829"/>
                  <a:pt x="13764" y="9100"/>
                  <a:pt x="13656" y="9371"/>
                </a:cubicBezTo>
                <a:cubicBezTo>
                  <a:pt x="13412" y="9398"/>
                  <a:pt x="13168" y="9425"/>
                  <a:pt x="12924" y="9452"/>
                </a:cubicBezTo>
                <a:cubicBezTo>
                  <a:pt x="12083" y="9561"/>
                  <a:pt x="11242" y="9669"/>
                  <a:pt x="10401" y="9832"/>
                </a:cubicBezTo>
                <a:cubicBezTo>
                  <a:pt x="10374" y="9154"/>
                  <a:pt x="10320" y="8476"/>
                  <a:pt x="10157" y="7825"/>
                </a:cubicBezTo>
                <a:cubicBezTo>
                  <a:pt x="10142" y="7751"/>
                  <a:pt x="10078" y="7709"/>
                  <a:pt x="10010" y="7709"/>
                </a:cubicBezTo>
                <a:cubicBezTo>
                  <a:pt x="9954" y="7709"/>
                  <a:pt x="9895" y="7737"/>
                  <a:pt x="9859" y="7798"/>
                </a:cubicBezTo>
                <a:cubicBezTo>
                  <a:pt x="9506" y="8476"/>
                  <a:pt x="9370" y="9290"/>
                  <a:pt x="9208" y="10049"/>
                </a:cubicBezTo>
                <a:lnTo>
                  <a:pt x="9126" y="10049"/>
                </a:lnTo>
                <a:cubicBezTo>
                  <a:pt x="9696" y="6713"/>
                  <a:pt x="9696" y="3322"/>
                  <a:pt x="8584" y="122"/>
                </a:cubicBezTo>
                <a:cubicBezTo>
                  <a:pt x="8552" y="43"/>
                  <a:pt x="8484" y="1"/>
                  <a:pt x="8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0" name="Google Shape;1300;p39"/>
          <p:cNvCxnSpPr/>
          <p:nvPr/>
        </p:nvCxnSpPr>
        <p:spPr>
          <a:xfrm>
            <a:off x="2216325" y="4285591"/>
            <a:ext cx="1278300" cy="0"/>
          </a:xfrm>
          <a:prstGeom prst="straightConnector1">
            <a:avLst/>
          </a:prstGeom>
          <a:noFill/>
          <a:ln cap="flat" cmpd="sng" w="19050">
            <a:solidFill>
              <a:schemeClr val="dk2"/>
            </a:solidFill>
            <a:prstDash val="solid"/>
            <a:round/>
            <a:headEnd len="med" w="med" type="none"/>
            <a:tailEnd len="med" w="med" type="none"/>
          </a:ln>
        </p:spPr>
      </p:cxnSp>
      <p:cxnSp>
        <p:nvCxnSpPr>
          <p:cNvPr id="1301" name="Google Shape;1301;p39"/>
          <p:cNvCxnSpPr/>
          <p:nvPr/>
        </p:nvCxnSpPr>
        <p:spPr>
          <a:xfrm>
            <a:off x="5649025" y="4285591"/>
            <a:ext cx="1278300" cy="0"/>
          </a:xfrm>
          <a:prstGeom prst="straightConnector1">
            <a:avLst/>
          </a:prstGeom>
          <a:noFill/>
          <a:ln cap="flat" cmpd="sng" w="19050">
            <a:solidFill>
              <a:schemeClr val="dk2"/>
            </a:solidFill>
            <a:prstDash val="solid"/>
            <a:round/>
            <a:headEnd len="med" w="med" type="none"/>
            <a:tailEnd len="med" w="med" type="none"/>
          </a:ln>
        </p:spPr>
      </p:cxnSp>
      <p:grpSp>
        <p:nvGrpSpPr>
          <p:cNvPr id="1302" name="Google Shape;1302;p39"/>
          <p:cNvGrpSpPr/>
          <p:nvPr/>
        </p:nvGrpSpPr>
        <p:grpSpPr>
          <a:xfrm>
            <a:off x="3932683" y="3758078"/>
            <a:ext cx="1278278" cy="821674"/>
            <a:chOff x="3864288" y="3473986"/>
            <a:chExt cx="1425377" cy="916229"/>
          </a:xfrm>
        </p:grpSpPr>
        <p:sp>
          <p:nvSpPr>
            <p:cNvPr id="1303" name="Google Shape;1303;p39"/>
            <p:cNvSpPr/>
            <p:nvPr/>
          </p:nvSpPr>
          <p:spPr>
            <a:xfrm>
              <a:off x="4914981" y="3866109"/>
              <a:ext cx="374684" cy="228051"/>
            </a:xfrm>
            <a:custGeom>
              <a:rect b="b" l="l" r="r" t="t"/>
              <a:pathLst>
                <a:path extrusionOk="0" h="11781" w="19356">
                  <a:moveTo>
                    <a:pt x="1" y="1"/>
                  </a:moveTo>
                  <a:lnTo>
                    <a:pt x="1" y="11781"/>
                  </a:lnTo>
                  <a:lnTo>
                    <a:pt x="19355" y="11781"/>
                  </a:lnTo>
                  <a:lnTo>
                    <a:pt x="14208" y="5901"/>
                  </a:lnTo>
                  <a:lnTo>
                    <a:pt x="193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9"/>
            <p:cNvSpPr/>
            <p:nvPr/>
          </p:nvSpPr>
          <p:spPr>
            <a:xfrm>
              <a:off x="4758233" y="3961701"/>
              <a:ext cx="300545" cy="132463"/>
            </a:xfrm>
            <a:custGeom>
              <a:rect b="b" l="l" r="r" t="t"/>
              <a:pathLst>
                <a:path extrusionOk="0" fill="none" h="6843" w="15526">
                  <a:moveTo>
                    <a:pt x="8098" y="6843"/>
                  </a:moveTo>
                  <a:lnTo>
                    <a:pt x="15526" y="3328"/>
                  </a:lnTo>
                  <a:lnTo>
                    <a:pt x="0"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9"/>
            <p:cNvSpPr/>
            <p:nvPr/>
          </p:nvSpPr>
          <p:spPr>
            <a:xfrm>
              <a:off x="3864288" y="3866109"/>
              <a:ext cx="374258" cy="228051"/>
            </a:xfrm>
            <a:custGeom>
              <a:rect b="b" l="l" r="r" t="t"/>
              <a:pathLst>
                <a:path extrusionOk="0" h="11781" w="19334">
                  <a:moveTo>
                    <a:pt x="0" y="1"/>
                  </a:moveTo>
                  <a:lnTo>
                    <a:pt x="5147" y="5901"/>
                  </a:lnTo>
                  <a:lnTo>
                    <a:pt x="0" y="11781"/>
                  </a:lnTo>
                  <a:lnTo>
                    <a:pt x="19333" y="11781"/>
                  </a:lnTo>
                  <a:lnTo>
                    <a:pt x="193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9"/>
            <p:cNvSpPr/>
            <p:nvPr/>
          </p:nvSpPr>
          <p:spPr>
            <a:xfrm>
              <a:off x="4091114" y="3961701"/>
              <a:ext cx="383569" cy="132463"/>
            </a:xfrm>
            <a:custGeom>
              <a:rect b="b" l="l" r="r" t="t"/>
              <a:pathLst>
                <a:path extrusionOk="0" fill="none" h="6843" w="19815">
                  <a:moveTo>
                    <a:pt x="7428" y="6843"/>
                  </a:moveTo>
                  <a:lnTo>
                    <a:pt x="0" y="3328"/>
                  </a:lnTo>
                  <a:lnTo>
                    <a:pt x="19815"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9"/>
            <p:cNvSpPr/>
            <p:nvPr/>
          </p:nvSpPr>
          <p:spPr>
            <a:xfrm>
              <a:off x="4236110" y="3473986"/>
              <a:ext cx="681694" cy="916229"/>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9"/>
            <p:cNvSpPr/>
            <p:nvPr/>
          </p:nvSpPr>
          <p:spPr>
            <a:xfrm>
              <a:off x="4389000" y="3906175"/>
              <a:ext cx="375931" cy="332152"/>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no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9"/>
            <p:cNvSpPr/>
            <p:nvPr/>
          </p:nvSpPr>
          <p:spPr>
            <a:xfrm>
              <a:off x="4080989" y="3780642"/>
              <a:ext cx="987871" cy="250331"/>
            </a:xfrm>
            <a:custGeom>
              <a:rect b="b" l="l" r="r" t="t"/>
              <a:pathLst>
                <a:path extrusionOk="0" h="12932" w="51033">
                  <a:moveTo>
                    <a:pt x="0" y="1"/>
                  </a:moveTo>
                  <a:lnTo>
                    <a:pt x="0" y="12932"/>
                  </a:lnTo>
                  <a:lnTo>
                    <a:pt x="51033" y="12932"/>
                  </a:lnTo>
                  <a:lnTo>
                    <a:pt x="510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0" name="Google Shape;1310;p39"/>
            <p:cNvGrpSpPr/>
            <p:nvPr/>
          </p:nvGrpSpPr>
          <p:grpSpPr>
            <a:xfrm>
              <a:off x="4135564" y="3864347"/>
              <a:ext cx="448804" cy="87109"/>
              <a:chOff x="10546300" y="3782475"/>
              <a:chExt cx="579625" cy="112500"/>
            </a:xfrm>
          </p:grpSpPr>
          <p:sp>
            <p:nvSpPr>
              <p:cNvPr id="1311" name="Google Shape;1311;p39"/>
              <p:cNvSpPr/>
              <p:nvPr/>
            </p:nvSpPr>
            <p:spPr>
              <a:xfrm>
                <a:off x="10546300" y="3782475"/>
                <a:ext cx="70125" cy="111975"/>
              </a:xfrm>
              <a:custGeom>
                <a:rect b="b" l="l" r="r" t="t"/>
                <a:pathLst>
                  <a:path extrusionOk="0" h="4479" w="2805">
                    <a:moveTo>
                      <a:pt x="1319" y="712"/>
                    </a:moveTo>
                    <a:cubicBezTo>
                      <a:pt x="1737" y="712"/>
                      <a:pt x="1947" y="922"/>
                      <a:pt x="1947" y="1340"/>
                    </a:cubicBezTo>
                    <a:cubicBezTo>
                      <a:pt x="1947" y="1780"/>
                      <a:pt x="1737" y="1989"/>
                      <a:pt x="1319" y="1989"/>
                    </a:cubicBezTo>
                    <a:lnTo>
                      <a:pt x="859" y="1989"/>
                    </a:lnTo>
                    <a:lnTo>
                      <a:pt x="859" y="712"/>
                    </a:lnTo>
                    <a:close/>
                    <a:moveTo>
                      <a:pt x="1" y="1"/>
                    </a:moveTo>
                    <a:lnTo>
                      <a:pt x="1" y="4479"/>
                    </a:lnTo>
                    <a:lnTo>
                      <a:pt x="859" y="4479"/>
                    </a:lnTo>
                    <a:lnTo>
                      <a:pt x="859" y="2679"/>
                    </a:lnTo>
                    <a:lnTo>
                      <a:pt x="1235" y="2679"/>
                    </a:lnTo>
                    <a:cubicBezTo>
                      <a:pt x="1779" y="2679"/>
                      <a:pt x="2177" y="2575"/>
                      <a:pt x="2428" y="2344"/>
                    </a:cubicBezTo>
                    <a:cubicBezTo>
                      <a:pt x="2679" y="2093"/>
                      <a:pt x="2805" y="1780"/>
                      <a:pt x="2805" y="1340"/>
                    </a:cubicBezTo>
                    <a:cubicBezTo>
                      <a:pt x="2805" y="922"/>
                      <a:pt x="2679" y="587"/>
                      <a:pt x="2428" y="357"/>
                    </a:cubicBezTo>
                    <a:cubicBezTo>
                      <a:pt x="2177" y="127"/>
                      <a:pt x="1779"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9"/>
              <p:cNvSpPr/>
              <p:nvPr/>
            </p:nvSpPr>
            <p:spPr>
              <a:xfrm>
                <a:off x="10631575" y="3782475"/>
                <a:ext cx="73250" cy="111975"/>
              </a:xfrm>
              <a:custGeom>
                <a:rect b="b" l="l" r="r" t="t"/>
                <a:pathLst>
                  <a:path extrusionOk="0" h="4479" w="2930">
                    <a:moveTo>
                      <a:pt x="1298" y="712"/>
                    </a:moveTo>
                    <a:cubicBezTo>
                      <a:pt x="1486" y="712"/>
                      <a:pt x="1632" y="775"/>
                      <a:pt x="1737" y="859"/>
                    </a:cubicBezTo>
                    <a:cubicBezTo>
                      <a:pt x="1842" y="963"/>
                      <a:pt x="1904" y="1110"/>
                      <a:pt x="1904" y="1340"/>
                    </a:cubicBezTo>
                    <a:cubicBezTo>
                      <a:pt x="1904" y="1549"/>
                      <a:pt x="1842" y="1717"/>
                      <a:pt x="1737" y="1800"/>
                    </a:cubicBezTo>
                    <a:cubicBezTo>
                      <a:pt x="1632" y="1905"/>
                      <a:pt x="1486" y="1947"/>
                      <a:pt x="1298" y="1947"/>
                    </a:cubicBezTo>
                    <a:lnTo>
                      <a:pt x="858" y="1947"/>
                    </a:lnTo>
                    <a:lnTo>
                      <a:pt x="858" y="712"/>
                    </a:lnTo>
                    <a:close/>
                    <a:moveTo>
                      <a:pt x="0" y="1"/>
                    </a:moveTo>
                    <a:lnTo>
                      <a:pt x="0" y="4479"/>
                    </a:lnTo>
                    <a:lnTo>
                      <a:pt x="858" y="4479"/>
                    </a:lnTo>
                    <a:lnTo>
                      <a:pt x="858" y="2658"/>
                    </a:lnTo>
                    <a:lnTo>
                      <a:pt x="1256" y="2658"/>
                    </a:lnTo>
                    <a:lnTo>
                      <a:pt x="2009" y="4479"/>
                    </a:lnTo>
                    <a:lnTo>
                      <a:pt x="2930" y="4479"/>
                    </a:lnTo>
                    <a:lnTo>
                      <a:pt x="2072" y="2491"/>
                    </a:lnTo>
                    <a:cubicBezTo>
                      <a:pt x="2323" y="2407"/>
                      <a:pt x="2490" y="2261"/>
                      <a:pt x="2595" y="2052"/>
                    </a:cubicBezTo>
                    <a:cubicBezTo>
                      <a:pt x="2699" y="1863"/>
                      <a:pt x="2762" y="1633"/>
                      <a:pt x="2762" y="1340"/>
                    </a:cubicBezTo>
                    <a:cubicBezTo>
                      <a:pt x="2762" y="922"/>
                      <a:pt x="2637" y="587"/>
                      <a:pt x="2386" y="357"/>
                    </a:cubicBezTo>
                    <a:cubicBezTo>
                      <a:pt x="2135" y="127"/>
                      <a:pt x="1758"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9"/>
              <p:cNvSpPr/>
              <p:nvPr/>
            </p:nvSpPr>
            <p:spPr>
              <a:xfrm>
                <a:off x="10718925" y="3782475"/>
                <a:ext cx="21475" cy="111975"/>
              </a:xfrm>
              <a:custGeom>
                <a:rect b="b" l="l" r="r" t="t"/>
                <a:pathLst>
                  <a:path extrusionOk="0" h="4479" w="859">
                    <a:moveTo>
                      <a:pt x="1" y="1"/>
                    </a:moveTo>
                    <a:lnTo>
                      <a:pt x="1" y="4479"/>
                    </a:lnTo>
                    <a:lnTo>
                      <a:pt x="858" y="4479"/>
                    </a:lnTo>
                    <a:lnTo>
                      <a:pt x="8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9"/>
              <p:cNvSpPr/>
              <p:nvPr/>
            </p:nvSpPr>
            <p:spPr>
              <a:xfrm>
                <a:off x="10762350" y="3782475"/>
                <a:ext cx="98875" cy="111975"/>
              </a:xfrm>
              <a:custGeom>
                <a:rect b="b" l="l" r="r" t="t"/>
                <a:pathLst>
                  <a:path extrusionOk="0" h="4479" w="3955">
                    <a:moveTo>
                      <a:pt x="0" y="1"/>
                    </a:moveTo>
                    <a:lnTo>
                      <a:pt x="0" y="4479"/>
                    </a:lnTo>
                    <a:lnTo>
                      <a:pt x="712" y="4479"/>
                    </a:lnTo>
                    <a:lnTo>
                      <a:pt x="712" y="963"/>
                    </a:lnTo>
                    <a:lnTo>
                      <a:pt x="733" y="963"/>
                    </a:lnTo>
                    <a:lnTo>
                      <a:pt x="1653" y="4479"/>
                    </a:lnTo>
                    <a:lnTo>
                      <a:pt x="2281" y="4479"/>
                    </a:lnTo>
                    <a:lnTo>
                      <a:pt x="3202" y="963"/>
                    </a:lnTo>
                    <a:lnTo>
                      <a:pt x="3222" y="963"/>
                    </a:lnTo>
                    <a:lnTo>
                      <a:pt x="3222" y="4479"/>
                    </a:lnTo>
                    <a:lnTo>
                      <a:pt x="3955" y="4479"/>
                    </a:lnTo>
                    <a:lnTo>
                      <a:pt x="3955" y="1"/>
                    </a:lnTo>
                    <a:lnTo>
                      <a:pt x="2741" y="1"/>
                    </a:lnTo>
                    <a:lnTo>
                      <a:pt x="1967" y="2951"/>
                    </a:lnTo>
                    <a:lnTo>
                      <a:pt x="1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9"/>
              <p:cNvSpPr/>
              <p:nvPr/>
            </p:nvSpPr>
            <p:spPr>
              <a:xfrm>
                <a:off x="10873750" y="3782475"/>
                <a:ext cx="82675" cy="111975"/>
              </a:xfrm>
              <a:custGeom>
                <a:rect b="b" l="l" r="r" t="t"/>
                <a:pathLst>
                  <a:path extrusionOk="0" h="4479" w="3307">
                    <a:moveTo>
                      <a:pt x="1654" y="984"/>
                    </a:moveTo>
                    <a:lnTo>
                      <a:pt x="2072" y="2784"/>
                    </a:lnTo>
                    <a:lnTo>
                      <a:pt x="1235" y="2784"/>
                    </a:lnTo>
                    <a:lnTo>
                      <a:pt x="1654" y="984"/>
                    </a:lnTo>
                    <a:close/>
                    <a:moveTo>
                      <a:pt x="1110" y="1"/>
                    </a:moveTo>
                    <a:lnTo>
                      <a:pt x="1" y="4479"/>
                    </a:lnTo>
                    <a:lnTo>
                      <a:pt x="838" y="4479"/>
                    </a:lnTo>
                    <a:lnTo>
                      <a:pt x="1068" y="3537"/>
                    </a:lnTo>
                    <a:lnTo>
                      <a:pt x="2261" y="3537"/>
                    </a:lnTo>
                    <a:lnTo>
                      <a:pt x="2470" y="4479"/>
                    </a:lnTo>
                    <a:lnTo>
                      <a:pt x="3307" y="4479"/>
                    </a:lnTo>
                    <a:lnTo>
                      <a:pt x="22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9"/>
              <p:cNvSpPr/>
              <p:nvPr/>
            </p:nvSpPr>
            <p:spPr>
              <a:xfrm>
                <a:off x="10967400" y="3782475"/>
                <a:ext cx="73250" cy="111975"/>
              </a:xfrm>
              <a:custGeom>
                <a:rect b="b" l="l" r="r" t="t"/>
                <a:pathLst>
                  <a:path extrusionOk="0" h="4479" w="2930">
                    <a:moveTo>
                      <a:pt x="1318" y="712"/>
                    </a:moveTo>
                    <a:cubicBezTo>
                      <a:pt x="1507" y="712"/>
                      <a:pt x="1653" y="775"/>
                      <a:pt x="1758" y="859"/>
                    </a:cubicBezTo>
                    <a:cubicBezTo>
                      <a:pt x="1863" y="963"/>
                      <a:pt x="1925" y="1110"/>
                      <a:pt x="1925" y="1340"/>
                    </a:cubicBezTo>
                    <a:cubicBezTo>
                      <a:pt x="1925" y="1549"/>
                      <a:pt x="1863" y="1717"/>
                      <a:pt x="1758" y="1800"/>
                    </a:cubicBezTo>
                    <a:cubicBezTo>
                      <a:pt x="1653" y="1905"/>
                      <a:pt x="1507" y="1947"/>
                      <a:pt x="1318" y="1947"/>
                    </a:cubicBezTo>
                    <a:lnTo>
                      <a:pt x="879" y="1947"/>
                    </a:lnTo>
                    <a:lnTo>
                      <a:pt x="879" y="712"/>
                    </a:lnTo>
                    <a:close/>
                    <a:moveTo>
                      <a:pt x="0" y="1"/>
                    </a:moveTo>
                    <a:lnTo>
                      <a:pt x="0" y="4479"/>
                    </a:lnTo>
                    <a:lnTo>
                      <a:pt x="858" y="4479"/>
                    </a:lnTo>
                    <a:lnTo>
                      <a:pt x="858" y="2658"/>
                    </a:lnTo>
                    <a:lnTo>
                      <a:pt x="1277" y="2658"/>
                    </a:lnTo>
                    <a:lnTo>
                      <a:pt x="2030" y="4479"/>
                    </a:lnTo>
                    <a:lnTo>
                      <a:pt x="2930" y="4479"/>
                    </a:lnTo>
                    <a:lnTo>
                      <a:pt x="2093" y="2491"/>
                    </a:lnTo>
                    <a:cubicBezTo>
                      <a:pt x="2344" y="2407"/>
                      <a:pt x="2511" y="2261"/>
                      <a:pt x="2616" y="2052"/>
                    </a:cubicBezTo>
                    <a:cubicBezTo>
                      <a:pt x="2720" y="1863"/>
                      <a:pt x="2762" y="1633"/>
                      <a:pt x="2762" y="1340"/>
                    </a:cubicBezTo>
                    <a:cubicBezTo>
                      <a:pt x="2762" y="922"/>
                      <a:pt x="2637" y="587"/>
                      <a:pt x="2407" y="357"/>
                    </a:cubicBezTo>
                    <a:cubicBezTo>
                      <a:pt x="2155" y="127"/>
                      <a:pt x="1758" y="1"/>
                      <a:pt x="12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9"/>
              <p:cNvSpPr/>
              <p:nvPr/>
            </p:nvSpPr>
            <p:spPr>
              <a:xfrm>
                <a:off x="11043250" y="3782475"/>
                <a:ext cx="82675" cy="112500"/>
              </a:xfrm>
              <a:custGeom>
                <a:rect b="b" l="l" r="r" t="t"/>
                <a:pathLst>
                  <a:path extrusionOk="0" h="4500" w="3307">
                    <a:moveTo>
                      <a:pt x="0" y="1"/>
                    </a:moveTo>
                    <a:lnTo>
                      <a:pt x="1235" y="2679"/>
                    </a:lnTo>
                    <a:lnTo>
                      <a:pt x="1235" y="4500"/>
                    </a:lnTo>
                    <a:lnTo>
                      <a:pt x="2093" y="4500"/>
                    </a:lnTo>
                    <a:lnTo>
                      <a:pt x="2093" y="2679"/>
                    </a:lnTo>
                    <a:lnTo>
                      <a:pt x="3306" y="1"/>
                    </a:lnTo>
                    <a:lnTo>
                      <a:pt x="2406" y="1"/>
                    </a:lnTo>
                    <a:lnTo>
                      <a:pt x="1674" y="1821"/>
                    </a:lnTo>
                    <a:lnTo>
                      <a:pt x="9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 name="Google Shape;1318;p39"/>
            <p:cNvGrpSpPr/>
            <p:nvPr/>
          </p:nvGrpSpPr>
          <p:grpSpPr>
            <a:xfrm>
              <a:off x="4623218" y="3863147"/>
              <a:ext cx="387227" cy="89122"/>
              <a:chOff x="11176100" y="3780925"/>
              <a:chExt cx="500100" cy="115100"/>
            </a:xfrm>
          </p:grpSpPr>
          <p:sp>
            <p:nvSpPr>
              <p:cNvPr id="1319" name="Google Shape;1319;p39"/>
              <p:cNvSpPr/>
              <p:nvPr/>
            </p:nvSpPr>
            <p:spPr>
              <a:xfrm>
                <a:off x="11176100" y="3780925"/>
                <a:ext cx="72225" cy="115100"/>
              </a:xfrm>
              <a:custGeom>
                <a:rect b="b" l="l" r="r" t="t"/>
                <a:pathLst>
                  <a:path extrusionOk="0" h="4604" w="2889">
                    <a:moveTo>
                      <a:pt x="1465" y="0"/>
                    </a:moveTo>
                    <a:cubicBezTo>
                      <a:pt x="1026" y="0"/>
                      <a:pt x="691" y="126"/>
                      <a:pt x="461" y="335"/>
                    </a:cubicBezTo>
                    <a:cubicBezTo>
                      <a:pt x="231" y="565"/>
                      <a:pt x="126" y="879"/>
                      <a:pt x="126" y="1256"/>
                    </a:cubicBezTo>
                    <a:cubicBezTo>
                      <a:pt x="126" y="1465"/>
                      <a:pt x="168" y="1653"/>
                      <a:pt x="273" y="1800"/>
                    </a:cubicBezTo>
                    <a:cubicBezTo>
                      <a:pt x="357" y="1946"/>
                      <a:pt x="482" y="2072"/>
                      <a:pt x="608" y="2176"/>
                    </a:cubicBezTo>
                    <a:cubicBezTo>
                      <a:pt x="754" y="2281"/>
                      <a:pt x="901" y="2386"/>
                      <a:pt x="1068" y="2469"/>
                    </a:cubicBezTo>
                    <a:cubicBezTo>
                      <a:pt x="1235" y="2553"/>
                      <a:pt x="1403" y="2637"/>
                      <a:pt x="1528" y="2720"/>
                    </a:cubicBezTo>
                    <a:cubicBezTo>
                      <a:pt x="1675" y="2804"/>
                      <a:pt x="1800" y="2909"/>
                      <a:pt x="1884" y="3013"/>
                    </a:cubicBezTo>
                    <a:cubicBezTo>
                      <a:pt x="1989" y="3118"/>
                      <a:pt x="2030" y="3222"/>
                      <a:pt x="2030" y="3369"/>
                    </a:cubicBezTo>
                    <a:cubicBezTo>
                      <a:pt x="2030" y="3536"/>
                      <a:pt x="1989" y="3662"/>
                      <a:pt x="1884" y="3766"/>
                    </a:cubicBezTo>
                    <a:cubicBezTo>
                      <a:pt x="1779" y="3850"/>
                      <a:pt x="1654" y="3913"/>
                      <a:pt x="1507" y="3913"/>
                    </a:cubicBezTo>
                    <a:cubicBezTo>
                      <a:pt x="1445" y="3913"/>
                      <a:pt x="1382" y="3892"/>
                      <a:pt x="1298" y="3871"/>
                    </a:cubicBezTo>
                    <a:cubicBezTo>
                      <a:pt x="1235" y="3850"/>
                      <a:pt x="1173" y="3808"/>
                      <a:pt x="1110" y="3746"/>
                    </a:cubicBezTo>
                    <a:cubicBezTo>
                      <a:pt x="1047" y="3683"/>
                      <a:pt x="984" y="3620"/>
                      <a:pt x="942" y="3515"/>
                    </a:cubicBezTo>
                    <a:cubicBezTo>
                      <a:pt x="901" y="3432"/>
                      <a:pt x="859" y="3306"/>
                      <a:pt x="838" y="3181"/>
                    </a:cubicBezTo>
                    <a:lnTo>
                      <a:pt x="1" y="3348"/>
                    </a:lnTo>
                    <a:cubicBezTo>
                      <a:pt x="105" y="3787"/>
                      <a:pt x="294" y="4122"/>
                      <a:pt x="545" y="4310"/>
                    </a:cubicBezTo>
                    <a:cubicBezTo>
                      <a:pt x="796" y="4520"/>
                      <a:pt x="1110" y="4603"/>
                      <a:pt x="1445" y="4603"/>
                    </a:cubicBezTo>
                    <a:cubicBezTo>
                      <a:pt x="1675" y="4603"/>
                      <a:pt x="1884" y="4582"/>
                      <a:pt x="2051" y="4520"/>
                    </a:cubicBezTo>
                    <a:cubicBezTo>
                      <a:pt x="2240" y="4457"/>
                      <a:pt x="2386" y="4373"/>
                      <a:pt x="2512" y="4269"/>
                    </a:cubicBezTo>
                    <a:cubicBezTo>
                      <a:pt x="2637" y="4164"/>
                      <a:pt x="2721" y="4018"/>
                      <a:pt x="2784" y="3871"/>
                    </a:cubicBezTo>
                    <a:cubicBezTo>
                      <a:pt x="2846" y="3704"/>
                      <a:pt x="2888" y="3536"/>
                      <a:pt x="2888" y="3327"/>
                    </a:cubicBezTo>
                    <a:cubicBezTo>
                      <a:pt x="2888" y="3097"/>
                      <a:pt x="2826" y="2909"/>
                      <a:pt x="2742" y="2741"/>
                    </a:cubicBezTo>
                    <a:cubicBezTo>
                      <a:pt x="2637" y="2574"/>
                      <a:pt x="2533" y="2427"/>
                      <a:pt x="2386" y="2302"/>
                    </a:cubicBezTo>
                    <a:cubicBezTo>
                      <a:pt x="2240" y="2197"/>
                      <a:pt x="2093" y="2093"/>
                      <a:pt x="1926" y="1988"/>
                    </a:cubicBezTo>
                    <a:cubicBezTo>
                      <a:pt x="1758" y="1904"/>
                      <a:pt x="1612" y="1821"/>
                      <a:pt x="1465" y="1737"/>
                    </a:cubicBezTo>
                    <a:cubicBezTo>
                      <a:pt x="1319" y="1674"/>
                      <a:pt x="1214" y="1590"/>
                      <a:pt x="1110" y="1507"/>
                    </a:cubicBezTo>
                    <a:cubicBezTo>
                      <a:pt x="1026" y="1423"/>
                      <a:pt x="963" y="1318"/>
                      <a:pt x="963" y="1214"/>
                    </a:cubicBezTo>
                    <a:cubicBezTo>
                      <a:pt x="963" y="1046"/>
                      <a:pt x="1005" y="942"/>
                      <a:pt x="1089" y="837"/>
                    </a:cubicBezTo>
                    <a:cubicBezTo>
                      <a:pt x="1173" y="753"/>
                      <a:pt x="1298" y="712"/>
                      <a:pt x="1445" y="712"/>
                    </a:cubicBezTo>
                    <a:cubicBezTo>
                      <a:pt x="1591" y="712"/>
                      <a:pt x="1717" y="753"/>
                      <a:pt x="1821" y="858"/>
                    </a:cubicBezTo>
                    <a:cubicBezTo>
                      <a:pt x="1905" y="963"/>
                      <a:pt x="1989" y="1109"/>
                      <a:pt x="2072" y="1318"/>
                    </a:cubicBezTo>
                    <a:lnTo>
                      <a:pt x="2846" y="1088"/>
                    </a:lnTo>
                    <a:cubicBezTo>
                      <a:pt x="2805" y="942"/>
                      <a:pt x="2742" y="795"/>
                      <a:pt x="2658" y="670"/>
                    </a:cubicBezTo>
                    <a:cubicBezTo>
                      <a:pt x="2595" y="523"/>
                      <a:pt x="2491" y="419"/>
                      <a:pt x="2386" y="314"/>
                    </a:cubicBezTo>
                    <a:cubicBezTo>
                      <a:pt x="2261" y="209"/>
                      <a:pt x="2135" y="147"/>
                      <a:pt x="1989" y="84"/>
                    </a:cubicBezTo>
                    <a:cubicBezTo>
                      <a:pt x="1821" y="42"/>
                      <a:pt x="1654" y="0"/>
                      <a:pt x="1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9"/>
              <p:cNvSpPr/>
              <p:nvPr/>
            </p:nvSpPr>
            <p:spPr>
              <a:xfrm>
                <a:off x="11265025" y="3780925"/>
                <a:ext cx="70650" cy="115100"/>
              </a:xfrm>
              <a:custGeom>
                <a:rect b="b" l="l" r="r" t="t"/>
                <a:pathLst>
                  <a:path extrusionOk="0" h="4604" w="2826">
                    <a:moveTo>
                      <a:pt x="1424" y="0"/>
                    </a:moveTo>
                    <a:cubicBezTo>
                      <a:pt x="1214" y="0"/>
                      <a:pt x="1026" y="42"/>
                      <a:pt x="838" y="84"/>
                    </a:cubicBezTo>
                    <a:cubicBezTo>
                      <a:pt x="670" y="147"/>
                      <a:pt x="524" y="230"/>
                      <a:pt x="398" y="335"/>
                    </a:cubicBezTo>
                    <a:cubicBezTo>
                      <a:pt x="273" y="461"/>
                      <a:pt x="168" y="607"/>
                      <a:pt x="105" y="816"/>
                    </a:cubicBezTo>
                    <a:cubicBezTo>
                      <a:pt x="43" y="1005"/>
                      <a:pt x="1" y="1235"/>
                      <a:pt x="1" y="1507"/>
                    </a:cubicBezTo>
                    <a:lnTo>
                      <a:pt x="1" y="3118"/>
                    </a:lnTo>
                    <a:cubicBezTo>
                      <a:pt x="1" y="3390"/>
                      <a:pt x="43" y="3620"/>
                      <a:pt x="105" y="3808"/>
                    </a:cubicBezTo>
                    <a:cubicBezTo>
                      <a:pt x="168" y="3997"/>
                      <a:pt x="273" y="4164"/>
                      <a:pt x="398" y="4269"/>
                    </a:cubicBezTo>
                    <a:cubicBezTo>
                      <a:pt x="524" y="4394"/>
                      <a:pt x="670" y="4478"/>
                      <a:pt x="838" y="4520"/>
                    </a:cubicBezTo>
                    <a:cubicBezTo>
                      <a:pt x="1026" y="4582"/>
                      <a:pt x="1214" y="4603"/>
                      <a:pt x="1424" y="4603"/>
                    </a:cubicBezTo>
                    <a:cubicBezTo>
                      <a:pt x="1612" y="4603"/>
                      <a:pt x="1821" y="4582"/>
                      <a:pt x="1989" y="4520"/>
                    </a:cubicBezTo>
                    <a:cubicBezTo>
                      <a:pt x="2156" y="4478"/>
                      <a:pt x="2302" y="4394"/>
                      <a:pt x="2428" y="4269"/>
                    </a:cubicBezTo>
                    <a:cubicBezTo>
                      <a:pt x="2554" y="4164"/>
                      <a:pt x="2658" y="3997"/>
                      <a:pt x="2721" y="3808"/>
                    </a:cubicBezTo>
                    <a:cubicBezTo>
                      <a:pt x="2784" y="3620"/>
                      <a:pt x="2826" y="3390"/>
                      <a:pt x="2826" y="3118"/>
                    </a:cubicBezTo>
                    <a:lnTo>
                      <a:pt x="2826" y="2930"/>
                    </a:lnTo>
                    <a:lnTo>
                      <a:pt x="1968" y="2930"/>
                    </a:lnTo>
                    <a:lnTo>
                      <a:pt x="1968" y="3222"/>
                    </a:lnTo>
                    <a:cubicBezTo>
                      <a:pt x="1968" y="3474"/>
                      <a:pt x="1926" y="3641"/>
                      <a:pt x="1821" y="3725"/>
                    </a:cubicBezTo>
                    <a:cubicBezTo>
                      <a:pt x="1717" y="3808"/>
                      <a:pt x="1591" y="3850"/>
                      <a:pt x="1403" y="3850"/>
                    </a:cubicBezTo>
                    <a:cubicBezTo>
                      <a:pt x="1235" y="3850"/>
                      <a:pt x="1110" y="3808"/>
                      <a:pt x="1005" y="3725"/>
                    </a:cubicBezTo>
                    <a:cubicBezTo>
                      <a:pt x="901" y="3641"/>
                      <a:pt x="859" y="3474"/>
                      <a:pt x="859" y="3222"/>
                    </a:cubicBezTo>
                    <a:lnTo>
                      <a:pt x="859" y="1402"/>
                    </a:lnTo>
                    <a:cubicBezTo>
                      <a:pt x="859" y="1151"/>
                      <a:pt x="901" y="984"/>
                      <a:pt x="1005" y="900"/>
                    </a:cubicBezTo>
                    <a:cubicBezTo>
                      <a:pt x="1110" y="816"/>
                      <a:pt x="1235" y="774"/>
                      <a:pt x="1403" y="774"/>
                    </a:cubicBezTo>
                    <a:cubicBezTo>
                      <a:pt x="1591" y="774"/>
                      <a:pt x="1717" y="816"/>
                      <a:pt x="1821" y="900"/>
                    </a:cubicBezTo>
                    <a:cubicBezTo>
                      <a:pt x="1926" y="984"/>
                      <a:pt x="1968" y="1151"/>
                      <a:pt x="1968" y="1402"/>
                    </a:cubicBezTo>
                    <a:lnTo>
                      <a:pt x="1968" y="1528"/>
                    </a:lnTo>
                    <a:lnTo>
                      <a:pt x="2826" y="1528"/>
                    </a:lnTo>
                    <a:lnTo>
                      <a:pt x="2826" y="1507"/>
                    </a:lnTo>
                    <a:cubicBezTo>
                      <a:pt x="2826" y="1235"/>
                      <a:pt x="2784" y="1005"/>
                      <a:pt x="2721" y="816"/>
                    </a:cubicBezTo>
                    <a:cubicBezTo>
                      <a:pt x="2658" y="607"/>
                      <a:pt x="2554" y="461"/>
                      <a:pt x="2428" y="335"/>
                    </a:cubicBezTo>
                    <a:cubicBezTo>
                      <a:pt x="2302" y="230"/>
                      <a:pt x="2156" y="147"/>
                      <a:pt x="1989" y="84"/>
                    </a:cubicBezTo>
                    <a:cubicBezTo>
                      <a:pt x="1821" y="42"/>
                      <a:pt x="1612" y="0"/>
                      <a:pt x="1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9"/>
              <p:cNvSpPr/>
              <p:nvPr/>
            </p:nvSpPr>
            <p:spPr>
              <a:xfrm>
                <a:off x="11354475" y="3782475"/>
                <a:ext cx="72750" cy="111975"/>
              </a:xfrm>
              <a:custGeom>
                <a:rect b="b" l="l" r="r" t="t"/>
                <a:pathLst>
                  <a:path extrusionOk="0" h="4479" w="2910">
                    <a:moveTo>
                      <a:pt x="1" y="1"/>
                    </a:moveTo>
                    <a:lnTo>
                      <a:pt x="1" y="4479"/>
                    </a:lnTo>
                    <a:lnTo>
                      <a:pt x="838" y="4479"/>
                    </a:lnTo>
                    <a:lnTo>
                      <a:pt x="838" y="2554"/>
                    </a:lnTo>
                    <a:lnTo>
                      <a:pt x="2051" y="2554"/>
                    </a:lnTo>
                    <a:lnTo>
                      <a:pt x="2051" y="4479"/>
                    </a:lnTo>
                    <a:lnTo>
                      <a:pt x="2909" y="4479"/>
                    </a:lnTo>
                    <a:lnTo>
                      <a:pt x="2909" y="1"/>
                    </a:lnTo>
                    <a:lnTo>
                      <a:pt x="2051" y="1"/>
                    </a:lnTo>
                    <a:lnTo>
                      <a:pt x="2051" y="1800"/>
                    </a:lnTo>
                    <a:lnTo>
                      <a:pt x="838" y="1800"/>
                    </a:lnTo>
                    <a:lnTo>
                      <a:pt x="8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9"/>
              <p:cNvSpPr/>
              <p:nvPr/>
            </p:nvSpPr>
            <p:spPr>
              <a:xfrm>
                <a:off x="11446025" y="3780925"/>
                <a:ext cx="70650" cy="115100"/>
              </a:xfrm>
              <a:custGeom>
                <a:rect b="b" l="l" r="r" t="t"/>
                <a:pathLst>
                  <a:path extrusionOk="0" h="4604" w="2826">
                    <a:moveTo>
                      <a:pt x="1402" y="774"/>
                    </a:moveTo>
                    <a:cubicBezTo>
                      <a:pt x="1591" y="774"/>
                      <a:pt x="1716" y="816"/>
                      <a:pt x="1821" y="900"/>
                    </a:cubicBezTo>
                    <a:cubicBezTo>
                      <a:pt x="1925" y="984"/>
                      <a:pt x="1967" y="1151"/>
                      <a:pt x="1967" y="1402"/>
                    </a:cubicBezTo>
                    <a:lnTo>
                      <a:pt x="1967" y="3222"/>
                    </a:lnTo>
                    <a:cubicBezTo>
                      <a:pt x="1967" y="3474"/>
                      <a:pt x="1925" y="3641"/>
                      <a:pt x="1821" y="3725"/>
                    </a:cubicBezTo>
                    <a:cubicBezTo>
                      <a:pt x="1716" y="3808"/>
                      <a:pt x="1591" y="3850"/>
                      <a:pt x="1402" y="3850"/>
                    </a:cubicBezTo>
                    <a:cubicBezTo>
                      <a:pt x="1235" y="3850"/>
                      <a:pt x="1109" y="3808"/>
                      <a:pt x="1005" y="3725"/>
                    </a:cubicBezTo>
                    <a:cubicBezTo>
                      <a:pt x="900" y="3641"/>
                      <a:pt x="858" y="3474"/>
                      <a:pt x="858" y="3222"/>
                    </a:cubicBezTo>
                    <a:lnTo>
                      <a:pt x="858" y="1402"/>
                    </a:lnTo>
                    <a:cubicBezTo>
                      <a:pt x="858" y="1151"/>
                      <a:pt x="900" y="984"/>
                      <a:pt x="1005" y="900"/>
                    </a:cubicBezTo>
                    <a:cubicBezTo>
                      <a:pt x="1109" y="816"/>
                      <a:pt x="1235" y="774"/>
                      <a:pt x="1402" y="774"/>
                    </a:cubicBezTo>
                    <a:close/>
                    <a:moveTo>
                      <a:pt x="1402" y="0"/>
                    </a:moveTo>
                    <a:cubicBezTo>
                      <a:pt x="1193" y="0"/>
                      <a:pt x="1005" y="42"/>
                      <a:pt x="837" y="84"/>
                    </a:cubicBezTo>
                    <a:cubicBezTo>
                      <a:pt x="670" y="147"/>
                      <a:pt x="524" y="230"/>
                      <a:pt x="398" y="356"/>
                    </a:cubicBezTo>
                    <a:cubicBezTo>
                      <a:pt x="272" y="461"/>
                      <a:pt x="168" y="628"/>
                      <a:pt x="105" y="816"/>
                    </a:cubicBezTo>
                    <a:cubicBezTo>
                      <a:pt x="21" y="1005"/>
                      <a:pt x="0" y="1235"/>
                      <a:pt x="0" y="1507"/>
                    </a:cubicBezTo>
                    <a:lnTo>
                      <a:pt x="0" y="3118"/>
                    </a:lnTo>
                    <a:cubicBezTo>
                      <a:pt x="0" y="3390"/>
                      <a:pt x="21" y="3620"/>
                      <a:pt x="105" y="3808"/>
                    </a:cubicBezTo>
                    <a:cubicBezTo>
                      <a:pt x="168" y="3997"/>
                      <a:pt x="272" y="4164"/>
                      <a:pt x="398" y="4269"/>
                    </a:cubicBezTo>
                    <a:cubicBezTo>
                      <a:pt x="524" y="4394"/>
                      <a:pt x="670" y="4478"/>
                      <a:pt x="837" y="4541"/>
                    </a:cubicBezTo>
                    <a:cubicBezTo>
                      <a:pt x="1005" y="4582"/>
                      <a:pt x="1193" y="4603"/>
                      <a:pt x="1402" y="4603"/>
                    </a:cubicBezTo>
                    <a:cubicBezTo>
                      <a:pt x="1612" y="4603"/>
                      <a:pt x="1800" y="4582"/>
                      <a:pt x="1967" y="4541"/>
                    </a:cubicBezTo>
                    <a:cubicBezTo>
                      <a:pt x="2156" y="4478"/>
                      <a:pt x="2302" y="4394"/>
                      <a:pt x="2428" y="4269"/>
                    </a:cubicBezTo>
                    <a:cubicBezTo>
                      <a:pt x="2553" y="4164"/>
                      <a:pt x="2637" y="3997"/>
                      <a:pt x="2720" y="3808"/>
                    </a:cubicBezTo>
                    <a:cubicBezTo>
                      <a:pt x="2783" y="3620"/>
                      <a:pt x="2825" y="3390"/>
                      <a:pt x="2825" y="3118"/>
                    </a:cubicBezTo>
                    <a:lnTo>
                      <a:pt x="2825" y="1507"/>
                    </a:lnTo>
                    <a:cubicBezTo>
                      <a:pt x="2825" y="1235"/>
                      <a:pt x="2783" y="1005"/>
                      <a:pt x="2720" y="816"/>
                    </a:cubicBezTo>
                    <a:cubicBezTo>
                      <a:pt x="2637" y="607"/>
                      <a:pt x="2553" y="461"/>
                      <a:pt x="2428" y="356"/>
                    </a:cubicBezTo>
                    <a:cubicBezTo>
                      <a:pt x="2302" y="230"/>
                      <a:pt x="2156" y="147"/>
                      <a:pt x="1967" y="84"/>
                    </a:cubicBezTo>
                    <a:cubicBezTo>
                      <a:pt x="1800" y="42"/>
                      <a:pt x="1612" y="0"/>
                      <a:pt x="14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9"/>
              <p:cNvSpPr/>
              <p:nvPr/>
            </p:nvSpPr>
            <p:spPr>
              <a:xfrm>
                <a:off x="11532325" y="3780925"/>
                <a:ext cx="70650" cy="115100"/>
              </a:xfrm>
              <a:custGeom>
                <a:rect b="b" l="l" r="r" t="t"/>
                <a:pathLst>
                  <a:path extrusionOk="0" h="4604" w="2826">
                    <a:moveTo>
                      <a:pt x="1403" y="774"/>
                    </a:moveTo>
                    <a:cubicBezTo>
                      <a:pt x="1591" y="774"/>
                      <a:pt x="1717" y="816"/>
                      <a:pt x="1821" y="900"/>
                    </a:cubicBezTo>
                    <a:cubicBezTo>
                      <a:pt x="1926" y="984"/>
                      <a:pt x="1968" y="1151"/>
                      <a:pt x="1968" y="1402"/>
                    </a:cubicBezTo>
                    <a:lnTo>
                      <a:pt x="1968" y="3222"/>
                    </a:lnTo>
                    <a:cubicBezTo>
                      <a:pt x="1968" y="3474"/>
                      <a:pt x="1926" y="3641"/>
                      <a:pt x="1821" y="3725"/>
                    </a:cubicBezTo>
                    <a:cubicBezTo>
                      <a:pt x="1717" y="3808"/>
                      <a:pt x="1591" y="3850"/>
                      <a:pt x="1403" y="3850"/>
                    </a:cubicBezTo>
                    <a:cubicBezTo>
                      <a:pt x="1235" y="3850"/>
                      <a:pt x="1089" y="3808"/>
                      <a:pt x="1005" y="3725"/>
                    </a:cubicBezTo>
                    <a:cubicBezTo>
                      <a:pt x="901" y="3641"/>
                      <a:pt x="838" y="3474"/>
                      <a:pt x="838" y="3222"/>
                    </a:cubicBezTo>
                    <a:lnTo>
                      <a:pt x="838" y="1402"/>
                    </a:lnTo>
                    <a:cubicBezTo>
                      <a:pt x="838" y="1151"/>
                      <a:pt x="901" y="984"/>
                      <a:pt x="1005" y="900"/>
                    </a:cubicBezTo>
                    <a:cubicBezTo>
                      <a:pt x="1089" y="816"/>
                      <a:pt x="1235" y="774"/>
                      <a:pt x="1403" y="774"/>
                    </a:cubicBezTo>
                    <a:close/>
                    <a:moveTo>
                      <a:pt x="1403" y="0"/>
                    </a:moveTo>
                    <a:cubicBezTo>
                      <a:pt x="1193" y="0"/>
                      <a:pt x="1005" y="42"/>
                      <a:pt x="838" y="84"/>
                    </a:cubicBezTo>
                    <a:cubicBezTo>
                      <a:pt x="670" y="147"/>
                      <a:pt x="524" y="230"/>
                      <a:pt x="398" y="356"/>
                    </a:cubicBezTo>
                    <a:cubicBezTo>
                      <a:pt x="273" y="461"/>
                      <a:pt x="168" y="628"/>
                      <a:pt x="105" y="816"/>
                    </a:cubicBezTo>
                    <a:cubicBezTo>
                      <a:pt x="22" y="1005"/>
                      <a:pt x="1" y="1235"/>
                      <a:pt x="1" y="1507"/>
                    </a:cubicBezTo>
                    <a:lnTo>
                      <a:pt x="1" y="3118"/>
                    </a:lnTo>
                    <a:cubicBezTo>
                      <a:pt x="1" y="3390"/>
                      <a:pt x="22" y="3620"/>
                      <a:pt x="105" y="3808"/>
                    </a:cubicBezTo>
                    <a:cubicBezTo>
                      <a:pt x="168" y="3997"/>
                      <a:pt x="273" y="4164"/>
                      <a:pt x="398" y="4269"/>
                    </a:cubicBezTo>
                    <a:cubicBezTo>
                      <a:pt x="524" y="4394"/>
                      <a:pt x="670" y="4478"/>
                      <a:pt x="838" y="4541"/>
                    </a:cubicBezTo>
                    <a:cubicBezTo>
                      <a:pt x="1005" y="4582"/>
                      <a:pt x="1193" y="4603"/>
                      <a:pt x="1403" y="4603"/>
                    </a:cubicBezTo>
                    <a:cubicBezTo>
                      <a:pt x="1612" y="4603"/>
                      <a:pt x="1800" y="4582"/>
                      <a:pt x="1968" y="4541"/>
                    </a:cubicBezTo>
                    <a:cubicBezTo>
                      <a:pt x="2156" y="4478"/>
                      <a:pt x="2302" y="4394"/>
                      <a:pt x="2428" y="4269"/>
                    </a:cubicBezTo>
                    <a:cubicBezTo>
                      <a:pt x="2553" y="4164"/>
                      <a:pt x="2637" y="3997"/>
                      <a:pt x="2721" y="3808"/>
                    </a:cubicBezTo>
                    <a:cubicBezTo>
                      <a:pt x="2784" y="3620"/>
                      <a:pt x="2826" y="3390"/>
                      <a:pt x="2826" y="3118"/>
                    </a:cubicBezTo>
                    <a:lnTo>
                      <a:pt x="2826" y="1507"/>
                    </a:lnTo>
                    <a:cubicBezTo>
                      <a:pt x="2826" y="1235"/>
                      <a:pt x="2784" y="1005"/>
                      <a:pt x="2721" y="816"/>
                    </a:cubicBezTo>
                    <a:cubicBezTo>
                      <a:pt x="2637" y="607"/>
                      <a:pt x="2553" y="461"/>
                      <a:pt x="2428" y="356"/>
                    </a:cubicBezTo>
                    <a:cubicBezTo>
                      <a:pt x="2302" y="230"/>
                      <a:pt x="2156" y="147"/>
                      <a:pt x="1968" y="84"/>
                    </a:cubicBezTo>
                    <a:cubicBezTo>
                      <a:pt x="1800" y="42"/>
                      <a:pt x="1612" y="0"/>
                      <a:pt x="14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9"/>
              <p:cNvSpPr/>
              <p:nvPr/>
            </p:nvSpPr>
            <p:spPr>
              <a:xfrm>
                <a:off x="11620200" y="3782475"/>
                <a:ext cx="56000" cy="111975"/>
              </a:xfrm>
              <a:custGeom>
                <a:rect b="b" l="l" r="r" t="t"/>
                <a:pathLst>
                  <a:path extrusionOk="0" h="4479" w="2240">
                    <a:moveTo>
                      <a:pt x="1" y="1"/>
                    </a:moveTo>
                    <a:lnTo>
                      <a:pt x="1" y="4479"/>
                    </a:lnTo>
                    <a:lnTo>
                      <a:pt x="2240" y="4479"/>
                    </a:lnTo>
                    <a:lnTo>
                      <a:pt x="2240" y="3725"/>
                    </a:lnTo>
                    <a:lnTo>
                      <a:pt x="859" y="3725"/>
                    </a:lnTo>
                    <a:lnTo>
                      <a:pt x="8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 name="Google Shape;1325;p39"/>
            <p:cNvSpPr/>
            <p:nvPr/>
          </p:nvSpPr>
          <p:spPr>
            <a:xfrm>
              <a:off x="4481325" y="3569950"/>
              <a:ext cx="181022" cy="172246"/>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9"/>
            <p:cNvSpPr/>
            <p:nvPr/>
          </p:nvSpPr>
          <p:spPr>
            <a:xfrm>
              <a:off x="4337099"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9"/>
            <p:cNvSpPr/>
            <p:nvPr/>
          </p:nvSpPr>
          <p:spPr>
            <a:xfrm>
              <a:off x="4701524"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39"/>
          <p:cNvGrpSpPr/>
          <p:nvPr/>
        </p:nvGrpSpPr>
        <p:grpSpPr>
          <a:xfrm>
            <a:off x="95947" y="136450"/>
            <a:ext cx="8943033" cy="4746559"/>
            <a:chOff x="95947" y="136450"/>
            <a:chExt cx="8943033" cy="4746559"/>
          </a:xfrm>
        </p:grpSpPr>
        <p:grpSp>
          <p:nvGrpSpPr>
            <p:cNvPr id="1329" name="Google Shape;1329;p39"/>
            <p:cNvGrpSpPr/>
            <p:nvPr/>
          </p:nvGrpSpPr>
          <p:grpSpPr>
            <a:xfrm rot="-1677194">
              <a:off x="251070" y="2248614"/>
              <a:ext cx="617383" cy="241291"/>
              <a:chOff x="7680442" y="621300"/>
              <a:chExt cx="674275" cy="263500"/>
            </a:xfrm>
          </p:grpSpPr>
          <p:sp>
            <p:nvSpPr>
              <p:cNvPr id="1330" name="Google Shape;1330;p39"/>
              <p:cNvSpPr/>
              <p:nvPr/>
            </p:nvSpPr>
            <p:spPr>
              <a:xfrm>
                <a:off x="7680442" y="621300"/>
                <a:ext cx="110150" cy="197625"/>
              </a:xfrm>
              <a:custGeom>
                <a:rect b="b" l="l" r="r" t="t"/>
                <a:pathLst>
                  <a:path extrusionOk="0" h="7905" w="4406">
                    <a:moveTo>
                      <a:pt x="1542" y="1"/>
                    </a:moveTo>
                    <a:cubicBezTo>
                      <a:pt x="1432" y="1"/>
                      <a:pt x="1315" y="56"/>
                      <a:pt x="1256" y="183"/>
                    </a:cubicBezTo>
                    <a:cubicBezTo>
                      <a:pt x="356" y="2401"/>
                      <a:pt x="0" y="4849"/>
                      <a:pt x="251" y="7234"/>
                    </a:cubicBezTo>
                    <a:cubicBezTo>
                      <a:pt x="263" y="7401"/>
                      <a:pt x="398" y="7500"/>
                      <a:pt x="526" y="7500"/>
                    </a:cubicBezTo>
                    <a:cubicBezTo>
                      <a:pt x="624" y="7500"/>
                      <a:pt x="718" y="7444"/>
                      <a:pt x="754" y="7318"/>
                    </a:cubicBezTo>
                    <a:cubicBezTo>
                      <a:pt x="921" y="6794"/>
                      <a:pt x="1109" y="6271"/>
                      <a:pt x="1381" y="5790"/>
                    </a:cubicBezTo>
                    <a:cubicBezTo>
                      <a:pt x="1530" y="5511"/>
                      <a:pt x="2026" y="4769"/>
                      <a:pt x="2443" y="4769"/>
                    </a:cubicBezTo>
                    <a:cubicBezTo>
                      <a:pt x="2495" y="4769"/>
                      <a:pt x="2546" y="4781"/>
                      <a:pt x="2595" y="4807"/>
                    </a:cubicBezTo>
                    <a:cubicBezTo>
                      <a:pt x="2971" y="5016"/>
                      <a:pt x="3013" y="5790"/>
                      <a:pt x="3118" y="6146"/>
                    </a:cubicBezTo>
                    <a:cubicBezTo>
                      <a:pt x="3285" y="6732"/>
                      <a:pt x="3536" y="7276"/>
                      <a:pt x="3850" y="7778"/>
                    </a:cubicBezTo>
                    <a:cubicBezTo>
                      <a:pt x="3901" y="7868"/>
                      <a:pt x="3978" y="7904"/>
                      <a:pt x="4055" y="7904"/>
                    </a:cubicBezTo>
                    <a:cubicBezTo>
                      <a:pt x="4230" y="7904"/>
                      <a:pt x="4406" y="7716"/>
                      <a:pt x="4290" y="7527"/>
                    </a:cubicBezTo>
                    <a:cubicBezTo>
                      <a:pt x="3871" y="6836"/>
                      <a:pt x="3641" y="6146"/>
                      <a:pt x="3453" y="5372"/>
                    </a:cubicBezTo>
                    <a:cubicBezTo>
                      <a:pt x="3327" y="4890"/>
                      <a:pt x="3076" y="4305"/>
                      <a:pt x="2532" y="4263"/>
                    </a:cubicBezTo>
                    <a:cubicBezTo>
                      <a:pt x="2512" y="4261"/>
                      <a:pt x="2492" y="4261"/>
                      <a:pt x="2472" y="4261"/>
                    </a:cubicBezTo>
                    <a:cubicBezTo>
                      <a:pt x="1891" y="4261"/>
                      <a:pt x="1392" y="4842"/>
                      <a:pt x="1088" y="5267"/>
                    </a:cubicBezTo>
                    <a:cubicBezTo>
                      <a:pt x="934" y="5495"/>
                      <a:pt x="808" y="5735"/>
                      <a:pt x="698" y="5982"/>
                    </a:cubicBezTo>
                    <a:lnTo>
                      <a:pt x="698" y="5982"/>
                    </a:lnTo>
                    <a:cubicBezTo>
                      <a:pt x="667" y="4049"/>
                      <a:pt x="1039" y="2115"/>
                      <a:pt x="1779" y="308"/>
                    </a:cubicBezTo>
                    <a:cubicBezTo>
                      <a:pt x="1854" y="121"/>
                      <a:pt x="1705" y="1"/>
                      <a:pt x="1542"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9"/>
              <p:cNvSpPr/>
              <p:nvPr/>
            </p:nvSpPr>
            <p:spPr>
              <a:xfrm>
                <a:off x="7775117" y="653250"/>
                <a:ext cx="36650" cy="65850"/>
              </a:xfrm>
              <a:custGeom>
                <a:rect b="b" l="l" r="r" t="t"/>
                <a:pathLst>
                  <a:path extrusionOk="0" h="2634" w="1466">
                    <a:moveTo>
                      <a:pt x="897" y="0"/>
                    </a:moveTo>
                    <a:cubicBezTo>
                      <a:pt x="671" y="0"/>
                      <a:pt x="450" y="66"/>
                      <a:pt x="272" y="202"/>
                    </a:cubicBezTo>
                    <a:cubicBezTo>
                      <a:pt x="147" y="286"/>
                      <a:pt x="105" y="432"/>
                      <a:pt x="168" y="558"/>
                    </a:cubicBezTo>
                    <a:cubicBezTo>
                      <a:pt x="225" y="644"/>
                      <a:pt x="322" y="700"/>
                      <a:pt x="418" y="700"/>
                    </a:cubicBezTo>
                    <a:cubicBezTo>
                      <a:pt x="462" y="700"/>
                      <a:pt x="505" y="688"/>
                      <a:pt x="544" y="662"/>
                    </a:cubicBezTo>
                    <a:cubicBezTo>
                      <a:pt x="637" y="592"/>
                      <a:pt x="737" y="549"/>
                      <a:pt x="843" y="538"/>
                    </a:cubicBezTo>
                    <a:lnTo>
                      <a:pt x="843" y="538"/>
                    </a:lnTo>
                    <a:cubicBezTo>
                      <a:pt x="693" y="1005"/>
                      <a:pt x="435" y="1424"/>
                      <a:pt x="105" y="1771"/>
                    </a:cubicBezTo>
                    <a:cubicBezTo>
                      <a:pt x="0" y="1876"/>
                      <a:pt x="0" y="2043"/>
                      <a:pt x="105" y="2148"/>
                    </a:cubicBezTo>
                    <a:cubicBezTo>
                      <a:pt x="335" y="2399"/>
                      <a:pt x="649" y="2587"/>
                      <a:pt x="1005" y="2629"/>
                    </a:cubicBezTo>
                    <a:cubicBezTo>
                      <a:pt x="1027" y="2632"/>
                      <a:pt x="1050" y="2634"/>
                      <a:pt x="1071" y="2634"/>
                    </a:cubicBezTo>
                    <a:cubicBezTo>
                      <a:pt x="1188" y="2634"/>
                      <a:pt x="1283" y="2582"/>
                      <a:pt x="1319" y="2441"/>
                    </a:cubicBezTo>
                    <a:cubicBezTo>
                      <a:pt x="1360" y="2336"/>
                      <a:pt x="1277" y="2148"/>
                      <a:pt x="1151" y="2127"/>
                    </a:cubicBezTo>
                    <a:cubicBezTo>
                      <a:pt x="964" y="2098"/>
                      <a:pt x="796" y="2039"/>
                      <a:pt x="649" y="1937"/>
                    </a:cubicBezTo>
                    <a:lnTo>
                      <a:pt x="649" y="1937"/>
                    </a:lnTo>
                    <a:cubicBezTo>
                      <a:pt x="1030" y="1480"/>
                      <a:pt x="1297" y="951"/>
                      <a:pt x="1423" y="390"/>
                    </a:cubicBezTo>
                    <a:cubicBezTo>
                      <a:pt x="1465" y="244"/>
                      <a:pt x="1381" y="118"/>
                      <a:pt x="1256" y="55"/>
                    </a:cubicBezTo>
                    <a:cubicBezTo>
                      <a:pt x="1139" y="19"/>
                      <a:pt x="1017" y="0"/>
                      <a:pt x="897"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9"/>
              <p:cNvSpPr/>
              <p:nvPr/>
            </p:nvSpPr>
            <p:spPr>
              <a:xfrm>
                <a:off x="7863517" y="799000"/>
                <a:ext cx="55475" cy="13100"/>
              </a:xfrm>
              <a:custGeom>
                <a:rect b="b" l="l" r="r" t="t"/>
                <a:pathLst>
                  <a:path extrusionOk="0" h="524" w="2219">
                    <a:moveTo>
                      <a:pt x="273" y="0"/>
                    </a:moveTo>
                    <a:cubicBezTo>
                      <a:pt x="147" y="0"/>
                      <a:pt x="1" y="126"/>
                      <a:pt x="21" y="251"/>
                    </a:cubicBezTo>
                    <a:cubicBezTo>
                      <a:pt x="21" y="398"/>
                      <a:pt x="126" y="523"/>
                      <a:pt x="273" y="523"/>
                    </a:cubicBezTo>
                    <a:lnTo>
                      <a:pt x="1946" y="523"/>
                    </a:lnTo>
                    <a:cubicBezTo>
                      <a:pt x="2072" y="523"/>
                      <a:pt x="2218" y="398"/>
                      <a:pt x="2198" y="272"/>
                    </a:cubicBezTo>
                    <a:cubicBezTo>
                      <a:pt x="2198" y="126"/>
                      <a:pt x="2093" y="0"/>
                      <a:pt x="1946"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9"/>
              <p:cNvSpPr/>
              <p:nvPr/>
            </p:nvSpPr>
            <p:spPr>
              <a:xfrm>
                <a:off x="7863517" y="831425"/>
                <a:ext cx="50200" cy="15775"/>
              </a:xfrm>
              <a:custGeom>
                <a:rect b="b" l="l" r="r" t="t"/>
                <a:pathLst>
                  <a:path extrusionOk="0" h="631" w="2008">
                    <a:moveTo>
                      <a:pt x="273" y="1"/>
                    </a:moveTo>
                    <a:cubicBezTo>
                      <a:pt x="126" y="1"/>
                      <a:pt x="1" y="126"/>
                      <a:pt x="1" y="273"/>
                    </a:cubicBezTo>
                    <a:cubicBezTo>
                      <a:pt x="21" y="419"/>
                      <a:pt x="126" y="524"/>
                      <a:pt x="273" y="524"/>
                    </a:cubicBezTo>
                    <a:cubicBezTo>
                      <a:pt x="754" y="566"/>
                      <a:pt x="1256" y="586"/>
                      <a:pt x="1737" y="628"/>
                    </a:cubicBezTo>
                    <a:cubicBezTo>
                      <a:pt x="1745" y="630"/>
                      <a:pt x="1754" y="630"/>
                      <a:pt x="1762" y="630"/>
                    </a:cubicBezTo>
                    <a:cubicBezTo>
                      <a:pt x="1881" y="630"/>
                      <a:pt x="2008" y="495"/>
                      <a:pt x="1988" y="377"/>
                    </a:cubicBezTo>
                    <a:cubicBezTo>
                      <a:pt x="1988" y="210"/>
                      <a:pt x="1884" y="126"/>
                      <a:pt x="1737" y="105"/>
                    </a:cubicBezTo>
                    <a:cubicBezTo>
                      <a:pt x="1256" y="63"/>
                      <a:pt x="754" y="42"/>
                      <a:pt x="273"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9"/>
              <p:cNvSpPr/>
              <p:nvPr/>
            </p:nvSpPr>
            <p:spPr>
              <a:xfrm>
                <a:off x="7959767" y="765775"/>
                <a:ext cx="148775" cy="96250"/>
              </a:xfrm>
              <a:custGeom>
                <a:rect b="b" l="l" r="r" t="t"/>
                <a:pathLst>
                  <a:path extrusionOk="0" h="3850" w="5951">
                    <a:moveTo>
                      <a:pt x="2396" y="518"/>
                    </a:moveTo>
                    <a:cubicBezTo>
                      <a:pt x="2614" y="518"/>
                      <a:pt x="2830" y="553"/>
                      <a:pt x="3034" y="627"/>
                    </a:cubicBezTo>
                    <a:lnTo>
                      <a:pt x="3034" y="627"/>
                    </a:lnTo>
                    <a:cubicBezTo>
                      <a:pt x="3017" y="649"/>
                      <a:pt x="3003" y="674"/>
                      <a:pt x="2993" y="702"/>
                    </a:cubicBezTo>
                    <a:cubicBezTo>
                      <a:pt x="2905" y="949"/>
                      <a:pt x="2863" y="1210"/>
                      <a:pt x="2864" y="1471"/>
                    </a:cubicBezTo>
                    <a:lnTo>
                      <a:pt x="2864" y="1471"/>
                    </a:lnTo>
                    <a:cubicBezTo>
                      <a:pt x="2741" y="1826"/>
                      <a:pt x="2527" y="2152"/>
                      <a:pt x="2197" y="2355"/>
                    </a:cubicBezTo>
                    <a:cubicBezTo>
                      <a:pt x="2026" y="2464"/>
                      <a:pt x="1826" y="2518"/>
                      <a:pt x="1626" y="2518"/>
                    </a:cubicBezTo>
                    <a:cubicBezTo>
                      <a:pt x="1288" y="2518"/>
                      <a:pt x="951" y="2364"/>
                      <a:pt x="754" y="2062"/>
                    </a:cubicBezTo>
                    <a:cubicBezTo>
                      <a:pt x="377" y="1476"/>
                      <a:pt x="1068" y="890"/>
                      <a:pt x="1570" y="681"/>
                    </a:cubicBezTo>
                    <a:cubicBezTo>
                      <a:pt x="1834" y="575"/>
                      <a:pt x="2116" y="518"/>
                      <a:pt x="2396" y="518"/>
                    </a:cubicBezTo>
                    <a:close/>
                    <a:moveTo>
                      <a:pt x="2416" y="0"/>
                    </a:moveTo>
                    <a:cubicBezTo>
                      <a:pt x="2187" y="0"/>
                      <a:pt x="1958" y="33"/>
                      <a:pt x="1737" y="95"/>
                    </a:cubicBezTo>
                    <a:cubicBezTo>
                      <a:pt x="1089" y="262"/>
                      <a:pt x="398" y="681"/>
                      <a:pt x="189" y="1350"/>
                    </a:cubicBezTo>
                    <a:cubicBezTo>
                      <a:pt x="0" y="1936"/>
                      <a:pt x="314" y="2543"/>
                      <a:pt x="858" y="2836"/>
                    </a:cubicBezTo>
                    <a:cubicBezTo>
                      <a:pt x="1102" y="2976"/>
                      <a:pt x="1370" y="3045"/>
                      <a:pt x="1637" y="3045"/>
                    </a:cubicBezTo>
                    <a:cubicBezTo>
                      <a:pt x="1968" y="3045"/>
                      <a:pt x="2296" y="2939"/>
                      <a:pt x="2574" y="2731"/>
                    </a:cubicBezTo>
                    <a:cubicBezTo>
                      <a:pt x="2745" y="2612"/>
                      <a:pt x="2889" y="2468"/>
                      <a:pt x="3010" y="2306"/>
                    </a:cubicBezTo>
                    <a:lnTo>
                      <a:pt x="3010" y="2306"/>
                    </a:lnTo>
                    <a:cubicBezTo>
                      <a:pt x="3102" y="2564"/>
                      <a:pt x="3237" y="2808"/>
                      <a:pt x="3411" y="3024"/>
                    </a:cubicBezTo>
                    <a:cubicBezTo>
                      <a:pt x="3869" y="3570"/>
                      <a:pt x="4534" y="3849"/>
                      <a:pt x="5232" y="3849"/>
                    </a:cubicBezTo>
                    <a:cubicBezTo>
                      <a:pt x="5364" y="3849"/>
                      <a:pt x="5496" y="3839"/>
                      <a:pt x="5629" y="3819"/>
                    </a:cubicBezTo>
                    <a:cubicBezTo>
                      <a:pt x="5950" y="3779"/>
                      <a:pt x="5828" y="3315"/>
                      <a:pt x="5522" y="3315"/>
                    </a:cubicBezTo>
                    <a:cubicBezTo>
                      <a:pt x="5509" y="3315"/>
                      <a:pt x="5496" y="3315"/>
                      <a:pt x="5482" y="3317"/>
                    </a:cubicBezTo>
                    <a:cubicBezTo>
                      <a:pt x="5396" y="3329"/>
                      <a:pt x="5310" y="3334"/>
                      <a:pt x="5226" y="3334"/>
                    </a:cubicBezTo>
                    <a:cubicBezTo>
                      <a:pt x="4196" y="3334"/>
                      <a:pt x="3425" y="2482"/>
                      <a:pt x="3393" y="1510"/>
                    </a:cubicBezTo>
                    <a:lnTo>
                      <a:pt x="3393" y="1510"/>
                    </a:lnTo>
                    <a:cubicBezTo>
                      <a:pt x="3451" y="1309"/>
                      <a:pt x="3488" y="1100"/>
                      <a:pt x="3506" y="891"/>
                    </a:cubicBezTo>
                    <a:lnTo>
                      <a:pt x="3506" y="891"/>
                    </a:lnTo>
                    <a:cubicBezTo>
                      <a:pt x="3545" y="914"/>
                      <a:pt x="3583" y="924"/>
                      <a:pt x="3619" y="924"/>
                    </a:cubicBezTo>
                    <a:cubicBezTo>
                      <a:pt x="3821" y="924"/>
                      <a:pt x="3947" y="600"/>
                      <a:pt x="3725" y="430"/>
                    </a:cubicBezTo>
                    <a:cubicBezTo>
                      <a:pt x="3346" y="135"/>
                      <a:pt x="2883" y="0"/>
                      <a:pt x="2416"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9"/>
              <p:cNvSpPr/>
              <p:nvPr/>
            </p:nvSpPr>
            <p:spPr>
              <a:xfrm>
                <a:off x="8067517" y="726225"/>
                <a:ext cx="35075" cy="59200"/>
              </a:xfrm>
              <a:custGeom>
                <a:rect b="b" l="l" r="r" t="t"/>
                <a:pathLst>
                  <a:path extrusionOk="0" h="2368" w="1403">
                    <a:moveTo>
                      <a:pt x="503" y="505"/>
                    </a:moveTo>
                    <a:cubicBezTo>
                      <a:pt x="509" y="505"/>
                      <a:pt x="510" y="507"/>
                      <a:pt x="508" y="510"/>
                    </a:cubicBezTo>
                    <a:lnTo>
                      <a:pt x="508" y="510"/>
                    </a:lnTo>
                    <a:cubicBezTo>
                      <a:pt x="507" y="511"/>
                      <a:pt x="506" y="511"/>
                      <a:pt x="505" y="511"/>
                    </a:cubicBezTo>
                    <a:cubicBezTo>
                      <a:pt x="504" y="511"/>
                      <a:pt x="503" y="509"/>
                      <a:pt x="503" y="505"/>
                    </a:cubicBezTo>
                    <a:close/>
                    <a:moveTo>
                      <a:pt x="563" y="531"/>
                    </a:moveTo>
                    <a:cubicBezTo>
                      <a:pt x="573" y="538"/>
                      <a:pt x="587" y="547"/>
                      <a:pt x="587" y="547"/>
                    </a:cubicBezTo>
                    <a:cubicBezTo>
                      <a:pt x="587" y="547"/>
                      <a:pt x="576" y="537"/>
                      <a:pt x="563" y="531"/>
                    </a:cubicBezTo>
                    <a:close/>
                    <a:moveTo>
                      <a:pt x="896" y="1840"/>
                    </a:moveTo>
                    <a:cubicBezTo>
                      <a:pt x="895" y="1840"/>
                      <a:pt x="895" y="1841"/>
                      <a:pt x="894" y="1841"/>
                    </a:cubicBezTo>
                    <a:lnTo>
                      <a:pt x="894" y="1841"/>
                    </a:lnTo>
                    <a:cubicBezTo>
                      <a:pt x="894" y="1841"/>
                      <a:pt x="894" y="1841"/>
                      <a:pt x="894" y="1841"/>
                    </a:cubicBezTo>
                    <a:lnTo>
                      <a:pt x="894" y="1841"/>
                    </a:lnTo>
                    <a:cubicBezTo>
                      <a:pt x="895" y="1840"/>
                      <a:pt x="895" y="1840"/>
                      <a:pt x="896" y="1840"/>
                    </a:cubicBezTo>
                    <a:close/>
                    <a:moveTo>
                      <a:pt x="516" y="1"/>
                    </a:moveTo>
                    <a:cubicBezTo>
                      <a:pt x="298" y="1"/>
                      <a:pt x="61" y="126"/>
                      <a:pt x="22" y="359"/>
                    </a:cubicBezTo>
                    <a:cubicBezTo>
                      <a:pt x="1" y="505"/>
                      <a:pt x="43" y="652"/>
                      <a:pt x="210" y="693"/>
                    </a:cubicBezTo>
                    <a:cubicBezTo>
                      <a:pt x="226" y="696"/>
                      <a:pt x="242" y="697"/>
                      <a:pt x="259" y="697"/>
                    </a:cubicBezTo>
                    <a:cubicBezTo>
                      <a:pt x="369" y="697"/>
                      <a:pt x="491" y="640"/>
                      <a:pt x="520" y="526"/>
                    </a:cubicBezTo>
                    <a:lnTo>
                      <a:pt x="545" y="526"/>
                    </a:lnTo>
                    <a:cubicBezTo>
                      <a:pt x="551" y="526"/>
                      <a:pt x="557" y="528"/>
                      <a:pt x="563" y="531"/>
                    </a:cubicBezTo>
                    <a:lnTo>
                      <a:pt x="563" y="531"/>
                    </a:lnTo>
                    <a:cubicBezTo>
                      <a:pt x="561" y="529"/>
                      <a:pt x="559" y="527"/>
                      <a:pt x="557" y="526"/>
                    </a:cubicBezTo>
                    <a:lnTo>
                      <a:pt x="566" y="526"/>
                    </a:lnTo>
                    <a:cubicBezTo>
                      <a:pt x="563" y="526"/>
                      <a:pt x="559" y="526"/>
                      <a:pt x="556" y="525"/>
                    </a:cubicBezTo>
                    <a:lnTo>
                      <a:pt x="556" y="525"/>
                    </a:lnTo>
                    <a:cubicBezTo>
                      <a:pt x="552" y="522"/>
                      <a:pt x="550" y="520"/>
                      <a:pt x="552" y="520"/>
                    </a:cubicBezTo>
                    <a:lnTo>
                      <a:pt x="552" y="520"/>
                    </a:lnTo>
                    <a:cubicBezTo>
                      <a:pt x="553" y="520"/>
                      <a:pt x="557" y="522"/>
                      <a:pt x="566" y="526"/>
                    </a:cubicBezTo>
                    <a:cubicBezTo>
                      <a:pt x="566" y="526"/>
                      <a:pt x="608" y="547"/>
                      <a:pt x="608" y="547"/>
                    </a:cubicBezTo>
                    <a:cubicBezTo>
                      <a:pt x="608" y="547"/>
                      <a:pt x="589" y="538"/>
                      <a:pt x="583" y="538"/>
                    </a:cubicBezTo>
                    <a:cubicBezTo>
                      <a:pt x="580" y="538"/>
                      <a:pt x="580" y="540"/>
                      <a:pt x="587" y="547"/>
                    </a:cubicBezTo>
                    <a:cubicBezTo>
                      <a:pt x="587" y="555"/>
                      <a:pt x="587" y="568"/>
                      <a:pt x="587" y="568"/>
                    </a:cubicBezTo>
                    <a:cubicBezTo>
                      <a:pt x="587" y="568"/>
                      <a:pt x="602" y="614"/>
                      <a:pt x="606" y="614"/>
                    </a:cubicBezTo>
                    <a:cubicBezTo>
                      <a:pt x="607" y="614"/>
                      <a:pt x="608" y="613"/>
                      <a:pt x="608" y="610"/>
                    </a:cubicBezTo>
                    <a:cubicBezTo>
                      <a:pt x="608" y="618"/>
                      <a:pt x="608" y="631"/>
                      <a:pt x="608" y="631"/>
                    </a:cubicBezTo>
                    <a:lnTo>
                      <a:pt x="608" y="672"/>
                    </a:lnTo>
                    <a:cubicBezTo>
                      <a:pt x="608" y="672"/>
                      <a:pt x="608" y="693"/>
                      <a:pt x="608" y="714"/>
                    </a:cubicBezTo>
                    <a:cubicBezTo>
                      <a:pt x="587" y="777"/>
                      <a:pt x="566" y="840"/>
                      <a:pt x="545" y="903"/>
                    </a:cubicBezTo>
                    <a:cubicBezTo>
                      <a:pt x="545" y="900"/>
                      <a:pt x="544" y="898"/>
                      <a:pt x="544" y="898"/>
                    </a:cubicBezTo>
                    <a:cubicBezTo>
                      <a:pt x="539" y="898"/>
                      <a:pt x="524" y="945"/>
                      <a:pt x="524" y="945"/>
                    </a:cubicBezTo>
                    <a:cubicBezTo>
                      <a:pt x="503" y="965"/>
                      <a:pt x="503" y="986"/>
                      <a:pt x="482" y="1007"/>
                    </a:cubicBezTo>
                    <a:cubicBezTo>
                      <a:pt x="461" y="1070"/>
                      <a:pt x="419" y="1133"/>
                      <a:pt x="398" y="1196"/>
                    </a:cubicBezTo>
                    <a:cubicBezTo>
                      <a:pt x="336" y="1342"/>
                      <a:pt x="294" y="1489"/>
                      <a:pt x="273" y="1635"/>
                    </a:cubicBezTo>
                    <a:cubicBezTo>
                      <a:pt x="252" y="1886"/>
                      <a:pt x="377" y="2137"/>
                      <a:pt x="587" y="2263"/>
                    </a:cubicBezTo>
                    <a:cubicBezTo>
                      <a:pt x="691" y="2325"/>
                      <a:pt x="817" y="2367"/>
                      <a:pt x="921" y="2367"/>
                    </a:cubicBezTo>
                    <a:cubicBezTo>
                      <a:pt x="1089" y="2346"/>
                      <a:pt x="1214" y="2263"/>
                      <a:pt x="1319" y="2137"/>
                    </a:cubicBezTo>
                    <a:cubicBezTo>
                      <a:pt x="1403" y="2033"/>
                      <a:pt x="1340" y="1844"/>
                      <a:pt x="1214" y="1781"/>
                    </a:cubicBezTo>
                    <a:cubicBezTo>
                      <a:pt x="1175" y="1762"/>
                      <a:pt x="1135" y="1753"/>
                      <a:pt x="1094" y="1753"/>
                    </a:cubicBezTo>
                    <a:cubicBezTo>
                      <a:pt x="1024" y="1753"/>
                      <a:pt x="955" y="1781"/>
                      <a:pt x="900" y="1835"/>
                    </a:cubicBezTo>
                    <a:lnTo>
                      <a:pt x="900" y="1835"/>
                    </a:lnTo>
                    <a:cubicBezTo>
                      <a:pt x="901" y="1835"/>
                      <a:pt x="902" y="1835"/>
                      <a:pt x="903" y="1835"/>
                    </a:cubicBezTo>
                    <a:lnTo>
                      <a:pt x="903" y="1835"/>
                    </a:lnTo>
                    <a:cubicBezTo>
                      <a:pt x="913" y="1829"/>
                      <a:pt x="921" y="1823"/>
                      <a:pt x="921" y="1823"/>
                    </a:cubicBezTo>
                    <a:lnTo>
                      <a:pt x="921" y="1823"/>
                    </a:lnTo>
                    <a:cubicBezTo>
                      <a:pt x="916" y="1828"/>
                      <a:pt x="912" y="1832"/>
                      <a:pt x="909" y="1835"/>
                    </a:cubicBezTo>
                    <a:lnTo>
                      <a:pt x="909" y="1835"/>
                    </a:lnTo>
                    <a:cubicBezTo>
                      <a:pt x="924" y="1837"/>
                      <a:pt x="934" y="1844"/>
                      <a:pt x="921" y="1844"/>
                    </a:cubicBezTo>
                    <a:cubicBezTo>
                      <a:pt x="921" y="1844"/>
                      <a:pt x="914" y="1841"/>
                      <a:pt x="906" y="1838"/>
                    </a:cubicBezTo>
                    <a:lnTo>
                      <a:pt x="906" y="1838"/>
                    </a:lnTo>
                    <a:cubicBezTo>
                      <a:pt x="904" y="1840"/>
                      <a:pt x="902" y="1841"/>
                      <a:pt x="900" y="1842"/>
                    </a:cubicBezTo>
                    <a:lnTo>
                      <a:pt x="900" y="1842"/>
                    </a:lnTo>
                    <a:cubicBezTo>
                      <a:pt x="899" y="1841"/>
                      <a:pt x="898" y="1840"/>
                      <a:pt x="897" y="1839"/>
                    </a:cubicBezTo>
                    <a:lnTo>
                      <a:pt x="897" y="1839"/>
                    </a:lnTo>
                    <a:cubicBezTo>
                      <a:pt x="898" y="1838"/>
                      <a:pt x="899" y="1837"/>
                      <a:pt x="901" y="1836"/>
                    </a:cubicBezTo>
                    <a:lnTo>
                      <a:pt x="901" y="1836"/>
                    </a:lnTo>
                    <a:cubicBezTo>
                      <a:pt x="903" y="1837"/>
                      <a:pt x="904" y="1837"/>
                      <a:pt x="906" y="1838"/>
                    </a:cubicBezTo>
                    <a:lnTo>
                      <a:pt x="906" y="1838"/>
                    </a:lnTo>
                    <a:cubicBezTo>
                      <a:pt x="907" y="1837"/>
                      <a:pt x="908" y="1836"/>
                      <a:pt x="909" y="1835"/>
                    </a:cubicBezTo>
                    <a:lnTo>
                      <a:pt x="909" y="1835"/>
                    </a:lnTo>
                    <a:cubicBezTo>
                      <a:pt x="908" y="1835"/>
                      <a:pt x="906" y="1835"/>
                      <a:pt x="904" y="1835"/>
                    </a:cubicBezTo>
                    <a:cubicBezTo>
                      <a:pt x="904" y="1835"/>
                      <a:pt x="904" y="1835"/>
                      <a:pt x="903" y="1835"/>
                    </a:cubicBezTo>
                    <a:lnTo>
                      <a:pt x="903" y="1835"/>
                    </a:lnTo>
                    <a:cubicBezTo>
                      <a:pt x="903" y="1835"/>
                      <a:pt x="902" y="1836"/>
                      <a:pt x="901" y="1836"/>
                    </a:cubicBezTo>
                    <a:lnTo>
                      <a:pt x="901" y="1836"/>
                    </a:lnTo>
                    <a:cubicBezTo>
                      <a:pt x="900" y="1836"/>
                      <a:pt x="900" y="1836"/>
                      <a:pt x="899" y="1836"/>
                    </a:cubicBezTo>
                    <a:lnTo>
                      <a:pt x="899" y="1836"/>
                    </a:lnTo>
                    <a:cubicBezTo>
                      <a:pt x="898" y="1837"/>
                      <a:pt x="897" y="1838"/>
                      <a:pt x="896" y="1839"/>
                    </a:cubicBezTo>
                    <a:lnTo>
                      <a:pt x="896" y="1839"/>
                    </a:lnTo>
                    <a:cubicBezTo>
                      <a:pt x="895" y="1838"/>
                      <a:pt x="894" y="1837"/>
                      <a:pt x="893" y="1836"/>
                    </a:cubicBezTo>
                    <a:lnTo>
                      <a:pt x="893" y="1836"/>
                    </a:lnTo>
                    <a:cubicBezTo>
                      <a:pt x="894" y="1836"/>
                      <a:pt x="896" y="1836"/>
                      <a:pt x="897" y="1836"/>
                    </a:cubicBezTo>
                    <a:lnTo>
                      <a:pt x="897" y="1836"/>
                    </a:lnTo>
                    <a:cubicBezTo>
                      <a:pt x="898" y="1836"/>
                      <a:pt x="899" y="1836"/>
                      <a:pt x="899" y="1836"/>
                    </a:cubicBezTo>
                    <a:lnTo>
                      <a:pt x="899" y="1836"/>
                    </a:lnTo>
                    <a:cubicBezTo>
                      <a:pt x="900" y="1836"/>
                      <a:pt x="900" y="1835"/>
                      <a:pt x="900" y="1835"/>
                    </a:cubicBezTo>
                    <a:lnTo>
                      <a:pt x="900" y="1835"/>
                    </a:lnTo>
                    <a:cubicBezTo>
                      <a:pt x="899" y="1835"/>
                      <a:pt x="898" y="1835"/>
                      <a:pt x="897" y="1836"/>
                    </a:cubicBezTo>
                    <a:lnTo>
                      <a:pt x="897" y="1836"/>
                    </a:lnTo>
                    <a:cubicBezTo>
                      <a:pt x="895" y="1835"/>
                      <a:pt x="893" y="1835"/>
                      <a:pt x="891" y="1835"/>
                    </a:cubicBezTo>
                    <a:lnTo>
                      <a:pt x="891" y="1835"/>
                    </a:lnTo>
                    <a:cubicBezTo>
                      <a:pt x="888" y="1832"/>
                      <a:pt x="884" y="1828"/>
                      <a:pt x="880" y="1823"/>
                    </a:cubicBezTo>
                    <a:cubicBezTo>
                      <a:pt x="867" y="1823"/>
                      <a:pt x="855" y="1816"/>
                      <a:pt x="843" y="1810"/>
                    </a:cubicBezTo>
                    <a:lnTo>
                      <a:pt x="843" y="1810"/>
                    </a:lnTo>
                    <a:cubicBezTo>
                      <a:pt x="845" y="1811"/>
                      <a:pt x="847" y="1811"/>
                      <a:pt x="848" y="1811"/>
                    </a:cubicBezTo>
                    <a:cubicBezTo>
                      <a:pt x="857" y="1811"/>
                      <a:pt x="832" y="1796"/>
                      <a:pt x="817" y="1781"/>
                    </a:cubicBezTo>
                    <a:cubicBezTo>
                      <a:pt x="817" y="1781"/>
                      <a:pt x="814" y="1781"/>
                      <a:pt x="810" y="1780"/>
                    </a:cubicBezTo>
                    <a:lnTo>
                      <a:pt x="810" y="1780"/>
                    </a:lnTo>
                    <a:cubicBezTo>
                      <a:pt x="812" y="1783"/>
                      <a:pt x="812" y="1785"/>
                      <a:pt x="811" y="1785"/>
                    </a:cubicBezTo>
                    <a:cubicBezTo>
                      <a:pt x="810" y="1785"/>
                      <a:pt x="809" y="1783"/>
                      <a:pt x="806" y="1779"/>
                    </a:cubicBezTo>
                    <a:lnTo>
                      <a:pt x="806" y="1779"/>
                    </a:lnTo>
                    <a:cubicBezTo>
                      <a:pt x="807" y="1779"/>
                      <a:pt x="809" y="1780"/>
                      <a:pt x="810" y="1780"/>
                    </a:cubicBezTo>
                    <a:lnTo>
                      <a:pt x="810" y="1780"/>
                    </a:lnTo>
                    <a:cubicBezTo>
                      <a:pt x="808" y="1776"/>
                      <a:pt x="803" y="1768"/>
                      <a:pt x="796" y="1761"/>
                    </a:cubicBezTo>
                    <a:lnTo>
                      <a:pt x="796" y="1761"/>
                    </a:lnTo>
                    <a:cubicBezTo>
                      <a:pt x="800" y="1769"/>
                      <a:pt x="803" y="1775"/>
                      <a:pt x="806" y="1779"/>
                    </a:cubicBezTo>
                    <a:lnTo>
                      <a:pt x="806" y="1779"/>
                    </a:lnTo>
                    <a:cubicBezTo>
                      <a:pt x="801" y="1776"/>
                      <a:pt x="796" y="1771"/>
                      <a:pt x="796" y="1761"/>
                    </a:cubicBezTo>
                    <a:lnTo>
                      <a:pt x="796" y="1761"/>
                    </a:lnTo>
                    <a:cubicBezTo>
                      <a:pt x="796" y="1761"/>
                      <a:pt x="796" y="1761"/>
                      <a:pt x="796" y="1761"/>
                    </a:cubicBezTo>
                    <a:cubicBezTo>
                      <a:pt x="796" y="1761"/>
                      <a:pt x="796" y="1734"/>
                      <a:pt x="796" y="1719"/>
                    </a:cubicBezTo>
                    <a:cubicBezTo>
                      <a:pt x="796" y="1698"/>
                      <a:pt x="796" y="1677"/>
                      <a:pt x="796" y="1656"/>
                    </a:cubicBezTo>
                    <a:cubicBezTo>
                      <a:pt x="796" y="1635"/>
                      <a:pt x="796" y="1614"/>
                      <a:pt x="817" y="1572"/>
                    </a:cubicBezTo>
                    <a:cubicBezTo>
                      <a:pt x="817" y="1551"/>
                      <a:pt x="817" y="1530"/>
                      <a:pt x="838" y="1509"/>
                    </a:cubicBezTo>
                    <a:cubicBezTo>
                      <a:pt x="838" y="1489"/>
                      <a:pt x="838" y="1468"/>
                      <a:pt x="859" y="1447"/>
                    </a:cubicBezTo>
                    <a:cubicBezTo>
                      <a:pt x="880" y="1384"/>
                      <a:pt x="921" y="1321"/>
                      <a:pt x="942" y="1258"/>
                    </a:cubicBezTo>
                    <a:cubicBezTo>
                      <a:pt x="1068" y="1007"/>
                      <a:pt x="1193" y="714"/>
                      <a:pt x="1089" y="421"/>
                    </a:cubicBezTo>
                    <a:cubicBezTo>
                      <a:pt x="1026" y="170"/>
                      <a:pt x="817" y="24"/>
                      <a:pt x="566" y="3"/>
                    </a:cubicBezTo>
                    <a:cubicBezTo>
                      <a:pt x="549" y="1"/>
                      <a:pt x="532" y="1"/>
                      <a:pt x="516"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9"/>
              <p:cNvSpPr/>
              <p:nvPr/>
            </p:nvSpPr>
            <p:spPr>
              <a:xfrm>
                <a:off x="8149642" y="803150"/>
                <a:ext cx="20950" cy="48450"/>
              </a:xfrm>
              <a:custGeom>
                <a:rect b="b" l="l" r="r" t="t"/>
                <a:pathLst>
                  <a:path extrusionOk="0" h="1938" w="838">
                    <a:moveTo>
                      <a:pt x="549" y="0"/>
                    </a:moveTo>
                    <a:cubicBezTo>
                      <a:pt x="460" y="0"/>
                      <a:pt x="376" y="46"/>
                      <a:pt x="336" y="127"/>
                    </a:cubicBezTo>
                    <a:cubicBezTo>
                      <a:pt x="84" y="629"/>
                      <a:pt x="1" y="1194"/>
                      <a:pt x="84" y="1738"/>
                    </a:cubicBezTo>
                    <a:cubicBezTo>
                      <a:pt x="102" y="1859"/>
                      <a:pt x="233" y="1937"/>
                      <a:pt x="349" y="1937"/>
                    </a:cubicBezTo>
                    <a:cubicBezTo>
                      <a:pt x="374" y="1937"/>
                      <a:pt x="397" y="1934"/>
                      <a:pt x="419" y="1927"/>
                    </a:cubicBezTo>
                    <a:cubicBezTo>
                      <a:pt x="566" y="1885"/>
                      <a:pt x="628" y="1738"/>
                      <a:pt x="587" y="1613"/>
                    </a:cubicBezTo>
                    <a:cubicBezTo>
                      <a:pt x="587" y="1602"/>
                      <a:pt x="587" y="1571"/>
                      <a:pt x="587" y="1550"/>
                    </a:cubicBezTo>
                    <a:cubicBezTo>
                      <a:pt x="587" y="1529"/>
                      <a:pt x="587" y="1508"/>
                      <a:pt x="587" y="1487"/>
                    </a:cubicBezTo>
                    <a:cubicBezTo>
                      <a:pt x="566" y="1425"/>
                      <a:pt x="566" y="1362"/>
                      <a:pt x="566" y="1299"/>
                    </a:cubicBezTo>
                    <a:cubicBezTo>
                      <a:pt x="566" y="1257"/>
                      <a:pt x="566" y="1194"/>
                      <a:pt x="587" y="1132"/>
                    </a:cubicBezTo>
                    <a:lnTo>
                      <a:pt x="587" y="1048"/>
                    </a:lnTo>
                    <a:cubicBezTo>
                      <a:pt x="587" y="1027"/>
                      <a:pt x="587" y="1027"/>
                      <a:pt x="587" y="1006"/>
                    </a:cubicBezTo>
                    <a:cubicBezTo>
                      <a:pt x="608" y="901"/>
                      <a:pt x="628" y="776"/>
                      <a:pt x="670" y="671"/>
                    </a:cubicBezTo>
                    <a:cubicBezTo>
                      <a:pt x="691" y="608"/>
                      <a:pt x="712" y="567"/>
                      <a:pt x="733" y="504"/>
                    </a:cubicBezTo>
                    <a:cubicBezTo>
                      <a:pt x="738" y="495"/>
                      <a:pt x="739" y="492"/>
                      <a:pt x="739" y="492"/>
                    </a:cubicBezTo>
                    <a:lnTo>
                      <a:pt x="739" y="492"/>
                    </a:lnTo>
                    <a:cubicBezTo>
                      <a:pt x="739" y="492"/>
                      <a:pt x="730" y="507"/>
                      <a:pt x="728" y="507"/>
                    </a:cubicBezTo>
                    <a:cubicBezTo>
                      <a:pt x="726" y="507"/>
                      <a:pt x="727" y="501"/>
                      <a:pt x="733" y="483"/>
                    </a:cubicBezTo>
                    <a:cubicBezTo>
                      <a:pt x="754" y="462"/>
                      <a:pt x="775" y="420"/>
                      <a:pt x="775" y="399"/>
                    </a:cubicBezTo>
                    <a:cubicBezTo>
                      <a:pt x="838" y="274"/>
                      <a:pt x="817" y="106"/>
                      <a:pt x="691" y="44"/>
                    </a:cubicBezTo>
                    <a:cubicBezTo>
                      <a:pt x="647" y="14"/>
                      <a:pt x="597" y="0"/>
                      <a:pt x="549"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9"/>
              <p:cNvSpPr/>
              <p:nvPr/>
            </p:nvSpPr>
            <p:spPr>
              <a:xfrm>
                <a:off x="8118267" y="816400"/>
                <a:ext cx="81100" cy="23125"/>
              </a:xfrm>
              <a:custGeom>
                <a:rect b="b" l="l" r="r" t="t"/>
                <a:pathLst>
                  <a:path extrusionOk="0" h="925" w="3244">
                    <a:moveTo>
                      <a:pt x="899" y="1"/>
                    </a:moveTo>
                    <a:cubicBezTo>
                      <a:pt x="684" y="1"/>
                      <a:pt x="468" y="13"/>
                      <a:pt x="251" y="37"/>
                    </a:cubicBezTo>
                    <a:cubicBezTo>
                      <a:pt x="126" y="58"/>
                      <a:pt x="0" y="141"/>
                      <a:pt x="0" y="309"/>
                    </a:cubicBezTo>
                    <a:cubicBezTo>
                      <a:pt x="0" y="426"/>
                      <a:pt x="110" y="562"/>
                      <a:pt x="227" y="562"/>
                    </a:cubicBezTo>
                    <a:cubicBezTo>
                      <a:pt x="235" y="562"/>
                      <a:pt x="243" y="561"/>
                      <a:pt x="251" y="560"/>
                    </a:cubicBezTo>
                    <a:cubicBezTo>
                      <a:pt x="458" y="536"/>
                      <a:pt x="664" y="524"/>
                      <a:pt x="868" y="524"/>
                    </a:cubicBezTo>
                    <a:cubicBezTo>
                      <a:pt x="1553" y="524"/>
                      <a:pt x="2222" y="658"/>
                      <a:pt x="2867" y="915"/>
                    </a:cubicBezTo>
                    <a:cubicBezTo>
                      <a:pt x="2889" y="922"/>
                      <a:pt x="2912" y="925"/>
                      <a:pt x="2934" y="925"/>
                    </a:cubicBezTo>
                    <a:cubicBezTo>
                      <a:pt x="3056" y="925"/>
                      <a:pt x="3166" y="833"/>
                      <a:pt x="3202" y="727"/>
                    </a:cubicBezTo>
                    <a:cubicBezTo>
                      <a:pt x="3243" y="581"/>
                      <a:pt x="3139" y="455"/>
                      <a:pt x="3013" y="392"/>
                    </a:cubicBezTo>
                    <a:cubicBezTo>
                      <a:pt x="2336" y="134"/>
                      <a:pt x="1622" y="1"/>
                      <a:pt x="899"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9"/>
              <p:cNvSpPr/>
              <p:nvPr/>
            </p:nvSpPr>
            <p:spPr>
              <a:xfrm>
                <a:off x="8219742" y="739850"/>
                <a:ext cx="89475" cy="144950"/>
              </a:xfrm>
              <a:custGeom>
                <a:rect b="b" l="l" r="r" t="t"/>
                <a:pathLst>
                  <a:path extrusionOk="0" h="5798" w="3579">
                    <a:moveTo>
                      <a:pt x="2055" y="3732"/>
                    </a:moveTo>
                    <a:cubicBezTo>
                      <a:pt x="2258" y="3732"/>
                      <a:pt x="2458" y="3776"/>
                      <a:pt x="2637" y="3873"/>
                    </a:cubicBezTo>
                    <a:cubicBezTo>
                      <a:pt x="2846" y="3998"/>
                      <a:pt x="3097" y="4249"/>
                      <a:pt x="3034" y="4521"/>
                    </a:cubicBezTo>
                    <a:cubicBezTo>
                      <a:pt x="2951" y="4814"/>
                      <a:pt x="2616" y="5003"/>
                      <a:pt x="2365" y="5107"/>
                    </a:cubicBezTo>
                    <a:cubicBezTo>
                      <a:pt x="2115" y="5218"/>
                      <a:pt x="1848" y="5272"/>
                      <a:pt x="1582" y="5272"/>
                    </a:cubicBezTo>
                    <a:cubicBezTo>
                      <a:pt x="1246" y="5272"/>
                      <a:pt x="911" y="5187"/>
                      <a:pt x="607" y="5024"/>
                    </a:cubicBezTo>
                    <a:cubicBezTo>
                      <a:pt x="590" y="5014"/>
                      <a:pt x="573" y="5006"/>
                      <a:pt x="556" y="5000"/>
                    </a:cubicBezTo>
                    <a:lnTo>
                      <a:pt x="556" y="5000"/>
                    </a:lnTo>
                    <a:cubicBezTo>
                      <a:pt x="571" y="4970"/>
                      <a:pt x="582" y="4936"/>
                      <a:pt x="586" y="4898"/>
                    </a:cubicBezTo>
                    <a:cubicBezTo>
                      <a:pt x="667" y="4222"/>
                      <a:pt x="1378" y="3732"/>
                      <a:pt x="2055" y="3732"/>
                    </a:cubicBezTo>
                    <a:close/>
                    <a:moveTo>
                      <a:pt x="617" y="1"/>
                    </a:moveTo>
                    <a:cubicBezTo>
                      <a:pt x="516" y="1"/>
                      <a:pt x="423" y="58"/>
                      <a:pt x="398" y="190"/>
                    </a:cubicBezTo>
                    <a:cubicBezTo>
                      <a:pt x="126" y="1739"/>
                      <a:pt x="1" y="3329"/>
                      <a:pt x="63" y="4898"/>
                    </a:cubicBezTo>
                    <a:cubicBezTo>
                      <a:pt x="63" y="5040"/>
                      <a:pt x="140" y="5122"/>
                      <a:pt x="235" y="5148"/>
                    </a:cubicBezTo>
                    <a:lnTo>
                      <a:pt x="235" y="5148"/>
                    </a:lnTo>
                    <a:cubicBezTo>
                      <a:pt x="186" y="5254"/>
                      <a:pt x="202" y="5387"/>
                      <a:pt x="335" y="5463"/>
                    </a:cubicBezTo>
                    <a:cubicBezTo>
                      <a:pt x="726" y="5686"/>
                      <a:pt x="1163" y="5798"/>
                      <a:pt x="1603" y="5798"/>
                    </a:cubicBezTo>
                    <a:cubicBezTo>
                      <a:pt x="1823" y="5798"/>
                      <a:pt x="2044" y="5770"/>
                      <a:pt x="2260" y="5714"/>
                    </a:cubicBezTo>
                    <a:cubicBezTo>
                      <a:pt x="2825" y="5547"/>
                      <a:pt x="3558" y="5128"/>
                      <a:pt x="3578" y="4459"/>
                    </a:cubicBezTo>
                    <a:cubicBezTo>
                      <a:pt x="3578" y="3873"/>
                      <a:pt x="3034" y="3413"/>
                      <a:pt x="2511" y="3287"/>
                    </a:cubicBezTo>
                    <a:cubicBezTo>
                      <a:pt x="2355" y="3241"/>
                      <a:pt x="2194" y="3220"/>
                      <a:pt x="2033" y="3220"/>
                    </a:cubicBezTo>
                    <a:cubicBezTo>
                      <a:pt x="1678" y="3220"/>
                      <a:pt x="1322" y="3323"/>
                      <a:pt x="1005" y="3496"/>
                    </a:cubicBezTo>
                    <a:cubicBezTo>
                      <a:pt x="845" y="3592"/>
                      <a:pt x="704" y="3705"/>
                      <a:pt x="581" y="3833"/>
                    </a:cubicBezTo>
                    <a:lnTo>
                      <a:pt x="581" y="3833"/>
                    </a:lnTo>
                    <a:cubicBezTo>
                      <a:pt x="601" y="2661"/>
                      <a:pt x="708" y="1493"/>
                      <a:pt x="900" y="337"/>
                    </a:cubicBezTo>
                    <a:cubicBezTo>
                      <a:pt x="938" y="134"/>
                      <a:pt x="770" y="1"/>
                      <a:pt x="617"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9"/>
              <p:cNvSpPr/>
              <p:nvPr/>
            </p:nvSpPr>
            <p:spPr>
              <a:xfrm>
                <a:off x="8302392" y="761825"/>
                <a:ext cx="52325" cy="50900"/>
              </a:xfrm>
              <a:custGeom>
                <a:rect b="b" l="l" r="r" t="t"/>
                <a:pathLst>
                  <a:path extrusionOk="0" h="2036" w="2093">
                    <a:moveTo>
                      <a:pt x="837" y="713"/>
                    </a:moveTo>
                    <a:cubicBezTo>
                      <a:pt x="825" y="725"/>
                      <a:pt x="820" y="737"/>
                      <a:pt x="822" y="737"/>
                    </a:cubicBezTo>
                    <a:cubicBezTo>
                      <a:pt x="823" y="737"/>
                      <a:pt x="829" y="731"/>
                      <a:pt x="837" y="713"/>
                    </a:cubicBezTo>
                    <a:close/>
                    <a:moveTo>
                      <a:pt x="828" y="0"/>
                    </a:moveTo>
                    <a:cubicBezTo>
                      <a:pt x="563" y="0"/>
                      <a:pt x="301" y="99"/>
                      <a:pt x="105" y="295"/>
                    </a:cubicBezTo>
                    <a:cubicBezTo>
                      <a:pt x="0" y="399"/>
                      <a:pt x="0" y="588"/>
                      <a:pt x="105" y="671"/>
                    </a:cubicBezTo>
                    <a:cubicBezTo>
                      <a:pt x="157" y="724"/>
                      <a:pt x="220" y="750"/>
                      <a:pt x="286" y="750"/>
                    </a:cubicBezTo>
                    <a:cubicBezTo>
                      <a:pt x="351" y="750"/>
                      <a:pt x="419" y="724"/>
                      <a:pt x="482" y="671"/>
                    </a:cubicBezTo>
                    <a:cubicBezTo>
                      <a:pt x="482" y="650"/>
                      <a:pt x="503" y="650"/>
                      <a:pt x="524" y="629"/>
                    </a:cubicBezTo>
                    <a:cubicBezTo>
                      <a:pt x="544" y="609"/>
                      <a:pt x="586" y="588"/>
                      <a:pt x="607" y="567"/>
                    </a:cubicBezTo>
                    <a:cubicBezTo>
                      <a:pt x="628" y="567"/>
                      <a:pt x="649" y="567"/>
                      <a:pt x="649" y="546"/>
                    </a:cubicBezTo>
                    <a:cubicBezTo>
                      <a:pt x="691" y="546"/>
                      <a:pt x="733" y="525"/>
                      <a:pt x="754" y="525"/>
                    </a:cubicBezTo>
                    <a:lnTo>
                      <a:pt x="893" y="525"/>
                    </a:lnTo>
                    <a:cubicBezTo>
                      <a:pt x="885" y="558"/>
                      <a:pt x="872" y="590"/>
                      <a:pt x="858" y="629"/>
                    </a:cubicBezTo>
                    <a:cubicBezTo>
                      <a:pt x="858" y="650"/>
                      <a:pt x="837" y="692"/>
                      <a:pt x="837" y="713"/>
                    </a:cubicBezTo>
                    <a:cubicBezTo>
                      <a:pt x="837" y="734"/>
                      <a:pt x="816" y="734"/>
                      <a:pt x="816" y="755"/>
                    </a:cubicBezTo>
                    <a:cubicBezTo>
                      <a:pt x="796" y="797"/>
                      <a:pt x="754" y="860"/>
                      <a:pt x="733" y="901"/>
                    </a:cubicBezTo>
                    <a:cubicBezTo>
                      <a:pt x="716" y="918"/>
                      <a:pt x="699" y="935"/>
                      <a:pt x="693" y="952"/>
                    </a:cubicBezTo>
                    <a:lnTo>
                      <a:pt x="693" y="952"/>
                    </a:lnTo>
                    <a:cubicBezTo>
                      <a:pt x="685" y="959"/>
                      <a:pt x="663" y="985"/>
                      <a:pt x="649" y="985"/>
                    </a:cubicBezTo>
                    <a:cubicBezTo>
                      <a:pt x="628" y="1048"/>
                      <a:pt x="586" y="1090"/>
                      <a:pt x="524" y="1111"/>
                    </a:cubicBezTo>
                    <a:cubicBezTo>
                      <a:pt x="524" y="1132"/>
                      <a:pt x="503" y="1132"/>
                      <a:pt x="503" y="1153"/>
                    </a:cubicBezTo>
                    <a:cubicBezTo>
                      <a:pt x="482" y="1173"/>
                      <a:pt x="461" y="1173"/>
                      <a:pt x="419" y="1194"/>
                    </a:cubicBezTo>
                    <a:cubicBezTo>
                      <a:pt x="377" y="1236"/>
                      <a:pt x="314" y="1257"/>
                      <a:pt x="272" y="1278"/>
                    </a:cubicBezTo>
                    <a:cubicBezTo>
                      <a:pt x="168" y="1320"/>
                      <a:pt x="126" y="1445"/>
                      <a:pt x="147" y="1550"/>
                    </a:cubicBezTo>
                    <a:cubicBezTo>
                      <a:pt x="147" y="1634"/>
                      <a:pt x="231" y="1738"/>
                      <a:pt x="335" y="1759"/>
                    </a:cubicBezTo>
                    <a:cubicBezTo>
                      <a:pt x="796" y="1843"/>
                      <a:pt x="1256" y="1948"/>
                      <a:pt x="1737" y="2031"/>
                    </a:cubicBezTo>
                    <a:cubicBezTo>
                      <a:pt x="1753" y="2034"/>
                      <a:pt x="1769" y="2035"/>
                      <a:pt x="1786" y="2035"/>
                    </a:cubicBezTo>
                    <a:cubicBezTo>
                      <a:pt x="1902" y="2035"/>
                      <a:pt x="2033" y="1971"/>
                      <a:pt x="2051" y="1843"/>
                    </a:cubicBezTo>
                    <a:cubicBezTo>
                      <a:pt x="2093" y="1717"/>
                      <a:pt x="2009" y="1550"/>
                      <a:pt x="1863" y="1529"/>
                    </a:cubicBezTo>
                    <a:cubicBezTo>
                      <a:pt x="1585" y="1479"/>
                      <a:pt x="1308" y="1421"/>
                      <a:pt x="1025" y="1364"/>
                    </a:cubicBezTo>
                    <a:lnTo>
                      <a:pt x="1025" y="1364"/>
                    </a:lnTo>
                    <a:cubicBezTo>
                      <a:pt x="1276" y="1082"/>
                      <a:pt x="1423" y="714"/>
                      <a:pt x="1423" y="337"/>
                    </a:cubicBezTo>
                    <a:cubicBezTo>
                      <a:pt x="1423" y="253"/>
                      <a:pt x="1381" y="148"/>
                      <a:pt x="1298" y="106"/>
                    </a:cubicBezTo>
                    <a:cubicBezTo>
                      <a:pt x="1149" y="36"/>
                      <a:pt x="988" y="0"/>
                      <a:pt x="828"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 name="Google Shape;1340;p39"/>
            <p:cNvGrpSpPr/>
            <p:nvPr/>
          </p:nvGrpSpPr>
          <p:grpSpPr>
            <a:xfrm>
              <a:off x="188370" y="1663339"/>
              <a:ext cx="381851" cy="436581"/>
              <a:chOff x="844408" y="1323675"/>
              <a:chExt cx="417050" cy="476825"/>
            </a:xfrm>
          </p:grpSpPr>
          <p:sp>
            <p:nvSpPr>
              <p:cNvPr id="1341" name="Google Shape;1341;p39"/>
              <p:cNvSpPr/>
              <p:nvPr/>
            </p:nvSpPr>
            <p:spPr>
              <a:xfrm>
                <a:off x="844408" y="1323675"/>
                <a:ext cx="417050" cy="476825"/>
              </a:xfrm>
              <a:custGeom>
                <a:rect b="b" l="l" r="r" t="t"/>
                <a:pathLst>
                  <a:path extrusionOk="0" h="19073" w="16682">
                    <a:moveTo>
                      <a:pt x="11786" y="521"/>
                    </a:moveTo>
                    <a:cubicBezTo>
                      <a:pt x="12172" y="521"/>
                      <a:pt x="12452" y="701"/>
                      <a:pt x="12769" y="899"/>
                    </a:cubicBezTo>
                    <a:cubicBezTo>
                      <a:pt x="13167" y="1151"/>
                      <a:pt x="13543" y="1402"/>
                      <a:pt x="13941" y="1653"/>
                    </a:cubicBezTo>
                    <a:cubicBezTo>
                      <a:pt x="14318" y="1904"/>
                      <a:pt x="14715" y="2155"/>
                      <a:pt x="15092" y="2406"/>
                    </a:cubicBezTo>
                    <a:cubicBezTo>
                      <a:pt x="15364" y="2573"/>
                      <a:pt x="15678" y="2720"/>
                      <a:pt x="15845" y="3013"/>
                    </a:cubicBezTo>
                    <a:cubicBezTo>
                      <a:pt x="15970" y="3201"/>
                      <a:pt x="16033" y="3431"/>
                      <a:pt x="16012" y="3661"/>
                    </a:cubicBezTo>
                    <a:cubicBezTo>
                      <a:pt x="15993" y="3836"/>
                      <a:pt x="15937" y="4191"/>
                      <a:pt x="15746" y="4191"/>
                    </a:cubicBezTo>
                    <a:cubicBezTo>
                      <a:pt x="15731" y="4191"/>
                      <a:pt x="15715" y="4189"/>
                      <a:pt x="15698" y="4184"/>
                    </a:cubicBezTo>
                    <a:cubicBezTo>
                      <a:pt x="15615" y="4164"/>
                      <a:pt x="15510" y="4080"/>
                      <a:pt x="15426" y="4017"/>
                    </a:cubicBezTo>
                    <a:lnTo>
                      <a:pt x="14987" y="3745"/>
                    </a:lnTo>
                    <a:cubicBezTo>
                      <a:pt x="14757" y="3599"/>
                      <a:pt x="14527" y="3452"/>
                      <a:pt x="14297" y="3306"/>
                    </a:cubicBezTo>
                    <a:cubicBezTo>
                      <a:pt x="14263" y="3279"/>
                      <a:pt x="14222" y="3267"/>
                      <a:pt x="14181" y="3267"/>
                    </a:cubicBezTo>
                    <a:cubicBezTo>
                      <a:pt x="14093" y="3267"/>
                      <a:pt x="13998" y="3319"/>
                      <a:pt x="13941" y="3389"/>
                    </a:cubicBezTo>
                    <a:cubicBezTo>
                      <a:pt x="13376" y="4268"/>
                      <a:pt x="12832" y="5147"/>
                      <a:pt x="12267" y="6026"/>
                    </a:cubicBezTo>
                    <a:cubicBezTo>
                      <a:pt x="11493" y="7218"/>
                      <a:pt x="10698" y="8369"/>
                      <a:pt x="10468" y="9813"/>
                    </a:cubicBezTo>
                    <a:cubicBezTo>
                      <a:pt x="10133" y="11905"/>
                      <a:pt x="9861" y="13998"/>
                      <a:pt x="9547" y="16090"/>
                    </a:cubicBezTo>
                    <a:cubicBezTo>
                      <a:pt x="9429" y="16894"/>
                      <a:pt x="9312" y="17715"/>
                      <a:pt x="9194" y="18539"/>
                    </a:cubicBezTo>
                    <a:lnTo>
                      <a:pt x="9194" y="18539"/>
                    </a:lnTo>
                    <a:cubicBezTo>
                      <a:pt x="9059" y="18553"/>
                      <a:pt x="8925" y="18560"/>
                      <a:pt x="8792" y="18560"/>
                    </a:cubicBezTo>
                    <a:cubicBezTo>
                      <a:pt x="8042" y="18560"/>
                      <a:pt x="7338" y="18329"/>
                      <a:pt x="6701" y="17910"/>
                    </a:cubicBezTo>
                    <a:cubicBezTo>
                      <a:pt x="6283" y="17638"/>
                      <a:pt x="5843" y="17366"/>
                      <a:pt x="5404" y="17094"/>
                    </a:cubicBezTo>
                    <a:cubicBezTo>
                      <a:pt x="4337" y="16404"/>
                      <a:pt x="3291" y="15713"/>
                      <a:pt x="2224" y="15044"/>
                    </a:cubicBezTo>
                    <a:cubicBezTo>
                      <a:pt x="1464" y="14557"/>
                      <a:pt x="904" y="13889"/>
                      <a:pt x="611" y="13039"/>
                    </a:cubicBezTo>
                    <a:lnTo>
                      <a:pt x="611" y="13039"/>
                    </a:lnTo>
                    <a:cubicBezTo>
                      <a:pt x="2348" y="11908"/>
                      <a:pt x="4085" y="10777"/>
                      <a:pt x="5802" y="9666"/>
                    </a:cubicBezTo>
                    <a:cubicBezTo>
                      <a:pt x="6534" y="9185"/>
                      <a:pt x="7245" y="8725"/>
                      <a:pt x="7957" y="8244"/>
                    </a:cubicBezTo>
                    <a:cubicBezTo>
                      <a:pt x="8710" y="7762"/>
                      <a:pt x="9338" y="7156"/>
                      <a:pt x="9819" y="6402"/>
                    </a:cubicBezTo>
                    <a:cubicBezTo>
                      <a:pt x="10028" y="6088"/>
                      <a:pt x="10216" y="5775"/>
                      <a:pt x="10426" y="5440"/>
                    </a:cubicBezTo>
                    <a:cubicBezTo>
                      <a:pt x="11074" y="4415"/>
                      <a:pt x="11744" y="3389"/>
                      <a:pt x="12393" y="2385"/>
                    </a:cubicBezTo>
                    <a:cubicBezTo>
                      <a:pt x="12476" y="2259"/>
                      <a:pt x="12413" y="2092"/>
                      <a:pt x="12309" y="2008"/>
                    </a:cubicBezTo>
                    <a:lnTo>
                      <a:pt x="11493" y="1506"/>
                    </a:lnTo>
                    <a:cubicBezTo>
                      <a:pt x="11305" y="1381"/>
                      <a:pt x="11137" y="1276"/>
                      <a:pt x="10949" y="1151"/>
                    </a:cubicBezTo>
                    <a:cubicBezTo>
                      <a:pt x="10904" y="1121"/>
                      <a:pt x="10859" y="1091"/>
                      <a:pt x="10815" y="1061"/>
                    </a:cubicBezTo>
                    <a:lnTo>
                      <a:pt x="10815" y="1061"/>
                    </a:lnTo>
                    <a:cubicBezTo>
                      <a:pt x="10977" y="765"/>
                      <a:pt x="11435" y="559"/>
                      <a:pt x="11723" y="523"/>
                    </a:cubicBezTo>
                    <a:cubicBezTo>
                      <a:pt x="11744" y="522"/>
                      <a:pt x="11765" y="521"/>
                      <a:pt x="11786" y="521"/>
                    </a:cubicBezTo>
                    <a:close/>
                    <a:moveTo>
                      <a:pt x="11836" y="1"/>
                    </a:moveTo>
                    <a:cubicBezTo>
                      <a:pt x="11247" y="1"/>
                      <a:pt x="10712" y="302"/>
                      <a:pt x="10384" y="795"/>
                    </a:cubicBezTo>
                    <a:cubicBezTo>
                      <a:pt x="10237" y="1025"/>
                      <a:pt x="10196" y="1255"/>
                      <a:pt x="10447" y="1443"/>
                    </a:cubicBezTo>
                    <a:cubicBezTo>
                      <a:pt x="10593" y="1548"/>
                      <a:pt x="10760" y="1653"/>
                      <a:pt x="10907" y="1757"/>
                    </a:cubicBezTo>
                    <a:cubicBezTo>
                      <a:pt x="11210" y="1942"/>
                      <a:pt x="11512" y="2127"/>
                      <a:pt x="11815" y="2323"/>
                    </a:cubicBezTo>
                    <a:lnTo>
                      <a:pt x="11815" y="2323"/>
                    </a:lnTo>
                    <a:cubicBezTo>
                      <a:pt x="11296" y="3114"/>
                      <a:pt x="10779" y="3921"/>
                      <a:pt x="10279" y="4728"/>
                    </a:cubicBezTo>
                    <a:cubicBezTo>
                      <a:pt x="9547" y="5858"/>
                      <a:pt x="8898" y="7009"/>
                      <a:pt x="7727" y="7783"/>
                    </a:cubicBezTo>
                    <a:cubicBezTo>
                      <a:pt x="5948" y="8955"/>
                      <a:pt x="4170" y="10106"/>
                      <a:pt x="2370" y="11257"/>
                    </a:cubicBezTo>
                    <a:cubicBezTo>
                      <a:pt x="1643" y="11734"/>
                      <a:pt x="916" y="12212"/>
                      <a:pt x="189" y="12690"/>
                    </a:cubicBezTo>
                    <a:lnTo>
                      <a:pt x="189" y="12690"/>
                    </a:lnTo>
                    <a:cubicBezTo>
                      <a:pt x="80" y="12736"/>
                      <a:pt x="1" y="12843"/>
                      <a:pt x="48" y="12993"/>
                    </a:cubicBezTo>
                    <a:cubicBezTo>
                      <a:pt x="320" y="13998"/>
                      <a:pt x="968" y="14835"/>
                      <a:pt x="1847" y="15420"/>
                    </a:cubicBezTo>
                    <a:cubicBezTo>
                      <a:pt x="2224" y="15672"/>
                      <a:pt x="2621" y="15923"/>
                      <a:pt x="2998" y="16153"/>
                    </a:cubicBezTo>
                    <a:cubicBezTo>
                      <a:pt x="4149" y="16885"/>
                      <a:pt x="5279" y="17617"/>
                      <a:pt x="6429" y="18350"/>
                    </a:cubicBezTo>
                    <a:cubicBezTo>
                      <a:pt x="7155" y="18828"/>
                      <a:pt x="7959" y="19072"/>
                      <a:pt x="8800" y="19072"/>
                    </a:cubicBezTo>
                    <a:cubicBezTo>
                      <a:pt x="9025" y="19072"/>
                      <a:pt x="9254" y="19055"/>
                      <a:pt x="9484" y="19019"/>
                    </a:cubicBezTo>
                    <a:cubicBezTo>
                      <a:pt x="9568" y="19019"/>
                      <a:pt x="9652" y="18915"/>
                      <a:pt x="9672" y="18831"/>
                    </a:cubicBezTo>
                    <a:cubicBezTo>
                      <a:pt x="9986" y="16760"/>
                      <a:pt x="10279" y="14688"/>
                      <a:pt x="10593" y="12638"/>
                    </a:cubicBezTo>
                    <a:cubicBezTo>
                      <a:pt x="10719" y="11780"/>
                      <a:pt x="10844" y="10922"/>
                      <a:pt x="10970" y="10064"/>
                    </a:cubicBezTo>
                    <a:cubicBezTo>
                      <a:pt x="11095" y="9185"/>
                      <a:pt x="11388" y="8348"/>
                      <a:pt x="11869" y="7616"/>
                    </a:cubicBezTo>
                    <a:cubicBezTo>
                      <a:pt x="12079" y="7302"/>
                      <a:pt x="12267" y="6988"/>
                      <a:pt x="12476" y="6653"/>
                    </a:cubicBezTo>
                    <a:cubicBezTo>
                      <a:pt x="13078" y="5742"/>
                      <a:pt x="13661" y="4812"/>
                      <a:pt x="14260" y="3881"/>
                    </a:cubicBezTo>
                    <a:lnTo>
                      <a:pt x="14260" y="3881"/>
                    </a:lnTo>
                    <a:cubicBezTo>
                      <a:pt x="14517" y="4046"/>
                      <a:pt x="14766" y="4213"/>
                      <a:pt x="15029" y="4394"/>
                    </a:cubicBezTo>
                    <a:cubicBezTo>
                      <a:pt x="15262" y="4544"/>
                      <a:pt x="15539" y="4740"/>
                      <a:pt x="15808" y="4740"/>
                    </a:cubicBezTo>
                    <a:cubicBezTo>
                      <a:pt x="15951" y="4740"/>
                      <a:pt x="16091" y="4685"/>
                      <a:pt x="16222" y="4540"/>
                    </a:cubicBezTo>
                    <a:cubicBezTo>
                      <a:pt x="16682" y="4017"/>
                      <a:pt x="16598" y="3159"/>
                      <a:pt x="16222" y="2636"/>
                    </a:cubicBezTo>
                    <a:cubicBezTo>
                      <a:pt x="15970" y="2280"/>
                      <a:pt x="15573" y="2071"/>
                      <a:pt x="15238" y="1862"/>
                    </a:cubicBezTo>
                    <a:lnTo>
                      <a:pt x="13250" y="586"/>
                    </a:lnTo>
                    <a:cubicBezTo>
                      <a:pt x="12874" y="355"/>
                      <a:pt x="12539" y="83"/>
                      <a:pt x="12100" y="21"/>
                    </a:cubicBezTo>
                    <a:cubicBezTo>
                      <a:pt x="12011" y="7"/>
                      <a:pt x="11923" y="1"/>
                      <a:pt x="11836"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9"/>
              <p:cNvSpPr/>
              <p:nvPr/>
            </p:nvSpPr>
            <p:spPr>
              <a:xfrm>
                <a:off x="905158" y="1599425"/>
                <a:ext cx="195400" cy="112875"/>
              </a:xfrm>
              <a:custGeom>
                <a:rect b="b" l="l" r="r" t="t"/>
                <a:pathLst>
                  <a:path extrusionOk="0" h="4515" w="7816">
                    <a:moveTo>
                      <a:pt x="883" y="0"/>
                    </a:moveTo>
                    <a:cubicBezTo>
                      <a:pt x="688" y="0"/>
                      <a:pt x="491" y="20"/>
                      <a:pt x="296" y="59"/>
                    </a:cubicBezTo>
                    <a:cubicBezTo>
                      <a:pt x="0" y="118"/>
                      <a:pt x="94" y="567"/>
                      <a:pt x="386" y="567"/>
                    </a:cubicBezTo>
                    <a:cubicBezTo>
                      <a:pt x="404" y="567"/>
                      <a:pt x="423" y="565"/>
                      <a:pt x="442" y="561"/>
                    </a:cubicBezTo>
                    <a:cubicBezTo>
                      <a:pt x="587" y="534"/>
                      <a:pt x="732" y="521"/>
                      <a:pt x="875" y="521"/>
                    </a:cubicBezTo>
                    <a:cubicBezTo>
                      <a:pt x="1498" y="521"/>
                      <a:pt x="2092" y="776"/>
                      <a:pt x="2535" y="1252"/>
                    </a:cubicBezTo>
                    <a:cubicBezTo>
                      <a:pt x="2974" y="1712"/>
                      <a:pt x="3309" y="2319"/>
                      <a:pt x="3957" y="2549"/>
                    </a:cubicBezTo>
                    <a:cubicBezTo>
                      <a:pt x="4313" y="2696"/>
                      <a:pt x="4711" y="2675"/>
                      <a:pt x="5087" y="2800"/>
                    </a:cubicBezTo>
                    <a:cubicBezTo>
                      <a:pt x="5401" y="2905"/>
                      <a:pt x="5652" y="3135"/>
                      <a:pt x="5903" y="3344"/>
                    </a:cubicBezTo>
                    <a:cubicBezTo>
                      <a:pt x="6364" y="3784"/>
                      <a:pt x="6782" y="4244"/>
                      <a:pt x="7410" y="4495"/>
                    </a:cubicBezTo>
                    <a:cubicBezTo>
                      <a:pt x="7443" y="4508"/>
                      <a:pt x="7474" y="4514"/>
                      <a:pt x="7503" y="4514"/>
                    </a:cubicBezTo>
                    <a:cubicBezTo>
                      <a:pt x="7745" y="4514"/>
                      <a:pt x="7816" y="4086"/>
                      <a:pt x="7535" y="3993"/>
                    </a:cubicBezTo>
                    <a:cubicBezTo>
                      <a:pt x="6887" y="3742"/>
                      <a:pt x="6468" y="3114"/>
                      <a:pt x="5945" y="2696"/>
                    </a:cubicBezTo>
                    <a:cubicBezTo>
                      <a:pt x="5694" y="2507"/>
                      <a:pt x="5422" y="2340"/>
                      <a:pt x="5108" y="2256"/>
                    </a:cubicBezTo>
                    <a:cubicBezTo>
                      <a:pt x="4711" y="2152"/>
                      <a:pt x="4271" y="2173"/>
                      <a:pt x="3895" y="1942"/>
                    </a:cubicBezTo>
                    <a:cubicBezTo>
                      <a:pt x="3309" y="1566"/>
                      <a:pt x="2995" y="854"/>
                      <a:pt x="2409" y="457"/>
                    </a:cubicBezTo>
                    <a:cubicBezTo>
                      <a:pt x="1949" y="150"/>
                      <a:pt x="1421" y="0"/>
                      <a:pt x="883"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9"/>
              <p:cNvSpPr/>
              <p:nvPr/>
            </p:nvSpPr>
            <p:spPr>
              <a:xfrm>
                <a:off x="1069458" y="1581100"/>
                <a:ext cx="34550" cy="26125"/>
              </a:xfrm>
              <a:custGeom>
                <a:rect b="b" l="l" r="r" t="t"/>
                <a:pathLst>
                  <a:path extrusionOk="0" h="1045" w="1382">
                    <a:moveTo>
                      <a:pt x="290" y="0"/>
                    </a:moveTo>
                    <a:cubicBezTo>
                      <a:pt x="197" y="0"/>
                      <a:pt x="106" y="52"/>
                      <a:pt x="64" y="123"/>
                    </a:cubicBezTo>
                    <a:cubicBezTo>
                      <a:pt x="1" y="269"/>
                      <a:pt x="22" y="416"/>
                      <a:pt x="147" y="499"/>
                    </a:cubicBezTo>
                    <a:cubicBezTo>
                      <a:pt x="419" y="667"/>
                      <a:pt x="691" y="834"/>
                      <a:pt x="963" y="1001"/>
                    </a:cubicBezTo>
                    <a:cubicBezTo>
                      <a:pt x="1000" y="1031"/>
                      <a:pt x="1048" y="1045"/>
                      <a:pt x="1097" y="1045"/>
                    </a:cubicBezTo>
                    <a:cubicBezTo>
                      <a:pt x="1186" y="1045"/>
                      <a:pt x="1279" y="999"/>
                      <a:pt x="1319" y="918"/>
                    </a:cubicBezTo>
                    <a:cubicBezTo>
                      <a:pt x="1382" y="771"/>
                      <a:pt x="1340" y="625"/>
                      <a:pt x="1214" y="562"/>
                    </a:cubicBezTo>
                    <a:cubicBezTo>
                      <a:pt x="963" y="374"/>
                      <a:pt x="691" y="206"/>
                      <a:pt x="419" y="39"/>
                    </a:cubicBezTo>
                    <a:cubicBezTo>
                      <a:pt x="379" y="12"/>
                      <a:pt x="334" y="0"/>
                      <a:pt x="290"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9"/>
              <p:cNvSpPr/>
              <p:nvPr/>
            </p:nvSpPr>
            <p:spPr>
              <a:xfrm>
                <a:off x="1083058" y="1553600"/>
                <a:ext cx="25150" cy="20650"/>
              </a:xfrm>
              <a:custGeom>
                <a:rect b="b" l="l" r="r" t="t"/>
                <a:pathLst>
                  <a:path extrusionOk="0" h="826" w="1006">
                    <a:moveTo>
                      <a:pt x="249" y="0"/>
                    </a:moveTo>
                    <a:cubicBezTo>
                      <a:pt x="228" y="0"/>
                      <a:pt x="208" y="3"/>
                      <a:pt x="189" y="9"/>
                    </a:cubicBezTo>
                    <a:cubicBezTo>
                      <a:pt x="147" y="30"/>
                      <a:pt x="64" y="72"/>
                      <a:pt x="43" y="135"/>
                    </a:cubicBezTo>
                    <a:cubicBezTo>
                      <a:pt x="1" y="197"/>
                      <a:pt x="1" y="260"/>
                      <a:pt x="22" y="344"/>
                    </a:cubicBezTo>
                    <a:cubicBezTo>
                      <a:pt x="43" y="407"/>
                      <a:pt x="85" y="448"/>
                      <a:pt x="126" y="490"/>
                    </a:cubicBezTo>
                    <a:cubicBezTo>
                      <a:pt x="294" y="595"/>
                      <a:pt x="440" y="700"/>
                      <a:pt x="608" y="783"/>
                    </a:cubicBezTo>
                    <a:cubicBezTo>
                      <a:pt x="650" y="825"/>
                      <a:pt x="733" y="825"/>
                      <a:pt x="796" y="825"/>
                    </a:cubicBezTo>
                    <a:cubicBezTo>
                      <a:pt x="859" y="804"/>
                      <a:pt x="922" y="762"/>
                      <a:pt x="963" y="700"/>
                    </a:cubicBezTo>
                    <a:cubicBezTo>
                      <a:pt x="984" y="637"/>
                      <a:pt x="1005" y="553"/>
                      <a:pt x="984" y="490"/>
                    </a:cubicBezTo>
                    <a:cubicBezTo>
                      <a:pt x="963" y="428"/>
                      <a:pt x="922" y="386"/>
                      <a:pt x="859" y="344"/>
                    </a:cubicBezTo>
                    <a:cubicBezTo>
                      <a:pt x="712" y="239"/>
                      <a:pt x="545" y="135"/>
                      <a:pt x="398" y="30"/>
                    </a:cubicBezTo>
                    <a:cubicBezTo>
                      <a:pt x="354" y="15"/>
                      <a:pt x="299" y="0"/>
                      <a:pt x="249"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9"/>
              <p:cNvSpPr/>
              <p:nvPr/>
            </p:nvSpPr>
            <p:spPr>
              <a:xfrm>
                <a:off x="1093533" y="1516675"/>
                <a:ext cx="28800" cy="23775"/>
              </a:xfrm>
              <a:custGeom>
                <a:rect b="b" l="l" r="r" t="t"/>
                <a:pathLst>
                  <a:path extrusionOk="0" h="951" w="1152">
                    <a:moveTo>
                      <a:pt x="565" y="189"/>
                    </a:moveTo>
                    <a:cubicBezTo>
                      <a:pt x="573" y="194"/>
                      <a:pt x="581" y="200"/>
                      <a:pt x="588" y="205"/>
                    </a:cubicBezTo>
                    <a:lnTo>
                      <a:pt x="588" y="205"/>
                    </a:lnTo>
                    <a:cubicBezTo>
                      <a:pt x="582" y="196"/>
                      <a:pt x="577" y="189"/>
                      <a:pt x="565" y="189"/>
                    </a:cubicBezTo>
                    <a:close/>
                    <a:moveTo>
                      <a:pt x="251" y="1"/>
                    </a:moveTo>
                    <a:cubicBezTo>
                      <a:pt x="189" y="1"/>
                      <a:pt x="126" y="42"/>
                      <a:pt x="84" y="84"/>
                    </a:cubicBezTo>
                    <a:cubicBezTo>
                      <a:pt x="21" y="126"/>
                      <a:pt x="0" y="189"/>
                      <a:pt x="0" y="273"/>
                    </a:cubicBezTo>
                    <a:cubicBezTo>
                      <a:pt x="0" y="335"/>
                      <a:pt x="21" y="398"/>
                      <a:pt x="84" y="440"/>
                    </a:cubicBezTo>
                    <a:cubicBezTo>
                      <a:pt x="272" y="628"/>
                      <a:pt x="503" y="796"/>
                      <a:pt x="754" y="921"/>
                    </a:cubicBezTo>
                    <a:cubicBezTo>
                      <a:pt x="798" y="936"/>
                      <a:pt x="842" y="951"/>
                      <a:pt x="887" y="951"/>
                    </a:cubicBezTo>
                    <a:cubicBezTo>
                      <a:pt x="905" y="951"/>
                      <a:pt x="924" y="948"/>
                      <a:pt x="942" y="942"/>
                    </a:cubicBezTo>
                    <a:cubicBezTo>
                      <a:pt x="1005" y="921"/>
                      <a:pt x="1068" y="879"/>
                      <a:pt x="1109" y="817"/>
                    </a:cubicBezTo>
                    <a:cubicBezTo>
                      <a:pt x="1130" y="754"/>
                      <a:pt x="1151" y="691"/>
                      <a:pt x="1130" y="628"/>
                    </a:cubicBezTo>
                    <a:cubicBezTo>
                      <a:pt x="1109" y="565"/>
                      <a:pt x="1068" y="503"/>
                      <a:pt x="1005" y="461"/>
                    </a:cubicBezTo>
                    <a:cubicBezTo>
                      <a:pt x="866" y="382"/>
                      <a:pt x="727" y="302"/>
                      <a:pt x="588" y="205"/>
                    </a:cubicBezTo>
                    <a:lnTo>
                      <a:pt x="588" y="205"/>
                    </a:lnTo>
                    <a:cubicBezTo>
                      <a:pt x="593" y="212"/>
                      <a:pt x="598" y="222"/>
                      <a:pt x="607" y="231"/>
                    </a:cubicBezTo>
                    <a:cubicBezTo>
                      <a:pt x="565" y="189"/>
                      <a:pt x="503" y="126"/>
                      <a:pt x="440" y="84"/>
                    </a:cubicBezTo>
                    <a:cubicBezTo>
                      <a:pt x="398" y="42"/>
                      <a:pt x="335" y="1"/>
                      <a:pt x="251"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9"/>
              <p:cNvSpPr/>
              <p:nvPr/>
            </p:nvSpPr>
            <p:spPr>
              <a:xfrm>
                <a:off x="1103983" y="1502550"/>
                <a:ext cx="26200" cy="18850"/>
              </a:xfrm>
              <a:custGeom>
                <a:rect b="b" l="l" r="r" t="t"/>
                <a:pathLst>
                  <a:path extrusionOk="0" h="754" w="1048">
                    <a:moveTo>
                      <a:pt x="398" y="42"/>
                    </a:moveTo>
                    <a:cubicBezTo>
                      <a:pt x="406" y="50"/>
                      <a:pt x="413" y="55"/>
                      <a:pt x="421" y="59"/>
                    </a:cubicBezTo>
                    <a:lnTo>
                      <a:pt x="421" y="59"/>
                    </a:lnTo>
                    <a:cubicBezTo>
                      <a:pt x="413" y="53"/>
                      <a:pt x="406" y="48"/>
                      <a:pt x="398" y="42"/>
                    </a:cubicBezTo>
                    <a:close/>
                    <a:moveTo>
                      <a:pt x="421" y="59"/>
                    </a:moveTo>
                    <a:cubicBezTo>
                      <a:pt x="433" y="68"/>
                      <a:pt x="446" y="76"/>
                      <a:pt x="459" y="84"/>
                    </a:cubicBezTo>
                    <a:lnTo>
                      <a:pt x="461" y="84"/>
                    </a:lnTo>
                    <a:cubicBezTo>
                      <a:pt x="448" y="71"/>
                      <a:pt x="434" y="66"/>
                      <a:pt x="421" y="59"/>
                    </a:cubicBezTo>
                    <a:close/>
                    <a:moveTo>
                      <a:pt x="252" y="1"/>
                    </a:moveTo>
                    <a:cubicBezTo>
                      <a:pt x="189" y="1"/>
                      <a:pt x="126" y="22"/>
                      <a:pt x="64" y="84"/>
                    </a:cubicBezTo>
                    <a:cubicBezTo>
                      <a:pt x="22" y="126"/>
                      <a:pt x="1" y="189"/>
                      <a:pt x="1" y="273"/>
                    </a:cubicBezTo>
                    <a:cubicBezTo>
                      <a:pt x="1" y="335"/>
                      <a:pt x="22" y="419"/>
                      <a:pt x="85" y="461"/>
                    </a:cubicBezTo>
                    <a:cubicBezTo>
                      <a:pt x="168" y="524"/>
                      <a:pt x="273" y="586"/>
                      <a:pt x="377" y="628"/>
                    </a:cubicBezTo>
                    <a:cubicBezTo>
                      <a:pt x="482" y="691"/>
                      <a:pt x="587" y="733"/>
                      <a:pt x="712" y="733"/>
                    </a:cubicBezTo>
                    <a:cubicBezTo>
                      <a:pt x="754" y="754"/>
                      <a:pt x="775" y="754"/>
                      <a:pt x="817" y="754"/>
                    </a:cubicBezTo>
                    <a:cubicBezTo>
                      <a:pt x="859" y="733"/>
                      <a:pt x="880" y="733"/>
                      <a:pt x="922" y="712"/>
                    </a:cubicBezTo>
                    <a:cubicBezTo>
                      <a:pt x="963" y="691"/>
                      <a:pt x="1026" y="628"/>
                      <a:pt x="1026" y="566"/>
                    </a:cubicBezTo>
                    <a:cubicBezTo>
                      <a:pt x="1047" y="482"/>
                      <a:pt x="1047" y="419"/>
                      <a:pt x="1005" y="356"/>
                    </a:cubicBezTo>
                    <a:cubicBezTo>
                      <a:pt x="963" y="294"/>
                      <a:pt x="922" y="252"/>
                      <a:pt x="859" y="231"/>
                    </a:cubicBezTo>
                    <a:cubicBezTo>
                      <a:pt x="779" y="231"/>
                      <a:pt x="711" y="206"/>
                      <a:pt x="646" y="185"/>
                    </a:cubicBezTo>
                    <a:lnTo>
                      <a:pt x="646" y="185"/>
                    </a:lnTo>
                    <a:cubicBezTo>
                      <a:pt x="647" y="186"/>
                      <a:pt x="648" y="188"/>
                      <a:pt x="650" y="189"/>
                    </a:cubicBezTo>
                    <a:cubicBezTo>
                      <a:pt x="645" y="187"/>
                      <a:pt x="641" y="184"/>
                      <a:pt x="636" y="182"/>
                    </a:cubicBezTo>
                    <a:lnTo>
                      <a:pt x="636" y="182"/>
                    </a:lnTo>
                    <a:cubicBezTo>
                      <a:pt x="639" y="183"/>
                      <a:pt x="642" y="184"/>
                      <a:pt x="646" y="185"/>
                    </a:cubicBezTo>
                    <a:lnTo>
                      <a:pt x="646" y="185"/>
                    </a:lnTo>
                    <a:cubicBezTo>
                      <a:pt x="634" y="175"/>
                      <a:pt x="622" y="171"/>
                      <a:pt x="610" y="169"/>
                    </a:cubicBezTo>
                    <a:lnTo>
                      <a:pt x="610" y="169"/>
                    </a:lnTo>
                    <a:cubicBezTo>
                      <a:pt x="619" y="173"/>
                      <a:pt x="627" y="178"/>
                      <a:pt x="636" y="182"/>
                    </a:cubicBezTo>
                    <a:lnTo>
                      <a:pt x="636" y="182"/>
                    </a:lnTo>
                    <a:cubicBezTo>
                      <a:pt x="620" y="177"/>
                      <a:pt x="603" y="172"/>
                      <a:pt x="587" y="168"/>
                    </a:cubicBezTo>
                    <a:cubicBezTo>
                      <a:pt x="594" y="168"/>
                      <a:pt x="602" y="168"/>
                      <a:pt x="610" y="169"/>
                    </a:cubicBezTo>
                    <a:lnTo>
                      <a:pt x="610" y="169"/>
                    </a:lnTo>
                    <a:cubicBezTo>
                      <a:pt x="560" y="144"/>
                      <a:pt x="509" y="117"/>
                      <a:pt x="459" y="84"/>
                    </a:cubicBezTo>
                    <a:lnTo>
                      <a:pt x="440" y="84"/>
                    </a:lnTo>
                    <a:cubicBezTo>
                      <a:pt x="419" y="63"/>
                      <a:pt x="398" y="42"/>
                      <a:pt x="357" y="22"/>
                    </a:cubicBezTo>
                    <a:cubicBezTo>
                      <a:pt x="336" y="1"/>
                      <a:pt x="294" y="1"/>
                      <a:pt x="252"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9"/>
              <p:cNvSpPr/>
              <p:nvPr/>
            </p:nvSpPr>
            <p:spPr>
              <a:xfrm>
                <a:off x="1118633" y="1479200"/>
                <a:ext cx="27750" cy="23900"/>
              </a:xfrm>
              <a:custGeom>
                <a:rect b="b" l="l" r="r" t="t"/>
                <a:pathLst>
                  <a:path extrusionOk="0" h="956" w="1110">
                    <a:moveTo>
                      <a:pt x="285" y="0"/>
                    </a:moveTo>
                    <a:cubicBezTo>
                      <a:pt x="255" y="0"/>
                      <a:pt x="227" y="5"/>
                      <a:pt x="210" y="14"/>
                    </a:cubicBezTo>
                    <a:cubicBezTo>
                      <a:pt x="147" y="35"/>
                      <a:pt x="84" y="77"/>
                      <a:pt x="43" y="139"/>
                    </a:cubicBezTo>
                    <a:cubicBezTo>
                      <a:pt x="22" y="202"/>
                      <a:pt x="1" y="265"/>
                      <a:pt x="22" y="328"/>
                    </a:cubicBezTo>
                    <a:cubicBezTo>
                      <a:pt x="22" y="349"/>
                      <a:pt x="43" y="370"/>
                      <a:pt x="43" y="391"/>
                    </a:cubicBezTo>
                    <a:cubicBezTo>
                      <a:pt x="64" y="432"/>
                      <a:pt x="105" y="474"/>
                      <a:pt x="147" y="495"/>
                    </a:cubicBezTo>
                    <a:cubicBezTo>
                      <a:pt x="336" y="642"/>
                      <a:pt x="524" y="767"/>
                      <a:pt x="712" y="914"/>
                    </a:cubicBezTo>
                    <a:cubicBezTo>
                      <a:pt x="754" y="956"/>
                      <a:pt x="838" y="956"/>
                      <a:pt x="900" y="956"/>
                    </a:cubicBezTo>
                    <a:cubicBezTo>
                      <a:pt x="963" y="935"/>
                      <a:pt x="1026" y="893"/>
                      <a:pt x="1068" y="830"/>
                    </a:cubicBezTo>
                    <a:cubicBezTo>
                      <a:pt x="1089" y="767"/>
                      <a:pt x="1110" y="684"/>
                      <a:pt x="1089" y="621"/>
                    </a:cubicBezTo>
                    <a:cubicBezTo>
                      <a:pt x="1068" y="600"/>
                      <a:pt x="1068" y="579"/>
                      <a:pt x="1068" y="558"/>
                    </a:cubicBezTo>
                    <a:cubicBezTo>
                      <a:pt x="1026" y="516"/>
                      <a:pt x="1005" y="495"/>
                      <a:pt x="963" y="474"/>
                    </a:cubicBezTo>
                    <a:cubicBezTo>
                      <a:pt x="775" y="328"/>
                      <a:pt x="587" y="181"/>
                      <a:pt x="398" y="35"/>
                    </a:cubicBezTo>
                    <a:cubicBezTo>
                      <a:pt x="374" y="10"/>
                      <a:pt x="328" y="0"/>
                      <a:pt x="285"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9"/>
              <p:cNvSpPr/>
              <p:nvPr/>
            </p:nvSpPr>
            <p:spPr>
              <a:xfrm>
                <a:off x="1133808" y="1457575"/>
                <a:ext cx="23575" cy="18325"/>
              </a:xfrm>
              <a:custGeom>
                <a:rect b="b" l="l" r="r" t="t"/>
                <a:pathLst>
                  <a:path extrusionOk="0" h="733" w="943">
                    <a:moveTo>
                      <a:pt x="460" y="634"/>
                    </a:moveTo>
                    <a:lnTo>
                      <a:pt x="460" y="634"/>
                    </a:lnTo>
                    <a:cubicBezTo>
                      <a:pt x="465" y="643"/>
                      <a:pt x="471" y="649"/>
                      <a:pt x="482" y="649"/>
                    </a:cubicBezTo>
                    <a:cubicBezTo>
                      <a:pt x="474" y="644"/>
                      <a:pt x="467" y="639"/>
                      <a:pt x="460" y="634"/>
                    </a:cubicBezTo>
                    <a:close/>
                    <a:moveTo>
                      <a:pt x="356" y="0"/>
                    </a:moveTo>
                    <a:cubicBezTo>
                      <a:pt x="273" y="0"/>
                      <a:pt x="210" y="0"/>
                      <a:pt x="147" y="42"/>
                    </a:cubicBezTo>
                    <a:cubicBezTo>
                      <a:pt x="84" y="63"/>
                      <a:pt x="42" y="126"/>
                      <a:pt x="21" y="188"/>
                    </a:cubicBezTo>
                    <a:cubicBezTo>
                      <a:pt x="1" y="251"/>
                      <a:pt x="21" y="335"/>
                      <a:pt x="42" y="398"/>
                    </a:cubicBezTo>
                    <a:cubicBezTo>
                      <a:pt x="84" y="440"/>
                      <a:pt x="147" y="502"/>
                      <a:pt x="210" y="502"/>
                    </a:cubicBezTo>
                    <a:cubicBezTo>
                      <a:pt x="238" y="516"/>
                      <a:pt x="266" y="530"/>
                      <a:pt x="300" y="544"/>
                    </a:cubicBezTo>
                    <a:lnTo>
                      <a:pt x="300" y="544"/>
                    </a:lnTo>
                    <a:cubicBezTo>
                      <a:pt x="298" y="544"/>
                      <a:pt x="296" y="544"/>
                      <a:pt x="293" y="544"/>
                    </a:cubicBezTo>
                    <a:cubicBezTo>
                      <a:pt x="349" y="563"/>
                      <a:pt x="404" y="597"/>
                      <a:pt x="460" y="634"/>
                    </a:cubicBezTo>
                    <a:lnTo>
                      <a:pt x="460" y="634"/>
                    </a:lnTo>
                    <a:cubicBezTo>
                      <a:pt x="455" y="627"/>
                      <a:pt x="450" y="617"/>
                      <a:pt x="440" y="607"/>
                    </a:cubicBezTo>
                    <a:lnTo>
                      <a:pt x="440" y="607"/>
                    </a:lnTo>
                    <a:cubicBezTo>
                      <a:pt x="461" y="628"/>
                      <a:pt x="482" y="649"/>
                      <a:pt x="503" y="670"/>
                    </a:cubicBezTo>
                    <a:cubicBezTo>
                      <a:pt x="545" y="712"/>
                      <a:pt x="607" y="732"/>
                      <a:pt x="670" y="732"/>
                    </a:cubicBezTo>
                    <a:cubicBezTo>
                      <a:pt x="754" y="732"/>
                      <a:pt x="817" y="712"/>
                      <a:pt x="858" y="670"/>
                    </a:cubicBezTo>
                    <a:cubicBezTo>
                      <a:pt x="900" y="607"/>
                      <a:pt x="942" y="544"/>
                      <a:pt x="942" y="481"/>
                    </a:cubicBezTo>
                    <a:cubicBezTo>
                      <a:pt x="942" y="419"/>
                      <a:pt x="921" y="335"/>
                      <a:pt x="858" y="293"/>
                    </a:cubicBezTo>
                    <a:cubicBezTo>
                      <a:pt x="796" y="230"/>
                      <a:pt x="712" y="168"/>
                      <a:pt x="628" y="126"/>
                    </a:cubicBezTo>
                    <a:cubicBezTo>
                      <a:pt x="545" y="63"/>
                      <a:pt x="440" y="42"/>
                      <a:pt x="356"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9"/>
              <p:cNvSpPr/>
              <p:nvPr/>
            </p:nvSpPr>
            <p:spPr>
              <a:xfrm>
                <a:off x="1154208" y="1426175"/>
                <a:ext cx="26175" cy="21175"/>
              </a:xfrm>
              <a:custGeom>
                <a:rect b="b" l="l" r="r" t="t"/>
                <a:pathLst>
                  <a:path extrusionOk="0" h="847" w="1047">
                    <a:moveTo>
                      <a:pt x="545" y="189"/>
                    </a:moveTo>
                    <a:cubicBezTo>
                      <a:pt x="557" y="197"/>
                      <a:pt x="569" y="206"/>
                      <a:pt x="582" y="214"/>
                    </a:cubicBezTo>
                    <a:lnTo>
                      <a:pt x="582" y="214"/>
                    </a:lnTo>
                    <a:cubicBezTo>
                      <a:pt x="575" y="200"/>
                      <a:pt x="560" y="189"/>
                      <a:pt x="545" y="189"/>
                    </a:cubicBezTo>
                    <a:close/>
                    <a:moveTo>
                      <a:pt x="252" y="1"/>
                    </a:moveTo>
                    <a:cubicBezTo>
                      <a:pt x="189" y="1"/>
                      <a:pt x="126" y="43"/>
                      <a:pt x="84" y="84"/>
                    </a:cubicBezTo>
                    <a:cubicBezTo>
                      <a:pt x="21" y="126"/>
                      <a:pt x="1" y="189"/>
                      <a:pt x="1" y="273"/>
                    </a:cubicBezTo>
                    <a:cubicBezTo>
                      <a:pt x="1" y="294"/>
                      <a:pt x="1" y="315"/>
                      <a:pt x="1" y="336"/>
                    </a:cubicBezTo>
                    <a:cubicBezTo>
                      <a:pt x="21" y="377"/>
                      <a:pt x="42" y="419"/>
                      <a:pt x="84" y="461"/>
                    </a:cubicBezTo>
                    <a:cubicBezTo>
                      <a:pt x="147" y="545"/>
                      <a:pt x="252" y="628"/>
                      <a:pt x="356" y="691"/>
                    </a:cubicBezTo>
                    <a:cubicBezTo>
                      <a:pt x="461" y="754"/>
                      <a:pt x="586" y="817"/>
                      <a:pt x="712" y="838"/>
                    </a:cubicBezTo>
                    <a:cubicBezTo>
                      <a:pt x="730" y="844"/>
                      <a:pt x="751" y="846"/>
                      <a:pt x="771" y="846"/>
                    </a:cubicBezTo>
                    <a:cubicBezTo>
                      <a:pt x="822" y="846"/>
                      <a:pt x="877" y="832"/>
                      <a:pt x="921" y="817"/>
                    </a:cubicBezTo>
                    <a:cubicBezTo>
                      <a:pt x="963" y="775"/>
                      <a:pt x="1026" y="712"/>
                      <a:pt x="1026" y="649"/>
                    </a:cubicBezTo>
                    <a:cubicBezTo>
                      <a:pt x="1047" y="587"/>
                      <a:pt x="1047" y="503"/>
                      <a:pt x="1005" y="461"/>
                    </a:cubicBezTo>
                    <a:cubicBezTo>
                      <a:pt x="963" y="398"/>
                      <a:pt x="921" y="336"/>
                      <a:pt x="858" y="336"/>
                    </a:cubicBezTo>
                    <a:cubicBezTo>
                      <a:pt x="796" y="315"/>
                      <a:pt x="733" y="294"/>
                      <a:pt x="691" y="273"/>
                    </a:cubicBezTo>
                    <a:lnTo>
                      <a:pt x="691" y="273"/>
                    </a:lnTo>
                    <a:cubicBezTo>
                      <a:pt x="712" y="294"/>
                      <a:pt x="733" y="294"/>
                      <a:pt x="754" y="315"/>
                    </a:cubicBezTo>
                    <a:cubicBezTo>
                      <a:pt x="687" y="281"/>
                      <a:pt x="633" y="247"/>
                      <a:pt x="582" y="214"/>
                    </a:cubicBezTo>
                    <a:lnTo>
                      <a:pt x="582" y="214"/>
                    </a:lnTo>
                    <a:cubicBezTo>
                      <a:pt x="585" y="219"/>
                      <a:pt x="586" y="225"/>
                      <a:pt x="586" y="231"/>
                    </a:cubicBezTo>
                    <a:cubicBezTo>
                      <a:pt x="545" y="189"/>
                      <a:pt x="482" y="147"/>
                      <a:pt x="440" y="84"/>
                    </a:cubicBezTo>
                    <a:cubicBezTo>
                      <a:pt x="398" y="43"/>
                      <a:pt x="314" y="1"/>
                      <a:pt x="252"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9"/>
              <p:cNvSpPr/>
              <p:nvPr/>
            </p:nvSpPr>
            <p:spPr>
              <a:xfrm>
                <a:off x="1165183" y="1408925"/>
                <a:ext cx="31950" cy="20450"/>
              </a:xfrm>
              <a:custGeom>
                <a:rect b="b" l="l" r="r" t="t"/>
                <a:pathLst>
                  <a:path extrusionOk="0" h="818" w="1278">
                    <a:moveTo>
                      <a:pt x="555" y="618"/>
                    </a:moveTo>
                    <a:lnTo>
                      <a:pt x="555" y="618"/>
                    </a:lnTo>
                    <a:cubicBezTo>
                      <a:pt x="566" y="621"/>
                      <a:pt x="576" y="624"/>
                      <a:pt x="587" y="628"/>
                    </a:cubicBezTo>
                    <a:cubicBezTo>
                      <a:pt x="576" y="628"/>
                      <a:pt x="566" y="623"/>
                      <a:pt x="555" y="618"/>
                    </a:cubicBezTo>
                    <a:close/>
                    <a:moveTo>
                      <a:pt x="336" y="0"/>
                    </a:moveTo>
                    <a:cubicBezTo>
                      <a:pt x="273" y="0"/>
                      <a:pt x="210" y="0"/>
                      <a:pt x="147" y="42"/>
                    </a:cubicBezTo>
                    <a:cubicBezTo>
                      <a:pt x="85" y="63"/>
                      <a:pt x="22" y="126"/>
                      <a:pt x="22" y="189"/>
                    </a:cubicBezTo>
                    <a:cubicBezTo>
                      <a:pt x="1" y="251"/>
                      <a:pt x="1" y="335"/>
                      <a:pt x="43" y="398"/>
                    </a:cubicBezTo>
                    <a:cubicBezTo>
                      <a:pt x="85" y="440"/>
                      <a:pt x="147" y="502"/>
                      <a:pt x="210" y="502"/>
                    </a:cubicBezTo>
                    <a:cubicBezTo>
                      <a:pt x="315" y="537"/>
                      <a:pt x="419" y="572"/>
                      <a:pt x="524" y="607"/>
                    </a:cubicBezTo>
                    <a:lnTo>
                      <a:pt x="524" y="607"/>
                    </a:lnTo>
                    <a:cubicBezTo>
                      <a:pt x="629" y="649"/>
                      <a:pt x="754" y="712"/>
                      <a:pt x="859" y="774"/>
                    </a:cubicBezTo>
                    <a:cubicBezTo>
                      <a:pt x="896" y="804"/>
                      <a:pt x="943" y="818"/>
                      <a:pt x="992" y="818"/>
                    </a:cubicBezTo>
                    <a:cubicBezTo>
                      <a:pt x="1081" y="818"/>
                      <a:pt x="1174" y="772"/>
                      <a:pt x="1215" y="691"/>
                    </a:cubicBezTo>
                    <a:cubicBezTo>
                      <a:pt x="1277" y="565"/>
                      <a:pt x="1235" y="419"/>
                      <a:pt x="1110" y="335"/>
                    </a:cubicBezTo>
                    <a:cubicBezTo>
                      <a:pt x="880" y="168"/>
                      <a:pt x="608" y="63"/>
                      <a:pt x="336"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 name="Google Shape;1351;p39"/>
            <p:cNvGrpSpPr/>
            <p:nvPr/>
          </p:nvGrpSpPr>
          <p:grpSpPr>
            <a:xfrm rot="-2825340">
              <a:off x="499666" y="1108203"/>
              <a:ext cx="286332" cy="556138"/>
              <a:chOff x="1574358" y="1092225"/>
              <a:chExt cx="312725" cy="607400"/>
            </a:xfrm>
          </p:grpSpPr>
          <p:sp>
            <p:nvSpPr>
              <p:cNvPr id="1352" name="Google Shape;1352;p39"/>
              <p:cNvSpPr/>
              <p:nvPr/>
            </p:nvSpPr>
            <p:spPr>
              <a:xfrm>
                <a:off x="1574358" y="1092225"/>
                <a:ext cx="233225" cy="572550"/>
              </a:xfrm>
              <a:custGeom>
                <a:rect b="b" l="l" r="r" t="t"/>
                <a:pathLst>
                  <a:path extrusionOk="0" h="22902" w="9329">
                    <a:moveTo>
                      <a:pt x="8217" y="0"/>
                    </a:moveTo>
                    <a:cubicBezTo>
                      <a:pt x="8161" y="0"/>
                      <a:pt x="8103" y="21"/>
                      <a:pt x="8052" y="72"/>
                    </a:cubicBezTo>
                    <a:cubicBezTo>
                      <a:pt x="6629" y="1411"/>
                      <a:pt x="6901" y="3525"/>
                      <a:pt x="7466" y="5199"/>
                    </a:cubicBezTo>
                    <a:cubicBezTo>
                      <a:pt x="8031" y="6956"/>
                      <a:pt x="8659" y="8672"/>
                      <a:pt x="8638" y="10555"/>
                    </a:cubicBezTo>
                    <a:cubicBezTo>
                      <a:pt x="8638" y="11413"/>
                      <a:pt x="8491" y="12292"/>
                      <a:pt x="8156" y="13087"/>
                    </a:cubicBezTo>
                    <a:cubicBezTo>
                      <a:pt x="7780" y="13903"/>
                      <a:pt x="7194" y="14593"/>
                      <a:pt x="6503" y="15137"/>
                    </a:cubicBezTo>
                    <a:cubicBezTo>
                      <a:pt x="5039" y="16267"/>
                      <a:pt x="3239" y="16874"/>
                      <a:pt x="1900" y="18150"/>
                    </a:cubicBezTo>
                    <a:cubicBezTo>
                      <a:pt x="1293" y="18715"/>
                      <a:pt x="854" y="19385"/>
                      <a:pt x="582" y="20138"/>
                    </a:cubicBezTo>
                    <a:cubicBezTo>
                      <a:pt x="289" y="20912"/>
                      <a:pt x="185" y="21749"/>
                      <a:pt x="38" y="22565"/>
                    </a:cubicBezTo>
                    <a:cubicBezTo>
                      <a:pt x="0" y="22768"/>
                      <a:pt x="169" y="22901"/>
                      <a:pt x="322" y="22901"/>
                    </a:cubicBezTo>
                    <a:cubicBezTo>
                      <a:pt x="422" y="22901"/>
                      <a:pt x="515" y="22844"/>
                      <a:pt x="540" y="22712"/>
                    </a:cubicBezTo>
                    <a:cubicBezTo>
                      <a:pt x="791" y="21289"/>
                      <a:pt x="1001" y="19845"/>
                      <a:pt x="2026" y="18736"/>
                    </a:cubicBezTo>
                    <a:cubicBezTo>
                      <a:pt x="3281" y="17418"/>
                      <a:pt x="5081" y="16790"/>
                      <a:pt x="6545" y="15744"/>
                    </a:cubicBezTo>
                    <a:cubicBezTo>
                      <a:pt x="7947" y="14740"/>
                      <a:pt x="8847" y="13359"/>
                      <a:pt x="9077" y="11643"/>
                    </a:cubicBezTo>
                    <a:cubicBezTo>
                      <a:pt x="9328" y="9948"/>
                      <a:pt x="9014" y="8212"/>
                      <a:pt x="8491" y="6600"/>
                    </a:cubicBezTo>
                    <a:cubicBezTo>
                      <a:pt x="7884" y="4717"/>
                      <a:pt x="6650" y="2102"/>
                      <a:pt x="8407" y="428"/>
                    </a:cubicBezTo>
                    <a:cubicBezTo>
                      <a:pt x="8603" y="265"/>
                      <a:pt x="8418" y="0"/>
                      <a:pt x="82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9"/>
              <p:cNvSpPr/>
              <p:nvPr/>
            </p:nvSpPr>
            <p:spPr>
              <a:xfrm>
                <a:off x="1652708" y="1125400"/>
                <a:ext cx="234375" cy="574225"/>
              </a:xfrm>
              <a:custGeom>
                <a:rect b="b" l="l" r="r" t="t"/>
                <a:pathLst>
                  <a:path extrusionOk="0" h="22969" w="9375">
                    <a:moveTo>
                      <a:pt x="8810" y="1"/>
                    </a:moveTo>
                    <a:cubicBezTo>
                      <a:pt x="8679" y="1"/>
                      <a:pt x="8559" y="84"/>
                      <a:pt x="8579" y="252"/>
                    </a:cubicBezTo>
                    <a:cubicBezTo>
                      <a:pt x="8851" y="2281"/>
                      <a:pt x="6989" y="3558"/>
                      <a:pt x="5483" y="4499"/>
                    </a:cubicBezTo>
                    <a:cubicBezTo>
                      <a:pt x="4039" y="5399"/>
                      <a:pt x="2658" y="6382"/>
                      <a:pt x="1591" y="7742"/>
                    </a:cubicBezTo>
                    <a:cubicBezTo>
                      <a:pt x="628" y="8977"/>
                      <a:pt x="1" y="10483"/>
                      <a:pt x="168" y="12074"/>
                    </a:cubicBezTo>
                    <a:cubicBezTo>
                      <a:pt x="356" y="13915"/>
                      <a:pt x="1424" y="15484"/>
                      <a:pt x="1800" y="17284"/>
                    </a:cubicBezTo>
                    <a:cubicBezTo>
                      <a:pt x="1988" y="18141"/>
                      <a:pt x="2072" y="19041"/>
                      <a:pt x="1905" y="19920"/>
                    </a:cubicBezTo>
                    <a:cubicBezTo>
                      <a:pt x="1716" y="20862"/>
                      <a:pt x="1277" y="21719"/>
                      <a:pt x="859" y="22577"/>
                    </a:cubicBezTo>
                    <a:cubicBezTo>
                      <a:pt x="758" y="22778"/>
                      <a:pt x="932" y="22968"/>
                      <a:pt x="1099" y="22968"/>
                    </a:cubicBezTo>
                    <a:cubicBezTo>
                      <a:pt x="1176" y="22968"/>
                      <a:pt x="1252" y="22928"/>
                      <a:pt x="1298" y="22828"/>
                    </a:cubicBezTo>
                    <a:cubicBezTo>
                      <a:pt x="2051" y="21385"/>
                      <a:pt x="2637" y="19941"/>
                      <a:pt x="2470" y="18288"/>
                    </a:cubicBezTo>
                    <a:cubicBezTo>
                      <a:pt x="2386" y="17409"/>
                      <a:pt x="2177" y="16551"/>
                      <a:pt x="1863" y="15714"/>
                    </a:cubicBezTo>
                    <a:cubicBezTo>
                      <a:pt x="1528" y="14836"/>
                      <a:pt x="1131" y="13978"/>
                      <a:pt x="880" y="13078"/>
                    </a:cubicBezTo>
                    <a:cubicBezTo>
                      <a:pt x="649" y="12220"/>
                      <a:pt x="587" y="11341"/>
                      <a:pt x="775" y="10483"/>
                    </a:cubicBezTo>
                    <a:cubicBezTo>
                      <a:pt x="984" y="9667"/>
                      <a:pt x="1361" y="8914"/>
                      <a:pt x="1863" y="8245"/>
                    </a:cubicBezTo>
                    <a:cubicBezTo>
                      <a:pt x="2909" y="6822"/>
                      <a:pt x="4353" y="5797"/>
                      <a:pt x="5838" y="4876"/>
                    </a:cubicBezTo>
                    <a:cubicBezTo>
                      <a:pt x="7470" y="3872"/>
                      <a:pt x="9375" y="2407"/>
                      <a:pt x="9103" y="252"/>
                    </a:cubicBezTo>
                    <a:cubicBezTo>
                      <a:pt x="9082" y="84"/>
                      <a:pt x="8940" y="1"/>
                      <a:pt x="8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9"/>
              <p:cNvSpPr/>
              <p:nvPr/>
            </p:nvSpPr>
            <p:spPr>
              <a:xfrm>
                <a:off x="1706008" y="1298925"/>
                <a:ext cx="91625" cy="18000"/>
              </a:xfrm>
              <a:custGeom>
                <a:rect b="b" l="l" r="r" t="t"/>
                <a:pathLst>
                  <a:path extrusionOk="0" h="720" w="3665">
                    <a:moveTo>
                      <a:pt x="386" y="1"/>
                    </a:moveTo>
                    <a:cubicBezTo>
                      <a:pt x="94" y="1"/>
                      <a:pt x="0" y="449"/>
                      <a:pt x="296" y="508"/>
                    </a:cubicBezTo>
                    <a:cubicBezTo>
                      <a:pt x="966" y="645"/>
                      <a:pt x="1644" y="719"/>
                      <a:pt x="2326" y="719"/>
                    </a:cubicBezTo>
                    <a:cubicBezTo>
                      <a:pt x="2688" y="719"/>
                      <a:pt x="3051" y="698"/>
                      <a:pt x="3413" y="655"/>
                    </a:cubicBezTo>
                    <a:cubicBezTo>
                      <a:pt x="3560" y="655"/>
                      <a:pt x="3665" y="550"/>
                      <a:pt x="3665" y="404"/>
                    </a:cubicBezTo>
                    <a:cubicBezTo>
                      <a:pt x="3665" y="278"/>
                      <a:pt x="3560" y="132"/>
                      <a:pt x="3413" y="132"/>
                    </a:cubicBezTo>
                    <a:cubicBezTo>
                      <a:pt x="3045" y="179"/>
                      <a:pt x="2673" y="202"/>
                      <a:pt x="2301" y="202"/>
                    </a:cubicBezTo>
                    <a:cubicBezTo>
                      <a:pt x="1680" y="202"/>
                      <a:pt x="1057" y="137"/>
                      <a:pt x="442" y="6"/>
                    </a:cubicBezTo>
                    <a:cubicBezTo>
                      <a:pt x="423" y="3"/>
                      <a:pt x="404"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9"/>
              <p:cNvSpPr/>
              <p:nvPr/>
            </p:nvSpPr>
            <p:spPr>
              <a:xfrm>
                <a:off x="1684058" y="1326125"/>
                <a:ext cx="119325" cy="23300"/>
              </a:xfrm>
              <a:custGeom>
                <a:rect b="b" l="l" r="r" t="t"/>
                <a:pathLst>
                  <a:path extrusionOk="0" h="932" w="4773">
                    <a:moveTo>
                      <a:pt x="388" y="1"/>
                    </a:moveTo>
                    <a:cubicBezTo>
                      <a:pt x="112" y="1"/>
                      <a:pt x="1" y="451"/>
                      <a:pt x="316" y="529"/>
                    </a:cubicBezTo>
                    <a:cubicBezTo>
                      <a:pt x="1387" y="797"/>
                      <a:pt x="2485" y="931"/>
                      <a:pt x="3600" y="931"/>
                    </a:cubicBezTo>
                    <a:cubicBezTo>
                      <a:pt x="3878" y="931"/>
                      <a:pt x="4158" y="923"/>
                      <a:pt x="4438" y="906"/>
                    </a:cubicBezTo>
                    <a:cubicBezTo>
                      <a:pt x="4766" y="886"/>
                      <a:pt x="4773" y="382"/>
                      <a:pt x="4457" y="382"/>
                    </a:cubicBezTo>
                    <a:cubicBezTo>
                      <a:pt x="4451" y="382"/>
                      <a:pt x="4445" y="383"/>
                      <a:pt x="4438" y="383"/>
                    </a:cubicBezTo>
                    <a:cubicBezTo>
                      <a:pt x="4166" y="400"/>
                      <a:pt x="3895" y="408"/>
                      <a:pt x="3625" y="408"/>
                    </a:cubicBezTo>
                    <a:cubicBezTo>
                      <a:pt x="2544" y="408"/>
                      <a:pt x="1479" y="274"/>
                      <a:pt x="442" y="6"/>
                    </a:cubicBezTo>
                    <a:cubicBezTo>
                      <a:pt x="423" y="3"/>
                      <a:pt x="405"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9"/>
              <p:cNvSpPr/>
              <p:nvPr/>
            </p:nvSpPr>
            <p:spPr>
              <a:xfrm>
                <a:off x="1665383" y="1357950"/>
                <a:ext cx="134525" cy="23625"/>
              </a:xfrm>
              <a:custGeom>
                <a:rect b="b" l="l" r="r" t="t"/>
                <a:pathLst>
                  <a:path extrusionOk="0" h="945" w="5381">
                    <a:moveTo>
                      <a:pt x="366" y="0"/>
                    </a:moveTo>
                    <a:cubicBezTo>
                      <a:pt x="102" y="0"/>
                      <a:pt x="1" y="435"/>
                      <a:pt x="310" y="512"/>
                    </a:cubicBezTo>
                    <a:cubicBezTo>
                      <a:pt x="1326" y="800"/>
                      <a:pt x="2369" y="944"/>
                      <a:pt x="3416" y="944"/>
                    </a:cubicBezTo>
                    <a:cubicBezTo>
                      <a:pt x="3964" y="944"/>
                      <a:pt x="4513" y="905"/>
                      <a:pt x="5059" y="826"/>
                    </a:cubicBezTo>
                    <a:cubicBezTo>
                      <a:pt x="5381" y="786"/>
                      <a:pt x="5259" y="321"/>
                      <a:pt x="4952" y="321"/>
                    </a:cubicBezTo>
                    <a:cubicBezTo>
                      <a:pt x="4939" y="321"/>
                      <a:pt x="4926" y="322"/>
                      <a:pt x="4913" y="324"/>
                    </a:cubicBezTo>
                    <a:cubicBezTo>
                      <a:pt x="4418" y="393"/>
                      <a:pt x="3918" y="428"/>
                      <a:pt x="3417" y="428"/>
                    </a:cubicBezTo>
                    <a:cubicBezTo>
                      <a:pt x="2416" y="428"/>
                      <a:pt x="1412" y="289"/>
                      <a:pt x="435" y="10"/>
                    </a:cubicBezTo>
                    <a:cubicBezTo>
                      <a:pt x="411" y="3"/>
                      <a:pt x="388" y="0"/>
                      <a:pt x="3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9"/>
              <p:cNvSpPr/>
              <p:nvPr/>
            </p:nvSpPr>
            <p:spPr>
              <a:xfrm>
                <a:off x="1660383" y="1386450"/>
                <a:ext cx="135150" cy="29125"/>
              </a:xfrm>
              <a:custGeom>
                <a:rect b="b" l="l" r="r" t="t"/>
                <a:pathLst>
                  <a:path extrusionOk="0" h="1165" w="5406">
                    <a:moveTo>
                      <a:pt x="329" y="0"/>
                    </a:moveTo>
                    <a:cubicBezTo>
                      <a:pt x="86" y="0"/>
                      <a:pt x="0" y="411"/>
                      <a:pt x="280" y="523"/>
                    </a:cubicBezTo>
                    <a:cubicBezTo>
                      <a:pt x="1463" y="944"/>
                      <a:pt x="2722" y="1165"/>
                      <a:pt x="3979" y="1165"/>
                    </a:cubicBezTo>
                    <a:cubicBezTo>
                      <a:pt x="4344" y="1165"/>
                      <a:pt x="4709" y="1146"/>
                      <a:pt x="5071" y="1108"/>
                    </a:cubicBezTo>
                    <a:cubicBezTo>
                      <a:pt x="5393" y="1068"/>
                      <a:pt x="5405" y="583"/>
                      <a:pt x="5108" y="583"/>
                    </a:cubicBezTo>
                    <a:cubicBezTo>
                      <a:pt x="5096" y="583"/>
                      <a:pt x="5084" y="584"/>
                      <a:pt x="5071" y="585"/>
                    </a:cubicBezTo>
                    <a:cubicBezTo>
                      <a:pt x="4702" y="625"/>
                      <a:pt x="4331" y="644"/>
                      <a:pt x="3962" y="644"/>
                    </a:cubicBezTo>
                    <a:cubicBezTo>
                      <a:pt x="2759" y="644"/>
                      <a:pt x="1562" y="436"/>
                      <a:pt x="426" y="20"/>
                    </a:cubicBezTo>
                    <a:cubicBezTo>
                      <a:pt x="392" y="7"/>
                      <a:pt x="359" y="0"/>
                      <a:pt x="3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9"/>
              <p:cNvSpPr/>
              <p:nvPr/>
            </p:nvSpPr>
            <p:spPr>
              <a:xfrm>
                <a:off x="1656983" y="1421750"/>
                <a:ext cx="126550" cy="20475"/>
              </a:xfrm>
              <a:custGeom>
                <a:rect b="b" l="l" r="r" t="t"/>
                <a:pathLst>
                  <a:path extrusionOk="0" h="819" w="5062">
                    <a:moveTo>
                      <a:pt x="364" y="1"/>
                    </a:moveTo>
                    <a:cubicBezTo>
                      <a:pt x="85" y="1"/>
                      <a:pt x="0" y="435"/>
                      <a:pt x="290" y="513"/>
                    </a:cubicBezTo>
                    <a:cubicBezTo>
                      <a:pt x="1136" y="718"/>
                      <a:pt x="1997" y="819"/>
                      <a:pt x="2859" y="819"/>
                    </a:cubicBezTo>
                    <a:cubicBezTo>
                      <a:pt x="3489" y="819"/>
                      <a:pt x="4120" y="765"/>
                      <a:pt x="4747" y="659"/>
                    </a:cubicBezTo>
                    <a:cubicBezTo>
                      <a:pt x="5062" y="600"/>
                      <a:pt x="4951" y="151"/>
                      <a:pt x="4675" y="151"/>
                    </a:cubicBezTo>
                    <a:cubicBezTo>
                      <a:pt x="4657" y="151"/>
                      <a:pt x="4640" y="153"/>
                      <a:pt x="4621" y="157"/>
                    </a:cubicBezTo>
                    <a:cubicBezTo>
                      <a:pt x="4054" y="250"/>
                      <a:pt x="3484" y="295"/>
                      <a:pt x="2915" y="295"/>
                    </a:cubicBezTo>
                    <a:cubicBezTo>
                      <a:pt x="2078" y="295"/>
                      <a:pt x="1246" y="197"/>
                      <a:pt x="437" y="10"/>
                    </a:cubicBezTo>
                    <a:cubicBezTo>
                      <a:pt x="411" y="4"/>
                      <a:pt x="387" y="1"/>
                      <a:pt x="3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9"/>
              <p:cNvSpPr/>
              <p:nvPr/>
            </p:nvSpPr>
            <p:spPr>
              <a:xfrm>
                <a:off x="1665858" y="1456800"/>
                <a:ext cx="87300" cy="20075"/>
              </a:xfrm>
              <a:custGeom>
                <a:rect b="b" l="l" r="r" t="t"/>
                <a:pathLst>
                  <a:path extrusionOk="0" h="803" w="3492">
                    <a:moveTo>
                      <a:pt x="364" y="1"/>
                    </a:moveTo>
                    <a:cubicBezTo>
                      <a:pt x="86" y="1"/>
                      <a:pt x="1" y="435"/>
                      <a:pt x="291" y="512"/>
                    </a:cubicBezTo>
                    <a:cubicBezTo>
                      <a:pt x="1051" y="698"/>
                      <a:pt x="1826" y="802"/>
                      <a:pt x="2603" y="802"/>
                    </a:cubicBezTo>
                    <a:cubicBezTo>
                      <a:pt x="2787" y="802"/>
                      <a:pt x="2972" y="796"/>
                      <a:pt x="3157" y="784"/>
                    </a:cubicBezTo>
                    <a:cubicBezTo>
                      <a:pt x="3486" y="764"/>
                      <a:pt x="3492" y="261"/>
                      <a:pt x="3177" y="261"/>
                    </a:cubicBezTo>
                    <a:cubicBezTo>
                      <a:pt x="3170" y="261"/>
                      <a:pt x="3164" y="261"/>
                      <a:pt x="3157" y="261"/>
                    </a:cubicBezTo>
                    <a:cubicBezTo>
                      <a:pt x="2960" y="275"/>
                      <a:pt x="2763" y="281"/>
                      <a:pt x="2566" y="281"/>
                    </a:cubicBezTo>
                    <a:cubicBezTo>
                      <a:pt x="1844" y="281"/>
                      <a:pt x="1128" y="191"/>
                      <a:pt x="437" y="10"/>
                    </a:cubicBezTo>
                    <a:cubicBezTo>
                      <a:pt x="412" y="4"/>
                      <a:pt x="387" y="1"/>
                      <a:pt x="3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 name="Google Shape;1360;p39"/>
            <p:cNvGrpSpPr/>
            <p:nvPr/>
          </p:nvGrpSpPr>
          <p:grpSpPr>
            <a:xfrm rot="1176898">
              <a:off x="547710" y="3445012"/>
              <a:ext cx="190255" cy="639660"/>
              <a:chOff x="4456652" y="2823625"/>
              <a:chExt cx="259206" cy="871366"/>
            </a:xfrm>
          </p:grpSpPr>
          <p:sp>
            <p:nvSpPr>
              <p:cNvPr id="1361" name="Google Shape;1361;p39"/>
              <p:cNvSpPr/>
              <p:nvPr/>
            </p:nvSpPr>
            <p:spPr>
              <a:xfrm>
                <a:off x="4456652" y="2823625"/>
                <a:ext cx="259206" cy="871366"/>
              </a:xfrm>
              <a:custGeom>
                <a:rect b="b" l="l" r="r" t="t"/>
                <a:pathLst>
                  <a:path extrusionOk="0" h="29334" w="8726">
                    <a:moveTo>
                      <a:pt x="2867" y="559"/>
                    </a:moveTo>
                    <a:cubicBezTo>
                      <a:pt x="2909" y="643"/>
                      <a:pt x="2971" y="706"/>
                      <a:pt x="3034" y="789"/>
                    </a:cubicBezTo>
                    <a:cubicBezTo>
                      <a:pt x="2867" y="768"/>
                      <a:pt x="2699" y="768"/>
                      <a:pt x="2553" y="768"/>
                    </a:cubicBezTo>
                    <a:cubicBezTo>
                      <a:pt x="2490" y="727"/>
                      <a:pt x="2427" y="664"/>
                      <a:pt x="2385" y="622"/>
                    </a:cubicBezTo>
                    <a:cubicBezTo>
                      <a:pt x="2532" y="580"/>
                      <a:pt x="2699" y="559"/>
                      <a:pt x="2867" y="559"/>
                    </a:cubicBezTo>
                    <a:close/>
                    <a:moveTo>
                      <a:pt x="2155" y="685"/>
                    </a:moveTo>
                    <a:cubicBezTo>
                      <a:pt x="2197" y="727"/>
                      <a:pt x="2218" y="768"/>
                      <a:pt x="2260" y="810"/>
                    </a:cubicBezTo>
                    <a:cubicBezTo>
                      <a:pt x="2218" y="810"/>
                      <a:pt x="2176" y="810"/>
                      <a:pt x="2134" y="831"/>
                    </a:cubicBezTo>
                    <a:cubicBezTo>
                      <a:pt x="2113" y="789"/>
                      <a:pt x="2072" y="768"/>
                      <a:pt x="2051" y="747"/>
                    </a:cubicBezTo>
                    <a:cubicBezTo>
                      <a:pt x="2072" y="727"/>
                      <a:pt x="2113" y="706"/>
                      <a:pt x="2155" y="685"/>
                    </a:cubicBezTo>
                    <a:close/>
                    <a:moveTo>
                      <a:pt x="1883" y="852"/>
                    </a:moveTo>
                    <a:lnTo>
                      <a:pt x="1925" y="873"/>
                    </a:lnTo>
                    <a:cubicBezTo>
                      <a:pt x="1883" y="894"/>
                      <a:pt x="1862" y="915"/>
                      <a:pt x="1821" y="915"/>
                    </a:cubicBezTo>
                    <a:cubicBezTo>
                      <a:pt x="1841" y="894"/>
                      <a:pt x="1862" y="873"/>
                      <a:pt x="1883" y="852"/>
                    </a:cubicBezTo>
                    <a:close/>
                    <a:moveTo>
                      <a:pt x="2448" y="999"/>
                    </a:moveTo>
                    <a:cubicBezTo>
                      <a:pt x="2553" y="1103"/>
                      <a:pt x="2678" y="1208"/>
                      <a:pt x="2783" y="1312"/>
                    </a:cubicBezTo>
                    <a:cubicBezTo>
                      <a:pt x="2888" y="1396"/>
                      <a:pt x="2992" y="1501"/>
                      <a:pt x="3097" y="1605"/>
                    </a:cubicBezTo>
                    <a:cubicBezTo>
                      <a:pt x="2909" y="1459"/>
                      <a:pt x="2720" y="1312"/>
                      <a:pt x="2532" y="1166"/>
                    </a:cubicBezTo>
                    <a:cubicBezTo>
                      <a:pt x="2469" y="1124"/>
                      <a:pt x="2406" y="1061"/>
                      <a:pt x="2365" y="1019"/>
                    </a:cubicBezTo>
                    <a:cubicBezTo>
                      <a:pt x="2385" y="999"/>
                      <a:pt x="2427" y="999"/>
                      <a:pt x="2448" y="999"/>
                    </a:cubicBezTo>
                    <a:close/>
                    <a:moveTo>
                      <a:pt x="7470" y="1082"/>
                    </a:moveTo>
                    <a:cubicBezTo>
                      <a:pt x="7575" y="1082"/>
                      <a:pt x="7679" y="1103"/>
                      <a:pt x="7763" y="1145"/>
                    </a:cubicBezTo>
                    <a:cubicBezTo>
                      <a:pt x="7930" y="1271"/>
                      <a:pt x="8014" y="1438"/>
                      <a:pt x="8035" y="1647"/>
                    </a:cubicBezTo>
                    <a:cubicBezTo>
                      <a:pt x="8035" y="1668"/>
                      <a:pt x="8014" y="1689"/>
                      <a:pt x="8014" y="1689"/>
                    </a:cubicBezTo>
                    <a:lnTo>
                      <a:pt x="7993" y="1710"/>
                    </a:lnTo>
                    <a:cubicBezTo>
                      <a:pt x="7826" y="1480"/>
                      <a:pt x="7658" y="1271"/>
                      <a:pt x="7470" y="1082"/>
                    </a:cubicBezTo>
                    <a:close/>
                    <a:moveTo>
                      <a:pt x="1569" y="1375"/>
                    </a:moveTo>
                    <a:cubicBezTo>
                      <a:pt x="1590" y="1438"/>
                      <a:pt x="1632" y="1501"/>
                      <a:pt x="1653" y="1563"/>
                    </a:cubicBezTo>
                    <a:cubicBezTo>
                      <a:pt x="1674" y="1647"/>
                      <a:pt x="1695" y="1710"/>
                      <a:pt x="1716" y="1773"/>
                    </a:cubicBezTo>
                    <a:cubicBezTo>
                      <a:pt x="1486" y="1731"/>
                      <a:pt x="1256" y="1668"/>
                      <a:pt x="1276" y="1563"/>
                    </a:cubicBezTo>
                    <a:lnTo>
                      <a:pt x="1276" y="1563"/>
                    </a:lnTo>
                    <a:cubicBezTo>
                      <a:pt x="1311" y="1589"/>
                      <a:pt x="1357" y="1605"/>
                      <a:pt x="1399" y="1605"/>
                    </a:cubicBezTo>
                    <a:cubicBezTo>
                      <a:pt x="1460" y="1605"/>
                      <a:pt x="1515" y="1574"/>
                      <a:pt x="1528" y="1501"/>
                    </a:cubicBezTo>
                    <a:cubicBezTo>
                      <a:pt x="1549" y="1438"/>
                      <a:pt x="1549" y="1417"/>
                      <a:pt x="1569" y="1375"/>
                    </a:cubicBezTo>
                    <a:close/>
                    <a:moveTo>
                      <a:pt x="2134" y="1082"/>
                    </a:moveTo>
                    <a:cubicBezTo>
                      <a:pt x="2490" y="1438"/>
                      <a:pt x="2867" y="1773"/>
                      <a:pt x="3306" y="1982"/>
                    </a:cubicBezTo>
                    <a:cubicBezTo>
                      <a:pt x="3013" y="1961"/>
                      <a:pt x="2720" y="1940"/>
                      <a:pt x="2427" y="1898"/>
                    </a:cubicBezTo>
                    <a:cubicBezTo>
                      <a:pt x="2218" y="1731"/>
                      <a:pt x="2051" y="1563"/>
                      <a:pt x="1946" y="1354"/>
                    </a:cubicBezTo>
                    <a:cubicBezTo>
                      <a:pt x="1904" y="1291"/>
                      <a:pt x="1883" y="1229"/>
                      <a:pt x="1862" y="1187"/>
                    </a:cubicBezTo>
                    <a:cubicBezTo>
                      <a:pt x="1946" y="1145"/>
                      <a:pt x="2030" y="1124"/>
                      <a:pt x="2134" y="1082"/>
                    </a:cubicBezTo>
                    <a:close/>
                    <a:moveTo>
                      <a:pt x="6277" y="1019"/>
                    </a:moveTo>
                    <a:cubicBezTo>
                      <a:pt x="6549" y="1019"/>
                      <a:pt x="6800" y="1040"/>
                      <a:pt x="7072" y="1061"/>
                    </a:cubicBezTo>
                    <a:lnTo>
                      <a:pt x="7261" y="1061"/>
                    </a:lnTo>
                    <a:cubicBezTo>
                      <a:pt x="7449" y="1312"/>
                      <a:pt x="7637" y="1543"/>
                      <a:pt x="7826" y="1794"/>
                    </a:cubicBezTo>
                    <a:cubicBezTo>
                      <a:pt x="7616" y="1877"/>
                      <a:pt x="7344" y="1940"/>
                      <a:pt x="7051" y="1982"/>
                    </a:cubicBezTo>
                    <a:cubicBezTo>
                      <a:pt x="6947" y="1815"/>
                      <a:pt x="6779" y="1668"/>
                      <a:pt x="6654" y="1501"/>
                    </a:cubicBezTo>
                    <a:cubicBezTo>
                      <a:pt x="6507" y="1354"/>
                      <a:pt x="6403" y="1187"/>
                      <a:pt x="6277" y="1019"/>
                    </a:cubicBezTo>
                    <a:close/>
                    <a:moveTo>
                      <a:pt x="3515" y="1961"/>
                    </a:moveTo>
                    <a:cubicBezTo>
                      <a:pt x="3536" y="1982"/>
                      <a:pt x="3557" y="2003"/>
                      <a:pt x="3578" y="2003"/>
                    </a:cubicBezTo>
                    <a:lnTo>
                      <a:pt x="3515" y="2003"/>
                    </a:lnTo>
                    <a:cubicBezTo>
                      <a:pt x="3515" y="1982"/>
                      <a:pt x="3515" y="1982"/>
                      <a:pt x="3515" y="1961"/>
                    </a:cubicBezTo>
                    <a:close/>
                    <a:moveTo>
                      <a:pt x="2914" y="968"/>
                    </a:moveTo>
                    <a:cubicBezTo>
                      <a:pt x="3004" y="968"/>
                      <a:pt x="3097" y="978"/>
                      <a:pt x="3181" y="978"/>
                    </a:cubicBezTo>
                    <a:cubicBezTo>
                      <a:pt x="3536" y="1375"/>
                      <a:pt x="3976" y="1710"/>
                      <a:pt x="4394" y="2045"/>
                    </a:cubicBezTo>
                    <a:lnTo>
                      <a:pt x="4289" y="2045"/>
                    </a:lnTo>
                    <a:cubicBezTo>
                      <a:pt x="4206" y="2045"/>
                      <a:pt x="4101" y="2045"/>
                      <a:pt x="4017" y="2024"/>
                    </a:cubicBezTo>
                    <a:cubicBezTo>
                      <a:pt x="3787" y="1689"/>
                      <a:pt x="3348" y="1417"/>
                      <a:pt x="3034" y="1166"/>
                    </a:cubicBezTo>
                    <a:lnTo>
                      <a:pt x="2783" y="978"/>
                    </a:lnTo>
                    <a:cubicBezTo>
                      <a:pt x="2825" y="971"/>
                      <a:pt x="2869" y="968"/>
                      <a:pt x="2914" y="968"/>
                    </a:cubicBezTo>
                    <a:close/>
                    <a:moveTo>
                      <a:pt x="5043" y="915"/>
                    </a:moveTo>
                    <a:lnTo>
                      <a:pt x="5043" y="915"/>
                    </a:lnTo>
                    <a:cubicBezTo>
                      <a:pt x="5398" y="957"/>
                      <a:pt x="5754" y="978"/>
                      <a:pt x="6089" y="999"/>
                    </a:cubicBezTo>
                    <a:cubicBezTo>
                      <a:pt x="6214" y="1208"/>
                      <a:pt x="6340" y="1438"/>
                      <a:pt x="6486" y="1626"/>
                    </a:cubicBezTo>
                    <a:cubicBezTo>
                      <a:pt x="6570" y="1752"/>
                      <a:pt x="6675" y="1898"/>
                      <a:pt x="6779" y="2024"/>
                    </a:cubicBezTo>
                    <a:cubicBezTo>
                      <a:pt x="6717" y="2024"/>
                      <a:pt x="6633" y="2045"/>
                      <a:pt x="6549" y="2045"/>
                    </a:cubicBezTo>
                    <a:cubicBezTo>
                      <a:pt x="6319" y="1856"/>
                      <a:pt x="6005" y="1773"/>
                      <a:pt x="5754" y="1605"/>
                    </a:cubicBezTo>
                    <a:cubicBezTo>
                      <a:pt x="5482" y="1417"/>
                      <a:pt x="5252" y="1166"/>
                      <a:pt x="5043" y="915"/>
                    </a:cubicBezTo>
                    <a:close/>
                    <a:moveTo>
                      <a:pt x="3055" y="580"/>
                    </a:moveTo>
                    <a:cubicBezTo>
                      <a:pt x="3327" y="601"/>
                      <a:pt x="3641" y="643"/>
                      <a:pt x="3934" y="706"/>
                    </a:cubicBezTo>
                    <a:cubicBezTo>
                      <a:pt x="4227" y="1061"/>
                      <a:pt x="4541" y="1396"/>
                      <a:pt x="4875" y="1710"/>
                    </a:cubicBezTo>
                    <a:cubicBezTo>
                      <a:pt x="5001" y="1815"/>
                      <a:pt x="5126" y="1940"/>
                      <a:pt x="5273" y="2087"/>
                    </a:cubicBezTo>
                    <a:cubicBezTo>
                      <a:pt x="5085" y="2066"/>
                      <a:pt x="4917" y="2066"/>
                      <a:pt x="4771" y="2066"/>
                    </a:cubicBezTo>
                    <a:cubicBezTo>
                      <a:pt x="4415" y="1626"/>
                      <a:pt x="3913" y="1354"/>
                      <a:pt x="3494" y="999"/>
                    </a:cubicBezTo>
                    <a:lnTo>
                      <a:pt x="3494" y="999"/>
                    </a:lnTo>
                    <a:cubicBezTo>
                      <a:pt x="3536" y="1019"/>
                      <a:pt x="3578" y="1019"/>
                      <a:pt x="3620" y="1019"/>
                    </a:cubicBezTo>
                    <a:cubicBezTo>
                      <a:pt x="3627" y="1021"/>
                      <a:pt x="3633" y="1021"/>
                      <a:pt x="3639" y="1021"/>
                    </a:cubicBezTo>
                    <a:cubicBezTo>
                      <a:pt x="3743" y="1021"/>
                      <a:pt x="3719" y="852"/>
                      <a:pt x="3620" y="852"/>
                    </a:cubicBezTo>
                    <a:cubicBezTo>
                      <a:pt x="3494" y="831"/>
                      <a:pt x="3369" y="810"/>
                      <a:pt x="3243" y="810"/>
                    </a:cubicBezTo>
                    <a:cubicBezTo>
                      <a:pt x="3181" y="727"/>
                      <a:pt x="3118" y="664"/>
                      <a:pt x="3055" y="580"/>
                    </a:cubicBezTo>
                    <a:close/>
                    <a:moveTo>
                      <a:pt x="4289" y="789"/>
                    </a:moveTo>
                    <a:lnTo>
                      <a:pt x="4289" y="789"/>
                    </a:lnTo>
                    <a:cubicBezTo>
                      <a:pt x="4394" y="810"/>
                      <a:pt x="4478" y="831"/>
                      <a:pt x="4582" y="831"/>
                    </a:cubicBezTo>
                    <a:cubicBezTo>
                      <a:pt x="4645" y="852"/>
                      <a:pt x="4729" y="873"/>
                      <a:pt x="4813" y="873"/>
                    </a:cubicBezTo>
                    <a:cubicBezTo>
                      <a:pt x="5022" y="1229"/>
                      <a:pt x="5273" y="1563"/>
                      <a:pt x="5608" y="1815"/>
                    </a:cubicBezTo>
                    <a:cubicBezTo>
                      <a:pt x="5712" y="1898"/>
                      <a:pt x="5838" y="1982"/>
                      <a:pt x="5963" y="2066"/>
                    </a:cubicBezTo>
                    <a:cubicBezTo>
                      <a:pt x="5901" y="2066"/>
                      <a:pt x="5838" y="2066"/>
                      <a:pt x="5775" y="2087"/>
                    </a:cubicBezTo>
                    <a:cubicBezTo>
                      <a:pt x="5545" y="1856"/>
                      <a:pt x="5252" y="1647"/>
                      <a:pt x="5001" y="1459"/>
                    </a:cubicBezTo>
                    <a:cubicBezTo>
                      <a:pt x="4771" y="1229"/>
                      <a:pt x="4520" y="1019"/>
                      <a:pt x="4289" y="789"/>
                    </a:cubicBezTo>
                    <a:close/>
                    <a:moveTo>
                      <a:pt x="7355" y="2260"/>
                    </a:moveTo>
                    <a:lnTo>
                      <a:pt x="7355" y="2260"/>
                    </a:lnTo>
                    <a:cubicBezTo>
                      <a:pt x="6779" y="2583"/>
                      <a:pt x="6047" y="2696"/>
                      <a:pt x="5383" y="2696"/>
                    </a:cubicBezTo>
                    <a:cubicBezTo>
                      <a:pt x="5325" y="2696"/>
                      <a:pt x="5267" y="2695"/>
                      <a:pt x="5210" y="2693"/>
                    </a:cubicBezTo>
                    <a:cubicBezTo>
                      <a:pt x="4959" y="2693"/>
                      <a:pt x="4729" y="2672"/>
                      <a:pt x="4478" y="2651"/>
                    </a:cubicBezTo>
                    <a:cubicBezTo>
                      <a:pt x="5147" y="2651"/>
                      <a:pt x="5733" y="2610"/>
                      <a:pt x="6026" y="2568"/>
                    </a:cubicBezTo>
                    <a:cubicBezTo>
                      <a:pt x="6131" y="2568"/>
                      <a:pt x="6131" y="2463"/>
                      <a:pt x="6089" y="2421"/>
                    </a:cubicBezTo>
                    <a:cubicBezTo>
                      <a:pt x="6068" y="2421"/>
                      <a:pt x="6068" y="2400"/>
                      <a:pt x="6068" y="2400"/>
                    </a:cubicBezTo>
                    <a:lnTo>
                      <a:pt x="6298" y="2400"/>
                    </a:lnTo>
                    <a:cubicBezTo>
                      <a:pt x="6523" y="2380"/>
                      <a:pt x="6927" y="2340"/>
                      <a:pt x="7355" y="2260"/>
                    </a:cubicBezTo>
                    <a:close/>
                    <a:moveTo>
                      <a:pt x="1088" y="831"/>
                    </a:moveTo>
                    <a:cubicBezTo>
                      <a:pt x="1115" y="871"/>
                      <a:pt x="1150" y="885"/>
                      <a:pt x="1188" y="885"/>
                    </a:cubicBezTo>
                    <a:cubicBezTo>
                      <a:pt x="1210" y="885"/>
                      <a:pt x="1233" y="881"/>
                      <a:pt x="1256" y="873"/>
                    </a:cubicBezTo>
                    <a:lnTo>
                      <a:pt x="1256" y="873"/>
                    </a:lnTo>
                    <a:cubicBezTo>
                      <a:pt x="1214" y="1019"/>
                      <a:pt x="1193" y="1229"/>
                      <a:pt x="1214" y="1438"/>
                    </a:cubicBezTo>
                    <a:cubicBezTo>
                      <a:pt x="1151" y="1543"/>
                      <a:pt x="1109" y="1647"/>
                      <a:pt x="1067" y="1773"/>
                    </a:cubicBezTo>
                    <a:cubicBezTo>
                      <a:pt x="1025" y="1856"/>
                      <a:pt x="1088" y="1940"/>
                      <a:pt x="1172" y="1961"/>
                    </a:cubicBezTo>
                    <a:cubicBezTo>
                      <a:pt x="1486" y="2066"/>
                      <a:pt x="1800" y="2128"/>
                      <a:pt x="2113" y="2191"/>
                    </a:cubicBezTo>
                    <a:cubicBezTo>
                      <a:pt x="2176" y="2233"/>
                      <a:pt x="2239" y="2254"/>
                      <a:pt x="2281" y="2296"/>
                    </a:cubicBezTo>
                    <a:cubicBezTo>
                      <a:pt x="2302" y="2296"/>
                      <a:pt x="2323" y="2317"/>
                      <a:pt x="2323" y="2317"/>
                    </a:cubicBezTo>
                    <a:cubicBezTo>
                      <a:pt x="2553" y="2484"/>
                      <a:pt x="2846" y="2631"/>
                      <a:pt x="3181" y="2756"/>
                    </a:cubicBezTo>
                    <a:cubicBezTo>
                      <a:pt x="2553" y="2714"/>
                      <a:pt x="1569" y="2631"/>
                      <a:pt x="1046" y="2254"/>
                    </a:cubicBezTo>
                    <a:cubicBezTo>
                      <a:pt x="1004" y="1982"/>
                      <a:pt x="984" y="1710"/>
                      <a:pt x="921" y="1438"/>
                    </a:cubicBezTo>
                    <a:cubicBezTo>
                      <a:pt x="921" y="1393"/>
                      <a:pt x="866" y="1358"/>
                      <a:pt x="813" y="1358"/>
                    </a:cubicBezTo>
                    <a:cubicBezTo>
                      <a:pt x="792" y="1358"/>
                      <a:pt x="771" y="1363"/>
                      <a:pt x="753" y="1375"/>
                    </a:cubicBezTo>
                    <a:cubicBezTo>
                      <a:pt x="732" y="1396"/>
                      <a:pt x="691" y="1417"/>
                      <a:pt x="649" y="1438"/>
                    </a:cubicBezTo>
                    <a:cubicBezTo>
                      <a:pt x="607" y="1480"/>
                      <a:pt x="586" y="1501"/>
                      <a:pt x="607" y="1543"/>
                    </a:cubicBezTo>
                    <a:cubicBezTo>
                      <a:pt x="607" y="1626"/>
                      <a:pt x="628" y="1689"/>
                      <a:pt x="628" y="1752"/>
                    </a:cubicBezTo>
                    <a:cubicBezTo>
                      <a:pt x="628" y="1773"/>
                      <a:pt x="607" y="1794"/>
                      <a:pt x="607" y="1815"/>
                    </a:cubicBezTo>
                    <a:cubicBezTo>
                      <a:pt x="356" y="1396"/>
                      <a:pt x="649" y="1061"/>
                      <a:pt x="1088" y="831"/>
                    </a:cubicBezTo>
                    <a:close/>
                    <a:moveTo>
                      <a:pt x="1632" y="12151"/>
                    </a:moveTo>
                    <a:cubicBezTo>
                      <a:pt x="1821" y="12339"/>
                      <a:pt x="2009" y="12527"/>
                      <a:pt x="2218" y="12716"/>
                    </a:cubicBezTo>
                    <a:cubicBezTo>
                      <a:pt x="2030" y="12653"/>
                      <a:pt x="1821" y="12611"/>
                      <a:pt x="1611" y="12569"/>
                    </a:cubicBezTo>
                    <a:cubicBezTo>
                      <a:pt x="1569" y="12486"/>
                      <a:pt x="1569" y="12402"/>
                      <a:pt x="1569" y="12318"/>
                    </a:cubicBezTo>
                    <a:cubicBezTo>
                      <a:pt x="1590" y="12255"/>
                      <a:pt x="1611" y="12214"/>
                      <a:pt x="1632" y="12151"/>
                    </a:cubicBezTo>
                    <a:close/>
                    <a:moveTo>
                      <a:pt x="3411" y="11335"/>
                    </a:moveTo>
                    <a:cubicBezTo>
                      <a:pt x="4038" y="11711"/>
                      <a:pt x="4520" y="12297"/>
                      <a:pt x="5085" y="12758"/>
                    </a:cubicBezTo>
                    <a:cubicBezTo>
                      <a:pt x="4666" y="12548"/>
                      <a:pt x="4269" y="12339"/>
                      <a:pt x="3871" y="12088"/>
                    </a:cubicBezTo>
                    <a:cubicBezTo>
                      <a:pt x="3557" y="11858"/>
                      <a:pt x="3243" y="11628"/>
                      <a:pt x="2929" y="11398"/>
                    </a:cubicBezTo>
                    <a:cubicBezTo>
                      <a:pt x="3076" y="11356"/>
                      <a:pt x="3243" y="11356"/>
                      <a:pt x="3411" y="11335"/>
                    </a:cubicBezTo>
                    <a:close/>
                    <a:moveTo>
                      <a:pt x="3662" y="11335"/>
                    </a:moveTo>
                    <a:cubicBezTo>
                      <a:pt x="4248" y="11335"/>
                      <a:pt x="4854" y="11418"/>
                      <a:pt x="5357" y="11565"/>
                    </a:cubicBezTo>
                    <a:cubicBezTo>
                      <a:pt x="5566" y="11628"/>
                      <a:pt x="5754" y="11690"/>
                      <a:pt x="5963" y="11795"/>
                    </a:cubicBezTo>
                    <a:cubicBezTo>
                      <a:pt x="6152" y="11900"/>
                      <a:pt x="6319" y="12004"/>
                      <a:pt x="6486" y="12151"/>
                    </a:cubicBezTo>
                    <a:cubicBezTo>
                      <a:pt x="6445" y="12360"/>
                      <a:pt x="6424" y="12569"/>
                      <a:pt x="6403" y="12779"/>
                    </a:cubicBezTo>
                    <a:cubicBezTo>
                      <a:pt x="6361" y="12820"/>
                      <a:pt x="6319" y="12841"/>
                      <a:pt x="6277" y="12862"/>
                    </a:cubicBezTo>
                    <a:cubicBezTo>
                      <a:pt x="6298" y="12841"/>
                      <a:pt x="6298" y="12799"/>
                      <a:pt x="6277" y="12779"/>
                    </a:cubicBezTo>
                    <a:cubicBezTo>
                      <a:pt x="5880" y="12297"/>
                      <a:pt x="5378" y="11921"/>
                      <a:pt x="4854" y="11565"/>
                    </a:cubicBezTo>
                    <a:cubicBezTo>
                      <a:pt x="4842" y="11553"/>
                      <a:pt x="4830" y="11548"/>
                      <a:pt x="4817" y="11548"/>
                    </a:cubicBezTo>
                    <a:cubicBezTo>
                      <a:pt x="4766" y="11548"/>
                      <a:pt x="4724" y="11640"/>
                      <a:pt x="4792" y="11690"/>
                    </a:cubicBezTo>
                    <a:cubicBezTo>
                      <a:pt x="5273" y="12067"/>
                      <a:pt x="5691" y="12486"/>
                      <a:pt x="6152" y="12904"/>
                    </a:cubicBezTo>
                    <a:cubicBezTo>
                      <a:pt x="6152" y="12904"/>
                      <a:pt x="6173" y="12925"/>
                      <a:pt x="6194" y="12925"/>
                    </a:cubicBezTo>
                    <a:cubicBezTo>
                      <a:pt x="6089" y="12967"/>
                      <a:pt x="5963" y="12988"/>
                      <a:pt x="5838" y="13030"/>
                    </a:cubicBezTo>
                    <a:cubicBezTo>
                      <a:pt x="5168" y="12423"/>
                      <a:pt x="4436" y="11795"/>
                      <a:pt x="3662" y="11335"/>
                    </a:cubicBezTo>
                    <a:close/>
                    <a:moveTo>
                      <a:pt x="2657" y="11439"/>
                    </a:moveTo>
                    <a:cubicBezTo>
                      <a:pt x="3411" y="12130"/>
                      <a:pt x="4331" y="12946"/>
                      <a:pt x="5315" y="13092"/>
                    </a:cubicBezTo>
                    <a:cubicBezTo>
                      <a:pt x="5378" y="13092"/>
                      <a:pt x="5419" y="13071"/>
                      <a:pt x="5419" y="13030"/>
                    </a:cubicBezTo>
                    <a:lnTo>
                      <a:pt x="5503" y="13092"/>
                    </a:lnTo>
                    <a:cubicBezTo>
                      <a:pt x="5273" y="13113"/>
                      <a:pt x="5043" y="13134"/>
                      <a:pt x="4917" y="13134"/>
                    </a:cubicBezTo>
                    <a:cubicBezTo>
                      <a:pt x="4797" y="13145"/>
                      <a:pt x="4679" y="13151"/>
                      <a:pt x="4561" y="13151"/>
                    </a:cubicBezTo>
                    <a:cubicBezTo>
                      <a:pt x="4023" y="13151"/>
                      <a:pt x="3507" y="13041"/>
                      <a:pt x="2992" y="12904"/>
                    </a:cubicBezTo>
                    <a:cubicBezTo>
                      <a:pt x="2867" y="12841"/>
                      <a:pt x="2741" y="12758"/>
                      <a:pt x="2616" y="12674"/>
                    </a:cubicBezTo>
                    <a:cubicBezTo>
                      <a:pt x="2302" y="12465"/>
                      <a:pt x="1988" y="12235"/>
                      <a:pt x="1716" y="12004"/>
                    </a:cubicBezTo>
                    <a:cubicBezTo>
                      <a:pt x="1737" y="11962"/>
                      <a:pt x="1779" y="11921"/>
                      <a:pt x="1821" y="11879"/>
                    </a:cubicBezTo>
                    <a:cubicBezTo>
                      <a:pt x="1841" y="11879"/>
                      <a:pt x="1841" y="11879"/>
                      <a:pt x="1862" y="11900"/>
                    </a:cubicBezTo>
                    <a:cubicBezTo>
                      <a:pt x="2365" y="12025"/>
                      <a:pt x="2762" y="12276"/>
                      <a:pt x="3181" y="12548"/>
                    </a:cubicBezTo>
                    <a:cubicBezTo>
                      <a:pt x="3515" y="12779"/>
                      <a:pt x="3871" y="13051"/>
                      <a:pt x="4289" y="13113"/>
                    </a:cubicBezTo>
                    <a:cubicBezTo>
                      <a:pt x="4394" y="13113"/>
                      <a:pt x="4457" y="12988"/>
                      <a:pt x="4352" y="12925"/>
                    </a:cubicBezTo>
                    <a:cubicBezTo>
                      <a:pt x="3976" y="12653"/>
                      <a:pt x="3557" y="12423"/>
                      <a:pt x="3139" y="12193"/>
                    </a:cubicBezTo>
                    <a:cubicBezTo>
                      <a:pt x="2783" y="11983"/>
                      <a:pt x="2427" y="11795"/>
                      <a:pt x="2009" y="11732"/>
                    </a:cubicBezTo>
                    <a:cubicBezTo>
                      <a:pt x="2218" y="11586"/>
                      <a:pt x="2448" y="11502"/>
                      <a:pt x="2657" y="11439"/>
                    </a:cubicBezTo>
                    <a:close/>
                    <a:moveTo>
                      <a:pt x="1151" y="2735"/>
                    </a:moveTo>
                    <a:cubicBezTo>
                      <a:pt x="1674" y="2965"/>
                      <a:pt x="2302" y="3049"/>
                      <a:pt x="2699" y="3112"/>
                    </a:cubicBezTo>
                    <a:cubicBezTo>
                      <a:pt x="3074" y="3157"/>
                      <a:pt x="3880" y="3233"/>
                      <a:pt x="4774" y="3233"/>
                    </a:cubicBezTo>
                    <a:cubicBezTo>
                      <a:pt x="5526" y="3233"/>
                      <a:pt x="6340" y="3179"/>
                      <a:pt x="7010" y="3007"/>
                    </a:cubicBezTo>
                    <a:cubicBezTo>
                      <a:pt x="7010" y="6899"/>
                      <a:pt x="7072" y="10770"/>
                      <a:pt x="7010" y="14662"/>
                    </a:cubicBezTo>
                    <a:cubicBezTo>
                      <a:pt x="6710" y="14710"/>
                      <a:pt x="6419" y="14730"/>
                      <a:pt x="6133" y="14730"/>
                    </a:cubicBezTo>
                    <a:cubicBezTo>
                      <a:pt x="5182" y="14730"/>
                      <a:pt x="4283" y="14504"/>
                      <a:pt x="3285" y="14327"/>
                    </a:cubicBezTo>
                    <a:cubicBezTo>
                      <a:pt x="3222" y="14327"/>
                      <a:pt x="3201" y="14411"/>
                      <a:pt x="3264" y="14431"/>
                    </a:cubicBezTo>
                    <a:cubicBezTo>
                      <a:pt x="4085" y="14673"/>
                      <a:pt x="5177" y="15112"/>
                      <a:pt x="6152" y="15112"/>
                    </a:cubicBezTo>
                    <a:cubicBezTo>
                      <a:pt x="6445" y="15112"/>
                      <a:pt x="6727" y="15072"/>
                      <a:pt x="6989" y="14975"/>
                    </a:cubicBezTo>
                    <a:cubicBezTo>
                      <a:pt x="6989" y="15143"/>
                      <a:pt x="6989" y="15310"/>
                      <a:pt x="6989" y="15478"/>
                    </a:cubicBezTo>
                    <a:cubicBezTo>
                      <a:pt x="6549" y="15457"/>
                      <a:pt x="6110" y="15457"/>
                      <a:pt x="5670" y="15415"/>
                    </a:cubicBezTo>
                    <a:cubicBezTo>
                      <a:pt x="5315" y="15381"/>
                      <a:pt x="4946" y="15320"/>
                      <a:pt x="4574" y="15320"/>
                    </a:cubicBezTo>
                    <a:cubicBezTo>
                      <a:pt x="4486" y="15320"/>
                      <a:pt x="4398" y="15323"/>
                      <a:pt x="4310" y="15331"/>
                    </a:cubicBezTo>
                    <a:cubicBezTo>
                      <a:pt x="4185" y="15331"/>
                      <a:pt x="4185" y="15499"/>
                      <a:pt x="4310" y="15520"/>
                    </a:cubicBezTo>
                    <a:cubicBezTo>
                      <a:pt x="4942" y="15601"/>
                      <a:pt x="5687" y="15782"/>
                      <a:pt x="6389" y="15782"/>
                    </a:cubicBezTo>
                    <a:cubicBezTo>
                      <a:pt x="6594" y="15782"/>
                      <a:pt x="6795" y="15767"/>
                      <a:pt x="6989" y="15729"/>
                    </a:cubicBezTo>
                    <a:lnTo>
                      <a:pt x="6989" y="15729"/>
                    </a:lnTo>
                    <a:cubicBezTo>
                      <a:pt x="6968" y="15938"/>
                      <a:pt x="6968" y="16168"/>
                      <a:pt x="6968" y="16377"/>
                    </a:cubicBezTo>
                    <a:cubicBezTo>
                      <a:pt x="6214" y="16210"/>
                      <a:pt x="5357" y="16273"/>
                      <a:pt x="4645" y="16189"/>
                    </a:cubicBezTo>
                    <a:cubicBezTo>
                      <a:pt x="4639" y="16188"/>
                      <a:pt x="4633" y="16187"/>
                      <a:pt x="4628" y="16187"/>
                    </a:cubicBezTo>
                    <a:cubicBezTo>
                      <a:pt x="4539" y="16187"/>
                      <a:pt x="4526" y="16338"/>
                      <a:pt x="4624" y="16377"/>
                    </a:cubicBezTo>
                    <a:cubicBezTo>
                      <a:pt x="5043" y="16503"/>
                      <a:pt x="5482" y="16566"/>
                      <a:pt x="5922" y="16608"/>
                    </a:cubicBezTo>
                    <a:cubicBezTo>
                      <a:pt x="6256" y="16649"/>
                      <a:pt x="6612" y="16712"/>
                      <a:pt x="6947" y="16733"/>
                    </a:cubicBezTo>
                    <a:cubicBezTo>
                      <a:pt x="6947" y="17089"/>
                      <a:pt x="6926" y="17424"/>
                      <a:pt x="6926" y="17779"/>
                    </a:cubicBezTo>
                    <a:cubicBezTo>
                      <a:pt x="6884" y="18533"/>
                      <a:pt x="6863" y="19307"/>
                      <a:pt x="6821" y="20081"/>
                    </a:cubicBezTo>
                    <a:cubicBezTo>
                      <a:pt x="6424" y="19746"/>
                      <a:pt x="5880" y="19579"/>
                      <a:pt x="5357" y="19495"/>
                    </a:cubicBezTo>
                    <a:cubicBezTo>
                      <a:pt x="5349" y="19493"/>
                      <a:pt x="5341" y="19493"/>
                      <a:pt x="5334" y="19493"/>
                    </a:cubicBezTo>
                    <a:cubicBezTo>
                      <a:pt x="5249" y="19493"/>
                      <a:pt x="5237" y="19603"/>
                      <a:pt x="5315" y="19641"/>
                    </a:cubicBezTo>
                    <a:cubicBezTo>
                      <a:pt x="5838" y="19809"/>
                      <a:pt x="6319" y="20081"/>
                      <a:pt x="6821" y="20311"/>
                    </a:cubicBezTo>
                    <a:cubicBezTo>
                      <a:pt x="6800" y="20499"/>
                      <a:pt x="6800" y="20688"/>
                      <a:pt x="6779" y="20876"/>
                    </a:cubicBezTo>
                    <a:cubicBezTo>
                      <a:pt x="6570" y="20729"/>
                      <a:pt x="6340" y="20604"/>
                      <a:pt x="6089" y="20499"/>
                    </a:cubicBezTo>
                    <a:cubicBezTo>
                      <a:pt x="6071" y="20491"/>
                      <a:pt x="6054" y="20487"/>
                      <a:pt x="6037" y="20487"/>
                    </a:cubicBezTo>
                    <a:cubicBezTo>
                      <a:pt x="5933" y="20487"/>
                      <a:pt x="5855" y="20634"/>
                      <a:pt x="5963" y="20688"/>
                    </a:cubicBezTo>
                    <a:cubicBezTo>
                      <a:pt x="6235" y="20855"/>
                      <a:pt x="6507" y="21022"/>
                      <a:pt x="6758" y="21169"/>
                    </a:cubicBezTo>
                    <a:cubicBezTo>
                      <a:pt x="6758" y="21399"/>
                      <a:pt x="6738" y="21608"/>
                      <a:pt x="6717" y="21838"/>
                    </a:cubicBezTo>
                    <a:cubicBezTo>
                      <a:pt x="6612" y="21671"/>
                      <a:pt x="6403" y="21587"/>
                      <a:pt x="6235" y="21546"/>
                    </a:cubicBezTo>
                    <a:cubicBezTo>
                      <a:pt x="6228" y="21544"/>
                      <a:pt x="6221" y="21544"/>
                      <a:pt x="6214" y="21544"/>
                    </a:cubicBezTo>
                    <a:cubicBezTo>
                      <a:pt x="6105" y="21544"/>
                      <a:pt x="6074" y="21693"/>
                      <a:pt x="6173" y="21713"/>
                    </a:cubicBezTo>
                    <a:cubicBezTo>
                      <a:pt x="6382" y="21776"/>
                      <a:pt x="6507" y="21922"/>
                      <a:pt x="6675" y="22048"/>
                    </a:cubicBezTo>
                    <a:lnTo>
                      <a:pt x="6717" y="22048"/>
                    </a:lnTo>
                    <a:cubicBezTo>
                      <a:pt x="6633" y="22968"/>
                      <a:pt x="6528" y="23889"/>
                      <a:pt x="6403" y="24810"/>
                    </a:cubicBezTo>
                    <a:cubicBezTo>
                      <a:pt x="6174" y="26164"/>
                      <a:pt x="5271" y="28905"/>
                      <a:pt x="3744" y="28905"/>
                    </a:cubicBezTo>
                    <a:cubicBezTo>
                      <a:pt x="3312" y="28905"/>
                      <a:pt x="2831" y="28687"/>
                      <a:pt x="2302" y="28157"/>
                    </a:cubicBezTo>
                    <a:cubicBezTo>
                      <a:pt x="1025" y="26881"/>
                      <a:pt x="1486" y="24517"/>
                      <a:pt x="1444" y="22885"/>
                    </a:cubicBezTo>
                    <a:cubicBezTo>
                      <a:pt x="1381" y="20562"/>
                      <a:pt x="1318" y="18240"/>
                      <a:pt x="1318" y="15938"/>
                    </a:cubicBezTo>
                    <a:cubicBezTo>
                      <a:pt x="1318" y="14913"/>
                      <a:pt x="1339" y="13887"/>
                      <a:pt x="1360" y="12862"/>
                    </a:cubicBezTo>
                    <a:cubicBezTo>
                      <a:pt x="1576" y="13096"/>
                      <a:pt x="1961" y="13206"/>
                      <a:pt x="2344" y="13206"/>
                    </a:cubicBezTo>
                    <a:cubicBezTo>
                      <a:pt x="2407" y="13206"/>
                      <a:pt x="2470" y="13203"/>
                      <a:pt x="2532" y="13197"/>
                    </a:cubicBezTo>
                    <a:cubicBezTo>
                      <a:pt x="2762" y="13260"/>
                      <a:pt x="2971" y="13302"/>
                      <a:pt x="3181" y="13364"/>
                    </a:cubicBezTo>
                    <a:cubicBezTo>
                      <a:pt x="3369" y="13469"/>
                      <a:pt x="3578" y="13553"/>
                      <a:pt x="3766" y="13615"/>
                    </a:cubicBezTo>
                    <a:cubicBezTo>
                      <a:pt x="3773" y="13618"/>
                      <a:pt x="3780" y="13619"/>
                      <a:pt x="3787" y="13619"/>
                    </a:cubicBezTo>
                    <a:cubicBezTo>
                      <a:pt x="3842" y="13619"/>
                      <a:pt x="3890" y="13548"/>
                      <a:pt x="3871" y="13511"/>
                    </a:cubicBezTo>
                    <a:lnTo>
                      <a:pt x="3871" y="13511"/>
                    </a:lnTo>
                    <a:cubicBezTo>
                      <a:pt x="4122" y="13532"/>
                      <a:pt x="4352" y="13553"/>
                      <a:pt x="4603" y="13553"/>
                    </a:cubicBezTo>
                    <a:cubicBezTo>
                      <a:pt x="5273" y="13553"/>
                      <a:pt x="6173" y="13448"/>
                      <a:pt x="6717" y="13009"/>
                    </a:cubicBezTo>
                    <a:cubicBezTo>
                      <a:pt x="7763" y="12109"/>
                      <a:pt x="5817" y="11314"/>
                      <a:pt x="5126" y="11188"/>
                    </a:cubicBezTo>
                    <a:cubicBezTo>
                      <a:pt x="4681" y="11083"/>
                      <a:pt x="4104" y="10995"/>
                      <a:pt x="3529" y="10995"/>
                    </a:cubicBezTo>
                    <a:cubicBezTo>
                      <a:pt x="3186" y="10995"/>
                      <a:pt x="2845" y="11026"/>
                      <a:pt x="2532" y="11105"/>
                    </a:cubicBezTo>
                    <a:cubicBezTo>
                      <a:pt x="2511" y="11084"/>
                      <a:pt x="2469" y="11063"/>
                      <a:pt x="2448" y="11042"/>
                    </a:cubicBezTo>
                    <a:cubicBezTo>
                      <a:pt x="2436" y="11034"/>
                      <a:pt x="2424" y="11031"/>
                      <a:pt x="2412" y="11031"/>
                    </a:cubicBezTo>
                    <a:cubicBezTo>
                      <a:pt x="2359" y="11031"/>
                      <a:pt x="2310" y="11095"/>
                      <a:pt x="2344" y="11146"/>
                    </a:cubicBezTo>
                    <a:cubicBezTo>
                      <a:pt x="1988" y="11272"/>
                      <a:pt x="1674" y="11481"/>
                      <a:pt x="1444" y="11795"/>
                    </a:cubicBezTo>
                    <a:cubicBezTo>
                      <a:pt x="1423" y="11774"/>
                      <a:pt x="1402" y="11753"/>
                      <a:pt x="1381" y="11732"/>
                    </a:cubicBezTo>
                    <a:cubicBezTo>
                      <a:pt x="1444" y="8740"/>
                      <a:pt x="1465" y="5727"/>
                      <a:pt x="1109" y="2777"/>
                    </a:cubicBezTo>
                    <a:cubicBezTo>
                      <a:pt x="1130" y="2777"/>
                      <a:pt x="1151" y="2756"/>
                      <a:pt x="1151" y="2735"/>
                    </a:cubicBezTo>
                    <a:close/>
                    <a:moveTo>
                      <a:pt x="2147" y="0"/>
                    </a:moveTo>
                    <a:cubicBezTo>
                      <a:pt x="1683" y="0"/>
                      <a:pt x="1287" y="72"/>
                      <a:pt x="1130" y="308"/>
                    </a:cubicBezTo>
                    <a:cubicBezTo>
                      <a:pt x="670" y="475"/>
                      <a:pt x="293" y="768"/>
                      <a:pt x="147" y="1229"/>
                    </a:cubicBezTo>
                    <a:cubicBezTo>
                      <a:pt x="0" y="1794"/>
                      <a:pt x="230" y="2191"/>
                      <a:pt x="649" y="2463"/>
                    </a:cubicBezTo>
                    <a:cubicBezTo>
                      <a:pt x="649" y="2505"/>
                      <a:pt x="670" y="2526"/>
                      <a:pt x="691" y="2547"/>
                    </a:cubicBezTo>
                    <a:cubicBezTo>
                      <a:pt x="691" y="3007"/>
                      <a:pt x="732" y="3488"/>
                      <a:pt x="753" y="3949"/>
                    </a:cubicBezTo>
                    <a:cubicBezTo>
                      <a:pt x="774" y="5100"/>
                      <a:pt x="795" y="6271"/>
                      <a:pt x="816" y="7422"/>
                    </a:cubicBezTo>
                    <a:cubicBezTo>
                      <a:pt x="837" y="9766"/>
                      <a:pt x="816" y="12109"/>
                      <a:pt x="816" y="14431"/>
                    </a:cubicBezTo>
                    <a:cubicBezTo>
                      <a:pt x="816" y="16754"/>
                      <a:pt x="816" y="19077"/>
                      <a:pt x="900" y="21399"/>
                    </a:cubicBezTo>
                    <a:cubicBezTo>
                      <a:pt x="942" y="22989"/>
                      <a:pt x="816" y="24663"/>
                      <a:pt x="1004" y="26253"/>
                    </a:cubicBezTo>
                    <a:cubicBezTo>
                      <a:pt x="1202" y="27771"/>
                      <a:pt x="2434" y="29334"/>
                      <a:pt x="3815" y="29334"/>
                    </a:cubicBezTo>
                    <a:cubicBezTo>
                      <a:pt x="4338" y="29334"/>
                      <a:pt x="4882" y="29110"/>
                      <a:pt x="5398" y="28576"/>
                    </a:cubicBezTo>
                    <a:cubicBezTo>
                      <a:pt x="6382" y="27530"/>
                      <a:pt x="6675" y="26065"/>
                      <a:pt x="6884" y="24705"/>
                    </a:cubicBezTo>
                    <a:cubicBezTo>
                      <a:pt x="7198" y="22634"/>
                      <a:pt x="7282" y="20562"/>
                      <a:pt x="7365" y="18491"/>
                    </a:cubicBezTo>
                    <a:cubicBezTo>
                      <a:pt x="7386" y="17905"/>
                      <a:pt x="7407" y="17319"/>
                      <a:pt x="7428" y="16733"/>
                    </a:cubicBezTo>
                    <a:cubicBezTo>
                      <a:pt x="7512" y="16712"/>
                      <a:pt x="7575" y="16587"/>
                      <a:pt x="7470" y="16545"/>
                    </a:cubicBezTo>
                    <a:cubicBezTo>
                      <a:pt x="7449" y="16545"/>
                      <a:pt x="7428" y="16545"/>
                      <a:pt x="7428" y="16524"/>
                    </a:cubicBezTo>
                    <a:cubicBezTo>
                      <a:pt x="7533" y="11962"/>
                      <a:pt x="7491" y="7422"/>
                      <a:pt x="7470" y="2861"/>
                    </a:cubicBezTo>
                    <a:cubicBezTo>
                      <a:pt x="7972" y="2672"/>
                      <a:pt x="8328" y="2379"/>
                      <a:pt x="8411" y="1961"/>
                    </a:cubicBezTo>
                    <a:cubicBezTo>
                      <a:pt x="8432" y="1940"/>
                      <a:pt x="8453" y="1898"/>
                      <a:pt x="8474" y="1856"/>
                    </a:cubicBezTo>
                    <a:cubicBezTo>
                      <a:pt x="8495" y="1835"/>
                      <a:pt x="8516" y="1794"/>
                      <a:pt x="8516" y="1752"/>
                    </a:cubicBezTo>
                    <a:cubicBezTo>
                      <a:pt x="8642" y="1626"/>
                      <a:pt x="8704" y="1501"/>
                      <a:pt x="8704" y="1333"/>
                    </a:cubicBezTo>
                    <a:cubicBezTo>
                      <a:pt x="8725" y="36"/>
                      <a:pt x="4122" y="78"/>
                      <a:pt x="3264" y="57"/>
                    </a:cubicBezTo>
                    <a:lnTo>
                      <a:pt x="3013" y="57"/>
                    </a:lnTo>
                    <a:cubicBezTo>
                      <a:pt x="2724" y="26"/>
                      <a:pt x="2424" y="0"/>
                      <a:pt x="21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9"/>
              <p:cNvSpPr/>
              <p:nvPr/>
            </p:nvSpPr>
            <p:spPr>
              <a:xfrm>
                <a:off x="4526458" y="3229203"/>
                <a:ext cx="138188" cy="25814"/>
              </a:xfrm>
              <a:custGeom>
                <a:rect b="b" l="l" r="r" t="t"/>
                <a:pathLst>
                  <a:path extrusionOk="0" h="869" w="4652">
                    <a:moveTo>
                      <a:pt x="58" y="1"/>
                    </a:moveTo>
                    <a:cubicBezTo>
                      <a:pt x="11" y="1"/>
                      <a:pt x="0" y="69"/>
                      <a:pt x="56" y="88"/>
                    </a:cubicBezTo>
                    <a:cubicBezTo>
                      <a:pt x="655" y="319"/>
                      <a:pt x="2120" y="869"/>
                      <a:pt x="3256" y="869"/>
                    </a:cubicBezTo>
                    <a:cubicBezTo>
                      <a:pt x="3867" y="869"/>
                      <a:pt x="4383" y="709"/>
                      <a:pt x="4618" y="255"/>
                    </a:cubicBezTo>
                    <a:cubicBezTo>
                      <a:pt x="4652" y="204"/>
                      <a:pt x="4603" y="140"/>
                      <a:pt x="4550" y="140"/>
                    </a:cubicBezTo>
                    <a:cubicBezTo>
                      <a:pt x="4537" y="140"/>
                      <a:pt x="4525" y="143"/>
                      <a:pt x="4513" y="151"/>
                    </a:cubicBezTo>
                    <a:cubicBezTo>
                      <a:pt x="3998" y="389"/>
                      <a:pt x="3476" y="477"/>
                      <a:pt x="2949" y="477"/>
                    </a:cubicBezTo>
                    <a:cubicBezTo>
                      <a:pt x="1998" y="477"/>
                      <a:pt x="1033" y="193"/>
                      <a:pt x="77" y="4"/>
                    </a:cubicBezTo>
                    <a:cubicBezTo>
                      <a:pt x="70" y="2"/>
                      <a:pt x="64" y="1"/>
                      <a:pt x="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39"/>
            <p:cNvGrpSpPr/>
            <p:nvPr/>
          </p:nvGrpSpPr>
          <p:grpSpPr>
            <a:xfrm>
              <a:off x="281262" y="4313137"/>
              <a:ext cx="578264" cy="569872"/>
              <a:chOff x="667733" y="2815175"/>
              <a:chExt cx="519975" cy="512475"/>
            </a:xfrm>
          </p:grpSpPr>
          <p:sp>
            <p:nvSpPr>
              <p:cNvPr id="1364" name="Google Shape;1364;p39"/>
              <p:cNvSpPr/>
              <p:nvPr/>
            </p:nvSpPr>
            <p:spPr>
              <a:xfrm>
                <a:off x="667733" y="2957825"/>
                <a:ext cx="519975" cy="230625"/>
              </a:xfrm>
              <a:custGeom>
                <a:rect b="b" l="l" r="r" t="t"/>
                <a:pathLst>
                  <a:path extrusionOk="0" h="9225" w="20799">
                    <a:moveTo>
                      <a:pt x="10357" y="505"/>
                    </a:moveTo>
                    <a:cubicBezTo>
                      <a:pt x="12519" y="505"/>
                      <a:pt x="14701" y="920"/>
                      <a:pt x="16714" y="1609"/>
                    </a:cubicBezTo>
                    <a:lnTo>
                      <a:pt x="16714" y="1609"/>
                    </a:lnTo>
                    <a:cubicBezTo>
                      <a:pt x="16715" y="1609"/>
                      <a:pt x="16717" y="1610"/>
                      <a:pt x="16719" y="1610"/>
                    </a:cubicBezTo>
                    <a:cubicBezTo>
                      <a:pt x="16719" y="1610"/>
                      <a:pt x="16719" y="1610"/>
                      <a:pt x="16719" y="1610"/>
                    </a:cubicBezTo>
                    <a:lnTo>
                      <a:pt x="16719" y="1610"/>
                    </a:lnTo>
                    <a:cubicBezTo>
                      <a:pt x="16725" y="1613"/>
                      <a:pt x="16732" y="1615"/>
                      <a:pt x="16739" y="1618"/>
                    </a:cubicBezTo>
                    <a:lnTo>
                      <a:pt x="16739" y="1618"/>
                    </a:lnTo>
                    <a:cubicBezTo>
                      <a:pt x="17718" y="1970"/>
                      <a:pt x="18900" y="2264"/>
                      <a:pt x="19627" y="3033"/>
                    </a:cubicBezTo>
                    <a:cubicBezTo>
                      <a:pt x="20799" y="4309"/>
                      <a:pt x="18413" y="5586"/>
                      <a:pt x="17535" y="6130"/>
                    </a:cubicBezTo>
                    <a:cubicBezTo>
                      <a:pt x="14480" y="7929"/>
                      <a:pt x="10902" y="8682"/>
                      <a:pt x="7387" y="8703"/>
                    </a:cubicBezTo>
                    <a:cubicBezTo>
                      <a:pt x="5796" y="8703"/>
                      <a:pt x="4081" y="8661"/>
                      <a:pt x="2553" y="8138"/>
                    </a:cubicBezTo>
                    <a:cubicBezTo>
                      <a:pt x="1967" y="7929"/>
                      <a:pt x="1361" y="7615"/>
                      <a:pt x="984" y="7113"/>
                    </a:cubicBezTo>
                    <a:cubicBezTo>
                      <a:pt x="607" y="6632"/>
                      <a:pt x="586" y="6046"/>
                      <a:pt x="775" y="5481"/>
                    </a:cubicBezTo>
                    <a:cubicBezTo>
                      <a:pt x="1193" y="4184"/>
                      <a:pt x="2365" y="3054"/>
                      <a:pt x="3474" y="2322"/>
                    </a:cubicBezTo>
                    <a:cubicBezTo>
                      <a:pt x="4604" y="1568"/>
                      <a:pt x="5901" y="1087"/>
                      <a:pt x="7240" y="815"/>
                    </a:cubicBezTo>
                    <a:cubicBezTo>
                      <a:pt x="8260" y="603"/>
                      <a:pt x="9306" y="505"/>
                      <a:pt x="10357" y="505"/>
                    </a:cubicBezTo>
                    <a:close/>
                    <a:moveTo>
                      <a:pt x="10386" y="0"/>
                    </a:moveTo>
                    <a:cubicBezTo>
                      <a:pt x="9477" y="0"/>
                      <a:pt x="8571" y="68"/>
                      <a:pt x="7680" y="208"/>
                    </a:cubicBezTo>
                    <a:cubicBezTo>
                      <a:pt x="4834" y="669"/>
                      <a:pt x="1737" y="2133"/>
                      <a:pt x="440" y="4895"/>
                    </a:cubicBezTo>
                    <a:cubicBezTo>
                      <a:pt x="147" y="5502"/>
                      <a:pt x="1" y="6234"/>
                      <a:pt x="252" y="6883"/>
                    </a:cubicBezTo>
                    <a:cubicBezTo>
                      <a:pt x="482" y="7490"/>
                      <a:pt x="963" y="7929"/>
                      <a:pt x="1507" y="8243"/>
                    </a:cubicBezTo>
                    <a:cubicBezTo>
                      <a:pt x="2930" y="9059"/>
                      <a:pt x="4708" y="9143"/>
                      <a:pt x="6299" y="9205"/>
                    </a:cubicBezTo>
                    <a:cubicBezTo>
                      <a:pt x="6628" y="9218"/>
                      <a:pt x="6957" y="9224"/>
                      <a:pt x="7287" y="9224"/>
                    </a:cubicBezTo>
                    <a:cubicBezTo>
                      <a:pt x="10796" y="9224"/>
                      <a:pt x="14330" y="8500"/>
                      <a:pt x="17409" y="6778"/>
                    </a:cubicBezTo>
                    <a:cubicBezTo>
                      <a:pt x="18225" y="6339"/>
                      <a:pt x="19083" y="5837"/>
                      <a:pt x="19752" y="5188"/>
                    </a:cubicBezTo>
                    <a:cubicBezTo>
                      <a:pt x="20234" y="4707"/>
                      <a:pt x="20610" y="4037"/>
                      <a:pt x="20401" y="3347"/>
                    </a:cubicBezTo>
                    <a:cubicBezTo>
                      <a:pt x="20045" y="2217"/>
                      <a:pt x="18560" y="1715"/>
                      <a:pt x="17555" y="1359"/>
                    </a:cubicBezTo>
                    <a:cubicBezTo>
                      <a:pt x="17325" y="1275"/>
                      <a:pt x="17095" y="1192"/>
                      <a:pt x="16865" y="1108"/>
                    </a:cubicBezTo>
                    <a:lnTo>
                      <a:pt x="16865" y="1108"/>
                    </a:lnTo>
                    <a:cubicBezTo>
                      <a:pt x="16865" y="1108"/>
                      <a:pt x="16865" y="1108"/>
                      <a:pt x="16865" y="1108"/>
                    </a:cubicBezTo>
                    <a:cubicBezTo>
                      <a:pt x="14806" y="397"/>
                      <a:pt x="12589" y="0"/>
                      <a:pt x="103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9"/>
              <p:cNvSpPr/>
              <p:nvPr/>
            </p:nvSpPr>
            <p:spPr>
              <a:xfrm>
                <a:off x="682908" y="2907550"/>
                <a:ext cx="472375" cy="325400"/>
              </a:xfrm>
              <a:custGeom>
                <a:rect b="b" l="l" r="r" t="t"/>
                <a:pathLst>
                  <a:path extrusionOk="0" h="13016" w="18895">
                    <a:moveTo>
                      <a:pt x="5089" y="531"/>
                    </a:moveTo>
                    <a:cubicBezTo>
                      <a:pt x="6326" y="531"/>
                      <a:pt x="7552" y="827"/>
                      <a:pt x="8705" y="1299"/>
                    </a:cubicBezTo>
                    <a:cubicBezTo>
                      <a:pt x="11969" y="2638"/>
                      <a:pt x="14689" y="5337"/>
                      <a:pt x="16551" y="8287"/>
                    </a:cubicBezTo>
                    <a:cubicBezTo>
                      <a:pt x="17116" y="9187"/>
                      <a:pt x="17911" y="10212"/>
                      <a:pt x="17953" y="11300"/>
                    </a:cubicBezTo>
                    <a:cubicBezTo>
                      <a:pt x="17974" y="12032"/>
                      <a:pt x="17409" y="12388"/>
                      <a:pt x="16718" y="12472"/>
                    </a:cubicBezTo>
                    <a:cubicBezTo>
                      <a:pt x="16539" y="12491"/>
                      <a:pt x="16356" y="12499"/>
                      <a:pt x="16170" y="12499"/>
                    </a:cubicBezTo>
                    <a:cubicBezTo>
                      <a:pt x="15530" y="12499"/>
                      <a:pt x="14861" y="12402"/>
                      <a:pt x="14228" y="12305"/>
                    </a:cubicBezTo>
                    <a:cubicBezTo>
                      <a:pt x="11027" y="11802"/>
                      <a:pt x="8035" y="10380"/>
                      <a:pt x="5441" y="8434"/>
                    </a:cubicBezTo>
                    <a:cubicBezTo>
                      <a:pt x="4206" y="7513"/>
                      <a:pt x="2992" y="6488"/>
                      <a:pt x="2009" y="5295"/>
                    </a:cubicBezTo>
                    <a:cubicBezTo>
                      <a:pt x="1360" y="4521"/>
                      <a:pt x="565" y="3328"/>
                      <a:pt x="921" y="2282"/>
                    </a:cubicBezTo>
                    <a:cubicBezTo>
                      <a:pt x="1109" y="1717"/>
                      <a:pt x="1611" y="1361"/>
                      <a:pt x="2114" y="1110"/>
                    </a:cubicBezTo>
                    <a:cubicBezTo>
                      <a:pt x="2804" y="797"/>
                      <a:pt x="3599" y="629"/>
                      <a:pt x="4352" y="566"/>
                    </a:cubicBezTo>
                    <a:cubicBezTo>
                      <a:pt x="4598" y="542"/>
                      <a:pt x="4844" y="531"/>
                      <a:pt x="5089" y="531"/>
                    </a:cubicBezTo>
                    <a:close/>
                    <a:moveTo>
                      <a:pt x="5029" y="1"/>
                    </a:moveTo>
                    <a:cubicBezTo>
                      <a:pt x="4992" y="1"/>
                      <a:pt x="4955" y="1"/>
                      <a:pt x="4917" y="1"/>
                    </a:cubicBezTo>
                    <a:cubicBezTo>
                      <a:pt x="4122" y="22"/>
                      <a:pt x="3306" y="148"/>
                      <a:pt x="2532" y="399"/>
                    </a:cubicBezTo>
                    <a:cubicBezTo>
                      <a:pt x="1863" y="608"/>
                      <a:pt x="1193" y="943"/>
                      <a:pt x="754" y="1508"/>
                    </a:cubicBezTo>
                    <a:cubicBezTo>
                      <a:pt x="0" y="2491"/>
                      <a:pt x="377" y="3747"/>
                      <a:pt x="963" y="4730"/>
                    </a:cubicBezTo>
                    <a:cubicBezTo>
                      <a:pt x="1779" y="6069"/>
                      <a:pt x="3055" y="7178"/>
                      <a:pt x="4248" y="8162"/>
                    </a:cubicBezTo>
                    <a:cubicBezTo>
                      <a:pt x="6989" y="10400"/>
                      <a:pt x="10190" y="12116"/>
                      <a:pt x="13684" y="12744"/>
                    </a:cubicBezTo>
                    <a:cubicBezTo>
                      <a:pt x="14542" y="12890"/>
                      <a:pt x="15421" y="12995"/>
                      <a:pt x="16300" y="13016"/>
                    </a:cubicBezTo>
                    <a:cubicBezTo>
                      <a:pt x="17011" y="13016"/>
                      <a:pt x="17890" y="12828"/>
                      <a:pt x="18267" y="12158"/>
                    </a:cubicBezTo>
                    <a:cubicBezTo>
                      <a:pt x="18894" y="11049"/>
                      <a:pt x="17995" y="9584"/>
                      <a:pt x="17430" y="8664"/>
                    </a:cubicBezTo>
                    <a:cubicBezTo>
                      <a:pt x="17284" y="8455"/>
                      <a:pt x="17159" y="8247"/>
                      <a:pt x="17013" y="8018"/>
                    </a:cubicBezTo>
                    <a:lnTo>
                      <a:pt x="17013" y="8018"/>
                    </a:lnTo>
                    <a:cubicBezTo>
                      <a:pt x="17012" y="8017"/>
                      <a:pt x="17012" y="8016"/>
                      <a:pt x="17011" y="8015"/>
                    </a:cubicBezTo>
                    <a:lnTo>
                      <a:pt x="17011" y="8015"/>
                    </a:lnTo>
                    <a:cubicBezTo>
                      <a:pt x="17011" y="8015"/>
                      <a:pt x="17011" y="8015"/>
                      <a:pt x="17011" y="8015"/>
                    </a:cubicBezTo>
                    <a:cubicBezTo>
                      <a:pt x="17010" y="8013"/>
                      <a:pt x="17009" y="8011"/>
                      <a:pt x="17007" y="8009"/>
                    </a:cubicBezTo>
                    <a:lnTo>
                      <a:pt x="17007" y="8009"/>
                    </a:lnTo>
                    <a:cubicBezTo>
                      <a:pt x="15208" y="5166"/>
                      <a:pt x="12657" y="2595"/>
                      <a:pt x="9583" y="1110"/>
                    </a:cubicBezTo>
                    <a:cubicBezTo>
                      <a:pt x="8173" y="436"/>
                      <a:pt x="6622" y="1"/>
                      <a:pt x="50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9"/>
              <p:cNvSpPr/>
              <p:nvPr/>
            </p:nvSpPr>
            <p:spPr>
              <a:xfrm>
                <a:off x="808458" y="2815175"/>
                <a:ext cx="239075" cy="512475"/>
              </a:xfrm>
              <a:custGeom>
                <a:rect b="b" l="l" r="r" t="t"/>
                <a:pathLst>
                  <a:path extrusionOk="0" h="20499" w="9563">
                    <a:moveTo>
                      <a:pt x="4594" y="527"/>
                    </a:moveTo>
                    <a:cubicBezTo>
                      <a:pt x="4984" y="527"/>
                      <a:pt x="5369" y="668"/>
                      <a:pt x="5712" y="893"/>
                    </a:cubicBezTo>
                    <a:cubicBezTo>
                      <a:pt x="6863" y="1625"/>
                      <a:pt x="7742" y="2922"/>
                      <a:pt x="8244" y="4199"/>
                    </a:cubicBezTo>
                    <a:cubicBezTo>
                      <a:pt x="8746" y="5454"/>
                      <a:pt x="8955" y="6793"/>
                      <a:pt x="8955" y="8153"/>
                    </a:cubicBezTo>
                    <a:cubicBezTo>
                      <a:pt x="8976" y="11260"/>
                      <a:pt x="8012" y="14388"/>
                      <a:pt x="6491" y="17090"/>
                    </a:cubicBezTo>
                    <a:lnTo>
                      <a:pt x="6491" y="17090"/>
                    </a:lnTo>
                    <a:cubicBezTo>
                      <a:pt x="6474" y="17106"/>
                      <a:pt x="6458" y="17127"/>
                      <a:pt x="6445" y="17150"/>
                    </a:cubicBezTo>
                    <a:cubicBezTo>
                      <a:pt x="5942" y="18071"/>
                      <a:pt x="5419" y="19243"/>
                      <a:pt x="4478" y="19787"/>
                    </a:cubicBezTo>
                    <a:cubicBezTo>
                      <a:pt x="4272" y="19909"/>
                      <a:pt x="4080" y="19962"/>
                      <a:pt x="3901" y="19962"/>
                    </a:cubicBezTo>
                    <a:cubicBezTo>
                      <a:pt x="2817" y="19962"/>
                      <a:pt x="2188" y="18000"/>
                      <a:pt x="1883" y="17192"/>
                    </a:cubicBezTo>
                    <a:cubicBezTo>
                      <a:pt x="670" y="13865"/>
                      <a:pt x="544" y="10225"/>
                      <a:pt x="1172" y="6772"/>
                    </a:cubicBezTo>
                    <a:cubicBezTo>
                      <a:pt x="1318" y="5914"/>
                      <a:pt x="1527" y="5077"/>
                      <a:pt x="1758" y="4240"/>
                    </a:cubicBezTo>
                    <a:cubicBezTo>
                      <a:pt x="1967" y="3487"/>
                      <a:pt x="2218" y="2755"/>
                      <a:pt x="2595" y="2085"/>
                    </a:cubicBezTo>
                    <a:cubicBezTo>
                      <a:pt x="2908" y="1541"/>
                      <a:pt x="3327" y="976"/>
                      <a:pt x="3913" y="683"/>
                    </a:cubicBezTo>
                    <a:cubicBezTo>
                      <a:pt x="4137" y="575"/>
                      <a:pt x="4366" y="527"/>
                      <a:pt x="4594" y="527"/>
                    </a:cubicBezTo>
                    <a:close/>
                    <a:moveTo>
                      <a:pt x="4600" y="1"/>
                    </a:moveTo>
                    <a:cubicBezTo>
                      <a:pt x="4525" y="1"/>
                      <a:pt x="4449" y="5"/>
                      <a:pt x="4373" y="14"/>
                    </a:cubicBezTo>
                    <a:cubicBezTo>
                      <a:pt x="3724" y="98"/>
                      <a:pt x="3159" y="474"/>
                      <a:pt x="2741" y="976"/>
                    </a:cubicBezTo>
                    <a:cubicBezTo>
                      <a:pt x="1632" y="2253"/>
                      <a:pt x="1214" y="4031"/>
                      <a:pt x="858" y="5642"/>
                    </a:cubicBezTo>
                    <a:cubicBezTo>
                      <a:pt x="42" y="9346"/>
                      <a:pt x="0" y="13300"/>
                      <a:pt x="1235" y="16920"/>
                    </a:cubicBezTo>
                    <a:cubicBezTo>
                      <a:pt x="1527" y="17757"/>
                      <a:pt x="1841" y="18657"/>
                      <a:pt x="2323" y="19431"/>
                    </a:cubicBezTo>
                    <a:cubicBezTo>
                      <a:pt x="2671" y="19985"/>
                      <a:pt x="3221" y="20499"/>
                      <a:pt x="3913" y="20499"/>
                    </a:cubicBezTo>
                    <a:cubicBezTo>
                      <a:pt x="3927" y="20499"/>
                      <a:pt x="3941" y="20498"/>
                      <a:pt x="3955" y="20498"/>
                    </a:cubicBezTo>
                    <a:cubicBezTo>
                      <a:pt x="5168" y="20456"/>
                      <a:pt x="5984" y="19033"/>
                      <a:pt x="6528" y="18092"/>
                    </a:cubicBezTo>
                    <a:cubicBezTo>
                      <a:pt x="6654" y="17883"/>
                      <a:pt x="6779" y="17652"/>
                      <a:pt x="6905" y="17422"/>
                    </a:cubicBezTo>
                    <a:cubicBezTo>
                      <a:pt x="8411" y="14786"/>
                      <a:pt x="9374" y="11731"/>
                      <a:pt x="9478" y="8676"/>
                    </a:cubicBezTo>
                    <a:cubicBezTo>
                      <a:pt x="9562" y="5789"/>
                      <a:pt x="8725" y="2608"/>
                      <a:pt x="6382" y="725"/>
                    </a:cubicBezTo>
                    <a:cubicBezTo>
                      <a:pt x="5875" y="313"/>
                      <a:pt x="5251" y="1"/>
                      <a:pt x="46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9"/>
              <p:cNvSpPr/>
              <p:nvPr/>
            </p:nvSpPr>
            <p:spPr>
              <a:xfrm>
                <a:off x="870833" y="3022600"/>
                <a:ext cx="100325" cy="71125"/>
              </a:xfrm>
              <a:custGeom>
                <a:rect b="b" l="l" r="r" t="t"/>
                <a:pathLst>
                  <a:path extrusionOk="0" h="2845" w="4013">
                    <a:moveTo>
                      <a:pt x="2347" y="0"/>
                    </a:moveTo>
                    <a:cubicBezTo>
                      <a:pt x="1203" y="0"/>
                      <a:pt x="0" y="1384"/>
                      <a:pt x="1439" y="2534"/>
                    </a:cubicBezTo>
                    <a:cubicBezTo>
                      <a:pt x="1708" y="2751"/>
                      <a:pt x="1993" y="2845"/>
                      <a:pt x="2268" y="2845"/>
                    </a:cubicBezTo>
                    <a:cubicBezTo>
                      <a:pt x="3209" y="2845"/>
                      <a:pt x="4013" y="1740"/>
                      <a:pt x="3510" y="735"/>
                    </a:cubicBezTo>
                    <a:cubicBezTo>
                      <a:pt x="3405" y="526"/>
                      <a:pt x="3259" y="379"/>
                      <a:pt x="3113" y="254"/>
                    </a:cubicBezTo>
                    <a:cubicBezTo>
                      <a:pt x="2884" y="78"/>
                      <a:pt x="2617" y="0"/>
                      <a:pt x="23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 name="Google Shape;1368;p39"/>
            <p:cNvGrpSpPr/>
            <p:nvPr/>
          </p:nvGrpSpPr>
          <p:grpSpPr>
            <a:xfrm rot="-8537873">
              <a:off x="236123" y="3087553"/>
              <a:ext cx="286361" cy="556194"/>
              <a:chOff x="1574358" y="1092225"/>
              <a:chExt cx="312725" cy="607400"/>
            </a:xfrm>
          </p:grpSpPr>
          <p:sp>
            <p:nvSpPr>
              <p:cNvPr id="1369" name="Google Shape;1369;p39"/>
              <p:cNvSpPr/>
              <p:nvPr/>
            </p:nvSpPr>
            <p:spPr>
              <a:xfrm>
                <a:off x="1574358" y="1092225"/>
                <a:ext cx="233225" cy="572550"/>
              </a:xfrm>
              <a:custGeom>
                <a:rect b="b" l="l" r="r" t="t"/>
                <a:pathLst>
                  <a:path extrusionOk="0" h="22902" w="9329">
                    <a:moveTo>
                      <a:pt x="8217" y="0"/>
                    </a:moveTo>
                    <a:cubicBezTo>
                      <a:pt x="8161" y="0"/>
                      <a:pt x="8103" y="21"/>
                      <a:pt x="8052" y="72"/>
                    </a:cubicBezTo>
                    <a:cubicBezTo>
                      <a:pt x="6629" y="1411"/>
                      <a:pt x="6901" y="3525"/>
                      <a:pt x="7466" y="5199"/>
                    </a:cubicBezTo>
                    <a:cubicBezTo>
                      <a:pt x="8031" y="6956"/>
                      <a:pt x="8659" y="8672"/>
                      <a:pt x="8638" y="10555"/>
                    </a:cubicBezTo>
                    <a:cubicBezTo>
                      <a:pt x="8638" y="11413"/>
                      <a:pt x="8491" y="12292"/>
                      <a:pt x="8156" y="13087"/>
                    </a:cubicBezTo>
                    <a:cubicBezTo>
                      <a:pt x="7780" y="13903"/>
                      <a:pt x="7194" y="14593"/>
                      <a:pt x="6503" y="15137"/>
                    </a:cubicBezTo>
                    <a:cubicBezTo>
                      <a:pt x="5039" y="16267"/>
                      <a:pt x="3239" y="16874"/>
                      <a:pt x="1900" y="18150"/>
                    </a:cubicBezTo>
                    <a:cubicBezTo>
                      <a:pt x="1293" y="18715"/>
                      <a:pt x="854" y="19385"/>
                      <a:pt x="582" y="20138"/>
                    </a:cubicBezTo>
                    <a:cubicBezTo>
                      <a:pt x="289" y="20912"/>
                      <a:pt x="185" y="21749"/>
                      <a:pt x="38" y="22565"/>
                    </a:cubicBezTo>
                    <a:cubicBezTo>
                      <a:pt x="0" y="22768"/>
                      <a:pt x="169" y="22901"/>
                      <a:pt x="322" y="22901"/>
                    </a:cubicBezTo>
                    <a:cubicBezTo>
                      <a:pt x="422" y="22901"/>
                      <a:pt x="515" y="22844"/>
                      <a:pt x="540" y="22712"/>
                    </a:cubicBezTo>
                    <a:cubicBezTo>
                      <a:pt x="791" y="21289"/>
                      <a:pt x="1001" y="19845"/>
                      <a:pt x="2026" y="18736"/>
                    </a:cubicBezTo>
                    <a:cubicBezTo>
                      <a:pt x="3281" y="17418"/>
                      <a:pt x="5081" y="16790"/>
                      <a:pt x="6545" y="15744"/>
                    </a:cubicBezTo>
                    <a:cubicBezTo>
                      <a:pt x="7947" y="14740"/>
                      <a:pt x="8847" y="13359"/>
                      <a:pt x="9077" y="11643"/>
                    </a:cubicBezTo>
                    <a:cubicBezTo>
                      <a:pt x="9328" y="9948"/>
                      <a:pt x="9014" y="8212"/>
                      <a:pt x="8491" y="6600"/>
                    </a:cubicBezTo>
                    <a:cubicBezTo>
                      <a:pt x="7884" y="4717"/>
                      <a:pt x="6650" y="2102"/>
                      <a:pt x="8407" y="428"/>
                    </a:cubicBezTo>
                    <a:cubicBezTo>
                      <a:pt x="8603" y="265"/>
                      <a:pt x="8418" y="0"/>
                      <a:pt x="82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9"/>
              <p:cNvSpPr/>
              <p:nvPr/>
            </p:nvSpPr>
            <p:spPr>
              <a:xfrm>
                <a:off x="1652708" y="1125400"/>
                <a:ext cx="234375" cy="574225"/>
              </a:xfrm>
              <a:custGeom>
                <a:rect b="b" l="l" r="r" t="t"/>
                <a:pathLst>
                  <a:path extrusionOk="0" h="22969" w="9375">
                    <a:moveTo>
                      <a:pt x="8810" y="1"/>
                    </a:moveTo>
                    <a:cubicBezTo>
                      <a:pt x="8679" y="1"/>
                      <a:pt x="8559" y="84"/>
                      <a:pt x="8579" y="252"/>
                    </a:cubicBezTo>
                    <a:cubicBezTo>
                      <a:pt x="8851" y="2281"/>
                      <a:pt x="6989" y="3558"/>
                      <a:pt x="5483" y="4499"/>
                    </a:cubicBezTo>
                    <a:cubicBezTo>
                      <a:pt x="4039" y="5399"/>
                      <a:pt x="2658" y="6382"/>
                      <a:pt x="1591" y="7742"/>
                    </a:cubicBezTo>
                    <a:cubicBezTo>
                      <a:pt x="628" y="8977"/>
                      <a:pt x="1" y="10483"/>
                      <a:pt x="168" y="12074"/>
                    </a:cubicBezTo>
                    <a:cubicBezTo>
                      <a:pt x="356" y="13915"/>
                      <a:pt x="1424" y="15484"/>
                      <a:pt x="1800" y="17284"/>
                    </a:cubicBezTo>
                    <a:cubicBezTo>
                      <a:pt x="1988" y="18141"/>
                      <a:pt x="2072" y="19041"/>
                      <a:pt x="1905" y="19920"/>
                    </a:cubicBezTo>
                    <a:cubicBezTo>
                      <a:pt x="1716" y="20862"/>
                      <a:pt x="1277" y="21719"/>
                      <a:pt x="859" y="22577"/>
                    </a:cubicBezTo>
                    <a:cubicBezTo>
                      <a:pt x="758" y="22778"/>
                      <a:pt x="932" y="22968"/>
                      <a:pt x="1099" y="22968"/>
                    </a:cubicBezTo>
                    <a:cubicBezTo>
                      <a:pt x="1176" y="22968"/>
                      <a:pt x="1252" y="22928"/>
                      <a:pt x="1298" y="22828"/>
                    </a:cubicBezTo>
                    <a:cubicBezTo>
                      <a:pt x="2051" y="21385"/>
                      <a:pt x="2637" y="19941"/>
                      <a:pt x="2470" y="18288"/>
                    </a:cubicBezTo>
                    <a:cubicBezTo>
                      <a:pt x="2386" y="17409"/>
                      <a:pt x="2177" y="16551"/>
                      <a:pt x="1863" y="15714"/>
                    </a:cubicBezTo>
                    <a:cubicBezTo>
                      <a:pt x="1528" y="14836"/>
                      <a:pt x="1131" y="13978"/>
                      <a:pt x="880" y="13078"/>
                    </a:cubicBezTo>
                    <a:cubicBezTo>
                      <a:pt x="649" y="12220"/>
                      <a:pt x="587" y="11341"/>
                      <a:pt x="775" y="10483"/>
                    </a:cubicBezTo>
                    <a:cubicBezTo>
                      <a:pt x="984" y="9667"/>
                      <a:pt x="1361" y="8914"/>
                      <a:pt x="1863" y="8245"/>
                    </a:cubicBezTo>
                    <a:cubicBezTo>
                      <a:pt x="2909" y="6822"/>
                      <a:pt x="4353" y="5797"/>
                      <a:pt x="5838" y="4876"/>
                    </a:cubicBezTo>
                    <a:cubicBezTo>
                      <a:pt x="7470" y="3872"/>
                      <a:pt x="9375" y="2407"/>
                      <a:pt x="9103" y="252"/>
                    </a:cubicBezTo>
                    <a:cubicBezTo>
                      <a:pt x="9082" y="84"/>
                      <a:pt x="8940" y="1"/>
                      <a:pt x="8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9"/>
              <p:cNvSpPr/>
              <p:nvPr/>
            </p:nvSpPr>
            <p:spPr>
              <a:xfrm>
                <a:off x="1706008" y="1298925"/>
                <a:ext cx="91625" cy="18000"/>
              </a:xfrm>
              <a:custGeom>
                <a:rect b="b" l="l" r="r" t="t"/>
                <a:pathLst>
                  <a:path extrusionOk="0" h="720" w="3665">
                    <a:moveTo>
                      <a:pt x="386" y="1"/>
                    </a:moveTo>
                    <a:cubicBezTo>
                      <a:pt x="94" y="1"/>
                      <a:pt x="0" y="449"/>
                      <a:pt x="296" y="508"/>
                    </a:cubicBezTo>
                    <a:cubicBezTo>
                      <a:pt x="966" y="645"/>
                      <a:pt x="1644" y="719"/>
                      <a:pt x="2326" y="719"/>
                    </a:cubicBezTo>
                    <a:cubicBezTo>
                      <a:pt x="2688" y="719"/>
                      <a:pt x="3051" y="698"/>
                      <a:pt x="3413" y="655"/>
                    </a:cubicBezTo>
                    <a:cubicBezTo>
                      <a:pt x="3560" y="655"/>
                      <a:pt x="3665" y="550"/>
                      <a:pt x="3665" y="404"/>
                    </a:cubicBezTo>
                    <a:cubicBezTo>
                      <a:pt x="3665" y="278"/>
                      <a:pt x="3560" y="132"/>
                      <a:pt x="3413" y="132"/>
                    </a:cubicBezTo>
                    <a:cubicBezTo>
                      <a:pt x="3045" y="179"/>
                      <a:pt x="2673" y="202"/>
                      <a:pt x="2301" y="202"/>
                    </a:cubicBezTo>
                    <a:cubicBezTo>
                      <a:pt x="1680" y="202"/>
                      <a:pt x="1057" y="137"/>
                      <a:pt x="442" y="6"/>
                    </a:cubicBezTo>
                    <a:cubicBezTo>
                      <a:pt x="423" y="3"/>
                      <a:pt x="404"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9"/>
              <p:cNvSpPr/>
              <p:nvPr/>
            </p:nvSpPr>
            <p:spPr>
              <a:xfrm>
                <a:off x="1684058" y="1326125"/>
                <a:ext cx="119325" cy="23300"/>
              </a:xfrm>
              <a:custGeom>
                <a:rect b="b" l="l" r="r" t="t"/>
                <a:pathLst>
                  <a:path extrusionOk="0" h="932" w="4773">
                    <a:moveTo>
                      <a:pt x="388" y="1"/>
                    </a:moveTo>
                    <a:cubicBezTo>
                      <a:pt x="112" y="1"/>
                      <a:pt x="1" y="451"/>
                      <a:pt x="316" y="529"/>
                    </a:cubicBezTo>
                    <a:cubicBezTo>
                      <a:pt x="1387" y="797"/>
                      <a:pt x="2485" y="931"/>
                      <a:pt x="3600" y="931"/>
                    </a:cubicBezTo>
                    <a:cubicBezTo>
                      <a:pt x="3878" y="931"/>
                      <a:pt x="4158" y="923"/>
                      <a:pt x="4438" y="906"/>
                    </a:cubicBezTo>
                    <a:cubicBezTo>
                      <a:pt x="4766" y="886"/>
                      <a:pt x="4773" y="382"/>
                      <a:pt x="4457" y="382"/>
                    </a:cubicBezTo>
                    <a:cubicBezTo>
                      <a:pt x="4451" y="382"/>
                      <a:pt x="4445" y="383"/>
                      <a:pt x="4438" y="383"/>
                    </a:cubicBezTo>
                    <a:cubicBezTo>
                      <a:pt x="4166" y="400"/>
                      <a:pt x="3895" y="408"/>
                      <a:pt x="3625" y="408"/>
                    </a:cubicBezTo>
                    <a:cubicBezTo>
                      <a:pt x="2544" y="408"/>
                      <a:pt x="1479" y="274"/>
                      <a:pt x="442" y="6"/>
                    </a:cubicBezTo>
                    <a:cubicBezTo>
                      <a:pt x="423" y="3"/>
                      <a:pt x="405"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9"/>
              <p:cNvSpPr/>
              <p:nvPr/>
            </p:nvSpPr>
            <p:spPr>
              <a:xfrm>
                <a:off x="1665383" y="1357950"/>
                <a:ext cx="134525" cy="23625"/>
              </a:xfrm>
              <a:custGeom>
                <a:rect b="b" l="l" r="r" t="t"/>
                <a:pathLst>
                  <a:path extrusionOk="0" h="945" w="5381">
                    <a:moveTo>
                      <a:pt x="366" y="0"/>
                    </a:moveTo>
                    <a:cubicBezTo>
                      <a:pt x="102" y="0"/>
                      <a:pt x="1" y="435"/>
                      <a:pt x="310" y="512"/>
                    </a:cubicBezTo>
                    <a:cubicBezTo>
                      <a:pt x="1326" y="800"/>
                      <a:pt x="2369" y="944"/>
                      <a:pt x="3416" y="944"/>
                    </a:cubicBezTo>
                    <a:cubicBezTo>
                      <a:pt x="3964" y="944"/>
                      <a:pt x="4513" y="905"/>
                      <a:pt x="5059" y="826"/>
                    </a:cubicBezTo>
                    <a:cubicBezTo>
                      <a:pt x="5381" y="786"/>
                      <a:pt x="5259" y="321"/>
                      <a:pt x="4952" y="321"/>
                    </a:cubicBezTo>
                    <a:cubicBezTo>
                      <a:pt x="4939" y="321"/>
                      <a:pt x="4926" y="322"/>
                      <a:pt x="4913" y="324"/>
                    </a:cubicBezTo>
                    <a:cubicBezTo>
                      <a:pt x="4418" y="393"/>
                      <a:pt x="3918" y="428"/>
                      <a:pt x="3417" y="428"/>
                    </a:cubicBezTo>
                    <a:cubicBezTo>
                      <a:pt x="2416" y="428"/>
                      <a:pt x="1412" y="289"/>
                      <a:pt x="435" y="10"/>
                    </a:cubicBezTo>
                    <a:cubicBezTo>
                      <a:pt x="411" y="3"/>
                      <a:pt x="388" y="0"/>
                      <a:pt x="3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9"/>
              <p:cNvSpPr/>
              <p:nvPr/>
            </p:nvSpPr>
            <p:spPr>
              <a:xfrm>
                <a:off x="1660383" y="1386450"/>
                <a:ext cx="135150" cy="29125"/>
              </a:xfrm>
              <a:custGeom>
                <a:rect b="b" l="l" r="r" t="t"/>
                <a:pathLst>
                  <a:path extrusionOk="0" h="1165" w="5406">
                    <a:moveTo>
                      <a:pt x="329" y="0"/>
                    </a:moveTo>
                    <a:cubicBezTo>
                      <a:pt x="86" y="0"/>
                      <a:pt x="0" y="411"/>
                      <a:pt x="280" y="523"/>
                    </a:cubicBezTo>
                    <a:cubicBezTo>
                      <a:pt x="1463" y="944"/>
                      <a:pt x="2722" y="1165"/>
                      <a:pt x="3979" y="1165"/>
                    </a:cubicBezTo>
                    <a:cubicBezTo>
                      <a:pt x="4344" y="1165"/>
                      <a:pt x="4709" y="1146"/>
                      <a:pt x="5071" y="1108"/>
                    </a:cubicBezTo>
                    <a:cubicBezTo>
                      <a:pt x="5393" y="1068"/>
                      <a:pt x="5405" y="583"/>
                      <a:pt x="5108" y="583"/>
                    </a:cubicBezTo>
                    <a:cubicBezTo>
                      <a:pt x="5096" y="583"/>
                      <a:pt x="5084" y="584"/>
                      <a:pt x="5071" y="585"/>
                    </a:cubicBezTo>
                    <a:cubicBezTo>
                      <a:pt x="4702" y="625"/>
                      <a:pt x="4331" y="644"/>
                      <a:pt x="3962" y="644"/>
                    </a:cubicBezTo>
                    <a:cubicBezTo>
                      <a:pt x="2759" y="644"/>
                      <a:pt x="1562" y="436"/>
                      <a:pt x="426" y="20"/>
                    </a:cubicBezTo>
                    <a:cubicBezTo>
                      <a:pt x="392" y="7"/>
                      <a:pt x="359" y="0"/>
                      <a:pt x="3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9"/>
              <p:cNvSpPr/>
              <p:nvPr/>
            </p:nvSpPr>
            <p:spPr>
              <a:xfrm>
                <a:off x="1656983" y="1421750"/>
                <a:ext cx="126550" cy="20475"/>
              </a:xfrm>
              <a:custGeom>
                <a:rect b="b" l="l" r="r" t="t"/>
                <a:pathLst>
                  <a:path extrusionOk="0" h="819" w="5062">
                    <a:moveTo>
                      <a:pt x="364" y="1"/>
                    </a:moveTo>
                    <a:cubicBezTo>
                      <a:pt x="85" y="1"/>
                      <a:pt x="0" y="435"/>
                      <a:pt x="290" y="513"/>
                    </a:cubicBezTo>
                    <a:cubicBezTo>
                      <a:pt x="1136" y="718"/>
                      <a:pt x="1997" y="819"/>
                      <a:pt x="2859" y="819"/>
                    </a:cubicBezTo>
                    <a:cubicBezTo>
                      <a:pt x="3489" y="819"/>
                      <a:pt x="4120" y="765"/>
                      <a:pt x="4747" y="659"/>
                    </a:cubicBezTo>
                    <a:cubicBezTo>
                      <a:pt x="5062" y="600"/>
                      <a:pt x="4951" y="151"/>
                      <a:pt x="4675" y="151"/>
                    </a:cubicBezTo>
                    <a:cubicBezTo>
                      <a:pt x="4657" y="151"/>
                      <a:pt x="4640" y="153"/>
                      <a:pt x="4621" y="157"/>
                    </a:cubicBezTo>
                    <a:cubicBezTo>
                      <a:pt x="4054" y="250"/>
                      <a:pt x="3484" y="295"/>
                      <a:pt x="2915" y="295"/>
                    </a:cubicBezTo>
                    <a:cubicBezTo>
                      <a:pt x="2078" y="295"/>
                      <a:pt x="1246" y="197"/>
                      <a:pt x="437" y="10"/>
                    </a:cubicBezTo>
                    <a:cubicBezTo>
                      <a:pt x="411" y="4"/>
                      <a:pt x="387" y="1"/>
                      <a:pt x="3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9"/>
              <p:cNvSpPr/>
              <p:nvPr/>
            </p:nvSpPr>
            <p:spPr>
              <a:xfrm>
                <a:off x="1665858" y="1456800"/>
                <a:ext cx="87300" cy="20075"/>
              </a:xfrm>
              <a:custGeom>
                <a:rect b="b" l="l" r="r" t="t"/>
                <a:pathLst>
                  <a:path extrusionOk="0" h="803" w="3492">
                    <a:moveTo>
                      <a:pt x="364" y="1"/>
                    </a:moveTo>
                    <a:cubicBezTo>
                      <a:pt x="86" y="1"/>
                      <a:pt x="1" y="435"/>
                      <a:pt x="291" y="512"/>
                    </a:cubicBezTo>
                    <a:cubicBezTo>
                      <a:pt x="1051" y="698"/>
                      <a:pt x="1826" y="802"/>
                      <a:pt x="2603" y="802"/>
                    </a:cubicBezTo>
                    <a:cubicBezTo>
                      <a:pt x="2787" y="802"/>
                      <a:pt x="2972" y="796"/>
                      <a:pt x="3157" y="784"/>
                    </a:cubicBezTo>
                    <a:cubicBezTo>
                      <a:pt x="3486" y="764"/>
                      <a:pt x="3492" y="261"/>
                      <a:pt x="3177" y="261"/>
                    </a:cubicBezTo>
                    <a:cubicBezTo>
                      <a:pt x="3170" y="261"/>
                      <a:pt x="3164" y="261"/>
                      <a:pt x="3157" y="261"/>
                    </a:cubicBezTo>
                    <a:cubicBezTo>
                      <a:pt x="2960" y="275"/>
                      <a:pt x="2763" y="281"/>
                      <a:pt x="2566" y="281"/>
                    </a:cubicBezTo>
                    <a:cubicBezTo>
                      <a:pt x="1844" y="281"/>
                      <a:pt x="1128" y="191"/>
                      <a:pt x="437" y="10"/>
                    </a:cubicBezTo>
                    <a:cubicBezTo>
                      <a:pt x="412" y="4"/>
                      <a:pt x="387" y="1"/>
                      <a:pt x="3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 name="Google Shape;1377;p39"/>
            <p:cNvGrpSpPr/>
            <p:nvPr/>
          </p:nvGrpSpPr>
          <p:grpSpPr>
            <a:xfrm rot="-2019784">
              <a:off x="356514" y="346576"/>
              <a:ext cx="198318" cy="666681"/>
              <a:chOff x="4456652" y="2823625"/>
              <a:chExt cx="259206" cy="871366"/>
            </a:xfrm>
          </p:grpSpPr>
          <p:sp>
            <p:nvSpPr>
              <p:cNvPr id="1378" name="Google Shape;1378;p39"/>
              <p:cNvSpPr/>
              <p:nvPr/>
            </p:nvSpPr>
            <p:spPr>
              <a:xfrm>
                <a:off x="4456652" y="2823625"/>
                <a:ext cx="259206" cy="871366"/>
              </a:xfrm>
              <a:custGeom>
                <a:rect b="b" l="l" r="r" t="t"/>
                <a:pathLst>
                  <a:path extrusionOk="0" h="29334" w="8726">
                    <a:moveTo>
                      <a:pt x="2867" y="559"/>
                    </a:moveTo>
                    <a:cubicBezTo>
                      <a:pt x="2909" y="643"/>
                      <a:pt x="2971" y="706"/>
                      <a:pt x="3034" y="789"/>
                    </a:cubicBezTo>
                    <a:cubicBezTo>
                      <a:pt x="2867" y="768"/>
                      <a:pt x="2699" y="768"/>
                      <a:pt x="2553" y="768"/>
                    </a:cubicBezTo>
                    <a:cubicBezTo>
                      <a:pt x="2490" y="727"/>
                      <a:pt x="2427" y="664"/>
                      <a:pt x="2385" y="622"/>
                    </a:cubicBezTo>
                    <a:cubicBezTo>
                      <a:pt x="2532" y="580"/>
                      <a:pt x="2699" y="559"/>
                      <a:pt x="2867" y="559"/>
                    </a:cubicBezTo>
                    <a:close/>
                    <a:moveTo>
                      <a:pt x="2155" y="685"/>
                    </a:moveTo>
                    <a:cubicBezTo>
                      <a:pt x="2197" y="727"/>
                      <a:pt x="2218" y="768"/>
                      <a:pt x="2260" y="810"/>
                    </a:cubicBezTo>
                    <a:cubicBezTo>
                      <a:pt x="2218" y="810"/>
                      <a:pt x="2176" y="810"/>
                      <a:pt x="2134" y="831"/>
                    </a:cubicBezTo>
                    <a:cubicBezTo>
                      <a:pt x="2113" y="789"/>
                      <a:pt x="2072" y="768"/>
                      <a:pt x="2051" y="747"/>
                    </a:cubicBezTo>
                    <a:cubicBezTo>
                      <a:pt x="2072" y="727"/>
                      <a:pt x="2113" y="706"/>
                      <a:pt x="2155" y="685"/>
                    </a:cubicBezTo>
                    <a:close/>
                    <a:moveTo>
                      <a:pt x="1883" y="852"/>
                    </a:moveTo>
                    <a:lnTo>
                      <a:pt x="1925" y="873"/>
                    </a:lnTo>
                    <a:cubicBezTo>
                      <a:pt x="1883" y="894"/>
                      <a:pt x="1862" y="915"/>
                      <a:pt x="1821" y="915"/>
                    </a:cubicBezTo>
                    <a:cubicBezTo>
                      <a:pt x="1841" y="894"/>
                      <a:pt x="1862" y="873"/>
                      <a:pt x="1883" y="852"/>
                    </a:cubicBezTo>
                    <a:close/>
                    <a:moveTo>
                      <a:pt x="2448" y="999"/>
                    </a:moveTo>
                    <a:cubicBezTo>
                      <a:pt x="2553" y="1103"/>
                      <a:pt x="2678" y="1208"/>
                      <a:pt x="2783" y="1312"/>
                    </a:cubicBezTo>
                    <a:cubicBezTo>
                      <a:pt x="2888" y="1396"/>
                      <a:pt x="2992" y="1501"/>
                      <a:pt x="3097" y="1605"/>
                    </a:cubicBezTo>
                    <a:cubicBezTo>
                      <a:pt x="2909" y="1459"/>
                      <a:pt x="2720" y="1312"/>
                      <a:pt x="2532" y="1166"/>
                    </a:cubicBezTo>
                    <a:cubicBezTo>
                      <a:pt x="2469" y="1124"/>
                      <a:pt x="2406" y="1061"/>
                      <a:pt x="2365" y="1019"/>
                    </a:cubicBezTo>
                    <a:cubicBezTo>
                      <a:pt x="2385" y="999"/>
                      <a:pt x="2427" y="999"/>
                      <a:pt x="2448" y="999"/>
                    </a:cubicBezTo>
                    <a:close/>
                    <a:moveTo>
                      <a:pt x="7470" y="1082"/>
                    </a:moveTo>
                    <a:cubicBezTo>
                      <a:pt x="7575" y="1082"/>
                      <a:pt x="7679" y="1103"/>
                      <a:pt x="7763" y="1145"/>
                    </a:cubicBezTo>
                    <a:cubicBezTo>
                      <a:pt x="7930" y="1271"/>
                      <a:pt x="8014" y="1438"/>
                      <a:pt x="8035" y="1647"/>
                    </a:cubicBezTo>
                    <a:cubicBezTo>
                      <a:pt x="8035" y="1668"/>
                      <a:pt x="8014" y="1689"/>
                      <a:pt x="8014" y="1689"/>
                    </a:cubicBezTo>
                    <a:lnTo>
                      <a:pt x="7993" y="1710"/>
                    </a:lnTo>
                    <a:cubicBezTo>
                      <a:pt x="7826" y="1480"/>
                      <a:pt x="7658" y="1271"/>
                      <a:pt x="7470" y="1082"/>
                    </a:cubicBezTo>
                    <a:close/>
                    <a:moveTo>
                      <a:pt x="1569" y="1375"/>
                    </a:moveTo>
                    <a:cubicBezTo>
                      <a:pt x="1590" y="1438"/>
                      <a:pt x="1632" y="1501"/>
                      <a:pt x="1653" y="1563"/>
                    </a:cubicBezTo>
                    <a:cubicBezTo>
                      <a:pt x="1674" y="1647"/>
                      <a:pt x="1695" y="1710"/>
                      <a:pt x="1716" y="1773"/>
                    </a:cubicBezTo>
                    <a:cubicBezTo>
                      <a:pt x="1486" y="1731"/>
                      <a:pt x="1256" y="1668"/>
                      <a:pt x="1276" y="1563"/>
                    </a:cubicBezTo>
                    <a:lnTo>
                      <a:pt x="1276" y="1563"/>
                    </a:lnTo>
                    <a:cubicBezTo>
                      <a:pt x="1311" y="1589"/>
                      <a:pt x="1357" y="1605"/>
                      <a:pt x="1399" y="1605"/>
                    </a:cubicBezTo>
                    <a:cubicBezTo>
                      <a:pt x="1460" y="1605"/>
                      <a:pt x="1515" y="1574"/>
                      <a:pt x="1528" y="1501"/>
                    </a:cubicBezTo>
                    <a:cubicBezTo>
                      <a:pt x="1549" y="1438"/>
                      <a:pt x="1549" y="1417"/>
                      <a:pt x="1569" y="1375"/>
                    </a:cubicBezTo>
                    <a:close/>
                    <a:moveTo>
                      <a:pt x="2134" y="1082"/>
                    </a:moveTo>
                    <a:cubicBezTo>
                      <a:pt x="2490" y="1438"/>
                      <a:pt x="2867" y="1773"/>
                      <a:pt x="3306" y="1982"/>
                    </a:cubicBezTo>
                    <a:cubicBezTo>
                      <a:pt x="3013" y="1961"/>
                      <a:pt x="2720" y="1940"/>
                      <a:pt x="2427" y="1898"/>
                    </a:cubicBezTo>
                    <a:cubicBezTo>
                      <a:pt x="2218" y="1731"/>
                      <a:pt x="2051" y="1563"/>
                      <a:pt x="1946" y="1354"/>
                    </a:cubicBezTo>
                    <a:cubicBezTo>
                      <a:pt x="1904" y="1291"/>
                      <a:pt x="1883" y="1229"/>
                      <a:pt x="1862" y="1187"/>
                    </a:cubicBezTo>
                    <a:cubicBezTo>
                      <a:pt x="1946" y="1145"/>
                      <a:pt x="2030" y="1124"/>
                      <a:pt x="2134" y="1082"/>
                    </a:cubicBezTo>
                    <a:close/>
                    <a:moveTo>
                      <a:pt x="6277" y="1019"/>
                    </a:moveTo>
                    <a:cubicBezTo>
                      <a:pt x="6549" y="1019"/>
                      <a:pt x="6800" y="1040"/>
                      <a:pt x="7072" y="1061"/>
                    </a:cubicBezTo>
                    <a:lnTo>
                      <a:pt x="7261" y="1061"/>
                    </a:lnTo>
                    <a:cubicBezTo>
                      <a:pt x="7449" y="1312"/>
                      <a:pt x="7637" y="1543"/>
                      <a:pt x="7826" y="1794"/>
                    </a:cubicBezTo>
                    <a:cubicBezTo>
                      <a:pt x="7616" y="1877"/>
                      <a:pt x="7344" y="1940"/>
                      <a:pt x="7051" y="1982"/>
                    </a:cubicBezTo>
                    <a:cubicBezTo>
                      <a:pt x="6947" y="1815"/>
                      <a:pt x="6779" y="1668"/>
                      <a:pt x="6654" y="1501"/>
                    </a:cubicBezTo>
                    <a:cubicBezTo>
                      <a:pt x="6507" y="1354"/>
                      <a:pt x="6403" y="1187"/>
                      <a:pt x="6277" y="1019"/>
                    </a:cubicBezTo>
                    <a:close/>
                    <a:moveTo>
                      <a:pt x="3515" y="1961"/>
                    </a:moveTo>
                    <a:cubicBezTo>
                      <a:pt x="3536" y="1982"/>
                      <a:pt x="3557" y="2003"/>
                      <a:pt x="3578" y="2003"/>
                    </a:cubicBezTo>
                    <a:lnTo>
                      <a:pt x="3515" y="2003"/>
                    </a:lnTo>
                    <a:cubicBezTo>
                      <a:pt x="3515" y="1982"/>
                      <a:pt x="3515" y="1982"/>
                      <a:pt x="3515" y="1961"/>
                    </a:cubicBezTo>
                    <a:close/>
                    <a:moveTo>
                      <a:pt x="2914" y="968"/>
                    </a:moveTo>
                    <a:cubicBezTo>
                      <a:pt x="3004" y="968"/>
                      <a:pt x="3097" y="978"/>
                      <a:pt x="3181" y="978"/>
                    </a:cubicBezTo>
                    <a:cubicBezTo>
                      <a:pt x="3536" y="1375"/>
                      <a:pt x="3976" y="1710"/>
                      <a:pt x="4394" y="2045"/>
                    </a:cubicBezTo>
                    <a:lnTo>
                      <a:pt x="4289" y="2045"/>
                    </a:lnTo>
                    <a:cubicBezTo>
                      <a:pt x="4206" y="2045"/>
                      <a:pt x="4101" y="2045"/>
                      <a:pt x="4017" y="2024"/>
                    </a:cubicBezTo>
                    <a:cubicBezTo>
                      <a:pt x="3787" y="1689"/>
                      <a:pt x="3348" y="1417"/>
                      <a:pt x="3034" y="1166"/>
                    </a:cubicBezTo>
                    <a:lnTo>
                      <a:pt x="2783" y="978"/>
                    </a:lnTo>
                    <a:cubicBezTo>
                      <a:pt x="2825" y="971"/>
                      <a:pt x="2869" y="968"/>
                      <a:pt x="2914" y="968"/>
                    </a:cubicBezTo>
                    <a:close/>
                    <a:moveTo>
                      <a:pt x="5043" y="915"/>
                    </a:moveTo>
                    <a:lnTo>
                      <a:pt x="5043" y="915"/>
                    </a:lnTo>
                    <a:cubicBezTo>
                      <a:pt x="5398" y="957"/>
                      <a:pt x="5754" y="978"/>
                      <a:pt x="6089" y="999"/>
                    </a:cubicBezTo>
                    <a:cubicBezTo>
                      <a:pt x="6214" y="1208"/>
                      <a:pt x="6340" y="1438"/>
                      <a:pt x="6486" y="1626"/>
                    </a:cubicBezTo>
                    <a:cubicBezTo>
                      <a:pt x="6570" y="1752"/>
                      <a:pt x="6675" y="1898"/>
                      <a:pt x="6779" y="2024"/>
                    </a:cubicBezTo>
                    <a:cubicBezTo>
                      <a:pt x="6717" y="2024"/>
                      <a:pt x="6633" y="2045"/>
                      <a:pt x="6549" y="2045"/>
                    </a:cubicBezTo>
                    <a:cubicBezTo>
                      <a:pt x="6319" y="1856"/>
                      <a:pt x="6005" y="1773"/>
                      <a:pt x="5754" y="1605"/>
                    </a:cubicBezTo>
                    <a:cubicBezTo>
                      <a:pt x="5482" y="1417"/>
                      <a:pt x="5252" y="1166"/>
                      <a:pt x="5043" y="915"/>
                    </a:cubicBezTo>
                    <a:close/>
                    <a:moveTo>
                      <a:pt x="3055" y="580"/>
                    </a:moveTo>
                    <a:cubicBezTo>
                      <a:pt x="3327" y="601"/>
                      <a:pt x="3641" y="643"/>
                      <a:pt x="3934" y="706"/>
                    </a:cubicBezTo>
                    <a:cubicBezTo>
                      <a:pt x="4227" y="1061"/>
                      <a:pt x="4541" y="1396"/>
                      <a:pt x="4875" y="1710"/>
                    </a:cubicBezTo>
                    <a:cubicBezTo>
                      <a:pt x="5001" y="1815"/>
                      <a:pt x="5126" y="1940"/>
                      <a:pt x="5273" y="2087"/>
                    </a:cubicBezTo>
                    <a:cubicBezTo>
                      <a:pt x="5085" y="2066"/>
                      <a:pt x="4917" y="2066"/>
                      <a:pt x="4771" y="2066"/>
                    </a:cubicBezTo>
                    <a:cubicBezTo>
                      <a:pt x="4415" y="1626"/>
                      <a:pt x="3913" y="1354"/>
                      <a:pt x="3494" y="999"/>
                    </a:cubicBezTo>
                    <a:lnTo>
                      <a:pt x="3494" y="999"/>
                    </a:lnTo>
                    <a:cubicBezTo>
                      <a:pt x="3536" y="1019"/>
                      <a:pt x="3578" y="1019"/>
                      <a:pt x="3620" y="1019"/>
                    </a:cubicBezTo>
                    <a:cubicBezTo>
                      <a:pt x="3627" y="1021"/>
                      <a:pt x="3633" y="1021"/>
                      <a:pt x="3639" y="1021"/>
                    </a:cubicBezTo>
                    <a:cubicBezTo>
                      <a:pt x="3743" y="1021"/>
                      <a:pt x="3719" y="852"/>
                      <a:pt x="3620" y="852"/>
                    </a:cubicBezTo>
                    <a:cubicBezTo>
                      <a:pt x="3494" y="831"/>
                      <a:pt x="3369" y="810"/>
                      <a:pt x="3243" y="810"/>
                    </a:cubicBezTo>
                    <a:cubicBezTo>
                      <a:pt x="3181" y="727"/>
                      <a:pt x="3118" y="664"/>
                      <a:pt x="3055" y="580"/>
                    </a:cubicBezTo>
                    <a:close/>
                    <a:moveTo>
                      <a:pt x="4289" y="789"/>
                    </a:moveTo>
                    <a:lnTo>
                      <a:pt x="4289" y="789"/>
                    </a:lnTo>
                    <a:cubicBezTo>
                      <a:pt x="4394" y="810"/>
                      <a:pt x="4478" y="831"/>
                      <a:pt x="4582" y="831"/>
                    </a:cubicBezTo>
                    <a:cubicBezTo>
                      <a:pt x="4645" y="852"/>
                      <a:pt x="4729" y="873"/>
                      <a:pt x="4813" y="873"/>
                    </a:cubicBezTo>
                    <a:cubicBezTo>
                      <a:pt x="5022" y="1229"/>
                      <a:pt x="5273" y="1563"/>
                      <a:pt x="5608" y="1815"/>
                    </a:cubicBezTo>
                    <a:cubicBezTo>
                      <a:pt x="5712" y="1898"/>
                      <a:pt x="5838" y="1982"/>
                      <a:pt x="5963" y="2066"/>
                    </a:cubicBezTo>
                    <a:cubicBezTo>
                      <a:pt x="5901" y="2066"/>
                      <a:pt x="5838" y="2066"/>
                      <a:pt x="5775" y="2087"/>
                    </a:cubicBezTo>
                    <a:cubicBezTo>
                      <a:pt x="5545" y="1856"/>
                      <a:pt x="5252" y="1647"/>
                      <a:pt x="5001" y="1459"/>
                    </a:cubicBezTo>
                    <a:cubicBezTo>
                      <a:pt x="4771" y="1229"/>
                      <a:pt x="4520" y="1019"/>
                      <a:pt x="4289" y="789"/>
                    </a:cubicBezTo>
                    <a:close/>
                    <a:moveTo>
                      <a:pt x="7355" y="2260"/>
                    </a:moveTo>
                    <a:lnTo>
                      <a:pt x="7355" y="2260"/>
                    </a:lnTo>
                    <a:cubicBezTo>
                      <a:pt x="6779" y="2583"/>
                      <a:pt x="6047" y="2696"/>
                      <a:pt x="5383" y="2696"/>
                    </a:cubicBezTo>
                    <a:cubicBezTo>
                      <a:pt x="5325" y="2696"/>
                      <a:pt x="5267" y="2695"/>
                      <a:pt x="5210" y="2693"/>
                    </a:cubicBezTo>
                    <a:cubicBezTo>
                      <a:pt x="4959" y="2693"/>
                      <a:pt x="4729" y="2672"/>
                      <a:pt x="4478" y="2651"/>
                    </a:cubicBezTo>
                    <a:cubicBezTo>
                      <a:pt x="5147" y="2651"/>
                      <a:pt x="5733" y="2610"/>
                      <a:pt x="6026" y="2568"/>
                    </a:cubicBezTo>
                    <a:cubicBezTo>
                      <a:pt x="6131" y="2568"/>
                      <a:pt x="6131" y="2463"/>
                      <a:pt x="6089" y="2421"/>
                    </a:cubicBezTo>
                    <a:cubicBezTo>
                      <a:pt x="6068" y="2421"/>
                      <a:pt x="6068" y="2400"/>
                      <a:pt x="6068" y="2400"/>
                    </a:cubicBezTo>
                    <a:lnTo>
                      <a:pt x="6298" y="2400"/>
                    </a:lnTo>
                    <a:cubicBezTo>
                      <a:pt x="6523" y="2380"/>
                      <a:pt x="6927" y="2340"/>
                      <a:pt x="7355" y="2260"/>
                    </a:cubicBezTo>
                    <a:close/>
                    <a:moveTo>
                      <a:pt x="1088" y="831"/>
                    </a:moveTo>
                    <a:cubicBezTo>
                      <a:pt x="1115" y="871"/>
                      <a:pt x="1150" y="885"/>
                      <a:pt x="1188" y="885"/>
                    </a:cubicBezTo>
                    <a:cubicBezTo>
                      <a:pt x="1210" y="885"/>
                      <a:pt x="1233" y="881"/>
                      <a:pt x="1256" y="873"/>
                    </a:cubicBezTo>
                    <a:lnTo>
                      <a:pt x="1256" y="873"/>
                    </a:lnTo>
                    <a:cubicBezTo>
                      <a:pt x="1214" y="1019"/>
                      <a:pt x="1193" y="1229"/>
                      <a:pt x="1214" y="1438"/>
                    </a:cubicBezTo>
                    <a:cubicBezTo>
                      <a:pt x="1151" y="1543"/>
                      <a:pt x="1109" y="1647"/>
                      <a:pt x="1067" y="1773"/>
                    </a:cubicBezTo>
                    <a:cubicBezTo>
                      <a:pt x="1025" y="1856"/>
                      <a:pt x="1088" y="1940"/>
                      <a:pt x="1172" y="1961"/>
                    </a:cubicBezTo>
                    <a:cubicBezTo>
                      <a:pt x="1486" y="2066"/>
                      <a:pt x="1800" y="2128"/>
                      <a:pt x="2113" y="2191"/>
                    </a:cubicBezTo>
                    <a:cubicBezTo>
                      <a:pt x="2176" y="2233"/>
                      <a:pt x="2239" y="2254"/>
                      <a:pt x="2281" y="2296"/>
                    </a:cubicBezTo>
                    <a:cubicBezTo>
                      <a:pt x="2302" y="2296"/>
                      <a:pt x="2323" y="2317"/>
                      <a:pt x="2323" y="2317"/>
                    </a:cubicBezTo>
                    <a:cubicBezTo>
                      <a:pt x="2553" y="2484"/>
                      <a:pt x="2846" y="2631"/>
                      <a:pt x="3181" y="2756"/>
                    </a:cubicBezTo>
                    <a:cubicBezTo>
                      <a:pt x="2553" y="2714"/>
                      <a:pt x="1569" y="2631"/>
                      <a:pt x="1046" y="2254"/>
                    </a:cubicBezTo>
                    <a:cubicBezTo>
                      <a:pt x="1004" y="1982"/>
                      <a:pt x="984" y="1710"/>
                      <a:pt x="921" y="1438"/>
                    </a:cubicBezTo>
                    <a:cubicBezTo>
                      <a:pt x="921" y="1393"/>
                      <a:pt x="866" y="1358"/>
                      <a:pt x="813" y="1358"/>
                    </a:cubicBezTo>
                    <a:cubicBezTo>
                      <a:pt x="792" y="1358"/>
                      <a:pt x="771" y="1363"/>
                      <a:pt x="753" y="1375"/>
                    </a:cubicBezTo>
                    <a:cubicBezTo>
                      <a:pt x="732" y="1396"/>
                      <a:pt x="691" y="1417"/>
                      <a:pt x="649" y="1438"/>
                    </a:cubicBezTo>
                    <a:cubicBezTo>
                      <a:pt x="607" y="1480"/>
                      <a:pt x="586" y="1501"/>
                      <a:pt x="607" y="1543"/>
                    </a:cubicBezTo>
                    <a:cubicBezTo>
                      <a:pt x="607" y="1626"/>
                      <a:pt x="628" y="1689"/>
                      <a:pt x="628" y="1752"/>
                    </a:cubicBezTo>
                    <a:cubicBezTo>
                      <a:pt x="628" y="1773"/>
                      <a:pt x="607" y="1794"/>
                      <a:pt x="607" y="1815"/>
                    </a:cubicBezTo>
                    <a:cubicBezTo>
                      <a:pt x="356" y="1396"/>
                      <a:pt x="649" y="1061"/>
                      <a:pt x="1088" y="831"/>
                    </a:cubicBezTo>
                    <a:close/>
                    <a:moveTo>
                      <a:pt x="1632" y="12151"/>
                    </a:moveTo>
                    <a:cubicBezTo>
                      <a:pt x="1821" y="12339"/>
                      <a:pt x="2009" y="12527"/>
                      <a:pt x="2218" y="12716"/>
                    </a:cubicBezTo>
                    <a:cubicBezTo>
                      <a:pt x="2030" y="12653"/>
                      <a:pt x="1821" y="12611"/>
                      <a:pt x="1611" y="12569"/>
                    </a:cubicBezTo>
                    <a:cubicBezTo>
                      <a:pt x="1569" y="12486"/>
                      <a:pt x="1569" y="12402"/>
                      <a:pt x="1569" y="12318"/>
                    </a:cubicBezTo>
                    <a:cubicBezTo>
                      <a:pt x="1590" y="12255"/>
                      <a:pt x="1611" y="12214"/>
                      <a:pt x="1632" y="12151"/>
                    </a:cubicBezTo>
                    <a:close/>
                    <a:moveTo>
                      <a:pt x="3411" y="11335"/>
                    </a:moveTo>
                    <a:cubicBezTo>
                      <a:pt x="4038" y="11711"/>
                      <a:pt x="4520" y="12297"/>
                      <a:pt x="5085" y="12758"/>
                    </a:cubicBezTo>
                    <a:cubicBezTo>
                      <a:pt x="4666" y="12548"/>
                      <a:pt x="4269" y="12339"/>
                      <a:pt x="3871" y="12088"/>
                    </a:cubicBezTo>
                    <a:cubicBezTo>
                      <a:pt x="3557" y="11858"/>
                      <a:pt x="3243" y="11628"/>
                      <a:pt x="2929" y="11398"/>
                    </a:cubicBezTo>
                    <a:cubicBezTo>
                      <a:pt x="3076" y="11356"/>
                      <a:pt x="3243" y="11356"/>
                      <a:pt x="3411" y="11335"/>
                    </a:cubicBezTo>
                    <a:close/>
                    <a:moveTo>
                      <a:pt x="3662" y="11335"/>
                    </a:moveTo>
                    <a:cubicBezTo>
                      <a:pt x="4248" y="11335"/>
                      <a:pt x="4854" y="11418"/>
                      <a:pt x="5357" y="11565"/>
                    </a:cubicBezTo>
                    <a:cubicBezTo>
                      <a:pt x="5566" y="11628"/>
                      <a:pt x="5754" y="11690"/>
                      <a:pt x="5963" y="11795"/>
                    </a:cubicBezTo>
                    <a:cubicBezTo>
                      <a:pt x="6152" y="11900"/>
                      <a:pt x="6319" y="12004"/>
                      <a:pt x="6486" y="12151"/>
                    </a:cubicBezTo>
                    <a:cubicBezTo>
                      <a:pt x="6445" y="12360"/>
                      <a:pt x="6424" y="12569"/>
                      <a:pt x="6403" y="12779"/>
                    </a:cubicBezTo>
                    <a:cubicBezTo>
                      <a:pt x="6361" y="12820"/>
                      <a:pt x="6319" y="12841"/>
                      <a:pt x="6277" y="12862"/>
                    </a:cubicBezTo>
                    <a:cubicBezTo>
                      <a:pt x="6298" y="12841"/>
                      <a:pt x="6298" y="12799"/>
                      <a:pt x="6277" y="12779"/>
                    </a:cubicBezTo>
                    <a:cubicBezTo>
                      <a:pt x="5880" y="12297"/>
                      <a:pt x="5378" y="11921"/>
                      <a:pt x="4854" y="11565"/>
                    </a:cubicBezTo>
                    <a:cubicBezTo>
                      <a:pt x="4842" y="11553"/>
                      <a:pt x="4830" y="11548"/>
                      <a:pt x="4817" y="11548"/>
                    </a:cubicBezTo>
                    <a:cubicBezTo>
                      <a:pt x="4766" y="11548"/>
                      <a:pt x="4724" y="11640"/>
                      <a:pt x="4792" y="11690"/>
                    </a:cubicBezTo>
                    <a:cubicBezTo>
                      <a:pt x="5273" y="12067"/>
                      <a:pt x="5691" y="12486"/>
                      <a:pt x="6152" y="12904"/>
                    </a:cubicBezTo>
                    <a:cubicBezTo>
                      <a:pt x="6152" y="12904"/>
                      <a:pt x="6173" y="12925"/>
                      <a:pt x="6194" y="12925"/>
                    </a:cubicBezTo>
                    <a:cubicBezTo>
                      <a:pt x="6089" y="12967"/>
                      <a:pt x="5963" y="12988"/>
                      <a:pt x="5838" y="13030"/>
                    </a:cubicBezTo>
                    <a:cubicBezTo>
                      <a:pt x="5168" y="12423"/>
                      <a:pt x="4436" y="11795"/>
                      <a:pt x="3662" y="11335"/>
                    </a:cubicBezTo>
                    <a:close/>
                    <a:moveTo>
                      <a:pt x="2657" y="11439"/>
                    </a:moveTo>
                    <a:cubicBezTo>
                      <a:pt x="3411" y="12130"/>
                      <a:pt x="4331" y="12946"/>
                      <a:pt x="5315" y="13092"/>
                    </a:cubicBezTo>
                    <a:cubicBezTo>
                      <a:pt x="5378" y="13092"/>
                      <a:pt x="5419" y="13071"/>
                      <a:pt x="5419" y="13030"/>
                    </a:cubicBezTo>
                    <a:lnTo>
                      <a:pt x="5503" y="13092"/>
                    </a:lnTo>
                    <a:cubicBezTo>
                      <a:pt x="5273" y="13113"/>
                      <a:pt x="5043" y="13134"/>
                      <a:pt x="4917" y="13134"/>
                    </a:cubicBezTo>
                    <a:cubicBezTo>
                      <a:pt x="4797" y="13145"/>
                      <a:pt x="4679" y="13151"/>
                      <a:pt x="4561" y="13151"/>
                    </a:cubicBezTo>
                    <a:cubicBezTo>
                      <a:pt x="4023" y="13151"/>
                      <a:pt x="3507" y="13041"/>
                      <a:pt x="2992" y="12904"/>
                    </a:cubicBezTo>
                    <a:cubicBezTo>
                      <a:pt x="2867" y="12841"/>
                      <a:pt x="2741" y="12758"/>
                      <a:pt x="2616" y="12674"/>
                    </a:cubicBezTo>
                    <a:cubicBezTo>
                      <a:pt x="2302" y="12465"/>
                      <a:pt x="1988" y="12235"/>
                      <a:pt x="1716" y="12004"/>
                    </a:cubicBezTo>
                    <a:cubicBezTo>
                      <a:pt x="1737" y="11962"/>
                      <a:pt x="1779" y="11921"/>
                      <a:pt x="1821" y="11879"/>
                    </a:cubicBezTo>
                    <a:cubicBezTo>
                      <a:pt x="1841" y="11879"/>
                      <a:pt x="1841" y="11879"/>
                      <a:pt x="1862" y="11900"/>
                    </a:cubicBezTo>
                    <a:cubicBezTo>
                      <a:pt x="2365" y="12025"/>
                      <a:pt x="2762" y="12276"/>
                      <a:pt x="3181" y="12548"/>
                    </a:cubicBezTo>
                    <a:cubicBezTo>
                      <a:pt x="3515" y="12779"/>
                      <a:pt x="3871" y="13051"/>
                      <a:pt x="4289" y="13113"/>
                    </a:cubicBezTo>
                    <a:cubicBezTo>
                      <a:pt x="4394" y="13113"/>
                      <a:pt x="4457" y="12988"/>
                      <a:pt x="4352" y="12925"/>
                    </a:cubicBezTo>
                    <a:cubicBezTo>
                      <a:pt x="3976" y="12653"/>
                      <a:pt x="3557" y="12423"/>
                      <a:pt x="3139" y="12193"/>
                    </a:cubicBezTo>
                    <a:cubicBezTo>
                      <a:pt x="2783" y="11983"/>
                      <a:pt x="2427" y="11795"/>
                      <a:pt x="2009" y="11732"/>
                    </a:cubicBezTo>
                    <a:cubicBezTo>
                      <a:pt x="2218" y="11586"/>
                      <a:pt x="2448" y="11502"/>
                      <a:pt x="2657" y="11439"/>
                    </a:cubicBezTo>
                    <a:close/>
                    <a:moveTo>
                      <a:pt x="1151" y="2735"/>
                    </a:moveTo>
                    <a:cubicBezTo>
                      <a:pt x="1674" y="2965"/>
                      <a:pt x="2302" y="3049"/>
                      <a:pt x="2699" y="3112"/>
                    </a:cubicBezTo>
                    <a:cubicBezTo>
                      <a:pt x="3074" y="3157"/>
                      <a:pt x="3880" y="3233"/>
                      <a:pt x="4774" y="3233"/>
                    </a:cubicBezTo>
                    <a:cubicBezTo>
                      <a:pt x="5526" y="3233"/>
                      <a:pt x="6340" y="3179"/>
                      <a:pt x="7010" y="3007"/>
                    </a:cubicBezTo>
                    <a:cubicBezTo>
                      <a:pt x="7010" y="6899"/>
                      <a:pt x="7072" y="10770"/>
                      <a:pt x="7010" y="14662"/>
                    </a:cubicBezTo>
                    <a:cubicBezTo>
                      <a:pt x="6710" y="14710"/>
                      <a:pt x="6419" y="14730"/>
                      <a:pt x="6133" y="14730"/>
                    </a:cubicBezTo>
                    <a:cubicBezTo>
                      <a:pt x="5182" y="14730"/>
                      <a:pt x="4283" y="14504"/>
                      <a:pt x="3285" y="14327"/>
                    </a:cubicBezTo>
                    <a:cubicBezTo>
                      <a:pt x="3222" y="14327"/>
                      <a:pt x="3201" y="14411"/>
                      <a:pt x="3264" y="14431"/>
                    </a:cubicBezTo>
                    <a:cubicBezTo>
                      <a:pt x="4085" y="14673"/>
                      <a:pt x="5177" y="15112"/>
                      <a:pt x="6152" y="15112"/>
                    </a:cubicBezTo>
                    <a:cubicBezTo>
                      <a:pt x="6445" y="15112"/>
                      <a:pt x="6727" y="15072"/>
                      <a:pt x="6989" y="14975"/>
                    </a:cubicBezTo>
                    <a:cubicBezTo>
                      <a:pt x="6989" y="15143"/>
                      <a:pt x="6989" y="15310"/>
                      <a:pt x="6989" y="15478"/>
                    </a:cubicBezTo>
                    <a:cubicBezTo>
                      <a:pt x="6549" y="15457"/>
                      <a:pt x="6110" y="15457"/>
                      <a:pt x="5670" y="15415"/>
                    </a:cubicBezTo>
                    <a:cubicBezTo>
                      <a:pt x="5315" y="15381"/>
                      <a:pt x="4946" y="15320"/>
                      <a:pt x="4574" y="15320"/>
                    </a:cubicBezTo>
                    <a:cubicBezTo>
                      <a:pt x="4486" y="15320"/>
                      <a:pt x="4398" y="15323"/>
                      <a:pt x="4310" y="15331"/>
                    </a:cubicBezTo>
                    <a:cubicBezTo>
                      <a:pt x="4185" y="15331"/>
                      <a:pt x="4185" y="15499"/>
                      <a:pt x="4310" y="15520"/>
                    </a:cubicBezTo>
                    <a:cubicBezTo>
                      <a:pt x="4942" y="15601"/>
                      <a:pt x="5687" y="15782"/>
                      <a:pt x="6389" y="15782"/>
                    </a:cubicBezTo>
                    <a:cubicBezTo>
                      <a:pt x="6594" y="15782"/>
                      <a:pt x="6795" y="15767"/>
                      <a:pt x="6989" y="15729"/>
                    </a:cubicBezTo>
                    <a:lnTo>
                      <a:pt x="6989" y="15729"/>
                    </a:lnTo>
                    <a:cubicBezTo>
                      <a:pt x="6968" y="15938"/>
                      <a:pt x="6968" y="16168"/>
                      <a:pt x="6968" y="16377"/>
                    </a:cubicBezTo>
                    <a:cubicBezTo>
                      <a:pt x="6214" y="16210"/>
                      <a:pt x="5357" y="16273"/>
                      <a:pt x="4645" y="16189"/>
                    </a:cubicBezTo>
                    <a:cubicBezTo>
                      <a:pt x="4639" y="16188"/>
                      <a:pt x="4633" y="16187"/>
                      <a:pt x="4628" y="16187"/>
                    </a:cubicBezTo>
                    <a:cubicBezTo>
                      <a:pt x="4539" y="16187"/>
                      <a:pt x="4526" y="16338"/>
                      <a:pt x="4624" y="16377"/>
                    </a:cubicBezTo>
                    <a:cubicBezTo>
                      <a:pt x="5043" y="16503"/>
                      <a:pt x="5482" y="16566"/>
                      <a:pt x="5922" y="16608"/>
                    </a:cubicBezTo>
                    <a:cubicBezTo>
                      <a:pt x="6256" y="16649"/>
                      <a:pt x="6612" y="16712"/>
                      <a:pt x="6947" y="16733"/>
                    </a:cubicBezTo>
                    <a:cubicBezTo>
                      <a:pt x="6947" y="17089"/>
                      <a:pt x="6926" y="17424"/>
                      <a:pt x="6926" y="17779"/>
                    </a:cubicBezTo>
                    <a:cubicBezTo>
                      <a:pt x="6884" y="18533"/>
                      <a:pt x="6863" y="19307"/>
                      <a:pt x="6821" y="20081"/>
                    </a:cubicBezTo>
                    <a:cubicBezTo>
                      <a:pt x="6424" y="19746"/>
                      <a:pt x="5880" y="19579"/>
                      <a:pt x="5357" y="19495"/>
                    </a:cubicBezTo>
                    <a:cubicBezTo>
                      <a:pt x="5349" y="19493"/>
                      <a:pt x="5341" y="19493"/>
                      <a:pt x="5334" y="19493"/>
                    </a:cubicBezTo>
                    <a:cubicBezTo>
                      <a:pt x="5249" y="19493"/>
                      <a:pt x="5237" y="19603"/>
                      <a:pt x="5315" y="19641"/>
                    </a:cubicBezTo>
                    <a:cubicBezTo>
                      <a:pt x="5838" y="19809"/>
                      <a:pt x="6319" y="20081"/>
                      <a:pt x="6821" y="20311"/>
                    </a:cubicBezTo>
                    <a:cubicBezTo>
                      <a:pt x="6800" y="20499"/>
                      <a:pt x="6800" y="20688"/>
                      <a:pt x="6779" y="20876"/>
                    </a:cubicBezTo>
                    <a:cubicBezTo>
                      <a:pt x="6570" y="20729"/>
                      <a:pt x="6340" y="20604"/>
                      <a:pt x="6089" y="20499"/>
                    </a:cubicBezTo>
                    <a:cubicBezTo>
                      <a:pt x="6071" y="20491"/>
                      <a:pt x="6054" y="20487"/>
                      <a:pt x="6037" y="20487"/>
                    </a:cubicBezTo>
                    <a:cubicBezTo>
                      <a:pt x="5933" y="20487"/>
                      <a:pt x="5855" y="20634"/>
                      <a:pt x="5963" y="20688"/>
                    </a:cubicBezTo>
                    <a:cubicBezTo>
                      <a:pt x="6235" y="20855"/>
                      <a:pt x="6507" y="21022"/>
                      <a:pt x="6758" y="21169"/>
                    </a:cubicBezTo>
                    <a:cubicBezTo>
                      <a:pt x="6758" y="21399"/>
                      <a:pt x="6738" y="21608"/>
                      <a:pt x="6717" y="21838"/>
                    </a:cubicBezTo>
                    <a:cubicBezTo>
                      <a:pt x="6612" y="21671"/>
                      <a:pt x="6403" y="21587"/>
                      <a:pt x="6235" y="21546"/>
                    </a:cubicBezTo>
                    <a:cubicBezTo>
                      <a:pt x="6228" y="21544"/>
                      <a:pt x="6221" y="21544"/>
                      <a:pt x="6214" y="21544"/>
                    </a:cubicBezTo>
                    <a:cubicBezTo>
                      <a:pt x="6105" y="21544"/>
                      <a:pt x="6074" y="21693"/>
                      <a:pt x="6173" y="21713"/>
                    </a:cubicBezTo>
                    <a:cubicBezTo>
                      <a:pt x="6382" y="21776"/>
                      <a:pt x="6507" y="21922"/>
                      <a:pt x="6675" y="22048"/>
                    </a:cubicBezTo>
                    <a:lnTo>
                      <a:pt x="6717" y="22048"/>
                    </a:lnTo>
                    <a:cubicBezTo>
                      <a:pt x="6633" y="22968"/>
                      <a:pt x="6528" y="23889"/>
                      <a:pt x="6403" y="24810"/>
                    </a:cubicBezTo>
                    <a:cubicBezTo>
                      <a:pt x="6174" y="26164"/>
                      <a:pt x="5271" y="28905"/>
                      <a:pt x="3744" y="28905"/>
                    </a:cubicBezTo>
                    <a:cubicBezTo>
                      <a:pt x="3312" y="28905"/>
                      <a:pt x="2831" y="28687"/>
                      <a:pt x="2302" y="28157"/>
                    </a:cubicBezTo>
                    <a:cubicBezTo>
                      <a:pt x="1025" y="26881"/>
                      <a:pt x="1486" y="24517"/>
                      <a:pt x="1444" y="22885"/>
                    </a:cubicBezTo>
                    <a:cubicBezTo>
                      <a:pt x="1381" y="20562"/>
                      <a:pt x="1318" y="18240"/>
                      <a:pt x="1318" y="15938"/>
                    </a:cubicBezTo>
                    <a:cubicBezTo>
                      <a:pt x="1318" y="14913"/>
                      <a:pt x="1339" y="13887"/>
                      <a:pt x="1360" y="12862"/>
                    </a:cubicBezTo>
                    <a:cubicBezTo>
                      <a:pt x="1576" y="13096"/>
                      <a:pt x="1961" y="13206"/>
                      <a:pt x="2344" y="13206"/>
                    </a:cubicBezTo>
                    <a:cubicBezTo>
                      <a:pt x="2407" y="13206"/>
                      <a:pt x="2470" y="13203"/>
                      <a:pt x="2532" y="13197"/>
                    </a:cubicBezTo>
                    <a:cubicBezTo>
                      <a:pt x="2762" y="13260"/>
                      <a:pt x="2971" y="13302"/>
                      <a:pt x="3181" y="13364"/>
                    </a:cubicBezTo>
                    <a:cubicBezTo>
                      <a:pt x="3369" y="13469"/>
                      <a:pt x="3578" y="13553"/>
                      <a:pt x="3766" y="13615"/>
                    </a:cubicBezTo>
                    <a:cubicBezTo>
                      <a:pt x="3773" y="13618"/>
                      <a:pt x="3780" y="13619"/>
                      <a:pt x="3787" y="13619"/>
                    </a:cubicBezTo>
                    <a:cubicBezTo>
                      <a:pt x="3842" y="13619"/>
                      <a:pt x="3890" y="13548"/>
                      <a:pt x="3871" y="13511"/>
                    </a:cubicBezTo>
                    <a:lnTo>
                      <a:pt x="3871" y="13511"/>
                    </a:lnTo>
                    <a:cubicBezTo>
                      <a:pt x="4122" y="13532"/>
                      <a:pt x="4352" y="13553"/>
                      <a:pt x="4603" y="13553"/>
                    </a:cubicBezTo>
                    <a:cubicBezTo>
                      <a:pt x="5273" y="13553"/>
                      <a:pt x="6173" y="13448"/>
                      <a:pt x="6717" y="13009"/>
                    </a:cubicBezTo>
                    <a:cubicBezTo>
                      <a:pt x="7763" y="12109"/>
                      <a:pt x="5817" y="11314"/>
                      <a:pt x="5126" y="11188"/>
                    </a:cubicBezTo>
                    <a:cubicBezTo>
                      <a:pt x="4681" y="11083"/>
                      <a:pt x="4104" y="10995"/>
                      <a:pt x="3529" y="10995"/>
                    </a:cubicBezTo>
                    <a:cubicBezTo>
                      <a:pt x="3186" y="10995"/>
                      <a:pt x="2845" y="11026"/>
                      <a:pt x="2532" y="11105"/>
                    </a:cubicBezTo>
                    <a:cubicBezTo>
                      <a:pt x="2511" y="11084"/>
                      <a:pt x="2469" y="11063"/>
                      <a:pt x="2448" y="11042"/>
                    </a:cubicBezTo>
                    <a:cubicBezTo>
                      <a:pt x="2436" y="11034"/>
                      <a:pt x="2424" y="11031"/>
                      <a:pt x="2412" y="11031"/>
                    </a:cubicBezTo>
                    <a:cubicBezTo>
                      <a:pt x="2359" y="11031"/>
                      <a:pt x="2310" y="11095"/>
                      <a:pt x="2344" y="11146"/>
                    </a:cubicBezTo>
                    <a:cubicBezTo>
                      <a:pt x="1988" y="11272"/>
                      <a:pt x="1674" y="11481"/>
                      <a:pt x="1444" y="11795"/>
                    </a:cubicBezTo>
                    <a:cubicBezTo>
                      <a:pt x="1423" y="11774"/>
                      <a:pt x="1402" y="11753"/>
                      <a:pt x="1381" y="11732"/>
                    </a:cubicBezTo>
                    <a:cubicBezTo>
                      <a:pt x="1444" y="8740"/>
                      <a:pt x="1465" y="5727"/>
                      <a:pt x="1109" y="2777"/>
                    </a:cubicBezTo>
                    <a:cubicBezTo>
                      <a:pt x="1130" y="2777"/>
                      <a:pt x="1151" y="2756"/>
                      <a:pt x="1151" y="2735"/>
                    </a:cubicBezTo>
                    <a:close/>
                    <a:moveTo>
                      <a:pt x="2147" y="0"/>
                    </a:moveTo>
                    <a:cubicBezTo>
                      <a:pt x="1683" y="0"/>
                      <a:pt x="1287" y="72"/>
                      <a:pt x="1130" y="308"/>
                    </a:cubicBezTo>
                    <a:cubicBezTo>
                      <a:pt x="670" y="475"/>
                      <a:pt x="293" y="768"/>
                      <a:pt x="147" y="1229"/>
                    </a:cubicBezTo>
                    <a:cubicBezTo>
                      <a:pt x="0" y="1794"/>
                      <a:pt x="230" y="2191"/>
                      <a:pt x="649" y="2463"/>
                    </a:cubicBezTo>
                    <a:cubicBezTo>
                      <a:pt x="649" y="2505"/>
                      <a:pt x="670" y="2526"/>
                      <a:pt x="691" y="2547"/>
                    </a:cubicBezTo>
                    <a:cubicBezTo>
                      <a:pt x="691" y="3007"/>
                      <a:pt x="732" y="3488"/>
                      <a:pt x="753" y="3949"/>
                    </a:cubicBezTo>
                    <a:cubicBezTo>
                      <a:pt x="774" y="5100"/>
                      <a:pt x="795" y="6271"/>
                      <a:pt x="816" y="7422"/>
                    </a:cubicBezTo>
                    <a:cubicBezTo>
                      <a:pt x="837" y="9766"/>
                      <a:pt x="816" y="12109"/>
                      <a:pt x="816" y="14431"/>
                    </a:cubicBezTo>
                    <a:cubicBezTo>
                      <a:pt x="816" y="16754"/>
                      <a:pt x="816" y="19077"/>
                      <a:pt x="900" y="21399"/>
                    </a:cubicBezTo>
                    <a:cubicBezTo>
                      <a:pt x="942" y="22989"/>
                      <a:pt x="816" y="24663"/>
                      <a:pt x="1004" y="26253"/>
                    </a:cubicBezTo>
                    <a:cubicBezTo>
                      <a:pt x="1202" y="27771"/>
                      <a:pt x="2434" y="29334"/>
                      <a:pt x="3815" y="29334"/>
                    </a:cubicBezTo>
                    <a:cubicBezTo>
                      <a:pt x="4338" y="29334"/>
                      <a:pt x="4882" y="29110"/>
                      <a:pt x="5398" y="28576"/>
                    </a:cubicBezTo>
                    <a:cubicBezTo>
                      <a:pt x="6382" y="27530"/>
                      <a:pt x="6675" y="26065"/>
                      <a:pt x="6884" y="24705"/>
                    </a:cubicBezTo>
                    <a:cubicBezTo>
                      <a:pt x="7198" y="22634"/>
                      <a:pt x="7282" y="20562"/>
                      <a:pt x="7365" y="18491"/>
                    </a:cubicBezTo>
                    <a:cubicBezTo>
                      <a:pt x="7386" y="17905"/>
                      <a:pt x="7407" y="17319"/>
                      <a:pt x="7428" y="16733"/>
                    </a:cubicBezTo>
                    <a:cubicBezTo>
                      <a:pt x="7512" y="16712"/>
                      <a:pt x="7575" y="16587"/>
                      <a:pt x="7470" y="16545"/>
                    </a:cubicBezTo>
                    <a:cubicBezTo>
                      <a:pt x="7449" y="16545"/>
                      <a:pt x="7428" y="16545"/>
                      <a:pt x="7428" y="16524"/>
                    </a:cubicBezTo>
                    <a:cubicBezTo>
                      <a:pt x="7533" y="11962"/>
                      <a:pt x="7491" y="7422"/>
                      <a:pt x="7470" y="2861"/>
                    </a:cubicBezTo>
                    <a:cubicBezTo>
                      <a:pt x="7972" y="2672"/>
                      <a:pt x="8328" y="2379"/>
                      <a:pt x="8411" y="1961"/>
                    </a:cubicBezTo>
                    <a:cubicBezTo>
                      <a:pt x="8432" y="1940"/>
                      <a:pt x="8453" y="1898"/>
                      <a:pt x="8474" y="1856"/>
                    </a:cubicBezTo>
                    <a:cubicBezTo>
                      <a:pt x="8495" y="1835"/>
                      <a:pt x="8516" y="1794"/>
                      <a:pt x="8516" y="1752"/>
                    </a:cubicBezTo>
                    <a:cubicBezTo>
                      <a:pt x="8642" y="1626"/>
                      <a:pt x="8704" y="1501"/>
                      <a:pt x="8704" y="1333"/>
                    </a:cubicBezTo>
                    <a:cubicBezTo>
                      <a:pt x="8725" y="36"/>
                      <a:pt x="4122" y="78"/>
                      <a:pt x="3264" y="57"/>
                    </a:cubicBezTo>
                    <a:lnTo>
                      <a:pt x="3013" y="57"/>
                    </a:lnTo>
                    <a:cubicBezTo>
                      <a:pt x="2724" y="26"/>
                      <a:pt x="2424" y="0"/>
                      <a:pt x="21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9"/>
              <p:cNvSpPr/>
              <p:nvPr/>
            </p:nvSpPr>
            <p:spPr>
              <a:xfrm>
                <a:off x="4526458" y="3229203"/>
                <a:ext cx="138188" cy="25814"/>
              </a:xfrm>
              <a:custGeom>
                <a:rect b="b" l="l" r="r" t="t"/>
                <a:pathLst>
                  <a:path extrusionOk="0" h="869" w="4652">
                    <a:moveTo>
                      <a:pt x="58" y="1"/>
                    </a:moveTo>
                    <a:cubicBezTo>
                      <a:pt x="11" y="1"/>
                      <a:pt x="0" y="69"/>
                      <a:pt x="56" y="88"/>
                    </a:cubicBezTo>
                    <a:cubicBezTo>
                      <a:pt x="655" y="319"/>
                      <a:pt x="2120" y="869"/>
                      <a:pt x="3256" y="869"/>
                    </a:cubicBezTo>
                    <a:cubicBezTo>
                      <a:pt x="3867" y="869"/>
                      <a:pt x="4383" y="709"/>
                      <a:pt x="4618" y="255"/>
                    </a:cubicBezTo>
                    <a:cubicBezTo>
                      <a:pt x="4652" y="204"/>
                      <a:pt x="4603" y="140"/>
                      <a:pt x="4550" y="140"/>
                    </a:cubicBezTo>
                    <a:cubicBezTo>
                      <a:pt x="4537" y="140"/>
                      <a:pt x="4525" y="143"/>
                      <a:pt x="4513" y="151"/>
                    </a:cubicBezTo>
                    <a:cubicBezTo>
                      <a:pt x="3998" y="389"/>
                      <a:pt x="3476" y="477"/>
                      <a:pt x="2949" y="477"/>
                    </a:cubicBezTo>
                    <a:cubicBezTo>
                      <a:pt x="1998" y="477"/>
                      <a:pt x="1033" y="193"/>
                      <a:pt x="77" y="4"/>
                    </a:cubicBezTo>
                    <a:cubicBezTo>
                      <a:pt x="70" y="2"/>
                      <a:pt x="64" y="1"/>
                      <a:pt x="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 name="Google Shape;1380;p39"/>
            <p:cNvGrpSpPr/>
            <p:nvPr/>
          </p:nvGrpSpPr>
          <p:grpSpPr>
            <a:xfrm>
              <a:off x="188377" y="4021474"/>
              <a:ext cx="161640" cy="171133"/>
              <a:chOff x="3804294" y="3023009"/>
              <a:chExt cx="176540" cy="186908"/>
            </a:xfrm>
          </p:grpSpPr>
          <p:sp>
            <p:nvSpPr>
              <p:cNvPr id="1381" name="Google Shape;1381;p39"/>
              <p:cNvSpPr/>
              <p:nvPr/>
            </p:nvSpPr>
            <p:spPr>
              <a:xfrm rot="-1676928">
                <a:off x="3818174" y="3084411"/>
                <a:ext cx="148781" cy="96254"/>
              </a:xfrm>
              <a:custGeom>
                <a:rect b="b" l="l" r="r" t="t"/>
                <a:pathLst>
                  <a:path extrusionOk="0" h="3850" w="5951">
                    <a:moveTo>
                      <a:pt x="2396" y="518"/>
                    </a:moveTo>
                    <a:cubicBezTo>
                      <a:pt x="2614" y="518"/>
                      <a:pt x="2830" y="553"/>
                      <a:pt x="3034" y="627"/>
                    </a:cubicBezTo>
                    <a:lnTo>
                      <a:pt x="3034" y="627"/>
                    </a:lnTo>
                    <a:cubicBezTo>
                      <a:pt x="3017" y="649"/>
                      <a:pt x="3003" y="674"/>
                      <a:pt x="2993" y="702"/>
                    </a:cubicBezTo>
                    <a:cubicBezTo>
                      <a:pt x="2905" y="949"/>
                      <a:pt x="2863" y="1210"/>
                      <a:pt x="2864" y="1471"/>
                    </a:cubicBezTo>
                    <a:lnTo>
                      <a:pt x="2864" y="1471"/>
                    </a:lnTo>
                    <a:cubicBezTo>
                      <a:pt x="2741" y="1826"/>
                      <a:pt x="2527" y="2152"/>
                      <a:pt x="2197" y="2355"/>
                    </a:cubicBezTo>
                    <a:cubicBezTo>
                      <a:pt x="2026" y="2464"/>
                      <a:pt x="1826" y="2518"/>
                      <a:pt x="1626" y="2518"/>
                    </a:cubicBezTo>
                    <a:cubicBezTo>
                      <a:pt x="1288" y="2518"/>
                      <a:pt x="951" y="2364"/>
                      <a:pt x="754" y="2062"/>
                    </a:cubicBezTo>
                    <a:cubicBezTo>
                      <a:pt x="377" y="1476"/>
                      <a:pt x="1068" y="890"/>
                      <a:pt x="1570" y="681"/>
                    </a:cubicBezTo>
                    <a:cubicBezTo>
                      <a:pt x="1834" y="575"/>
                      <a:pt x="2116" y="518"/>
                      <a:pt x="2396" y="518"/>
                    </a:cubicBezTo>
                    <a:close/>
                    <a:moveTo>
                      <a:pt x="2416" y="0"/>
                    </a:moveTo>
                    <a:cubicBezTo>
                      <a:pt x="2187" y="0"/>
                      <a:pt x="1958" y="33"/>
                      <a:pt x="1737" y="95"/>
                    </a:cubicBezTo>
                    <a:cubicBezTo>
                      <a:pt x="1089" y="262"/>
                      <a:pt x="398" y="681"/>
                      <a:pt x="189" y="1350"/>
                    </a:cubicBezTo>
                    <a:cubicBezTo>
                      <a:pt x="0" y="1936"/>
                      <a:pt x="314" y="2543"/>
                      <a:pt x="858" y="2836"/>
                    </a:cubicBezTo>
                    <a:cubicBezTo>
                      <a:pt x="1102" y="2976"/>
                      <a:pt x="1370" y="3045"/>
                      <a:pt x="1637" y="3045"/>
                    </a:cubicBezTo>
                    <a:cubicBezTo>
                      <a:pt x="1968" y="3045"/>
                      <a:pt x="2296" y="2939"/>
                      <a:pt x="2574" y="2731"/>
                    </a:cubicBezTo>
                    <a:cubicBezTo>
                      <a:pt x="2745" y="2612"/>
                      <a:pt x="2889" y="2468"/>
                      <a:pt x="3010" y="2306"/>
                    </a:cubicBezTo>
                    <a:lnTo>
                      <a:pt x="3010" y="2306"/>
                    </a:lnTo>
                    <a:cubicBezTo>
                      <a:pt x="3102" y="2564"/>
                      <a:pt x="3237" y="2808"/>
                      <a:pt x="3411" y="3024"/>
                    </a:cubicBezTo>
                    <a:cubicBezTo>
                      <a:pt x="3869" y="3570"/>
                      <a:pt x="4534" y="3849"/>
                      <a:pt x="5232" y="3849"/>
                    </a:cubicBezTo>
                    <a:cubicBezTo>
                      <a:pt x="5364" y="3849"/>
                      <a:pt x="5496" y="3839"/>
                      <a:pt x="5629" y="3819"/>
                    </a:cubicBezTo>
                    <a:cubicBezTo>
                      <a:pt x="5950" y="3779"/>
                      <a:pt x="5828" y="3315"/>
                      <a:pt x="5522" y="3315"/>
                    </a:cubicBezTo>
                    <a:cubicBezTo>
                      <a:pt x="5509" y="3315"/>
                      <a:pt x="5496" y="3315"/>
                      <a:pt x="5482" y="3317"/>
                    </a:cubicBezTo>
                    <a:cubicBezTo>
                      <a:pt x="5396" y="3329"/>
                      <a:pt x="5310" y="3334"/>
                      <a:pt x="5226" y="3334"/>
                    </a:cubicBezTo>
                    <a:cubicBezTo>
                      <a:pt x="4196" y="3334"/>
                      <a:pt x="3425" y="2482"/>
                      <a:pt x="3393" y="1510"/>
                    </a:cubicBezTo>
                    <a:lnTo>
                      <a:pt x="3393" y="1510"/>
                    </a:lnTo>
                    <a:cubicBezTo>
                      <a:pt x="3451" y="1309"/>
                      <a:pt x="3488" y="1100"/>
                      <a:pt x="3506" y="891"/>
                    </a:cubicBezTo>
                    <a:lnTo>
                      <a:pt x="3506" y="891"/>
                    </a:lnTo>
                    <a:cubicBezTo>
                      <a:pt x="3545" y="914"/>
                      <a:pt x="3583" y="924"/>
                      <a:pt x="3619" y="924"/>
                    </a:cubicBezTo>
                    <a:cubicBezTo>
                      <a:pt x="3821" y="924"/>
                      <a:pt x="3947" y="600"/>
                      <a:pt x="3725" y="430"/>
                    </a:cubicBezTo>
                    <a:cubicBezTo>
                      <a:pt x="3346" y="135"/>
                      <a:pt x="2883" y="0"/>
                      <a:pt x="2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9"/>
              <p:cNvSpPr/>
              <p:nvPr/>
            </p:nvSpPr>
            <p:spPr>
              <a:xfrm rot="-1676928">
                <a:off x="3892771" y="3027776"/>
                <a:ext cx="35076" cy="59202"/>
              </a:xfrm>
              <a:custGeom>
                <a:rect b="b" l="l" r="r" t="t"/>
                <a:pathLst>
                  <a:path extrusionOk="0" h="2368" w="1403">
                    <a:moveTo>
                      <a:pt x="503" y="505"/>
                    </a:moveTo>
                    <a:cubicBezTo>
                      <a:pt x="509" y="505"/>
                      <a:pt x="510" y="507"/>
                      <a:pt x="508" y="510"/>
                    </a:cubicBezTo>
                    <a:lnTo>
                      <a:pt x="508" y="510"/>
                    </a:lnTo>
                    <a:cubicBezTo>
                      <a:pt x="507" y="511"/>
                      <a:pt x="506" y="511"/>
                      <a:pt x="505" y="511"/>
                    </a:cubicBezTo>
                    <a:cubicBezTo>
                      <a:pt x="504" y="511"/>
                      <a:pt x="503" y="509"/>
                      <a:pt x="503" y="505"/>
                    </a:cubicBezTo>
                    <a:close/>
                    <a:moveTo>
                      <a:pt x="563" y="531"/>
                    </a:moveTo>
                    <a:cubicBezTo>
                      <a:pt x="573" y="538"/>
                      <a:pt x="587" y="547"/>
                      <a:pt x="587" y="547"/>
                    </a:cubicBezTo>
                    <a:cubicBezTo>
                      <a:pt x="587" y="547"/>
                      <a:pt x="576" y="537"/>
                      <a:pt x="563" y="531"/>
                    </a:cubicBezTo>
                    <a:close/>
                    <a:moveTo>
                      <a:pt x="896" y="1840"/>
                    </a:moveTo>
                    <a:cubicBezTo>
                      <a:pt x="895" y="1840"/>
                      <a:pt x="895" y="1841"/>
                      <a:pt x="894" y="1841"/>
                    </a:cubicBezTo>
                    <a:lnTo>
                      <a:pt x="894" y="1841"/>
                    </a:lnTo>
                    <a:cubicBezTo>
                      <a:pt x="894" y="1841"/>
                      <a:pt x="894" y="1841"/>
                      <a:pt x="894" y="1841"/>
                    </a:cubicBezTo>
                    <a:lnTo>
                      <a:pt x="894" y="1841"/>
                    </a:lnTo>
                    <a:cubicBezTo>
                      <a:pt x="895" y="1840"/>
                      <a:pt x="895" y="1840"/>
                      <a:pt x="896" y="1840"/>
                    </a:cubicBezTo>
                    <a:close/>
                    <a:moveTo>
                      <a:pt x="516" y="1"/>
                    </a:moveTo>
                    <a:cubicBezTo>
                      <a:pt x="298" y="1"/>
                      <a:pt x="61" y="126"/>
                      <a:pt x="22" y="359"/>
                    </a:cubicBezTo>
                    <a:cubicBezTo>
                      <a:pt x="1" y="505"/>
                      <a:pt x="43" y="652"/>
                      <a:pt x="210" y="693"/>
                    </a:cubicBezTo>
                    <a:cubicBezTo>
                      <a:pt x="226" y="696"/>
                      <a:pt x="242" y="697"/>
                      <a:pt x="259" y="697"/>
                    </a:cubicBezTo>
                    <a:cubicBezTo>
                      <a:pt x="369" y="697"/>
                      <a:pt x="491" y="640"/>
                      <a:pt x="520" y="526"/>
                    </a:cubicBezTo>
                    <a:lnTo>
                      <a:pt x="545" y="526"/>
                    </a:lnTo>
                    <a:cubicBezTo>
                      <a:pt x="551" y="526"/>
                      <a:pt x="557" y="528"/>
                      <a:pt x="563" y="531"/>
                    </a:cubicBezTo>
                    <a:lnTo>
                      <a:pt x="563" y="531"/>
                    </a:lnTo>
                    <a:cubicBezTo>
                      <a:pt x="561" y="529"/>
                      <a:pt x="559" y="527"/>
                      <a:pt x="557" y="526"/>
                    </a:cubicBezTo>
                    <a:lnTo>
                      <a:pt x="566" y="526"/>
                    </a:lnTo>
                    <a:cubicBezTo>
                      <a:pt x="563" y="526"/>
                      <a:pt x="559" y="526"/>
                      <a:pt x="556" y="525"/>
                    </a:cubicBezTo>
                    <a:lnTo>
                      <a:pt x="556" y="525"/>
                    </a:lnTo>
                    <a:cubicBezTo>
                      <a:pt x="552" y="522"/>
                      <a:pt x="550" y="520"/>
                      <a:pt x="552" y="520"/>
                    </a:cubicBezTo>
                    <a:lnTo>
                      <a:pt x="552" y="520"/>
                    </a:lnTo>
                    <a:cubicBezTo>
                      <a:pt x="553" y="520"/>
                      <a:pt x="557" y="522"/>
                      <a:pt x="566" y="526"/>
                    </a:cubicBezTo>
                    <a:cubicBezTo>
                      <a:pt x="566" y="526"/>
                      <a:pt x="608" y="547"/>
                      <a:pt x="608" y="547"/>
                    </a:cubicBezTo>
                    <a:cubicBezTo>
                      <a:pt x="608" y="547"/>
                      <a:pt x="589" y="538"/>
                      <a:pt x="583" y="538"/>
                    </a:cubicBezTo>
                    <a:cubicBezTo>
                      <a:pt x="580" y="538"/>
                      <a:pt x="580" y="540"/>
                      <a:pt x="587" y="547"/>
                    </a:cubicBezTo>
                    <a:cubicBezTo>
                      <a:pt x="587" y="555"/>
                      <a:pt x="587" y="568"/>
                      <a:pt x="587" y="568"/>
                    </a:cubicBezTo>
                    <a:cubicBezTo>
                      <a:pt x="587" y="568"/>
                      <a:pt x="602" y="614"/>
                      <a:pt x="606" y="614"/>
                    </a:cubicBezTo>
                    <a:cubicBezTo>
                      <a:pt x="607" y="614"/>
                      <a:pt x="608" y="613"/>
                      <a:pt x="608" y="610"/>
                    </a:cubicBezTo>
                    <a:cubicBezTo>
                      <a:pt x="608" y="618"/>
                      <a:pt x="608" y="631"/>
                      <a:pt x="608" y="631"/>
                    </a:cubicBezTo>
                    <a:lnTo>
                      <a:pt x="608" y="672"/>
                    </a:lnTo>
                    <a:cubicBezTo>
                      <a:pt x="608" y="672"/>
                      <a:pt x="608" y="693"/>
                      <a:pt x="608" y="714"/>
                    </a:cubicBezTo>
                    <a:cubicBezTo>
                      <a:pt x="587" y="777"/>
                      <a:pt x="566" y="840"/>
                      <a:pt x="545" y="903"/>
                    </a:cubicBezTo>
                    <a:cubicBezTo>
                      <a:pt x="545" y="900"/>
                      <a:pt x="544" y="898"/>
                      <a:pt x="544" y="898"/>
                    </a:cubicBezTo>
                    <a:cubicBezTo>
                      <a:pt x="539" y="898"/>
                      <a:pt x="524" y="945"/>
                      <a:pt x="524" y="945"/>
                    </a:cubicBezTo>
                    <a:cubicBezTo>
                      <a:pt x="503" y="965"/>
                      <a:pt x="503" y="986"/>
                      <a:pt x="482" y="1007"/>
                    </a:cubicBezTo>
                    <a:cubicBezTo>
                      <a:pt x="461" y="1070"/>
                      <a:pt x="419" y="1133"/>
                      <a:pt x="398" y="1196"/>
                    </a:cubicBezTo>
                    <a:cubicBezTo>
                      <a:pt x="336" y="1342"/>
                      <a:pt x="294" y="1489"/>
                      <a:pt x="273" y="1635"/>
                    </a:cubicBezTo>
                    <a:cubicBezTo>
                      <a:pt x="252" y="1886"/>
                      <a:pt x="377" y="2137"/>
                      <a:pt x="587" y="2263"/>
                    </a:cubicBezTo>
                    <a:cubicBezTo>
                      <a:pt x="691" y="2325"/>
                      <a:pt x="817" y="2367"/>
                      <a:pt x="921" y="2367"/>
                    </a:cubicBezTo>
                    <a:cubicBezTo>
                      <a:pt x="1089" y="2346"/>
                      <a:pt x="1214" y="2263"/>
                      <a:pt x="1319" y="2137"/>
                    </a:cubicBezTo>
                    <a:cubicBezTo>
                      <a:pt x="1403" y="2033"/>
                      <a:pt x="1340" y="1844"/>
                      <a:pt x="1214" y="1781"/>
                    </a:cubicBezTo>
                    <a:cubicBezTo>
                      <a:pt x="1175" y="1762"/>
                      <a:pt x="1135" y="1753"/>
                      <a:pt x="1094" y="1753"/>
                    </a:cubicBezTo>
                    <a:cubicBezTo>
                      <a:pt x="1024" y="1753"/>
                      <a:pt x="955" y="1781"/>
                      <a:pt x="900" y="1835"/>
                    </a:cubicBezTo>
                    <a:lnTo>
                      <a:pt x="900" y="1835"/>
                    </a:lnTo>
                    <a:cubicBezTo>
                      <a:pt x="901" y="1835"/>
                      <a:pt x="902" y="1835"/>
                      <a:pt x="903" y="1835"/>
                    </a:cubicBezTo>
                    <a:lnTo>
                      <a:pt x="903" y="1835"/>
                    </a:lnTo>
                    <a:cubicBezTo>
                      <a:pt x="913" y="1829"/>
                      <a:pt x="921" y="1823"/>
                      <a:pt x="921" y="1823"/>
                    </a:cubicBezTo>
                    <a:lnTo>
                      <a:pt x="921" y="1823"/>
                    </a:lnTo>
                    <a:cubicBezTo>
                      <a:pt x="916" y="1828"/>
                      <a:pt x="912" y="1832"/>
                      <a:pt x="909" y="1835"/>
                    </a:cubicBezTo>
                    <a:lnTo>
                      <a:pt x="909" y="1835"/>
                    </a:lnTo>
                    <a:cubicBezTo>
                      <a:pt x="924" y="1837"/>
                      <a:pt x="934" y="1844"/>
                      <a:pt x="921" y="1844"/>
                    </a:cubicBezTo>
                    <a:cubicBezTo>
                      <a:pt x="921" y="1844"/>
                      <a:pt x="914" y="1841"/>
                      <a:pt x="906" y="1838"/>
                    </a:cubicBezTo>
                    <a:lnTo>
                      <a:pt x="906" y="1838"/>
                    </a:lnTo>
                    <a:cubicBezTo>
                      <a:pt x="904" y="1840"/>
                      <a:pt x="902" y="1841"/>
                      <a:pt x="900" y="1842"/>
                    </a:cubicBezTo>
                    <a:lnTo>
                      <a:pt x="900" y="1842"/>
                    </a:lnTo>
                    <a:cubicBezTo>
                      <a:pt x="899" y="1841"/>
                      <a:pt x="898" y="1840"/>
                      <a:pt x="897" y="1839"/>
                    </a:cubicBezTo>
                    <a:lnTo>
                      <a:pt x="897" y="1839"/>
                    </a:lnTo>
                    <a:cubicBezTo>
                      <a:pt x="898" y="1838"/>
                      <a:pt x="899" y="1837"/>
                      <a:pt x="901" y="1836"/>
                    </a:cubicBezTo>
                    <a:lnTo>
                      <a:pt x="901" y="1836"/>
                    </a:lnTo>
                    <a:cubicBezTo>
                      <a:pt x="903" y="1837"/>
                      <a:pt x="904" y="1837"/>
                      <a:pt x="906" y="1838"/>
                    </a:cubicBezTo>
                    <a:lnTo>
                      <a:pt x="906" y="1838"/>
                    </a:lnTo>
                    <a:cubicBezTo>
                      <a:pt x="907" y="1837"/>
                      <a:pt x="908" y="1836"/>
                      <a:pt x="909" y="1835"/>
                    </a:cubicBezTo>
                    <a:lnTo>
                      <a:pt x="909" y="1835"/>
                    </a:lnTo>
                    <a:cubicBezTo>
                      <a:pt x="908" y="1835"/>
                      <a:pt x="906" y="1835"/>
                      <a:pt x="904" y="1835"/>
                    </a:cubicBezTo>
                    <a:cubicBezTo>
                      <a:pt x="904" y="1835"/>
                      <a:pt x="904" y="1835"/>
                      <a:pt x="903" y="1835"/>
                    </a:cubicBezTo>
                    <a:lnTo>
                      <a:pt x="903" y="1835"/>
                    </a:lnTo>
                    <a:cubicBezTo>
                      <a:pt x="903" y="1835"/>
                      <a:pt x="902" y="1836"/>
                      <a:pt x="901" y="1836"/>
                    </a:cubicBezTo>
                    <a:lnTo>
                      <a:pt x="901" y="1836"/>
                    </a:lnTo>
                    <a:cubicBezTo>
                      <a:pt x="900" y="1836"/>
                      <a:pt x="900" y="1836"/>
                      <a:pt x="899" y="1836"/>
                    </a:cubicBezTo>
                    <a:lnTo>
                      <a:pt x="899" y="1836"/>
                    </a:lnTo>
                    <a:cubicBezTo>
                      <a:pt x="898" y="1837"/>
                      <a:pt x="897" y="1838"/>
                      <a:pt x="896" y="1839"/>
                    </a:cubicBezTo>
                    <a:lnTo>
                      <a:pt x="896" y="1839"/>
                    </a:lnTo>
                    <a:cubicBezTo>
                      <a:pt x="895" y="1838"/>
                      <a:pt x="894" y="1837"/>
                      <a:pt x="893" y="1836"/>
                    </a:cubicBezTo>
                    <a:lnTo>
                      <a:pt x="893" y="1836"/>
                    </a:lnTo>
                    <a:cubicBezTo>
                      <a:pt x="894" y="1836"/>
                      <a:pt x="896" y="1836"/>
                      <a:pt x="897" y="1836"/>
                    </a:cubicBezTo>
                    <a:lnTo>
                      <a:pt x="897" y="1836"/>
                    </a:lnTo>
                    <a:cubicBezTo>
                      <a:pt x="898" y="1836"/>
                      <a:pt x="899" y="1836"/>
                      <a:pt x="899" y="1836"/>
                    </a:cubicBezTo>
                    <a:lnTo>
                      <a:pt x="899" y="1836"/>
                    </a:lnTo>
                    <a:cubicBezTo>
                      <a:pt x="900" y="1836"/>
                      <a:pt x="900" y="1835"/>
                      <a:pt x="900" y="1835"/>
                    </a:cubicBezTo>
                    <a:lnTo>
                      <a:pt x="900" y="1835"/>
                    </a:lnTo>
                    <a:cubicBezTo>
                      <a:pt x="899" y="1835"/>
                      <a:pt x="898" y="1835"/>
                      <a:pt x="897" y="1836"/>
                    </a:cubicBezTo>
                    <a:lnTo>
                      <a:pt x="897" y="1836"/>
                    </a:lnTo>
                    <a:cubicBezTo>
                      <a:pt x="895" y="1835"/>
                      <a:pt x="893" y="1835"/>
                      <a:pt x="891" y="1835"/>
                    </a:cubicBezTo>
                    <a:lnTo>
                      <a:pt x="891" y="1835"/>
                    </a:lnTo>
                    <a:cubicBezTo>
                      <a:pt x="888" y="1832"/>
                      <a:pt x="884" y="1828"/>
                      <a:pt x="880" y="1823"/>
                    </a:cubicBezTo>
                    <a:cubicBezTo>
                      <a:pt x="867" y="1823"/>
                      <a:pt x="855" y="1816"/>
                      <a:pt x="843" y="1810"/>
                    </a:cubicBezTo>
                    <a:lnTo>
                      <a:pt x="843" y="1810"/>
                    </a:lnTo>
                    <a:cubicBezTo>
                      <a:pt x="845" y="1811"/>
                      <a:pt x="847" y="1811"/>
                      <a:pt x="848" y="1811"/>
                    </a:cubicBezTo>
                    <a:cubicBezTo>
                      <a:pt x="857" y="1811"/>
                      <a:pt x="832" y="1796"/>
                      <a:pt x="817" y="1781"/>
                    </a:cubicBezTo>
                    <a:cubicBezTo>
                      <a:pt x="817" y="1781"/>
                      <a:pt x="814" y="1781"/>
                      <a:pt x="810" y="1780"/>
                    </a:cubicBezTo>
                    <a:lnTo>
                      <a:pt x="810" y="1780"/>
                    </a:lnTo>
                    <a:cubicBezTo>
                      <a:pt x="812" y="1783"/>
                      <a:pt x="812" y="1785"/>
                      <a:pt x="811" y="1785"/>
                    </a:cubicBezTo>
                    <a:cubicBezTo>
                      <a:pt x="810" y="1785"/>
                      <a:pt x="809" y="1783"/>
                      <a:pt x="806" y="1779"/>
                    </a:cubicBezTo>
                    <a:lnTo>
                      <a:pt x="806" y="1779"/>
                    </a:lnTo>
                    <a:cubicBezTo>
                      <a:pt x="807" y="1779"/>
                      <a:pt x="809" y="1780"/>
                      <a:pt x="810" y="1780"/>
                    </a:cubicBezTo>
                    <a:lnTo>
                      <a:pt x="810" y="1780"/>
                    </a:lnTo>
                    <a:cubicBezTo>
                      <a:pt x="808" y="1776"/>
                      <a:pt x="803" y="1768"/>
                      <a:pt x="796" y="1761"/>
                    </a:cubicBezTo>
                    <a:lnTo>
                      <a:pt x="796" y="1761"/>
                    </a:lnTo>
                    <a:cubicBezTo>
                      <a:pt x="800" y="1769"/>
                      <a:pt x="803" y="1775"/>
                      <a:pt x="806" y="1779"/>
                    </a:cubicBezTo>
                    <a:lnTo>
                      <a:pt x="806" y="1779"/>
                    </a:lnTo>
                    <a:cubicBezTo>
                      <a:pt x="801" y="1776"/>
                      <a:pt x="796" y="1771"/>
                      <a:pt x="796" y="1761"/>
                    </a:cubicBezTo>
                    <a:lnTo>
                      <a:pt x="796" y="1761"/>
                    </a:lnTo>
                    <a:cubicBezTo>
                      <a:pt x="796" y="1761"/>
                      <a:pt x="796" y="1761"/>
                      <a:pt x="796" y="1761"/>
                    </a:cubicBezTo>
                    <a:cubicBezTo>
                      <a:pt x="796" y="1761"/>
                      <a:pt x="796" y="1734"/>
                      <a:pt x="796" y="1719"/>
                    </a:cubicBezTo>
                    <a:cubicBezTo>
                      <a:pt x="796" y="1698"/>
                      <a:pt x="796" y="1677"/>
                      <a:pt x="796" y="1656"/>
                    </a:cubicBezTo>
                    <a:cubicBezTo>
                      <a:pt x="796" y="1635"/>
                      <a:pt x="796" y="1614"/>
                      <a:pt x="817" y="1572"/>
                    </a:cubicBezTo>
                    <a:cubicBezTo>
                      <a:pt x="817" y="1551"/>
                      <a:pt x="817" y="1530"/>
                      <a:pt x="838" y="1509"/>
                    </a:cubicBezTo>
                    <a:cubicBezTo>
                      <a:pt x="838" y="1489"/>
                      <a:pt x="838" y="1468"/>
                      <a:pt x="859" y="1447"/>
                    </a:cubicBezTo>
                    <a:cubicBezTo>
                      <a:pt x="880" y="1384"/>
                      <a:pt x="921" y="1321"/>
                      <a:pt x="942" y="1258"/>
                    </a:cubicBezTo>
                    <a:cubicBezTo>
                      <a:pt x="1068" y="1007"/>
                      <a:pt x="1193" y="714"/>
                      <a:pt x="1089" y="421"/>
                    </a:cubicBezTo>
                    <a:cubicBezTo>
                      <a:pt x="1026" y="170"/>
                      <a:pt x="817" y="24"/>
                      <a:pt x="566" y="3"/>
                    </a:cubicBezTo>
                    <a:cubicBezTo>
                      <a:pt x="549" y="1"/>
                      <a:pt x="532" y="1"/>
                      <a:pt x="5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 name="Google Shape;1383;p39"/>
            <p:cNvGrpSpPr/>
            <p:nvPr/>
          </p:nvGrpSpPr>
          <p:grpSpPr>
            <a:xfrm>
              <a:off x="920478" y="434043"/>
              <a:ext cx="140447" cy="157391"/>
              <a:chOff x="4739355" y="3111737"/>
              <a:chExt cx="153393" cy="171899"/>
            </a:xfrm>
          </p:grpSpPr>
          <p:sp>
            <p:nvSpPr>
              <p:cNvPr id="1384" name="Google Shape;1384;p39"/>
              <p:cNvSpPr/>
              <p:nvPr/>
            </p:nvSpPr>
            <p:spPr>
              <a:xfrm rot="-1676928">
                <a:off x="4768106" y="3126165"/>
                <a:ext cx="89478" cy="144955"/>
              </a:xfrm>
              <a:custGeom>
                <a:rect b="b" l="l" r="r" t="t"/>
                <a:pathLst>
                  <a:path extrusionOk="0" h="5798" w="3579">
                    <a:moveTo>
                      <a:pt x="2055" y="3732"/>
                    </a:moveTo>
                    <a:cubicBezTo>
                      <a:pt x="2258" y="3732"/>
                      <a:pt x="2458" y="3776"/>
                      <a:pt x="2637" y="3873"/>
                    </a:cubicBezTo>
                    <a:cubicBezTo>
                      <a:pt x="2846" y="3998"/>
                      <a:pt x="3097" y="4249"/>
                      <a:pt x="3034" y="4521"/>
                    </a:cubicBezTo>
                    <a:cubicBezTo>
                      <a:pt x="2951" y="4814"/>
                      <a:pt x="2616" y="5003"/>
                      <a:pt x="2365" y="5107"/>
                    </a:cubicBezTo>
                    <a:cubicBezTo>
                      <a:pt x="2115" y="5218"/>
                      <a:pt x="1848" y="5272"/>
                      <a:pt x="1582" y="5272"/>
                    </a:cubicBezTo>
                    <a:cubicBezTo>
                      <a:pt x="1246" y="5272"/>
                      <a:pt x="911" y="5187"/>
                      <a:pt x="607" y="5024"/>
                    </a:cubicBezTo>
                    <a:cubicBezTo>
                      <a:pt x="590" y="5014"/>
                      <a:pt x="573" y="5006"/>
                      <a:pt x="556" y="5000"/>
                    </a:cubicBezTo>
                    <a:lnTo>
                      <a:pt x="556" y="5000"/>
                    </a:lnTo>
                    <a:cubicBezTo>
                      <a:pt x="571" y="4970"/>
                      <a:pt x="582" y="4936"/>
                      <a:pt x="586" y="4898"/>
                    </a:cubicBezTo>
                    <a:cubicBezTo>
                      <a:pt x="667" y="4222"/>
                      <a:pt x="1378" y="3732"/>
                      <a:pt x="2055" y="3732"/>
                    </a:cubicBezTo>
                    <a:close/>
                    <a:moveTo>
                      <a:pt x="617" y="1"/>
                    </a:moveTo>
                    <a:cubicBezTo>
                      <a:pt x="516" y="1"/>
                      <a:pt x="423" y="58"/>
                      <a:pt x="398" y="190"/>
                    </a:cubicBezTo>
                    <a:cubicBezTo>
                      <a:pt x="126" y="1739"/>
                      <a:pt x="1" y="3329"/>
                      <a:pt x="63" y="4898"/>
                    </a:cubicBezTo>
                    <a:cubicBezTo>
                      <a:pt x="63" y="5040"/>
                      <a:pt x="140" y="5122"/>
                      <a:pt x="235" y="5148"/>
                    </a:cubicBezTo>
                    <a:lnTo>
                      <a:pt x="235" y="5148"/>
                    </a:lnTo>
                    <a:cubicBezTo>
                      <a:pt x="186" y="5254"/>
                      <a:pt x="202" y="5387"/>
                      <a:pt x="335" y="5463"/>
                    </a:cubicBezTo>
                    <a:cubicBezTo>
                      <a:pt x="726" y="5686"/>
                      <a:pt x="1163" y="5798"/>
                      <a:pt x="1603" y="5798"/>
                    </a:cubicBezTo>
                    <a:cubicBezTo>
                      <a:pt x="1823" y="5798"/>
                      <a:pt x="2044" y="5770"/>
                      <a:pt x="2260" y="5714"/>
                    </a:cubicBezTo>
                    <a:cubicBezTo>
                      <a:pt x="2825" y="5547"/>
                      <a:pt x="3558" y="5128"/>
                      <a:pt x="3578" y="4459"/>
                    </a:cubicBezTo>
                    <a:cubicBezTo>
                      <a:pt x="3578" y="3873"/>
                      <a:pt x="3034" y="3413"/>
                      <a:pt x="2511" y="3287"/>
                    </a:cubicBezTo>
                    <a:cubicBezTo>
                      <a:pt x="2355" y="3241"/>
                      <a:pt x="2194" y="3220"/>
                      <a:pt x="2033" y="3220"/>
                    </a:cubicBezTo>
                    <a:cubicBezTo>
                      <a:pt x="1678" y="3220"/>
                      <a:pt x="1322" y="3323"/>
                      <a:pt x="1005" y="3496"/>
                    </a:cubicBezTo>
                    <a:cubicBezTo>
                      <a:pt x="845" y="3592"/>
                      <a:pt x="704" y="3705"/>
                      <a:pt x="581" y="3833"/>
                    </a:cubicBezTo>
                    <a:lnTo>
                      <a:pt x="581" y="3833"/>
                    </a:lnTo>
                    <a:cubicBezTo>
                      <a:pt x="601" y="2661"/>
                      <a:pt x="708" y="1493"/>
                      <a:pt x="900" y="337"/>
                    </a:cubicBezTo>
                    <a:cubicBezTo>
                      <a:pt x="938" y="134"/>
                      <a:pt x="770" y="1"/>
                      <a:pt x="6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9"/>
              <p:cNvSpPr/>
              <p:nvPr/>
            </p:nvSpPr>
            <p:spPr>
              <a:xfrm rot="-1676928">
                <a:off x="4831544" y="3121031"/>
                <a:ext cx="52327" cy="50902"/>
              </a:xfrm>
              <a:custGeom>
                <a:rect b="b" l="l" r="r" t="t"/>
                <a:pathLst>
                  <a:path extrusionOk="0" h="2036" w="2093">
                    <a:moveTo>
                      <a:pt x="837" y="713"/>
                    </a:moveTo>
                    <a:cubicBezTo>
                      <a:pt x="825" y="725"/>
                      <a:pt x="820" y="737"/>
                      <a:pt x="822" y="737"/>
                    </a:cubicBezTo>
                    <a:cubicBezTo>
                      <a:pt x="823" y="737"/>
                      <a:pt x="829" y="731"/>
                      <a:pt x="837" y="713"/>
                    </a:cubicBezTo>
                    <a:close/>
                    <a:moveTo>
                      <a:pt x="828" y="0"/>
                    </a:moveTo>
                    <a:cubicBezTo>
                      <a:pt x="563" y="0"/>
                      <a:pt x="301" y="99"/>
                      <a:pt x="105" y="295"/>
                    </a:cubicBezTo>
                    <a:cubicBezTo>
                      <a:pt x="0" y="399"/>
                      <a:pt x="0" y="588"/>
                      <a:pt x="105" y="671"/>
                    </a:cubicBezTo>
                    <a:cubicBezTo>
                      <a:pt x="157" y="724"/>
                      <a:pt x="220" y="750"/>
                      <a:pt x="286" y="750"/>
                    </a:cubicBezTo>
                    <a:cubicBezTo>
                      <a:pt x="351" y="750"/>
                      <a:pt x="419" y="724"/>
                      <a:pt x="482" y="671"/>
                    </a:cubicBezTo>
                    <a:cubicBezTo>
                      <a:pt x="482" y="650"/>
                      <a:pt x="503" y="650"/>
                      <a:pt x="524" y="629"/>
                    </a:cubicBezTo>
                    <a:cubicBezTo>
                      <a:pt x="544" y="609"/>
                      <a:pt x="586" y="588"/>
                      <a:pt x="607" y="567"/>
                    </a:cubicBezTo>
                    <a:cubicBezTo>
                      <a:pt x="628" y="567"/>
                      <a:pt x="649" y="567"/>
                      <a:pt x="649" y="546"/>
                    </a:cubicBezTo>
                    <a:cubicBezTo>
                      <a:pt x="691" y="546"/>
                      <a:pt x="733" y="525"/>
                      <a:pt x="754" y="525"/>
                    </a:cubicBezTo>
                    <a:lnTo>
                      <a:pt x="893" y="525"/>
                    </a:lnTo>
                    <a:cubicBezTo>
                      <a:pt x="885" y="558"/>
                      <a:pt x="872" y="590"/>
                      <a:pt x="858" y="629"/>
                    </a:cubicBezTo>
                    <a:cubicBezTo>
                      <a:pt x="858" y="650"/>
                      <a:pt x="837" y="692"/>
                      <a:pt x="837" y="713"/>
                    </a:cubicBezTo>
                    <a:cubicBezTo>
                      <a:pt x="837" y="734"/>
                      <a:pt x="816" y="734"/>
                      <a:pt x="816" y="755"/>
                    </a:cubicBezTo>
                    <a:cubicBezTo>
                      <a:pt x="796" y="797"/>
                      <a:pt x="754" y="860"/>
                      <a:pt x="733" y="901"/>
                    </a:cubicBezTo>
                    <a:cubicBezTo>
                      <a:pt x="716" y="918"/>
                      <a:pt x="699" y="935"/>
                      <a:pt x="693" y="952"/>
                    </a:cubicBezTo>
                    <a:lnTo>
                      <a:pt x="693" y="952"/>
                    </a:lnTo>
                    <a:cubicBezTo>
                      <a:pt x="685" y="959"/>
                      <a:pt x="663" y="985"/>
                      <a:pt x="649" y="985"/>
                    </a:cubicBezTo>
                    <a:cubicBezTo>
                      <a:pt x="628" y="1048"/>
                      <a:pt x="586" y="1090"/>
                      <a:pt x="524" y="1111"/>
                    </a:cubicBezTo>
                    <a:cubicBezTo>
                      <a:pt x="524" y="1132"/>
                      <a:pt x="503" y="1132"/>
                      <a:pt x="503" y="1153"/>
                    </a:cubicBezTo>
                    <a:cubicBezTo>
                      <a:pt x="482" y="1173"/>
                      <a:pt x="461" y="1173"/>
                      <a:pt x="419" y="1194"/>
                    </a:cubicBezTo>
                    <a:cubicBezTo>
                      <a:pt x="377" y="1236"/>
                      <a:pt x="314" y="1257"/>
                      <a:pt x="272" y="1278"/>
                    </a:cubicBezTo>
                    <a:cubicBezTo>
                      <a:pt x="168" y="1320"/>
                      <a:pt x="126" y="1445"/>
                      <a:pt x="147" y="1550"/>
                    </a:cubicBezTo>
                    <a:cubicBezTo>
                      <a:pt x="147" y="1634"/>
                      <a:pt x="231" y="1738"/>
                      <a:pt x="335" y="1759"/>
                    </a:cubicBezTo>
                    <a:cubicBezTo>
                      <a:pt x="796" y="1843"/>
                      <a:pt x="1256" y="1948"/>
                      <a:pt x="1737" y="2031"/>
                    </a:cubicBezTo>
                    <a:cubicBezTo>
                      <a:pt x="1753" y="2034"/>
                      <a:pt x="1769" y="2035"/>
                      <a:pt x="1786" y="2035"/>
                    </a:cubicBezTo>
                    <a:cubicBezTo>
                      <a:pt x="1902" y="2035"/>
                      <a:pt x="2033" y="1971"/>
                      <a:pt x="2051" y="1843"/>
                    </a:cubicBezTo>
                    <a:cubicBezTo>
                      <a:pt x="2093" y="1717"/>
                      <a:pt x="2009" y="1550"/>
                      <a:pt x="1863" y="1529"/>
                    </a:cubicBezTo>
                    <a:cubicBezTo>
                      <a:pt x="1585" y="1479"/>
                      <a:pt x="1308" y="1421"/>
                      <a:pt x="1025" y="1364"/>
                    </a:cubicBezTo>
                    <a:lnTo>
                      <a:pt x="1025" y="1364"/>
                    </a:lnTo>
                    <a:cubicBezTo>
                      <a:pt x="1276" y="1082"/>
                      <a:pt x="1423" y="714"/>
                      <a:pt x="1423" y="337"/>
                    </a:cubicBezTo>
                    <a:cubicBezTo>
                      <a:pt x="1423" y="253"/>
                      <a:pt x="1381" y="148"/>
                      <a:pt x="1298" y="106"/>
                    </a:cubicBezTo>
                    <a:cubicBezTo>
                      <a:pt x="1149" y="36"/>
                      <a:pt x="988" y="0"/>
                      <a:pt x="8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 name="Google Shape;1386;p39"/>
            <p:cNvGrpSpPr/>
            <p:nvPr/>
          </p:nvGrpSpPr>
          <p:grpSpPr>
            <a:xfrm rot="-1050648">
              <a:off x="8149149" y="3807822"/>
              <a:ext cx="617386" cy="241286"/>
              <a:chOff x="7680442" y="621300"/>
              <a:chExt cx="674275" cy="263500"/>
            </a:xfrm>
          </p:grpSpPr>
          <p:sp>
            <p:nvSpPr>
              <p:cNvPr id="1387" name="Google Shape;1387;p39"/>
              <p:cNvSpPr/>
              <p:nvPr/>
            </p:nvSpPr>
            <p:spPr>
              <a:xfrm>
                <a:off x="7680442" y="621300"/>
                <a:ext cx="110150" cy="197625"/>
              </a:xfrm>
              <a:custGeom>
                <a:rect b="b" l="l" r="r" t="t"/>
                <a:pathLst>
                  <a:path extrusionOk="0" h="7905" w="4406">
                    <a:moveTo>
                      <a:pt x="1542" y="1"/>
                    </a:moveTo>
                    <a:cubicBezTo>
                      <a:pt x="1432" y="1"/>
                      <a:pt x="1315" y="56"/>
                      <a:pt x="1256" y="183"/>
                    </a:cubicBezTo>
                    <a:cubicBezTo>
                      <a:pt x="356" y="2401"/>
                      <a:pt x="0" y="4849"/>
                      <a:pt x="251" y="7234"/>
                    </a:cubicBezTo>
                    <a:cubicBezTo>
                      <a:pt x="263" y="7401"/>
                      <a:pt x="398" y="7500"/>
                      <a:pt x="526" y="7500"/>
                    </a:cubicBezTo>
                    <a:cubicBezTo>
                      <a:pt x="624" y="7500"/>
                      <a:pt x="718" y="7444"/>
                      <a:pt x="754" y="7318"/>
                    </a:cubicBezTo>
                    <a:cubicBezTo>
                      <a:pt x="921" y="6794"/>
                      <a:pt x="1109" y="6271"/>
                      <a:pt x="1381" y="5790"/>
                    </a:cubicBezTo>
                    <a:cubicBezTo>
                      <a:pt x="1530" y="5511"/>
                      <a:pt x="2026" y="4769"/>
                      <a:pt x="2443" y="4769"/>
                    </a:cubicBezTo>
                    <a:cubicBezTo>
                      <a:pt x="2495" y="4769"/>
                      <a:pt x="2546" y="4781"/>
                      <a:pt x="2595" y="4807"/>
                    </a:cubicBezTo>
                    <a:cubicBezTo>
                      <a:pt x="2971" y="5016"/>
                      <a:pt x="3013" y="5790"/>
                      <a:pt x="3118" y="6146"/>
                    </a:cubicBezTo>
                    <a:cubicBezTo>
                      <a:pt x="3285" y="6732"/>
                      <a:pt x="3536" y="7276"/>
                      <a:pt x="3850" y="7778"/>
                    </a:cubicBezTo>
                    <a:cubicBezTo>
                      <a:pt x="3901" y="7868"/>
                      <a:pt x="3978" y="7904"/>
                      <a:pt x="4055" y="7904"/>
                    </a:cubicBezTo>
                    <a:cubicBezTo>
                      <a:pt x="4230" y="7904"/>
                      <a:pt x="4406" y="7716"/>
                      <a:pt x="4290" y="7527"/>
                    </a:cubicBezTo>
                    <a:cubicBezTo>
                      <a:pt x="3871" y="6836"/>
                      <a:pt x="3641" y="6146"/>
                      <a:pt x="3453" y="5372"/>
                    </a:cubicBezTo>
                    <a:cubicBezTo>
                      <a:pt x="3327" y="4890"/>
                      <a:pt x="3076" y="4305"/>
                      <a:pt x="2532" y="4263"/>
                    </a:cubicBezTo>
                    <a:cubicBezTo>
                      <a:pt x="2512" y="4261"/>
                      <a:pt x="2492" y="4261"/>
                      <a:pt x="2472" y="4261"/>
                    </a:cubicBezTo>
                    <a:cubicBezTo>
                      <a:pt x="1891" y="4261"/>
                      <a:pt x="1392" y="4842"/>
                      <a:pt x="1088" y="5267"/>
                    </a:cubicBezTo>
                    <a:cubicBezTo>
                      <a:pt x="934" y="5495"/>
                      <a:pt x="808" y="5735"/>
                      <a:pt x="698" y="5982"/>
                    </a:cubicBezTo>
                    <a:lnTo>
                      <a:pt x="698" y="5982"/>
                    </a:lnTo>
                    <a:cubicBezTo>
                      <a:pt x="667" y="4049"/>
                      <a:pt x="1039" y="2115"/>
                      <a:pt x="1779" y="308"/>
                    </a:cubicBezTo>
                    <a:cubicBezTo>
                      <a:pt x="1854" y="121"/>
                      <a:pt x="1705" y="1"/>
                      <a:pt x="15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9"/>
              <p:cNvSpPr/>
              <p:nvPr/>
            </p:nvSpPr>
            <p:spPr>
              <a:xfrm>
                <a:off x="7775117" y="653250"/>
                <a:ext cx="36650" cy="65850"/>
              </a:xfrm>
              <a:custGeom>
                <a:rect b="b" l="l" r="r" t="t"/>
                <a:pathLst>
                  <a:path extrusionOk="0" h="2634" w="1466">
                    <a:moveTo>
                      <a:pt x="897" y="0"/>
                    </a:moveTo>
                    <a:cubicBezTo>
                      <a:pt x="671" y="0"/>
                      <a:pt x="450" y="66"/>
                      <a:pt x="272" y="202"/>
                    </a:cubicBezTo>
                    <a:cubicBezTo>
                      <a:pt x="147" y="286"/>
                      <a:pt x="105" y="432"/>
                      <a:pt x="168" y="558"/>
                    </a:cubicBezTo>
                    <a:cubicBezTo>
                      <a:pt x="225" y="644"/>
                      <a:pt x="322" y="700"/>
                      <a:pt x="418" y="700"/>
                    </a:cubicBezTo>
                    <a:cubicBezTo>
                      <a:pt x="462" y="700"/>
                      <a:pt x="505" y="688"/>
                      <a:pt x="544" y="662"/>
                    </a:cubicBezTo>
                    <a:cubicBezTo>
                      <a:pt x="637" y="592"/>
                      <a:pt x="737" y="549"/>
                      <a:pt x="843" y="538"/>
                    </a:cubicBezTo>
                    <a:lnTo>
                      <a:pt x="843" y="538"/>
                    </a:lnTo>
                    <a:cubicBezTo>
                      <a:pt x="693" y="1005"/>
                      <a:pt x="435" y="1424"/>
                      <a:pt x="105" y="1771"/>
                    </a:cubicBezTo>
                    <a:cubicBezTo>
                      <a:pt x="0" y="1876"/>
                      <a:pt x="0" y="2043"/>
                      <a:pt x="105" y="2148"/>
                    </a:cubicBezTo>
                    <a:cubicBezTo>
                      <a:pt x="335" y="2399"/>
                      <a:pt x="649" y="2587"/>
                      <a:pt x="1005" y="2629"/>
                    </a:cubicBezTo>
                    <a:cubicBezTo>
                      <a:pt x="1027" y="2632"/>
                      <a:pt x="1050" y="2634"/>
                      <a:pt x="1071" y="2634"/>
                    </a:cubicBezTo>
                    <a:cubicBezTo>
                      <a:pt x="1188" y="2634"/>
                      <a:pt x="1283" y="2582"/>
                      <a:pt x="1319" y="2441"/>
                    </a:cubicBezTo>
                    <a:cubicBezTo>
                      <a:pt x="1360" y="2336"/>
                      <a:pt x="1277" y="2148"/>
                      <a:pt x="1151" y="2127"/>
                    </a:cubicBezTo>
                    <a:cubicBezTo>
                      <a:pt x="964" y="2098"/>
                      <a:pt x="796" y="2039"/>
                      <a:pt x="649" y="1937"/>
                    </a:cubicBezTo>
                    <a:lnTo>
                      <a:pt x="649" y="1937"/>
                    </a:lnTo>
                    <a:cubicBezTo>
                      <a:pt x="1030" y="1480"/>
                      <a:pt x="1297" y="951"/>
                      <a:pt x="1423" y="390"/>
                    </a:cubicBezTo>
                    <a:cubicBezTo>
                      <a:pt x="1465" y="244"/>
                      <a:pt x="1381" y="118"/>
                      <a:pt x="1256" y="55"/>
                    </a:cubicBezTo>
                    <a:cubicBezTo>
                      <a:pt x="1139" y="19"/>
                      <a:pt x="1017" y="0"/>
                      <a:pt x="8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9"/>
              <p:cNvSpPr/>
              <p:nvPr/>
            </p:nvSpPr>
            <p:spPr>
              <a:xfrm>
                <a:off x="7863517" y="799000"/>
                <a:ext cx="55475" cy="13100"/>
              </a:xfrm>
              <a:custGeom>
                <a:rect b="b" l="l" r="r" t="t"/>
                <a:pathLst>
                  <a:path extrusionOk="0" h="524" w="2219">
                    <a:moveTo>
                      <a:pt x="273" y="0"/>
                    </a:moveTo>
                    <a:cubicBezTo>
                      <a:pt x="147" y="0"/>
                      <a:pt x="1" y="126"/>
                      <a:pt x="21" y="251"/>
                    </a:cubicBezTo>
                    <a:cubicBezTo>
                      <a:pt x="21" y="398"/>
                      <a:pt x="126" y="523"/>
                      <a:pt x="273" y="523"/>
                    </a:cubicBezTo>
                    <a:lnTo>
                      <a:pt x="1946" y="523"/>
                    </a:lnTo>
                    <a:cubicBezTo>
                      <a:pt x="2072" y="523"/>
                      <a:pt x="2218" y="398"/>
                      <a:pt x="2198" y="272"/>
                    </a:cubicBezTo>
                    <a:cubicBezTo>
                      <a:pt x="2198" y="126"/>
                      <a:pt x="2093"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9"/>
              <p:cNvSpPr/>
              <p:nvPr/>
            </p:nvSpPr>
            <p:spPr>
              <a:xfrm>
                <a:off x="7863517" y="831425"/>
                <a:ext cx="50200" cy="15775"/>
              </a:xfrm>
              <a:custGeom>
                <a:rect b="b" l="l" r="r" t="t"/>
                <a:pathLst>
                  <a:path extrusionOk="0" h="631" w="2008">
                    <a:moveTo>
                      <a:pt x="273" y="1"/>
                    </a:moveTo>
                    <a:cubicBezTo>
                      <a:pt x="126" y="1"/>
                      <a:pt x="1" y="126"/>
                      <a:pt x="1" y="273"/>
                    </a:cubicBezTo>
                    <a:cubicBezTo>
                      <a:pt x="21" y="419"/>
                      <a:pt x="126" y="524"/>
                      <a:pt x="273" y="524"/>
                    </a:cubicBezTo>
                    <a:cubicBezTo>
                      <a:pt x="754" y="566"/>
                      <a:pt x="1256" y="586"/>
                      <a:pt x="1737" y="628"/>
                    </a:cubicBezTo>
                    <a:cubicBezTo>
                      <a:pt x="1745" y="630"/>
                      <a:pt x="1754" y="630"/>
                      <a:pt x="1762" y="630"/>
                    </a:cubicBezTo>
                    <a:cubicBezTo>
                      <a:pt x="1881" y="630"/>
                      <a:pt x="2008" y="495"/>
                      <a:pt x="1988" y="377"/>
                    </a:cubicBezTo>
                    <a:cubicBezTo>
                      <a:pt x="1988" y="210"/>
                      <a:pt x="1884" y="126"/>
                      <a:pt x="1737" y="105"/>
                    </a:cubicBezTo>
                    <a:cubicBezTo>
                      <a:pt x="1256" y="63"/>
                      <a:pt x="754" y="42"/>
                      <a:pt x="2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9"/>
              <p:cNvSpPr/>
              <p:nvPr/>
            </p:nvSpPr>
            <p:spPr>
              <a:xfrm>
                <a:off x="7959767" y="765775"/>
                <a:ext cx="148775" cy="96250"/>
              </a:xfrm>
              <a:custGeom>
                <a:rect b="b" l="l" r="r" t="t"/>
                <a:pathLst>
                  <a:path extrusionOk="0" h="3850" w="5951">
                    <a:moveTo>
                      <a:pt x="2396" y="518"/>
                    </a:moveTo>
                    <a:cubicBezTo>
                      <a:pt x="2614" y="518"/>
                      <a:pt x="2830" y="553"/>
                      <a:pt x="3034" y="627"/>
                    </a:cubicBezTo>
                    <a:lnTo>
                      <a:pt x="3034" y="627"/>
                    </a:lnTo>
                    <a:cubicBezTo>
                      <a:pt x="3017" y="649"/>
                      <a:pt x="3003" y="674"/>
                      <a:pt x="2993" y="702"/>
                    </a:cubicBezTo>
                    <a:cubicBezTo>
                      <a:pt x="2905" y="949"/>
                      <a:pt x="2863" y="1210"/>
                      <a:pt x="2864" y="1471"/>
                    </a:cubicBezTo>
                    <a:lnTo>
                      <a:pt x="2864" y="1471"/>
                    </a:lnTo>
                    <a:cubicBezTo>
                      <a:pt x="2741" y="1826"/>
                      <a:pt x="2527" y="2152"/>
                      <a:pt x="2197" y="2355"/>
                    </a:cubicBezTo>
                    <a:cubicBezTo>
                      <a:pt x="2026" y="2464"/>
                      <a:pt x="1826" y="2518"/>
                      <a:pt x="1626" y="2518"/>
                    </a:cubicBezTo>
                    <a:cubicBezTo>
                      <a:pt x="1288" y="2518"/>
                      <a:pt x="951" y="2364"/>
                      <a:pt x="754" y="2062"/>
                    </a:cubicBezTo>
                    <a:cubicBezTo>
                      <a:pt x="377" y="1476"/>
                      <a:pt x="1068" y="890"/>
                      <a:pt x="1570" y="681"/>
                    </a:cubicBezTo>
                    <a:cubicBezTo>
                      <a:pt x="1834" y="575"/>
                      <a:pt x="2116" y="518"/>
                      <a:pt x="2396" y="518"/>
                    </a:cubicBezTo>
                    <a:close/>
                    <a:moveTo>
                      <a:pt x="2416" y="0"/>
                    </a:moveTo>
                    <a:cubicBezTo>
                      <a:pt x="2187" y="0"/>
                      <a:pt x="1958" y="33"/>
                      <a:pt x="1737" y="95"/>
                    </a:cubicBezTo>
                    <a:cubicBezTo>
                      <a:pt x="1089" y="262"/>
                      <a:pt x="398" y="681"/>
                      <a:pt x="189" y="1350"/>
                    </a:cubicBezTo>
                    <a:cubicBezTo>
                      <a:pt x="0" y="1936"/>
                      <a:pt x="314" y="2543"/>
                      <a:pt x="858" y="2836"/>
                    </a:cubicBezTo>
                    <a:cubicBezTo>
                      <a:pt x="1102" y="2976"/>
                      <a:pt x="1370" y="3045"/>
                      <a:pt x="1637" y="3045"/>
                    </a:cubicBezTo>
                    <a:cubicBezTo>
                      <a:pt x="1968" y="3045"/>
                      <a:pt x="2296" y="2939"/>
                      <a:pt x="2574" y="2731"/>
                    </a:cubicBezTo>
                    <a:cubicBezTo>
                      <a:pt x="2745" y="2612"/>
                      <a:pt x="2889" y="2468"/>
                      <a:pt x="3010" y="2306"/>
                    </a:cubicBezTo>
                    <a:lnTo>
                      <a:pt x="3010" y="2306"/>
                    </a:lnTo>
                    <a:cubicBezTo>
                      <a:pt x="3102" y="2564"/>
                      <a:pt x="3237" y="2808"/>
                      <a:pt x="3411" y="3024"/>
                    </a:cubicBezTo>
                    <a:cubicBezTo>
                      <a:pt x="3869" y="3570"/>
                      <a:pt x="4534" y="3849"/>
                      <a:pt x="5232" y="3849"/>
                    </a:cubicBezTo>
                    <a:cubicBezTo>
                      <a:pt x="5364" y="3849"/>
                      <a:pt x="5496" y="3839"/>
                      <a:pt x="5629" y="3819"/>
                    </a:cubicBezTo>
                    <a:cubicBezTo>
                      <a:pt x="5950" y="3779"/>
                      <a:pt x="5828" y="3315"/>
                      <a:pt x="5522" y="3315"/>
                    </a:cubicBezTo>
                    <a:cubicBezTo>
                      <a:pt x="5509" y="3315"/>
                      <a:pt x="5496" y="3315"/>
                      <a:pt x="5482" y="3317"/>
                    </a:cubicBezTo>
                    <a:cubicBezTo>
                      <a:pt x="5396" y="3329"/>
                      <a:pt x="5310" y="3334"/>
                      <a:pt x="5226" y="3334"/>
                    </a:cubicBezTo>
                    <a:cubicBezTo>
                      <a:pt x="4196" y="3334"/>
                      <a:pt x="3425" y="2482"/>
                      <a:pt x="3393" y="1510"/>
                    </a:cubicBezTo>
                    <a:lnTo>
                      <a:pt x="3393" y="1510"/>
                    </a:lnTo>
                    <a:cubicBezTo>
                      <a:pt x="3451" y="1309"/>
                      <a:pt x="3488" y="1100"/>
                      <a:pt x="3506" y="891"/>
                    </a:cubicBezTo>
                    <a:lnTo>
                      <a:pt x="3506" y="891"/>
                    </a:lnTo>
                    <a:cubicBezTo>
                      <a:pt x="3545" y="914"/>
                      <a:pt x="3583" y="924"/>
                      <a:pt x="3619" y="924"/>
                    </a:cubicBezTo>
                    <a:cubicBezTo>
                      <a:pt x="3821" y="924"/>
                      <a:pt x="3947" y="600"/>
                      <a:pt x="3725" y="430"/>
                    </a:cubicBezTo>
                    <a:cubicBezTo>
                      <a:pt x="3346" y="135"/>
                      <a:pt x="2883" y="0"/>
                      <a:pt x="24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9"/>
              <p:cNvSpPr/>
              <p:nvPr/>
            </p:nvSpPr>
            <p:spPr>
              <a:xfrm>
                <a:off x="8067517" y="726225"/>
                <a:ext cx="35075" cy="59200"/>
              </a:xfrm>
              <a:custGeom>
                <a:rect b="b" l="l" r="r" t="t"/>
                <a:pathLst>
                  <a:path extrusionOk="0" h="2368" w="1403">
                    <a:moveTo>
                      <a:pt x="503" y="505"/>
                    </a:moveTo>
                    <a:cubicBezTo>
                      <a:pt x="509" y="505"/>
                      <a:pt x="510" y="507"/>
                      <a:pt x="508" y="510"/>
                    </a:cubicBezTo>
                    <a:lnTo>
                      <a:pt x="508" y="510"/>
                    </a:lnTo>
                    <a:cubicBezTo>
                      <a:pt x="507" y="511"/>
                      <a:pt x="506" y="511"/>
                      <a:pt x="505" y="511"/>
                    </a:cubicBezTo>
                    <a:cubicBezTo>
                      <a:pt x="504" y="511"/>
                      <a:pt x="503" y="509"/>
                      <a:pt x="503" y="505"/>
                    </a:cubicBezTo>
                    <a:close/>
                    <a:moveTo>
                      <a:pt x="563" y="531"/>
                    </a:moveTo>
                    <a:cubicBezTo>
                      <a:pt x="573" y="538"/>
                      <a:pt x="587" y="547"/>
                      <a:pt x="587" y="547"/>
                    </a:cubicBezTo>
                    <a:cubicBezTo>
                      <a:pt x="587" y="547"/>
                      <a:pt x="576" y="537"/>
                      <a:pt x="563" y="531"/>
                    </a:cubicBezTo>
                    <a:close/>
                    <a:moveTo>
                      <a:pt x="896" y="1840"/>
                    </a:moveTo>
                    <a:cubicBezTo>
                      <a:pt x="895" y="1840"/>
                      <a:pt x="895" y="1841"/>
                      <a:pt x="894" y="1841"/>
                    </a:cubicBezTo>
                    <a:lnTo>
                      <a:pt x="894" y="1841"/>
                    </a:lnTo>
                    <a:cubicBezTo>
                      <a:pt x="894" y="1841"/>
                      <a:pt x="894" y="1841"/>
                      <a:pt x="894" y="1841"/>
                    </a:cubicBezTo>
                    <a:lnTo>
                      <a:pt x="894" y="1841"/>
                    </a:lnTo>
                    <a:cubicBezTo>
                      <a:pt x="895" y="1840"/>
                      <a:pt x="895" y="1840"/>
                      <a:pt x="896" y="1840"/>
                    </a:cubicBezTo>
                    <a:close/>
                    <a:moveTo>
                      <a:pt x="516" y="1"/>
                    </a:moveTo>
                    <a:cubicBezTo>
                      <a:pt x="298" y="1"/>
                      <a:pt x="61" y="126"/>
                      <a:pt x="22" y="359"/>
                    </a:cubicBezTo>
                    <a:cubicBezTo>
                      <a:pt x="1" y="505"/>
                      <a:pt x="43" y="652"/>
                      <a:pt x="210" y="693"/>
                    </a:cubicBezTo>
                    <a:cubicBezTo>
                      <a:pt x="226" y="696"/>
                      <a:pt x="242" y="697"/>
                      <a:pt x="259" y="697"/>
                    </a:cubicBezTo>
                    <a:cubicBezTo>
                      <a:pt x="369" y="697"/>
                      <a:pt x="491" y="640"/>
                      <a:pt x="520" y="526"/>
                    </a:cubicBezTo>
                    <a:lnTo>
                      <a:pt x="545" y="526"/>
                    </a:lnTo>
                    <a:cubicBezTo>
                      <a:pt x="551" y="526"/>
                      <a:pt x="557" y="528"/>
                      <a:pt x="563" y="531"/>
                    </a:cubicBezTo>
                    <a:lnTo>
                      <a:pt x="563" y="531"/>
                    </a:lnTo>
                    <a:cubicBezTo>
                      <a:pt x="561" y="529"/>
                      <a:pt x="559" y="527"/>
                      <a:pt x="557" y="526"/>
                    </a:cubicBezTo>
                    <a:lnTo>
                      <a:pt x="566" y="526"/>
                    </a:lnTo>
                    <a:cubicBezTo>
                      <a:pt x="563" y="526"/>
                      <a:pt x="559" y="526"/>
                      <a:pt x="556" y="525"/>
                    </a:cubicBezTo>
                    <a:lnTo>
                      <a:pt x="556" y="525"/>
                    </a:lnTo>
                    <a:cubicBezTo>
                      <a:pt x="552" y="522"/>
                      <a:pt x="550" y="520"/>
                      <a:pt x="552" y="520"/>
                    </a:cubicBezTo>
                    <a:lnTo>
                      <a:pt x="552" y="520"/>
                    </a:lnTo>
                    <a:cubicBezTo>
                      <a:pt x="553" y="520"/>
                      <a:pt x="557" y="522"/>
                      <a:pt x="566" y="526"/>
                    </a:cubicBezTo>
                    <a:cubicBezTo>
                      <a:pt x="566" y="526"/>
                      <a:pt x="608" y="547"/>
                      <a:pt x="608" y="547"/>
                    </a:cubicBezTo>
                    <a:cubicBezTo>
                      <a:pt x="608" y="547"/>
                      <a:pt x="589" y="538"/>
                      <a:pt x="583" y="538"/>
                    </a:cubicBezTo>
                    <a:cubicBezTo>
                      <a:pt x="580" y="538"/>
                      <a:pt x="580" y="540"/>
                      <a:pt x="587" y="547"/>
                    </a:cubicBezTo>
                    <a:cubicBezTo>
                      <a:pt x="587" y="555"/>
                      <a:pt x="587" y="568"/>
                      <a:pt x="587" y="568"/>
                    </a:cubicBezTo>
                    <a:cubicBezTo>
                      <a:pt x="587" y="568"/>
                      <a:pt x="602" y="614"/>
                      <a:pt x="606" y="614"/>
                    </a:cubicBezTo>
                    <a:cubicBezTo>
                      <a:pt x="607" y="614"/>
                      <a:pt x="608" y="613"/>
                      <a:pt x="608" y="610"/>
                    </a:cubicBezTo>
                    <a:cubicBezTo>
                      <a:pt x="608" y="618"/>
                      <a:pt x="608" y="631"/>
                      <a:pt x="608" y="631"/>
                    </a:cubicBezTo>
                    <a:lnTo>
                      <a:pt x="608" y="672"/>
                    </a:lnTo>
                    <a:cubicBezTo>
                      <a:pt x="608" y="672"/>
                      <a:pt x="608" y="693"/>
                      <a:pt x="608" y="714"/>
                    </a:cubicBezTo>
                    <a:cubicBezTo>
                      <a:pt x="587" y="777"/>
                      <a:pt x="566" y="840"/>
                      <a:pt x="545" y="903"/>
                    </a:cubicBezTo>
                    <a:cubicBezTo>
                      <a:pt x="545" y="900"/>
                      <a:pt x="544" y="898"/>
                      <a:pt x="544" y="898"/>
                    </a:cubicBezTo>
                    <a:cubicBezTo>
                      <a:pt x="539" y="898"/>
                      <a:pt x="524" y="945"/>
                      <a:pt x="524" y="945"/>
                    </a:cubicBezTo>
                    <a:cubicBezTo>
                      <a:pt x="503" y="965"/>
                      <a:pt x="503" y="986"/>
                      <a:pt x="482" y="1007"/>
                    </a:cubicBezTo>
                    <a:cubicBezTo>
                      <a:pt x="461" y="1070"/>
                      <a:pt x="419" y="1133"/>
                      <a:pt x="398" y="1196"/>
                    </a:cubicBezTo>
                    <a:cubicBezTo>
                      <a:pt x="336" y="1342"/>
                      <a:pt x="294" y="1489"/>
                      <a:pt x="273" y="1635"/>
                    </a:cubicBezTo>
                    <a:cubicBezTo>
                      <a:pt x="252" y="1886"/>
                      <a:pt x="377" y="2137"/>
                      <a:pt x="587" y="2263"/>
                    </a:cubicBezTo>
                    <a:cubicBezTo>
                      <a:pt x="691" y="2325"/>
                      <a:pt x="817" y="2367"/>
                      <a:pt x="921" y="2367"/>
                    </a:cubicBezTo>
                    <a:cubicBezTo>
                      <a:pt x="1089" y="2346"/>
                      <a:pt x="1214" y="2263"/>
                      <a:pt x="1319" y="2137"/>
                    </a:cubicBezTo>
                    <a:cubicBezTo>
                      <a:pt x="1403" y="2033"/>
                      <a:pt x="1340" y="1844"/>
                      <a:pt x="1214" y="1781"/>
                    </a:cubicBezTo>
                    <a:cubicBezTo>
                      <a:pt x="1175" y="1762"/>
                      <a:pt x="1135" y="1753"/>
                      <a:pt x="1094" y="1753"/>
                    </a:cubicBezTo>
                    <a:cubicBezTo>
                      <a:pt x="1024" y="1753"/>
                      <a:pt x="955" y="1781"/>
                      <a:pt x="900" y="1835"/>
                    </a:cubicBezTo>
                    <a:lnTo>
                      <a:pt x="900" y="1835"/>
                    </a:lnTo>
                    <a:cubicBezTo>
                      <a:pt x="901" y="1835"/>
                      <a:pt x="902" y="1835"/>
                      <a:pt x="903" y="1835"/>
                    </a:cubicBezTo>
                    <a:lnTo>
                      <a:pt x="903" y="1835"/>
                    </a:lnTo>
                    <a:cubicBezTo>
                      <a:pt x="913" y="1829"/>
                      <a:pt x="921" y="1823"/>
                      <a:pt x="921" y="1823"/>
                    </a:cubicBezTo>
                    <a:lnTo>
                      <a:pt x="921" y="1823"/>
                    </a:lnTo>
                    <a:cubicBezTo>
                      <a:pt x="916" y="1828"/>
                      <a:pt x="912" y="1832"/>
                      <a:pt x="909" y="1835"/>
                    </a:cubicBezTo>
                    <a:lnTo>
                      <a:pt x="909" y="1835"/>
                    </a:lnTo>
                    <a:cubicBezTo>
                      <a:pt x="924" y="1837"/>
                      <a:pt x="934" y="1844"/>
                      <a:pt x="921" y="1844"/>
                    </a:cubicBezTo>
                    <a:cubicBezTo>
                      <a:pt x="921" y="1844"/>
                      <a:pt x="914" y="1841"/>
                      <a:pt x="906" y="1838"/>
                    </a:cubicBezTo>
                    <a:lnTo>
                      <a:pt x="906" y="1838"/>
                    </a:lnTo>
                    <a:cubicBezTo>
                      <a:pt x="904" y="1840"/>
                      <a:pt x="902" y="1841"/>
                      <a:pt x="900" y="1842"/>
                    </a:cubicBezTo>
                    <a:lnTo>
                      <a:pt x="900" y="1842"/>
                    </a:lnTo>
                    <a:cubicBezTo>
                      <a:pt x="899" y="1841"/>
                      <a:pt x="898" y="1840"/>
                      <a:pt x="897" y="1839"/>
                    </a:cubicBezTo>
                    <a:lnTo>
                      <a:pt x="897" y="1839"/>
                    </a:lnTo>
                    <a:cubicBezTo>
                      <a:pt x="898" y="1838"/>
                      <a:pt x="899" y="1837"/>
                      <a:pt x="901" y="1836"/>
                    </a:cubicBezTo>
                    <a:lnTo>
                      <a:pt x="901" y="1836"/>
                    </a:lnTo>
                    <a:cubicBezTo>
                      <a:pt x="903" y="1837"/>
                      <a:pt x="904" y="1837"/>
                      <a:pt x="906" y="1838"/>
                    </a:cubicBezTo>
                    <a:lnTo>
                      <a:pt x="906" y="1838"/>
                    </a:lnTo>
                    <a:cubicBezTo>
                      <a:pt x="907" y="1837"/>
                      <a:pt x="908" y="1836"/>
                      <a:pt x="909" y="1835"/>
                    </a:cubicBezTo>
                    <a:lnTo>
                      <a:pt x="909" y="1835"/>
                    </a:lnTo>
                    <a:cubicBezTo>
                      <a:pt x="908" y="1835"/>
                      <a:pt x="906" y="1835"/>
                      <a:pt x="904" y="1835"/>
                    </a:cubicBezTo>
                    <a:cubicBezTo>
                      <a:pt x="904" y="1835"/>
                      <a:pt x="904" y="1835"/>
                      <a:pt x="903" y="1835"/>
                    </a:cubicBezTo>
                    <a:lnTo>
                      <a:pt x="903" y="1835"/>
                    </a:lnTo>
                    <a:cubicBezTo>
                      <a:pt x="903" y="1835"/>
                      <a:pt x="902" y="1836"/>
                      <a:pt x="901" y="1836"/>
                    </a:cubicBezTo>
                    <a:lnTo>
                      <a:pt x="901" y="1836"/>
                    </a:lnTo>
                    <a:cubicBezTo>
                      <a:pt x="900" y="1836"/>
                      <a:pt x="900" y="1836"/>
                      <a:pt x="899" y="1836"/>
                    </a:cubicBezTo>
                    <a:lnTo>
                      <a:pt x="899" y="1836"/>
                    </a:lnTo>
                    <a:cubicBezTo>
                      <a:pt x="898" y="1837"/>
                      <a:pt x="897" y="1838"/>
                      <a:pt x="896" y="1839"/>
                    </a:cubicBezTo>
                    <a:lnTo>
                      <a:pt x="896" y="1839"/>
                    </a:lnTo>
                    <a:cubicBezTo>
                      <a:pt x="895" y="1838"/>
                      <a:pt x="894" y="1837"/>
                      <a:pt x="893" y="1836"/>
                    </a:cubicBezTo>
                    <a:lnTo>
                      <a:pt x="893" y="1836"/>
                    </a:lnTo>
                    <a:cubicBezTo>
                      <a:pt x="894" y="1836"/>
                      <a:pt x="896" y="1836"/>
                      <a:pt x="897" y="1836"/>
                    </a:cubicBezTo>
                    <a:lnTo>
                      <a:pt x="897" y="1836"/>
                    </a:lnTo>
                    <a:cubicBezTo>
                      <a:pt x="898" y="1836"/>
                      <a:pt x="899" y="1836"/>
                      <a:pt x="899" y="1836"/>
                    </a:cubicBezTo>
                    <a:lnTo>
                      <a:pt x="899" y="1836"/>
                    </a:lnTo>
                    <a:cubicBezTo>
                      <a:pt x="900" y="1836"/>
                      <a:pt x="900" y="1835"/>
                      <a:pt x="900" y="1835"/>
                    </a:cubicBezTo>
                    <a:lnTo>
                      <a:pt x="900" y="1835"/>
                    </a:lnTo>
                    <a:cubicBezTo>
                      <a:pt x="899" y="1835"/>
                      <a:pt x="898" y="1835"/>
                      <a:pt x="897" y="1836"/>
                    </a:cubicBezTo>
                    <a:lnTo>
                      <a:pt x="897" y="1836"/>
                    </a:lnTo>
                    <a:cubicBezTo>
                      <a:pt x="895" y="1835"/>
                      <a:pt x="893" y="1835"/>
                      <a:pt x="891" y="1835"/>
                    </a:cubicBezTo>
                    <a:lnTo>
                      <a:pt x="891" y="1835"/>
                    </a:lnTo>
                    <a:cubicBezTo>
                      <a:pt x="888" y="1832"/>
                      <a:pt x="884" y="1828"/>
                      <a:pt x="880" y="1823"/>
                    </a:cubicBezTo>
                    <a:cubicBezTo>
                      <a:pt x="867" y="1823"/>
                      <a:pt x="855" y="1816"/>
                      <a:pt x="843" y="1810"/>
                    </a:cubicBezTo>
                    <a:lnTo>
                      <a:pt x="843" y="1810"/>
                    </a:lnTo>
                    <a:cubicBezTo>
                      <a:pt x="845" y="1811"/>
                      <a:pt x="847" y="1811"/>
                      <a:pt x="848" y="1811"/>
                    </a:cubicBezTo>
                    <a:cubicBezTo>
                      <a:pt x="857" y="1811"/>
                      <a:pt x="832" y="1796"/>
                      <a:pt x="817" y="1781"/>
                    </a:cubicBezTo>
                    <a:cubicBezTo>
                      <a:pt x="817" y="1781"/>
                      <a:pt x="814" y="1781"/>
                      <a:pt x="810" y="1780"/>
                    </a:cubicBezTo>
                    <a:lnTo>
                      <a:pt x="810" y="1780"/>
                    </a:lnTo>
                    <a:cubicBezTo>
                      <a:pt x="812" y="1783"/>
                      <a:pt x="812" y="1785"/>
                      <a:pt x="811" y="1785"/>
                    </a:cubicBezTo>
                    <a:cubicBezTo>
                      <a:pt x="810" y="1785"/>
                      <a:pt x="809" y="1783"/>
                      <a:pt x="806" y="1779"/>
                    </a:cubicBezTo>
                    <a:lnTo>
                      <a:pt x="806" y="1779"/>
                    </a:lnTo>
                    <a:cubicBezTo>
                      <a:pt x="807" y="1779"/>
                      <a:pt x="809" y="1780"/>
                      <a:pt x="810" y="1780"/>
                    </a:cubicBezTo>
                    <a:lnTo>
                      <a:pt x="810" y="1780"/>
                    </a:lnTo>
                    <a:cubicBezTo>
                      <a:pt x="808" y="1776"/>
                      <a:pt x="803" y="1768"/>
                      <a:pt x="796" y="1761"/>
                    </a:cubicBezTo>
                    <a:lnTo>
                      <a:pt x="796" y="1761"/>
                    </a:lnTo>
                    <a:cubicBezTo>
                      <a:pt x="800" y="1769"/>
                      <a:pt x="803" y="1775"/>
                      <a:pt x="806" y="1779"/>
                    </a:cubicBezTo>
                    <a:lnTo>
                      <a:pt x="806" y="1779"/>
                    </a:lnTo>
                    <a:cubicBezTo>
                      <a:pt x="801" y="1776"/>
                      <a:pt x="796" y="1771"/>
                      <a:pt x="796" y="1761"/>
                    </a:cubicBezTo>
                    <a:lnTo>
                      <a:pt x="796" y="1761"/>
                    </a:lnTo>
                    <a:cubicBezTo>
                      <a:pt x="796" y="1761"/>
                      <a:pt x="796" y="1761"/>
                      <a:pt x="796" y="1761"/>
                    </a:cubicBezTo>
                    <a:cubicBezTo>
                      <a:pt x="796" y="1761"/>
                      <a:pt x="796" y="1734"/>
                      <a:pt x="796" y="1719"/>
                    </a:cubicBezTo>
                    <a:cubicBezTo>
                      <a:pt x="796" y="1698"/>
                      <a:pt x="796" y="1677"/>
                      <a:pt x="796" y="1656"/>
                    </a:cubicBezTo>
                    <a:cubicBezTo>
                      <a:pt x="796" y="1635"/>
                      <a:pt x="796" y="1614"/>
                      <a:pt x="817" y="1572"/>
                    </a:cubicBezTo>
                    <a:cubicBezTo>
                      <a:pt x="817" y="1551"/>
                      <a:pt x="817" y="1530"/>
                      <a:pt x="838" y="1509"/>
                    </a:cubicBezTo>
                    <a:cubicBezTo>
                      <a:pt x="838" y="1489"/>
                      <a:pt x="838" y="1468"/>
                      <a:pt x="859" y="1447"/>
                    </a:cubicBezTo>
                    <a:cubicBezTo>
                      <a:pt x="880" y="1384"/>
                      <a:pt x="921" y="1321"/>
                      <a:pt x="942" y="1258"/>
                    </a:cubicBezTo>
                    <a:cubicBezTo>
                      <a:pt x="1068" y="1007"/>
                      <a:pt x="1193" y="714"/>
                      <a:pt x="1089" y="421"/>
                    </a:cubicBezTo>
                    <a:cubicBezTo>
                      <a:pt x="1026" y="170"/>
                      <a:pt x="817" y="24"/>
                      <a:pt x="566" y="3"/>
                    </a:cubicBezTo>
                    <a:cubicBezTo>
                      <a:pt x="549" y="1"/>
                      <a:pt x="532" y="1"/>
                      <a:pt x="5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9"/>
              <p:cNvSpPr/>
              <p:nvPr/>
            </p:nvSpPr>
            <p:spPr>
              <a:xfrm>
                <a:off x="8149642" y="803150"/>
                <a:ext cx="20950" cy="48450"/>
              </a:xfrm>
              <a:custGeom>
                <a:rect b="b" l="l" r="r" t="t"/>
                <a:pathLst>
                  <a:path extrusionOk="0" h="1938" w="838">
                    <a:moveTo>
                      <a:pt x="549" y="0"/>
                    </a:moveTo>
                    <a:cubicBezTo>
                      <a:pt x="460" y="0"/>
                      <a:pt x="376" y="46"/>
                      <a:pt x="336" y="127"/>
                    </a:cubicBezTo>
                    <a:cubicBezTo>
                      <a:pt x="84" y="629"/>
                      <a:pt x="1" y="1194"/>
                      <a:pt x="84" y="1738"/>
                    </a:cubicBezTo>
                    <a:cubicBezTo>
                      <a:pt x="102" y="1859"/>
                      <a:pt x="233" y="1937"/>
                      <a:pt x="349" y="1937"/>
                    </a:cubicBezTo>
                    <a:cubicBezTo>
                      <a:pt x="374" y="1937"/>
                      <a:pt x="397" y="1934"/>
                      <a:pt x="419" y="1927"/>
                    </a:cubicBezTo>
                    <a:cubicBezTo>
                      <a:pt x="566" y="1885"/>
                      <a:pt x="628" y="1738"/>
                      <a:pt x="587" y="1613"/>
                    </a:cubicBezTo>
                    <a:cubicBezTo>
                      <a:pt x="587" y="1602"/>
                      <a:pt x="587" y="1571"/>
                      <a:pt x="587" y="1550"/>
                    </a:cubicBezTo>
                    <a:cubicBezTo>
                      <a:pt x="587" y="1529"/>
                      <a:pt x="587" y="1508"/>
                      <a:pt x="587" y="1487"/>
                    </a:cubicBezTo>
                    <a:cubicBezTo>
                      <a:pt x="566" y="1425"/>
                      <a:pt x="566" y="1362"/>
                      <a:pt x="566" y="1299"/>
                    </a:cubicBezTo>
                    <a:cubicBezTo>
                      <a:pt x="566" y="1257"/>
                      <a:pt x="566" y="1194"/>
                      <a:pt x="587" y="1132"/>
                    </a:cubicBezTo>
                    <a:lnTo>
                      <a:pt x="587" y="1048"/>
                    </a:lnTo>
                    <a:cubicBezTo>
                      <a:pt x="587" y="1027"/>
                      <a:pt x="587" y="1027"/>
                      <a:pt x="587" y="1006"/>
                    </a:cubicBezTo>
                    <a:cubicBezTo>
                      <a:pt x="608" y="901"/>
                      <a:pt x="628" y="776"/>
                      <a:pt x="670" y="671"/>
                    </a:cubicBezTo>
                    <a:cubicBezTo>
                      <a:pt x="691" y="608"/>
                      <a:pt x="712" y="567"/>
                      <a:pt x="733" y="504"/>
                    </a:cubicBezTo>
                    <a:cubicBezTo>
                      <a:pt x="738" y="495"/>
                      <a:pt x="739" y="492"/>
                      <a:pt x="739" y="492"/>
                    </a:cubicBezTo>
                    <a:lnTo>
                      <a:pt x="739" y="492"/>
                    </a:lnTo>
                    <a:cubicBezTo>
                      <a:pt x="739" y="492"/>
                      <a:pt x="730" y="507"/>
                      <a:pt x="728" y="507"/>
                    </a:cubicBezTo>
                    <a:cubicBezTo>
                      <a:pt x="726" y="507"/>
                      <a:pt x="727" y="501"/>
                      <a:pt x="733" y="483"/>
                    </a:cubicBezTo>
                    <a:cubicBezTo>
                      <a:pt x="754" y="462"/>
                      <a:pt x="775" y="420"/>
                      <a:pt x="775" y="399"/>
                    </a:cubicBezTo>
                    <a:cubicBezTo>
                      <a:pt x="838" y="274"/>
                      <a:pt x="817" y="106"/>
                      <a:pt x="691" y="44"/>
                    </a:cubicBezTo>
                    <a:cubicBezTo>
                      <a:pt x="647" y="14"/>
                      <a:pt x="597" y="0"/>
                      <a:pt x="5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9"/>
              <p:cNvSpPr/>
              <p:nvPr/>
            </p:nvSpPr>
            <p:spPr>
              <a:xfrm>
                <a:off x="8118267" y="816400"/>
                <a:ext cx="81100" cy="23125"/>
              </a:xfrm>
              <a:custGeom>
                <a:rect b="b" l="l" r="r" t="t"/>
                <a:pathLst>
                  <a:path extrusionOk="0" h="925" w="3244">
                    <a:moveTo>
                      <a:pt x="899" y="1"/>
                    </a:moveTo>
                    <a:cubicBezTo>
                      <a:pt x="684" y="1"/>
                      <a:pt x="468" y="13"/>
                      <a:pt x="251" y="37"/>
                    </a:cubicBezTo>
                    <a:cubicBezTo>
                      <a:pt x="126" y="58"/>
                      <a:pt x="0" y="141"/>
                      <a:pt x="0" y="309"/>
                    </a:cubicBezTo>
                    <a:cubicBezTo>
                      <a:pt x="0" y="426"/>
                      <a:pt x="110" y="562"/>
                      <a:pt x="227" y="562"/>
                    </a:cubicBezTo>
                    <a:cubicBezTo>
                      <a:pt x="235" y="562"/>
                      <a:pt x="243" y="561"/>
                      <a:pt x="251" y="560"/>
                    </a:cubicBezTo>
                    <a:cubicBezTo>
                      <a:pt x="458" y="536"/>
                      <a:pt x="664" y="524"/>
                      <a:pt x="868" y="524"/>
                    </a:cubicBezTo>
                    <a:cubicBezTo>
                      <a:pt x="1553" y="524"/>
                      <a:pt x="2222" y="658"/>
                      <a:pt x="2867" y="915"/>
                    </a:cubicBezTo>
                    <a:cubicBezTo>
                      <a:pt x="2889" y="922"/>
                      <a:pt x="2912" y="925"/>
                      <a:pt x="2934" y="925"/>
                    </a:cubicBezTo>
                    <a:cubicBezTo>
                      <a:pt x="3056" y="925"/>
                      <a:pt x="3166" y="833"/>
                      <a:pt x="3202" y="727"/>
                    </a:cubicBezTo>
                    <a:cubicBezTo>
                      <a:pt x="3243" y="581"/>
                      <a:pt x="3139" y="455"/>
                      <a:pt x="3013" y="392"/>
                    </a:cubicBezTo>
                    <a:cubicBezTo>
                      <a:pt x="2336" y="134"/>
                      <a:pt x="1622" y="1"/>
                      <a:pt x="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9"/>
              <p:cNvSpPr/>
              <p:nvPr/>
            </p:nvSpPr>
            <p:spPr>
              <a:xfrm>
                <a:off x="8219742" y="739850"/>
                <a:ext cx="89475" cy="144950"/>
              </a:xfrm>
              <a:custGeom>
                <a:rect b="b" l="l" r="r" t="t"/>
                <a:pathLst>
                  <a:path extrusionOk="0" h="5798" w="3579">
                    <a:moveTo>
                      <a:pt x="2055" y="3732"/>
                    </a:moveTo>
                    <a:cubicBezTo>
                      <a:pt x="2258" y="3732"/>
                      <a:pt x="2458" y="3776"/>
                      <a:pt x="2637" y="3873"/>
                    </a:cubicBezTo>
                    <a:cubicBezTo>
                      <a:pt x="2846" y="3998"/>
                      <a:pt x="3097" y="4249"/>
                      <a:pt x="3034" y="4521"/>
                    </a:cubicBezTo>
                    <a:cubicBezTo>
                      <a:pt x="2951" y="4814"/>
                      <a:pt x="2616" y="5003"/>
                      <a:pt x="2365" y="5107"/>
                    </a:cubicBezTo>
                    <a:cubicBezTo>
                      <a:pt x="2115" y="5218"/>
                      <a:pt x="1848" y="5272"/>
                      <a:pt x="1582" y="5272"/>
                    </a:cubicBezTo>
                    <a:cubicBezTo>
                      <a:pt x="1246" y="5272"/>
                      <a:pt x="911" y="5187"/>
                      <a:pt x="607" y="5024"/>
                    </a:cubicBezTo>
                    <a:cubicBezTo>
                      <a:pt x="590" y="5014"/>
                      <a:pt x="573" y="5006"/>
                      <a:pt x="556" y="5000"/>
                    </a:cubicBezTo>
                    <a:lnTo>
                      <a:pt x="556" y="5000"/>
                    </a:lnTo>
                    <a:cubicBezTo>
                      <a:pt x="571" y="4970"/>
                      <a:pt x="582" y="4936"/>
                      <a:pt x="586" y="4898"/>
                    </a:cubicBezTo>
                    <a:cubicBezTo>
                      <a:pt x="667" y="4222"/>
                      <a:pt x="1378" y="3732"/>
                      <a:pt x="2055" y="3732"/>
                    </a:cubicBezTo>
                    <a:close/>
                    <a:moveTo>
                      <a:pt x="617" y="1"/>
                    </a:moveTo>
                    <a:cubicBezTo>
                      <a:pt x="516" y="1"/>
                      <a:pt x="423" y="58"/>
                      <a:pt x="398" y="190"/>
                    </a:cubicBezTo>
                    <a:cubicBezTo>
                      <a:pt x="126" y="1739"/>
                      <a:pt x="1" y="3329"/>
                      <a:pt x="63" y="4898"/>
                    </a:cubicBezTo>
                    <a:cubicBezTo>
                      <a:pt x="63" y="5040"/>
                      <a:pt x="140" y="5122"/>
                      <a:pt x="235" y="5148"/>
                    </a:cubicBezTo>
                    <a:lnTo>
                      <a:pt x="235" y="5148"/>
                    </a:lnTo>
                    <a:cubicBezTo>
                      <a:pt x="186" y="5254"/>
                      <a:pt x="202" y="5387"/>
                      <a:pt x="335" y="5463"/>
                    </a:cubicBezTo>
                    <a:cubicBezTo>
                      <a:pt x="726" y="5686"/>
                      <a:pt x="1163" y="5798"/>
                      <a:pt x="1603" y="5798"/>
                    </a:cubicBezTo>
                    <a:cubicBezTo>
                      <a:pt x="1823" y="5798"/>
                      <a:pt x="2044" y="5770"/>
                      <a:pt x="2260" y="5714"/>
                    </a:cubicBezTo>
                    <a:cubicBezTo>
                      <a:pt x="2825" y="5547"/>
                      <a:pt x="3558" y="5128"/>
                      <a:pt x="3578" y="4459"/>
                    </a:cubicBezTo>
                    <a:cubicBezTo>
                      <a:pt x="3578" y="3873"/>
                      <a:pt x="3034" y="3413"/>
                      <a:pt x="2511" y="3287"/>
                    </a:cubicBezTo>
                    <a:cubicBezTo>
                      <a:pt x="2355" y="3241"/>
                      <a:pt x="2194" y="3220"/>
                      <a:pt x="2033" y="3220"/>
                    </a:cubicBezTo>
                    <a:cubicBezTo>
                      <a:pt x="1678" y="3220"/>
                      <a:pt x="1322" y="3323"/>
                      <a:pt x="1005" y="3496"/>
                    </a:cubicBezTo>
                    <a:cubicBezTo>
                      <a:pt x="845" y="3592"/>
                      <a:pt x="704" y="3705"/>
                      <a:pt x="581" y="3833"/>
                    </a:cubicBezTo>
                    <a:lnTo>
                      <a:pt x="581" y="3833"/>
                    </a:lnTo>
                    <a:cubicBezTo>
                      <a:pt x="601" y="2661"/>
                      <a:pt x="708" y="1493"/>
                      <a:pt x="900" y="337"/>
                    </a:cubicBezTo>
                    <a:cubicBezTo>
                      <a:pt x="938" y="134"/>
                      <a:pt x="770" y="1"/>
                      <a:pt x="6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9"/>
              <p:cNvSpPr/>
              <p:nvPr/>
            </p:nvSpPr>
            <p:spPr>
              <a:xfrm>
                <a:off x="8302392" y="761825"/>
                <a:ext cx="52325" cy="50900"/>
              </a:xfrm>
              <a:custGeom>
                <a:rect b="b" l="l" r="r" t="t"/>
                <a:pathLst>
                  <a:path extrusionOk="0" h="2036" w="2093">
                    <a:moveTo>
                      <a:pt x="837" y="713"/>
                    </a:moveTo>
                    <a:cubicBezTo>
                      <a:pt x="825" y="725"/>
                      <a:pt x="820" y="737"/>
                      <a:pt x="822" y="737"/>
                    </a:cubicBezTo>
                    <a:cubicBezTo>
                      <a:pt x="823" y="737"/>
                      <a:pt x="829" y="731"/>
                      <a:pt x="837" y="713"/>
                    </a:cubicBezTo>
                    <a:close/>
                    <a:moveTo>
                      <a:pt x="828" y="0"/>
                    </a:moveTo>
                    <a:cubicBezTo>
                      <a:pt x="563" y="0"/>
                      <a:pt x="301" y="99"/>
                      <a:pt x="105" y="295"/>
                    </a:cubicBezTo>
                    <a:cubicBezTo>
                      <a:pt x="0" y="399"/>
                      <a:pt x="0" y="588"/>
                      <a:pt x="105" y="671"/>
                    </a:cubicBezTo>
                    <a:cubicBezTo>
                      <a:pt x="157" y="724"/>
                      <a:pt x="220" y="750"/>
                      <a:pt x="286" y="750"/>
                    </a:cubicBezTo>
                    <a:cubicBezTo>
                      <a:pt x="351" y="750"/>
                      <a:pt x="419" y="724"/>
                      <a:pt x="482" y="671"/>
                    </a:cubicBezTo>
                    <a:cubicBezTo>
                      <a:pt x="482" y="650"/>
                      <a:pt x="503" y="650"/>
                      <a:pt x="524" y="629"/>
                    </a:cubicBezTo>
                    <a:cubicBezTo>
                      <a:pt x="544" y="609"/>
                      <a:pt x="586" y="588"/>
                      <a:pt x="607" y="567"/>
                    </a:cubicBezTo>
                    <a:cubicBezTo>
                      <a:pt x="628" y="567"/>
                      <a:pt x="649" y="567"/>
                      <a:pt x="649" y="546"/>
                    </a:cubicBezTo>
                    <a:cubicBezTo>
                      <a:pt x="691" y="546"/>
                      <a:pt x="733" y="525"/>
                      <a:pt x="754" y="525"/>
                    </a:cubicBezTo>
                    <a:lnTo>
                      <a:pt x="893" y="525"/>
                    </a:lnTo>
                    <a:cubicBezTo>
                      <a:pt x="885" y="558"/>
                      <a:pt x="872" y="590"/>
                      <a:pt x="858" y="629"/>
                    </a:cubicBezTo>
                    <a:cubicBezTo>
                      <a:pt x="858" y="650"/>
                      <a:pt x="837" y="692"/>
                      <a:pt x="837" y="713"/>
                    </a:cubicBezTo>
                    <a:cubicBezTo>
                      <a:pt x="837" y="734"/>
                      <a:pt x="816" y="734"/>
                      <a:pt x="816" y="755"/>
                    </a:cubicBezTo>
                    <a:cubicBezTo>
                      <a:pt x="796" y="797"/>
                      <a:pt x="754" y="860"/>
                      <a:pt x="733" y="901"/>
                    </a:cubicBezTo>
                    <a:cubicBezTo>
                      <a:pt x="716" y="918"/>
                      <a:pt x="699" y="935"/>
                      <a:pt x="693" y="952"/>
                    </a:cubicBezTo>
                    <a:lnTo>
                      <a:pt x="693" y="952"/>
                    </a:lnTo>
                    <a:cubicBezTo>
                      <a:pt x="685" y="959"/>
                      <a:pt x="663" y="985"/>
                      <a:pt x="649" y="985"/>
                    </a:cubicBezTo>
                    <a:cubicBezTo>
                      <a:pt x="628" y="1048"/>
                      <a:pt x="586" y="1090"/>
                      <a:pt x="524" y="1111"/>
                    </a:cubicBezTo>
                    <a:cubicBezTo>
                      <a:pt x="524" y="1132"/>
                      <a:pt x="503" y="1132"/>
                      <a:pt x="503" y="1153"/>
                    </a:cubicBezTo>
                    <a:cubicBezTo>
                      <a:pt x="482" y="1173"/>
                      <a:pt x="461" y="1173"/>
                      <a:pt x="419" y="1194"/>
                    </a:cubicBezTo>
                    <a:cubicBezTo>
                      <a:pt x="377" y="1236"/>
                      <a:pt x="314" y="1257"/>
                      <a:pt x="272" y="1278"/>
                    </a:cubicBezTo>
                    <a:cubicBezTo>
                      <a:pt x="168" y="1320"/>
                      <a:pt x="126" y="1445"/>
                      <a:pt x="147" y="1550"/>
                    </a:cubicBezTo>
                    <a:cubicBezTo>
                      <a:pt x="147" y="1634"/>
                      <a:pt x="231" y="1738"/>
                      <a:pt x="335" y="1759"/>
                    </a:cubicBezTo>
                    <a:cubicBezTo>
                      <a:pt x="796" y="1843"/>
                      <a:pt x="1256" y="1948"/>
                      <a:pt x="1737" y="2031"/>
                    </a:cubicBezTo>
                    <a:cubicBezTo>
                      <a:pt x="1753" y="2034"/>
                      <a:pt x="1769" y="2035"/>
                      <a:pt x="1786" y="2035"/>
                    </a:cubicBezTo>
                    <a:cubicBezTo>
                      <a:pt x="1902" y="2035"/>
                      <a:pt x="2033" y="1971"/>
                      <a:pt x="2051" y="1843"/>
                    </a:cubicBezTo>
                    <a:cubicBezTo>
                      <a:pt x="2093" y="1717"/>
                      <a:pt x="2009" y="1550"/>
                      <a:pt x="1863" y="1529"/>
                    </a:cubicBezTo>
                    <a:cubicBezTo>
                      <a:pt x="1585" y="1479"/>
                      <a:pt x="1308" y="1421"/>
                      <a:pt x="1025" y="1364"/>
                    </a:cubicBezTo>
                    <a:lnTo>
                      <a:pt x="1025" y="1364"/>
                    </a:lnTo>
                    <a:cubicBezTo>
                      <a:pt x="1276" y="1082"/>
                      <a:pt x="1423" y="714"/>
                      <a:pt x="1423" y="337"/>
                    </a:cubicBezTo>
                    <a:cubicBezTo>
                      <a:pt x="1423" y="253"/>
                      <a:pt x="1381" y="148"/>
                      <a:pt x="1298" y="106"/>
                    </a:cubicBezTo>
                    <a:cubicBezTo>
                      <a:pt x="1149" y="36"/>
                      <a:pt x="988" y="0"/>
                      <a:pt x="8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39"/>
            <p:cNvGrpSpPr/>
            <p:nvPr/>
          </p:nvGrpSpPr>
          <p:grpSpPr>
            <a:xfrm flipH="1" rot="3058539">
              <a:off x="8266905" y="2295891"/>
              <a:ext cx="381846" cy="436575"/>
              <a:chOff x="844408" y="1323675"/>
              <a:chExt cx="417050" cy="476825"/>
            </a:xfrm>
          </p:grpSpPr>
          <p:sp>
            <p:nvSpPr>
              <p:cNvPr id="1398" name="Google Shape;1398;p39"/>
              <p:cNvSpPr/>
              <p:nvPr/>
            </p:nvSpPr>
            <p:spPr>
              <a:xfrm>
                <a:off x="844408" y="1323675"/>
                <a:ext cx="417050" cy="476825"/>
              </a:xfrm>
              <a:custGeom>
                <a:rect b="b" l="l" r="r" t="t"/>
                <a:pathLst>
                  <a:path extrusionOk="0" h="19073" w="16682">
                    <a:moveTo>
                      <a:pt x="11786" y="521"/>
                    </a:moveTo>
                    <a:cubicBezTo>
                      <a:pt x="12172" y="521"/>
                      <a:pt x="12452" y="701"/>
                      <a:pt x="12769" y="899"/>
                    </a:cubicBezTo>
                    <a:cubicBezTo>
                      <a:pt x="13167" y="1151"/>
                      <a:pt x="13543" y="1402"/>
                      <a:pt x="13941" y="1653"/>
                    </a:cubicBezTo>
                    <a:cubicBezTo>
                      <a:pt x="14318" y="1904"/>
                      <a:pt x="14715" y="2155"/>
                      <a:pt x="15092" y="2406"/>
                    </a:cubicBezTo>
                    <a:cubicBezTo>
                      <a:pt x="15364" y="2573"/>
                      <a:pt x="15678" y="2720"/>
                      <a:pt x="15845" y="3013"/>
                    </a:cubicBezTo>
                    <a:cubicBezTo>
                      <a:pt x="15970" y="3201"/>
                      <a:pt x="16033" y="3431"/>
                      <a:pt x="16012" y="3661"/>
                    </a:cubicBezTo>
                    <a:cubicBezTo>
                      <a:pt x="15993" y="3836"/>
                      <a:pt x="15937" y="4191"/>
                      <a:pt x="15746" y="4191"/>
                    </a:cubicBezTo>
                    <a:cubicBezTo>
                      <a:pt x="15731" y="4191"/>
                      <a:pt x="15715" y="4189"/>
                      <a:pt x="15698" y="4184"/>
                    </a:cubicBezTo>
                    <a:cubicBezTo>
                      <a:pt x="15615" y="4164"/>
                      <a:pt x="15510" y="4080"/>
                      <a:pt x="15426" y="4017"/>
                    </a:cubicBezTo>
                    <a:lnTo>
                      <a:pt x="14987" y="3745"/>
                    </a:lnTo>
                    <a:cubicBezTo>
                      <a:pt x="14757" y="3599"/>
                      <a:pt x="14527" y="3452"/>
                      <a:pt x="14297" y="3306"/>
                    </a:cubicBezTo>
                    <a:cubicBezTo>
                      <a:pt x="14263" y="3279"/>
                      <a:pt x="14222" y="3267"/>
                      <a:pt x="14181" y="3267"/>
                    </a:cubicBezTo>
                    <a:cubicBezTo>
                      <a:pt x="14093" y="3267"/>
                      <a:pt x="13998" y="3319"/>
                      <a:pt x="13941" y="3389"/>
                    </a:cubicBezTo>
                    <a:cubicBezTo>
                      <a:pt x="13376" y="4268"/>
                      <a:pt x="12832" y="5147"/>
                      <a:pt x="12267" y="6026"/>
                    </a:cubicBezTo>
                    <a:cubicBezTo>
                      <a:pt x="11493" y="7218"/>
                      <a:pt x="10698" y="8369"/>
                      <a:pt x="10468" y="9813"/>
                    </a:cubicBezTo>
                    <a:cubicBezTo>
                      <a:pt x="10133" y="11905"/>
                      <a:pt x="9861" y="13998"/>
                      <a:pt x="9547" y="16090"/>
                    </a:cubicBezTo>
                    <a:cubicBezTo>
                      <a:pt x="9429" y="16894"/>
                      <a:pt x="9312" y="17715"/>
                      <a:pt x="9194" y="18539"/>
                    </a:cubicBezTo>
                    <a:lnTo>
                      <a:pt x="9194" y="18539"/>
                    </a:lnTo>
                    <a:cubicBezTo>
                      <a:pt x="9059" y="18553"/>
                      <a:pt x="8925" y="18560"/>
                      <a:pt x="8792" y="18560"/>
                    </a:cubicBezTo>
                    <a:cubicBezTo>
                      <a:pt x="8042" y="18560"/>
                      <a:pt x="7338" y="18329"/>
                      <a:pt x="6701" y="17910"/>
                    </a:cubicBezTo>
                    <a:cubicBezTo>
                      <a:pt x="6283" y="17638"/>
                      <a:pt x="5843" y="17366"/>
                      <a:pt x="5404" y="17094"/>
                    </a:cubicBezTo>
                    <a:cubicBezTo>
                      <a:pt x="4337" y="16404"/>
                      <a:pt x="3291" y="15713"/>
                      <a:pt x="2224" y="15044"/>
                    </a:cubicBezTo>
                    <a:cubicBezTo>
                      <a:pt x="1464" y="14557"/>
                      <a:pt x="904" y="13889"/>
                      <a:pt x="611" y="13039"/>
                    </a:cubicBezTo>
                    <a:lnTo>
                      <a:pt x="611" y="13039"/>
                    </a:lnTo>
                    <a:cubicBezTo>
                      <a:pt x="2348" y="11908"/>
                      <a:pt x="4085" y="10777"/>
                      <a:pt x="5802" y="9666"/>
                    </a:cubicBezTo>
                    <a:cubicBezTo>
                      <a:pt x="6534" y="9185"/>
                      <a:pt x="7245" y="8725"/>
                      <a:pt x="7957" y="8244"/>
                    </a:cubicBezTo>
                    <a:cubicBezTo>
                      <a:pt x="8710" y="7762"/>
                      <a:pt x="9338" y="7156"/>
                      <a:pt x="9819" y="6402"/>
                    </a:cubicBezTo>
                    <a:cubicBezTo>
                      <a:pt x="10028" y="6088"/>
                      <a:pt x="10216" y="5775"/>
                      <a:pt x="10426" y="5440"/>
                    </a:cubicBezTo>
                    <a:cubicBezTo>
                      <a:pt x="11074" y="4415"/>
                      <a:pt x="11744" y="3389"/>
                      <a:pt x="12393" y="2385"/>
                    </a:cubicBezTo>
                    <a:cubicBezTo>
                      <a:pt x="12476" y="2259"/>
                      <a:pt x="12413" y="2092"/>
                      <a:pt x="12309" y="2008"/>
                    </a:cubicBezTo>
                    <a:lnTo>
                      <a:pt x="11493" y="1506"/>
                    </a:lnTo>
                    <a:cubicBezTo>
                      <a:pt x="11305" y="1381"/>
                      <a:pt x="11137" y="1276"/>
                      <a:pt x="10949" y="1151"/>
                    </a:cubicBezTo>
                    <a:cubicBezTo>
                      <a:pt x="10904" y="1121"/>
                      <a:pt x="10859" y="1091"/>
                      <a:pt x="10815" y="1061"/>
                    </a:cubicBezTo>
                    <a:lnTo>
                      <a:pt x="10815" y="1061"/>
                    </a:lnTo>
                    <a:cubicBezTo>
                      <a:pt x="10977" y="765"/>
                      <a:pt x="11435" y="559"/>
                      <a:pt x="11723" y="523"/>
                    </a:cubicBezTo>
                    <a:cubicBezTo>
                      <a:pt x="11744" y="522"/>
                      <a:pt x="11765" y="521"/>
                      <a:pt x="11786" y="521"/>
                    </a:cubicBezTo>
                    <a:close/>
                    <a:moveTo>
                      <a:pt x="11836" y="1"/>
                    </a:moveTo>
                    <a:cubicBezTo>
                      <a:pt x="11247" y="1"/>
                      <a:pt x="10712" y="302"/>
                      <a:pt x="10384" y="795"/>
                    </a:cubicBezTo>
                    <a:cubicBezTo>
                      <a:pt x="10237" y="1025"/>
                      <a:pt x="10196" y="1255"/>
                      <a:pt x="10447" y="1443"/>
                    </a:cubicBezTo>
                    <a:cubicBezTo>
                      <a:pt x="10593" y="1548"/>
                      <a:pt x="10760" y="1653"/>
                      <a:pt x="10907" y="1757"/>
                    </a:cubicBezTo>
                    <a:cubicBezTo>
                      <a:pt x="11210" y="1942"/>
                      <a:pt x="11512" y="2127"/>
                      <a:pt x="11815" y="2323"/>
                    </a:cubicBezTo>
                    <a:lnTo>
                      <a:pt x="11815" y="2323"/>
                    </a:lnTo>
                    <a:cubicBezTo>
                      <a:pt x="11296" y="3114"/>
                      <a:pt x="10779" y="3921"/>
                      <a:pt x="10279" y="4728"/>
                    </a:cubicBezTo>
                    <a:cubicBezTo>
                      <a:pt x="9547" y="5858"/>
                      <a:pt x="8898" y="7009"/>
                      <a:pt x="7727" y="7783"/>
                    </a:cubicBezTo>
                    <a:cubicBezTo>
                      <a:pt x="5948" y="8955"/>
                      <a:pt x="4170" y="10106"/>
                      <a:pt x="2370" y="11257"/>
                    </a:cubicBezTo>
                    <a:cubicBezTo>
                      <a:pt x="1643" y="11734"/>
                      <a:pt x="916" y="12212"/>
                      <a:pt x="189" y="12690"/>
                    </a:cubicBezTo>
                    <a:lnTo>
                      <a:pt x="189" y="12690"/>
                    </a:lnTo>
                    <a:cubicBezTo>
                      <a:pt x="80" y="12736"/>
                      <a:pt x="1" y="12843"/>
                      <a:pt x="48" y="12993"/>
                    </a:cubicBezTo>
                    <a:cubicBezTo>
                      <a:pt x="320" y="13998"/>
                      <a:pt x="968" y="14835"/>
                      <a:pt x="1847" y="15420"/>
                    </a:cubicBezTo>
                    <a:cubicBezTo>
                      <a:pt x="2224" y="15672"/>
                      <a:pt x="2621" y="15923"/>
                      <a:pt x="2998" y="16153"/>
                    </a:cubicBezTo>
                    <a:cubicBezTo>
                      <a:pt x="4149" y="16885"/>
                      <a:pt x="5279" y="17617"/>
                      <a:pt x="6429" y="18350"/>
                    </a:cubicBezTo>
                    <a:cubicBezTo>
                      <a:pt x="7155" y="18828"/>
                      <a:pt x="7959" y="19072"/>
                      <a:pt x="8800" y="19072"/>
                    </a:cubicBezTo>
                    <a:cubicBezTo>
                      <a:pt x="9025" y="19072"/>
                      <a:pt x="9254" y="19055"/>
                      <a:pt x="9484" y="19019"/>
                    </a:cubicBezTo>
                    <a:cubicBezTo>
                      <a:pt x="9568" y="19019"/>
                      <a:pt x="9652" y="18915"/>
                      <a:pt x="9672" y="18831"/>
                    </a:cubicBezTo>
                    <a:cubicBezTo>
                      <a:pt x="9986" y="16760"/>
                      <a:pt x="10279" y="14688"/>
                      <a:pt x="10593" y="12638"/>
                    </a:cubicBezTo>
                    <a:cubicBezTo>
                      <a:pt x="10719" y="11780"/>
                      <a:pt x="10844" y="10922"/>
                      <a:pt x="10970" y="10064"/>
                    </a:cubicBezTo>
                    <a:cubicBezTo>
                      <a:pt x="11095" y="9185"/>
                      <a:pt x="11388" y="8348"/>
                      <a:pt x="11869" y="7616"/>
                    </a:cubicBezTo>
                    <a:cubicBezTo>
                      <a:pt x="12079" y="7302"/>
                      <a:pt x="12267" y="6988"/>
                      <a:pt x="12476" y="6653"/>
                    </a:cubicBezTo>
                    <a:cubicBezTo>
                      <a:pt x="13078" y="5742"/>
                      <a:pt x="13661" y="4812"/>
                      <a:pt x="14260" y="3881"/>
                    </a:cubicBezTo>
                    <a:lnTo>
                      <a:pt x="14260" y="3881"/>
                    </a:lnTo>
                    <a:cubicBezTo>
                      <a:pt x="14517" y="4046"/>
                      <a:pt x="14766" y="4213"/>
                      <a:pt x="15029" y="4394"/>
                    </a:cubicBezTo>
                    <a:cubicBezTo>
                      <a:pt x="15262" y="4544"/>
                      <a:pt x="15539" y="4740"/>
                      <a:pt x="15808" y="4740"/>
                    </a:cubicBezTo>
                    <a:cubicBezTo>
                      <a:pt x="15951" y="4740"/>
                      <a:pt x="16091" y="4685"/>
                      <a:pt x="16222" y="4540"/>
                    </a:cubicBezTo>
                    <a:cubicBezTo>
                      <a:pt x="16682" y="4017"/>
                      <a:pt x="16598" y="3159"/>
                      <a:pt x="16222" y="2636"/>
                    </a:cubicBezTo>
                    <a:cubicBezTo>
                      <a:pt x="15970" y="2280"/>
                      <a:pt x="15573" y="2071"/>
                      <a:pt x="15238" y="1862"/>
                    </a:cubicBezTo>
                    <a:lnTo>
                      <a:pt x="13250" y="586"/>
                    </a:lnTo>
                    <a:cubicBezTo>
                      <a:pt x="12874" y="355"/>
                      <a:pt x="12539" y="83"/>
                      <a:pt x="12100" y="21"/>
                    </a:cubicBezTo>
                    <a:cubicBezTo>
                      <a:pt x="12011" y="7"/>
                      <a:pt x="11923" y="1"/>
                      <a:pt x="118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9"/>
              <p:cNvSpPr/>
              <p:nvPr/>
            </p:nvSpPr>
            <p:spPr>
              <a:xfrm>
                <a:off x="905158" y="1599425"/>
                <a:ext cx="195400" cy="112875"/>
              </a:xfrm>
              <a:custGeom>
                <a:rect b="b" l="l" r="r" t="t"/>
                <a:pathLst>
                  <a:path extrusionOk="0" h="4515" w="7816">
                    <a:moveTo>
                      <a:pt x="883" y="0"/>
                    </a:moveTo>
                    <a:cubicBezTo>
                      <a:pt x="688" y="0"/>
                      <a:pt x="491" y="20"/>
                      <a:pt x="296" y="59"/>
                    </a:cubicBezTo>
                    <a:cubicBezTo>
                      <a:pt x="0" y="118"/>
                      <a:pt x="94" y="567"/>
                      <a:pt x="386" y="567"/>
                    </a:cubicBezTo>
                    <a:cubicBezTo>
                      <a:pt x="404" y="567"/>
                      <a:pt x="423" y="565"/>
                      <a:pt x="442" y="561"/>
                    </a:cubicBezTo>
                    <a:cubicBezTo>
                      <a:pt x="587" y="534"/>
                      <a:pt x="732" y="521"/>
                      <a:pt x="875" y="521"/>
                    </a:cubicBezTo>
                    <a:cubicBezTo>
                      <a:pt x="1498" y="521"/>
                      <a:pt x="2092" y="776"/>
                      <a:pt x="2535" y="1252"/>
                    </a:cubicBezTo>
                    <a:cubicBezTo>
                      <a:pt x="2974" y="1712"/>
                      <a:pt x="3309" y="2319"/>
                      <a:pt x="3957" y="2549"/>
                    </a:cubicBezTo>
                    <a:cubicBezTo>
                      <a:pt x="4313" y="2696"/>
                      <a:pt x="4711" y="2675"/>
                      <a:pt x="5087" y="2800"/>
                    </a:cubicBezTo>
                    <a:cubicBezTo>
                      <a:pt x="5401" y="2905"/>
                      <a:pt x="5652" y="3135"/>
                      <a:pt x="5903" y="3344"/>
                    </a:cubicBezTo>
                    <a:cubicBezTo>
                      <a:pt x="6364" y="3784"/>
                      <a:pt x="6782" y="4244"/>
                      <a:pt x="7410" y="4495"/>
                    </a:cubicBezTo>
                    <a:cubicBezTo>
                      <a:pt x="7443" y="4508"/>
                      <a:pt x="7474" y="4514"/>
                      <a:pt x="7503" y="4514"/>
                    </a:cubicBezTo>
                    <a:cubicBezTo>
                      <a:pt x="7745" y="4514"/>
                      <a:pt x="7816" y="4086"/>
                      <a:pt x="7535" y="3993"/>
                    </a:cubicBezTo>
                    <a:cubicBezTo>
                      <a:pt x="6887" y="3742"/>
                      <a:pt x="6468" y="3114"/>
                      <a:pt x="5945" y="2696"/>
                    </a:cubicBezTo>
                    <a:cubicBezTo>
                      <a:pt x="5694" y="2507"/>
                      <a:pt x="5422" y="2340"/>
                      <a:pt x="5108" y="2256"/>
                    </a:cubicBezTo>
                    <a:cubicBezTo>
                      <a:pt x="4711" y="2152"/>
                      <a:pt x="4271" y="2173"/>
                      <a:pt x="3895" y="1942"/>
                    </a:cubicBezTo>
                    <a:cubicBezTo>
                      <a:pt x="3309" y="1566"/>
                      <a:pt x="2995" y="854"/>
                      <a:pt x="2409" y="457"/>
                    </a:cubicBezTo>
                    <a:cubicBezTo>
                      <a:pt x="1949" y="150"/>
                      <a:pt x="1421" y="0"/>
                      <a:pt x="8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9"/>
              <p:cNvSpPr/>
              <p:nvPr/>
            </p:nvSpPr>
            <p:spPr>
              <a:xfrm>
                <a:off x="1069458" y="1581100"/>
                <a:ext cx="34550" cy="26125"/>
              </a:xfrm>
              <a:custGeom>
                <a:rect b="b" l="l" r="r" t="t"/>
                <a:pathLst>
                  <a:path extrusionOk="0" h="1045" w="1382">
                    <a:moveTo>
                      <a:pt x="290" y="0"/>
                    </a:moveTo>
                    <a:cubicBezTo>
                      <a:pt x="197" y="0"/>
                      <a:pt x="106" y="52"/>
                      <a:pt x="64" y="123"/>
                    </a:cubicBezTo>
                    <a:cubicBezTo>
                      <a:pt x="1" y="269"/>
                      <a:pt x="22" y="416"/>
                      <a:pt x="147" y="499"/>
                    </a:cubicBezTo>
                    <a:cubicBezTo>
                      <a:pt x="419" y="667"/>
                      <a:pt x="691" y="834"/>
                      <a:pt x="963" y="1001"/>
                    </a:cubicBezTo>
                    <a:cubicBezTo>
                      <a:pt x="1000" y="1031"/>
                      <a:pt x="1048" y="1045"/>
                      <a:pt x="1097" y="1045"/>
                    </a:cubicBezTo>
                    <a:cubicBezTo>
                      <a:pt x="1186" y="1045"/>
                      <a:pt x="1279" y="999"/>
                      <a:pt x="1319" y="918"/>
                    </a:cubicBezTo>
                    <a:cubicBezTo>
                      <a:pt x="1382" y="771"/>
                      <a:pt x="1340" y="625"/>
                      <a:pt x="1214" y="562"/>
                    </a:cubicBezTo>
                    <a:cubicBezTo>
                      <a:pt x="963" y="374"/>
                      <a:pt x="691" y="206"/>
                      <a:pt x="419" y="39"/>
                    </a:cubicBezTo>
                    <a:cubicBezTo>
                      <a:pt x="379" y="12"/>
                      <a:pt x="334" y="0"/>
                      <a:pt x="2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9"/>
              <p:cNvSpPr/>
              <p:nvPr/>
            </p:nvSpPr>
            <p:spPr>
              <a:xfrm>
                <a:off x="1083058" y="1553600"/>
                <a:ext cx="25150" cy="20650"/>
              </a:xfrm>
              <a:custGeom>
                <a:rect b="b" l="l" r="r" t="t"/>
                <a:pathLst>
                  <a:path extrusionOk="0" h="826" w="1006">
                    <a:moveTo>
                      <a:pt x="249" y="0"/>
                    </a:moveTo>
                    <a:cubicBezTo>
                      <a:pt x="228" y="0"/>
                      <a:pt x="208" y="3"/>
                      <a:pt x="189" y="9"/>
                    </a:cubicBezTo>
                    <a:cubicBezTo>
                      <a:pt x="147" y="30"/>
                      <a:pt x="64" y="72"/>
                      <a:pt x="43" y="135"/>
                    </a:cubicBezTo>
                    <a:cubicBezTo>
                      <a:pt x="1" y="197"/>
                      <a:pt x="1" y="260"/>
                      <a:pt x="22" y="344"/>
                    </a:cubicBezTo>
                    <a:cubicBezTo>
                      <a:pt x="43" y="407"/>
                      <a:pt x="85" y="448"/>
                      <a:pt x="126" y="490"/>
                    </a:cubicBezTo>
                    <a:cubicBezTo>
                      <a:pt x="294" y="595"/>
                      <a:pt x="440" y="700"/>
                      <a:pt x="608" y="783"/>
                    </a:cubicBezTo>
                    <a:cubicBezTo>
                      <a:pt x="650" y="825"/>
                      <a:pt x="733" y="825"/>
                      <a:pt x="796" y="825"/>
                    </a:cubicBezTo>
                    <a:cubicBezTo>
                      <a:pt x="859" y="804"/>
                      <a:pt x="922" y="762"/>
                      <a:pt x="963" y="700"/>
                    </a:cubicBezTo>
                    <a:cubicBezTo>
                      <a:pt x="984" y="637"/>
                      <a:pt x="1005" y="553"/>
                      <a:pt x="984" y="490"/>
                    </a:cubicBezTo>
                    <a:cubicBezTo>
                      <a:pt x="963" y="428"/>
                      <a:pt x="922" y="386"/>
                      <a:pt x="859" y="344"/>
                    </a:cubicBezTo>
                    <a:cubicBezTo>
                      <a:pt x="712" y="239"/>
                      <a:pt x="545" y="135"/>
                      <a:pt x="398" y="30"/>
                    </a:cubicBezTo>
                    <a:cubicBezTo>
                      <a:pt x="354" y="15"/>
                      <a:pt x="299" y="0"/>
                      <a:pt x="2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9"/>
              <p:cNvSpPr/>
              <p:nvPr/>
            </p:nvSpPr>
            <p:spPr>
              <a:xfrm>
                <a:off x="1093533" y="1516675"/>
                <a:ext cx="28800" cy="23775"/>
              </a:xfrm>
              <a:custGeom>
                <a:rect b="b" l="l" r="r" t="t"/>
                <a:pathLst>
                  <a:path extrusionOk="0" h="951" w="1152">
                    <a:moveTo>
                      <a:pt x="565" y="189"/>
                    </a:moveTo>
                    <a:cubicBezTo>
                      <a:pt x="573" y="194"/>
                      <a:pt x="581" y="200"/>
                      <a:pt x="588" y="205"/>
                    </a:cubicBezTo>
                    <a:lnTo>
                      <a:pt x="588" y="205"/>
                    </a:lnTo>
                    <a:cubicBezTo>
                      <a:pt x="582" y="196"/>
                      <a:pt x="577" y="189"/>
                      <a:pt x="565" y="189"/>
                    </a:cubicBezTo>
                    <a:close/>
                    <a:moveTo>
                      <a:pt x="251" y="1"/>
                    </a:moveTo>
                    <a:cubicBezTo>
                      <a:pt x="189" y="1"/>
                      <a:pt x="126" y="42"/>
                      <a:pt x="84" y="84"/>
                    </a:cubicBezTo>
                    <a:cubicBezTo>
                      <a:pt x="21" y="126"/>
                      <a:pt x="0" y="189"/>
                      <a:pt x="0" y="273"/>
                    </a:cubicBezTo>
                    <a:cubicBezTo>
                      <a:pt x="0" y="335"/>
                      <a:pt x="21" y="398"/>
                      <a:pt x="84" y="440"/>
                    </a:cubicBezTo>
                    <a:cubicBezTo>
                      <a:pt x="272" y="628"/>
                      <a:pt x="503" y="796"/>
                      <a:pt x="754" y="921"/>
                    </a:cubicBezTo>
                    <a:cubicBezTo>
                      <a:pt x="798" y="936"/>
                      <a:pt x="842" y="951"/>
                      <a:pt x="887" y="951"/>
                    </a:cubicBezTo>
                    <a:cubicBezTo>
                      <a:pt x="905" y="951"/>
                      <a:pt x="924" y="948"/>
                      <a:pt x="942" y="942"/>
                    </a:cubicBezTo>
                    <a:cubicBezTo>
                      <a:pt x="1005" y="921"/>
                      <a:pt x="1068" y="879"/>
                      <a:pt x="1109" y="817"/>
                    </a:cubicBezTo>
                    <a:cubicBezTo>
                      <a:pt x="1130" y="754"/>
                      <a:pt x="1151" y="691"/>
                      <a:pt x="1130" y="628"/>
                    </a:cubicBezTo>
                    <a:cubicBezTo>
                      <a:pt x="1109" y="565"/>
                      <a:pt x="1068" y="503"/>
                      <a:pt x="1005" y="461"/>
                    </a:cubicBezTo>
                    <a:cubicBezTo>
                      <a:pt x="866" y="382"/>
                      <a:pt x="727" y="302"/>
                      <a:pt x="588" y="205"/>
                    </a:cubicBezTo>
                    <a:lnTo>
                      <a:pt x="588" y="205"/>
                    </a:lnTo>
                    <a:cubicBezTo>
                      <a:pt x="593" y="212"/>
                      <a:pt x="598" y="222"/>
                      <a:pt x="607" y="231"/>
                    </a:cubicBezTo>
                    <a:cubicBezTo>
                      <a:pt x="565" y="189"/>
                      <a:pt x="503" y="126"/>
                      <a:pt x="440" y="84"/>
                    </a:cubicBezTo>
                    <a:cubicBezTo>
                      <a:pt x="398" y="42"/>
                      <a:pt x="335" y="1"/>
                      <a:pt x="2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9"/>
              <p:cNvSpPr/>
              <p:nvPr/>
            </p:nvSpPr>
            <p:spPr>
              <a:xfrm>
                <a:off x="1103983" y="1502550"/>
                <a:ext cx="26200" cy="18850"/>
              </a:xfrm>
              <a:custGeom>
                <a:rect b="b" l="l" r="r" t="t"/>
                <a:pathLst>
                  <a:path extrusionOk="0" h="754" w="1048">
                    <a:moveTo>
                      <a:pt x="398" y="42"/>
                    </a:moveTo>
                    <a:cubicBezTo>
                      <a:pt x="406" y="50"/>
                      <a:pt x="413" y="55"/>
                      <a:pt x="421" y="59"/>
                    </a:cubicBezTo>
                    <a:lnTo>
                      <a:pt x="421" y="59"/>
                    </a:lnTo>
                    <a:cubicBezTo>
                      <a:pt x="413" y="53"/>
                      <a:pt x="406" y="48"/>
                      <a:pt x="398" y="42"/>
                    </a:cubicBezTo>
                    <a:close/>
                    <a:moveTo>
                      <a:pt x="421" y="59"/>
                    </a:moveTo>
                    <a:cubicBezTo>
                      <a:pt x="433" y="68"/>
                      <a:pt x="446" y="76"/>
                      <a:pt x="459" y="84"/>
                    </a:cubicBezTo>
                    <a:lnTo>
                      <a:pt x="461" y="84"/>
                    </a:lnTo>
                    <a:cubicBezTo>
                      <a:pt x="448" y="71"/>
                      <a:pt x="434" y="66"/>
                      <a:pt x="421" y="59"/>
                    </a:cubicBezTo>
                    <a:close/>
                    <a:moveTo>
                      <a:pt x="252" y="1"/>
                    </a:moveTo>
                    <a:cubicBezTo>
                      <a:pt x="189" y="1"/>
                      <a:pt x="126" y="22"/>
                      <a:pt x="64" y="84"/>
                    </a:cubicBezTo>
                    <a:cubicBezTo>
                      <a:pt x="22" y="126"/>
                      <a:pt x="1" y="189"/>
                      <a:pt x="1" y="273"/>
                    </a:cubicBezTo>
                    <a:cubicBezTo>
                      <a:pt x="1" y="335"/>
                      <a:pt x="22" y="419"/>
                      <a:pt x="85" y="461"/>
                    </a:cubicBezTo>
                    <a:cubicBezTo>
                      <a:pt x="168" y="524"/>
                      <a:pt x="273" y="586"/>
                      <a:pt x="377" y="628"/>
                    </a:cubicBezTo>
                    <a:cubicBezTo>
                      <a:pt x="482" y="691"/>
                      <a:pt x="587" y="733"/>
                      <a:pt x="712" y="733"/>
                    </a:cubicBezTo>
                    <a:cubicBezTo>
                      <a:pt x="754" y="754"/>
                      <a:pt x="775" y="754"/>
                      <a:pt x="817" y="754"/>
                    </a:cubicBezTo>
                    <a:cubicBezTo>
                      <a:pt x="859" y="733"/>
                      <a:pt x="880" y="733"/>
                      <a:pt x="922" y="712"/>
                    </a:cubicBezTo>
                    <a:cubicBezTo>
                      <a:pt x="963" y="691"/>
                      <a:pt x="1026" y="628"/>
                      <a:pt x="1026" y="566"/>
                    </a:cubicBezTo>
                    <a:cubicBezTo>
                      <a:pt x="1047" y="482"/>
                      <a:pt x="1047" y="419"/>
                      <a:pt x="1005" y="356"/>
                    </a:cubicBezTo>
                    <a:cubicBezTo>
                      <a:pt x="963" y="294"/>
                      <a:pt x="922" y="252"/>
                      <a:pt x="859" y="231"/>
                    </a:cubicBezTo>
                    <a:cubicBezTo>
                      <a:pt x="779" y="231"/>
                      <a:pt x="711" y="206"/>
                      <a:pt x="646" y="185"/>
                    </a:cubicBezTo>
                    <a:lnTo>
                      <a:pt x="646" y="185"/>
                    </a:lnTo>
                    <a:cubicBezTo>
                      <a:pt x="647" y="186"/>
                      <a:pt x="648" y="188"/>
                      <a:pt x="650" y="189"/>
                    </a:cubicBezTo>
                    <a:cubicBezTo>
                      <a:pt x="645" y="187"/>
                      <a:pt x="641" y="184"/>
                      <a:pt x="636" y="182"/>
                    </a:cubicBezTo>
                    <a:lnTo>
                      <a:pt x="636" y="182"/>
                    </a:lnTo>
                    <a:cubicBezTo>
                      <a:pt x="639" y="183"/>
                      <a:pt x="642" y="184"/>
                      <a:pt x="646" y="185"/>
                    </a:cubicBezTo>
                    <a:lnTo>
                      <a:pt x="646" y="185"/>
                    </a:lnTo>
                    <a:cubicBezTo>
                      <a:pt x="634" y="175"/>
                      <a:pt x="622" y="171"/>
                      <a:pt x="610" y="169"/>
                    </a:cubicBezTo>
                    <a:lnTo>
                      <a:pt x="610" y="169"/>
                    </a:lnTo>
                    <a:cubicBezTo>
                      <a:pt x="619" y="173"/>
                      <a:pt x="627" y="178"/>
                      <a:pt x="636" y="182"/>
                    </a:cubicBezTo>
                    <a:lnTo>
                      <a:pt x="636" y="182"/>
                    </a:lnTo>
                    <a:cubicBezTo>
                      <a:pt x="620" y="177"/>
                      <a:pt x="603" y="172"/>
                      <a:pt x="587" y="168"/>
                    </a:cubicBezTo>
                    <a:cubicBezTo>
                      <a:pt x="594" y="168"/>
                      <a:pt x="602" y="168"/>
                      <a:pt x="610" y="169"/>
                    </a:cubicBezTo>
                    <a:lnTo>
                      <a:pt x="610" y="169"/>
                    </a:lnTo>
                    <a:cubicBezTo>
                      <a:pt x="560" y="144"/>
                      <a:pt x="509" y="117"/>
                      <a:pt x="459" y="84"/>
                    </a:cubicBezTo>
                    <a:lnTo>
                      <a:pt x="440" y="84"/>
                    </a:lnTo>
                    <a:cubicBezTo>
                      <a:pt x="419" y="63"/>
                      <a:pt x="398" y="42"/>
                      <a:pt x="357" y="22"/>
                    </a:cubicBezTo>
                    <a:cubicBezTo>
                      <a:pt x="336" y="1"/>
                      <a:pt x="294" y="1"/>
                      <a:pt x="2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9"/>
              <p:cNvSpPr/>
              <p:nvPr/>
            </p:nvSpPr>
            <p:spPr>
              <a:xfrm>
                <a:off x="1118633" y="1479200"/>
                <a:ext cx="27750" cy="23900"/>
              </a:xfrm>
              <a:custGeom>
                <a:rect b="b" l="l" r="r" t="t"/>
                <a:pathLst>
                  <a:path extrusionOk="0" h="956" w="1110">
                    <a:moveTo>
                      <a:pt x="285" y="0"/>
                    </a:moveTo>
                    <a:cubicBezTo>
                      <a:pt x="255" y="0"/>
                      <a:pt x="227" y="5"/>
                      <a:pt x="210" y="14"/>
                    </a:cubicBezTo>
                    <a:cubicBezTo>
                      <a:pt x="147" y="35"/>
                      <a:pt x="84" y="77"/>
                      <a:pt x="43" y="139"/>
                    </a:cubicBezTo>
                    <a:cubicBezTo>
                      <a:pt x="22" y="202"/>
                      <a:pt x="1" y="265"/>
                      <a:pt x="22" y="328"/>
                    </a:cubicBezTo>
                    <a:cubicBezTo>
                      <a:pt x="22" y="349"/>
                      <a:pt x="43" y="370"/>
                      <a:pt x="43" y="391"/>
                    </a:cubicBezTo>
                    <a:cubicBezTo>
                      <a:pt x="64" y="432"/>
                      <a:pt x="105" y="474"/>
                      <a:pt x="147" y="495"/>
                    </a:cubicBezTo>
                    <a:cubicBezTo>
                      <a:pt x="336" y="642"/>
                      <a:pt x="524" y="767"/>
                      <a:pt x="712" y="914"/>
                    </a:cubicBezTo>
                    <a:cubicBezTo>
                      <a:pt x="754" y="956"/>
                      <a:pt x="838" y="956"/>
                      <a:pt x="900" y="956"/>
                    </a:cubicBezTo>
                    <a:cubicBezTo>
                      <a:pt x="963" y="935"/>
                      <a:pt x="1026" y="893"/>
                      <a:pt x="1068" y="830"/>
                    </a:cubicBezTo>
                    <a:cubicBezTo>
                      <a:pt x="1089" y="767"/>
                      <a:pt x="1110" y="684"/>
                      <a:pt x="1089" y="621"/>
                    </a:cubicBezTo>
                    <a:cubicBezTo>
                      <a:pt x="1068" y="600"/>
                      <a:pt x="1068" y="579"/>
                      <a:pt x="1068" y="558"/>
                    </a:cubicBezTo>
                    <a:cubicBezTo>
                      <a:pt x="1026" y="516"/>
                      <a:pt x="1005" y="495"/>
                      <a:pt x="963" y="474"/>
                    </a:cubicBezTo>
                    <a:cubicBezTo>
                      <a:pt x="775" y="328"/>
                      <a:pt x="587" y="181"/>
                      <a:pt x="398" y="35"/>
                    </a:cubicBezTo>
                    <a:cubicBezTo>
                      <a:pt x="374" y="10"/>
                      <a:pt x="328" y="0"/>
                      <a:pt x="2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9"/>
              <p:cNvSpPr/>
              <p:nvPr/>
            </p:nvSpPr>
            <p:spPr>
              <a:xfrm>
                <a:off x="1133808" y="1457575"/>
                <a:ext cx="23575" cy="18325"/>
              </a:xfrm>
              <a:custGeom>
                <a:rect b="b" l="l" r="r" t="t"/>
                <a:pathLst>
                  <a:path extrusionOk="0" h="733" w="943">
                    <a:moveTo>
                      <a:pt x="460" y="634"/>
                    </a:moveTo>
                    <a:lnTo>
                      <a:pt x="460" y="634"/>
                    </a:lnTo>
                    <a:cubicBezTo>
                      <a:pt x="465" y="643"/>
                      <a:pt x="471" y="649"/>
                      <a:pt x="482" y="649"/>
                    </a:cubicBezTo>
                    <a:cubicBezTo>
                      <a:pt x="474" y="644"/>
                      <a:pt x="467" y="639"/>
                      <a:pt x="460" y="634"/>
                    </a:cubicBezTo>
                    <a:close/>
                    <a:moveTo>
                      <a:pt x="356" y="0"/>
                    </a:moveTo>
                    <a:cubicBezTo>
                      <a:pt x="273" y="0"/>
                      <a:pt x="210" y="0"/>
                      <a:pt x="147" y="42"/>
                    </a:cubicBezTo>
                    <a:cubicBezTo>
                      <a:pt x="84" y="63"/>
                      <a:pt x="42" y="126"/>
                      <a:pt x="21" y="188"/>
                    </a:cubicBezTo>
                    <a:cubicBezTo>
                      <a:pt x="1" y="251"/>
                      <a:pt x="21" y="335"/>
                      <a:pt x="42" y="398"/>
                    </a:cubicBezTo>
                    <a:cubicBezTo>
                      <a:pt x="84" y="440"/>
                      <a:pt x="147" y="502"/>
                      <a:pt x="210" y="502"/>
                    </a:cubicBezTo>
                    <a:cubicBezTo>
                      <a:pt x="238" y="516"/>
                      <a:pt x="266" y="530"/>
                      <a:pt x="300" y="544"/>
                    </a:cubicBezTo>
                    <a:lnTo>
                      <a:pt x="300" y="544"/>
                    </a:lnTo>
                    <a:cubicBezTo>
                      <a:pt x="298" y="544"/>
                      <a:pt x="296" y="544"/>
                      <a:pt x="293" y="544"/>
                    </a:cubicBezTo>
                    <a:cubicBezTo>
                      <a:pt x="349" y="563"/>
                      <a:pt x="404" y="597"/>
                      <a:pt x="460" y="634"/>
                    </a:cubicBezTo>
                    <a:lnTo>
                      <a:pt x="460" y="634"/>
                    </a:lnTo>
                    <a:cubicBezTo>
                      <a:pt x="455" y="627"/>
                      <a:pt x="450" y="617"/>
                      <a:pt x="440" y="607"/>
                    </a:cubicBezTo>
                    <a:lnTo>
                      <a:pt x="440" y="607"/>
                    </a:lnTo>
                    <a:cubicBezTo>
                      <a:pt x="461" y="628"/>
                      <a:pt x="482" y="649"/>
                      <a:pt x="503" y="670"/>
                    </a:cubicBezTo>
                    <a:cubicBezTo>
                      <a:pt x="545" y="712"/>
                      <a:pt x="607" y="732"/>
                      <a:pt x="670" y="732"/>
                    </a:cubicBezTo>
                    <a:cubicBezTo>
                      <a:pt x="754" y="732"/>
                      <a:pt x="817" y="712"/>
                      <a:pt x="858" y="670"/>
                    </a:cubicBezTo>
                    <a:cubicBezTo>
                      <a:pt x="900" y="607"/>
                      <a:pt x="942" y="544"/>
                      <a:pt x="942" y="481"/>
                    </a:cubicBezTo>
                    <a:cubicBezTo>
                      <a:pt x="942" y="419"/>
                      <a:pt x="921" y="335"/>
                      <a:pt x="858" y="293"/>
                    </a:cubicBezTo>
                    <a:cubicBezTo>
                      <a:pt x="796" y="230"/>
                      <a:pt x="712" y="168"/>
                      <a:pt x="628" y="126"/>
                    </a:cubicBezTo>
                    <a:cubicBezTo>
                      <a:pt x="545" y="63"/>
                      <a:pt x="440" y="42"/>
                      <a:pt x="3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9"/>
              <p:cNvSpPr/>
              <p:nvPr/>
            </p:nvSpPr>
            <p:spPr>
              <a:xfrm>
                <a:off x="1154208" y="1426175"/>
                <a:ext cx="26175" cy="21175"/>
              </a:xfrm>
              <a:custGeom>
                <a:rect b="b" l="l" r="r" t="t"/>
                <a:pathLst>
                  <a:path extrusionOk="0" h="847" w="1047">
                    <a:moveTo>
                      <a:pt x="545" y="189"/>
                    </a:moveTo>
                    <a:cubicBezTo>
                      <a:pt x="557" y="197"/>
                      <a:pt x="569" y="206"/>
                      <a:pt x="582" y="214"/>
                    </a:cubicBezTo>
                    <a:lnTo>
                      <a:pt x="582" y="214"/>
                    </a:lnTo>
                    <a:cubicBezTo>
                      <a:pt x="575" y="200"/>
                      <a:pt x="560" y="189"/>
                      <a:pt x="545" y="189"/>
                    </a:cubicBezTo>
                    <a:close/>
                    <a:moveTo>
                      <a:pt x="252" y="1"/>
                    </a:moveTo>
                    <a:cubicBezTo>
                      <a:pt x="189" y="1"/>
                      <a:pt x="126" y="43"/>
                      <a:pt x="84" y="84"/>
                    </a:cubicBezTo>
                    <a:cubicBezTo>
                      <a:pt x="21" y="126"/>
                      <a:pt x="1" y="189"/>
                      <a:pt x="1" y="273"/>
                    </a:cubicBezTo>
                    <a:cubicBezTo>
                      <a:pt x="1" y="294"/>
                      <a:pt x="1" y="315"/>
                      <a:pt x="1" y="336"/>
                    </a:cubicBezTo>
                    <a:cubicBezTo>
                      <a:pt x="21" y="377"/>
                      <a:pt x="42" y="419"/>
                      <a:pt x="84" y="461"/>
                    </a:cubicBezTo>
                    <a:cubicBezTo>
                      <a:pt x="147" y="545"/>
                      <a:pt x="252" y="628"/>
                      <a:pt x="356" y="691"/>
                    </a:cubicBezTo>
                    <a:cubicBezTo>
                      <a:pt x="461" y="754"/>
                      <a:pt x="586" y="817"/>
                      <a:pt x="712" y="838"/>
                    </a:cubicBezTo>
                    <a:cubicBezTo>
                      <a:pt x="730" y="844"/>
                      <a:pt x="751" y="846"/>
                      <a:pt x="771" y="846"/>
                    </a:cubicBezTo>
                    <a:cubicBezTo>
                      <a:pt x="822" y="846"/>
                      <a:pt x="877" y="832"/>
                      <a:pt x="921" y="817"/>
                    </a:cubicBezTo>
                    <a:cubicBezTo>
                      <a:pt x="963" y="775"/>
                      <a:pt x="1026" y="712"/>
                      <a:pt x="1026" y="649"/>
                    </a:cubicBezTo>
                    <a:cubicBezTo>
                      <a:pt x="1047" y="587"/>
                      <a:pt x="1047" y="503"/>
                      <a:pt x="1005" y="461"/>
                    </a:cubicBezTo>
                    <a:cubicBezTo>
                      <a:pt x="963" y="398"/>
                      <a:pt x="921" y="336"/>
                      <a:pt x="858" y="336"/>
                    </a:cubicBezTo>
                    <a:cubicBezTo>
                      <a:pt x="796" y="315"/>
                      <a:pt x="733" y="294"/>
                      <a:pt x="691" y="273"/>
                    </a:cubicBezTo>
                    <a:lnTo>
                      <a:pt x="691" y="273"/>
                    </a:lnTo>
                    <a:cubicBezTo>
                      <a:pt x="712" y="294"/>
                      <a:pt x="733" y="294"/>
                      <a:pt x="754" y="315"/>
                    </a:cubicBezTo>
                    <a:cubicBezTo>
                      <a:pt x="687" y="281"/>
                      <a:pt x="633" y="247"/>
                      <a:pt x="582" y="214"/>
                    </a:cubicBezTo>
                    <a:lnTo>
                      <a:pt x="582" y="214"/>
                    </a:lnTo>
                    <a:cubicBezTo>
                      <a:pt x="585" y="219"/>
                      <a:pt x="586" y="225"/>
                      <a:pt x="586" y="231"/>
                    </a:cubicBezTo>
                    <a:cubicBezTo>
                      <a:pt x="545" y="189"/>
                      <a:pt x="482" y="147"/>
                      <a:pt x="440" y="84"/>
                    </a:cubicBezTo>
                    <a:cubicBezTo>
                      <a:pt x="398" y="43"/>
                      <a:pt x="314" y="1"/>
                      <a:pt x="2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9"/>
              <p:cNvSpPr/>
              <p:nvPr/>
            </p:nvSpPr>
            <p:spPr>
              <a:xfrm>
                <a:off x="1165183" y="1408925"/>
                <a:ext cx="31950" cy="20450"/>
              </a:xfrm>
              <a:custGeom>
                <a:rect b="b" l="l" r="r" t="t"/>
                <a:pathLst>
                  <a:path extrusionOk="0" h="818" w="1278">
                    <a:moveTo>
                      <a:pt x="555" y="618"/>
                    </a:moveTo>
                    <a:lnTo>
                      <a:pt x="555" y="618"/>
                    </a:lnTo>
                    <a:cubicBezTo>
                      <a:pt x="566" y="621"/>
                      <a:pt x="576" y="624"/>
                      <a:pt x="587" y="628"/>
                    </a:cubicBezTo>
                    <a:cubicBezTo>
                      <a:pt x="576" y="628"/>
                      <a:pt x="566" y="623"/>
                      <a:pt x="555" y="618"/>
                    </a:cubicBezTo>
                    <a:close/>
                    <a:moveTo>
                      <a:pt x="336" y="0"/>
                    </a:moveTo>
                    <a:cubicBezTo>
                      <a:pt x="273" y="0"/>
                      <a:pt x="210" y="0"/>
                      <a:pt x="147" y="42"/>
                    </a:cubicBezTo>
                    <a:cubicBezTo>
                      <a:pt x="85" y="63"/>
                      <a:pt x="22" y="126"/>
                      <a:pt x="22" y="189"/>
                    </a:cubicBezTo>
                    <a:cubicBezTo>
                      <a:pt x="1" y="251"/>
                      <a:pt x="1" y="335"/>
                      <a:pt x="43" y="398"/>
                    </a:cubicBezTo>
                    <a:cubicBezTo>
                      <a:pt x="85" y="440"/>
                      <a:pt x="147" y="502"/>
                      <a:pt x="210" y="502"/>
                    </a:cubicBezTo>
                    <a:cubicBezTo>
                      <a:pt x="315" y="537"/>
                      <a:pt x="419" y="572"/>
                      <a:pt x="524" y="607"/>
                    </a:cubicBezTo>
                    <a:lnTo>
                      <a:pt x="524" y="607"/>
                    </a:lnTo>
                    <a:cubicBezTo>
                      <a:pt x="629" y="649"/>
                      <a:pt x="754" y="712"/>
                      <a:pt x="859" y="774"/>
                    </a:cubicBezTo>
                    <a:cubicBezTo>
                      <a:pt x="896" y="804"/>
                      <a:pt x="943" y="818"/>
                      <a:pt x="992" y="818"/>
                    </a:cubicBezTo>
                    <a:cubicBezTo>
                      <a:pt x="1081" y="818"/>
                      <a:pt x="1174" y="772"/>
                      <a:pt x="1215" y="691"/>
                    </a:cubicBezTo>
                    <a:cubicBezTo>
                      <a:pt x="1277" y="565"/>
                      <a:pt x="1235" y="419"/>
                      <a:pt x="1110" y="335"/>
                    </a:cubicBezTo>
                    <a:cubicBezTo>
                      <a:pt x="880" y="168"/>
                      <a:pt x="608" y="63"/>
                      <a:pt x="3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39"/>
            <p:cNvGrpSpPr/>
            <p:nvPr/>
          </p:nvGrpSpPr>
          <p:grpSpPr>
            <a:xfrm flipH="1" rot="1568547">
              <a:off x="8180477" y="3054046"/>
              <a:ext cx="286319" cy="556111"/>
              <a:chOff x="1574358" y="1092225"/>
              <a:chExt cx="312725" cy="607400"/>
            </a:xfrm>
          </p:grpSpPr>
          <p:sp>
            <p:nvSpPr>
              <p:cNvPr id="1409" name="Google Shape;1409;p39"/>
              <p:cNvSpPr/>
              <p:nvPr/>
            </p:nvSpPr>
            <p:spPr>
              <a:xfrm>
                <a:off x="1574358" y="1092225"/>
                <a:ext cx="233225" cy="572550"/>
              </a:xfrm>
              <a:custGeom>
                <a:rect b="b" l="l" r="r" t="t"/>
                <a:pathLst>
                  <a:path extrusionOk="0" h="22902" w="9329">
                    <a:moveTo>
                      <a:pt x="8217" y="0"/>
                    </a:moveTo>
                    <a:cubicBezTo>
                      <a:pt x="8161" y="0"/>
                      <a:pt x="8103" y="21"/>
                      <a:pt x="8052" y="72"/>
                    </a:cubicBezTo>
                    <a:cubicBezTo>
                      <a:pt x="6629" y="1411"/>
                      <a:pt x="6901" y="3525"/>
                      <a:pt x="7466" y="5199"/>
                    </a:cubicBezTo>
                    <a:cubicBezTo>
                      <a:pt x="8031" y="6956"/>
                      <a:pt x="8659" y="8672"/>
                      <a:pt x="8638" y="10555"/>
                    </a:cubicBezTo>
                    <a:cubicBezTo>
                      <a:pt x="8638" y="11413"/>
                      <a:pt x="8491" y="12292"/>
                      <a:pt x="8156" y="13087"/>
                    </a:cubicBezTo>
                    <a:cubicBezTo>
                      <a:pt x="7780" y="13903"/>
                      <a:pt x="7194" y="14593"/>
                      <a:pt x="6503" y="15137"/>
                    </a:cubicBezTo>
                    <a:cubicBezTo>
                      <a:pt x="5039" y="16267"/>
                      <a:pt x="3239" y="16874"/>
                      <a:pt x="1900" y="18150"/>
                    </a:cubicBezTo>
                    <a:cubicBezTo>
                      <a:pt x="1293" y="18715"/>
                      <a:pt x="854" y="19385"/>
                      <a:pt x="582" y="20138"/>
                    </a:cubicBezTo>
                    <a:cubicBezTo>
                      <a:pt x="289" y="20912"/>
                      <a:pt x="185" y="21749"/>
                      <a:pt x="38" y="22565"/>
                    </a:cubicBezTo>
                    <a:cubicBezTo>
                      <a:pt x="0" y="22768"/>
                      <a:pt x="169" y="22901"/>
                      <a:pt x="322" y="22901"/>
                    </a:cubicBezTo>
                    <a:cubicBezTo>
                      <a:pt x="422" y="22901"/>
                      <a:pt x="515" y="22844"/>
                      <a:pt x="540" y="22712"/>
                    </a:cubicBezTo>
                    <a:cubicBezTo>
                      <a:pt x="791" y="21289"/>
                      <a:pt x="1001" y="19845"/>
                      <a:pt x="2026" y="18736"/>
                    </a:cubicBezTo>
                    <a:cubicBezTo>
                      <a:pt x="3281" y="17418"/>
                      <a:pt x="5081" y="16790"/>
                      <a:pt x="6545" y="15744"/>
                    </a:cubicBezTo>
                    <a:cubicBezTo>
                      <a:pt x="7947" y="14740"/>
                      <a:pt x="8847" y="13359"/>
                      <a:pt x="9077" y="11643"/>
                    </a:cubicBezTo>
                    <a:cubicBezTo>
                      <a:pt x="9328" y="9948"/>
                      <a:pt x="9014" y="8212"/>
                      <a:pt x="8491" y="6600"/>
                    </a:cubicBezTo>
                    <a:cubicBezTo>
                      <a:pt x="7884" y="4717"/>
                      <a:pt x="6650" y="2102"/>
                      <a:pt x="8407" y="428"/>
                    </a:cubicBezTo>
                    <a:cubicBezTo>
                      <a:pt x="8603" y="265"/>
                      <a:pt x="8418" y="0"/>
                      <a:pt x="82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9"/>
              <p:cNvSpPr/>
              <p:nvPr/>
            </p:nvSpPr>
            <p:spPr>
              <a:xfrm>
                <a:off x="1652708" y="1125400"/>
                <a:ext cx="234375" cy="574225"/>
              </a:xfrm>
              <a:custGeom>
                <a:rect b="b" l="l" r="r" t="t"/>
                <a:pathLst>
                  <a:path extrusionOk="0" h="22969" w="9375">
                    <a:moveTo>
                      <a:pt x="8810" y="1"/>
                    </a:moveTo>
                    <a:cubicBezTo>
                      <a:pt x="8679" y="1"/>
                      <a:pt x="8559" y="84"/>
                      <a:pt x="8579" y="252"/>
                    </a:cubicBezTo>
                    <a:cubicBezTo>
                      <a:pt x="8851" y="2281"/>
                      <a:pt x="6989" y="3558"/>
                      <a:pt x="5483" y="4499"/>
                    </a:cubicBezTo>
                    <a:cubicBezTo>
                      <a:pt x="4039" y="5399"/>
                      <a:pt x="2658" y="6382"/>
                      <a:pt x="1591" y="7742"/>
                    </a:cubicBezTo>
                    <a:cubicBezTo>
                      <a:pt x="628" y="8977"/>
                      <a:pt x="1" y="10483"/>
                      <a:pt x="168" y="12074"/>
                    </a:cubicBezTo>
                    <a:cubicBezTo>
                      <a:pt x="356" y="13915"/>
                      <a:pt x="1424" y="15484"/>
                      <a:pt x="1800" y="17284"/>
                    </a:cubicBezTo>
                    <a:cubicBezTo>
                      <a:pt x="1988" y="18141"/>
                      <a:pt x="2072" y="19041"/>
                      <a:pt x="1905" y="19920"/>
                    </a:cubicBezTo>
                    <a:cubicBezTo>
                      <a:pt x="1716" y="20862"/>
                      <a:pt x="1277" y="21719"/>
                      <a:pt x="859" y="22577"/>
                    </a:cubicBezTo>
                    <a:cubicBezTo>
                      <a:pt x="758" y="22778"/>
                      <a:pt x="932" y="22968"/>
                      <a:pt x="1099" y="22968"/>
                    </a:cubicBezTo>
                    <a:cubicBezTo>
                      <a:pt x="1176" y="22968"/>
                      <a:pt x="1252" y="22928"/>
                      <a:pt x="1298" y="22828"/>
                    </a:cubicBezTo>
                    <a:cubicBezTo>
                      <a:pt x="2051" y="21385"/>
                      <a:pt x="2637" y="19941"/>
                      <a:pt x="2470" y="18288"/>
                    </a:cubicBezTo>
                    <a:cubicBezTo>
                      <a:pt x="2386" y="17409"/>
                      <a:pt x="2177" y="16551"/>
                      <a:pt x="1863" y="15714"/>
                    </a:cubicBezTo>
                    <a:cubicBezTo>
                      <a:pt x="1528" y="14836"/>
                      <a:pt x="1131" y="13978"/>
                      <a:pt x="880" y="13078"/>
                    </a:cubicBezTo>
                    <a:cubicBezTo>
                      <a:pt x="649" y="12220"/>
                      <a:pt x="587" y="11341"/>
                      <a:pt x="775" y="10483"/>
                    </a:cubicBezTo>
                    <a:cubicBezTo>
                      <a:pt x="984" y="9667"/>
                      <a:pt x="1361" y="8914"/>
                      <a:pt x="1863" y="8245"/>
                    </a:cubicBezTo>
                    <a:cubicBezTo>
                      <a:pt x="2909" y="6822"/>
                      <a:pt x="4353" y="5797"/>
                      <a:pt x="5838" y="4876"/>
                    </a:cubicBezTo>
                    <a:cubicBezTo>
                      <a:pt x="7470" y="3872"/>
                      <a:pt x="9375" y="2407"/>
                      <a:pt x="9103" y="252"/>
                    </a:cubicBezTo>
                    <a:cubicBezTo>
                      <a:pt x="9082" y="84"/>
                      <a:pt x="8940" y="1"/>
                      <a:pt x="8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9"/>
              <p:cNvSpPr/>
              <p:nvPr/>
            </p:nvSpPr>
            <p:spPr>
              <a:xfrm>
                <a:off x="1706008" y="1298925"/>
                <a:ext cx="91625" cy="18000"/>
              </a:xfrm>
              <a:custGeom>
                <a:rect b="b" l="l" r="r" t="t"/>
                <a:pathLst>
                  <a:path extrusionOk="0" h="720" w="3665">
                    <a:moveTo>
                      <a:pt x="386" y="1"/>
                    </a:moveTo>
                    <a:cubicBezTo>
                      <a:pt x="94" y="1"/>
                      <a:pt x="0" y="449"/>
                      <a:pt x="296" y="508"/>
                    </a:cubicBezTo>
                    <a:cubicBezTo>
                      <a:pt x="966" y="645"/>
                      <a:pt x="1644" y="719"/>
                      <a:pt x="2326" y="719"/>
                    </a:cubicBezTo>
                    <a:cubicBezTo>
                      <a:pt x="2688" y="719"/>
                      <a:pt x="3051" y="698"/>
                      <a:pt x="3413" y="655"/>
                    </a:cubicBezTo>
                    <a:cubicBezTo>
                      <a:pt x="3560" y="655"/>
                      <a:pt x="3665" y="550"/>
                      <a:pt x="3665" y="404"/>
                    </a:cubicBezTo>
                    <a:cubicBezTo>
                      <a:pt x="3665" y="278"/>
                      <a:pt x="3560" y="132"/>
                      <a:pt x="3413" y="132"/>
                    </a:cubicBezTo>
                    <a:cubicBezTo>
                      <a:pt x="3045" y="179"/>
                      <a:pt x="2673" y="202"/>
                      <a:pt x="2301" y="202"/>
                    </a:cubicBezTo>
                    <a:cubicBezTo>
                      <a:pt x="1680" y="202"/>
                      <a:pt x="1057" y="137"/>
                      <a:pt x="442" y="6"/>
                    </a:cubicBezTo>
                    <a:cubicBezTo>
                      <a:pt x="423" y="3"/>
                      <a:pt x="404"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9"/>
              <p:cNvSpPr/>
              <p:nvPr/>
            </p:nvSpPr>
            <p:spPr>
              <a:xfrm>
                <a:off x="1684058" y="1326125"/>
                <a:ext cx="119325" cy="23300"/>
              </a:xfrm>
              <a:custGeom>
                <a:rect b="b" l="l" r="r" t="t"/>
                <a:pathLst>
                  <a:path extrusionOk="0" h="932" w="4773">
                    <a:moveTo>
                      <a:pt x="388" y="1"/>
                    </a:moveTo>
                    <a:cubicBezTo>
                      <a:pt x="112" y="1"/>
                      <a:pt x="1" y="451"/>
                      <a:pt x="316" y="529"/>
                    </a:cubicBezTo>
                    <a:cubicBezTo>
                      <a:pt x="1387" y="797"/>
                      <a:pt x="2485" y="931"/>
                      <a:pt x="3600" y="931"/>
                    </a:cubicBezTo>
                    <a:cubicBezTo>
                      <a:pt x="3878" y="931"/>
                      <a:pt x="4158" y="923"/>
                      <a:pt x="4438" y="906"/>
                    </a:cubicBezTo>
                    <a:cubicBezTo>
                      <a:pt x="4766" y="886"/>
                      <a:pt x="4773" y="382"/>
                      <a:pt x="4457" y="382"/>
                    </a:cubicBezTo>
                    <a:cubicBezTo>
                      <a:pt x="4451" y="382"/>
                      <a:pt x="4445" y="383"/>
                      <a:pt x="4438" y="383"/>
                    </a:cubicBezTo>
                    <a:cubicBezTo>
                      <a:pt x="4166" y="400"/>
                      <a:pt x="3895" y="408"/>
                      <a:pt x="3625" y="408"/>
                    </a:cubicBezTo>
                    <a:cubicBezTo>
                      <a:pt x="2544" y="408"/>
                      <a:pt x="1479" y="274"/>
                      <a:pt x="442" y="6"/>
                    </a:cubicBezTo>
                    <a:cubicBezTo>
                      <a:pt x="423" y="3"/>
                      <a:pt x="405"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9"/>
              <p:cNvSpPr/>
              <p:nvPr/>
            </p:nvSpPr>
            <p:spPr>
              <a:xfrm>
                <a:off x="1665383" y="1357950"/>
                <a:ext cx="134525" cy="23625"/>
              </a:xfrm>
              <a:custGeom>
                <a:rect b="b" l="l" r="r" t="t"/>
                <a:pathLst>
                  <a:path extrusionOk="0" h="945" w="5381">
                    <a:moveTo>
                      <a:pt x="366" y="0"/>
                    </a:moveTo>
                    <a:cubicBezTo>
                      <a:pt x="102" y="0"/>
                      <a:pt x="1" y="435"/>
                      <a:pt x="310" y="512"/>
                    </a:cubicBezTo>
                    <a:cubicBezTo>
                      <a:pt x="1326" y="800"/>
                      <a:pt x="2369" y="944"/>
                      <a:pt x="3416" y="944"/>
                    </a:cubicBezTo>
                    <a:cubicBezTo>
                      <a:pt x="3964" y="944"/>
                      <a:pt x="4513" y="905"/>
                      <a:pt x="5059" y="826"/>
                    </a:cubicBezTo>
                    <a:cubicBezTo>
                      <a:pt x="5381" y="786"/>
                      <a:pt x="5259" y="321"/>
                      <a:pt x="4952" y="321"/>
                    </a:cubicBezTo>
                    <a:cubicBezTo>
                      <a:pt x="4939" y="321"/>
                      <a:pt x="4926" y="322"/>
                      <a:pt x="4913" y="324"/>
                    </a:cubicBezTo>
                    <a:cubicBezTo>
                      <a:pt x="4418" y="393"/>
                      <a:pt x="3918" y="428"/>
                      <a:pt x="3417" y="428"/>
                    </a:cubicBezTo>
                    <a:cubicBezTo>
                      <a:pt x="2416" y="428"/>
                      <a:pt x="1412" y="289"/>
                      <a:pt x="435" y="10"/>
                    </a:cubicBezTo>
                    <a:cubicBezTo>
                      <a:pt x="411" y="3"/>
                      <a:pt x="388" y="0"/>
                      <a:pt x="3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9"/>
              <p:cNvSpPr/>
              <p:nvPr/>
            </p:nvSpPr>
            <p:spPr>
              <a:xfrm>
                <a:off x="1660383" y="1386450"/>
                <a:ext cx="135150" cy="29125"/>
              </a:xfrm>
              <a:custGeom>
                <a:rect b="b" l="l" r="r" t="t"/>
                <a:pathLst>
                  <a:path extrusionOk="0" h="1165" w="5406">
                    <a:moveTo>
                      <a:pt x="329" y="0"/>
                    </a:moveTo>
                    <a:cubicBezTo>
                      <a:pt x="86" y="0"/>
                      <a:pt x="0" y="411"/>
                      <a:pt x="280" y="523"/>
                    </a:cubicBezTo>
                    <a:cubicBezTo>
                      <a:pt x="1463" y="944"/>
                      <a:pt x="2722" y="1165"/>
                      <a:pt x="3979" y="1165"/>
                    </a:cubicBezTo>
                    <a:cubicBezTo>
                      <a:pt x="4344" y="1165"/>
                      <a:pt x="4709" y="1146"/>
                      <a:pt x="5071" y="1108"/>
                    </a:cubicBezTo>
                    <a:cubicBezTo>
                      <a:pt x="5393" y="1068"/>
                      <a:pt x="5405" y="583"/>
                      <a:pt x="5108" y="583"/>
                    </a:cubicBezTo>
                    <a:cubicBezTo>
                      <a:pt x="5096" y="583"/>
                      <a:pt x="5084" y="584"/>
                      <a:pt x="5071" y="585"/>
                    </a:cubicBezTo>
                    <a:cubicBezTo>
                      <a:pt x="4702" y="625"/>
                      <a:pt x="4331" y="644"/>
                      <a:pt x="3962" y="644"/>
                    </a:cubicBezTo>
                    <a:cubicBezTo>
                      <a:pt x="2759" y="644"/>
                      <a:pt x="1562" y="436"/>
                      <a:pt x="426" y="20"/>
                    </a:cubicBezTo>
                    <a:cubicBezTo>
                      <a:pt x="392" y="7"/>
                      <a:pt x="359" y="0"/>
                      <a:pt x="3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9"/>
              <p:cNvSpPr/>
              <p:nvPr/>
            </p:nvSpPr>
            <p:spPr>
              <a:xfrm>
                <a:off x="1656983" y="1421750"/>
                <a:ext cx="126550" cy="20475"/>
              </a:xfrm>
              <a:custGeom>
                <a:rect b="b" l="l" r="r" t="t"/>
                <a:pathLst>
                  <a:path extrusionOk="0" h="819" w="5062">
                    <a:moveTo>
                      <a:pt x="364" y="1"/>
                    </a:moveTo>
                    <a:cubicBezTo>
                      <a:pt x="85" y="1"/>
                      <a:pt x="0" y="435"/>
                      <a:pt x="290" y="513"/>
                    </a:cubicBezTo>
                    <a:cubicBezTo>
                      <a:pt x="1136" y="718"/>
                      <a:pt x="1997" y="819"/>
                      <a:pt x="2859" y="819"/>
                    </a:cubicBezTo>
                    <a:cubicBezTo>
                      <a:pt x="3489" y="819"/>
                      <a:pt x="4120" y="765"/>
                      <a:pt x="4747" y="659"/>
                    </a:cubicBezTo>
                    <a:cubicBezTo>
                      <a:pt x="5062" y="600"/>
                      <a:pt x="4951" y="151"/>
                      <a:pt x="4675" y="151"/>
                    </a:cubicBezTo>
                    <a:cubicBezTo>
                      <a:pt x="4657" y="151"/>
                      <a:pt x="4640" y="153"/>
                      <a:pt x="4621" y="157"/>
                    </a:cubicBezTo>
                    <a:cubicBezTo>
                      <a:pt x="4054" y="250"/>
                      <a:pt x="3484" y="295"/>
                      <a:pt x="2915" y="295"/>
                    </a:cubicBezTo>
                    <a:cubicBezTo>
                      <a:pt x="2078" y="295"/>
                      <a:pt x="1246" y="197"/>
                      <a:pt x="437" y="10"/>
                    </a:cubicBezTo>
                    <a:cubicBezTo>
                      <a:pt x="411" y="4"/>
                      <a:pt x="387" y="1"/>
                      <a:pt x="3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9"/>
              <p:cNvSpPr/>
              <p:nvPr/>
            </p:nvSpPr>
            <p:spPr>
              <a:xfrm>
                <a:off x="1665858" y="1456800"/>
                <a:ext cx="87300" cy="20075"/>
              </a:xfrm>
              <a:custGeom>
                <a:rect b="b" l="l" r="r" t="t"/>
                <a:pathLst>
                  <a:path extrusionOk="0" h="803" w="3492">
                    <a:moveTo>
                      <a:pt x="364" y="1"/>
                    </a:moveTo>
                    <a:cubicBezTo>
                      <a:pt x="86" y="1"/>
                      <a:pt x="1" y="435"/>
                      <a:pt x="291" y="512"/>
                    </a:cubicBezTo>
                    <a:cubicBezTo>
                      <a:pt x="1051" y="698"/>
                      <a:pt x="1826" y="802"/>
                      <a:pt x="2603" y="802"/>
                    </a:cubicBezTo>
                    <a:cubicBezTo>
                      <a:pt x="2787" y="802"/>
                      <a:pt x="2972" y="796"/>
                      <a:pt x="3157" y="784"/>
                    </a:cubicBezTo>
                    <a:cubicBezTo>
                      <a:pt x="3486" y="764"/>
                      <a:pt x="3492" y="261"/>
                      <a:pt x="3177" y="261"/>
                    </a:cubicBezTo>
                    <a:cubicBezTo>
                      <a:pt x="3170" y="261"/>
                      <a:pt x="3164" y="261"/>
                      <a:pt x="3157" y="261"/>
                    </a:cubicBezTo>
                    <a:cubicBezTo>
                      <a:pt x="2960" y="275"/>
                      <a:pt x="2763" y="281"/>
                      <a:pt x="2566" y="281"/>
                    </a:cubicBezTo>
                    <a:cubicBezTo>
                      <a:pt x="1844" y="281"/>
                      <a:pt x="1128" y="191"/>
                      <a:pt x="437" y="10"/>
                    </a:cubicBezTo>
                    <a:cubicBezTo>
                      <a:pt x="412" y="4"/>
                      <a:pt x="387" y="1"/>
                      <a:pt x="3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 name="Google Shape;1417;p39"/>
            <p:cNvGrpSpPr/>
            <p:nvPr/>
          </p:nvGrpSpPr>
          <p:grpSpPr>
            <a:xfrm flipH="1" rot="-1176552">
              <a:off x="8688374" y="3006195"/>
              <a:ext cx="228386" cy="767762"/>
              <a:chOff x="4456652" y="2823625"/>
              <a:chExt cx="259206" cy="871366"/>
            </a:xfrm>
          </p:grpSpPr>
          <p:sp>
            <p:nvSpPr>
              <p:cNvPr id="1418" name="Google Shape;1418;p39"/>
              <p:cNvSpPr/>
              <p:nvPr/>
            </p:nvSpPr>
            <p:spPr>
              <a:xfrm>
                <a:off x="4456652" y="2823625"/>
                <a:ext cx="259206" cy="871366"/>
              </a:xfrm>
              <a:custGeom>
                <a:rect b="b" l="l" r="r" t="t"/>
                <a:pathLst>
                  <a:path extrusionOk="0" h="29334" w="8726">
                    <a:moveTo>
                      <a:pt x="2867" y="559"/>
                    </a:moveTo>
                    <a:cubicBezTo>
                      <a:pt x="2909" y="643"/>
                      <a:pt x="2971" y="706"/>
                      <a:pt x="3034" y="789"/>
                    </a:cubicBezTo>
                    <a:cubicBezTo>
                      <a:pt x="2867" y="768"/>
                      <a:pt x="2699" y="768"/>
                      <a:pt x="2553" y="768"/>
                    </a:cubicBezTo>
                    <a:cubicBezTo>
                      <a:pt x="2490" y="727"/>
                      <a:pt x="2427" y="664"/>
                      <a:pt x="2385" y="622"/>
                    </a:cubicBezTo>
                    <a:cubicBezTo>
                      <a:pt x="2532" y="580"/>
                      <a:pt x="2699" y="559"/>
                      <a:pt x="2867" y="559"/>
                    </a:cubicBezTo>
                    <a:close/>
                    <a:moveTo>
                      <a:pt x="2155" y="685"/>
                    </a:moveTo>
                    <a:cubicBezTo>
                      <a:pt x="2197" y="727"/>
                      <a:pt x="2218" y="768"/>
                      <a:pt x="2260" y="810"/>
                    </a:cubicBezTo>
                    <a:cubicBezTo>
                      <a:pt x="2218" y="810"/>
                      <a:pt x="2176" y="810"/>
                      <a:pt x="2134" y="831"/>
                    </a:cubicBezTo>
                    <a:cubicBezTo>
                      <a:pt x="2113" y="789"/>
                      <a:pt x="2072" y="768"/>
                      <a:pt x="2051" y="747"/>
                    </a:cubicBezTo>
                    <a:cubicBezTo>
                      <a:pt x="2072" y="727"/>
                      <a:pt x="2113" y="706"/>
                      <a:pt x="2155" y="685"/>
                    </a:cubicBezTo>
                    <a:close/>
                    <a:moveTo>
                      <a:pt x="1883" y="852"/>
                    </a:moveTo>
                    <a:lnTo>
                      <a:pt x="1925" y="873"/>
                    </a:lnTo>
                    <a:cubicBezTo>
                      <a:pt x="1883" y="894"/>
                      <a:pt x="1862" y="915"/>
                      <a:pt x="1821" y="915"/>
                    </a:cubicBezTo>
                    <a:cubicBezTo>
                      <a:pt x="1841" y="894"/>
                      <a:pt x="1862" y="873"/>
                      <a:pt x="1883" y="852"/>
                    </a:cubicBezTo>
                    <a:close/>
                    <a:moveTo>
                      <a:pt x="2448" y="999"/>
                    </a:moveTo>
                    <a:cubicBezTo>
                      <a:pt x="2553" y="1103"/>
                      <a:pt x="2678" y="1208"/>
                      <a:pt x="2783" y="1312"/>
                    </a:cubicBezTo>
                    <a:cubicBezTo>
                      <a:pt x="2888" y="1396"/>
                      <a:pt x="2992" y="1501"/>
                      <a:pt x="3097" y="1605"/>
                    </a:cubicBezTo>
                    <a:cubicBezTo>
                      <a:pt x="2909" y="1459"/>
                      <a:pt x="2720" y="1312"/>
                      <a:pt x="2532" y="1166"/>
                    </a:cubicBezTo>
                    <a:cubicBezTo>
                      <a:pt x="2469" y="1124"/>
                      <a:pt x="2406" y="1061"/>
                      <a:pt x="2365" y="1019"/>
                    </a:cubicBezTo>
                    <a:cubicBezTo>
                      <a:pt x="2385" y="999"/>
                      <a:pt x="2427" y="999"/>
                      <a:pt x="2448" y="999"/>
                    </a:cubicBezTo>
                    <a:close/>
                    <a:moveTo>
                      <a:pt x="7470" y="1082"/>
                    </a:moveTo>
                    <a:cubicBezTo>
                      <a:pt x="7575" y="1082"/>
                      <a:pt x="7679" y="1103"/>
                      <a:pt x="7763" y="1145"/>
                    </a:cubicBezTo>
                    <a:cubicBezTo>
                      <a:pt x="7930" y="1271"/>
                      <a:pt x="8014" y="1438"/>
                      <a:pt x="8035" y="1647"/>
                    </a:cubicBezTo>
                    <a:cubicBezTo>
                      <a:pt x="8035" y="1668"/>
                      <a:pt x="8014" y="1689"/>
                      <a:pt x="8014" y="1689"/>
                    </a:cubicBezTo>
                    <a:lnTo>
                      <a:pt x="7993" y="1710"/>
                    </a:lnTo>
                    <a:cubicBezTo>
                      <a:pt x="7826" y="1480"/>
                      <a:pt x="7658" y="1271"/>
                      <a:pt x="7470" y="1082"/>
                    </a:cubicBezTo>
                    <a:close/>
                    <a:moveTo>
                      <a:pt x="1569" y="1375"/>
                    </a:moveTo>
                    <a:cubicBezTo>
                      <a:pt x="1590" y="1438"/>
                      <a:pt x="1632" y="1501"/>
                      <a:pt x="1653" y="1563"/>
                    </a:cubicBezTo>
                    <a:cubicBezTo>
                      <a:pt x="1674" y="1647"/>
                      <a:pt x="1695" y="1710"/>
                      <a:pt x="1716" y="1773"/>
                    </a:cubicBezTo>
                    <a:cubicBezTo>
                      <a:pt x="1486" y="1731"/>
                      <a:pt x="1256" y="1668"/>
                      <a:pt x="1276" y="1563"/>
                    </a:cubicBezTo>
                    <a:lnTo>
                      <a:pt x="1276" y="1563"/>
                    </a:lnTo>
                    <a:cubicBezTo>
                      <a:pt x="1311" y="1589"/>
                      <a:pt x="1357" y="1605"/>
                      <a:pt x="1399" y="1605"/>
                    </a:cubicBezTo>
                    <a:cubicBezTo>
                      <a:pt x="1460" y="1605"/>
                      <a:pt x="1515" y="1574"/>
                      <a:pt x="1528" y="1501"/>
                    </a:cubicBezTo>
                    <a:cubicBezTo>
                      <a:pt x="1549" y="1438"/>
                      <a:pt x="1549" y="1417"/>
                      <a:pt x="1569" y="1375"/>
                    </a:cubicBezTo>
                    <a:close/>
                    <a:moveTo>
                      <a:pt x="2134" y="1082"/>
                    </a:moveTo>
                    <a:cubicBezTo>
                      <a:pt x="2490" y="1438"/>
                      <a:pt x="2867" y="1773"/>
                      <a:pt x="3306" y="1982"/>
                    </a:cubicBezTo>
                    <a:cubicBezTo>
                      <a:pt x="3013" y="1961"/>
                      <a:pt x="2720" y="1940"/>
                      <a:pt x="2427" y="1898"/>
                    </a:cubicBezTo>
                    <a:cubicBezTo>
                      <a:pt x="2218" y="1731"/>
                      <a:pt x="2051" y="1563"/>
                      <a:pt x="1946" y="1354"/>
                    </a:cubicBezTo>
                    <a:cubicBezTo>
                      <a:pt x="1904" y="1291"/>
                      <a:pt x="1883" y="1229"/>
                      <a:pt x="1862" y="1187"/>
                    </a:cubicBezTo>
                    <a:cubicBezTo>
                      <a:pt x="1946" y="1145"/>
                      <a:pt x="2030" y="1124"/>
                      <a:pt x="2134" y="1082"/>
                    </a:cubicBezTo>
                    <a:close/>
                    <a:moveTo>
                      <a:pt x="6277" y="1019"/>
                    </a:moveTo>
                    <a:cubicBezTo>
                      <a:pt x="6549" y="1019"/>
                      <a:pt x="6800" y="1040"/>
                      <a:pt x="7072" y="1061"/>
                    </a:cubicBezTo>
                    <a:lnTo>
                      <a:pt x="7261" y="1061"/>
                    </a:lnTo>
                    <a:cubicBezTo>
                      <a:pt x="7449" y="1312"/>
                      <a:pt x="7637" y="1543"/>
                      <a:pt x="7826" y="1794"/>
                    </a:cubicBezTo>
                    <a:cubicBezTo>
                      <a:pt x="7616" y="1877"/>
                      <a:pt x="7344" y="1940"/>
                      <a:pt x="7051" y="1982"/>
                    </a:cubicBezTo>
                    <a:cubicBezTo>
                      <a:pt x="6947" y="1815"/>
                      <a:pt x="6779" y="1668"/>
                      <a:pt x="6654" y="1501"/>
                    </a:cubicBezTo>
                    <a:cubicBezTo>
                      <a:pt x="6507" y="1354"/>
                      <a:pt x="6403" y="1187"/>
                      <a:pt x="6277" y="1019"/>
                    </a:cubicBezTo>
                    <a:close/>
                    <a:moveTo>
                      <a:pt x="3515" y="1961"/>
                    </a:moveTo>
                    <a:cubicBezTo>
                      <a:pt x="3536" y="1982"/>
                      <a:pt x="3557" y="2003"/>
                      <a:pt x="3578" y="2003"/>
                    </a:cubicBezTo>
                    <a:lnTo>
                      <a:pt x="3515" y="2003"/>
                    </a:lnTo>
                    <a:cubicBezTo>
                      <a:pt x="3515" y="1982"/>
                      <a:pt x="3515" y="1982"/>
                      <a:pt x="3515" y="1961"/>
                    </a:cubicBezTo>
                    <a:close/>
                    <a:moveTo>
                      <a:pt x="2914" y="968"/>
                    </a:moveTo>
                    <a:cubicBezTo>
                      <a:pt x="3004" y="968"/>
                      <a:pt x="3097" y="978"/>
                      <a:pt x="3181" y="978"/>
                    </a:cubicBezTo>
                    <a:cubicBezTo>
                      <a:pt x="3536" y="1375"/>
                      <a:pt x="3976" y="1710"/>
                      <a:pt x="4394" y="2045"/>
                    </a:cubicBezTo>
                    <a:lnTo>
                      <a:pt x="4289" y="2045"/>
                    </a:lnTo>
                    <a:cubicBezTo>
                      <a:pt x="4206" y="2045"/>
                      <a:pt x="4101" y="2045"/>
                      <a:pt x="4017" y="2024"/>
                    </a:cubicBezTo>
                    <a:cubicBezTo>
                      <a:pt x="3787" y="1689"/>
                      <a:pt x="3348" y="1417"/>
                      <a:pt x="3034" y="1166"/>
                    </a:cubicBezTo>
                    <a:lnTo>
                      <a:pt x="2783" y="978"/>
                    </a:lnTo>
                    <a:cubicBezTo>
                      <a:pt x="2825" y="971"/>
                      <a:pt x="2869" y="968"/>
                      <a:pt x="2914" y="968"/>
                    </a:cubicBezTo>
                    <a:close/>
                    <a:moveTo>
                      <a:pt x="5043" y="915"/>
                    </a:moveTo>
                    <a:lnTo>
                      <a:pt x="5043" y="915"/>
                    </a:lnTo>
                    <a:cubicBezTo>
                      <a:pt x="5398" y="957"/>
                      <a:pt x="5754" y="978"/>
                      <a:pt x="6089" y="999"/>
                    </a:cubicBezTo>
                    <a:cubicBezTo>
                      <a:pt x="6214" y="1208"/>
                      <a:pt x="6340" y="1438"/>
                      <a:pt x="6486" y="1626"/>
                    </a:cubicBezTo>
                    <a:cubicBezTo>
                      <a:pt x="6570" y="1752"/>
                      <a:pt x="6675" y="1898"/>
                      <a:pt x="6779" y="2024"/>
                    </a:cubicBezTo>
                    <a:cubicBezTo>
                      <a:pt x="6717" y="2024"/>
                      <a:pt x="6633" y="2045"/>
                      <a:pt x="6549" y="2045"/>
                    </a:cubicBezTo>
                    <a:cubicBezTo>
                      <a:pt x="6319" y="1856"/>
                      <a:pt x="6005" y="1773"/>
                      <a:pt x="5754" y="1605"/>
                    </a:cubicBezTo>
                    <a:cubicBezTo>
                      <a:pt x="5482" y="1417"/>
                      <a:pt x="5252" y="1166"/>
                      <a:pt x="5043" y="915"/>
                    </a:cubicBezTo>
                    <a:close/>
                    <a:moveTo>
                      <a:pt x="3055" y="580"/>
                    </a:moveTo>
                    <a:cubicBezTo>
                      <a:pt x="3327" y="601"/>
                      <a:pt x="3641" y="643"/>
                      <a:pt x="3934" y="706"/>
                    </a:cubicBezTo>
                    <a:cubicBezTo>
                      <a:pt x="4227" y="1061"/>
                      <a:pt x="4541" y="1396"/>
                      <a:pt x="4875" y="1710"/>
                    </a:cubicBezTo>
                    <a:cubicBezTo>
                      <a:pt x="5001" y="1815"/>
                      <a:pt x="5126" y="1940"/>
                      <a:pt x="5273" y="2087"/>
                    </a:cubicBezTo>
                    <a:cubicBezTo>
                      <a:pt x="5085" y="2066"/>
                      <a:pt x="4917" y="2066"/>
                      <a:pt x="4771" y="2066"/>
                    </a:cubicBezTo>
                    <a:cubicBezTo>
                      <a:pt x="4415" y="1626"/>
                      <a:pt x="3913" y="1354"/>
                      <a:pt x="3494" y="999"/>
                    </a:cubicBezTo>
                    <a:lnTo>
                      <a:pt x="3494" y="999"/>
                    </a:lnTo>
                    <a:cubicBezTo>
                      <a:pt x="3536" y="1019"/>
                      <a:pt x="3578" y="1019"/>
                      <a:pt x="3620" y="1019"/>
                    </a:cubicBezTo>
                    <a:cubicBezTo>
                      <a:pt x="3627" y="1021"/>
                      <a:pt x="3633" y="1021"/>
                      <a:pt x="3639" y="1021"/>
                    </a:cubicBezTo>
                    <a:cubicBezTo>
                      <a:pt x="3743" y="1021"/>
                      <a:pt x="3719" y="852"/>
                      <a:pt x="3620" y="852"/>
                    </a:cubicBezTo>
                    <a:cubicBezTo>
                      <a:pt x="3494" y="831"/>
                      <a:pt x="3369" y="810"/>
                      <a:pt x="3243" y="810"/>
                    </a:cubicBezTo>
                    <a:cubicBezTo>
                      <a:pt x="3181" y="727"/>
                      <a:pt x="3118" y="664"/>
                      <a:pt x="3055" y="580"/>
                    </a:cubicBezTo>
                    <a:close/>
                    <a:moveTo>
                      <a:pt x="4289" y="789"/>
                    </a:moveTo>
                    <a:lnTo>
                      <a:pt x="4289" y="789"/>
                    </a:lnTo>
                    <a:cubicBezTo>
                      <a:pt x="4394" y="810"/>
                      <a:pt x="4478" y="831"/>
                      <a:pt x="4582" y="831"/>
                    </a:cubicBezTo>
                    <a:cubicBezTo>
                      <a:pt x="4645" y="852"/>
                      <a:pt x="4729" y="873"/>
                      <a:pt x="4813" y="873"/>
                    </a:cubicBezTo>
                    <a:cubicBezTo>
                      <a:pt x="5022" y="1229"/>
                      <a:pt x="5273" y="1563"/>
                      <a:pt x="5608" y="1815"/>
                    </a:cubicBezTo>
                    <a:cubicBezTo>
                      <a:pt x="5712" y="1898"/>
                      <a:pt x="5838" y="1982"/>
                      <a:pt x="5963" y="2066"/>
                    </a:cubicBezTo>
                    <a:cubicBezTo>
                      <a:pt x="5901" y="2066"/>
                      <a:pt x="5838" y="2066"/>
                      <a:pt x="5775" y="2087"/>
                    </a:cubicBezTo>
                    <a:cubicBezTo>
                      <a:pt x="5545" y="1856"/>
                      <a:pt x="5252" y="1647"/>
                      <a:pt x="5001" y="1459"/>
                    </a:cubicBezTo>
                    <a:cubicBezTo>
                      <a:pt x="4771" y="1229"/>
                      <a:pt x="4520" y="1019"/>
                      <a:pt x="4289" y="789"/>
                    </a:cubicBezTo>
                    <a:close/>
                    <a:moveTo>
                      <a:pt x="7355" y="2260"/>
                    </a:moveTo>
                    <a:lnTo>
                      <a:pt x="7355" y="2260"/>
                    </a:lnTo>
                    <a:cubicBezTo>
                      <a:pt x="6779" y="2583"/>
                      <a:pt x="6047" y="2696"/>
                      <a:pt x="5383" y="2696"/>
                    </a:cubicBezTo>
                    <a:cubicBezTo>
                      <a:pt x="5325" y="2696"/>
                      <a:pt x="5267" y="2695"/>
                      <a:pt x="5210" y="2693"/>
                    </a:cubicBezTo>
                    <a:cubicBezTo>
                      <a:pt x="4959" y="2693"/>
                      <a:pt x="4729" y="2672"/>
                      <a:pt x="4478" y="2651"/>
                    </a:cubicBezTo>
                    <a:cubicBezTo>
                      <a:pt x="5147" y="2651"/>
                      <a:pt x="5733" y="2610"/>
                      <a:pt x="6026" y="2568"/>
                    </a:cubicBezTo>
                    <a:cubicBezTo>
                      <a:pt x="6131" y="2568"/>
                      <a:pt x="6131" y="2463"/>
                      <a:pt x="6089" y="2421"/>
                    </a:cubicBezTo>
                    <a:cubicBezTo>
                      <a:pt x="6068" y="2421"/>
                      <a:pt x="6068" y="2400"/>
                      <a:pt x="6068" y="2400"/>
                    </a:cubicBezTo>
                    <a:lnTo>
                      <a:pt x="6298" y="2400"/>
                    </a:lnTo>
                    <a:cubicBezTo>
                      <a:pt x="6523" y="2380"/>
                      <a:pt x="6927" y="2340"/>
                      <a:pt x="7355" y="2260"/>
                    </a:cubicBezTo>
                    <a:close/>
                    <a:moveTo>
                      <a:pt x="1088" y="831"/>
                    </a:moveTo>
                    <a:cubicBezTo>
                      <a:pt x="1115" y="871"/>
                      <a:pt x="1150" y="885"/>
                      <a:pt x="1188" y="885"/>
                    </a:cubicBezTo>
                    <a:cubicBezTo>
                      <a:pt x="1210" y="885"/>
                      <a:pt x="1233" y="881"/>
                      <a:pt x="1256" y="873"/>
                    </a:cubicBezTo>
                    <a:lnTo>
                      <a:pt x="1256" y="873"/>
                    </a:lnTo>
                    <a:cubicBezTo>
                      <a:pt x="1214" y="1019"/>
                      <a:pt x="1193" y="1229"/>
                      <a:pt x="1214" y="1438"/>
                    </a:cubicBezTo>
                    <a:cubicBezTo>
                      <a:pt x="1151" y="1543"/>
                      <a:pt x="1109" y="1647"/>
                      <a:pt x="1067" y="1773"/>
                    </a:cubicBezTo>
                    <a:cubicBezTo>
                      <a:pt x="1025" y="1856"/>
                      <a:pt x="1088" y="1940"/>
                      <a:pt x="1172" y="1961"/>
                    </a:cubicBezTo>
                    <a:cubicBezTo>
                      <a:pt x="1486" y="2066"/>
                      <a:pt x="1800" y="2128"/>
                      <a:pt x="2113" y="2191"/>
                    </a:cubicBezTo>
                    <a:cubicBezTo>
                      <a:pt x="2176" y="2233"/>
                      <a:pt x="2239" y="2254"/>
                      <a:pt x="2281" y="2296"/>
                    </a:cubicBezTo>
                    <a:cubicBezTo>
                      <a:pt x="2302" y="2296"/>
                      <a:pt x="2323" y="2317"/>
                      <a:pt x="2323" y="2317"/>
                    </a:cubicBezTo>
                    <a:cubicBezTo>
                      <a:pt x="2553" y="2484"/>
                      <a:pt x="2846" y="2631"/>
                      <a:pt x="3181" y="2756"/>
                    </a:cubicBezTo>
                    <a:cubicBezTo>
                      <a:pt x="2553" y="2714"/>
                      <a:pt x="1569" y="2631"/>
                      <a:pt x="1046" y="2254"/>
                    </a:cubicBezTo>
                    <a:cubicBezTo>
                      <a:pt x="1004" y="1982"/>
                      <a:pt x="984" y="1710"/>
                      <a:pt x="921" y="1438"/>
                    </a:cubicBezTo>
                    <a:cubicBezTo>
                      <a:pt x="921" y="1393"/>
                      <a:pt x="866" y="1358"/>
                      <a:pt x="813" y="1358"/>
                    </a:cubicBezTo>
                    <a:cubicBezTo>
                      <a:pt x="792" y="1358"/>
                      <a:pt x="771" y="1363"/>
                      <a:pt x="753" y="1375"/>
                    </a:cubicBezTo>
                    <a:cubicBezTo>
                      <a:pt x="732" y="1396"/>
                      <a:pt x="691" y="1417"/>
                      <a:pt x="649" y="1438"/>
                    </a:cubicBezTo>
                    <a:cubicBezTo>
                      <a:pt x="607" y="1480"/>
                      <a:pt x="586" y="1501"/>
                      <a:pt x="607" y="1543"/>
                    </a:cubicBezTo>
                    <a:cubicBezTo>
                      <a:pt x="607" y="1626"/>
                      <a:pt x="628" y="1689"/>
                      <a:pt x="628" y="1752"/>
                    </a:cubicBezTo>
                    <a:cubicBezTo>
                      <a:pt x="628" y="1773"/>
                      <a:pt x="607" y="1794"/>
                      <a:pt x="607" y="1815"/>
                    </a:cubicBezTo>
                    <a:cubicBezTo>
                      <a:pt x="356" y="1396"/>
                      <a:pt x="649" y="1061"/>
                      <a:pt x="1088" y="831"/>
                    </a:cubicBezTo>
                    <a:close/>
                    <a:moveTo>
                      <a:pt x="1632" y="12151"/>
                    </a:moveTo>
                    <a:cubicBezTo>
                      <a:pt x="1821" y="12339"/>
                      <a:pt x="2009" y="12527"/>
                      <a:pt x="2218" y="12716"/>
                    </a:cubicBezTo>
                    <a:cubicBezTo>
                      <a:pt x="2030" y="12653"/>
                      <a:pt x="1821" y="12611"/>
                      <a:pt x="1611" y="12569"/>
                    </a:cubicBezTo>
                    <a:cubicBezTo>
                      <a:pt x="1569" y="12486"/>
                      <a:pt x="1569" y="12402"/>
                      <a:pt x="1569" y="12318"/>
                    </a:cubicBezTo>
                    <a:cubicBezTo>
                      <a:pt x="1590" y="12255"/>
                      <a:pt x="1611" y="12214"/>
                      <a:pt x="1632" y="12151"/>
                    </a:cubicBezTo>
                    <a:close/>
                    <a:moveTo>
                      <a:pt x="3411" y="11335"/>
                    </a:moveTo>
                    <a:cubicBezTo>
                      <a:pt x="4038" y="11711"/>
                      <a:pt x="4520" y="12297"/>
                      <a:pt x="5085" y="12758"/>
                    </a:cubicBezTo>
                    <a:cubicBezTo>
                      <a:pt x="4666" y="12548"/>
                      <a:pt x="4269" y="12339"/>
                      <a:pt x="3871" y="12088"/>
                    </a:cubicBezTo>
                    <a:cubicBezTo>
                      <a:pt x="3557" y="11858"/>
                      <a:pt x="3243" y="11628"/>
                      <a:pt x="2929" y="11398"/>
                    </a:cubicBezTo>
                    <a:cubicBezTo>
                      <a:pt x="3076" y="11356"/>
                      <a:pt x="3243" y="11356"/>
                      <a:pt x="3411" y="11335"/>
                    </a:cubicBezTo>
                    <a:close/>
                    <a:moveTo>
                      <a:pt x="3662" y="11335"/>
                    </a:moveTo>
                    <a:cubicBezTo>
                      <a:pt x="4248" y="11335"/>
                      <a:pt x="4854" y="11418"/>
                      <a:pt x="5357" y="11565"/>
                    </a:cubicBezTo>
                    <a:cubicBezTo>
                      <a:pt x="5566" y="11628"/>
                      <a:pt x="5754" y="11690"/>
                      <a:pt x="5963" y="11795"/>
                    </a:cubicBezTo>
                    <a:cubicBezTo>
                      <a:pt x="6152" y="11900"/>
                      <a:pt x="6319" y="12004"/>
                      <a:pt x="6486" y="12151"/>
                    </a:cubicBezTo>
                    <a:cubicBezTo>
                      <a:pt x="6445" y="12360"/>
                      <a:pt x="6424" y="12569"/>
                      <a:pt x="6403" y="12779"/>
                    </a:cubicBezTo>
                    <a:cubicBezTo>
                      <a:pt x="6361" y="12820"/>
                      <a:pt x="6319" y="12841"/>
                      <a:pt x="6277" y="12862"/>
                    </a:cubicBezTo>
                    <a:cubicBezTo>
                      <a:pt x="6298" y="12841"/>
                      <a:pt x="6298" y="12799"/>
                      <a:pt x="6277" y="12779"/>
                    </a:cubicBezTo>
                    <a:cubicBezTo>
                      <a:pt x="5880" y="12297"/>
                      <a:pt x="5378" y="11921"/>
                      <a:pt x="4854" y="11565"/>
                    </a:cubicBezTo>
                    <a:cubicBezTo>
                      <a:pt x="4842" y="11553"/>
                      <a:pt x="4830" y="11548"/>
                      <a:pt x="4817" y="11548"/>
                    </a:cubicBezTo>
                    <a:cubicBezTo>
                      <a:pt x="4766" y="11548"/>
                      <a:pt x="4724" y="11640"/>
                      <a:pt x="4792" y="11690"/>
                    </a:cubicBezTo>
                    <a:cubicBezTo>
                      <a:pt x="5273" y="12067"/>
                      <a:pt x="5691" y="12486"/>
                      <a:pt x="6152" y="12904"/>
                    </a:cubicBezTo>
                    <a:cubicBezTo>
                      <a:pt x="6152" y="12904"/>
                      <a:pt x="6173" y="12925"/>
                      <a:pt x="6194" y="12925"/>
                    </a:cubicBezTo>
                    <a:cubicBezTo>
                      <a:pt x="6089" y="12967"/>
                      <a:pt x="5963" y="12988"/>
                      <a:pt x="5838" y="13030"/>
                    </a:cubicBezTo>
                    <a:cubicBezTo>
                      <a:pt x="5168" y="12423"/>
                      <a:pt x="4436" y="11795"/>
                      <a:pt x="3662" y="11335"/>
                    </a:cubicBezTo>
                    <a:close/>
                    <a:moveTo>
                      <a:pt x="2657" y="11439"/>
                    </a:moveTo>
                    <a:cubicBezTo>
                      <a:pt x="3411" y="12130"/>
                      <a:pt x="4331" y="12946"/>
                      <a:pt x="5315" y="13092"/>
                    </a:cubicBezTo>
                    <a:cubicBezTo>
                      <a:pt x="5378" y="13092"/>
                      <a:pt x="5419" y="13071"/>
                      <a:pt x="5419" y="13030"/>
                    </a:cubicBezTo>
                    <a:lnTo>
                      <a:pt x="5503" y="13092"/>
                    </a:lnTo>
                    <a:cubicBezTo>
                      <a:pt x="5273" y="13113"/>
                      <a:pt x="5043" y="13134"/>
                      <a:pt x="4917" y="13134"/>
                    </a:cubicBezTo>
                    <a:cubicBezTo>
                      <a:pt x="4797" y="13145"/>
                      <a:pt x="4679" y="13151"/>
                      <a:pt x="4561" y="13151"/>
                    </a:cubicBezTo>
                    <a:cubicBezTo>
                      <a:pt x="4023" y="13151"/>
                      <a:pt x="3507" y="13041"/>
                      <a:pt x="2992" y="12904"/>
                    </a:cubicBezTo>
                    <a:cubicBezTo>
                      <a:pt x="2867" y="12841"/>
                      <a:pt x="2741" y="12758"/>
                      <a:pt x="2616" y="12674"/>
                    </a:cubicBezTo>
                    <a:cubicBezTo>
                      <a:pt x="2302" y="12465"/>
                      <a:pt x="1988" y="12235"/>
                      <a:pt x="1716" y="12004"/>
                    </a:cubicBezTo>
                    <a:cubicBezTo>
                      <a:pt x="1737" y="11962"/>
                      <a:pt x="1779" y="11921"/>
                      <a:pt x="1821" y="11879"/>
                    </a:cubicBezTo>
                    <a:cubicBezTo>
                      <a:pt x="1841" y="11879"/>
                      <a:pt x="1841" y="11879"/>
                      <a:pt x="1862" y="11900"/>
                    </a:cubicBezTo>
                    <a:cubicBezTo>
                      <a:pt x="2365" y="12025"/>
                      <a:pt x="2762" y="12276"/>
                      <a:pt x="3181" y="12548"/>
                    </a:cubicBezTo>
                    <a:cubicBezTo>
                      <a:pt x="3515" y="12779"/>
                      <a:pt x="3871" y="13051"/>
                      <a:pt x="4289" y="13113"/>
                    </a:cubicBezTo>
                    <a:cubicBezTo>
                      <a:pt x="4394" y="13113"/>
                      <a:pt x="4457" y="12988"/>
                      <a:pt x="4352" y="12925"/>
                    </a:cubicBezTo>
                    <a:cubicBezTo>
                      <a:pt x="3976" y="12653"/>
                      <a:pt x="3557" y="12423"/>
                      <a:pt x="3139" y="12193"/>
                    </a:cubicBezTo>
                    <a:cubicBezTo>
                      <a:pt x="2783" y="11983"/>
                      <a:pt x="2427" y="11795"/>
                      <a:pt x="2009" y="11732"/>
                    </a:cubicBezTo>
                    <a:cubicBezTo>
                      <a:pt x="2218" y="11586"/>
                      <a:pt x="2448" y="11502"/>
                      <a:pt x="2657" y="11439"/>
                    </a:cubicBezTo>
                    <a:close/>
                    <a:moveTo>
                      <a:pt x="1151" y="2735"/>
                    </a:moveTo>
                    <a:cubicBezTo>
                      <a:pt x="1674" y="2965"/>
                      <a:pt x="2302" y="3049"/>
                      <a:pt x="2699" y="3112"/>
                    </a:cubicBezTo>
                    <a:cubicBezTo>
                      <a:pt x="3074" y="3157"/>
                      <a:pt x="3880" y="3233"/>
                      <a:pt x="4774" y="3233"/>
                    </a:cubicBezTo>
                    <a:cubicBezTo>
                      <a:pt x="5526" y="3233"/>
                      <a:pt x="6340" y="3179"/>
                      <a:pt x="7010" y="3007"/>
                    </a:cubicBezTo>
                    <a:cubicBezTo>
                      <a:pt x="7010" y="6899"/>
                      <a:pt x="7072" y="10770"/>
                      <a:pt x="7010" y="14662"/>
                    </a:cubicBezTo>
                    <a:cubicBezTo>
                      <a:pt x="6710" y="14710"/>
                      <a:pt x="6419" y="14730"/>
                      <a:pt x="6133" y="14730"/>
                    </a:cubicBezTo>
                    <a:cubicBezTo>
                      <a:pt x="5182" y="14730"/>
                      <a:pt x="4283" y="14504"/>
                      <a:pt x="3285" y="14327"/>
                    </a:cubicBezTo>
                    <a:cubicBezTo>
                      <a:pt x="3222" y="14327"/>
                      <a:pt x="3201" y="14411"/>
                      <a:pt x="3264" y="14431"/>
                    </a:cubicBezTo>
                    <a:cubicBezTo>
                      <a:pt x="4085" y="14673"/>
                      <a:pt x="5177" y="15112"/>
                      <a:pt x="6152" y="15112"/>
                    </a:cubicBezTo>
                    <a:cubicBezTo>
                      <a:pt x="6445" y="15112"/>
                      <a:pt x="6727" y="15072"/>
                      <a:pt x="6989" y="14975"/>
                    </a:cubicBezTo>
                    <a:cubicBezTo>
                      <a:pt x="6989" y="15143"/>
                      <a:pt x="6989" y="15310"/>
                      <a:pt x="6989" y="15478"/>
                    </a:cubicBezTo>
                    <a:cubicBezTo>
                      <a:pt x="6549" y="15457"/>
                      <a:pt x="6110" y="15457"/>
                      <a:pt x="5670" y="15415"/>
                    </a:cubicBezTo>
                    <a:cubicBezTo>
                      <a:pt x="5315" y="15381"/>
                      <a:pt x="4946" y="15320"/>
                      <a:pt x="4574" y="15320"/>
                    </a:cubicBezTo>
                    <a:cubicBezTo>
                      <a:pt x="4486" y="15320"/>
                      <a:pt x="4398" y="15323"/>
                      <a:pt x="4310" y="15331"/>
                    </a:cubicBezTo>
                    <a:cubicBezTo>
                      <a:pt x="4185" y="15331"/>
                      <a:pt x="4185" y="15499"/>
                      <a:pt x="4310" y="15520"/>
                    </a:cubicBezTo>
                    <a:cubicBezTo>
                      <a:pt x="4942" y="15601"/>
                      <a:pt x="5687" y="15782"/>
                      <a:pt x="6389" y="15782"/>
                    </a:cubicBezTo>
                    <a:cubicBezTo>
                      <a:pt x="6594" y="15782"/>
                      <a:pt x="6795" y="15767"/>
                      <a:pt x="6989" y="15729"/>
                    </a:cubicBezTo>
                    <a:lnTo>
                      <a:pt x="6989" y="15729"/>
                    </a:lnTo>
                    <a:cubicBezTo>
                      <a:pt x="6968" y="15938"/>
                      <a:pt x="6968" y="16168"/>
                      <a:pt x="6968" y="16377"/>
                    </a:cubicBezTo>
                    <a:cubicBezTo>
                      <a:pt x="6214" y="16210"/>
                      <a:pt x="5357" y="16273"/>
                      <a:pt x="4645" y="16189"/>
                    </a:cubicBezTo>
                    <a:cubicBezTo>
                      <a:pt x="4639" y="16188"/>
                      <a:pt x="4633" y="16187"/>
                      <a:pt x="4628" y="16187"/>
                    </a:cubicBezTo>
                    <a:cubicBezTo>
                      <a:pt x="4539" y="16187"/>
                      <a:pt x="4526" y="16338"/>
                      <a:pt x="4624" y="16377"/>
                    </a:cubicBezTo>
                    <a:cubicBezTo>
                      <a:pt x="5043" y="16503"/>
                      <a:pt x="5482" y="16566"/>
                      <a:pt x="5922" y="16608"/>
                    </a:cubicBezTo>
                    <a:cubicBezTo>
                      <a:pt x="6256" y="16649"/>
                      <a:pt x="6612" y="16712"/>
                      <a:pt x="6947" y="16733"/>
                    </a:cubicBezTo>
                    <a:cubicBezTo>
                      <a:pt x="6947" y="17089"/>
                      <a:pt x="6926" y="17424"/>
                      <a:pt x="6926" y="17779"/>
                    </a:cubicBezTo>
                    <a:cubicBezTo>
                      <a:pt x="6884" y="18533"/>
                      <a:pt x="6863" y="19307"/>
                      <a:pt x="6821" y="20081"/>
                    </a:cubicBezTo>
                    <a:cubicBezTo>
                      <a:pt x="6424" y="19746"/>
                      <a:pt x="5880" y="19579"/>
                      <a:pt x="5357" y="19495"/>
                    </a:cubicBezTo>
                    <a:cubicBezTo>
                      <a:pt x="5349" y="19493"/>
                      <a:pt x="5341" y="19493"/>
                      <a:pt x="5334" y="19493"/>
                    </a:cubicBezTo>
                    <a:cubicBezTo>
                      <a:pt x="5249" y="19493"/>
                      <a:pt x="5237" y="19603"/>
                      <a:pt x="5315" y="19641"/>
                    </a:cubicBezTo>
                    <a:cubicBezTo>
                      <a:pt x="5838" y="19809"/>
                      <a:pt x="6319" y="20081"/>
                      <a:pt x="6821" y="20311"/>
                    </a:cubicBezTo>
                    <a:cubicBezTo>
                      <a:pt x="6800" y="20499"/>
                      <a:pt x="6800" y="20688"/>
                      <a:pt x="6779" y="20876"/>
                    </a:cubicBezTo>
                    <a:cubicBezTo>
                      <a:pt x="6570" y="20729"/>
                      <a:pt x="6340" y="20604"/>
                      <a:pt x="6089" y="20499"/>
                    </a:cubicBezTo>
                    <a:cubicBezTo>
                      <a:pt x="6071" y="20491"/>
                      <a:pt x="6054" y="20487"/>
                      <a:pt x="6037" y="20487"/>
                    </a:cubicBezTo>
                    <a:cubicBezTo>
                      <a:pt x="5933" y="20487"/>
                      <a:pt x="5855" y="20634"/>
                      <a:pt x="5963" y="20688"/>
                    </a:cubicBezTo>
                    <a:cubicBezTo>
                      <a:pt x="6235" y="20855"/>
                      <a:pt x="6507" y="21022"/>
                      <a:pt x="6758" y="21169"/>
                    </a:cubicBezTo>
                    <a:cubicBezTo>
                      <a:pt x="6758" y="21399"/>
                      <a:pt x="6738" y="21608"/>
                      <a:pt x="6717" y="21838"/>
                    </a:cubicBezTo>
                    <a:cubicBezTo>
                      <a:pt x="6612" y="21671"/>
                      <a:pt x="6403" y="21587"/>
                      <a:pt x="6235" y="21546"/>
                    </a:cubicBezTo>
                    <a:cubicBezTo>
                      <a:pt x="6228" y="21544"/>
                      <a:pt x="6221" y="21544"/>
                      <a:pt x="6214" y="21544"/>
                    </a:cubicBezTo>
                    <a:cubicBezTo>
                      <a:pt x="6105" y="21544"/>
                      <a:pt x="6074" y="21693"/>
                      <a:pt x="6173" y="21713"/>
                    </a:cubicBezTo>
                    <a:cubicBezTo>
                      <a:pt x="6382" y="21776"/>
                      <a:pt x="6507" y="21922"/>
                      <a:pt x="6675" y="22048"/>
                    </a:cubicBezTo>
                    <a:lnTo>
                      <a:pt x="6717" y="22048"/>
                    </a:lnTo>
                    <a:cubicBezTo>
                      <a:pt x="6633" y="22968"/>
                      <a:pt x="6528" y="23889"/>
                      <a:pt x="6403" y="24810"/>
                    </a:cubicBezTo>
                    <a:cubicBezTo>
                      <a:pt x="6174" y="26164"/>
                      <a:pt x="5271" y="28905"/>
                      <a:pt x="3744" y="28905"/>
                    </a:cubicBezTo>
                    <a:cubicBezTo>
                      <a:pt x="3312" y="28905"/>
                      <a:pt x="2831" y="28687"/>
                      <a:pt x="2302" y="28157"/>
                    </a:cubicBezTo>
                    <a:cubicBezTo>
                      <a:pt x="1025" y="26881"/>
                      <a:pt x="1486" y="24517"/>
                      <a:pt x="1444" y="22885"/>
                    </a:cubicBezTo>
                    <a:cubicBezTo>
                      <a:pt x="1381" y="20562"/>
                      <a:pt x="1318" y="18240"/>
                      <a:pt x="1318" y="15938"/>
                    </a:cubicBezTo>
                    <a:cubicBezTo>
                      <a:pt x="1318" y="14913"/>
                      <a:pt x="1339" y="13887"/>
                      <a:pt x="1360" y="12862"/>
                    </a:cubicBezTo>
                    <a:cubicBezTo>
                      <a:pt x="1576" y="13096"/>
                      <a:pt x="1961" y="13206"/>
                      <a:pt x="2344" y="13206"/>
                    </a:cubicBezTo>
                    <a:cubicBezTo>
                      <a:pt x="2407" y="13206"/>
                      <a:pt x="2470" y="13203"/>
                      <a:pt x="2532" y="13197"/>
                    </a:cubicBezTo>
                    <a:cubicBezTo>
                      <a:pt x="2762" y="13260"/>
                      <a:pt x="2971" y="13302"/>
                      <a:pt x="3181" y="13364"/>
                    </a:cubicBezTo>
                    <a:cubicBezTo>
                      <a:pt x="3369" y="13469"/>
                      <a:pt x="3578" y="13553"/>
                      <a:pt x="3766" y="13615"/>
                    </a:cubicBezTo>
                    <a:cubicBezTo>
                      <a:pt x="3773" y="13618"/>
                      <a:pt x="3780" y="13619"/>
                      <a:pt x="3787" y="13619"/>
                    </a:cubicBezTo>
                    <a:cubicBezTo>
                      <a:pt x="3842" y="13619"/>
                      <a:pt x="3890" y="13548"/>
                      <a:pt x="3871" y="13511"/>
                    </a:cubicBezTo>
                    <a:lnTo>
                      <a:pt x="3871" y="13511"/>
                    </a:lnTo>
                    <a:cubicBezTo>
                      <a:pt x="4122" y="13532"/>
                      <a:pt x="4352" y="13553"/>
                      <a:pt x="4603" y="13553"/>
                    </a:cubicBezTo>
                    <a:cubicBezTo>
                      <a:pt x="5273" y="13553"/>
                      <a:pt x="6173" y="13448"/>
                      <a:pt x="6717" y="13009"/>
                    </a:cubicBezTo>
                    <a:cubicBezTo>
                      <a:pt x="7763" y="12109"/>
                      <a:pt x="5817" y="11314"/>
                      <a:pt x="5126" y="11188"/>
                    </a:cubicBezTo>
                    <a:cubicBezTo>
                      <a:pt x="4681" y="11083"/>
                      <a:pt x="4104" y="10995"/>
                      <a:pt x="3529" y="10995"/>
                    </a:cubicBezTo>
                    <a:cubicBezTo>
                      <a:pt x="3186" y="10995"/>
                      <a:pt x="2845" y="11026"/>
                      <a:pt x="2532" y="11105"/>
                    </a:cubicBezTo>
                    <a:cubicBezTo>
                      <a:pt x="2511" y="11084"/>
                      <a:pt x="2469" y="11063"/>
                      <a:pt x="2448" y="11042"/>
                    </a:cubicBezTo>
                    <a:cubicBezTo>
                      <a:pt x="2436" y="11034"/>
                      <a:pt x="2424" y="11031"/>
                      <a:pt x="2412" y="11031"/>
                    </a:cubicBezTo>
                    <a:cubicBezTo>
                      <a:pt x="2359" y="11031"/>
                      <a:pt x="2310" y="11095"/>
                      <a:pt x="2344" y="11146"/>
                    </a:cubicBezTo>
                    <a:cubicBezTo>
                      <a:pt x="1988" y="11272"/>
                      <a:pt x="1674" y="11481"/>
                      <a:pt x="1444" y="11795"/>
                    </a:cubicBezTo>
                    <a:cubicBezTo>
                      <a:pt x="1423" y="11774"/>
                      <a:pt x="1402" y="11753"/>
                      <a:pt x="1381" y="11732"/>
                    </a:cubicBezTo>
                    <a:cubicBezTo>
                      <a:pt x="1444" y="8740"/>
                      <a:pt x="1465" y="5727"/>
                      <a:pt x="1109" y="2777"/>
                    </a:cubicBezTo>
                    <a:cubicBezTo>
                      <a:pt x="1130" y="2777"/>
                      <a:pt x="1151" y="2756"/>
                      <a:pt x="1151" y="2735"/>
                    </a:cubicBezTo>
                    <a:close/>
                    <a:moveTo>
                      <a:pt x="2147" y="0"/>
                    </a:moveTo>
                    <a:cubicBezTo>
                      <a:pt x="1683" y="0"/>
                      <a:pt x="1287" y="72"/>
                      <a:pt x="1130" y="308"/>
                    </a:cubicBezTo>
                    <a:cubicBezTo>
                      <a:pt x="670" y="475"/>
                      <a:pt x="293" y="768"/>
                      <a:pt x="147" y="1229"/>
                    </a:cubicBezTo>
                    <a:cubicBezTo>
                      <a:pt x="0" y="1794"/>
                      <a:pt x="230" y="2191"/>
                      <a:pt x="649" y="2463"/>
                    </a:cubicBezTo>
                    <a:cubicBezTo>
                      <a:pt x="649" y="2505"/>
                      <a:pt x="670" y="2526"/>
                      <a:pt x="691" y="2547"/>
                    </a:cubicBezTo>
                    <a:cubicBezTo>
                      <a:pt x="691" y="3007"/>
                      <a:pt x="732" y="3488"/>
                      <a:pt x="753" y="3949"/>
                    </a:cubicBezTo>
                    <a:cubicBezTo>
                      <a:pt x="774" y="5100"/>
                      <a:pt x="795" y="6271"/>
                      <a:pt x="816" y="7422"/>
                    </a:cubicBezTo>
                    <a:cubicBezTo>
                      <a:pt x="837" y="9766"/>
                      <a:pt x="816" y="12109"/>
                      <a:pt x="816" y="14431"/>
                    </a:cubicBezTo>
                    <a:cubicBezTo>
                      <a:pt x="816" y="16754"/>
                      <a:pt x="816" y="19077"/>
                      <a:pt x="900" y="21399"/>
                    </a:cubicBezTo>
                    <a:cubicBezTo>
                      <a:pt x="942" y="22989"/>
                      <a:pt x="816" y="24663"/>
                      <a:pt x="1004" y="26253"/>
                    </a:cubicBezTo>
                    <a:cubicBezTo>
                      <a:pt x="1202" y="27771"/>
                      <a:pt x="2434" y="29334"/>
                      <a:pt x="3815" y="29334"/>
                    </a:cubicBezTo>
                    <a:cubicBezTo>
                      <a:pt x="4338" y="29334"/>
                      <a:pt x="4882" y="29110"/>
                      <a:pt x="5398" y="28576"/>
                    </a:cubicBezTo>
                    <a:cubicBezTo>
                      <a:pt x="6382" y="27530"/>
                      <a:pt x="6675" y="26065"/>
                      <a:pt x="6884" y="24705"/>
                    </a:cubicBezTo>
                    <a:cubicBezTo>
                      <a:pt x="7198" y="22634"/>
                      <a:pt x="7282" y="20562"/>
                      <a:pt x="7365" y="18491"/>
                    </a:cubicBezTo>
                    <a:cubicBezTo>
                      <a:pt x="7386" y="17905"/>
                      <a:pt x="7407" y="17319"/>
                      <a:pt x="7428" y="16733"/>
                    </a:cubicBezTo>
                    <a:cubicBezTo>
                      <a:pt x="7512" y="16712"/>
                      <a:pt x="7575" y="16587"/>
                      <a:pt x="7470" y="16545"/>
                    </a:cubicBezTo>
                    <a:cubicBezTo>
                      <a:pt x="7449" y="16545"/>
                      <a:pt x="7428" y="16545"/>
                      <a:pt x="7428" y="16524"/>
                    </a:cubicBezTo>
                    <a:cubicBezTo>
                      <a:pt x="7533" y="11962"/>
                      <a:pt x="7491" y="7422"/>
                      <a:pt x="7470" y="2861"/>
                    </a:cubicBezTo>
                    <a:cubicBezTo>
                      <a:pt x="7972" y="2672"/>
                      <a:pt x="8328" y="2379"/>
                      <a:pt x="8411" y="1961"/>
                    </a:cubicBezTo>
                    <a:cubicBezTo>
                      <a:pt x="8432" y="1940"/>
                      <a:pt x="8453" y="1898"/>
                      <a:pt x="8474" y="1856"/>
                    </a:cubicBezTo>
                    <a:cubicBezTo>
                      <a:pt x="8495" y="1835"/>
                      <a:pt x="8516" y="1794"/>
                      <a:pt x="8516" y="1752"/>
                    </a:cubicBezTo>
                    <a:cubicBezTo>
                      <a:pt x="8642" y="1626"/>
                      <a:pt x="8704" y="1501"/>
                      <a:pt x="8704" y="1333"/>
                    </a:cubicBezTo>
                    <a:cubicBezTo>
                      <a:pt x="8725" y="36"/>
                      <a:pt x="4122" y="78"/>
                      <a:pt x="3264" y="57"/>
                    </a:cubicBezTo>
                    <a:lnTo>
                      <a:pt x="3013" y="57"/>
                    </a:lnTo>
                    <a:cubicBezTo>
                      <a:pt x="2724" y="26"/>
                      <a:pt x="2424" y="0"/>
                      <a:pt x="21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9"/>
              <p:cNvSpPr/>
              <p:nvPr/>
            </p:nvSpPr>
            <p:spPr>
              <a:xfrm>
                <a:off x="4526458" y="3229203"/>
                <a:ext cx="138188" cy="25814"/>
              </a:xfrm>
              <a:custGeom>
                <a:rect b="b" l="l" r="r" t="t"/>
                <a:pathLst>
                  <a:path extrusionOk="0" h="869" w="4652">
                    <a:moveTo>
                      <a:pt x="58" y="1"/>
                    </a:moveTo>
                    <a:cubicBezTo>
                      <a:pt x="11" y="1"/>
                      <a:pt x="0" y="69"/>
                      <a:pt x="56" y="88"/>
                    </a:cubicBezTo>
                    <a:cubicBezTo>
                      <a:pt x="655" y="319"/>
                      <a:pt x="2120" y="869"/>
                      <a:pt x="3256" y="869"/>
                    </a:cubicBezTo>
                    <a:cubicBezTo>
                      <a:pt x="3867" y="869"/>
                      <a:pt x="4383" y="709"/>
                      <a:pt x="4618" y="255"/>
                    </a:cubicBezTo>
                    <a:cubicBezTo>
                      <a:pt x="4652" y="204"/>
                      <a:pt x="4603" y="140"/>
                      <a:pt x="4550" y="140"/>
                    </a:cubicBezTo>
                    <a:cubicBezTo>
                      <a:pt x="4537" y="140"/>
                      <a:pt x="4525" y="143"/>
                      <a:pt x="4513" y="151"/>
                    </a:cubicBezTo>
                    <a:cubicBezTo>
                      <a:pt x="3998" y="389"/>
                      <a:pt x="3476" y="477"/>
                      <a:pt x="2949" y="477"/>
                    </a:cubicBezTo>
                    <a:cubicBezTo>
                      <a:pt x="1998" y="477"/>
                      <a:pt x="1033" y="193"/>
                      <a:pt x="77" y="4"/>
                    </a:cubicBezTo>
                    <a:cubicBezTo>
                      <a:pt x="70" y="2"/>
                      <a:pt x="64" y="1"/>
                      <a:pt x="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 name="Google Shape;1420;p39"/>
            <p:cNvGrpSpPr/>
            <p:nvPr/>
          </p:nvGrpSpPr>
          <p:grpSpPr>
            <a:xfrm flipH="1">
              <a:off x="8361511" y="4230669"/>
              <a:ext cx="578264" cy="569872"/>
              <a:chOff x="667733" y="2815175"/>
              <a:chExt cx="519975" cy="512475"/>
            </a:xfrm>
          </p:grpSpPr>
          <p:sp>
            <p:nvSpPr>
              <p:cNvPr id="1421" name="Google Shape;1421;p39"/>
              <p:cNvSpPr/>
              <p:nvPr/>
            </p:nvSpPr>
            <p:spPr>
              <a:xfrm>
                <a:off x="667733" y="2957825"/>
                <a:ext cx="519975" cy="230625"/>
              </a:xfrm>
              <a:custGeom>
                <a:rect b="b" l="l" r="r" t="t"/>
                <a:pathLst>
                  <a:path extrusionOk="0" h="9225" w="20799">
                    <a:moveTo>
                      <a:pt x="10357" y="505"/>
                    </a:moveTo>
                    <a:cubicBezTo>
                      <a:pt x="12519" y="505"/>
                      <a:pt x="14701" y="920"/>
                      <a:pt x="16714" y="1609"/>
                    </a:cubicBezTo>
                    <a:lnTo>
                      <a:pt x="16714" y="1609"/>
                    </a:lnTo>
                    <a:cubicBezTo>
                      <a:pt x="16715" y="1609"/>
                      <a:pt x="16717" y="1610"/>
                      <a:pt x="16719" y="1610"/>
                    </a:cubicBezTo>
                    <a:cubicBezTo>
                      <a:pt x="16719" y="1610"/>
                      <a:pt x="16719" y="1610"/>
                      <a:pt x="16719" y="1610"/>
                    </a:cubicBezTo>
                    <a:lnTo>
                      <a:pt x="16719" y="1610"/>
                    </a:lnTo>
                    <a:cubicBezTo>
                      <a:pt x="16725" y="1613"/>
                      <a:pt x="16732" y="1615"/>
                      <a:pt x="16739" y="1618"/>
                    </a:cubicBezTo>
                    <a:lnTo>
                      <a:pt x="16739" y="1618"/>
                    </a:lnTo>
                    <a:cubicBezTo>
                      <a:pt x="17718" y="1970"/>
                      <a:pt x="18900" y="2264"/>
                      <a:pt x="19627" y="3033"/>
                    </a:cubicBezTo>
                    <a:cubicBezTo>
                      <a:pt x="20799" y="4309"/>
                      <a:pt x="18413" y="5586"/>
                      <a:pt x="17535" y="6130"/>
                    </a:cubicBezTo>
                    <a:cubicBezTo>
                      <a:pt x="14480" y="7929"/>
                      <a:pt x="10902" y="8682"/>
                      <a:pt x="7387" y="8703"/>
                    </a:cubicBezTo>
                    <a:cubicBezTo>
                      <a:pt x="5796" y="8703"/>
                      <a:pt x="4081" y="8661"/>
                      <a:pt x="2553" y="8138"/>
                    </a:cubicBezTo>
                    <a:cubicBezTo>
                      <a:pt x="1967" y="7929"/>
                      <a:pt x="1361" y="7615"/>
                      <a:pt x="984" y="7113"/>
                    </a:cubicBezTo>
                    <a:cubicBezTo>
                      <a:pt x="607" y="6632"/>
                      <a:pt x="586" y="6046"/>
                      <a:pt x="775" y="5481"/>
                    </a:cubicBezTo>
                    <a:cubicBezTo>
                      <a:pt x="1193" y="4184"/>
                      <a:pt x="2365" y="3054"/>
                      <a:pt x="3474" y="2322"/>
                    </a:cubicBezTo>
                    <a:cubicBezTo>
                      <a:pt x="4604" y="1568"/>
                      <a:pt x="5901" y="1087"/>
                      <a:pt x="7240" y="815"/>
                    </a:cubicBezTo>
                    <a:cubicBezTo>
                      <a:pt x="8260" y="603"/>
                      <a:pt x="9306" y="505"/>
                      <a:pt x="10357" y="505"/>
                    </a:cubicBezTo>
                    <a:close/>
                    <a:moveTo>
                      <a:pt x="10386" y="0"/>
                    </a:moveTo>
                    <a:cubicBezTo>
                      <a:pt x="9477" y="0"/>
                      <a:pt x="8571" y="68"/>
                      <a:pt x="7680" y="208"/>
                    </a:cubicBezTo>
                    <a:cubicBezTo>
                      <a:pt x="4834" y="669"/>
                      <a:pt x="1737" y="2133"/>
                      <a:pt x="440" y="4895"/>
                    </a:cubicBezTo>
                    <a:cubicBezTo>
                      <a:pt x="147" y="5502"/>
                      <a:pt x="1" y="6234"/>
                      <a:pt x="252" y="6883"/>
                    </a:cubicBezTo>
                    <a:cubicBezTo>
                      <a:pt x="482" y="7490"/>
                      <a:pt x="963" y="7929"/>
                      <a:pt x="1507" y="8243"/>
                    </a:cubicBezTo>
                    <a:cubicBezTo>
                      <a:pt x="2930" y="9059"/>
                      <a:pt x="4708" y="9143"/>
                      <a:pt x="6299" y="9205"/>
                    </a:cubicBezTo>
                    <a:cubicBezTo>
                      <a:pt x="6628" y="9218"/>
                      <a:pt x="6957" y="9224"/>
                      <a:pt x="7287" y="9224"/>
                    </a:cubicBezTo>
                    <a:cubicBezTo>
                      <a:pt x="10796" y="9224"/>
                      <a:pt x="14330" y="8500"/>
                      <a:pt x="17409" y="6778"/>
                    </a:cubicBezTo>
                    <a:cubicBezTo>
                      <a:pt x="18225" y="6339"/>
                      <a:pt x="19083" y="5837"/>
                      <a:pt x="19752" y="5188"/>
                    </a:cubicBezTo>
                    <a:cubicBezTo>
                      <a:pt x="20234" y="4707"/>
                      <a:pt x="20610" y="4037"/>
                      <a:pt x="20401" y="3347"/>
                    </a:cubicBezTo>
                    <a:cubicBezTo>
                      <a:pt x="20045" y="2217"/>
                      <a:pt x="18560" y="1715"/>
                      <a:pt x="17555" y="1359"/>
                    </a:cubicBezTo>
                    <a:cubicBezTo>
                      <a:pt x="17325" y="1275"/>
                      <a:pt x="17095" y="1192"/>
                      <a:pt x="16865" y="1108"/>
                    </a:cubicBezTo>
                    <a:lnTo>
                      <a:pt x="16865" y="1108"/>
                    </a:lnTo>
                    <a:cubicBezTo>
                      <a:pt x="16865" y="1108"/>
                      <a:pt x="16865" y="1108"/>
                      <a:pt x="16865" y="1108"/>
                    </a:cubicBezTo>
                    <a:cubicBezTo>
                      <a:pt x="14806" y="397"/>
                      <a:pt x="12589" y="0"/>
                      <a:pt x="10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9"/>
              <p:cNvSpPr/>
              <p:nvPr/>
            </p:nvSpPr>
            <p:spPr>
              <a:xfrm>
                <a:off x="682908" y="2907550"/>
                <a:ext cx="472375" cy="325400"/>
              </a:xfrm>
              <a:custGeom>
                <a:rect b="b" l="l" r="r" t="t"/>
                <a:pathLst>
                  <a:path extrusionOk="0" h="13016" w="18895">
                    <a:moveTo>
                      <a:pt x="5089" y="531"/>
                    </a:moveTo>
                    <a:cubicBezTo>
                      <a:pt x="6326" y="531"/>
                      <a:pt x="7552" y="827"/>
                      <a:pt x="8705" y="1299"/>
                    </a:cubicBezTo>
                    <a:cubicBezTo>
                      <a:pt x="11969" y="2638"/>
                      <a:pt x="14689" y="5337"/>
                      <a:pt x="16551" y="8287"/>
                    </a:cubicBezTo>
                    <a:cubicBezTo>
                      <a:pt x="17116" y="9187"/>
                      <a:pt x="17911" y="10212"/>
                      <a:pt x="17953" y="11300"/>
                    </a:cubicBezTo>
                    <a:cubicBezTo>
                      <a:pt x="17974" y="12032"/>
                      <a:pt x="17409" y="12388"/>
                      <a:pt x="16718" y="12472"/>
                    </a:cubicBezTo>
                    <a:cubicBezTo>
                      <a:pt x="16539" y="12491"/>
                      <a:pt x="16356" y="12499"/>
                      <a:pt x="16170" y="12499"/>
                    </a:cubicBezTo>
                    <a:cubicBezTo>
                      <a:pt x="15530" y="12499"/>
                      <a:pt x="14861" y="12402"/>
                      <a:pt x="14228" y="12305"/>
                    </a:cubicBezTo>
                    <a:cubicBezTo>
                      <a:pt x="11027" y="11802"/>
                      <a:pt x="8035" y="10380"/>
                      <a:pt x="5441" y="8434"/>
                    </a:cubicBezTo>
                    <a:cubicBezTo>
                      <a:pt x="4206" y="7513"/>
                      <a:pt x="2992" y="6488"/>
                      <a:pt x="2009" y="5295"/>
                    </a:cubicBezTo>
                    <a:cubicBezTo>
                      <a:pt x="1360" y="4521"/>
                      <a:pt x="565" y="3328"/>
                      <a:pt x="921" y="2282"/>
                    </a:cubicBezTo>
                    <a:cubicBezTo>
                      <a:pt x="1109" y="1717"/>
                      <a:pt x="1611" y="1361"/>
                      <a:pt x="2114" y="1110"/>
                    </a:cubicBezTo>
                    <a:cubicBezTo>
                      <a:pt x="2804" y="797"/>
                      <a:pt x="3599" y="629"/>
                      <a:pt x="4352" y="566"/>
                    </a:cubicBezTo>
                    <a:cubicBezTo>
                      <a:pt x="4598" y="542"/>
                      <a:pt x="4844" y="531"/>
                      <a:pt x="5089" y="531"/>
                    </a:cubicBezTo>
                    <a:close/>
                    <a:moveTo>
                      <a:pt x="5029" y="1"/>
                    </a:moveTo>
                    <a:cubicBezTo>
                      <a:pt x="4992" y="1"/>
                      <a:pt x="4955" y="1"/>
                      <a:pt x="4917" y="1"/>
                    </a:cubicBezTo>
                    <a:cubicBezTo>
                      <a:pt x="4122" y="22"/>
                      <a:pt x="3306" y="148"/>
                      <a:pt x="2532" y="399"/>
                    </a:cubicBezTo>
                    <a:cubicBezTo>
                      <a:pt x="1863" y="608"/>
                      <a:pt x="1193" y="943"/>
                      <a:pt x="754" y="1508"/>
                    </a:cubicBezTo>
                    <a:cubicBezTo>
                      <a:pt x="0" y="2491"/>
                      <a:pt x="377" y="3747"/>
                      <a:pt x="963" y="4730"/>
                    </a:cubicBezTo>
                    <a:cubicBezTo>
                      <a:pt x="1779" y="6069"/>
                      <a:pt x="3055" y="7178"/>
                      <a:pt x="4248" y="8162"/>
                    </a:cubicBezTo>
                    <a:cubicBezTo>
                      <a:pt x="6989" y="10400"/>
                      <a:pt x="10190" y="12116"/>
                      <a:pt x="13684" y="12744"/>
                    </a:cubicBezTo>
                    <a:cubicBezTo>
                      <a:pt x="14542" y="12890"/>
                      <a:pt x="15421" y="12995"/>
                      <a:pt x="16300" y="13016"/>
                    </a:cubicBezTo>
                    <a:cubicBezTo>
                      <a:pt x="17011" y="13016"/>
                      <a:pt x="17890" y="12828"/>
                      <a:pt x="18267" y="12158"/>
                    </a:cubicBezTo>
                    <a:cubicBezTo>
                      <a:pt x="18894" y="11049"/>
                      <a:pt x="17995" y="9584"/>
                      <a:pt x="17430" y="8664"/>
                    </a:cubicBezTo>
                    <a:cubicBezTo>
                      <a:pt x="17284" y="8455"/>
                      <a:pt x="17159" y="8247"/>
                      <a:pt x="17013" y="8018"/>
                    </a:cubicBezTo>
                    <a:lnTo>
                      <a:pt x="17013" y="8018"/>
                    </a:lnTo>
                    <a:cubicBezTo>
                      <a:pt x="17012" y="8017"/>
                      <a:pt x="17012" y="8016"/>
                      <a:pt x="17011" y="8015"/>
                    </a:cubicBezTo>
                    <a:lnTo>
                      <a:pt x="17011" y="8015"/>
                    </a:lnTo>
                    <a:cubicBezTo>
                      <a:pt x="17011" y="8015"/>
                      <a:pt x="17011" y="8015"/>
                      <a:pt x="17011" y="8015"/>
                    </a:cubicBezTo>
                    <a:cubicBezTo>
                      <a:pt x="17010" y="8013"/>
                      <a:pt x="17009" y="8011"/>
                      <a:pt x="17007" y="8009"/>
                    </a:cubicBezTo>
                    <a:lnTo>
                      <a:pt x="17007" y="8009"/>
                    </a:lnTo>
                    <a:cubicBezTo>
                      <a:pt x="15208" y="5166"/>
                      <a:pt x="12657" y="2595"/>
                      <a:pt x="9583" y="1110"/>
                    </a:cubicBezTo>
                    <a:cubicBezTo>
                      <a:pt x="8173" y="436"/>
                      <a:pt x="6622" y="1"/>
                      <a:pt x="50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9"/>
              <p:cNvSpPr/>
              <p:nvPr/>
            </p:nvSpPr>
            <p:spPr>
              <a:xfrm>
                <a:off x="808458" y="2815175"/>
                <a:ext cx="239075" cy="512475"/>
              </a:xfrm>
              <a:custGeom>
                <a:rect b="b" l="l" r="r" t="t"/>
                <a:pathLst>
                  <a:path extrusionOk="0" h="20499" w="9563">
                    <a:moveTo>
                      <a:pt x="4594" y="527"/>
                    </a:moveTo>
                    <a:cubicBezTo>
                      <a:pt x="4984" y="527"/>
                      <a:pt x="5369" y="668"/>
                      <a:pt x="5712" y="893"/>
                    </a:cubicBezTo>
                    <a:cubicBezTo>
                      <a:pt x="6863" y="1625"/>
                      <a:pt x="7742" y="2922"/>
                      <a:pt x="8244" y="4199"/>
                    </a:cubicBezTo>
                    <a:cubicBezTo>
                      <a:pt x="8746" y="5454"/>
                      <a:pt x="8955" y="6793"/>
                      <a:pt x="8955" y="8153"/>
                    </a:cubicBezTo>
                    <a:cubicBezTo>
                      <a:pt x="8976" y="11260"/>
                      <a:pt x="8012" y="14388"/>
                      <a:pt x="6491" y="17090"/>
                    </a:cubicBezTo>
                    <a:lnTo>
                      <a:pt x="6491" y="17090"/>
                    </a:lnTo>
                    <a:cubicBezTo>
                      <a:pt x="6474" y="17106"/>
                      <a:pt x="6458" y="17127"/>
                      <a:pt x="6445" y="17150"/>
                    </a:cubicBezTo>
                    <a:cubicBezTo>
                      <a:pt x="5942" y="18071"/>
                      <a:pt x="5419" y="19243"/>
                      <a:pt x="4478" y="19787"/>
                    </a:cubicBezTo>
                    <a:cubicBezTo>
                      <a:pt x="4272" y="19909"/>
                      <a:pt x="4080" y="19962"/>
                      <a:pt x="3901" y="19962"/>
                    </a:cubicBezTo>
                    <a:cubicBezTo>
                      <a:pt x="2817" y="19962"/>
                      <a:pt x="2188" y="18000"/>
                      <a:pt x="1883" y="17192"/>
                    </a:cubicBezTo>
                    <a:cubicBezTo>
                      <a:pt x="670" y="13865"/>
                      <a:pt x="544" y="10225"/>
                      <a:pt x="1172" y="6772"/>
                    </a:cubicBezTo>
                    <a:cubicBezTo>
                      <a:pt x="1318" y="5914"/>
                      <a:pt x="1527" y="5077"/>
                      <a:pt x="1758" y="4240"/>
                    </a:cubicBezTo>
                    <a:cubicBezTo>
                      <a:pt x="1967" y="3487"/>
                      <a:pt x="2218" y="2755"/>
                      <a:pt x="2595" y="2085"/>
                    </a:cubicBezTo>
                    <a:cubicBezTo>
                      <a:pt x="2908" y="1541"/>
                      <a:pt x="3327" y="976"/>
                      <a:pt x="3913" y="683"/>
                    </a:cubicBezTo>
                    <a:cubicBezTo>
                      <a:pt x="4137" y="575"/>
                      <a:pt x="4366" y="527"/>
                      <a:pt x="4594" y="527"/>
                    </a:cubicBezTo>
                    <a:close/>
                    <a:moveTo>
                      <a:pt x="4600" y="1"/>
                    </a:moveTo>
                    <a:cubicBezTo>
                      <a:pt x="4525" y="1"/>
                      <a:pt x="4449" y="5"/>
                      <a:pt x="4373" y="14"/>
                    </a:cubicBezTo>
                    <a:cubicBezTo>
                      <a:pt x="3724" y="98"/>
                      <a:pt x="3159" y="474"/>
                      <a:pt x="2741" y="976"/>
                    </a:cubicBezTo>
                    <a:cubicBezTo>
                      <a:pt x="1632" y="2253"/>
                      <a:pt x="1214" y="4031"/>
                      <a:pt x="858" y="5642"/>
                    </a:cubicBezTo>
                    <a:cubicBezTo>
                      <a:pt x="42" y="9346"/>
                      <a:pt x="0" y="13300"/>
                      <a:pt x="1235" y="16920"/>
                    </a:cubicBezTo>
                    <a:cubicBezTo>
                      <a:pt x="1527" y="17757"/>
                      <a:pt x="1841" y="18657"/>
                      <a:pt x="2323" y="19431"/>
                    </a:cubicBezTo>
                    <a:cubicBezTo>
                      <a:pt x="2671" y="19985"/>
                      <a:pt x="3221" y="20499"/>
                      <a:pt x="3913" y="20499"/>
                    </a:cubicBezTo>
                    <a:cubicBezTo>
                      <a:pt x="3927" y="20499"/>
                      <a:pt x="3941" y="20498"/>
                      <a:pt x="3955" y="20498"/>
                    </a:cubicBezTo>
                    <a:cubicBezTo>
                      <a:pt x="5168" y="20456"/>
                      <a:pt x="5984" y="19033"/>
                      <a:pt x="6528" y="18092"/>
                    </a:cubicBezTo>
                    <a:cubicBezTo>
                      <a:pt x="6654" y="17883"/>
                      <a:pt x="6779" y="17652"/>
                      <a:pt x="6905" y="17422"/>
                    </a:cubicBezTo>
                    <a:cubicBezTo>
                      <a:pt x="8411" y="14786"/>
                      <a:pt x="9374" y="11731"/>
                      <a:pt x="9478" y="8676"/>
                    </a:cubicBezTo>
                    <a:cubicBezTo>
                      <a:pt x="9562" y="5789"/>
                      <a:pt x="8725" y="2608"/>
                      <a:pt x="6382" y="725"/>
                    </a:cubicBezTo>
                    <a:cubicBezTo>
                      <a:pt x="5875" y="313"/>
                      <a:pt x="5251"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9"/>
              <p:cNvSpPr/>
              <p:nvPr/>
            </p:nvSpPr>
            <p:spPr>
              <a:xfrm>
                <a:off x="870833" y="3022600"/>
                <a:ext cx="100325" cy="71125"/>
              </a:xfrm>
              <a:custGeom>
                <a:rect b="b" l="l" r="r" t="t"/>
                <a:pathLst>
                  <a:path extrusionOk="0" h="2845" w="4013">
                    <a:moveTo>
                      <a:pt x="2347" y="0"/>
                    </a:moveTo>
                    <a:cubicBezTo>
                      <a:pt x="1203" y="0"/>
                      <a:pt x="0" y="1384"/>
                      <a:pt x="1439" y="2534"/>
                    </a:cubicBezTo>
                    <a:cubicBezTo>
                      <a:pt x="1708" y="2751"/>
                      <a:pt x="1993" y="2845"/>
                      <a:pt x="2268" y="2845"/>
                    </a:cubicBezTo>
                    <a:cubicBezTo>
                      <a:pt x="3209" y="2845"/>
                      <a:pt x="4013" y="1740"/>
                      <a:pt x="3510" y="735"/>
                    </a:cubicBezTo>
                    <a:cubicBezTo>
                      <a:pt x="3405" y="526"/>
                      <a:pt x="3259" y="379"/>
                      <a:pt x="3113" y="254"/>
                    </a:cubicBezTo>
                    <a:cubicBezTo>
                      <a:pt x="2884" y="78"/>
                      <a:pt x="2617" y="0"/>
                      <a:pt x="2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 name="Google Shape;1425;p39"/>
            <p:cNvGrpSpPr/>
            <p:nvPr/>
          </p:nvGrpSpPr>
          <p:grpSpPr>
            <a:xfrm flipH="1" rot="4109205">
              <a:off x="8584571" y="1639682"/>
              <a:ext cx="286360" cy="556192"/>
              <a:chOff x="1574358" y="1092225"/>
              <a:chExt cx="312725" cy="607400"/>
            </a:xfrm>
          </p:grpSpPr>
          <p:sp>
            <p:nvSpPr>
              <p:cNvPr id="1426" name="Google Shape;1426;p39"/>
              <p:cNvSpPr/>
              <p:nvPr/>
            </p:nvSpPr>
            <p:spPr>
              <a:xfrm>
                <a:off x="1574358" y="1092225"/>
                <a:ext cx="233225" cy="572550"/>
              </a:xfrm>
              <a:custGeom>
                <a:rect b="b" l="l" r="r" t="t"/>
                <a:pathLst>
                  <a:path extrusionOk="0" h="22902" w="9329">
                    <a:moveTo>
                      <a:pt x="8217" y="0"/>
                    </a:moveTo>
                    <a:cubicBezTo>
                      <a:pt x="8161" y="0"/>
                      <a:pt x="8103" y="21"/>
                      <a:pt x="8052" y="72"/>
                    </a:cubicBezTo>
                    <a:cubicBezTo>
                      <a:pt x="6629" y="1411"/>
                      <a:pt x="6901" y="3525"/>
                      <a:pt x="7466" y="5199"/>
                    </a:cubicBezTo>
                    <a:cubicBezTo>
                      <a:pt x="8031" y="6956"/>
                      <a:pt x="8659" y="8672"/>
                      <a:pt x="8638" y="10555"/>
                    </a:cubicBezTo>
                    <a:cubicBezTo>
                      <a:pt x="8638" y="11413"/>
                      <a:pt x="8491" y="12292"/>
                      <a:pt x="8156" y="13087"/>
                    </a:cubicBezTo>
                    <a:cubicBezTo>
                      <a:pt x="7780" y="13903"/>
                      <a:pt x="7194" y="14593"/>
                      <a:pt x="6503" y="15137"/>
                    </a:cubicBezTo>
                    <a:cubicBezTo>
                      <a:pt x="5039" y="16267"/>
                      <a:pt x="3239" y="16874"/>
                      <a:pt x="1900" y="18150"/>
                    </a:cubicBezTo>
                    <a:cubicBezTo>
                      <a:pt x="1293" y="18715"/>
                      <a:pt x="854" y="19385"/>
                      <a:pt x="582" y="20138"/>
                    </a:cubicBezTo>
                    <a:cubicBezTo>
                      <a:pt x="289" y="20912"/>
                      <a:pt x="185" y="21749"/>
                      <a:pt x="38" y="22565"/>
                    </a:cubicBezTo>
                    <a:cubicBezTo>
                      <a:pt x="0" y="22768"/>
                      <a:pt x="169" y="22901"/>
                      <a:pt x="322" y="22901"/>
                    </a:cubicBezTo>
                    <a:cubicBezTo>
                      <a:pt x="422" y="22901"/>
                      <a:pt x="515" y="22844"/>
                      <a:pt x="540" y="22712"/>
                    </a:cubicBezTo>
                    <a:cubicBezTo>
                      <a:pt x="791" y="21289"/>
                      <a:pt x="1001" y="19845"/>
                      <a:pt x="2026" y="18736"/>
                    </a:cubicBezTo>
                    <a:cubicBezTo>
                      <a:pt x="3281" y="17418"/>
                      <a:pt x="5081" y="16790"/>
                      <a:pt x="6545" y="15744"/>
                    </a:cubicBezTo>
                    <a:cubicBezTo>
                      <a:pt x="7947" y="14740"/>
                      <a:pt x="8847" y="13359"/>
                      <a:pt x="9077" y="11643"/>
                    </a:cubicBezTo>
                    <a:cubicBezTo>
                      <a:pt x="9328" y="9948"/>
                      <a:pt x="9014" y="8212"/>
                      <a:pt x="8491" y="6600"/>
                    </a:cubicBezTo>
                    <a:cubicBezTo>
                      <a:pt x="7884" y="4717"/>
                      <a:pt x="6650" y="2102"/>
                      <a:pt x="8407" y="428"/>
                    </a:cubicBezTo>
                    <a:cubicBezTo>
                      <a:pt x="8603" y="265"/>
                      <a:pt x="8418" y="0"/>
                      <a:pt x="82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9"/>
              <p:cNvSpPr/>
              <p:nvPr/>
            </p:nvSpPr>
            <p:spPr>
              <a:xfrm>
                <a:off x="1652708" y="1125400"/>
                <a:ext cx="234375" cy="574225"/>
              </a:xfrm>
              <a:custGeom>
                <a:rect b="b" l="l" r="r" t="t"/>
                <a:pathLst>
                  <a:path extrusionOk="0" h="22969" w="9375">
                    <a:moveTo>
                      <a:pt x="8810" y="1"/>
                    </a:moveTo>
                    <a:cubicBezTo>
                      <a:pt x="8679" y="1"/>
                      <a:pt x="8559" y="84"/>
                      <a:pt x="8579" y="252"/>
                    </a:cubicBezTo>
                    <a:cubicBezTo>
                      <a:pt x="8851" y="2281"/>
                      <a:pt x="6989" y="3558"/>
                      <a:pt x="5483" y="4499"/>
                    </a:cubicBezTo>
                    <a:cubicBezTo>
                      <a:pt x="4039" y="5399"/>
                      <a:pt x="2658" y="6382"/>
                      <a:pt x="1591" y="7742"/>
                    </a:cubicBezTo>
                    <a:cubicBezTo>
                      <a:pt x="628" y="8977"/>
                      <a:pt x="1" y="10483"/>
                      <a:pt x="168" y="12074"/>
                    </a:cubicBezTo>
                    <a:cubicBezTo>
                      <a:pt x="356" y="13915"/>
                      <a:pt x="1424" y="15484"/>
                      <a:pt x="1800" y="17284"/>
                    </a:cubicBezTo>
                    <a:cubicBezTo>
                      <a:pt x="1988" y="18141"/>
                      <a:pt x="2072" y="19041"/>
                      <a:pt x="1905" y="19920"/>
                    </a:cubicBezTo>
                    <a:cubicBezTo>
                      <a:pt x="1716" y="20862"/>
                      <a:pt x="1277" y="21719"/>
                      <a:pt x="859" y="22577"/>
                    </a:cubicBezTo>
                    <a:cubicBezTo>
                      <a:pt x="758" y="22778"/>
                      <a:pt x="932" y="22968"/>
                      <a:pt x="1099" y="22968"/>
                    </a:cubicBezTo>
                    <a:cubicBezTo>
                      <a:pt x="1176" y="22968"/>
                      <a:pt x="1252" y="22928"/>
                      <a:pt x="1298" y="22828"/>
                    </a:cubicBezTo>
                    <a:cubicBezTo>
                      <a:pt x="2051" y="21385"/>
                      <a:pt x="2637" y="19941"/>
                      <a:pt x="2470" y="18288"/>
                    </a:cubicBezTo>
                    <a:cubicBezTo>
                      <a:pt x="2386" y="17409"/>
                      <a:pt x="2177" y="16551"/>
                      <a:pt x="1863" y="15714"/>
                    </a:cubicBezTo>
                    <a:cubicBezTo>
                      <a:pt x="1528" y="14836"/>
                      <a:pt x="1131" y="13978"/>
                      <a:pt x="880" y="13078"/>
                    </a:cubicBezTo>
                    <a:cubicBezTo>
                      <a:pt x="649" y="12220"/>
                      <a:pt x="587" y="11341"/>
                      <a:pt x="775" y="10483"/>
                    </a:cubicBezTo>
                    <a:cubicBezTo>
                      <a:pt x="984" y="9667"/>
                      <a:pt x="1361" y="8914"/>
                      <a:pt x="1863" y="8245"/>
                    </a:cubicBezTo>
                    <a:cubicBezTo>
                      <a:pt x="2909" y="6822"/>
                      <a:pt x="4353" y="5797"/>
                      <a:pt x="5838" y="4876"/>
                    </a:cubicBezTo>
                    <a:cubicBezTo>
                      <a:pt x="7470" y="3872"/>
                      <a:pt x="9375" y="2407"/>
                      <a:pt x="9103" y="252"/>
                    </a:cubicBezTo>
                    <a:cubicBezTo>
                      <a:pt x="9082" y="84"/>
                      <a:pt x="8940" y="1"/>
                      <a:pt x="8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9"/>
              <p:cNvSpPr/>
              <p:nvPr/>
            </p:nvSpPr>
            <p:spPr>
              <a:xfrm>
                <a:off x="1706008" y="1298925"/>
                <a:ext cx="91625" cy="18000"/>
              </a:xfrm>
              <a:custGeom>
                <a:rect b="b" l="l" r="r" t="t"/>
                <a:pathLst>
                  <a:path extrusionOk="0" h="720" w="3665">
                    <a:moveTo>
                      <a:pt x="386" y="1"/>
                    </a:moveTo>
                    <a:cubicBezTo>
                      <a:pt x="94" y="1"/>
                      <a:pt x="0" y="449"/>
                      <a:pt x="296" y="508"/>
                    </a:cubicBezTo>
                    <a:cubicBezTo>
                      <a:pt x="966" y="645"/>
                      <a:pt x="1644" y="719"/>
                      <a:pt x="2326" y="719"/>
                    </a:cubicBezTo>
                    <a:cubicBezTo>
                      <a:pt x="2688" y="719"/>
                      <a:pt x="3051" y="698"/>
                      <a:pt x="3413" y="655"/>
                    </a:cubicBezTo>
                    <a:cubicBezTo>
                      <a:pt x="3560" y="655"/>
                      <a:pt x="3665" y="550"/>
                      <a:pt x="3665" y="404"/>
                    </a:cubicBezTo>
                    <a:cubicBezTo>
                      <a:pt x="3665" y="278"/>
                      <a:pt x="3560" y="132"/>
                      <a:pt x="3413" y="132"/>
                    </a:cubicBezTo>
                    <a:cubicBezTo>
                      <a:pt x="3045" y="179"/>
                      <a:pt x="2673" y="202"/>
                      <a:pt x="2301" y="202"/>
                    </a:cubicBezTo>
                    <a:cubicBezTo>
                      <a:pt x="1680" y="202"/>
                      <a:pt x="1057" y="137"/>
                      <a:pt x="442" y="6"/>
                    </a:cubicBezTo>
                    <a:cubicBezTo>
                      <a:pt x="423" y="3"/>
                      <a:pt x="404"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9"/>
              <p:cNvSpPr/>
              <p:nvPr/>
            </p:nvSpPr>
            <p:spPr>
              <a:xfrm>
                <a:off x="1684058" y="1326125"/>
                <a:ext cx="119325" cy="23300"/>
              </a:xfrm>
              <a:custGeom>
                <a:rect b="b" l="l" r="r" t="t"/>
                <a:pathLst>
                  <a:path extrusionOk="0" h="932" w="4773">
                    <a:moveTo>
                      <a:pt x="388" y="1"/>
                    </a:moveTo>
                    <a:cubicBezTo>
                      <a:pt x="112" y="1"/>
                      <a:pt x="1" y="451"/>
                      <a:pt x="316" y="529"/>
                    </a:cubicBezTo>
                    <a:cubicBezTo>
                      <a:pt x="1387" y="797"/>
                      <a:pt x="2485" y="931"/>
                      <a:pt x="3600" y="931"/>
                    </a:cubicBezTo>
                    <a:cubicBezTo>
                      <a:pt x="3878" y="931"/>
                      <a:pt x="4158" y="923"/>
                      <a:pt x="4438" y="906"/>
                    </a:cubicBezTo>
                    <a:cubicBezTo>
                      <a:pt x="4766" y="886"/>
                      <a:pt x="4773" y="382"/>
                      <a:pt x="4457" y="382"/>
                    </a:cubicBezTo>
                    <a:cubicBezTo>
                      <a:pt x="4451" y="382"/>
                      <a:pt x="4445" y="383"/>
                      <a:pt x="4438" y="383"/>
                    </a:cubicBezTo>
                    <a:cubicBezTo>
                      <a:pt x="4166" y="400"/>
                      <a:pt x="3895" y="408"/>
                      <a:pt x="3625" y="408"/>
                    </a:cubicBezTo>
                    <a:cubicBezTo>
                      <a:pt x="2544" y="408"/>
                      <a:pt x="1479" y="274"/>
                      <a:pt x="442" y="6"/>
                    </a:cubicBezTo>
                    <a:cubicBezTo>
                      <a:pt x="423" y="3"/>
                      <a:pt x="405"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9"/>
              <p:cNvSpPr/>
              <p:nvPr/>
            </p:nvSpPr>
            <p:spPr>
              <a:xfrm>
                <a:off x="1665383" y="1357950"/>
                <a:ext cx="134525" cy="23625"/>
              </a:xfrm>
              <a:custGeom>
                <a:rect b="b" l="l" r="r" t="t"/>
                <a:pathLst>
                  <a:path extrusionOk="0" h="945" w="5381">
                    <a:moveTo>
                      <a:pt x="366" y="0"/>
                    </a:moveTo>
                    <a:cubicBezTo>
                      <a:pt x="102" y="0"/>
                      <a:pt x="1" y="435"/>
                      <a:pt x="310" y="512"/>
                    </a:cubicBezTo>
                    <a:cubicBezTo>
                      <a:pt x="1326" y="800"/>
                      <a:pt x="2369" y="944"/>
                      <a:pt x="3416" y="944"/>
                    </a:cubicBezTo>
                    <a:cubicBezTo>
                      <a:pt x="3964" y="944"/>
                      <a:pt x="4513" y="905"/>
                      <a:pt x="5059" y="826"/>
                    </a:cubicBezTo>
                    <a:cubicBezTo>
                      <a:pt x="5381" y="786"/>
                      <a:pt x="5259" y="321"/>
                      <a:pt x="4952" y="321"/>
                    </a:cubicBezTo>
                    <a:cubicBezTo>
                      <a:pt x="4939" y="321"/>
                      <a:pt x="4926" y="322"/>
                      <a:pt x="4913" y="324"/>
                    </a:cubicBezTo>
                    <a:cubicBezTo>
                      <a:pt x="4418" y="393"/>
                      <a:pt x="3918" y="428"/>
                      <a:pt x="3417" y="428"/>
                    </a:cubicBezTo>
                    <a:cubicBezTo>
                      <a:pt x="2416" y="428"/>
                      <a:pt x="1412" y="289"/>
                      <a:pt x="435" y="10"/>
                    </a:cubicBezTo>
                    <a:cubicBezTo>
                      <a:pt x="411" y="3"/>
                      <a:pt x="388" y="0"/>
                      <a:pt x="3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9"/>
              <p:cNvSpPr/>
              <p:nvPr/>
            </p:nvSpPr>
            <p:spPr>
              <a:xfrm>
                <a:off x="1660383" y="1386450"/>
                <a:ext cx="135150" cy="29125"/>
              </a:xfrm>
              <a:custGeom>
                <a:rect b="b" l="l" r="r" t="t"/>
                <a:pathLst>
                  <a:path extrusionOk="0" h="1165" w="5406">
                    <a:moveTo>
                      <a:pt x="329" y="0"/>
                    </a:moveTo>
                    <a:cubicBezTo>
                      <a:pt x="86" y="0"/>
                      <a:pt x="0" y="411"/>
                      <a:pt x="280" y="523"/>
                    </a:cubicBezTo>
                    <a:cubicBezTo>
                      <a:pt x="1463" y="944"/>
                      <a:pt x="2722" y="1165"/>
                      <a:pt x="3979" y="1165"/>
                    </a:cubicBezTo>
                    <a:cubicBezTo>
                      <a:pt x="4344" y="1165"/>
                      <a:pt x="4709" y="1146"/>
                      <a:pt x="5071" y="1108"/>
                    </a:cubicBezTo>
                    <a:cubicBezTo>
                      <a:pt x="5393" y="1068"/>
                      <a:pt x="5405" y="583"/>
                      <a:pt x="5108" y="583"/>
                    </a:cubicBezTo>
                    <a:cubicBezTo>
                      <a:pt x="5096" y="583"/>
                      <a:pt x="5084" y="584"/>
                      <a:pt x="5071" y="585"/>
                    </a:cubicBezTo>
                    <a:cubicBezTo>
                      <a:pt x="4702" y="625"/>
                      <a:pt x="4331" y="644"/>
                      <a:pt x="3962" y="644"/>
                    </a:cubicBezTo>
                    <a:cubicBezTo>
                      <a:pt x="2759" y="644"/>
                      <a:pt x="1562" y="436"/>
                      <a:pt x="426" y="20"/>
                    </a:cubicBezTo>
                    <a:cubicBezTo>
                      <a:pt x="392" y="7"/>
                      <a:pt x="359" y="0"/>
                      <a:pt x="3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9"/>
              <p:cNvSpPr/>
              <p:nvPr/>
            </p:nvSpPr>
            <p:spPr>
              <a:xfrm>
                <a:off x="1656983" y="1421750"/>
                <a:ext cx="126550" cy="20475"/>
              </a:xfrm>
              <a:custGeom>
                <a:rect b="b" l="l" r="r" t="t"/>
                <a:pathLst>
                  <a:path extrusionOk="0" h="819" w="5062">
                    <a:moveTo>
                      <a:pt x="364" y="1"/>
                    </a:moveTo>
                    <a:cubicBezTo>
                      <a:pt x="85" y="1"/>
                      <a:pt x="0" y="435"/>
                      <a:pt x="290" y="513"/>
                    </a:cubicBezTo>
                    <a:cubicBezTo>
                      <a:pt x="1136" y="718"/>
                      <a:pt x="1997" y="819"/>
                      <a:pt x="2859" y="819"/>
                    </a:cubicBezTo>
                    <a:cubicBezTo>
                      <a:pt x="3489" y="819"/>
                      <a:pt x="4120" y="765"/>
                      <a:pt x="4747" y="659"/>
                    </a:cubicBezTo>
                    <a:cubicBezTo>
                      <a:pt x="5062" y="600"/>
                      <a:pt x="4951" y="151"/>
                      <a:pt x="4675" y="151"/>
                    </a:cubicBezTo>
                    <a:cubicBezTo>
                      <a:pt x="4657" y="151"/>
                      <a:pt x="4640" y="153"/>
                      <a:pt x="4621" y="157"/>
                    </a:cubicBezTo>
                    <a:cubicBezTo>
                      <a:pt x="4054" y="250"/>
                      <a:pt x="3484" y="295"/>
                      <a:pt x="2915" y="295"/>
                    </a:cubicBezTo>
                    <a:cubicBezTo>
                      <a:pt x="2078" y="295"/>
                      <a:pt x="1246" y="197"/>
                      <a:pt x="437" y="10"/>
                    </a:cubicBezTo>
                    <a:cubicBezTo>
                      <a:pt x="411" y="4"/>
                      <a:pt x="387" y="1"/>
                      <a:pt x="3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9"/>
              <p:cNvSpPr/>
              <p:nvPr/>
            </p:nvSpPr>
            <p:spPr>
              <a:xfrm>
                <a:off x="1665858" y="1456800"/>
                <a:ext cx="87300" cy="20075"/>
              </a:xfrm>
              <a:custGeom>
                <a:rect b="b" l="l" r="r" t="t"/>
                <a:pathLst>
                  <a:path extrusionOk="0" h="803" w="3492">
                    <a:moveTo>
                      <a:pt x="364" y="1"/>
                    </a:moveTo>
                    <a:cubicBezTo>
                      <a:pt x="86" y="1"/>
                      <a:pt x="1" y="435"/>
                      <a:pt x="291" y="512"/>
                    </a:cubicBezTo>
                    <a:cubicBezTo>
                      <a:pt x="1051" y="698"/>
                      <a:pt x="1826" y="802"/>
                      <a:pt x="2603" y="802"/>
                    </a:cubicBezTo>
                    <a:cubicBezTo>
                      <a:pt x="2787" y="802"/>
                      <a:pt x="2972" y="796"/>
                      <a:pt x="3157" y="784"/>
                    </a:cubicBezTo>
                    <a:cubicBezTo>
                      <a:pt x="3486" y="764"/>
                      <a:pt x="3492" y="261"/>
                      <a:pt x="3177" y="261"/>
                    </a:cubicBezTo>
                    <a:cubicBezTo>
                      <a:pt x="3170" y="261"/>
                      <a:pt x="3164" y="261"/>
                      <a:pt x="3157" y="261"/>
                    </a:cubicBezTo>
                    <a:cubicBezTo>
                      <a:pt x="2960" y="275"/>
                      <a:pt x="2763" y="281"/>
                      <a:pt x="2566" y="281"/>
                    </a:cubicBezTo>
                    <a:cubicBezTo>
                      <a:pt x="1844" y="281"/>
                      <a:pt x="1128" y="191"/>
                      <a:pt x="437" y="10"/>
                    </a:cubicBezTo>
                    <a:cubicBezTo>
                      <a:pt x="412" y="4"/>
                      <a:pt x="387" y="1"/>
                      <a:pt x="3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 name="Google Shape;1434;p39"/>
            <p:cNvGrpSpPr/>
            <p:nvPr/>
          </p:nvGrpSpPr>
          <p:grpSpPr>
            <a:xfrm flipH="1" rot="2019756">
              <a:off x="8460695" y="1012942"/>
              <a:ext cx="224882" cy="756124"/>
              <a:chOff x="4456652" y="2823625"/>
              <a:chExt cx="259206" cy="871366"/>
            </a:xfrm>
          </p:grpSpPr>
          <p:sp>
            <p:nvSpPr>
              <p:cNvPr id="1435" name="Google Shape;1435;p39"/>
              <p:cNvSpPr/>
              <p:nvPr/>
            </p:nvSpPr>
            <p:spPr>
              <a:xfrm>
                <a:off x="4456652" y="2823625"/>
                <a:ext cx="259206" cy="871366"/>
              </a:xfrm>
              <a:custGeom>
                <a:rect b="b" l="l" r="r" t="t"/>
                <a:pathLst>
                  <a:path extrusionOk="0" h="29334" w="8726">
                    <a:moveTo>
                      <a:pt x="2867" y="559"/>
                    </a:moveTo>
                    <a:cubicBezTo>
                      <a:pt x="2909" y="643"/>
                      <a:pt x="2971" y="706"/>
                      <a:pt x="3034" y="789"/>
                    </a:cubicBezTo>
                    <a:cubicBezTo>
                      <a:pt x="2867" y="768"/>
                      <a:pt x="2699" y="768"/>
                      <a:pt x="2553" y="768"/>
                    </a:cubicBezTo>
                    <a:cubicBezTo>
                      <a:pt x="2490" y="727"/>
                      <a:pt x="2427" y="664"/>
                      <a:pt x="2385" y="622"/>
                    </a:cubicBezTo>
                    <a:cubicBezTo>
                      <a:pt x="2532" y="580"/>
                      <a:pt x="2699" y="559"/>
                      <a:pt x="2867" y="559"/>
                    </a:cubicBezTo>
                    <a:close/>
                    <a:moveTo>
                      <a:pt x="2155" y="685"/>
                    </a:moveTo>
                    <a:cubicBezTo>
                      <a:pt x="2197" y="727"/>
                      <a:pt x="2218" y="768"/>
                      <a:pt x="2260" y="810"/>
                    </a:cubicBezTo>
                    <a:cubicBezTo>
                      <a:pt x="2218" y="810"/>
                      <a:pt x="2176" y="810"/>
                      <a:pt x="2134" y="831"/>
                    </a:cubicBezTo>
                    <a:cubicBezTo>
                      <a:pt x="2113" y="789"/>
                      <a:pt x="2072" y="768"/>
                      <a:pt x="2051" y="747"/>
                    </a:cubicBezTo>
                    <a:cubicBezTo>
                      <a:pt x="2072" y="727"/>
                      <a:pt x="2113" y="706"/>
                      <a:pt x="2155" y="685"/>
                    </a:cubicBezTo>
                    <a:close/>
                    <a:moveTo>
                      <a:pt x="1883" y="852"/>
                    </a:moveTo>
                    <a:lnTo>
                      <a:pt x="1925" y="873"/>
                    </a:lnTo>
                    <a:cubicBezTo>
                      <a:pt x="1883" y="894"/>
                      <a:pt x="1862" y="915"/>
                      <a:pt x="1821" y="915"/>
                    </a:cubicBezTo>
                    <a:cubicBezTo>
                      <a:pt x="1841" y="894"/>
                      <a:pt x="1862" y="873"/>
                      <a:pt x="1883" y="852"/>
                    </a:cubicBezTo>
                    <a:close/>
                    <a:moveTo>
                      <a:pt x="2448" y="999"/>
                    </a:moveTo>
                    <a:cubicBezTo>
                      <a:pt x="2553" y="1103"/>
                      <a:pt x="2678" y="1208"/>
                      <a:pt x="2783" y="1312"/>
                    </a:cubicBezTo>
                    <a:cubicBezTo>
                      <a:pt x="2888" y="1396"/>
                      <a:pt x="2992" y="1501"/>
                      <a:pt x="3097" y="1605"/>
                    </a:cubicBezTo>
                    <a:cubicBezTo>
                      <a:pt x="2909" y="1459"/>
                      <a:pt x="2720" y="1312"/>
                      <a:pt x="2532" y="1166"/>
                    </a:cubicBezTo>
                    <a:cubicBezTo>
                      <a:pt x="2469" y="1124"/>
                      <a:pt x="2406" y="1061"/>
                      <a:pt x="2365" y="1019"/>
                    </a:cubicBezTo>
                    <a:cubicBezTo>
                      <a:pt x="2385" y="999"/>
                      <a:pt x="2427" y="999"/>
                      <a:pt x="2448" y="999"/>
                    </a:cubicBezTo>
                    <a:close/>
                    <a:moveTo>
                      <a:pt x="7470" y="1082"/>
                    </a:moveTo>
                    <a:cubicBezTo>
                      <a:pt x="7575" y="1082"/>
                      <a:pt x="7679" y="1103"/>
                      <a:pt x="7763" y="1145"/>
                    </a:cubicBezTo>
                    <a:cubicBezTo>
                      <a:pt x="7930" y="1271"/>
                      <a:pt x="8014" y="1438"/>
                      <a:pt x="8035" y="1647"/>
                    </a:cubicBezTo>
                    <a:cubicBezTo>
                      <a:pt x="8035" y="1668"/>
                      <a:pt x="8014" y="1689"/>
                      <a:pt x="8014" y="1689"/>
                    </a:cubicBezTo>
                    <a:lnTo>
                      <a:pt x="7993" y="1710"/>
                    </a:lnTo>
                    <a:cubicBezTo>
                      <a:pt x="7826" y="1480"/>
                      <a:pt x="7658" y="1271"/>
                      <a:pt x="7470" y="1082"/>
                    </a:cubicBezTo>
                    <a:close/>
                    <a:moveTo>
                      <a:pt x="1569" y="1375"/>
                    </a:moveTo>
                    <a:cubicBezTo>
                      <a:pt x="1590" y="1438"/>
                      <a:pt x="1632" y="1501"/>
                      <a:pt x="1653" y="1563"/>
                    </a:cubicBezTo>
                    <a:cubicBezTo>
                      <a:pt x="1674" y="1647"/>
                      <a:pt x="1695" y="1710"/>
                      <a:pt x="1716" y="1773"/>
                    </a:cubicBezTo>
                    <a:cubicBezTo>
                      <a:pt x="1486" y="1731"/>
                      <a:pt x="1256" y="1668"/>
                      <a:pt x="1276" y="1563"/>
                    </a:cubicBezTo>
                    <a:lnTo>
                      <a:pt x="1276" y="1563"/>
                    </a:lnTo>
                    <a:cubicBezTo>
                      <a:pt x="1311" y="1589"/>
                      <a:pt x="1357" y="1605"/>
                      <a:pt x="1399" y="1605"/>
                    </a:cubicBezTo>
                    <a:cubicBezTo>
                      <a:pt x="1460" y="1605"/>
                      <a:pt x="1515" y="1574"/>
                      <a:pt x="1528" y="1501"/>
                    </a:cubicBezTo>
                    <a:cubicBezTo>
                      <a:pt x="1549" y="1438"/>
                      <a:pt x="1549" y="1417"/>
                      <a:pt x="1569" y="1375"/>
                    </a:cubicBezTo>
                    <a:close/>
                    <a:moveTo>
                      <a:pt x="2134" y="1082"/>
                    </a:moveTo>
                    <a:cubicBezTo>
                      <a:pt x="2490" y="1438"/>
                      <a:pt x="2867" y="1773"/>
                      <a:pt x="3306" y="1982"/>
                    </a:cubicBezTo>
                    <a:cubicBezTo>
                      <a:pt x="3013" y="1961"/>
                      <a:pt x="2720" y="1940"/>
                      <a:pt x="2427" y="1898"/>
                    </a:cubicBezTo>
                    <a:cubicBezTo>
                      <a:pt x="2218" y="1731"/>
                      <a:pt x="2051" y="1563"/>
                      <a:pt x="1946" y="1354"/>
                    </a:cubicBezTo>
                    <a:cubicBezTo>
                      <a:pt x="1904" y="1291"/>
                      <a:pt x="1883" y="1229"/>
                      <a:pt x="1862" y="1187"/>
                    </a:cubicBezTo>
                    <a:cubicBezTo>
                      <a:pt x="1946" y="1145"/>
                      <a:pt x="2030" y="1124"/>
                      <a:pt x="2134" y="1082"/>
                    </a:cubicBezTo>
                    <a:close/>
                    <a:moveTo>
                      <a:pt x="6277" y="1019"/>
                    </a:moveTo>
                    <a:cubicBezTo>
                      <a:pt x="6549" y="1019"/>
                      <a:pt x="6800" y="1040"/>
                      <a:pt x="7072" y="1061"/>
                    </a:cubicBezTo>
                    <a:lnTo>
                      <a:pt x="7261" y="1061"/>
                    </a:lnTo>
                    <a:cubicBezTo>
                      <a:pt x="7449" y="1312"/>
                      <a:pt x="7637" y="1543"/>
                      <a:pt x="7826" y="1794"/>
                    </a:cubicBezTo>
                    <a:cubicBezTo>
                      <a:pt x="7616" y="1877"/>
                      <a:pt x="7344" y="1940"/>
                      <a:pt x="7051" y="1982"/>
                    </a:cubicBezTo>
                    <a:cubicBezTo>
                      <a:pt x="6947" y="1815"/>
                      <a:pt x="6779" y="1668"/>
                      <a:pt x="6654" y="1501"/>
                    </a:cubicBezTo>
                    <a:cubicBezTo>
                      <a:pt x="6507" y="1354"/>
                      <a:pt x="6403" y="1187"/>
                      <a:pt x="6277" y="1019"/>
                    </a:cubicBezTo>
                    <a:close/>
                    <a:moveTo>
                      <a:pt x="3515" y="1961"/>
                    </a:moveTo>
                    <a:cubicBezTo>
                      <a:pt x="3536" y="1982"/>
                      <a:pt x="3557" y="2003"/>
                      <a:pt x="3578" y="2003"/>
                    </a:cubicBezTo>
                    <a:lnTo>
                      <a:pt x="3515" y="2003"/>
                    </a:lnTo>
                    <a:cubicBezTo>
                      <a:pt x="3515" y="1982"/>
                      <a:pt x="3515" y="1982"/>
                      <a:pt x="3515" y="1961"/>
                    </a:cubicBezTo>
                    <a:close/>
                    <a:moveTo>
                      <a:pt x="2914" y="968"/>
                    </a:moveTo>
                    <a:cubicBezTo>
                      <a:pt x="3004" y="968"/>
                      <a:pt x="3097" y="978"/>
                      <a:pt x="3181" y="978"/>
                    </a:cubicBezTo>
                    <a:cubicBezTo>
                      <a:pt x="3536" y="1375"/>
                      <a:pt x="3976" y="1710"/>
                      <a:pt x="4394" y="2045"/>
                    </a:cubicBezTo>
                    <a:lnTo>
                      <a:pt x="4289" y="2045"/>
                    </a:lnTo>
                    <a:cubicBezTo>
                      <a:pt x="4206" y="2045"/>
                      <a:pt x="4101" y="2045"/>
                      <a:pt x="4017" y="2024"/>
                    </a:cubicBezTo>
                    <a:cubicBezTo>
                      <a:pt x="3787" y="1689"/>
                      <a:pt x="3348" y="1417"/>
                      <a:pt x="3034" y="1166"/>
                    </a:cubicBezTo>
                    <a:lnTo>
                      <a:pt x="2783" y="978"/>
                    </a:lnTo>
                    <a:cubicBezTo>
                      <a:pt x="2825" y="971"/>
                      <a:pt x="2869" y="968"/>
                      <a:pt x="2914" y="968"/>
                    </a:cubicBezTo>
                    <a:close/>
                    <a:moveTo>
                      <a:pt x="5043" y="915"/>
                    </a:moveTo>
                    <a:lnTo>
                      <a:pt x="5043" y="915"/>
                    </a:lnTo>
                    <a:cubicBezTo>
                      <a:pt x="5398" y="957"/>
                      <a:pt x="5754" y="978"/>
                      <a:pt x="6089" y="999"/>
                    </a:cubicBezTo>
                    <a:cubicBezTo>
                      <a:pt x="6214" y="1208"/>
                      <a:pt x="6340" y="1438"/>
                      <a:pt x="6486" y="1626"/>
                    </a:cubicBezTo>
                    <a:cubicBezTo>
                      <a:pt x="6570" y="1752"/>
                      <a:pt x="6675" y="1898"/>
                      <a:pt x="6779" y="2024"/>
                    </a:cubicBezTo>
                    <a:cubicBezTo>
                      <a:pt x="6717" y="2024"/>
                      <a:pt x="6633" y="2045"/>
                      <a:pt x="6549" y="2045"/>
                    </a:cubicBezTo>
                    <a:cubicBezTo>
                      <a:pt x="6319" y="1856"/>
                      <a:pt x="6005" y="1773"/>
                      <a:pt x="5754" y="1605"/>
                    </a:cubicBezTo>
                    <a:cubicBezTo>
                      <a:pt x="5482" y="1417"/>
                      <a:pt x="5252" y="1166"/>
                      <a:pt x="5043" y="915"/>
                    </a:cubicBezTo>
                    <a:close/>
                    <a:moveTo>
                      <a:pt x="3055" y="580"/>
                    </a:moveTo>
                    <a:cubicBezTo>
                      <a:pt x="3327" y="601"/>
                      <a:pt x="3641" y="643"/>
                      <a:pt x="3934" y="706"/>
                    </a:cubicBezTo>
                    <a:cubicBezTo>
                      <a:pt x="4227" y="1061"/>
                      <a:pt x="4541" y="1396"/>
                      <a:pt x="4875" y="1710"/>
                    </a:cubicBezTo>
                    <a:cubicBezTo>
                      <a:pt x="5001" y="1815"/>
                      <a:pt x="5126" y="1940"/>
                      <a:pt x="5273" y="2087"/>
                    </a:cubicBezTo>
                    <a:cubicBezTo>
                      <a:pt x="5085" y="2066"/>
                      <a:pt x="4917" y="2066"/>
                      <a:pt x="4771" y="2066"/>
                    </a:cubicBezTo>
                    <a:cubicBezTo>
                      <a:pt x="4415" y="1626"/>
                      <a:pt x="3913" y="1354"/>
                      <a:pt x="3494" y="999"/>
                    </a:cubicBezTo>
                    <a:lnTo>
                      <a:pt x="3494" y="999"/>
                    </a:lnTo>
                    <a:cubicBezTo>
                      <a:pt x="3536" y="1019"/>
                      <a:pt x="3578" y="1019"/>
                      <a:pt x="3620" y="1019"/>
                    </a:cubicBezTo>
                    <a:cubicBezTo>
                      <a:pt x="3627" y="1021"/>
                      <a:pt x="3633" y="1021"/>
                      <a:pt x="3639" y="1021"/>
                    </a:cubicBezTo>
                    <a:cubicBezTo>
                      <a:pt x="3743" y="1021"/>
                      <a:pt x="3719" y="852"/>
                      <a:pt x="3620" y="852"/>
                    </a:cubicBezTo>
                    <a:cubicBezTo>
                      <a:pt x="3494" y="831"/>
                      <a:pt x="3369" y="810"/>
                      <a:pt x="3243" y="810"/>
                    </a:cubicBezTo>
                    <a:cubicBezTo>
                      <a:pt x="3181" y="727"/>
                      <a:pt x="3118" y="664"/>
                      <a:pt x="3055" y="580"/>
                    </a:cubicBezTo>
                    <a:close/>
                    <a:moveTo>
                      <a:pt x="4289" y="789"/>
                    </a:moveTo>
                    <a:lnTo>
                      <a:pt x="4289" y="789"/>
                    </a:lnTo>
                    <a:cubicBezTo>
                      <a:pt x="4394" y="810"/>
                      <a:pt x="4478" y="831"/>
                      <a:pt x="4582" y="831"/>
                    </a:cubicBezTo>
                    <a:cubicBezTo>
                      <a:pt x="4645" y="852"/>
                      <a:pt x="4729" y="873"/>
                      <a:pt x="4813" y="873"/>
                    </a:cubicBezTo>
                    <a:cubicBezTo>
                      <a:pt x="5022" y="1229"/>
                      <a:pt x="5273" y="1563"/>
                      <a:pt x="5608" y="1815"/>
                    </a:cubicBezTo>
                    <a:cubicBezTo>
                      <a:pt x="5712" y="1898"/>
                      <a:pt x="5838" y="1982"/>
                      <a:pt x="5963" y="2066"/>
                    </a:cubicBezTo>
                    <a:cubicBezTo>
                      <a:pt x="5901" y="2066"/>
                      <a:pt x="5838" y="2066"/>
                      <a:pt x="5775" y="2087"/>
                    </a:cubicBezTo>
                    <a:cubicBezTo>
                      <a:pt x="5545" y="1856"/>
                      <a:pt x="5252" y="1647"/>
                      <a:pt x="5001" y="1459"/>
                    </a:cubicBezTo>
                    <a:cubicBezTo>
                      <a:pt x="4771" y="1229"/>
                      <a:pt x="4520" y="1019"/>
                      <a:pt x="4289" y="789"/>
                    </a:cubicBezTo>
                    <a:close/>
                    <a:moveTo>
                      <a:pt x="7355" y="2260"/>
                    </a:moveTo>
                    <a:lnTo>
                      <a:pt x="7355" y="2260"/>
                    </a:lnTo>
                    <a:cubicBezTo>
                      <a:pt x="6779" y="2583"/>
                      <a:pt x="6047" y="2696"/>
                      <a:pt x="5383" y="2696"/>
                    </a:cubicBezTo>
                    <a:cubicBezTo>
                      <a:pt x="5325" y="2696"/>
                      <a:pt x="5267" y="2695"/>
                      <a:pt x="5210" y="2693"/>
                    </a:cubicBezTo>
                    <a:cubicBezTo>
                      <a:pt x="4959" y="2693"/>
                      <a:pt x="4729" y="2672"/>
                      <a:pt x="4478" y="2651"/>
                    </a:cubicBezTo>
                    <a:cubicBezTo>
                      <a:pt x="5147" y="2651"/>
                      <a:pt x="5733" y="2610"/>
                      <a:pt x="6026" y="2568"/>
                    </a:cubicBezTo>
                    <a:cubicBezTo>
                      <a:pt x="6131" y="2568"/>
                      <a:pt x="6131" y="2463"/>
                      <a:pt x="6089" y="2421"/>
                    </a:cubicBezTo>
                    <a:cubicBezTo>
                      <a:pt x="6068" y="2421"/>
                      <a:pt x="6068" y="2400"/>
                      <a:pt x="6068" y="2400"/>
                    </a:cubicBezTo>
                    <a:lnTo>
                      <a:pt x="6298" y="2400"/>
                    </a:lnTo>
                    <a:cubicBezTo>
                      <a:pt x="6523" y="2380"/>
                      <a:pt x="6927" y="2340"/>
                      <a:pt x="7355" y="2260"/>
                    </a:cubicBezTo>
                    <a:close/>
                    <a:moveTo>
                      <a:pt x="1088" y="831"/>
                    </a:moveTo>
                    <a:cubicBezTo>
                      <a:pt x="1115" y="871"/>
                      <a:pt x="1150" y="885"/>
                      <a:pt x="1188" y="885"/>
                    </a:cubicBezTo>
                    <a:cubicBezTo>
                      <a:pt x="1210" y="885"/>
                      <a:pt x="1233" y="881"/>
                      <a:pt x="1256" y="873"/>
                    </a:cubicBezTo>
                    <a:lnTo>
                      <a:pt x="1256" y="873"/>
                    </a:lnTo>
                    <a:cubicBezTo>
                      <a:pt x="1214" y="1019"/>
                      <a:pt x="1193" y="1229"/>
                      <a:pt x="1214" y="1438"/>
                    </a:cubicBezTo>
                    <a:cubicBezTo>
                      <a:pt x="1151" y="1543"/>
                      <a:pt x="1109" y="1647"/>
                      <a:pt x="1067" y="1773"/>
                    </a:cubicBezTo>
                    <a:cubicBezTo>
                      <a:pt x="1025" y="1856"/>
                      <a:pt x="1088" y="1940"/>
                      <a:pt x="1172" y="1961"/>
                    </a:cubicBezTo>
                    <a:cubicBezTo>
                      <a:pt x="1486" y="2066"/>
                      <a:pt x="1800" y="2128"/>
                      <a:pt x="2113" y="2191"/>
                    </a:cubicBezTo>
                    <a:cubicBezTo>
                      <a:pt x="2176" y="2233"/>
                      <a:pt x="2239" y="2254"/>
                      <a:pt x="2281" y="2296"/>
                    </a:cubicBezTo>
                    <a:cubicBezTo>
                      <a:pt x="2302" y="2296"/>
                      <a:pt x="2323" y="2317"/>
                      <a:pt x="2323" y="2317"/>
                    </a:cubicBezTo>
                    <a:cubicBezTo>
                      <a:pt x="2553" y="2484"/>
                      <a:pt x="2846" y="2631"/>
                      <a:pt x="3181" y="2756"/>
                    </a:cubicBezTo>
                    <a:cubicBezTo>
                      <a:pt x="2553" y="2714"/>
                      <a:pt x="1569" y="2631"/>
                      <a:pt x="1046" y="2254"/>
                    </a:cubicBezTo>
                    <a:cubicBezTo>
                      <a:pt x="1004" y="1982"/>
                      <a:pt x="984" y="1710"/>
                      <a:pt x="921" y="1438"/>
                    </a:cubicBezTo>
                    <a:cubicBezTo>
                      <a:pt x="921" y="1393"/>
                      <a:pt x="866" y="1358"/>
                      <a:pt x="813" y="1358"/>
                    </a:cubicBezTo>
                    <a:cubicBezTo>
                      <a:pt x="792" y="1358"/>
                      <a:pt x="771" y="1363"/>
                      <a:pt x="753" y="1375"/>
                    </a:cubicBezTo>
                    <a:cubicBezTo>
                      <a:pt x="732" y="1396"/>
                      <a:pt x="691" y="1417"/>
                      <a:pt x="649" y="1438"/>
                    </a:cubicBezTo>
                    <a:cubicBezTo>
                      <a:pt x="607" y="1480"/>
                      <a:pt x="586" y="1501"/>
                      <a:pt x="607" y="1543"/>
                    </a:cubicBezTo>
                    <a:cubicBezTo>
                      <a:pt x="607" y="1626"/>
                      <a:pt x="628" y="1689"/>
                      <a:pt x="628" y="1752"/>
                    </a:cubicBezTo>
                    <a:cubicBezTo>
                      <a:pt x="628" y="1773"/>
                      <a:pt x="607" y="1794"/>
                      <a:pt x="607" y="1815"/>
                    </a:cubicBezTo>
                    <a:cubicBezTo>
                      <a:pt x="356" y="1396"/>
                      <a:pt x="649" y="1061"/>
                      <a:pt x="1088" y="831"/>
                    </a:cubicBezTo>
                    <a:close/>
                    <a:moveTo>
                      <a:pt x="1632" y="12151"/>
                    </a:moveTo>
                    <a:cubicBezTo>
                      <a:pt x="1821" y="12339"/>
                      <a:pt x="2009" y="12527"/>
                      <a:pt x="2218" y="12716"/>
                    </a:cubicBezTo>
                    <a:cubicBezTo>
                      <a:pt x="2030" y="12653"/>
                      <a:pt x="1821" y="12611"/>
                      <a:pt x="1611" y="12569"/>
                    </a:cubicBezTo>
                    <a:cubicBezTo>
                      <a:pt x="1569" y="12486"/>
                      <a:pt x="1569" y="12402"/>
                      <a:pt x="1569" y="12318"/>
                    </a:cubicBezTo>
                    <a:cubicBezTo>
                      <a:pt x="1590" y="12255"/>
                      <a:pt x="1611" y="12214"/>
                      <a:pt x="1632" y="12151"/>
                    </a:cubicBezTo>
                    <a:close/>
                    <a:moveTo>
                      <a:pt x="3411" y="11335"/>
                    </a:moveTo>
                    <a:cubicBezTo>
                      <a:pt x="4038" y="11711"/>
                      <a:pt x="4520" y="12297"/>
                      <a:pt x="5085" y="12758"/>
                    </a:cubicBezTo>
                    <a:cubicBezTo>
                      <a:pt x="4666" y="12548"/>
                      <a:pt x="4269" y="12339"/>
                      <a:pt x="3871" y="12088"/>
                    </a:cubicBezTo>
                    <a:cubicBezTo>
                      <a:pt x="3557" y="11858"/>
                      <a:pt x="3243" y="11628"/>
                      <a:pt x="2929" y="11398"/>
                    </a:cubicBezTo>
                    <a:cubicBezTo>
                      <a:pt x="3076" y="11356"/>
                      <a:pt x="3243" y="11356"/>
                      <a:pt x="3411" y="11335"/>
                    </a:cubicBezTo>
                    <a:close/>
                    <a:moveTo>
                      <a:pt x="3662" y="11335"/>
                    </a:moveTo>
                    <a:cubicBezTo>
                      <a:pt x="4248" y="11335"/>
                      <a:pt x="4854" y="11418"/>
                      <a:pt x="5357" y="11565"/>
                    </a:cubicBezTo>
                    <a:cubicBezTo>
                      <a:pt x="5566" y="11628"/>
                      <a:pt x="5754" y="11690"/>
                      <a:pt x="5963" y="11795"/>
                    </a:cubicBezTo>
                    <a:cubicBezTo>
                      <a:pt x="6152" y="11900"/>
                      <a:pt x="6319" y="12004"/>
                      <a:pt x="6486" y="12151"/>
                    </a:cubicBezTo>
                    <a:cubicBezTo>
                      <a:pt x="6445" y="12360"/>
                      <a:pt x="6424" y="12569"/>
                      <a:pt x="6403" y="12779"/>
                    </a:cubicBezTo>
                    <a:cubicBezTo>
                      <a:pt x="6361" y="12820"/>
                      <a:pt x="6319" y="12841"/>
                      <a:pt x="6277" y="12862"/>
                    </a:cubicBezTo>
                    <a:cubicBezTo>
                      <a:pt x="6298" y="12841"/>
                      <a:pt x="6298" y="12799"/>
                      <a:pt x="6277" y="12779"/>
                    </a:cubicBezTo>
                    <a:cubicBezTo>
                      <a:pt x="5880" y="12297"/>
                      <a:pt x="5378" y="11921"/>
                      <a:pt x="4854" y="11565"/>
                    </a:cubicBezTo>
                    <a:cubicBezTo>
                      <a:pt x="4842" y="11553"/>
                      <a:pt x="4830" y="11548"/>
                      <a:pt x="4817" y="11548"/>
                    </a:cubicBezTo>
                    <a:cubicBezTo>
                      <a:pt x="4766" y="11548"/>
                      <a:pt x="4724" y="11640"/>
                      <a:pt x="4792" y="11690"/>
                    </a:cubicBezTo>
                    <a:cubicBezTo>
                      <a:pt x="5273" y="12067"/>
                      <a:pt x="5691" y="12486"/>
                      <a:pt x="6152" y="12904"/>
                    </a:cubicBezTo>
                    <a:cubicBezTo>
                      <a:pt x="6152" y="12904"/>
                      <a:pt x="6173" y="12925"/>
                      <a:pt x="6194" y="12925"/>
                    </a:cubicBezTo>
                    <a:cubicBezTo>
                      <a:pt x="6089" y="12967"/>
                      <a:pt x="5963" y="12988"/>
                      <a:pt x="5838" y="13030"/>
                    </a:cubicBezTo>
                    <a:cubicBezTo>
                      <a:pt x="5168" y="12423"/>
                      <a:pt x="4436" y="11795"/>
                      <a:pt x="3662" y="11335"/>
                    </a:cubicBezTo>
                    <a:close/>
                    <a:moveTo>
                      <a:pt x="2657" y="11439"/>
                    </a:moveTo>
                    <a:cubicBezTo>
                      <a:pt x="3411" y="12130"/>
                      <a:pt x="4331" y="12946"/>
                      <a:pt x="5315" y="13092"/>
                    </a:cubicBezTo>
                    <a:cubicBezTo>
                      <a:pt x="5378" y="13092"/>
                      <a:pt x="5419" y="13071"/>
                      <a:pt x="5419" y="13030"/>
                    </a:cubicBezTo>
                    <a:lnTo>
                      <a:pt x="5503" y="13092"/>
                    </a:lnTo>
                    <a:cubicBezTo>
                      <a:pt x="5273" y="13113"/>
                      <a:pt x="5043" y="13134"/>
                      <a:pt x="4917" y="13134"/>
                    </a:cubicBezTo>
                    <a:cubicBezTo>
                      <a:pt x="4797" y="13145"/>
                      <a:pt x="4679" y="13151"/>
                      <a:pt x="4561" y="13151"/>
                    </a:cubicBezTo>
                    <a:cubicBezTo>
                      <a:pt x="4023" y="13151"/>
                      <a:pt x="3507" y="13041"/>
                      <a:pt x="2992" y="12904"/>
                    </a:cubicBezTo>
                    <a:cubicBezTo>
                      <a:pt x="2867" y="12841"/>
                      <a:pt x="2741" y="12758"/>
                      <a:pt x="2616" y="12674"/>
                    </a:cubicBezTo>
                    <a:cubicBezTo>
                      <a:pt x="2302" y="12465"/>
                      <a:pt x="1988" y="12235"/>
                      <a:pt x="1716" y="12004"/>
                    </a:cubicBezTo>
                    <a:cubicBezTo>
                      <a:pt x="1737" y="11962"/>
                      <a:pt x="1779" y="11921"/>
                      <a:pt x="1821" y="11879"/>
                    </a:cubicBezTo>
                    <a:cubicBezTo>
                      <a:pt x="1841" y="11879"/>
                      <a:pt x="1841" y="11879"/>
                      <a:pt x="1862" y="11900"/>
                    </a:cubicBezTo>
                    <a:cubicBezTo>
                      <a:pt x="2365" y="12025"/>
                      <a:pt x="2762" y="12276"/>
                      <a:pt x="3181" y="12548"/>
                    </a:cubicBezTo>
                    <a:cubicBezTo>
                      <a:pt x="3515" y="12779"/>
                      <a:pt x="3871" y="13051"/>
                      <a:pt x="4289" y="13113"/>
                    </a:cubicBezTo>
                    <a:cubicBezTo>
                      <a:pt x="4394" y="13113"/>
                      <a:pt x="4457" y="12988"/>
                      <a:pt x="4352" y="12925"/>
                    </a:cubicBezTo>
                    <a:cubicBezTo>
                      <a:pt x="3976" y="12653"/>
                      <a:pt x="3557" y="12423"/>
                      <a:pt x="3139" y="12193"/>
                    </a:cubicBezTo>
                    <a:cubicBezTo>
                      <a:pt x="2783" y="11983"/>
                      <a:pt x="2427" y="11795"/>
                      <a:pt x="2009" y="11732"/>
                    </a:cubicBezTo>
                    <a:cubicBezTo>
                      <a:pt x="2218" y="11586"/>
                      <a:pt x="2448" y="11502"/>
                      <a:pt x="2657" y="11439"/>
                    </a:cubicBezTo>
                    <a:close/>
                    <a:moveTo>
                      <a:pt x="1151" y="2735"/>
                    </a:moveTo>
                    <a:cubicBezTo>
                      <a:pt x="1674" y="2965"/>
                      <a:pt x="2302" y="3049"/>
                      <a:pt x="2699" y="3112"/>
                    </a:cubicBezTo>
                    <a:cubicBezTo>
                      <a:pt x="3074" y="3157"/>
                      <a:pt x="3880" y="3233"/>
                      <a:pt x="4774" y="3233"/>
                    </a:cubicBezTo>
                    <a:cubicBezTo>
                      <a:pt x="5526" y="3233"/>
                      <a:pt x="6340" y="3179"/>
                      <a:pt x="7010" y="3007"/>
                    </a:cubicBezTo>
                    <a:cubicBezTo>
                      <a:pt x="7010" y="6899"/>
                      <a:pt x="7072" y="10770"/>
                      <a:pt x="7010" y="14662"/>
                    </a:cubicBezTo>
                    <a:cubicBezTo>
                      <a:pt x="6710" y="14710"/>
                      <a:pt x="6419" y="14730"/>
                      <a:pt x="6133" y="14730"/>
                    </a:cubicBezTo>
                    <a:cubicBezTo>
                      <a:pt x="5182" y="14730"/>
                      <a:pt x="4283" y="14504"/>
                      <a:pt x="3285" y="14327"/>
                    </a:cubicBezTo>
                    <a:cubicBezTo>
                      <a:pt x="3222" y="14327"/>
                      <a:pt x="3201" y="14411"/>
                      <a:pt x="3264" y="14431"/>
                    </a:cubicBezTo>
                    <a:cubicBezTo>
                      <a:pt x="4085" y="14673"/>
                      <a:pt x="5177" y="15112"/>
                      <a:pt x="6152" y="15112"/>
                    </a:cubicBezTo>
                    <a:cubicBezTo>
                      <a:pt x="6445" y="15112"/>
                      <a:pt x="6727" y="15072"/>
                      <a:pt x="6989" y="14975"/>
                    </a:cubicBezTo>
                    <a:cubicBezTo>
                      <a:pt x="6989" y="15143"/>
                      <a:pt x="6989" y="15310"/>
                      <a:pt x="6989" y="15478"/>
                    </a:cubicBezTo>
                    <a:cubicBezTo>
                      <a:pt x="6549" y="15457"/>
                      <a:pt x="6110" y="15457"/>
                      <a:pt x="5670" y="15415"/>
                    </a:cubicBezTo>
                    <a:cubicBezTo>
                      <a:pt x="5315" y="15381"/>
                      <a:pt x="4946" y="15320"/>
                      <a:pt x="4574" y="15320"/>
                    </a:cubicBezTo>
                    <a:cubicBezTo>
                      <a:pt x="4486" y="15320"/>
                      <a:pt x="4398" y="15323"/>
                      <a:pt x="4310" y="15331"/>
                    </a:cubicBezTo>
                    <a:cubicBezTo>
                      <a:pt x="4185" y="15331"/>
                      <a:pt x="4185" y="15499"/>
                      <a:pt x="4310" y="15520"/>
                    </a:cubicBezTo>
                    <a:cubicBezTo>
                      <a:pt x="4942" y="15601"/>
                      <a:pt x="5687" y="15782"/>
                      <a:pt x="6389" y="15782"/>
                    </a:cubicBezTo>
                    <a:cubicBezTo>
                      <a:pt x="6594" y="15782"/>
                      <a:pt x="6795" y="15767"/>
                      <a:pt x="6989" y="15729"/>
                    </a:cubicBezTo>
                    <a:lnTo>
                      <a:pt x="6989" y="15729"/>
                    </a:lnTo>
                    <a:cubicBezTo>
                      <a:pt x="6968" y="15938"/>
                      <a:pt x="6968" y="16168"/>
                      <a:pt x="6968" y="16377"/>
                    </a:cubicBezTo>
                    <a:cubicBezTo>
                      <a:pt x="6214" y="16210"/>
                      <a:pt x="5357" y="16273"/>
                      <a:pt x="4645" y="16189"/>
                    </a:cubicBezTo>
                    <a:cubicBezTo>
                      <a:pt x="4639" y="16188"/>
                      <a:pt x="4633" y="16187"/>
                      <a:pt x="4628" y="16187"/>
                    </a:cubicBezTo>
                    <a:cubicBezTo>
                      <a:pt x="4539" y="16187"/>
                      <a:pt x="4526" y="16338"/>
                      <a:pt x="4624" y="16377"/>
                    </a:cubicBezTo>
                    <a:cubicBezTo>
                      <a:pt x="5043" y="16503"/>
                      <a:pt x="5482" y="16566"/>
                      <a:pt x="5922" y="16608"/>
                    </a:cubicBezTo>
                    <a:cubicBezTo>
                      <a:pt x="6256" y="16649"/>
                      <a:pt x="6612" y="16712"/>
                      <a:pt x="6947" y="16733"/>
                    </a:cubicBezTo>
                    <a:cubicBezTo>
                      <a:pt x="6947" y="17089"/>
                      <a:pt x="6926" y="17424"/>
                      <a:pt x="6926" y="17779"/>
                    </a:cubicBezTo>
                    <a:cubicBezTo>
                      <a:pt x="6884" y="18533"/>
                      <a:pt x="6863" y="19307"/>
                      <a:pt x="6821" y="20081"/>
                    </a:cubicBezTo>
                    <a:cubicBezTo>
                      <a:pt x="6424" y="19746"/>
                      <a:pt x="5880" y="19579"/>
                      <a:pt x="5357" y="19495"/>
                    </a:cubicBezTo>
                    <a:cubicBezTo>
                      <a:pt x="5349" y="19493"/>
                      <a:pt x="5341" y="19493"/>
                      <a:pt x="5334" y="19493"/>
                    </a:cubicBezTo>
                    <a:cubicBezTo>
                      <a:pt x="5249" y="19493"/>
                      <a:pt x="5237" y="19603"/>
                      <a:pt x="5315" y="19641"/>
                    </a:cubicBezTo>
                    <a:cubicBezTo>
                      <a:pt x="5838" y="19809"/>
                      <a:pt x="6319" y="20081"/>
                      <a:pt x="6821" y="20311"/>
                    </a:cubicBezTo>
                    <a:cubicBezTo>
                      <a:pt x="6800" y="20499"/>
                      <a:pt x="6800" y="20688"/>
                      <a:pt x="6779" y="20876"/>
                    </a:cubicBezTo>
                    <a:cubicBezTo>
                      <a:pt x="6570" y="20729"/>
                      <a:pt x="6340" y="20604"/>
                      <a:pt x="6089" y="20499"/>
                    </a:cubicBezTo>
                    <a:cubicBezTo>
                      <a:pt x="6071" y="20491"/>
                      <a:pt x="6054" y="20487"/>
                      <a:pt x="6037" y="20487"/>
                    </a:cubicBezTo>
                    <a:cubicBezTo>
                      <a:pt x="5933" y="20487"/>
                      <a:pt x="5855" y="20634"/>
                      <a:pt x="5963" y="20688"/>
                    </a:cubicBezTo>
                    <a:cubicBezTo>
                      <a:pt x="6235" y="20855"/>
                      <a:pt x="6507" y="21022"/>
                      <a:pt x="6758" y="21169"/>
                    </a:cubicBezTo>
                    <a:cubicBezTo>
                      <a:pt x="6758" y="21399"/>
                      <a:pt x="6738" y="21608"/>
                      <a:pt x="6717" y="21838"/>
                    </a:cubicBezTo>
                    <a:cubicBezTo>
                      <a:pt x="6612" y="21671"/>
                      <a:pt x="6403" y="21587"/>
                      <a:pt x="6235" y="21546"/>
                    </a:cubicBezTo>
                    <a:cubicBezTo>
                      <a:pt x="6228" y="21544"/>
                      <a:pt x="6221" y="21544"/>
                      <a:pt x="6214" y="21544"/>
                    </a:cubicBezTo>
                    <a:cubicBezTo>
                      <a:pt x="6105" y="21544"/>
                      <a:pt x="6074" y="21693"/>
                      <a:pt x="6173" y="21713"/>
                    </a:cubicBezTo>
                    <a:cubicBezTo>
                      <a:pt x="6382" y="21776"/>
                      <a:pt x="6507" y="21922"/>
                      <a:pt x="6675" y="22048"/>
                    </a:cubicBezTo>
                    <a:lnTo>
                      <a:pt x="6717" y="22048"/>
                    </a:lnTo>
                    <a:cubicBezTo>
                      <a:pt x="6633" y="22968"/>
                      <a:pt x="6528" y="23889"/>
                      <a:pt x="6403" y="24810"/>
                    </a:cubicBezTo>
                    <a:cubicBezTo>
                      <a:pt x="6174" y="26164"/>
                      <a:pt x="5271" y="28905"/>
                      <a:pt x="3744" y="28905"/>
                    </a:cubicBezTo>
                    <a:cubicBezTo>
                      <a:pt x="3312" y="28905"/>
                      <a:pt x="2831" y="28687"/>
                      <a:pt x="2302" y="28157"/>
                    </a:cubicBezTo>
                    <a:cubicBezTo>
                      <a:pt x="1025" y="26881"/>
                      <a:pt x="1486" y="24517"/>
                      <a:pt x="1444" y="22885"/>
                    </a:cubicBezTo>
                    <a:cubicBezTo>
                      <a:pt x="1381" y="20562"/>
                      <a:pt x="1318" y="18240"/>
                      <a:pt x="1318" y="15938"/>
                    </a:cubicBezTo>
                    <a:cubicBezTo>
                      <a:pt x="1318" y="14913"/>
                      <a:pt x="1339" y="13887"/>
                      <a:pt x="1360" y="12862"/>
                    </a:cubicBezTo>
                    <a:cubicBezTo>
                      <a:pt x="1576" y="13096"/>
                      <a:pt x="1961" y="13206"/>
                      <a:pt x="2344" y="13206"/>
                    </a:cubicBezTo>
                    <a:cubicBezTo>
                      <a:pt x="2407" y="13206"/>
                      <a:pt x="2470" y="13203"/>
                      <a:pt x="2532" y="13197"/>
                    </a:cubicBezTo>
                    <a:cubicBezTo>
                      <a:pt x="2762" y="13260"/>
                      <a:pt x="2971" y="13302"/>
                      <a:pt x="3181" y="13364"/>
                    </a:cubicBezTo>
                    <a:cubicBezTo>
                      <a:pt x="3369" y="13469"/>
                      <a:pt x="3578" y="13553"/>
                      <a:pt x="3766" y="13615"/>
                    </a:cubicBezTo>
                    <a:cubicBezTo>
                      <a:pt x="3773" y="13618"/>
                      <a:pt x="3780" y="13619"/>
                      <a:pt x="3787" y="13619"/>
                    </a:cubicBezTo>
                    <a:cubicBezTo>
                      <a:pt x="3842" y="13619"/>
                      <a:pt x="3890" y="13548"/>
                      <a:pt x="3871" y="13511"/>
                    </a:cubicBezTo>
                    <a:lnTo>
                      <a:pt x="3871" y="13511"/>
                    </a:lnTo>
                    <a:cubicBezTo>
                      <a:pt x="4122" y="13532"/>
                      <a:pt x="4352" y="13553"/>
                      <a:pt x="4603" y="13553"/>
                    </a:cubicBezTo>
                    <a:cubicBezTo>
                      <a:pt x="5273" y="13553"/>
                      <a:pt x="6173" y="13448"/>
                      <a:pt x="6717" y="13009"/>
                    </a:cubicBezTo>
                    <a:cubicBezTo>
                      <a:pt x="7763" y="12109"/>
                      <a:pt x="5817" y="11314"/>
                      <a:pt x="5126" y="11188"/>
                    </a:cubicBezTo>
                    <a:cubicBezTo>
                      <a:pt x="4681" y="11083"/>
                      <a:pt x="4104" y="10995"/>
                      <a:pt x="3529" y="10995"/>
                    </a:cubicBezTo>
                    <a:cubicBezTo>
                      <a:pt x="3186" y="10995"/>
                      <a:pt x="2845" y="11026"/>
                      <a:pt x="2532" y="11105"/>
                    </a:cubicBezTo>
                    <a:cubicBezTo>
                      <a:pt x="2511" y="11084"/>
                      <a:pt x="2469" y="11063"/>
                      <a:pt x="2448" y="11042"/>
                    </a:cubicBezTo>
                    <a:cubicBezTo>
                      <a:pt x="2436" y="11034"/>
                      <a:pt x="2424" y="11031"/>
                      <a:pt x="2412" y="11031"/>
                    </a:cubicBezTo>
                    <a:cubicBezTo>
                      <a:pt x="2359" y="11031"/>
                      <a:pt x="2310" y="11095"/>
                      <a:pt x="2344" y="11146"/>
                    </a:cubicBezTo>
                    <a:cubicBezTo>
                      <a:pt x="1988" y="11272"/>
                      <a:pt x="1674" y="11481"/>
                      <a:pt x="1444" y="11795"/>
                    </a:cubicBezTo>
                    <a:cubicBezTo>
                      <a:pt x="1423" y="11774"/>
                      <a:pt x="1402" y="11753"/>
                      <a:pt x="1381" y="11732"/>
                    </a:cubicBezTo>
                    <a:cubicBezTo>
                      <a:pt x="1444" y="8740"/>
                      <a:pt x="1465" y="5727"/>
                      <a:pt x="1109" y="2777"/>
                    </a:cubicBezTo>
                    <a:cubicBezTo>
                      <a:pt x="1130" y="2777"/>
                      <a:pt x="1151" y="2756"/>
                      <a:pt x="1151" y="2735"/>
                    </a:cubicBezTo>
                    <a:close/>
                    <a:moveTo>
                      <a:pt x="2147" y="0"/>
                    </a:moveTo>
                    <a:cubicBezTo>
                      <a:pt x="1683" y="0"/>
                      <a:pt x="1287" y="72"/>
                      <a:pt x="1130" y="308"/>
                    </a:cubicBezTo>
                    <a:cubicBezTo>
                      <a:pt x="670" y="475"/>
                      <a:pt x="293" y="768"/>
                      <a:pt x="147" y="1229"/>
                    </a:cubicBezTo>
                    <a:cubicBezTo>
                      <a:pt x="0" y="1794"/>
                      <a:pt x="230" y="2191"/>
                      <a:pt x="649" y="2463"/>
                    </a:cubicBezTo>
                    <a:cubicBezTo>
                      <a:pt x="649" y="2505"/>
                      <a:pt x="670" y="2526"/>
                      <a:pt x="691" y="2547"/>
                    </a:cubicBezTo>
                    <a:cubicBezTo>
                      <a:pt x="691" y="3007"/>
                      <a:pt x="732" y="3488"/>
                      <a:pt x="753" y="3949"/>
                    </a:cubicBezTo>
                    <a:cubicBezTo>
                      <a:pt x="774" y="5100"/>
                      <a:pt x="795" y="6271"/>
                      <a:pt x="816" y="7422"/>
                    </a:cubicBezTo>
                    <a:cubicBezTo>
                      <a:pt x="837" y="9766"/>
                      <a:pt x="816" y="12109"/>
                      <a:pt x="816" y="14431"/>
                    </a:cubicBezTo>
                    <a:cubicBezTo>
                      <a:pt x="816" y="16754"/>
                      <a:pt x="816" y="19077"/>
                      <a:pt x="900" y="21399"/>
                    </a:cubicBezTo>
                    <a:cubicBezTo>
                      <a:pt x="942" y="22989"/>
                      <a:pt x="816" y="24663"/>
                      <a:pt x="1004" y="26253"/>
                    </a:cubicBezTo>
                    <a:cubicBezTo>
                      <a:pt x="1202" y="27771"/>
                      <a:pt x="2434" y="29334"/>
                      <a:pt x="3815" y="29334"/>
                    </a:cubicBezTo>
                    <a:cubicBezTo>
                      <a:pt x="4338" y="29334"/>
                      <a:pt x="4882" y="29110"/>
                      <a:pt x="5398" y="28576"/>
                    </a:cubicBezTo>
                    <a:cubicBezTo>
                      <a:pt x="6382" y="27530"/>
                      <a:pt x="6675" y="26065"/>
                      <a:pt x="6884" y="24705"/>
                    </a:cubicBezTo>
                    <a:cubicBezTo>
                      <a:pt x="7198" y="22634"/>
                      <a:pt x="7282" y="20562"/>
                      <a:pt x="7365" y="18491"/>
                    </a:cubicBezTo>
                    <a:cubicBezTo>
                      <a:pt x="7386" y="17905"/>
                      <a:pt x="7407" y="17319"/>
                      <a:pt x="7428" y="16733"/>
                    </a:cubicBezTo>
                    <a:cubicBezTo>
                      <a:pt x="7512" y="16712"/>
                      <a:pt x="7575" y="16587"/>
                      <a:pt x="7470" y="16545"/>
                    </a:cubicBezTo>
                    <a:cubicBezTo>
                      <a:pt x="7449" y="16545"/>
                      <a:pt x="7428" y="16545"/>
                      <a:pt x="7428" y="16524"/>
                    </a:cubicBezTo>
                    <a:cubicBezTo>
                      <a:pt x="7533" y="11962"/>
                      <a:pt x="7491" y="7422"/>
                      <a:pt x="7470" y="2861"/>
                    </a:cubicBezTo>
                    <a:cubicBezTo>
                      <a:pt x="7972" y="2672"/>
                      <a:pt x="8328" y="2379"/>
                      <a:pt x="8411" y="1961"/>
                    </a:cubicBezTo>
                    <a:cubicBezTo>
                      <a:pt x="8432" y="1940"/>
                      <a:pt x="8453" y="1898"/>
                      <a:pt x="8474" y="1856"/>
                    </a:cubicBezTo>
                    <a:cubicBezTo>
                      <a:pt x="8495" y="1835"/>
                      <a:pt x="8516" y="1794"/>
                      <a:pt x="8516" y="1752"/>
                    </a:cubicBezTo>
                    <a:cubicBezTo>
                      <a:pt x="8642" y="1626"/>
                      <a:pt x="8704" y="1501"/>
                      <a:pt x="8704" y="1333"/>
                    </a:cubicBezTo>
                    <a:cubicBezTo>
                      <a:pt x="8725" y="36"/>
                      <a:pt x="4122" y="78"/>
                      <a:pt x="3264" y="57"/>
                    </a:cubicBezTo>
                    <a:lnTo>
                      <a:pt x="3013" y="57"/>
                    </a:lnTo>
                    <a:cubicBezTo>
                      <a:pt x="2724" y="26"/>
                      <a:pt x="2424" y="0"/>
                      <a:pt x="21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9"/>
              <p:cNvSpPr/>
              <p:nvPr/>
            </p:nvSpPr>
            <p:spPr>
              <a:xfrm>
                <a:off x="4526458" y="3229203"/>
                <a:ext cx="138188" cy="25814"/>
              </a:xfrm>
              <a:custGeom>
                <a:rect b="b" l="l" r="r" t="t"/>
                <a:pathLst>
                  <a:path extrusionOk="0" h="869" w="4652">
                    <a:moveTo>
                      <a:pt x="58" y="1"/>
                    </a:moveTo>
                    <a:cubicBezTo>
                      <a:pt x="11" y="1"/>
                      <a:pt x="0" y="69"/>
                      <a:pt x="56" y="88"/>
                    </a:cubicBezTo>
                    <a:cubicBezTo>
                      <a:pt x="655" y="319"/>
                      <a:pt x="2120" y="869"/>
                      <a:pt x="3256" y="869"/>
                    </a:cubicBezTo>
                    <a:cubicBezTo>
                      <a:pt x="3867" y="869"/>
                      <a:pt x="4383" y="709"/>
                      <a:pt x="4618" y="255"/>
                    </a:cubicBezTo>
                    <a:cubicBezTo>
                      <a:pt x="4652" y="204"/>
                      <a:pt x="4603" y="140"/>
                      <a:pt x="4550" y="140"/>
                    </a:cubicBezTo>
                    <a:cubicBezTo>
                      <a:pt x="4537" y="140"/>
                      <a:pt x="4525" y="143"/>
                      <a:pt x="4513" y="151"/>
                    </a:cubicBezTo>
                    <a:cubicBezTo>
                      <a:pt x="3998" y="389"/>
                      <a:pt x="3476" y="477"/>
                      <a:pt x="2949" y="477"/>
                    </a:cubicBezTo>
                    <a:cubicBezTo>
                      <a:pt x="1998" y="477"/>
                      <a:pt x="1033" y="193"/>
                      <a:pt x="77" y="4"/>
                    </a:cubicBezTo>
                    <a:cubicBezTo>
                      <a:pt x="70" y="2"/>
                      <a:pt x="64" y="1"/>
                      <a:pt x="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 name="Google Shape;1437;p39"/>
            <p:cNvGrpSpPr/>
            <p:nvPr/>
          </p:nvGrpSpPr>
          <p:grpSpPr>
            <a:xfrm>
              <a:off x="8253295" y="1028694"/>
              <a:ext cx="140447" cy="157391"/>
              <a:chOff x="4739355" y="3111737"/>
              <a:chExt cx="153393" cy="171899"/>
            </a:xfrm>
          </p:grpSpPr>
          <p:sp>
            <p:nvSpPr>
              <p:cNvPr id="1438" name="Google Shape;1438;p39"/>
              <p:cNvSpPr/>
              <p:nvPr/>
            </p:nvSpPr>
            <p:spPr>
              <a:xfrm rot="-1676928">
                <a:off x="4768106" y="3126165"/>
                <a:ext cx="89478" cy="144955"/>
              </a:xfrm>
              <a:custGeom>
                <a:rect b="b" l="l" r="r" t="t"/>
                <a:pathLst>
                  <a:path extrusionOk="0" h="5798" w="3579">
                    <a:moveTo>
                      <a:pt x="2055" y="3732"/>
                    </a:moveTo>
                    <a:cubicBezTo>
                      <a:pt x="2258" y="3732"/>
                      <a:pt x="2458" y="3776"/>
                      <a:pt x="2637" y="3873"/>
                    </a:cubicBezTo>
                    <a:cubicBezTo>
                      <a:pt x="2846" y="3998"/>
                      <a:pt x="3097" y="4249"/>
                      <a:pt x="3034" y="4521"/>
                    </a:cubicBezTo>
                    <a:cubicBezTo>
                      <a:pt x="2951" y="4814"/>
                      <a:pt x="2616" y="5003"/>
                      <a:pt x="2365" y="5107"/>
                    </a:cubicBezTo>
                    <a:cubicBezTo>
                      <a:pt x="2115" y="5218"/>
                      <a:pt x="1848" y="5272"/>
                      <a:pt x="1582" y="5272"/>
                    </a:cubicBezTo>
                    <a:cubicBezTo>
                      <a:pt x="1246" y="5272"/>
                      <a:pt x="911" y="5187"/>
                      <a:pt x="607" y="5024"/>
                    </a:cubicBezTo>
                    <a:cubicBezTo>
                      <a:pt x="590" y="5014"/>
                      <a:pt x="573" y="5006"/>
                      <a:pt x="556" y="5000"/>
                    </a:cubicBezTo>
                    <a:lnTo>
                      <a:pt x="556" y="5000"/>
                    </a:lnTo>
                    <a:cubicBezTo>
                      <a:pt x="571" y="4970"/>
                      <a:pt x="582" y="4936"/>
                      <a:pt x="586" y="4898"/>
                    </a:cubicBezTo>
                    <a:cubicBezTo>
                      <a:pt x="667" y="4222"/>
                      <a:pt x="1378" y="3732"/>
                      <a:pt x="2055" y="3732"/>
                    </a:cubicBezTo>
                    <a:close/>
                    <a:moveTo>
                      <a:pt x="617" y="1"/>
                    </a:moveTo>
                    <a:cubicBezTo>
                      <a:pt x="516" y="1"/>
                      <a:pt x="423" y="58"/>
                      <a:pt x="398" y="190"/>
                    </a:cubicBezTo>
                    <a:cubicBezTo>
                      <a:pt x="126" y="1739"/>
                      <a:pt x="1" y="3329"/>
                      <a:pt x="63" y="4898"/>
                    </a:cubicBezTo>
                    <a:cubicBezTo>
                      <a:pt x="63" y="5040"/>
                      <a:pt x="140" y="5122"/>
                      <a:pt x="235" y="5148"/>
                    </a:cubicBezTo>
                    <a:lnTo>
                      <a:pt x="235" y="5148"/>
                    </a:lnTo>
                    <a:cubicBezTo>
                      <a:pt x="186" y="5254"/>
                      <a:pt x="202" y="5387"/>
                      <a:pt x="335" y="5463"/>
                    </a:cubicBezTo>
                    <a:cubicBezTo>
                      <a:pt x="726" y="5686"/>
                      <a:pt x="1163" y="5798"/>
                      <a:pt x="1603" y="5798"/>
                    </a:cubicBezTo>
                    <a:cubicBezTo>
                      <a:pt x="1823" y="5798"/>
                      <a:pt x="2044" y="5770"/>
                      <a:pt x="2260" y="5714"/>
                    </a:cubicBezTo>
                    <a:cubicBezTo>
                      <a:pt x="2825" y="5547"/>
                      <a:pt x="3558" y="5128"/>
                      <a:pt x="3578" y="4459"/>
                    </a:cubicBezTo>
                    <a:cubicBezTo>
                      <a:pt x="3578" y="3873"/>
                      <a:pt x="3034" y="3413"/>
                      <a:pt x="2511" y="3287"/>
                    </a:cubicBezTo>
                    <a:cubicBezTo>
                      <a:pt x="2355" y="3241"/>
                      <a:pt x="2194" y="3220"/>
                      <a:pt x="2033" y="3220"/>
                    </a:cubicBezTo>
                    <a:cubicBezTo>
                      <a:pt x="1678" y="3220"/>
                      <a:pt x="1322" y="3323"/>
                      <a:pt x="1005" y="3496"/>
                    </a:cubicBezTo>
                    <a:cubicBezTo>
                      <a:pt x="845" y="3592"/>
                      <a:pt x="704" y="3705"/>
                      <a:pt x="581" y="3833"/>
                    </a:cubicBezTo>
                    <a:lnTo>
                      <a:pt x="581" y="3833"/>
                    </a:lnTo>
                    <a:cubicBezTo>
                      <a:pt x="601" y="2661"/>
                      <a:pt x="708" y="1493"/>
                      <a:pt x="900" y="337"/>
                    </a:cubicBezTo>
                    <a:cubicBezTo>
                      <a:pt x="938" y="134"/>
                      <a:pt x="770" y="1"/>
                      <a:pt x="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9"/>
              <p:cNvSpPr/>
              <p:nvPr/>
            </p:nvSpPr>
            <p:spPr>
              <a:xfrm rot="-1676928">
                <a:off x="4831544" y="3121031"/>
                <a:ext cx="52327" cy="50902"/>
              </a:xfrm>
              <a:custGeom>
                <a:rect b="b" l="l" r="r" t="t"/>
                <a:pathLst>
                  <a:path extrusionOk="0" h="2036" w="2093">
                    <a:moveTo>
                      <a:pt x="837" y="713"/>
                    </a:moveTo>
                    <a:cubicBezTo>
                      <a:pt x="825" y="725"/>
                      <a:pt x="820" y="737"/>
                      <a:pt x="822" y="737"/>
                    </a:cubicBezTo>
                    <a:cubicBezTo>
                      <a:pt x="823" y="737"/>
                      <a:pt x="829" y="731"/>
                      <a:pt x="837" y="713"/>
                    </a:cubicBezTo>
                    <a:close/>
                    <a:moveTo>
                      <a:pt x="828" y="0"/>
                    </a:moveTo>
                    <a:cubicBezTo>
                      <a:pt x="563" y="0"/>
                      <a:pt x="301" y="99"/>
                      <a:pt x="105" y="295"/>
                    </a:cubicBezTo>
                    <a:cubicBezTo>
                      <a:pt x="0" y="399"/>
                      <a:pt x="0" y="588"/>
                      <a:pt x="105" y="671"/>
                    </a:cubicBezTo>
                    <a:cubicBezTo>
                      <a:pt x="157" y="724"/>
                      <a:pt x="220" y="750"/>
                      <a:pt x="286" y="750"/>
                    </a:cubicBezTo>
                    <a:cubicBezTo>
                      <a:pt x="351" y="750"/>
                      <a:pt x="419" y="724"/>
                      <a:pt x="482" y="671"/>
                    </a:cubicBezTo>
                    <a:cubicBezTo>
                      <a:pt x="482" y="650"/>
                      <a:pt x="503" y="650"/>
                      <a:pt x="524" y="629"/>
                    </a:cubicBezTo>
                    <a:cubicBezTo>
                      <a:pt x="544" y="609"/>
                      <a:pt x="586" y="588"/>
                      <a:pt x="607" y="567"/>
                    </a:cubicBezTo>
                    <a:cubicBezTo>
                      <a:pt x="628" y="567"/>
                      <a:pt x="649" y="567"/>
                      <a:pt x="649" y="546"/>
                    </a:cubicBezTo>
                    <a:cubicBezTo>
                      <a:pt x="691" y="546"/>
                      <a:pt x="733" y="525"/>
                      <a:pt x="754" y="525"/>
                    </a:cubicBezTo>
                    <a:lnTo>
                      <a:pt x="893" y="525"/>
                    </a:lnTo>
                    <a:cubicBezTo>
                      <a:pt x="885" y="558"/>
                      <a:pt x="872" y="590"/>
                      <a:pt x="858" y="629"/>
                    </a:cubicBezTo>
                    <a:cubicBezTo>
                      <a:pt x="858" y="650"/>
                      <a:pt x="837" y="692"/>
                      <a:pt x="837" y="713"/>
                    </a:cubicBezTo>
                    <a:cubicBezTo>
                      <a:pt x="837" y="734"/>
                      <a:pt x="816" y="734"/>
                      <a:pt x="816" y="755"/>
                    </a:cubicBezTo>
                    <a:cubicBezTo>
                      <a:pt x="796" y="797"/>
                      <a:pt x="754" y="860"/>
                      <a:pt x="733" y="901"/>
                    </a:cubicBezTo>
                    <a:cubicBezTo>
                      <a:pt x="716" y="918"/>
                      <a:pt x="699" y="935"/>
                      <a:pt x="693" y="952"/>
                    </a:cubicBezTo>
                    <a:lnTo>
                      <a:pt x="693" y="952"/>
                    </a:lnTo>
                    <a:cubicBezTo>
                      <a:pt x="685" y="959"/>
                      <a:pt x="663" y="985"/>
                      <a:pt x="649" y="985"/>
                    </a:cubicBezTo>
                    <a:cubicBezTo>
                      <a:pt x="628" y="1048"/>
                      <a:pt x="586" y="1090"/>
                      <a:pt x="524" y="1111"/>
                    </a:cubicBezTo>
                    <a:cubicBezTo>
                      <a:pt x="524" y="1132"/>
                      <a:pt x="503" y="1132"/>
                      <a:pt x="503" y="1153"/>
                    </a:cubicBezTo>
                    <a:cubicBezTo>
                      <a:pt x="482" y="1173"/>
                      <a:pt x="461" y="1173"/>
                      <a:pt x="419" y="1194"/>
                    </a:cubicBezTo>
                    <a:cubicBezTo>
                      <a:pt x="377" y="1236"/>
                      <a:pt x="314" y="1257"/>
                      <a:pt x="272" y="1278"/>
                    </a:cubicBezTo>
                    <a:cubicBezTo>
                      <a:pt x="168" y="1320"/>
                      <a:pt x="126" y="1445"/>
                      <a:pt x="147" y="1550"/>
                    </a:cubicBezTo>
                    <a:cubicBezTo>
                      <a:pt x="147" y="1634"/>
                      <a:pt x="231" y="1738"/>
                      <a:pt x="335" y="1759"/>
                    </a:cubicBezTo>
                    <a:cubicBezTo>
                      <a:pt x="796" y="1843"/>
                      <a:pt x="1256" y="1948"/>
                      <a:pt x="1737" y="2031"/>
                    </a:cubicBezTo>
                    <a:cubicBezTo>
                      <a:pt x="1753" y="2034"/>
                      <a:pt x="1769" y="2035"/>
                      <a:pt x="1786" y="2035"/>
                    </a:cubicBezTo>
                    <a:cubicBezTo>
                      <a:pt x="1902" y="2035"/>
                      <a:pt x="2033" y="1971"/>
                      <a:pt x="2051" y="1843"/>
                    </a:cubicBezTo>
                    <a:cubicBezTo>
                      <a:pt x="2093" y="1717"/>
                      <a:pt x="2009" y="1550"/>
                      <a:pt x="1863" y="1529"/>
                    </a:cubicBezTo>
                    <a:cubicBezTo>
                      <a:pt x="1585" y="1479"/>
                      <a:pt x="1308" y="1421"/>
                      <a:pt x="1025" y="1364"/>
                    </a:cubicBezTo>
                    <a:lnTo>
                      <a:pt x="1025" y="1364"/>
                    </a:lnTo>
                    <a:cubicBezTo>
                      <a:pt x="1276" y="1082"/>
                      <a:pt x="1423" y="714"/>
                      <a:pt x="1423" y="337"/>
                    </a:cubicBezTo>
                    <a:cubicBezTo>
                      <a:pt x="1423" y="253"/>
                      <a:pt x="1381" y="148"/>
                      <a:pt x="1298" y="106"/>
                    </a:cubicBezTo>
                    <a:cubicBezTo>
                      <a:pt x="1149" y="36"/>
                      <a:pt x="988" y="0"/>
                      <a:pt x="8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 name="Google Shape;1440;p39"/>
            <p:cNvGrpSpPr/>
            <p:nvPr/>
          </p:nvGrpSpPr>
          <p:grpSpPr>
            <a:xfrm flipH="1">
              <a:off x="8168710" y="227793"/>
              <a:ext cx="578264" cy="569872"/>
              <a:chOff x="667733" y="2815175"/>
              <a:chExt cx="519975" cy="512475"/>
            </a:xfrm>
          </p:grpSpPr>
          <p:sp>
            <p:nvSpPr>
              <p:cNvPr id="1441" name="Google Shape;1441;p39"/>
              <p:cNvSpPr/>
              <p:nvPr/>
            </p:nvSpPr>
            <p:spPr>
              <a:xfrm>
                <a:off x="667733" y="2957825"/>
                <a:ext cx="519975" cy="230625"/>
              </a:xfrm>
              <a:custGeom>
                <a:rect b="b" l="l" r="r" t="t"/>
                <a:pathLst>
                  <a:path extrusionOk="0" h="9225" w="20799">
                    <a:moveTo>
                      <a:pt x="10357" y="505"/>
                    </a:moveTo>
                    <a:cubicBezTo>
                      <a:pt x="12519" y="505"/>
                      <a:pt x="14701" y="920"/>
                      <a:pt x="16714" y="1609"/>
                    </a:cubicBezTo>
                    <a:lnTo>
                      <a:pt x="16714" y="1609"/>
                    </a:lnTo>
                    <a:cubicBezTo>
                      <a:pt x="16715" y="1609"/>
                      <a:pt x="16717" y="1610"/>
                      <a:pt x="16719" y="1610"/>
                    </a:cubicBezTo>
                    <a:cubicBezTo>
                      <a:pt x="16719" y="1610"/>
                      <a:pt x="16719" y="1610"/>
                      <a:pt x="16719" y="1610"/>
                    </a:cubicBezTo>
                    <a:lnTo>
                      <a:pt x="16719" y="1610"/>
                    </a:lnTo>
                    <a:cubicBezTo>
                      <a:pt x="16725" y="1613"/>
                      <a:pt x="16732" y="1615"/>
                      <a:pt x="16739" y="1618"/>
                    </a:cubicBezTo>
                    <a:lnTo>
                      <a:pt x="16739" y="1618"/>
                    </a:lnTo>
                    <a:cubicBezTo>
                      <a:pt x="17718" y="1970"/>
                      <a:pt x="18900" y="2264"/>
                      <a:pt x="19627" y="3033"/>
                    </a:cubicBezTo>
                    <a:cubicBezTo>
                      <a:pt x="20799" y="4309"/>
                      <a:pt x="18413" y="5586"/>
                      <a:pt x="17535" y="6130"/>
                    </a:cubicBezTo>
                    <a:cubicBezTo>
                      <a:pt x="14480" y="7929"/>
                      <a:pt x="10902" y="8682"/>
                      <a:pt x="7387" y="8703"/>
                    </a:cubicBezTo>
                    <a:cubicBezTo>
                      <a:pt x="5796" y="8703"/>
                      <a:pt x="4081" y="8661"/>
                      <a:pt x="2553" y="8138"/>
                    </a:cubicBezTo>
                    <a:cubicBezTo>
                      <a:pt x="1967" y="7929"/>
                      <a:pt x="1361" y="7615"/>
                      <a:pt x="984" y="7113"/>
                    </a:cubicBezTo>
                    <a:cubicBezTo>
                      <a:pt x="607" y="6632"/>
                      <a:pt x="586" y="6046"/>
                      <a:pt x="775" y="5481"/>
                    </a:cubicBezTo>
                    <a:cubicBezTo>
                      <a:pt x="1193" y="4184"/>
                      <a:pt x="2365" y="3054"/>
                      <a:pt x="3474" y="2322"/>
                    </a:cubicBezTo>
                    <a:cubicBezTo>
                      <a:pt x="4604" y="1568"/>
                      <a:pt x="5901" y="1087"/>
                      <a:pt x="7240" y="815"/>
                    </a:cubicBezTo>
                    <a:cubicBezTo>
                      <a:pt x="8260" y="603"/>
                      <a:pt x="9306" y="505"/>
                      <a:pt x="10357" y="505"/>
                    </a:cubicBezTo>
                    <a:close/>
                    <a:moveTo>
                      <a:pt x="10386" y="0"/>
                    </a:moveTo>
                    <a:cubicBezTo>
                      <a:pt x="9477" y="0"/>
                      <a:pt x="8571" y="68"/>
                      <a:pt x="7680" y="208"/>
                    </a:cubicBezTo>
                    <a:cubicBezTo>
                      <a:pt x="4834" y="669"/>
                      <a:pt x="1737" y="2133"/>
                      <a:pt x="440" y="4895"/>
                    </a:cubicBezTo>
                    <a:cubicBezTo>
                      <a:pt x="147" y="5502"/>
                      <a:pt x="1" y="6234"/>
                      <a:pt x="252" y="6883"/>
                    </a:cubicBezTo>
                    <a:cubicBezTo>
                      <a:pt x="482" y="7490"/>
                      <a:pt x="963" y="7929"/>
                      <a:pt x="1507" y="8243"/>
                    </a:cubicBezTo>
                    <a:cubicBezTo>
                      <a:pt x="2930" y="9059"/>
                      <a:pt x="4708" y="9143"/>
                      <a:pt x="6299" y="9205"/>
                    </a:cubicBezTo>
                    <a:cubicBezTo>
                      <a:pt x="6628" y="9218"/>
                      <a:pt x="6957" y="9224"/>
                      <a:pt x="7287" y="9224"/>
                    </a:cubicBezTo>
                    <a:cubicBezTo>
                      <a:pt x="10796" y="9224"/>
                      <a:pt x="14330" y="8500"/>
                      <a:pt x="17409" y="6778"/>
                    </a:cubicBezTo>
                    <a:cubicBezTo>
                      <a:pt x="18225" y="6339"/>
                      <a:pt x="19083" y="5837"/>
                      <a:pt x="19752" y="5188"/>
                    </a:cubicBezTo>
                    <a:cubicBezTo>
                      <a:pt x="20234" y="4707"/>
                      <a:pt x="20610" y="4037"/>
                      <a:pt x="20401" y="3347"/>
                    </a:cubicBezTo>
                    <a:cubicBezTo>
                      <a:pt x="20045" y="2217"/>
                      <a:pt x="18560" y="1715"/>
                      <a:pt x="17555" y="1359"/>
                    </a:cubicBezTo>
                    <a:cubicBezTo>
                      <a:pt x="17325" y="1275"/>
                      <a:pt x="17095" y="1192"/>
                      <a:pt x="16865" y="1108"/>
                    </a:cubicBezTo>
                    <a:lnTo>
                      <a:pt x="16865" y="1108"/>
                    </a:lnTo>
                    <a:cubicBezTo>
                      <a:pt x="16865" y="1108"/>
                      <a:pt x="16865" y="1108"/>
                      <a:pt x="16865" y="1108"/>
                    </a:cubicBezTo>
                    <a:cubicBezTo>
                      <a:pt x="14806" y="397"/>
                      <a:pt x="12589" y="0"/>
                      <a:pt x="10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9"/>
              <p:cNvSpPr/>
              <p:nvPr/>
            </p:nvSpPr>
            <p:spPr>
              <a:xfrm>
                <a:off x="682908" y="2907550"/>
                <a:ext cx="472375" cy="325400"/>
              </a:xfrm>
              <a:custGeom>
                <a:rect b="b" l="l" r="r" t="t"/>
                <a:pathLst>
                  <a:path extrusionOk="0" h="13016" w="18895">
                    <a:moveTo>
                      <a:pt x="5089" y="531"/>
                    </a:moveTo>
                    <a:cubicBezTo>
                      <a:pt x="6326" y="531"/>
                      <a:pt x="7552" y="827"/>
                      <a:pt x="8705" y="1299"/>
                    </a:cubicBezTo>
                    <a:cubicBezTo>
                      <a:pt x="11969" y="2638"/>
                      <a:pt x="14689" y="5337"/>
                      <a:pt x="16551" y="8287"/>
                    </a:cubicBezTo>
                    <a:cubicBezTo>
                      <a:pt x="17116" y="9187"/>
                      <a:pt x="17911" y="10212"/>
                      <a:pt x="17953" y="11300"/>
                    </a:cubicBezTo>
                    <a:cubicBezTo>
                      <a:pt x="17974" y="12032"/>
                      <a:pt x="17409" y="12388"/>
                      <a:pt x="16718" y="12472"/>
                    </a:cubicBezTo>
                    <a:cubicBezTo>
                      <a:pt x="16539" y="12491"/>
                      <a:pt x="16356" y="12499"/>
                      <a:pt x="16170" y="12499"/>
                    </a:cubicBezTo>
                    <a:cubicBezTo>
                      <a:pt x="15530" y="12499"/>
                      <a:pt x="14861" y="12402"/>
                      <a:pt x="14228" y="12305"/>
                    </a:cubicBezTo>
                    <a:cubicBezTo>
                      <a:pt x="11027" y="11802"/>
                      <a:pt x="8035" y="10380"/>
                      <a:pt x="5441" y="8434"/>
                    </a:cubicBezTo>
                    <a:cubicBezTo>
                      <a:pt x="4206" y="7513"/>
                      <a:pt x="2992" y="6488"/>
                      <a:pt x="2009" y="5295"/>
                    </a:cubicBezTo>
                    <a:cubicBezTo>
                      <a:pt x="1360" y="4521"/>
                      <a:pt x="565" y="3328"/>
                      <a:pt x="921" y="2282"/>
                    </a:cubicBezTo>
                    <a:cubicBezTo>
                      <a:pt x="1109" y="1717"/>
                      <a:pt x="1611" y="1361"/>
                      <a:pt x="2114" y="1110"/>
                    </a:cubicBezTo>
                    <a:cubicBezTo>
                      <a:pt x="2804" y="797"/>
                      <a:pt x="3599" y="629"/>
                      <a:pt x="4352" y="566"/>
                    </a:cubicBezTo>
                    <a:cubicBezTo>
                      <a:pt x="4598" y="542"/>
                      <a:pt x="4844" y="531"/>
                      <a:pt x="5089" y="531"/>
                    </a:cubicBezTo>
                    <a:close/>
                    <a:moveTo>
                      <a:pt x="5029" y="1"/>
                    </a:moveTo>
                    <a:cubicBezTo>
                      <a:pt x="4992" y="1"/>
                      <a:pt x="4955" y="1"/>
                      <a:pt x="4917" y="1"/>
                    </a:cubicBezTo>
                    <a:cubicBezTo>
                      <a:pt x="4122" y="22"/>
                      <a:pt x="3306" y="148"/>
                      <a:pt x="2532" y="399"/>
                    </a:cubicBezTo>
                    <a:cubicBezTo>
                      <a:pt x="1863" y="608"/>
                      <a:pt x="1193" y="943"/>
                      <a:pt x="754" y="1508"/>
                    </a:cubicBezTo>
                    <a:cubicBezTo>
                      <a:pt x="0" y="2491"/>
                      <a:pt x="377" y="3747"/>
                      <a:pt x="963" y="4730"/>
                    </a:cubicBezTo>
                    <a:cubicBezTo>
                      <a:pt x="1779" y="6069"/>
                      <a:pt x="3055" y="7178"/>
                      <a:pt x="4248" y="8162"/>
                    </a:cubicBezTo>
                    <a:cubicBezTo>
                      <a:pt x="6989" y="10400"/>
                      <a:pt x="10190" y="12116"/>
                      <a:pt x="13684" y="12744"/>
                    </a:cubicBezTo>
                    <a:cubicBezTo>
                      <a:pt x="14542" y="12890"/>
                      <a:pt x="15421" y="12995"/>
                      <a:pt x="16300" y="13016"/>
                    </a:cubicBezTo>
                    <a:cubicBezTo>
                      <a:pt x="17011" y="13016"/>
                      <a:pt x="17890" y="12828"/>
                      <a:pt x="18267" y="12158"/>
                    </a:cubicBezTo>
                    <a:cubicBezTo>
                      <a:pt x="18894" y="11049"/>
                      <a:pt x="17995" y="9584"/>
                      <a:pt x="17430" y="8664"/>
                    </a:cubicBezTo>
                    <a:cubicBezTo>
                      <a:pt x="17284" y="8455"/>
                      <a:pt x="17159" y="8247"/>
                      <a:pt x="17013" y="8018"/>
                    </a:cubicBezTo>
                    <a:lnTo>
                      <a:pt x="17013" y="8018"/>
                    </a:lnTo>
                    <a:cubicBezTo>
                      <a:pt x="17012" y="8017"/>
                      <a:pt x="17012" y="8016"/>
                      <a:pt x="17011" y="8015"/>
                    </a:cubicBezTo>
                    <a:lnTo>
                      <a:pt x="17011" y="8015"/>
                    </a:lnTo>
                    <a:cubicBezTo>
                      <a:pt x="17011" y="8015"/>
                      <a:pt x="17011" y="8015"/>
                      <a:pt x="17011" y="8015"/>
                    </a:cubicBezTo>
                    <a:cubicBezTo>
                      <a:pt x="17010" y="8013"/>
                      <a:pt x="17009" y="8011"/>
                      <a:pt x="17007" y="8009"/>
                    </a:cubicBezTo>
                    <a:lnTo>
                      <a:pt x="17007" y="8009"/>
                    </a:lnTo>
                    <a:cubicBezTo>
                      <a:pt x="15208" y="5166"/>
                      <a:pt x="12657" y="2595"/>
                      <a:pt x="9583" y="1110"/>
                    </a:cubicBezTo>
                    <a:cubicBezTo>
                      <a:pt x="8173" y="436"/>
                      <a:pt x="6622" y="1"/>
                      <a:pt x="50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9"/>
              <p:cNvSpPr/>
              <p:nvPr/>
            </p:nvSpPr>
            <p:spPr>
              <a:xfrm>
                <a:off x="808458" y="2815175"/>
                <a:ext cx="239075" cy="512475"/>
              </a:xfrm>
              <a:custGeom>
                <a:rect b="b" l="l" r="r" t="t"/>
                <a:pathLst>
                  <a:path extrusionOk="0" h="20499" w="9563">
                    <a:moveTo>
                      <a:pt x="4594" y="527"/>
                    </a:moveTo>
                    <a:cubicBezTo>
                      <a:pt x="4984" y="527"/>
                      <a:pt x="5369" y="668"/>
                      <a:pt x="5712" y="893"/>
                    </a:cubicBezTo>
                    <a:cubicBezTo>
                      <a:pt x="6863" y="1625"/>
                      <a:pt x="7742" y="2922"/>
                      <a:pt x="8244" y="4199"/>
                    </a:cubicBezTo>
                    <a:cubicBezTo>
                      <a:pt x="8746" y="5454"/>
                      <a:pt x="8955" y="6793"/>
                      <a:pt x="8955" y="8153"/>
                    </a:cubicBezTo>
                    <a:cubicBezTo>
                      <a:pt x="8976" y="11260"/>
                      <a:pt x="8012" y="14388"/>
                      <a:pt x="6491" y="17090"/>
                    </a:cubicBezTo>
                    <a:lnTo>
                      <a:pt x="6491" y="17090"/>
                    </a:lnTo>
                    <a:cubicBezTo>
                      <a:pt x="6474" y="17106"/>
                      <a:pt x="6458" y="17127"/>
                      <a:pt x="6445" y="17150"/>
                    </a:cubicBezTo>
                    <a:cubicBezTo>
                      <a:pt x="5942" y="18071"/>
                      <a:pt x="5419" y="19243"/>
                      <a:pt x="4478" y="19787"/>
                    </a:cubicBezTo>
                    <a:cubicBezTo>
                      <a:pt x="4272" y="19909"/>
                      <a:pt x="4080" y="19962"/>
                      <a:pt x="3901" y="19962"/>
                    </a:cubicBezTo>
                    <a:cubicBezTo>
                      <a:pt x="2817" y="19962"/>
                      <a:pt x="2188" y="18000"/>
                      <a:pt x="1883" y="17192"/>
                    </a:cubicBezTo>
                    <a:cubicBezTo>
                      <a:pt x="670" y="13865"/>
                      <a:pt x="544" y="10225"/>
                      <a:pt x="1172" y="6772"/>
                    </a:cubicBezTo>
                    <a:cubicBezTo>
                      <a:pt x="1318" y="5914"/>
                      <a:pt x="1527" y="5077"/>
                      <a:pt x="1758" y="4240"/>
                    </a:cubicBezTo>
                    <a:cubicBezTo>
                      <a:pt x="1967" y="3487"/>
                      <a:pt x="2218" y="2755"/>
                      <a:pt x="2595" y="2085"/>
                    </a:cubicBezTo>
                    <a:cubicBezTo>
                      <a:pt x="2908" y="1541"/>
                      <a:pt x="3327" y="976"/>
                      <a:pt x="3913" y="683"/>
                    </a:cubicBezTo>
                    <a:cubicBezTo>
                      <a:pt x="4137" y="575"/>
                      <a:pt x="4366" y="527"/>
                      <a:pt x="4594" y="527"/>
                    </a:cubicBezTo>
                    <a:close/>
                    <a:moveTo>
                      <a:pt x="4600" y="1"/>
                    </a:moveTo>
                    <a:cubicBezTo>
                      <a:pt x="4525" y="1"/>
                      <a:pt x="4449" y="5"/>
                      <a:pt x="4373" y="14"/>
                    </a:cubicBezTo>
                    <a:cubicBezTo>
                      <a:pt x="3724" y="98"/>
                      <a:pt x="3159" y="474"/>
                      <a:pt x="2741" y="976"/>
                    </a:cubicBezTo>
                    <a:cubicBezTo>
                      <a:pt x="1632" y="2253"/>
                      <a:pt x="1214" y="4031"/>
                      <a:pt x="858" y="5642"/>
                    </a:cubicBezTo>
                    <a:cubicBezTo>
                      <a:pt x="42" y="9346"/>
                      <a:pt x="0" y="13300"/>
                      <a:pt x="1235" y="16920"/>
                    </a:cubicBezTo>
                    <a:cubicBezTo>
                      <a:pt x="1527" y="17757"/>
                      <a:pt x="1841" y="18657"/>
                      <a:pt x="2323" y="19431"/>
                    </a:cubicBezTo>
                    <a:cubicBezTo>
                      <a:pt x="2671" y="19985"/>
                      <a:pt x="3221" y="20499"/>
                      <a:pt x="3913" y="20499"/>
                    </a:cubicBezTo>
                    <a:cubicBezTo>
                      <a:pt x="3927" y="20499"/>
                      <a:pt x="3941" y="20498"/>
                      <a:pt x="3955" y="20498"/>
                    </a:cubicBezTo>
                    <a:cubicBezTo>
                      <a:pt x="5168" y="20456"/>
                      <a:pt x="5984" y="19033"/>
                      <a:pt x="6528" y="18092"/>
                    </a:cubicBezTo>
                    <a:cubicBezTo>
                      <a:pt x="6654" y="17883"/>
                      <a:pt x="6779" y="17652"/>
                      <a:pt x="6905" y="17422"/>
                    </a:cubicBezTo>
                    <a:cubicBezTo>
                      <a:pt x="8411" y="14786"/>
                      <a:pt x="9374" y="11731"/>
                      <a:pt x="9478" y="8676"/>
                    </a:cubicBezTo>
                    <a:cubicBezTo>
                      <a:pt x="9562" y="5789"/>
                      <a:pt x="8725" y="2608"/>
                      <a:pt x="6382" y="725"/>
                    </a:cubicBezTo>
                    <a:cubicBezTo>
                      <a:pt x="5875" y="313"/>
                      <a:pt x="5251"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9"/>
              <p:cNvSpPr/>
              <p:nvPr/>
            </p:nvSpPr>
            <p:spPr>
              <a:xfrm>
                <a:off x="870833" y="3022600"/>
                <a:ext cx="100325" cy="71125"/>
              </a:xfrm>
              <a:custGeom>
                <a:rect b="b" l="l" r="r" t="t"/>
                <a:pathLst>
                  <a:path extrusionOk="0" h="2845" w="4013">
                    <a:moveTo>
                      <a:pt x="2347" y="0"/>
                    </a:moveTo>
                    <a:cubicBezTo>
                      <a:pt x="1203" y="0"/>
                      <a:pt x="0" y="1384"/>
                      <a:pt x="1439" y="2534"/>
                    </a:cubicBezTo>
                    <a:cubicBezTo>
                      <a:pt x="1708" y="2751"/>
                      <a:pt x="1993" y="2845"/>
                      <a:pt x="2268" y="2845"/>
                    </a:cubicBezTo>
                    <a:cubicBezTo>
                      <a:pt x="3209" y="2845"/>
                      <a:pt x="4013" y="1740"/>
                      <a:pt x="3510" y="735"/>
                    </a:cubicBezTo>
                    <a:cubicBezTo>
                      <a:pt x="3405" y="526"/>
                      <a:pt x="3259" y="379"/>
                      <a:pt x="3113" y="254"/>
                    </a:cubicBezTo>
                    <a:cubicBezTo>
                      <a:pt x="2884" y="78"/>
                      <a:pt x="2617" y="0"/>
                      <a:pt x="2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 name="Google Shape;1445;p39"/>
            <p:cNvGrpSpPr/>
            <p:nvPr/>
          </p:nvGrpSpPr>
          <p:grpSpPr>
            <a:xfrm rot="-1677194">
              <a:off x="2187070" y="289064"/>
              <a:ext cx="617383" cy="241291"/>
              <a:chOff x="7680442" y="621300"/>
              <a:chExt cx="674275" cy="263500"/>
            </a:xfrm>
          </p:grpSpPr>
          <p:sp>
            <p:nvSpPr>
              <p:cNvPr id="1446" name="Google Shape;1446;p39"/>
              <p:cNvSpPr/>
              <p:nvPr/>
            </p:nvSpPr>
            <p:spPr>
              <a:xfrm>
                <a:off x="7680442" y="621300"/>
                <a:ext cx="110150" cy="197625"/>
              </a:xfrm>
              <a:custGeom>
                <a:rect b="b" l="l" r="r" t="t"/>
                <a:pathLst>
                  <a:path extrusionOk="0" h="7905" w="4406">
                    <a:moveTo>
                      <a:pt x="1542" y="1"/>
                    </a:moveTo>
                    <a:cubicBezTo>
                      <a:pt x="1432" y="1"/>
                      <a:pt x="1315" y="56"/>
                      <a:pt x="1256" y="183"/>
                    </a:cubicBezTo>
                    <a:cubicBezTo>
                      <a:pt x="356" y="2401"/>
                      <a:pt x="0" y="4849"/>
                      <a:pt x="251" y="7234"/>
                    </a:cubicBezTo>
                    <a:cubicBezTo>
                      <a:pt x="263" y="7401"/>
                      <a:pt x="398" y="7500"/>
                      <a:pt x="526" y="7500"/>
                    </a:cubicBezTo>
                    <a:cubicBezTo>
                      <a:pt x="624" y="7500"/>
                      <a:pt x="718" y="7444"/>
                      <a:pt x="754" y="7318"/>
                    </a:cubicBezTo>
                    <a:cubicBezTo>
                      <a:pt x="921" y="6794"/>
                      <a:pt x="1109" y="6271"/>
                      <a:pt x="1381" y="5790"/>
                    </a:cubicBezTo>
                    <a:cubicBezTo>
                      <a:pt x="1530" y="5511"/>
                      <a:pt x="2026" y="4769"/>
                      <a:pt x="2443" y="4769"/>
                    </a:cubicBezTo>
                    <a:cubicBezTo>
                      <a:pt x="2495" y="4769"/>
                      <a:pt x="2546" y="4781"/>
                      <a:pt x="2595" y="4807"/>
                    </a:cubicBezTo>
                    <a:cubicBezTo>
                      <a:pt x="2971" y="5016"/>
                      <a:pt x="3013" y="5790"/>
                      <a:pt x="3118" y="6146"/>
                    </a:cubicBezTo>
                    <a:cubicBezTo>
                      <a:pt x="3285" y="6732"/>
                      <a:pt x="3536" y="7276"/>
                      <a:pt x="3850" y="7778"/>
                    </a:cubicBezTo>
                    <a:cubicBezTo>
                      <a:pt x="3901" y="7868"/>
                      <a:pt x="3978" y="7904"/>
                      <a:pt x="4055" y="7904"/>
                    </a:cubicBezTo>
                    <a:cubicBezTo>
                      <a:pt x="4230" y="7904"/>
                      <a:pt x="4406" y="7716"/>
                      <a:pt x="4290" y="7527"/>
                    </a:cubicBezTo>
                    <a:cubicBezTo>
                      <a:pt x="3871" y="6836"/>
                      <a:pt x="3641" y="6146"/>
                      <a:pt x="3453" y="5372"/>
                    </a:cubicBezTo>
                    <a:cubicBezTo>
                      <a:pt x="3327" y="4890"/>
                      <a:pt x="3076" y="4305"/>
                      <a:pt x="2532" y="4263"/>
                    </a:cubicBezTo>
                    <a:cubicBezTo>
                      <a:pt x="2512" y="4261"/>
                      <a:pt x="2492" y="4261"/>
                      <a:pt x="2472" y="4261"/>
                    </a:cubicBezTo>
                    <a:cubicBezTo>
                      <a:pt x="1891" y="4261"/>
                      <a:pt x="1392" y="4842"/>
                      <a:pt x="1088" y="5267"/>
                    </a:cubicBezTo>
                    <a:cubicBezTo>
                      <a:pt x="934" y="5495"/>
                      <a:pt x="808" y="5735"/>
                      <a:pt x="698" y="5982"/>
                    </a:cubicBezTo>
                    <a:lnTo>
                      <a:pt x="698" y="5982"/>
                    </a:lnTo>
                    <a:cubicBezTo>
                      <a:pt x="667" y="4049"/>
                      <a:pt x="1039" y="2115"/>
                      <a:pt x="1779" y="308"/>
                    </a:cubicBezTo>
                    <a:cubicBezTo>
                      <a:pt x="1854" y="121"/>
                      <a:pt x="1705" y="1"/>
                      <a:pt x="15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9"/>
              <p:cNvSpPr/>
              <p:nvPr/>
            </p:nvSpPr>
            <p:spPr>
              <a:xfrm>
                <a:off x="7775117" y="653250"/>
                <a:ext cx="36650" cy="65850"/>
              </a:xfrm>
              <a:custGeom>
                <a:rect b="b" l="l" r="r" t="t"/>
                <a:pathLst>
                  <a:path extrusionOk="0" h="2634" w="1466">
                    <a:moveTo>
                      <a:pt x="897" y="0"/>
                    </a:moveTo>
                    <a:cubicBezTo>
                      <a:pt x="671" y="0"/>
                      <a:pt x="450" y="66"/>
                      <a:pt x="272" y="202"/>
                    </a:cubicBezTo>
                    <a:cubicBezTo>
                      <a:pt x="147" y="286"/>
                      <a:pt x="105" y="432"/>
                      <a:pt x="168" y="558"/>
                    </a:cubicBezTo>
                    <a:cubicBezTo>
                      <a:pt x="225" y="644"/>
                      <a:pt x="322" y="700"/>
                      <a:pt x="418" y="700"/>
                    </a:cubicBezTo>
                    <a:cubicBezTo>
                      <a:pt x="462" y="700"/>
                      <a:pt x="505" y="688"/>
                      <a:pt x="544" y="662"/>
                    </a:cubicBezTo>
                    <a:cubicBezTo>
                      <a:pt x="637" y="592"/>
                      <a:pt x="737" y="549"/>
                      <a:pt x="843" y="538"/>
                    </a:cubicBezTo>
                    <a:lnTo>
                      <a:pt x="843" y="538"/>
                    </a:lnTo>
                    <a:cubicBezTo>
                      <a:pt x="693" y="1005"/>
                      <a:pt x="435" y="1424"/>
                      <a:pt x="105" y="1771"/>
                    </a:cubicBezTo>
                    <a:cubicBezTo>
                      <a:pt x="0" y="1876"/>
                      <a:pt x="0" y="2043"/>
                      <a:pt x="105" y="2148"/>
                    </a:cubicBezTo>
                    <a:cubicBezTo>
                      <a:pt x="335" y="2399"/>
                      <a:pt x="649" y="2587"/>
                      <a:pt x="1005" y="2629"/>
                    </a:cubicBezTo>
                    <a:cubicBezTo>
                      <a:pt x="1027" y="2632"/>
                      <a:pt x="1050" y="2634"/>
                      <a:pt x="1071" y="2634"/>
                    </a:cubicBezTo>
                    <a:cubicBezTo>
                      <a:pt x="1188" y="2634"/>
                      <a:pt x="1283" y="2582"/>
                      <a:pt x="1319" y="2441"/>
                    </a:cubicBezTo>
                    <a:cubicBezTo>
                      <a:pt x="1360" y="2336"/>
                      <a:pt x="1277" y="2148"/>
                      <a:pt x="1151" y="2127"/>
                    </a:cubicBezTo>
                    <a:cubicBezTo>
                      <a:pt x="964" y="2098"/>
                      <a:pt x="796" y="2039"/>
                      <a:pt x="649" y="1937"/>
                    </a:cubicBezTo>
                    <a:lnTo>
                      <a:pt x="649" y="1937"/>
                    </a:lnTo>
                    <a:cubicBezTo>
                      <a:pt x="1030" y="1480"/>
                      <a:pt x="1297" y="951"/>
                      <a:pt x="1423" y="390"/>
                    </a:cubicBezTo>
                    <a:cubicBezTo>
                      <a:pt x="1465" y="244"/>
                      <a:pt x="1381" y="118"/>
                      <a:pt x="1256" y="55"/>
                    </a:cubicBezTo>
                    <a:cubicBezTo>
                      <a:pt x="1139" y="19"/>
                      <a:pt x="1017" y="0"/>
                      <a:pt x="8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9"/>
              <p:cNvSpPr/>
              <p:nvPr/>
            </p:nvSpPr>
            <p:spPr>
              <a:xfrm>
                <a:off x="7863517" y="799000"/>
                <a:ext cx="55475" cy="13100"/>
              </a:xfrm>
              <a:custGeom>
                <a:rect b="b" l="l" r="r" t="t"/>
                <a:pathLst>
                  <a:path extrusionOk="0" h="524" w="2219">
                    <a:moveTo>
                      <a:pt x="273" y="0"/>
                    </a:moveTo>
                    <a:cubicBezTo>
                      <a:pt x="147" y="0"/>
                      <a:pt x="1" y="126"/>
                      <a:pt x="21" y="251"/>
                    </a:cubicBezTo>
                    <a:cubicBezTo>
                      <a:pt x="21" y="398"/>
                      <a:pt x="126" y="523"/>
                      <a:pt x="273" y="523"/>
                    </a:cubicBezTo>
                    <a:lnTo>
                      <a:pt x="1946" y="523"/>
                    </a:lnTo>
                    <a:cubicBezTo>
                      <a:pt x="2072" y="523"/>
                      <a:pt x="2218" y="398"/>
                      <a:pt x="2198" y="272"/>
                    </a:cubicBezTo>
                    <a:cubicBezTo>
                      <a:pt x="2198" y="126"/>
                      <a:pt x="2093"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9"/>
              <p:cNvSpPr/>
              <p:nvPr/>
            </p:nvSpPr>
            <p:spPr>
              <a:xfrm>
                <a:off x="7863517" y="831425"/>
                <a:ext cx="50200" cy="15775"/>
              </a:xfrm>
              <a:custGeom>
                <a:rect b="b" l="l" r="r" t="t"/>
                <a:pathLst>
                  <a:path extrusionOk="0" h="631" w="2008">
                    <a:moveTo>
                      <a:pt x="273" y="1"/>
                    </a:moveTo>
                    <a:cubicBezTo>
                      <a:pt x="126" y="1"/>
                      <a:pt x="1" y="126"/>
                      <a:pt x="1" y="273"/>
                    </a:cubicBezTo>
                    <a:cubicBezTo>
                      <a:pt x="21" y="419"/>
                      <a:pt x="126" y="524"/>
                      <a:pt x="273" y="524"/>
                    </a:cubicBezTo>
                    <a:cubicBezTo>
                      <a:pt x="754" y="566"/>
                      <a:pt x="1256" y="586"/>
                      <a:pt x="1737" y="628"/>
                    </a:cubicBezTo>
                    <a:cubicBezTo>
                      <a:pt x="1745" y="630"/>
                      <a:pt x="1754" y="630"/>
                      <a:pt x="1762" y="630"/>
                    </a:cubicBezTo>
                    <a:cubicBezTo>
                      <a:pt x="1881" y="630"/>
                      <a:pt x="2008" y="495"/>
                      <a:pt x="1988" y="377"/>
                    </a:cubicBezTo>
                    <a:cubicBezTo>
                      <a:pt x="1988" y="210"/>
                      <a:pt x="1884" y="126"/>
                      <a:pt x="1737" y="105"/>
                    </a:cubicBezTo>
                    <a:cubicBezTo>
                      <a:pt x="1256" y="63"/>
                      <a:pt x="754" y="42"/>
                      <a:pt x="2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9"/>
              <p:cNvSpPr/>
              <p:nvPr/>
            </p:nvSpPr>
            <p:spPr>
              <a:xfrm>
                <a:off x="7959767" y="765775"/>
                <a:ext cx="148775" cy="96250"/>
              </a:xfrm>
              <a:custGeom>
                <a:rect b="b" l="l" r="r" t="t"/>
                <a:pathLst>
                  <a:path extrusionOk="0" h="3850" w="5951">
                    <a:moveTo>
                      <a:pt x="2396" y="518"/>
                    </a:moveTo>
                    <a:cubicBezTo>
                      <a:pt x="2614" y="518"/>
                      <a:pt x="2830" y="553"/>
                      <a:pt x="3034" y="627"/>
                    </a:cubicBezTo>
                    <a:lnTo>
                      <a:pt x="3034" y="627"/>
                    </a:lnTo>
                    <a:cubicBezTo>
                      <a:pt x="3017" y="649"/>
                      <a:pt x="3003" y="674"/>
                      <a:pt x="2993" y="702"/>
                    </a:cubicBezTo>
                    <a:cubicBezTo>
                      <a:pt x="2905" y="949"/>
                      <a:pt x="2863" y="1210"/>
                      <a:pt x="2864" y="1471"/>
                    </a:cubicBezTo>
                    <a:lnTo>
                      <a:pt x="2864" y="1471"/>
                    </a:lnTo>
                    <a:cubicBezTo>
                      <a:pt x="2741" y="1826"/>
                      <a:pt x="2527" y="2152"/>
                      <a:pt x="2197" y="2355"/>
                    </a:cubicBezTo>
                    <a:cubicBezTo>
                      <a:pt x="2026" y="2464"/>
                      <a:pt x="1826" y="2518"/>
                      <a:pt x="1626" y="2518"/>
                    </a:cubicBezTo>
                    <a:cubicBezTo>
                      <a:pt x="1288" y="2518"/>
                      <a:pt x="951" y="2364"/>
                      <a:pt x="754" y="2062"/>
                    </a:cubicBezTo>
                    <a:cubicBezTo>
                      <a:pt x="377" y="1476"/>
                      <a:pt x="1068" y="890"/>
                      <a:pt x="1570" y="681"/>
                    </a:cubicBezTo>
                    <a:cubicBezTo>
                      <a:pt x="1834" y="575"/>
                      <a:pt x="2116" y="518"/>
                      <a:pt x="2396" y="518"/>
                    </a:cubicBezTo>
                    <a:close/>
                    <a:moveTo>
                      <a:pt x="2416" y="0"/>
                    </a:moveTo>
                    <a:cubicBezTo>
                      <a:pt x="2187" y="0"/>
                      <a:pt x="1958" y="33"/>
                      <a:pt x="1737" y="95"/>
                    </a:cubicBezTo>
                    <a:cubicBezTo>
                      <a:pt x="1089" y="262"/>
                      <a:pt x="398" y="681"/>
                      <a:pt x="189" y="1350"/>
                    </a:cubicBezTo>
                    <a:cubicBezTo>
                      <a:pt x="0" y="1936"/>
                      <a:pt x="314" y="2543"/>
                      <a:pt x="858" y="2836"/>
                    </a:cubicBezTo>
                    <a:cubicBezTo>
                      <a:pt x="1102" y="2976"/>
                      <a:pt x="1370" y="3045"/>
                      <a:pt x="1637" y="3045"/>
                    </a:cubicBezTo>
                    <a:cubicBezTo>
                      <a:pt x="1968" y="3045"/>
                      <a:pt x="2296" y="2939"/>
                      <a:pt x="2574" y="2731"/>
                    </a:cubicBezTo>
                    <a:cubicBezTo>
                      <a:pt x="2745" y="2612"/>
                      <a:pt x="2889" y="2468"/>
                      <a:pt x="3010" y="2306"/>
                    </a:cubicBezTo>
                    <a:lnTo>
                      <a:pt x="3010" y="2306"/>
                    </a:lnTo>
                    <a:cubicBezTo>
                      <a:pt x="3102" y="2564"/>
                      <a:pt x="3237" y="2808"/>
                      <a:pt x="3411" y="3024"/>
                    </a:cubicBezTo>
                    <a:cubicBezTo>
                      <a:pt x="3869" y="3570"/>
                      <a:pt x="4534" y="3849"/>
                      <a:pt x="5232" y="3849"/>
                    </a:cubicBezTo>
                    <a:cubicBezTo>
                      <a:pt x="5364" y="3849"/>
                      <a:pt x="5496" y="3839"/>
                      <a:pt x="5629" y="3819"/>
                    </a:cubicBezTo>
                    <a:cubicBezTo>
                      <a:pt x="5950" y="3779"/>
                      <a:pt x="5828" y="3315"/>
                      <a:pt x="5522" y="3315"/>
                    </a:cubicBezTo>
                    <a:cubicBezTo>
                      <a:pt x="5509" y="3315"/>
                      <a:pt x="5496" y="3315"/>
                      <a:pt x="5482" y="3317"/>
                    </a:cubicBezTo>
                    <a:cubicBezTo>
                      <a:pt x="5396" y="3329"/>
                      <a:pt x="5310" y="3334"/>
                      <a:pt x="5226" y="3334"/>
                    </a:cubicBezTo>
                    <a:cubicBezTo>
                      <a:pt x="4196" y="3334"/>
                      <a:pt x="3425" y="2482"/>
                      <a:pt x="3393" y="1510"/>
                    </a:cubicBezTo>
                    <a:lnTo>
                      <a:pt x="3393" y="1510"/>
                    </a:lnTo>
                    <a:cubicBezTo>
                      <a:pt x="3451" y="1309"/>
                      <a:pt x="3488" y="1100"/>
                      <a:pt x="3506" y="891"/>
                    </a:cubicBezTo>
                    <a:lnTo>
                      <a:pt x="3506" y="891"/>
                    </a:lnTo>
                    <a:cubicBezTo>
                      <a:pt x="3545" y="914"/>
                      <a:pt x="3583" y="924"/>
                      <a:pt x="3619" y="924"/>
                    </a:cubicBezTo>
                    <a:cubicBezTo>
                      <a:pt x="3821" y="924"/>
                      <a:pt x="3947" y="600"/>
                      <a:pt x="3725" y="430"/>
                    </a:cubicBezTo>
                    <a:cubicBezTo>
                      <a:pt x="3346" y="135"/>
                      <a:pt x="2883" y="0"/>
                      <a:pt x="24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9"/>
              <p:cNvSpPr/>
              <p:nvPr/>
            </p:nvSpPr>
            <p:spPr>
              <a:xfrm>
                <a:off x="8067517" y="726225"/>
                <a:ext cx="35075" cy="59200"/>
              </a:xfrm>
              <a:custGeom>
                <a:rect b="b" l="l" r="r" t="t"/>
                <a:pathLst>
                  <a:path extrusionOk="0" h="2368" w="1403">
                    <a:moveTo>
                      <a:pt x="503" y="505"/>
                    </a:moveTo>
                    <a:cubicBezTo>
                      <a:pt x="509" y="505"/>
                      <a:pt x="510" y="507"/>
                      <a:pt x="508" y="510"/>
                    </a:cubicBezTo>
                    <a:lnTo>
                      <a:pt x="508" y="510"/>
                    </a:lnTo>
                    <a:cubicBezTo>
                      <a:pt x="507" y="511"/>
                      <a:pt x="506" y="511"/>
                      <a:pt x="505" y="511"/>
                    </a:cubicBezTo>
                    <a:cubicBezTo>
                      <a:pt x="504" y="511"/>
                      <a:pt x="503" y="509"/>
                      <a:pt x="503" y="505"/>
                    </a:cubicBezTo>
                    <a:close/>
                    <a:moveTo>
                      <a:pt x="563" y="531"/>
                    </a:moveTo>
                    <a:cubicBezTo>
                      <a:pt x="573" y="538"/>
                      <a:pt x="587" y="547"/>
                      <a:pt x="587" y="547"/>
                    </a:cubicBezTo>
                    <a:cubicBezTo>
                      <a:pt x="587" y="547"/>
                      <a:pt x="576" y="537"/>
                      <a:pt x="563" y="531"/>
                    </a:cubicBezTo>
                    <a:close/>
                    <a:moveTo>
                      <a:pt x="896" y="1840"/>
                    </a:moveTo>
                    <a:cubicBezTo>
                      <a:pt x="895" y="1840"/>
                      <a:pt x="895" y="1841"/>
                      <a:pt x="894" y="1841"/>
                    </a:cubicBezTo>
                    <a:lnTo>
                      <a:pt x="894" y="1841"/>
                    </a:lnTo>
                    <a:cubicBezTo>
                      <a:pt x="894" y="1841"/>
                      <a:pt x="894" y="1841"/>
                      <a:pt x="894" y="1841"/>
                    </a:cubicBezTo>
                    <a:lnTo>
                      <a:pt x="894" y="1841"/>
                    </a:lnTo>
                    <a:cubicBezTo>
                      <a:pt x="895" y="1840"/>
                      <a:pt x="895" y="1840"/>
                      <a:pt x="896" y="1840"/>
                    </a:cubicBezTo>
                    <a:close/>
                    <a:moveTo>
                      <a:pt x="516" y="1"/>
                    </a:moveTo>
                    <a:cubicBezTo>
                      <a:pt x="298" y="1"/>
                      <a:pt x="61" y="126"/>
                      <a:pt x="22" y="359"/>
                    </a:cubicBezTo>
                    <a:cubicBezTo>
                      <a:pt x="1" y="505"/>
                      <a:pt x="43" y="652"/>
                      <a:pt x="210" y="693"/>
                    </a:cubicBezTo>
                    <a:cubicBezTo>
                      <a:pt x="226" y="696"/>
                      <a:pt x="242" y="697"/>
                      <a:pt x="259" y="697"/>
                    </a:cubicBezTo>
                    <a:cubicBezTo>
                      <a:pt x="369" y="697"/>
                      <a:pt x="491" y="640"/>
                      <a:pt x="520" y="526"/>
                    </a:cubicBezTo>
                    <a:lnTo>
                      <a:pt x="545" y="526"/>
                    </a:lnTo>
                    <a:cubicBezTo>
                      <a:pt x="551" y="526"/>
                      <a:pt x="557" y="528"/>
                      <a:pt x="563" y="531"/>
                    </a:cubicBezTo>
                    <a:lnTo>
                      <a:pt x="563" y="531"/>
                    </a:lnTo>
                    <a:cubicBezTo>
                      <a:pt x="561" y="529"/>
                      <a:pt x="559" y="527"/>
                      <a:pt x="557" y="526"/>
                    </a:cubicBezTo>
                    <a:lnTo>
                      <a:pt x="566" y="526"/>
                    </a:lnTo>
                    <a:cubicBezTo>
                      <a:pt x="563" y="526"/>
                      <a:pt x="559" y="526"/>
                      <a:pt x="556" y="525"/>
                    </a:cubicBezTo>
                    <a:lnTo>
                      <a:pt x="556" y="525"/>
                    </a:lnTo>
                    <a:cubicBezTo>
                      <a:pt x="552" y="522"/>
                      <a:pt x="550" y="520"/>
                      <a:pt x="552" y="520"/>
                    </a:cubicBezTo>
                    <a:lnTo>
                      <a:pt x="552" y="520"/>
                    </a:lnTo>
                    <a:cubicBezTo>
                      <a:pt x="553" y="520"/>
                      <a:pt x="557" y="522"/>
                      <a:pt x="566" y="526"/>
                    </a:cubicBezTo>
                    <a:cubicBezTo>
                      <a:pt x="566" y="526"/>
                      <a:pt x="608" y="547"/>
                      <a:pt x="608" y="547"/>
                    </a:cubicBezTo>
                    <a:cubicBezTo>
                      <a:pt x="608" y="547"/>
                      <a:pt x="589" y="538"/>
                      <a:pt x="583" y="538"/>
                    </a:cubicBezTo>
                    <a:cubicBezTo>
                      <a:pt x="580" y="538"/>
                      <a:pt x="580" y="540"/>
                      <a:pt x="587" y="547"/>
                    </a:cubicBezTo>
                    <a:cubicBezTo>
                      <a:pt x="587" y="555"/>
                      <a:pt x="587" y="568"/>
                      <a:pt x="587" y="568"/>
                    </a:cubicBezTo>
                    <a:cubicBezTo>
                      <a:pt x="587" y="568"/>
                      <a:pt x="602" y="614"/>
                      <a:pt x="606" y="614"/>
                    </a:cubicBezTo>
                    <a:cubicBezTo>
                      <a:pt x="607" y="614"/>
                      <a:pt x="608" y="613"/>
                      <a:pt x="608" y="610"/>
                    </a:cubicBezTo>
                    <a:cubicBezTo>
                      <a:pt x="608" y="618"/>
                      <a:pt x="608" y="631"/>
                      <a:pt x="608" y="631"/>
                    </a:cubicBezTo>
                    <a:lnTo>
                      <a:pt x="608" y="672"/>
                    </a:lnTo>
                    <a:cubicBezTo>
                      <a:pt x="608" y="672"/>
                      <a:pt x="608" y="693"/>
                      <a:pt x="608" y="714"/>
                    </a:cubicBezTo>
                    <a:cubicBezTo>
                      <a:pt x="587" y="777"/>
                      <a:pt x="566" y="840"/>
                      <a:pt x="545" y="903"/>
                    </a:cubicBezTo>
                    <a:cubicBezTo>
                      <a:pt x="545" y="900"/>
                      <a:pt x="544" y="898"/>
                      <a:pt x="544" y="898"/>
                    </a:cubicBezTo>
                    <a:cubicBezTo>
                      <a:pt x="539" y="898"/>
                      <a:pt x="524" y="945"/>
                      <a:pt x="524" y="945"/>
                    </a:cubicBezTo>
                    <a:cubicBezTo>
                      <a:pt x="503" y="965"/>
                      <a:pt x="503" y="986"/>
                      <a:pt x="482" y="1007"/>
                    </a:cubicBezTo>
                    <a:cubicBezTo>
                      <a:pt x="461" y="1070"/>
                      <a:pt x="419" y="1133"/>
                      <a:pt x="398" y="1196"/>
                    </a:cubicBezTo>
                    <a:cubicBezTo>
                      <a:pt x="336" y="1342"/>
                      <a:pt x="294" y="1489"/>
                      <a:pt x="273" y="1635"/>
                    </a:cubicBezTo>
                    <a:cubicBezTo>
                      <a:pt x="252" y="1886"/>
                      <a:pt x="377" y="2137"/>
                      <a:pt x="587" y="2263"/>
                    </a:cubicBezTo>
                    <a:cubicBezTo>
                      <a:pt x="691" y="2325"/>
                      <a:pt x="817" y="2367"/>
                      <a:pt x="921" y="2367"/>
                    </a:cubicBezTo>
                    <a:cubicBezTo>
                      <a:pt x="1089" y="2346"/>
                      <a:pt x="1214" y="2263"/>
                      <a:pt x="1319" y="2137"/>
                    </a:cubicBezTo>
                    <a:cubicBezTo>
                      <a:pt x="1403" y="2033"/>
                      <a:pt x="1340" y="1844"/>
                      <a:pt x="1214" y="1781"/>
                    </a:cubicBezTo>
                    <a:cubicBezTo>
                      <a:pt x="1175" y="1762"/>
                      <a:pt x="1135" y="1753"/>
                      <a:pt x="1094" y="1753"/>
                    </a:cubicBezTo>
                    <a:cubicBezTo>
                      <a:pt x="1024" y="1753"/>
                      <a:pt x="955" y="1781"/>
                      <a:pt x="900" y="1835"/>
                    </a:cubicBezTo>
                    <a:lnTo>
                      <a:pt x="900" y="1835"/>
                    </a:lnTo>
                    <a:cubicBezTo>
                      <a:pt x="901" y="1835"/>
                      <a:pt x="902" y="1835"/>
                      <a:pt x="903" y="1835"/>
                    </a:cubicBezTo>
                    <a:lnTo>
                      <a:pt x="903" y="1835"/>
                    </a:lnTo>
                    <a:cubicBezTo>
                      <a:pt x="913" y="1829"/>
                      <a:pt x="921" y="1823"/>
                      <a:pt x="921" y="1823"/>
                    </a:cubicBezTo>
                    <a:lnTo>
                      <a:pt x="921" y="1823"/>
                    </a:lnTo>
                    <a:cubicBezTo>
                      <a:pt x="916" y="1828"/>
                      <a:pt x="912" y="1832"/>
                      <a:pt x="909" y="1835"/>
                    </a:cubicBezTo>
                    <a:lnTo>
                      <a:pt x="909" y="1835"/>
                    </a:lnTo>
                    <a:cubicBezTo>
                      <a:pt x="924" y="1837"/>
                      <a:pt x="934" y="1844"/>
                      <a:pt x="921" y="1844"/>
                    </a:cubicBezTo>
                    <a:cubicBezTo>
                      <a:pt x="921" y="1844"/>
                      <a:pt x="914" y="1841"/>
                      <a:pt x="906" y="1838"/>
                    </a:cubicBezTo>
                    <a:lnTo>
                      <a:pt x="906" y="1838"/>
                    </a:lnTo>
                    <a:cubicBezTo>
                      <a:pt x="904" y="1840"/>
                      <a:pt x="902" y="1841"/>
                      <a:pt x="900" y="1842"/>
                    </a:cubicBezTo>
                    <a:lnTo>
                      <a:pt x="900" y="1842"/>
                    </a:lnTo>
                    <a:cubicBezTo>
                      <a:pt x="899" y="1841"/>
                      <a:pt x="898" y="1840"/>
                      <a:pt x="897" y="1839"/>
                    </a:cubicBezTo>
                    <a:lnTo>
                      <a:pt x="897" y="1839"/>
                    </a:lnTo>
                    <a:cubicBezTo>
                      <a:pt x="898" y="1838"/>
                      <a:pt x="899" y="1837"/>
                      <a:pt x="901" y="1836"/>
                    </a:cubicBezTo>
                    <a:lnTo>
                      <a:pt x="901" y="1836"/>
                    </a:lnTo>
                    <a:cubicBezTo>
                      <a:pt x="903" y="1837"/>
                      <a:pt x="904" y="1837"/>
                      <a:pt x="906" y="1838"/>
                    </a:cubicBezTo>
                    <a:lnTo>
                      <a:pt x="906" y="1838"/>
                    </a:lnTo>
                    <a:cubicBezTo>
                      <a:pt x="907" y="1837"/>
                      <a:pt x="908" y="1836"/>
                      <a:pt x="909" y="1835"/>
                    </a:cubicBezTo>
                    <a:lnTo>
                      <a:pt x="909" y="1835"/>
                    </a:lnTo>
                    <a:cubicBezTo>
                      <a:pt x="908" y="1835"/>
                      <a:pt x="906" y="1835"/>
                      <a:pt x="904" y="1835"/>
                    </a:cubicBezTo>
                    <a:cubicBezTo>
                      <a:pt x="904" y="1835"/>
                      <a:pt x="904" y="1835"/>
                      <a:pt x="903" y="1835"/>
                    </a:cubicBezTo>
                    <a:lnTo>
                      <a:pt x="903" y="1835"/>
                    </a:lnTo>
                    <a:cubicBezTo>
                      <a:pt x="903" y="1835"/>
                      <a:pt x="902" y="1836"/>
                      <a:pt x="901" y="1836"/>
                    </a:cubicBezTo>
                    <a:lnTo>
                      <a:pt x="901" y="1836"/>
                    </a:lnTo>
                    <a:cubicBezTo>
                      <a:pt x="900" y="1836"/>
                      <a:pt x="900" y="1836"/>
                      <a:pt x="899" y="1836"/>
                    </a:cubicBezTo>
                    <a:lnTo>
                      <a:pt x="899" y="1836"/>
                    </a:lnTo>
                    <a:cubicBezTo>
                      <a:pt x="898" y="1837"/>
                      <a:pt x="897" y="1838"/>
                      <a:pt x="896" y="1839"/>
                    </a:cubicBezTo>
                    <a:lnTo>
                      <a:pt x="896" y="1839"/>
                    </a:lnTo>
                    <a:cubicBezTo>
                      <a:pt x="895" y="1838"/>
                      <a:pt x="894" y="1837"/>
                      <a:pt x="893" y="1836"/>
                    </a:cubicBezTo>
                    <a:lnTo>
                      <a:pt x="893" y="1836"/>
                    </a:lnTo>
                    <a:cubicBezTo>
                      <a:pt x="894" y="1836"/>
                      <a:pt x="896" y="1836"/>
                      <a:pt x="897" y="1836"/>
                    </a:cubicBezTo>
                    <a:lnTo>
                      <a:pt x="897" y="1836"/>
                    </a:lnTo>
                    <a:cubicBezTo>
                      <a:pt x="898" y="1836"/>
                      <a:pt x="899" y="1836"/>
                      <a:pt x="899" y="1836"/>
                    </a:cubicBezTo>
                    <a:lnTo>
                      <a:pt x="899" y="1836"/>
                    </a:lnTo>
                    <a:cubicBezTo>
                      <a:pt x="900" y="1836"/>
                      <a:pt x="900" y="1835"/>
                      <a:pt x="900" y="1835"/>
                    </a:cubicBezTo>
                    <a:lnTo>
                      <a:pt x="900" y="1835"/>
                    </a:lnTo>
                    <a:cubicBezTo>
                      <a:pt x="899" y="1835"/>
                      <a:pt x="898" y="1835"/>
                      <a:pt x="897" y="1836"/>
                    </a:cubicBezTo>
                    <a:lnTo>
                      <a:pt x="897" y="1836"/>
                    </a:lnTo>
                    <a:cubicBezTo>
                      <a:pt x="895" y="1835"/>
                      <a:pt x="893" y="1835"/>
                      <a:pt x="891" y="1835"/>
                    </a:cubicBezTo>
                    <a:lnTo>
                      <a:pt x="891" y="1835"/>
                    </a:lnTo>
                    <a:cubicBezTo>
                      <a:pt x="888" y="1832"/>
                      <a:pt x="884" y="1828"/>
                      <a:pt x="880" y="1823"/>
                    </a:cubicBezTo>
                    <a:cubicBezTo>
                      <a:pt x="867" y="1823"/>
                      <a:pt x="855" y="1816"/>
                      <a:pt x="843" y="1810"/>
                    </a:cubicBezTo>
                    <a:lnTo>
                      <a:pt x="843" y="1810"/>
                    </a:lnTo>
                    <a:cubicBezTo>
                      <a:pt x="845" y="1811"/>
                      <a:pt x="847" y="1811"/>
                      <a:pt x="848" y="1811"/>
                    </a:cubicBezTo>
                    <a:cubicBezTo>
                      <a:pt x="857" y="1811"/>
                      <a:pt x="832" y="1796"/>
                      <a:pt x="817" y="1781"/>
                    </a:cubicBezTo>
                    <a:cubicBezTo>
                      <a:pt x="817" y="1781"/>
                      <a:pt x="814" y="1781"/>
                      <a:pt x="810" y="1780"/>
                    </a:cubicBezTo>
                    <a:lnTo>
                      <a:pt x="810" y="1780"/>
                    </a:lnTo>
                    <a:cubicBezTo>
                      <a:pt x="812" y="1783"/>
                      <a:pt x="812" y="1785"/>
                      <a:pt x="811" y="1785"/>
                    </a:cubicBezTo>
                    <a:cubicBezTo>
                      <a:pt x="810" y="1785"/>
                      <a:pt x="809" y="1783"/>
                      <a:pt x="806" y="1779"/>
                    </a:cubicBezTo>
                    <a:lnTo>
                      <a:pt x="806" y="1779"/>
                    </a:lnTo>
                    <a:cubicBezTo>
                      <a:pt x="807" y="1779"/>
                      <a:pt x="809" y="1780"/>
                      <a:pt x="810" y="1780"/>
                    </a:cubicBezTo>
                    <a:lnTo>
                      <a:pt x="810" y="1780"/>
                    </a:lnTo>
                    <a:cubicBezTo>
                      <a:pt x="808" y="1776"/>
                      <a:pt x="803" y="1768"/>
                      <a:pt x="796" y="1761"/>
                    </a:cubicBezTo>
                    <a:lnTo>
                      <a:pt x="796" y="1761"/>
                    </a:lnTo>
                    <a:cubicBezTo>
                      <a:pt x="800" y="1769"/>
                      <a:pt x="803" y="1775"/>
                      <a:pt x="806" y="1779"/>
                    </a:cubicBezTo>
                    <a:lnTo>
                      <a:pt x="806" y="1779"/>
                    </a:lnTo>
                    <a:cubicBezTo>
                      <a:pt x="801" y="1776"/>
                      <a:pt x="796" y="1771"/>
                      <a:pt x="796" y="1761"/>
                    </a:cubicBezTo>
                    <a:lnTo>
                      <a:pt x="796" y="1761"/>
                    </a:lnTo>
                    <a:cubicBezTo>
                      <a:pt x="796" y="1761"/>
                      <a:pt x="796" y="1761"/>
                      <a:pt x="796" y="1761"/>
                    </a:cubicBezTo>
                    <a:cubicBezTo>
                      <a:pt x="796" y="1761"/>
                      <a:pt x="796" y="1734"/>
                      <a:pt x="796" y="1719"/>
                    </a:cubicBezTo>
                    <a:cubicBezTo>
                      <a:pt x="796" y="1698"/>
                      <a:pt x="796" y="1677"/>
                      <a:pt x="796" y="1656"/>
                    </a:cubicBezTo>
                    <a:cubicBezTo>
                      <a:pt x="796" y="1635"/>
                      <a:pt x="796" y="1614"/>
                      <a:pt x="817" y="1572"/>
                    </a:cubicBezTo>
                    <a:cubicBezTo>
                      <a:pt x="817" y="1551"/>
                      <a:pt x="817" y="1530"/>
                      <a:pt x="838" y="1509"/>
                    </a:cubicBezTo>
                    <a:cubicBezTo>
                      <a:pt x="838" y="1489"/>
                      <a:pt x="838" y="1468"/>
                      <a:pt x="859" y="1447"/>
                    </a:cubicBezTo>
                    <a:cubicBezTo>
                      <a:pt x="880" y="1384"/>
                      <a:pt x="921" y="1321"/>
                      <a:pt x="942" y="1258"/>
                    </a:cubicBezTo>
                    <a:cubicBezTo>
                      <a:pt x="1068" y="1007"/>
                      <a:pt x="1193" y="714"/>
                      <a:pt x="1089" y="421"/>
                    </a:cubicBezTo>
                    <a:cubicBezTo>
                      <a:pt x="1026" y="170"/>
                      <a:pt x="817" y="24"/>
                      <a:pt x="566" y="3"/>
                    </a:cubicBezTo>
                    <a:cubicBezTo>
                      <a:pt x="549" y="1"/>
                      <a:pt x="532" y="1"/>
                      <a:pt x="5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9"/>
              <p:cNvSpPr/>
              <p:nvPr/>
            </p:nvSpPr>
            <p:spPr>
              <a:xfrm>
                <a:off x="8149642" y="803150"/>
                <a:ext cx="20950" cy="48450"/>
              </a:xfrm>
              <a:custGeom>
                <a:rect b="b" l="l" r="r" t="t"/>
                <a:pathLst>
                  <a:path extrusionOk="0" h="1938" w="838">
                    <a:moveTo>
                      <a:pt x="549" y="0"/>
                    </a:moveTo>
                    <a:cubicBezTo>
                      <a:pt x="460" y="0"/>
                      <a:pt x="376" y="46"/>
                      <a:pt x="336" y="127"/>
                    </a:cubicBezTo>
                    <a:cubicBezTo>
                      <a:pt x="84" y="629"/>
                      <a:pt x="1" y="1194"/>
                      <a:pt x="84" y="1738"/>
                    </a:cubicBezTo>
                    <a:cubicBezTo>
                      <a:pt x="102" y="1859"/>
                      <a:pt x="233" y="1937"/>
                      <a:pt x="349" y="1937"/>
                    </a:cubicBezTo>
                    <a:cubicBezTo>
                      <a:pt x="374" y="1937"/>
                      <a:pt x="397" y="1934"/>
                      <a:pt x="419" y="1927"/>
                    </a:cubicBezTo>
                    <a:cubicBezTo>
                      <a:pt x="566" y="1885"/>
                      <a:pt x="628" y="1738"/>
                      <a:pt x="587" y="1613"/>
                    </a:cubicBezTo>
                    <a:cubicBezTo>
                      <a:pt x="587" y="1602"/>
                      <a:pt x="587" y="1571"/>
                      <a:pt x="587" y="1550"/>
                    </a:cubicBezTo>
                    <a:cubicBezTo>
                      <a:pt x="587" y="1529"/>
                      <a:pt x="587" y="1508"/>
                      <a:pt x="587" y="1487"/>
                    </a:cubicBezTo>
                    <a:cubicBezTo>
                      <a:pt x="566" y="1425"/>
                      <a:pt x="566" y="1362"/>
                      <a:pt x="566" y="1299"/>
                    </a:cubicBezTo>
                    <a:cubicBezTo>
                      <a:pt x="566" y="1257"/>
                      <a:pt x="566" y="1194"/>
                      <a:pt x="587" y="1132"/>
                    </a:cubicBezTo>
                    <a:lnTo>
                      <a:pt x="587" y="1048"/>
                    </a:lnTo>
                    <a:cubicBezTo>
                      <a:pt x="587" y="1027"/>
                      <a:pt x="587" y="1027"/>
                      <a:pt x="587" y="1006"/>
                    </a:cubicBezTo>
                    <a:cubicBezTo>
                      <a:pt x="608" y="901"/>
                      <a:pt x="628" y="776"/>
                      <a:pt x="670" y="671"/>
                    </a:cubicBezTo>
                    <a:cubicBezTo>
                      <a:pt x="691" y="608"/>
                      <a:pt x="712" y="567"/>
                      <a:pt x="733" y="504"/>
                    </a:cubicBezTo>
                    <a:cubicBezTo>
                      <a:pt x="738" y="495"/>
                      <a:pt x="739" y="492"/>
                      <a:pt x="739" y="492"/>
                    </a:cubicBezTo>
                    <a:lnTo>
                      <a:pt x="739" y="492"/>
                    </a:lnTo>
                    <a:cubicBezTo>
                      <a:pt x="739" y="492"/>
                      <a:pt x="730" y="507"/>
                      <a:pt x="728" y="507"/>
                    </a:cubicBezTo>
                    <a:cubicBezTo>
                      <a:pt x="726" y="507"/>
                      <a:pt x="727" y="501"/>
                      <a:pt x="733" y="483"/>
                    </a:cubicBezTo>
                    <a:cubicBezTo>
                      <a:pt x="754" y="462"/>
                      <a:pt x="775" y="420"/>
                      <a:pt x="775" y="399"/>
                    </a:cubicBezTo>
                    <a:cubicBezTo>
                      <a:pt x="838" y="274"/>
                      <a:pt x="817" y="106"/>
                      <a:pt x="691" y="44"/>
                    </a:cubicBezTo>
                    <a:cubicBezTo>
                      <a:pt x="647" y="14"/>
                      <a:pt x="597" y="0"/>
                      <a:pt x="5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9"/>
              <p:cNvSpPr/>
              <p:nvPr/>
            </p:nvSpPr>
            <p:spPr>
              <a:xfrm>
                <a:off x="8118267" y="816400"/>
                <a:ext cx="81100" cy="23125"/>
              </a:xfrm>
              <a:custGeom>
                <a:rect b="b" l="l" r="r" t="t"/>
                <a:pathLst>
                  <a:path extrusionOk="0" h="925" w="3244">
                    <a:moveTo>
                      <a:pt x="899" y="1"/>
                    </a:moveTo>
                    <a:cubicBezTo>
                      <a:pt x="684" y="1"/>
                      <a:pt x="468" y="13"/>
                      <a:pt x="251" y="37"/>
                    </a:cubicBezTo>
                    <a:cubicBezTo>
                      <a:pt x="126" y="58"/>
                      <a:pt x="0" y="141"/>
                      <a:pt x="0" y="309"/>
                    </a:cubicBezTo>
                    <a:cubicBezTo>
                      <a:pt x="0" y="426"/>
                      <a:pt x="110" y="562"/>
                      <a:pt x="227" y="562"/>
                    </a:cubicBezTo>
                    <a:cubicBezTo>
                      <a:pt x="235" y="562"/>
                      <a:pt x="243" y="561"/>
                      <a:pt x="251" y="560"/>
                    </a:cubicBezTo>
                    <a:cubicBezTo>
                      <a:pt x="458" y="536"/>
                      <a:pt x="664" y="524"/>
                      <a:pt x="868" y="524"/>
                    </a:cubicBezTo>
                    <a:cubicBezTo>
                      <a:pt x="1553" y="524"/>
                      <a:pt x="2222" y="658"/>
                      <a:pt x="2867" y="915"/>
                    </a:cubicBezTo>
                    <a:cubicBezTo>
                      <a:pt x="2889" y="922"/>
                      <a:pt x="2912" y="925"/>
                      <a:pt x="2934" y="925"/>
                    </a:cubicBezTo>
                    <a:cubicBezTo>
                      <a:pt x="3056" y="925"/>
                      <a:pt x="3166" y="833"/>
                      <a:pt x="3202" y="727"/>
                    </a:cubicBezTo>
                    <a:cubicBezTo>
                      <a:pt x="3243" y="581"/>
                      <a:pt x="3139" y="455"/>
                      <a:pt x="3013" y="392"/>
                    </a:cubicBezTo>
                    <a:cubicBezTo>
                      <a:pt x="2336" y="134"/>
                      <a:pt x="1622" y="1"/>
                      <a:pt x="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9"/>
              <p:cNvSpPr/>
              <p:nvPr/>
            </p:nvSpPr>
            <p:spPr>
              <a:xfrm>
                <a:off x="8219742" y="739850"/>
                <a:ext cx="89475" cy="144950"/>
              </a:xfrm>
              <a:custGeom>
                <a:rect b="b" l="l" r="r" t="t"/>
                <a:pathLst>
                  <a:path extrusionOk="0" h="5798" w="3579">
                    <a:moveTo>
                      <a:pt x="2055" y="3732"/>
                    </a:moveTo>
                    <a:cubicBezTo>
                      <a:pt x="2258" y="3732"/>
                      <a:pt x="2458" y="3776"/>
                      <a:pt x="2637" y="3873"/>
                    </a:cubicBezTo>
                    <a:cubicBezTo>
                      <a:pt x="2846" y="3998"/>
                      <a:pt x="3097" y="4249"/>
                      <a:pt x="3034" y="4521"/>
                    </a:cubicBezTo>
                    <a:cubicBezTo>
                      <a:pt x="2951" y="4814"/>
                      <a:pt x="2616" y="5003"/>
                      <a:pt x="2365" y="5107"/>
                    </a:cubicBezTo>
                    <a:cubicBezTo>
                      <a:pt x="2115" y="5218"/>
                      <a:pt x="1848" y="5272"/>
                      <a:pt x="1582" y="5272"/>
                    </a:cubicBezTo>
                    <a:cubicBezTo>
                      <a:pt x="1246" y="5272"/>
                      <a:pt x="911" y="5187"/>
                      <a:pt x="607" y="5024"/>
                    </a:cubicBezTo>
                    <a:cubicBezTo>
                      <a:pt x="590" y="5014"/>
                      <a:pt x="573" y="5006"/>
                      <a:pt x="556" y="5000"/>
                    </a:cubicBezTo>
                    <a:lnTo>
                      <a:pt x="556" y="5000"/>
                    </a:lnTo>
                    <a:cubicBezTo>
                      <a:pt x="571" y="4970"/>
                      <a:pt x="582" y="4936"/>
                      <a:pt x="586" y="4898"/>
                    </a:cubicBezTo>
                    <a:cubicBezTo>
                      <a:pt x="667" y="4222"/>
                      <a:pt x="1378" y="3732"/>
                      <a:pt x="2055" y="3732"/>
                    </a:cubicBezTo>
                    <a:close/>
                    <a:moveTo>
                      <a:pt x="617" y="1"/>
                    </a:moveTo>
                    <a:cubicBezTo>
                      <a:pt x="516" y="1"/>
                      <a:pt x="423" y="58"/>
                      <a:pt x="398" y="190"/>
                    </a:cubicBezTo>
                    <a:cubicBezTo>
                      <a:pt x="126" y="1739"/>
                      <a:pt x="1" y="3329"/>
                      <a:pt x="63" y="4898"/>
                    </a:cubicBezTo>
                    <a:cubicBezTo>
                      <a:pt x="63" y="5040"/>
                      <a:pt x="140" y="5122"/>
                      <a:pt x="235" y="5148"/>
                    </a:cubicBezTo>
                    <a:lnTo>
                      <a:pt x="235" y="5148"/>
                    </a:lnTo>
                    <a:cubicBezTo>
                      <a:pt x="186" y="5254"/>
                      <a:pt x="202" y="5387"/>
                      <a:pt x="335" y="5463"/>
                    </a:cubicBezTo>
                    <a:cubicBezTo>
                      <a:pt x="726" y="5686"/>
                      <a:pt x="1163" y="5798"/>
                      <a:pt x="1603" y="5798"/>
                    </a:cubicBezTo>
                    <a:cubicBezTo>
                      <a:pt x="1823" y="5798"/>
                      <a:pt x="2044" y="5770"/>
                      <a:pt x="2260" y="5714"/>
                    </a:cubicBezTo>
                    <a:cubicBezTo>
                      <a:pt x="2825" y="5547"/>
                      <a:pt x="3558" y="5128"/>
                      <a:pt x="3578" y="4459"/>
                    </a:cubicBezTo>
                    <a:cubicBezTo>
                      <a:pt x="3578" y="3873"/>
                      <a:pt x="3034" y="3413"/>
                      <a:pt x="2511" y="3287"/>
                    </a:cubicBezTo>
                    <a:cubicBezTo>
                      <a:pt x="2355" y="3241"/>
                      <a:pt x="2194" y="3220"/>
                      <a:pt x="2033" y="3220"/>
                    </a:cubicBezTo>
                    <a:cubicBezTo>
                      <a:pt x="1678" y="3220"/>
                      <a:pt x="1322" y="3323"/>
                      <a:pt x="1005" y="3496"/>
                    </a:cubicBezTo>
                    <a:cubicBezTo>
                      <a:pt x="845" y="3592"/>
                      <a:pt x="704" y="3705"/>
                      <a:pt x="581" y="3833"/>
                    </a:cubicBezTo>
                    <a:lnTo>
                      <a:pt x="581" y="3833"/>
                    </a:lnTo>
                    <a:cubicBezTo>
                      <a:pt x="601" y="2661"/>
                      <a:pt x="708" y="1493"/>
                      <a:pt x="900" y="337"/>
                    </a:cubicBezTo>
                    <a:cubicBezTo>
                      <a:pt x="938" y="134"/>
                      <a:pt x="770" y="1"/>
                      <a:pt x="6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9"/>
              <p:cNvSpPr/>
              <p:nvPr/>
            </p:nvSpPr>
            <p:spPr>
              <a:xfrm>
                <a:off x="8302392" y="761825"/>
                <a:ext cx="52325" cy="50900"/>
              </a:xfrm>
              <a:custGeom>
                <a:rect b="b" l="l" r="r" t="t"/>
                <a:pathLst>
                  <a:path extrusionOk="0" h="2036" w="2093">
                    <a:moveTo>
                      <a:pt x="837" y="713"/>
                    </a:moveTo>
                    <a:cubicBezTo>
                      <a:pt x="825" y="725"/>
                      <a:pt x="820" y="737"/>
                      <a:pt x="822" y="737"/>
                    </a:cubicBezTo>
                    <a:cubicBezTo>
                      <a:pt x="823" y="737"/>
                      <a:pt x="829" y="731"/>
                      <a:pt x="837" y="713"/>
                    </a:cubicBezTo>
                    <a:close/>
                    <a:moveTo>
                      <a:pt x="828" y="0"/>
                    </a:moveTo>
                    <a:cubicBezTo>
                      <a:pt x="563" y="0"/>
                      <a:pt x="301" y="99"/>
                      <a:pt x="105" y="295"/>
                    </a:cubicBezTo>
                    <a:cubicBezTo>
                      <a:pt x="0" y="399"/>
                      <a:pt x="0" y="588"/>
                      <a:pt x="105" y="671"/>
                    </a:cubicBezTo>
                    <a:cubicBezTo>
                      <a:pt x="157" y="724"/>
                      <a:pt x="220" y="750"/>
                      <a:pt x="286" y="750"/>
                    </a:cubicBezTo>
                    <a:cubicBezTo>
                      <a:pt x="351" y="750"/>
                      <a:pt x="419" y="724"/>
                      <a:pt x="482" y="671"/>
                    </a:cubicBezTo>
                    <a:cubicBezTo>
                      <a:pt x="482" y="650"/>
                      <a:pt x="503" y="650"/>
                      <a:pt x="524" y="629"/>
                    </a:cubicBezTo>
                    <a:cubicBezTo>
                      <a:pt x="544" y="609"/>
                      <a:pt x="586" y="588"/>
                      <a:pt x="607" y="567"/>
                    </a:cubicBezTo>
                    <a:cubicBezTo>
                      <a:pt x="628" y="567"/>
                      <a:pt x="649" y="567"/>
                      <a:pt x="649" y="546"/>
                    </a:cubicBezTo>
                    <a:cubicBezTo>
                      <a:pt x="691" y="546"/>
                      <a:pt x="733" y="525"/>
                      <a:pt x="754" y="525"/>
                    </a:cubicBezTo>
                    <a:lnTo>
                      <a:pt x="893" y="525"/>
                    </a:lnTo>
                    <a:cubicBezTo>
                      <a:pt x="885" y="558"/>
                      <a:pt x="872" y="590"/>
                      <a:pt x="858" y="629"/>
                    </a:cubicBezTo>
                    <a:cubicBezTo>
                      <a:pt x="858" y="650"/>
                      <a:pt x="837" y="692"/>
                      <a:pt x="837" y="713"/>
                    </a:cubicBezTo>
                    <a:cubicBezTo>
                      <a:pt x="837" y="734"/>
                      <a:pt x="816" y="734"/>
                      <a:pt x="816" y="755"/>
                    </a:cubicBezTo>
                    <a:cubicBezTo>
                      <a:pt x="796" y="797"/>
                      <a:pt x="754" y="860"/>
                      <a:pt x="733" y="901"/>
                    </a:cubicBezTo>
                    <a:cubicBezTo>
                      <a:pt x="716" y="918"/>
                      <a:pt x="699" y="935"/>
                      <a:pt x="693" y="952"/>
                    </a:cubicBezTo>
                    <a:lnTo>
                      <a:pt x="693" y="952"/>
                    </a:lnTo>
                    <a:cubicBezTo>
                      <a:pt x="685" y="959"/>
                      <a:pt x="663" y="985"/>
                      <a:pt x="649" y="985"/>
                    </a:cubicBezTo>
                    <a:cubicBezTo>
                      <a:pt x="628" y="1048"/>
                      <a:pt x="586" y="1090"/>
                      <a:pt x="524" y="1111"/>
                    </a:cubicBezTo>
                    <a:cubicBezTo>
                      <a:pt x="524" y="1132"/>
                      <a:pt x="503" y="1132"/>
                      <a:pt x="503" y="1153"/>
                    </a:cubicBezTo>
                    <a:cubicBezTo>
                      <a:pt x="482" y="1173"/>
                      <a:pt x="461" y="1173"/>
                      <a:pt x="419" y="1194"/>
                    </a:cubicBezTo>
                    <a:cubicBezTo>
                      <a:pt x="377" y="1236"/>
                      <a:pt x="314" y="1257"/>
                      <a:pt x="272" y="1278"/>
                    </a:cubicBezTo>
                    <a:cubicBezTo>
                      <a:pt x="168" y="1320"/>
                      <a:pt x="126" y="1445"/>
                      <a:pt x="147" y="1550"/>
                    </a:cubicBezTo>
                    <a:cubicBezTo>
                      <a:pt x="147" y="1634"/>
                      <a:pt x="231" y="1738"/>
                      <a:pt x="335" y="1759"/>
                    </a:cubicBezTo>
                    <a:cubicBezTo>
                      <a:pt x="796" y="1843"/>
                      <a:pt x="1256" y="1948"/>
                      <a:pt x="1737" y="2031"/>
                    </a:cubicBezTo>
                    <a:cubicBezTo>
                      <a:pt x="1753" y="2034"/>
                      <a:pt x="1769" y="2035"/>
                      <a:pt x="1786" y="2035"/>
                    </a:cubicBezTo>
                    <a:cubicBezTo>
                      <a:pt x="1902" y="2035"/>
                      <a:pt x="2033" y="1971"/>
                      <a:pt x="2051" y="1843"/>
                    </a:cubicBezTo>
                    <a:cubicBezTo>
                      <a:pt x="2093" y="1717"/>
                      <a:pt x="2009" y="1550"/>
                      <a:pt x="1863" y="1529"/>
                    </a:cubicBezTo>
                    <a:cubicBezTo>
                      <a:pt x="1585" y="1479"/>
                      <a:pt x="1308" y="1421"/>
                      <a:pt x="1025" y="1364"/>
                    </a:cubicBezTo>
                    <a:lnTo>
                      <a:pt x="1025" y="1364"/>
                    </a:lnTo>
                    <a:cubicBezTo>
                      <a:pt x="1276" y="1082"/>
                      <a:pt x="1423" y="714"/>
                      <a:pt x="1423" y="337"/>
                    </a:cubicBezTo>
                    <a:cubicBezTo>
                      <a:pt x="1423" y="253"/>
                      <a:pt x="1381" y="148"/>
                      <a:pt x="1298" y="106"/>
                    </a:cubicBezTo>
                    <a:cubicBezTo>
                      <a:pt x="1149" y="36"/>
                      <a:pt x="988" y="0"/>
                      <a:pt x="8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 name="Google Shape;1456;p39"/>
            <p:cNvGrpSpPr/>
            <p:nvPr/>
          </p:nvGrpSpPr>
          <p:grpSpPr>
            <a:xfrm flipH="1" rot="8100000">
              <a:off x="3918381" y="163241"/>
              <a:ext cx="286363" cy="556198"/>
              <a:chOff x="1574358" y="1092225"/>
              <a:chExt cx="312725" cy="607400"/>
            </a:xfrm>
          </p:grpSpPr>
          <p:sp>
            <p:nvSpPr>
              <p:cNvPr id="1457" name="Google Shape;1457;p39"/>
              <p:cNvSpPr/>
              <p:nvPr/>
            </p:nvSpPr>
            <p:spPr>
              <a:xfrm>
                <a:off x="1574358" y="1092225"/>
                <a:ext cx="233225" cy="572550"/>
              </a:xfrm>
              <a:custGeom>
                <a:rect b="b" l="l" r="r" t="t"/>
                <a:pathLst>
                  <a:path extrusionOk="0" h="22902" w="9329">
                    <a:moveTo>
                      <a:pt x="8217" y="0"/>
                    </a:moveTo>
                    <a:cubicBezTo>
                      <a:pt x="8161" y="0"/>
                      <a:pt x="8103" y="21"/>
                      <a:pt x="8052" y="72"/>
                    </a:cubicBezTo>
                    <a:cubicBezTo>
                      <a:pt x="6629" y="1411"/>
                      <a:pt x="6901" y="3525"/>
                      <a:pt x="7466" y="5199"/>
                    </a:cubicBezTo>
                    <a:cubicBezTo>
                      <a:pt x="8031" y="6956"/>
                      <a:pt x="8659" y="8672"/>
                      <a:pt x="8638" y="10555"/>
                    </a:cubicBezTo>
                    <a:cubicBezTo>
                      <a:pt x="8638" y="11413"/>
                      <a:pt x="8491" y="12292"/>
                      <a:pt x="8156" y="13087"/>
                    </a:cubicBezTo>
                    <a:cubicBezTo>
                      <a:pt x="7780" y="13903"/>
                      <a:pt x="7194" y="14593"/>
                      <a:pt x="6503" y="15137"/>
                    </a:cubicBezTo>
                    <a:cubicBezTo>
                      <a:pt x="5039" y="16267"/>
                      <a:pt x="3239" y="16874"/>
                      <a:pt x="1900" y="18150"/>
                    </a:cubicBezTo>
                    <a:cubicBezTo>
                      <a:pt x="1293" y="18715"/>
                      <a:pt x="854" y="19385"/>
                      <a:pt x="582" y="20138"/>
                    </a:cubicBezTo>
                    <a:cubicBezTo>
                      <a:pt x="289" y="20912"/>
                      <a:pt x="185" y="21749"/>
                      <a:pt x="38" y="22565"/>
                    </a:cubicBezTo>
                    <a:cubicBezTo>
                      <a:pt x="0" y="22768"/>
                      <a:pt x="169" y="22901"/>
                      <a:pt x="322" y="22901"/>
                    </a:cubicBezTo>
                    <a:cubicBezTo>
                      <a:pt x="422" y="22901"/>
                      <a:pt x="515" y="22844"/>
                      <a:pt x="540" y="22712"/>
                    </a:cubicBezTo>
                    <a:cubicBezTo>
                      <a:pt x="791" y="21289"/>
                      <a:pt x="1001" y="19845"/>
                      <a:pt x="2026" y="18736"/>
                    </a:cubicBezTo>
                    <a:cubicBezTo>
                      <a:pt x="3281" y="17418"/>
                      <a:pt x="5081" y="16790"/>
                      <a:pt x="6545" y="15744"/>
                    </a:cubicBezTo>
                    <a:cubicBezTo>
                      <a:pt x="7947" y="14740"/>
                      <a:pt x="8847" y="13359"/>
                      <a:pt x="9077" y="11643"/>
                    </a:cubicBezTo>
                    <a:cubicBezTo>
                      <a:pt x="9328" y="9948"/>
                      <a:pt x="9014" y="8212"/>
                      <a:pt x="8491" y="6600"/>
                    </a:cubicBezTo>
                    <a:cubicBezTo>
                      <a:pt x="7884" y="4717"/>
                      <a:pt x="6650" y="2102"/>
                      <a:pt x="8407" y="428"/>
                    </a:cubicBezTo>
                    <a:cubicBezTo>
                      <a:pt x="8603" y="265"/>
                      <a:pt x="8418" y="0"/>
                      <a:pt x="82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9"/>
              <p:cNvSpPr/>
              <p:nvPr/>
            </p:nvSpPr>
            <p:spPr>
              <a:xfrm>
                <a:off x="1652708" y="1125400"/>
                <a:ext cx="234375" cy="574225"/>
              </a:xfrm>
              <a:custGeom>
                <a:rect b="b" l="l" r="r" t="t"/>
                <a:pathLst>
                  <a:path extrusionOk="0" h="22969" w="9375">
                    <a:moveTo>
                      <a:pt x="8810" y="1"/>
                    </a:moveTo>
                    <a:cubicBezTo>
                      <a:pt x="8679" y="1"/>
                      <a:pt x="8559" y="84"/>
                      <a:pt x="8579" y="252"/>
                    </a:cubicBezTo>
                    <a:cubicBezTo>
                      <a:pt x="8851" y="2281"/>
                      <a:pt x="6989" y="3558"/>
                      <a:pt x="5483" y="4499"/>
                    </a:cubicBezTo>
                    <a:cubicBezTo>
                      <a:pt x="4039" y="5399"/>
                      <a:pt x="2658" y="6382"/>
                      <a:pt x="1591" y="7742"/>
                    </a:cubicBezTo>
                    <a:cubicBezTo>
                      <a:pt x="628" y="8977"/>
                      <a:pt x="1" y="10483"/>
                      <a:pt x="168" y="12074"/>
                    </a:cubicBezTo>
                    <a:cubicBezTo>
                      <a:pt x="356" y="13915"/>
                      <a:pt x="1424" y="15484"/>
                      <a:pt x="1800" y="17284"/>
                    </a:cubicBezTo>
                    <a:cubicBezTo>
                      <a:pt x="1988" y="18141"/>
                      <a:pt x="2072" y="19041"/>
                      <a:pt x="1905" y="19920"/>
                    </a:cubicBezTo>
                    <a:cubicBezTo>
                      <a:pt x="1716" y="20862"/>
                      <a:pt x="1277" y="21719"/>
                      <a:pt x="859" y="22577"/>
                    </a:cubicBezTo>
                    <a:cubicBezTo>
                      <a:pt x="758" y="22778"/>
                      <a:pt x="932" y="22968"/>
                      <a:pt x="1099" y="22968"/>
                    </a:cubicBezTo>
                    <a:cubicBezTo>
                      <a:pt x="1176" y="22968"/>
                      <a:pt x="1252" y="22928"/>
                      <a:pt x="1298" y="22828"/>
                    </a:cubicBezTo>
                    <a:cubicBezTo>
                      <a:pt x="2051" y="21385"/>
                      <a:pt x="2637" y="19941"/>
                      <a:pt x="2470" y="18288"/>
                    </a:cubicBezTo>
                    <a:cubicBezTo>
                      <a:pt x="2386" y="17409"/>
                      <a:pt x="2177" y="16551"/>
                      <a:pt x="1863" y="15714"/>
                    </a:cubicBezTo>
                    <a:cubicBezTo>
                      <a:pt x="1528" y="14836"/>
                      <a:pt x="1131" y="13978"/>
                      <a:pt x="880" y="13078"/>
                    </a:cubicBezTo>
                    <a:cubicBezTo>
                      <a:pt x="649" y="12220"/>
                      <a:pt x="587" y="11341"/>
                      <a:pt x="775" y="10483"/>
                    </a:cubicBezTo>
                    <a:cubicBezTo>
                      <a:pt x="984" y="9667"/>
                      <a:pt x="1361" y="8914"/>
                      <a:pt x="1863" y="8245"/>
                    </a:cubicBezTo>
                    <a:cubicBezTo>
                      <a:pt x="2909" y="6822"/>
                      <a:pt x="4353" y="5797"/>
                      <a:pt x="5838" y="4876"/>
                    </a:cubicBezTo>
                    <a:cubicBezTo>
                      <a:pt x="7470" y="3872"/>
                      <a:pt x="9375" y="2407"/>
                      <a:pt x="9103" y="252"/>
                    </a:cubicBezTo>
                    <a:cubicBezTo>
                      <a:pt x="9082" y="84"/>
                      <a:pt x="8940" y="1"/>
                      <a:pt x="8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9"/>
              <p:cNvSpPr/>
              <p:nvPr/>
            </p:nvSpPr>
            <p:spPr>
              <a:xfrm>
                <a:off x="1706008" y="1298925"/>
                <a:ext cx="91625" cy="18000"/>
              </a:xfrm>
              <a:custGeom>
                <a:rect b="b" l="l" r="r" t="t"/>
                <a:pathLst>
                  <a:path extrusionOk="0" h="720" w="3665">
                    <a:moveTo>
                      <a:pt x="386" y="1"/>
                    </a:moveTo>
                    <a:cubicBezTo>
                      <a:pt x="94" y="1"/>
                      <a:pt x="0" y="449"/>
                      <a:pt x="296" y="508"/>
                    </a:cubicBezTo>
                    <a:cubicBezTo>
                      <a:pt x="966" y="645"/>
                      <a:pt x="1644" y="719"/>
                      <a:pt x="2326" y="719"/>
                    </a:cubicBezTo>
                    <a:cubicBezTo>
                      <a:pt x="2688" y="719"/>
                      <a:pt x="3051" y="698"/>
                      <a:pt x="3413" y="655"/>
                    </a:cubicBezTo>
                    <a:cubicBezTo>
                      <a:pt x="3560" y="655"/>
                      <a:pt x="3665" y="550"/>
                      <a:pt x="3665" y="404"/>
                    </a:cubicBezTo>
                    <a:cubicBezTo>
                      <a:pt x="3665" y="278"/>
                      <a:pt x="3560" y="132"/>
                      <a:pt x="3413" y="132"/>
                    </a:cubicBezTo>
                    <a:cubicBezTo>
                      <a:pt x="3045" y="179"/>
                      <a:pt x="2673" y="202"/>
                      <a:pt x="2301" y="202"/>
                    </a:cubicBezTo>
                    <a:cubicBezTo>
                      <a:pt x="1680" y="202"/>
                      <a:pt x="1057" y="137"/>
                      <a:pt x="442" y="6"/>
                    </a:cubicBezTo>
                    <a:cubicBezTo>
                      <a:pt x="423" y="3"/>
                      <a:pt x="404"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9"/>
              <p:cNvSpPr/>
              <p:nvPr/>
            </p:nvSpPr>
            <p:spPr>
              <a:xfrm>
                <a:off x="1684058" y="1326125"/>
                <a:ext cx="119325" cy="23300"/>
              </a:xfrm>
              <a:custGeom>
                <a:rect b="b" l="l" r="r" t="t"/>
                <a:pathLst>
                  <a:path extrusionOk="0" h="932" w="4773">
                    <a:moveTo>
                      <a:pt x="388" y="1"/>
                    </a:moveTo>
                    <a:cubicBezTo>
                      <a:pt x="112" y="1"/>
                      <a:pt x="1" y="451"/>
                      <a:pt x="316" y="529"/>
                    </a:cubicBezTo>
                    <a:cubicBezTo>
                      <a:pt x="1387" y="797"/>
                      <a:pt x="2485" y="931"/>
                      <a:pt x="3600" y="931"/>
                    </a:cubicBezTo>
                    <a:cubicBezTo>
                      <a:pt x="3878" y="931"/>
                      <a:pt x="4158" y="923"/>
                      <a:pt x="4438" y="906"/>
                    </a:cubicBezTo>
                    <a:cubicBezTo>
                      <a:pt x="4766" y="886"/>
                      <a:pt x="4773" y="382"/>
                      <a:pt x="4457" y="382"/>
                    </a:cubicBezTo>
                    <a:cubicBezTo>
                      <a:pt x="4451" y="382"/>
                      <a:pt x="4445" y="383"/>
                      <a:pt x="4438" y="383"/>
                    </a:cubicBezTo>
                    <a:cubicBezTo>
                      <a:pt x="4166" y="400"/>
                      <a:pt x="3895" y="408"/>
                      <a:pt x="3625" y="408"/>
                    </a:cubicBezTo>
                    <a:cubicBezTo>
                      <a:pt x="2544" y="408"/>
                      <a:pt x="1479" y="274"/>
                      <a:pt x="442" y="6"/>
                    </a:cubicBezTo>
                    <a:cubicBezTo>
                      <a:pt x="423" y="3"/>
                      <a:pt x="405"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9"/>
              <p:cNvSpPr/>
              <p:nvPr/>
            </p:nvSpPr>
            <p:spPr>
              <a:xfrm>
                <a:off x="1665383" y="1357950"/>
                <a:ext cx="134525" cy="23625"/>
              </a:xfrm>
              <a:custGeom>
                <a:rect b="b" l="l" r="r" t="t"/>
                <a:pathLst>
                  <a:path extrusionOk="0" h="945" w="5381">
                    <a:moveTo>
                      <a:pt x="366" y="0"/>
                    </a:moveTo>
                    <a:cubicBezTo>
                      <a:pt x="102" y="0"/>
                      <a:pt x="1" y="435"/>
                      <a:pt x="310" y="512"/>
                    </a:cubicBezTo>
                    <a:cubicBezTo>
                      <a:pt x="1326" y="800"/>
                      <a:pt x="2369" y="944"/>
                      <a:pt x="3416" y="944"/>
                    </a:cubicBezTo>
                    <a:cubicBezTo>
                      <a:pt x="3964" y="944"/>
                      <a:pt x="4513" y="905"/>
                      <a:pt x="5059" y="826"/>
                    </a:cubicBezTo>
                    <a:cubicBezTo>
                      <a:pt x="5381" y="786"/>
                      <a:pt x="5259" y="321"/>
                      <a:pt x="4952" y="321"/>
                    </a:cubicBezTo>
                    <a:cubicBezTo>
                      <a:pt x="4939" y="321"/>
                      <a:pt x="4926" y="322"/>
                      <a:pt x="4913" y="324"/>
                    </a:cubicBezTo>
                    <a:cubicBezTo>
                      <a:pt x="4418" y="393"/>
                      <a:pt x="3918" y="428"/>
                      <a:pt x="3417" y="428"/>
                    </a:cubicBezTo>
                    <a:cubicBezTo>
                      <a:pt x="2416" y="428"/>
                      <a:pt x="1412" y="289"/>
                      <a:pt x="435" y="10"/>
                    </a:cubicBezTo>
                    <a:cubicBezTo>
                      <a:pt x="411" y="3"/>
                      <a:pt x="388" y="0"/>
                      <a:pt x="3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9"/>
              <p:cNvSpPr/>
              <p:nvPr/>
            </p:nvSpPr>
            <p:spPr>
              <a:xfrm>
                <a:off x="1660383" y="1386450"/>
                <a:ext cx="135150" cy="29125"/>
              </a:xfrm>
              <a:custGeom>
                <a:rect b="b" l="l" r="r" t="t"/>
                <a:pathLst>
                  <a:path extrusionOk="0" h="1165" w="5406">
                    <a:moveTo>
                      <a:pt x="329" y="0"/>
                    </a:moveTo>
                    <a:cubicBezTo>
                      <a:pt x="86" y="0"/>
                      <a:pt x="0" y="411"/>
                      <a:pt x="280" y="523"/>
                    </a:cubicBezTo>
                    <a:cubicBezTo>
                      <a:pt x="1463" y="944"/>
                      <a:pt x="2722" y="1165"/>
                      <a:pt x="3979" y="1165"/>
                    </a:cubicBezTo>
                    <a:cubicBezTo>
                      <a:pt x="4344" y="1165"/>
                      <a:pt x="4709" y="1146"/>
                      <a:pt x="5071" y="1108"/>
                    </a:cubicBezTo>
                    <a:cubicBezTo>
                      <a:pt x="5393" y="1068"/>
                      <a:pt x="5405" y="583"/>
                      <a:pt x="5108" y="583"/>
                    </a:cubicBezTo>
                    <a:cubicBezTo>
                      <a:pt x="5096" y="583"/>
                      <a:pt x="5084" y="584"/>
                      <a:pt x="5071" y="585"/>
                    </a:cubicBezTo>
                    <a:cubicBezTo>
                      <a:pt x="4702" y="625"/>
                      <a:pt x="4331" y="644"/>
                      <a:pt x="3962" y="644"/>
                    </a:cubicBezTo>
                    <a:cubicBezTo>
                      <a:pt x="2759" y="644"/>
                      <a:pt x="1562" y="436"/>
                      <a:pt x="426" y="20"/>
                    </a:cubicBezTo>
                    <a:cubicBezTo>
                      <a:pt x="392" y="7"/>
                      <a:pt x="359" y="0"/>
                      <a:pt x="3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9"/>
              <p:cNvSpPr/>
              <p:nvPr/>
            </p:nvSpPr>
            <p:spPr>
              <a:xfrm>
                <a:off x="1656983" y="1421750"/>
                <a:ext cx="126550" cy="20475"/>
              </a:xfrm>
              <a:custGeom>
                <a:rect b="b" l="l" r="r" t="t"/>
                <a:pathLst>
                  <a:path extrusionOk="0" h="819" w="5062">
                    <a:moveTo>
                      <a:pt x="364" y="1"/>
                    </a:moveTo>
                    <a:cubicBezTo>
                      <a:pt x="85" y="1"/>
                      <a:pt x="0" y="435"/>
                      <a:pt x="290" y="513"/>
                    </a:cubicBezTo>
                    <a:cubicBezTo>
                      <a:pt x="1136" y="718"/>
                      <a:pt x="1997" y="819"/>
                      <a:pt x="2859" y="819"/>
                    </a:cubicBezTo>
                    <a:cubicBezTo>
                      <a:pt x="3489" y="819"/>
                      <a:pt x="4120" y="765"/>
                      <a:pt x="4747" y="659"/>
                    </a:cubicBezTo>
                    <a:cubicBezTo>
                      <a:pt x="5062" y="600"/>
                      <a:pt x="4951" y="151"/>
                      <a:pt x="4675" y="151"/>
                    </a:cubicBezTo>
                    <a:cubicBezTo>
                      <a:pt x="4657" y="151"/>
                      <a:pt x="4640" y="153"/>
                      <a:pt x="4621" y="157"/>
                    </a:cubicBezTo>
                    <a:cubicBezTo>
                      <a:pt x="4054" y="250"/>
                      <a:pt x="3484" y="295"/>
                      <a:pt x="2915" y="295"/>
                    </a:cubicBezTo>
                    <a:cubicBezTo>
                      <a:pt x="2078" y="295"/>
                      <a:pt x="1246" y="197"/>
                      <a:pt x="437" y="10"/>
                    </a:cubicBezTo>
                    <a:cubicBezTo>
                      <a:pt x="411" y="4"/>
                      <a:pt x="387" y="1"/>
                      <a:pt x="3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9"/>
              <p:cNvSpPr/>
              <p:nvPr/>
            </p:nvSpPr>
            <p:spPr>
              <a:xfrm>
                <a:off x="1665858" y="1456800"/>
                <a:ext cx="87300" cy="20075"/>
              </a:xfrm>
              <a:custGeom>
                <a:rect b="b" l="l" r="r" t="t"/>
                <a:pathLst>
                  <a:path extrusionOk="0" h="803" w="3492">
                    <a:moveTo>
                      <a:pt x="364" y="1"/>
                    </a:moveTo>
                    <a:cubicBezTo>
                      <a:pt x="86" y="1"/>
                      <a:pt x="1" y="435"/>
                      <a:pt x="291" y="512"/>
                    </a:cubicBezTo>
                    <a:cubicBezTo>
                      <a:pt x="1051" y="698"/>
                      <a:pt x="1826" y="802"/>
                      <a:pt x="2603" y="802"/>
                    </a:cubicBezTo>
                    <a:cubicBezTo>
                      <a:pt x="2787" y="802"/>
                      <a:pt x="2972" y="796"/>
                      <a:pt x="3157" y="784"/>
                    </a:cubicBezTo>
                    <a:cubicBezTo>
                      <a:pt x="3486" y="764"/>
                      <a:pt x="3492" y="261"/>
                      <a:pt x="3177" y="261"/>
                    </a:cubicBezTo>
                    <a:cubicBezTo>
                      <a:pt x="3170" y="261"/>
                      <a:pt x="3164" y="261"/>
                      <a:pt x="3157" y="261"/>
                    </a:cubicBezTo>
                    <a:cubicBezTo>
                      <a:pt x="2960" y="275"/>
                      <a:pt x="2763" y="281"/>
                      <a:pt x="2566" y="281"/>
                    </a:cubicBezTo>
                    <a:cubicBezTo>
                      <a:pt x="1844" y="281"/>
                      <a:pt x="1128" y="191"/>
                      <a:pt x="437" y="10"/>
                    </a:cubicBezTo>
                    <a:cubicBezTo>
                      <a:pt x="412" y="4"/>
                      <a:pt x="387" y="1"/>
                      <a:pt x="3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 name="Google Shape;1465;p39"/>
            <p:cNvGrpSpPr/>
            <p:nvPr/>
          </p:nvGrpSpPr>
          <p:grpSpPr>
            <a:xfrm flipH="1">
              <a:off x="1324603" y="156406"/>
              <a:ext cx="578264" cy="569872"/>
              <a:chOff x="667733" y="2815175"/>
              <a:chExt cx="519975" cy="512475"/>
            </a:xfrm>
          </p:grpSpPr>
          <p:sp>
            <p:nvSpPr>
              <p:cNvPr id="1466" name="Google Shape;1466;p39"/>
              <p:cNvSpPr/>
              <p:nvPr/>
            </p:nvSpPr>
            <p:spPr>
              <a:xfrm>
                <a:off x="667733" y="2957825"/>
                <a:ext cx="519975" cy="230625"/>
              </a:xfrm>
              <a:custGeom>
                <a:rect b="b" l="l" r="r" t="t"/>
                <a:pathLst>
                  <a:path extrusionOk="0" h="9225" w="20799">
                    <a:moveTo>
                      <a:pt x="10357" y="505"/>
                    </a:moveTo>
                    <a:cubicBezTo>
                      <a:pt x="12519" y="505"/>
                      <a:pt x="14701" y="920"/>
                      <a:pt x="16714" y="1609"/>
                    </a:cubicBezTo>
                    <a:lnTo>
                      <a:pt x="16714" y="1609"/>
                    </a:lnTo>
                    <a:cubicBezTo>
                      <a:pt x="16715" y="1609"/>
                      <a:pt x="16717" y="1610"/>
                      <a:pt x="16719" y="1610"/>
                    </a:cubicBezTo>
                    <a:cubicBezTo>
                      <a:pt x="16719" y="1610"/>
                      <a:pt x="16719" y="1610"/>
                      <a:pt x="16719" y="1610"/>
                    </a:cubicBezTo>
                    <a:lnTo>
                      <a:pt x="16719" y="1610"/>
                    </a:lnTo>
                    <a:cubicBezTo>
                      <a:pt x="16725" y="1613"/>
                      <a:pt x="16732" y="1615"/>
                      <a:pt x="16739" y="1618"/>
                    </a:cubicBezTo>
                    <a:lnTo>
                      <a:pt x="16739" y="1618"/>
                    </a:lnTo>
                    <a:cubicBezTo>
                      <a:pt x="17718" y="1970"/>
                      <a:pt x="18900" y="2264"/>
                      <a:pt x="19627" y="3033"/>
                    </a:cubicBezTo>
                    <a:cubicBezTo>
                      <a:pt x="20799" y="4309"/>
                      <a:pt x="18413" y="5586"/>
                      <a:pt x="17535" y="6130"/>
                    </a:cubicBezTo>
                    <a:cubicBezTo>
                      <a:pt x="14480" y="7929"/>
                      <a:pt x="10902" y="8682"/>
                      <a:pt x="7387" y="8703"/>
                    </a:cubicBezTo>
                    <a:cubicBezTo>
                      <a:pt x="5796" y="8703"/>
                      <a:pt x="4081" y="8661"/>
                      <a:pt x="2553" y="8138"/>
                    </a:cubicBezTo>
                    <a:cubicBezTo>
                      <a:pt x="1967" y="7929"/>
                      <a:pt x="1361" y="7615"/>
                      <a:pt x="984" y="7113"/>
                    </a:cubicBezTo>
                    <a:cubicBezTo>
                      <a:pt x="607" y="6632"/>
                      <a:pt x="586" y="6046"/>
                      <a:pt x="775" y="5481"/>
                    </a:cubicBezTo>
                    <a:cubicBezTo>
                      <a:pt x="1193" y="4184"/>
                      <a:pt x="2365" y="3054"/>
                      <a:pt x="3474" y="2322"/>
                    </a:cubicBezTo>
                    <a:cubicBezTo>
                      <a:pt x="4604" y="1568"/>
                      <a:pt x="5901" y="1087"/>
                      <a:pt x="7240" y="815"/>
                    </a:cubicBezTo>
                    <a:cubicBezTo>
                      <a:pt x="8260" y="603"/>
                      <a:pt x="9306" y="505"/>
                      <a:pt x="10357" y="505"/>
                    </a:cubicBezTo>
                    <a:close/>
                    <a:moveTo>
                      <a:pt x="10386" y="0"/>
                    </a:moveTo>
                    <a:cubicBezTo>
                      <a:pt x="9477" y="0"/>
                      <a:pt x="8571" y="68"/>
                      <a:pt x="7680" y="208"/>
                    </a:cubicBezTo>
                    <a:cubicBezTo>
                      <a:pt x="4834" y="669"/>
                      <a:pt x="1737" y="2133"/>
                      <a:pt x="440" y="4895"/>
                    </a:cubicBezTo>
                    <a:cubicBezTo>
                      <a:pt x="147" y="5502"/>
                      <a:pt x="1" y="6234"/>
                      <a:pt x="252" y="6883"/>
                    </a:cubicBezTo>
                    <a:cubicBezTo>
                      <a:pt x="482" y="7490"/>
                      <a:pt x="963" y="7929"/>
                      <a:pt x="1507" y="8243"/>
                    </a:cubicBezTo>
                    <a:cubicBezTo>
                      <a:pt x="2930" y="9059"/>
                      <a:pt x="4708" y="9143"/>
                      <a:pt x="6299" y="9205"/>
                    </a:cubicBezTo>
                    <a:cubicBezTo>
                      <a:pt x="6628" y="9218"/>
                      <a:pt x="6957" y="9224"/>
                      <a:pt x="7287" y="9224"/>
                    </a:cubicBezTo>
                    <a:cubicBezTo>
                      <a:pt x="10796" y="9224"/>
                      <a:pt x="14330" y="8500"/>
                      <a:pt x="17409" y="6778"/>
                    </a:cubicBezTo>
                    <a:cubicBezTo>
                      <a:pt x="18225" y="6339"/>
                      <a:pt x="19083" y="5837"/>
                      <a:pt x="19752" y="5188"/>
                    </a:cubicBezTo>
                    <a:cubicBezTo>
                      <a:pt x="20234" y="4707"/>
                      <a:pt x="20610" y="4037"/>
                      <a:pt x="20401" y="3347"/>
                    </a:cubicBezTo>
                    <a:cubicBezTo>
                      <a:pt x="20045" y="2217"/>
                      <a:pt x="18560" y="1715"/>
                      <a:pt x="17555" y="1359"/>
                    </a:cubicBezTo>
                    <a:cubicBezTo>
                      <a:pt x="17325" y="1275"/>
                      <a:pt x="17095" y="1192"/>
                      <a:pt x="16865" y="1108"/>
                    </a:cubicBezTo>
                    <a:lnTo>
                      <a:pt x="16865" y="1108"/>
                    </a:lnTo>
                    <a:cubicBezTo>
                      <a:pt x="16865" y="1108"/>
                      <a:pt x="16865" y="1108"/>
                      <a:pt x="16865" y="1108"/>
                    </a:cubicBezTo>
                    <a:cubicBezTo>
                      <a:pt x="14806" y="397"/>
                      <a:pt x="12589" y="0"/>
                      <a:pt x="103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9"/>
              <p:cNvSpPr/>
              <p:nvPr/>
            </p:nvSpPr>
            <p:spPr>
              <a:xfrm>
                <a:off x="682908" y="2907550"/>
                <a:ext cx="472375" cy="325400"/>
              </a:xfrm>
              <a:custGeom>
                <a:rect b="b" l="l" r="r" t="t"/>
                <a:pathLst>
                  <a:path extrusionOk="0" h="13016" w="18895">
                    <a:moveTo>
                      <a:pt x="5089" y="531"/>
                    </a:moveTo>
                    <a:cubicBezTo>
                      <a:pt x="6326" y="531"/>
                      <a:pt x="7552" y="827"/>
                      <a:pt x="8705" y="1299"/>
                    </a:cubicBezTo>
                    <a:cubicBezTo>
                      <a:pt x="11969" y="2638"/>
                      <a:pt x="14689" y="5337"/>
                      <a:pt x="16551" y="8287"/>
                    </a:cubicBezTo>
                    <a:cubicBezTo>
                      <a:pt x="17116" y="9187"/>
                      <a:pt x="17911" y="10212"/>
                      <a:pt x="17953" y="11300"/>
                    </a:cubicBezTo>
                    <a:cubicBezTo>
                      <a:pt x="17974" y="12032"/>
                      <a:pt x="17409" y="12388"/>
                      <a:pt x="16718" y="12472"/>
                    </a:cubicBezTo>
                    <a:cubicBezTo>
                      <a:pt x="16539" y="12491"/>
                      <a:pt x="16356" y="12499"/>
                      <a:pt x="16170" y="12499"/>
                    </a:cubicBezTo>
                    <a:cubicBezTo>
                      <a:pt x="15530" y="12499"/>
                      <a:pt x="14861" y="12402"/>
                      <a:pt x="14228" y="12305"/>
                    </a:cubicBezTo>
                    <a:cubicBezTo>
                      <a:pt x="11027" y="11802"/>
                      <a:pt x="8035" y="10380"/>
                      <a:pt x="5441" y="8434"/>
                    </a:cubicBezTo>
                    <a:cubicBezTo>
                      <a:pt x="4206" y="7513"/>
                      <a:pt x="2992" y="6488"/>
                      <a:pt x="2009" y="5295"/>
                    </a:cubicBezTo>
                    <a:cubicBezTo>
                      <a:pt x="1360" y="4521"/>
                      <a:pt x="565" y="3328"/>
                      <a:pt x="921" y="2282"/>
                    </a:cubicBezTo>
                    <a:cubicBezTo>
                      <a:pt x="1109" y="1717"/>
                      <a:pt x="1611" y="1361"/>
                      <a:pt x="2114" y="1110"/>
                    </a:cubicBezTo>
                    <a:cubicBezTo>
                      <a:pt x="2804" y="797"/>
                      <a:pt x="3599" y="629"/>
                      <a:pt x="4352" y="566"/>
                    </a:cubicBezTo>
                    <a:cubicBezTo>
                      <a:pt x="4598" y="542"/>
                      <a:pt x="4844" y="531"/>
                      <a:pt x="5089" y="531"/>
                    </a:cubicBezTo>
                    <a:close/>
                    <a:moveTo>
                      <a:pt x="5029" y="1"/>
                    </a:moveTo>
                    <a:cubicBezTo>
                      <a:pt x="4992" y="1"/>
                      <a:pt x="4955" y="1"/>
                      <a:pt x="4917" y="1"/>
                    </a:cubicBezTo>
                    <a:cubicBezTo>
                      <a:pt x="4122" y="22"/>
                      <a:pt x="3306" y="148"/>
                      <a:pt x="2532" y="399"/>
                    </a:cubicBezTo>
                    <a:cubicBezTo>
                      <a:pt x="1863" y="608"/>
                      <a:pt x="1193" y="943"/>
                      <a:pt x="754" y="1508"/>
                    </a:cubicBezTo>
                    <a:cubicBezTo>
                      <a:pt x="0" y="2491"/>
                      <a:pt x="377" y="3747"/>
                      <a:pt x="963" y="4730"/>
                    </a:cubicBezTo>
                    <a:cubicBezTo>
                      <a:pt x="1779" y="6069"/>
                      <a:pt x="3055" y="7178"/>
                      <a:pt x="4248" y="8162"/>
                    </a:cubicBezTo>
                    <a:cubicBezTo>
                      <a:pt x="6989" y="10400"/>
                      <a:pt x="10190" y="12116"/>
                      <a:pt x="13684" y="12744"/>
                    </a:cubicBezTo>
                    <a:cubicBezTo>
                      <a:pt x="14542" y="12890"/>
                      <a:pt x="15421" y="12995"/>
                      <a:pt x="16300" y="13016"/>
                    </a:cubicBezTo>
                    <a:cubicBezTo>
                      <a:pt x="17011" y="13016"/>
                      <a:pt x="17890" y="12828"/>
                      <a:pt x="18267" y="12158"/>
                    </a:cubicBezTo>
                    <a:cubicBezTo>
                      <a:pt x="18894" y="11049"/>
                      <a:pt x="17995" y="9584"/>
                      <a:pt x="17430" y="8664"/>
                    </a:cubicBezTo>
                    <a:cubicBezTo>
                      <a:pt x="17284" y="8455"/>
                      <a:pt x="17159" y="8247"/>
                      <a:pt x="17013" y="8018"/>
                    </a:cubicBezTo>
                    <a:lnTo>
                      <a:pt x="17013" y="8018"/>
                    </a:lnTo>
                    <a:cubicBezTo>
                      <a:pt x="17012" y="8017"/>
                      <a:pt x="17012" y="8016"/>
                      <a:pt x="17011" y="8015"/>
                    </a:cubicBezTo>
                    <a:lnTo>
                      <a:pt x="17011" y="8015"/>
                    </a:lnTo>
                    <a:cubicBezTo>
                      <a:pt x="17011" y="8015"/>
                      <a:pt x="17011" y="8015"/>
                      <a:pt x="17011" y="8015"/>
                    </a:cubicBezTo>
                    <a:cubicBezTo>
                      <a:pt x="17010" y="8013"/>
                      <a:pt x="17009" y="8011"/>
                      <a:pt x="17007" y="8009"/>
                    </a:cubicBezTo>
                    <a:lnTo>
                      <a:pt x="17007" y="8009"/>
                    </a:lnTo>
                    <a:cubicBezTo>
                      <a:pt x="15208" y="5166"/>
                      <a:pt x="12657" y="2595"/>
                      <a:pt x="9583" y="1110"/>
                    </a:cubicBezTo>
                    <a:cubicBezTo>
                      <a:pt x="8173" y="436"/>
                      <a:pt x="6622" y="1"/>
                      <a:pt x="50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9"/>
              <p:cNvSpPr/>
              <p:nvPr/>
            </p:nvSpPr>
            <p:spPr>
              <a:xfrm>
                <a:off x="808458" y="2815175"/>
                <a:ext cx="239075" cy="512475"/>
              </a:xfrm>
              <a:custGeom>
                <a:rect b="b" l="l" r="r" t="t"/>
                <a:pathLst>
                  <a:path extrusionOk="0" h="20499" w="9563">
                    <a:moveTo>
                      <a:pt x="4594" y="527"/>
                    </a:moveTo>
                    <a:cubicBezTo>
                      <a:pt x="4984" y="527"/>
                      <a:pt x="5369" y="668"/>
                      <a:pt x="5712" y="893"/>
                    </a:cubicBezTo>
                    <a:cubicBezTo>
                      <a:pt x="6863" y="1625"/>
                      <a:pt x="7742" y="2922"/>
                      <a:pt x="8244" y="4199"/>
                    </a:cubicBezTo>
                    <a:cubicBezTo>
                      <a:pt x="8746" y="5454"/>
                      <a:pt x="8955" y="6793"/>
                      <a:pt x="8955" y="8153"/>
                    </a:cubicBezTo>
                    <a:cubicBezTo>
                      <a:pt x="8976" y="11260"/>
                      <a:pt x="8012" y="14388"/>
                      <a:pt x="6491" y="17090"/>
                    </a:cubicBezTo>
                    <a:lnTo>
                      <a:pt x="6491" y="17090"/>
                    </a:lnTo>
                    <a:cubicBezTo>
                      <a:pt x="6474" y="17106"/>
                      <a:pt x="6458" y="17127"/>
                      <a:pt x="6445" y="17150"/>
                    </a:cubicBezTo>
                    <a:cubicBezTo>
                      <a:pt x="5942" y="18071"/>
                      <a:pt x="5419" y="19243"/>
                      <a:pt x="4478" y="19787"/>
                    </a:cubicBezTo>
                    <a:cubicBezTo>
                      <a:pt x="4272" y="19909"/>
                      <a:pt x="4080" y="19962"/>
                      <a:pt x="3901" y="19962"/>
                    </a:cubicBezTo>
                    <a:cubicBezTo>
                      <a:pt x="2817" y="19962"/>
                      <a:pt x="2188" y="18000"/>
                      <a:pt x="1883" y="17192"/>
                    </a:cubicBezTo>
                    <a:cubicBezTo>
                      <a:pt x="670" y="13865"/>
                      <a:pt x="544" y="10225"/>
                      <a:pt x="1172" y="6772"/>
                    </a:cubicBezTo>
                    <a:cubicBezTo>
                      <a:pt x="1318" y="5914"/>
                      <a:pt x="1527" y="5077"/>
                      <a:pt x="1758" y="4240"/>
                    </a:cubicBezTo>
                    <a:cubicBezTo>
                      <a:pt x="1967" y="3487"/>
                      <a:pt x="2218" y="2755"/>
                      <a:pt x="2595" y="2085"/>
                    </a:cubicBezTo>
                    <a:cubicBezTo>
                      <a:pt x="2908" y="1541"/>
                      <a:pt x="3327" y="976"/>
                      <a:pt x="3913" y="683"/>
                    </a:cubicBezTo>
                    <a:cubicBezTo>
                      <a:pt x="4137" y="575"/>
                      <a:pt x="4366" y="527"/>
                      <a:pt x="4594" y="527"/>
                    </a:cubicBezTo>
                    <a:close/>
                    <a:moveTo>
                      <a:pt x="4600" y="1"/>
                    </a:moveTo>
                    <a:cubicBezTo>
                      <a:pt x="4525" y="1"/>
                      <a:pt x="4449" y="5"/>
                      <a:pt x="4373" y="14"/>
                    </a:cubicBezTo>
                    <a:cubicBezTo>
                      <a:pt x="3724" y="98"/>
                      <a:pt x="3159" y="474"/>
                      <a:pt x="2741" y="976"/>
                    </a:cubicBezTo>
                    <a:cubicBezTo>
                      <a:pt x="1632" y="2253"/>
                      <a:pt x="1214" y="4031"/>
                      <a:pt x="858" y="5642"/>
                    </a:cubicBezTo>
                    <a:cubicBezTo>
                      <a:pt x="42" y="9346"/>
                      <a:pt x="0" y="13300"/>
                      <a:pt x="1235" y="16920"/>
                    </a:cubicBezTo>
                    <a:cubicBezTo>
                      <a:pt x="1527" y="17757"/>
                      <a:pt x="1841" y="18657"/>
                      <a:pt x="2323" y="19431"/>
                    </a:cubicBezTo>
                    <a:cubicBezTo>
                      <a:pt x="2671" y="19985"/>
                      <a:pt x="3221" y="20499"/>
                      <a:pt x="3913" y="20499"/>
                    </a:cubicBezTo>
                    <a:cubicBezTo>
                      <a:pt x="3927" y="20499"/>
                      <a:pt x="3941" y="20498"/>
                      <a:pt x="3955" y="20498"/>
                    </a:cubicBezTo>
                    <a:cubicBezTo>
                      <a:pt x="5168" y="20456"/>
                      <a:pt x="5984" y="19033"/>
                      <a:pt x="6528" y="18092"/>
                    </a:cubicBezTo>
                    <a:cubicBezTo>
                      <a:pt x="6654" y="17883"/>
                      <a:pt x="6779" y="17652"/>
                      <a:pt x="6905" y="17422"/>
                    </a:cubicBezTo>
                    <a:cubicBezTo>
                      <a:pt x="8411" y="14786"/>
                      <a:pt x="9374" y="11731"/>
                      <a:pt x="9478" y="8676"/>
                    </a:cubicBezTo>
                    <a:cubicBezTo>
                      <a:pt x="9562" y="5789"/>
                      <a:pt x="8725" y="2608"/>
                      <a:pt x="6382" y="725"/>
                    </a:cubicBezTo>
                    <a:cubicBezTo>
                      <a:pt x="5875" y="313"/>
                      <a:pt x="5251" y="1"/>
                      <a:pt x="46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9"/>
              <p:cNvSpPr/>
              <p:nvPr/>
            </p:nvSpPr>
            <p:spPr>
              <a:xfrm>
                <a:off x="870833" y="3022600"/>
                <a:ext cx="100325" cy="71125"/>
              </a:xfrm>
              <a:custGeom>
                <a:rect b="b" l="l" r="r" t="t"/>
                <a:pathLst>
                  <a:path extrusionOk="0" h="2845" w="4013">
                    <a:moveTo>
                      <a:pt x="2347" y="0"/>
                    </a:moveTo>
                    <a:cubicBezTo>
                      <a:pt x="1203" y="0"/>
                      <a:pt x="0" y="1384"/>
                      <a:pt x="1439" y="2534"/>
                    </a:cubicBezTo>
                    <a:cubicBezTo>
                      <a:pt x="1708" y="2751"/>
                      <a:pt x="1993" y="2845"/>
                      <a:pt x="2268" y="2845"/>
                    </a:cubicBezTo>
                    <a:cubicBezTo>
                      <a:pt x="3209" y="2845"/>
                      <a:pt x="4013" y="1740"/>
                      <a:pt x="3510" y="735"/>
                    </a:cubicBezTo>
                    <a:cubicBezTo>
                      <a:pt x="3405" y="526"/>
                      <a:pt x="3259" y="379"/>
                      <a:pt x="3113" y="254"/>
                    </a:cubicBezTo>
                    <a:cubicBezTo>
                      <a:pt x="2884" y="78"/>
                      <a:pt x="2617" y="0"/>
                      <a:pt x="23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 name="Google Shape;1470;p39"/>
            <p:cNvGrpSpPr/>
            <p:nvPr/>
          </p:nvGrpSpPr>
          <p:grpSpPr>
            <a:xfrm>
              <a:off x="4650823" y="427163"/>
              <a:ext cx="161640" cy="171133"/>
              <a:chOff x="3804294" y="3023009"/>
              <a:chExt cx="176540" cy="186908"/>
            </a:xfrm>
          </p:grpSpPr>
          <p:sp>
            <p:nvSpPr>
              <p:cNvPr id="1471" name="Google Shape;1471;p39"/>
              <p:cNvSpPr/>
              <p:nvPr/>
            </p:nvSpPr>
            <p:spPr>
              <a:xfrm rot="-1676928">
                <a:off x="3818174" y="3084411"/>
                <a:ext cx="148781" cy="96254"/>
              </a:xfrm>
              <a:custGeom>
                <a:rect b="b" l="l" r="r" t="t"/>
                <a:pathLst>
                  <a:path extrusionOk="0" h="3850" w="5951">
                    <a:moveTo>
                      <a:pt x="2396" y="518"/>
                    </a:moveTo>
                    <a:cubicBezTo>
                      <a:pt x="2614" y="518"/>
                      <a:pt x="2830" y="553"/>
                      <a:pt x="3034" y="627"/>
                    </a:cubicBezTo>
                    <a:lnTo>
                      <a:pt x="3034" y="627"/>
                    </a:lnTo>
                    <a:cubicBezTo>
                      <a:pt x="3017" y="649"/>
                      <a:pt x="3003" y="674"/>
                      <a:pt x="2993" y="702"/>
                    </a:cubicBezTo>
                    <a:cubicBezTo>
                      <a:pt x="2905" y="949"/>
                      <a:pt x="2863" y="1210"/>
                      <a:pt x="2864" y="1471"/>
                    </a:cubicBezTo>
                    <a:lnTo>
                      <a:pt x="2864" y="1471"/>
                    </a:lnTo>
                    <a:cubicBezTo>
                      <a:pt x="2741" y="1826"/>
                      <a:pt x="2527" y="2152"/>
                      <a:pt x="2197" y="2355"/>
                    </a:cubicBezTo>
                    <a:cubicBezTo>
                      <a:pt x="2026" y="2464"/>
                      <a:pt x="1826" y="2518"/>
                      <a:pt x="1626" y="2518"/>
                    </a:cubicBezTo>
                    <a:cubicBezTo>
                      <a:pt x="1288" y="2518"/>
                      <a:pt x="951" y="2364"/>
                      <a:pt x="754" y="2062"/>
                    </a:cubicBezTo>
                    <a:cubicBezTo>
                      <a:pt x="377" y="1476"/>
                      <a:pt x="1068" y="890"/>
                      <a:pt x="1570" y="681"/>
                    </a:cubicBezTo>
                    <a:cubicBezTo>
                      <a:pt x="1834" y="575"/>
                      <a:pt x="2116" y="518"/>
                      <a:pt x="2396" y="518"/>
                    </a:cubicBezTo>
                    <a:close/>
                    <a:moveTo>
                      <a:pt x="2416" y="0"/>
                    </a:moveTo>
                    <a:cubicBezTo>
                      <a:pt x="2187" y="0"/>
                      <a:pt x="1958" y="33"/>
                      <a:pt x="1737" y="95"/>
                    </a:cubicBezTo>
                    <a:cubicBezTo>
                      <a:pt x="1089" y="262"/>
                      <a:pt x="398" y="681"/>
                      <a:pt x="189" y="1350"/>
                    </a:cubicBezTo>
                    <a:cubicBezTo>
                      <a:pt x="0" y="1936"/>
                      <a:pt x="314" y="2543"/>
                      <a:pt x="858" y="2836"/>
                    </a:cubicBezTo>
                    <a:cubicBezTo>
                      <a:pt x="1102" y="2976"/>
                      <a:pt x="1370" y="3045"/>
                      <a:pt x="1637" y="3045"/>
                    </a:cubicBezTo>
                    <a:cubicBezTo>
                      <a:pt x="1968" y="3045"/>
                      <a:pt x="2296" y="2939"/>
                      <a:pt x="2574" y="2731"/>
                    </a:cubicBezTo>
                    <a:cubicBezTo>
                      <a:pt x="2745" y="2612"/>
                      <a:pt x="2889" y="2468"/>
                      <a:pt x="3010" y="2306"/>
                    </a:cubicBezTo>
                    <a:lnTo>
                      <a:pt x="3010" y="2306"/>
                    </a:lnTo>
                    <a:cubicBezTo>
                      <a:pt x="3102" y="2564"/>
                      <a:pt x="3237" y="2808"/>
                      <a:pt x="3411" y="3024"/>
                    </a:cubicBezTo>
                    <a:cubicBezTo>
                      <a:pt x="3869" y="3570"/>
                      <a:pt x="4534" y="3849"/>
                      <a:pt x="5232" y="3849"/>
                    </a:cubicBezTo>
                    <a:cubicBezTo>
                      <a:pt x="5364" y="3849"/>
                      <a:pt x="5496" y="3839"/>
                      <a:pt x="5629" y="3819"/>
                    </a:cubicBezTo>
                    <a:cubicBezTo>
                      <a:pt x="5950" y="3779"/>
                      <a:pt x="5828" y="3315"/>
                      <a:pt x="5522" y="3315"/>
                    </a:cubicBezTo>
                    <a:cubicBezTo>
                      <a:pt x="5509" y="3315"/>
                      <a:pt x="5496" y="3315"/>
                      <a:pt x="5482" y="3317"/>
                    </a:cubicBezTo>
                    <a:cubicBezTo>
                      <a:pt x="5396" y="3329"/>
                      <a:pt x="5310" y="3334"/>
                      <a:pt x="5226" y="3334"/>
                    </a:cubicBezTo>
                    <a:cubicBezTo>
                      <a:pt x="4196" y="3334"/>
                      <a:pt x="3425" y="2482"/>
                      <a:pt x="3393" y="1510"/>
                    </a:cubicBezTo>
                    <a:lnTo>
                      <a:pt x="3393" y="1510"/>
                    </a:lnTo>
                    <a:cubicBezTo>
                      <a:pt x="3451" y="1309"/>
                      <a:pt x="3488" y="1100"/>
                      <a:pt x="3506" y="891"/>
                    </a:cubicBezTo>
                    <a:lnTo>
                      <a:pt x="3506" y="891"/>
                    </a:lnTo>
                    <a:cubicBezTo>
                      <a:pt x="3545" y="914"/>
                      <a:pt x="3583" y="924"/>
                      <a:pt x="3619" y="924"/>
                    </a:cubicBezTo>
                    <a:cubicBezTo>
                      <a:pt x="3821" y="924"/>
                      <a:pt x="3947" y="600"/>
                      <a:pt x="3725" y="430"/>
                    </a:cubicBezTo>
                    <a:cubicBezTo>
                      <a:pt x="3346" y="135"/>
                      <a:pt x="2883" y="0"/>
                      <a:pt x="24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9"/>
              <p:cNvSpPr/>
              <p:nvPr/>
            </p:nvSpPr>
            <p:spPr>
              <a:xfrm rot="-1676928">
                <a:off x="3892771" y="3027776"/>
                <a:ext cx="35076" cy="59202"/>
              </a:xfrm>
              <a:custGeom>
                <a:rect b="b" l="l" r="r" t="t"/>
                <a:pathLst>
                  <a:path extrusionOk="0" h="2368" w="1403">
                    <a:moveTo>
                      <a:pt x="503" y="505"/>
                    </a:moveTo>
                    <a:cubicBezTo>
                      <a:pt x="509" y="505"/>
                      <a:pt x="510" y="507"/>
                      <a:pt x="508" y="510"/>
                    </a:cubicBezTo>
                    <a:lnTo>
                      <a:pt x="508" y="510"/>
                    </a:lnTo>
                    <a:cubicBezTo>
                      <a:pt x="507" y="511"/>
                      <a:pt x="506" y="511"/>
                      <a:pt x="505" y="511"/>
                    </a:cubicBezTo>
                    <a:cubicBezTo>
                      <a:pt x="504" y="511"/>
                      <a:pt x="503" y="509"/>
                      <a:pt x="503" y="505"/>
                    </a:cubicBezTo>
                    <a:close/>
                    <a:moveTo>
                      <a:pt x="563" y="531"/>
                    </a:moveTo>
                    <a:cubicBezTo>
                      <a:pt x="573" y="538"/>
                      <a:pt x="587" y="547"/>
                      <a:pt x="587" y="547"/>
                    </a:cubicBezTo>
                    <a:cubicBezTo>
                      <a:pt x="587" y="547"/>
                      <a:pt x="576" y="537"/>
                      <a:pt x="563" y="531"/>
                    </a:cubicBezTo>
                    <a:close/>
                    <a:moveTo>
                      <a:pt x="896" y="1840"/>
                    </a:moveTo>
                    <a:cubicBezTo>
                      <a:pt x="895" y="1840"/>
                      <a:pt x="895" y="1841"/>
                      <a:pt x="894" y="1841"/>
                    </a:cubicBezTo>
                    <a:lnTo>
                      <a:pt x="894" y="1841"/>
                    </a:lnTo>
                    <a:cubicBezTo>
                      <a:pt x="894" y="1841"/>
                      <a:pt x="894" y="1841"/>
                      <a:pt x="894" y="1841"/>
                    </a:cubicBezTo>
                    <a:lnTo>
                      <a:pt x="894" y="1841"/>
                    </a:lnTo>
                    <a:cubicBezTo>
                      <a:pt x="895" y="1840"/>
                      <a:pt x="895" y="1840"/>
                      <a:pt x="896" y="1840"/>
                    </a:cubicBezTo>
                    <a:close/>
                    <a:moveTo>
                      <a:pt x="516" y="1"/>
                    </a:moveTo>
                    <a:cubicBezTo>
                      <a:pt x="298" y="1"/>
                      <a:pt x="61" y="126"/>
                      <a:pt x="22" y="359"/>
                    </a:cubicBezTo>
                    <a:cubicBezTo>
                      <a:pt x="1" y="505"/>
                      <a:pt x="43" y="652"/>
                      <a:pt x="210" y="693"/>
                    </a:cubicBezTo>
                    <a:cubicBezTo>
                      <a:pt x="226" y="696"/>
                      <a:pt x="242" y="697"/>
                      <a:pt x="259" y="697"/>
                    </a:cubicBezTo>
                    <a:cubicBezTo>
                      <a:pt x="369" y="697"/>
                      <a:pt x="491" y="640"/>
                      <a:pt x="520" y="526"/>
                    </a:cubicBezTo>
                    <a:lnTo>
                      <a:pt x="545" y="526"/>
                    </a:lnTo>
                    <a:cubicBezTo>
                      <a:pt x="551" y="526"/>
                      <a:pt x="557" y="528"/>
                      <a:pt x="563" y="531"/>
                    </a:cubicBezTo>
                    <a:lnTo>
                      <a:pt x="563" y="531"/>
                    </a:lnTo>
                    <a:cubicBezTo>
                      <a:pt x="561" y="529"/>
                      <a:pt x="559" y="527"/>
                      <a:pt x="557" y="526"/>
                    </a:cubicBezTo>
                    <a:lnTo>
                      <a:pt x="566" y="526"/>
                    </a:lnTo>
                    <a:cubicBezTo>
                      <a:pt x="563" y="526"/>
                      <a:pt x="559" y="526"/>
                      <a:pt x="556" y="525"/>
                    </a:cubicBezTo>
                    <a:lnTo>
                      <a:pt x="556" y="525"/>
                    </a:lnTo>
                    <a:cubicBezTo>
                      <a:pt x="552" y="522"/>
                      <a:pt x="550" y="520"/>
                      <a:pt x="552" y="520"/>
                    </a:cubicBezTo>
                    <a:lnTo>
                      <a:pt x="552" y="520"/>
                    </a:lnTo>
                    <a:cubicBezTo>
                      <a:pt x="553" y="520"/>
                      <a:pt x="557" y="522"/>
                      <a:pt x="566" y="526"/>
                    </a:cubicBezTo>
                    <a:cubicBezTo>
                      <a:pt x="566" y="526"/>
                      <a:pt x="608" y="547"/>
                      <a:pt x="608" y="547"/>
                    </a:cubicBezTo>
                    <a:cubicBezTo>
                      <a:pt x="608" y="547"/>
                      <a:pt x="589" y="538"/>
                      <a:pt x="583" y="538"/>
                    </a:cubicBezTo>
                    <a:cubicBezTo>
                      <a:pt x="580" y="538"/>
                      <a:pt x="580" y="540"/>
                      <a:pt x="587" y="547"/>
                    </a:cubicBezTo>
                    <a:cubicBezTo>
                      <a:pt x="587" y="555"/>
                      <a:pt x="587" y="568"/>
                      <a:pt x="587" y="568"/>
                    </a:cubicBezTo>
                    <a:cubicBezTo>
                      <a:pt x="587" y="568"/>
                      <a:pt x="602" y="614"/>
                      <a:pt x="606" y="614"/>
                    </a:cubicBezTo>
                    <a:cubicBezTo>
                      <a:pt x="607" y="614"/>
                      <a:pt x="608" y="613"/>
                      <a:pt x="608" y="610"/>
                    </a:cubicBezTo>
                    <a:cubicBezTo>
                      <a:pt x="608" y="618"/>
                      <a:pt x="608" y="631"/>
                      <a:pt x="608" y="631"/>
                    </a:cubicBezTo>
                    <a:lnTo>
                      <a:pt x="608" y="672"/>
                    </a:lnTo>
                    <a:cubicBezTo>
                      <a:pt x="608" y="672"/>
                      <a:pt x="608" y="693"/>
                      <a:pt x="608" y="714"/>
                    </a:cubicBezTo>
                    <a:cubicBezTo>
                      <a:pt x="587" y="777"/>
                      <a:pt x="566" y="840"/>
                      <a:pt x="545" y="903"/>
                    </a:cubicBezTo>
                    <a:cubicBezTo>
                      <a:pt x="545" y="900"/>
                      <a:pt x="544" y="898"/>
                      <a:pt x="544" y="898"/>
                    </a:cubicBezTo>
                    <a:cubicBezTo>
                      <a:pt x="539" y="898"/>
                      <a:pt x="524" y="945"/>
                      <a:pt x="524" y="945"/>
                    </a:cubicBezTo>
                    <a:cubicBezTo>
                      <a:pt x="503" y="965"/>
                      <a:pt x="503" y="986"/>
                      <a:pt x="482" y="1007"/>
                    </a:cubicBezTo>
                    <a:cubicBezTo>
                      <a:pt x="461" y="1070"/>
                      <a:pt x="419" y="1133"/>
                      <a:pt x="398" y="1196"/>
                    </a:cubicBezTo>
                    <a:cubicBezTo>
                      <a:pt x="336" y="1342"/>
                      <a:pt x="294" y="1489"/>
                      <a:pt x="273" y="1635"/>
                    </a:cubicBezTo>
                    <a:cubicBezTo>
                      <a:pt x="252" y="1886"/>
                      <a:pt x="377" y="2137"/>
                      <a:pt x="587" y="2263"/>
                    </a:cubicBezTo>
                    <a:cubicBezTo>
                      <a:pt x="691" y="2325"/>
                      <a:pt x="817" y="2367"/>
                      <a:pt x="921" y="2367"/>
                    </a:cubicBezTo>
                    <a:cubicBezTo>
                      <a:pt x="1089" y="2346"/>
                      <a:pt x="1214" y="2263"/>
                      <a:pt x="1319" y="2137"/>
                    </a:cubicBezTo>
                    <a:cubicBezTo>
                      <a:pt x="1403" y="2033"/>
                      <a:pt x="1340" y="1844"/>
                      <a:pt x="1214" y="1781"/>
                    </a:cubicBezTo>
                    <a:cubicBezTo>
                      <a:pt x="1175" y="1762"/>
                      <a:pt x="1135" y="1753"/>
                      <a:pt x="1094" y="1753"/>
                    </a:cubicBezTo>
                    <a:cubicBezTo>
                      <a:pt x="1024" y="1753"/>
                      <a:pt x="955" y="1781"/>
                      <a:pt x="900" y="1835"/>
                    </a:cubicBezTo>
                    <a:lnTo>
                      <a:pt x="900" y="1835"/>
                    </a:lnTo>
                    <a:cubicBezTo>
                      <a:pt x="901" y="1835"/>
                      <a:pt x="902" y="1835"/>
                      <a:pt x="903" y="1835"/>
                    </a:cubicBezTo>
                    <a:lnTo>
                      <a:pt x="903" y="1835"/>
                    </a:lnTo>
                    <a:cubicBezTo>
                      <a:pt x="913" y="1829"/>
                      <a:pt x="921" y="1823"/>
                      <a:pt x="921" y="1823"/>
                    </a:cubicBezTo>
                    <a:lnTo>
                      <a:pt x="921" y="1823"/>
                    </a:lnTo>
                    <a:cubicBezTo>
                      <a:pt x="916" y="1828"/>
                      <a:pt x="912" y="1832"/>
                      <a:pt x="909" y="1835"/>
                    </a:cubicBezTo>
                    <a:lnTo>
                      <a:pt x="909" y="1835"/>
                    </a:lnTo>
                    <a:cubicBezTo>
                      <a:pt x="924" y="1837"/>
                      <a:pt x="934" y="1844"/>
                      <a:pt x="921" y="1844"/>
                    </a:cubicBezTo>
                    <a:cubicBezTo>
                      <a:pt x="921" y="1844"/>
                      <a:pt x="914" y="1841"/>
                      <a:pt x="906" y="1838"/>
                    </a:cubicBezTo>
                    <a:lnTo>
                      <a:pt x="906" y="1838"/>
                    </a:lnTo>
                    <a:cubicBezTo>
                      <a:pt x="904" y="1840"/>
                      <a:pt x="902" y="1841"/>
                      <a:pt x="900" y="1842"/>
                    </a:cubicBezTo>
                    <a:lnTo>
                      <a:pt x="900" y="1842"/>
                    </a:lnTo>
                    <a:cubicBezTo>
                      <a:pt x="899" y="1841"/>
                      <a:pt x="898" y="1840"/>
                      <a:pt x="897" y="1839"/>
                    </a:cubicBezTo>
                    <a:lnTo>
                      <a:pt x="897" y="1839"/>
                    </a:lnTo>
                    <a:cubicBezTo>
                      <a:pt x="898" y="1838"/>
                      <a:pt x="899" y="1837"/>
                      <a:pt x="901" y="1836"/>
                    </a:cubicBezTo>
                    <a:lnTo>
                      <a:pt x="901" y="1836"/>
                    </a:lnTo>
                    <a:cubicBezTo>
                      <a:pt x="903" y="1837"/>
                      <a:pt x="904" y="1837"/>
                      <a:pt x="906" y="1838"/>
                    </a:cubicBezTo>
                    <a:lnTo>
                      <a:pt x="906" y="1838"/>
                    </a:lnTo>
                    <a:cubicBezTo>
                      <a:pt x="907" y="1837"/>
                      <a:pt x="908" y="1836"/>
                      <a:pt x="909" y="1835"/>
                    </a:cubicBezTo>
                    <a:lnTo>
                      <a:pt x="909" y="1835"/>
                    </a:lnTo>
                    <a:cubicBezTo>
                      <a:pt x="908" y="1835"/>
                      <a:pt x="906" y="1835"/>
                      <a:pt x="904" y="1835"/>
                    </a:cubicBezTo>
                    <a:cubicBezTo>
                      <a:pt x="904" y="1835"/>
                      <a:pt x="904" y="1835"/>
                      <a:pt x="903" y="1835"/>
                    </a:cubicBezTo>
                    <a:lnTo>
                      <a:pt x="903" y="1835"/>
                    </a:lnTo>
                    <a:cubicBezTo>
                      <a:pt x="903" y="1835"/>
                      <a:pt x="902" y="1836"/>
                      <a:pt x="901" y="1836"/>
                    </a:cubicBezTo>
                    <a:lnTo>
                      <a:pt x="901" y="1836"/>
                    </a:lnTo>
                    <a:cubicBezTo>
                      <a:pt x="900" y="1836"/>
                      <a:pt x="900" y="1836"/>
                      <a:pt x="899" y="1836"/>
                    </a:cubicBezTo>
                    <a:lnTo>
                      <a:pt x="899" y="1836"/>
                    </a:lnTo>
                    <a:cubicBezTo>
                      <a:pt x="898" y="1837"/>
                      <a:pt x="897" y="1838"/>
                      <a:pt x="896" y="1839"/>
                    </a:cubicBezTo>
                    <a:lnTo>
                      <a:pt x="896" y="1839"/>
                    </a:lnTo>
                    <a:cubicBezTo>
                      <a:pt x="895" y="1838"/>
                      <a:pt x="894" y="1837"/>
                      <a:pt x="893" y="1836"/>
                    </a:cubicBezTo>
                    <a:lnTo>
                      <a:pt x="893" y="1836"/>
                    </a:lnTo>
                    <a:cubicBezTo>
                      <a:pt x="894" y="1836"/>
                      <a:pt x="896" y="1836"/>
                      <a:pt x="897" y="1836"/>
                    </a:cubicBezTo>
                    <a:lnTo>
                      <a:pt x="897" y="1836"/>
                    </a:lnTo>
                    <a:cubicBezTo>
                      <a:pt x="898" y="1836"/>
                      <a:pt x="899" y="1836"/>
                      <a:pt x="899" y="1836"/>
                    </a:cubicBezTo>
                    <a:lnTo>
                      <a:pt x="899" y="1836"/>
                    </a:lnTo>
                    <a:cubicBezTo>
                      <a:pt x="900" y="1836"/>
                      <a:pt x="900" y="1835"/>
                      <a:pt x="900" y="1835"/>
                    </a:cubicBezTo>
                    <a:lnTo>
                      <a:pt x="900" y="1835"/>
                    </a:lnTo>
                    <a:cubicBezTo>
                      <a:pt x="899" y="1835"/>
                      <a:pt x="898" y="1835"/>
                      <a:pt x="897" y="1836"/>
                    </a:cubicBezTo>
                    <a:lnTo>
                      <a:pt x="897" y="1836"/>
                    </a:lnTo>
                    <a:cubicBezTo>
                      <a:pt x="895" y="1835"/>
                      <a:pt x="893" y="1835"/>
                      <a:pt x="891" y="1835"/>
                    </a:cubicBezTo>
                    <a:lnTo>
                      <a:pt x="891" y="1835"/>
                    </a:lnTo>
                    <a:cubicBezTo>
                      <a:pt x="888" y="1832"/>
                      <a:pt x="884" y="1828"/>
                      <a:pt x="880" y="1823"/>
                    </a:cubicBezTo>
                    <a:cubicBezTo>
                      <a:pt x="867" y="1823"/>
                      <a:pt x="855" y="1816"/>
                      <a:pt x="843" y="1810"/>
                    </a:cubicBezTo>
                    <a:lnTo>
                      <a:pt x="843" y="1810"/>
                    </a:lnTo>
                    <a:cubicBezTo>
                      <a:pt x="845" y="1811"/>
                      <a:pt x="847" y="1811"/>
                      <a:pt x="848" y="1811"/>
                    </a:cubicBezTo>
                    <a:cubicBezTo>
                      <a:pt x="857" y="1811"/>
                      <a:pt x="832" y="1796"/>
                      <a:pt x="817" y="1781"/>
                    </a:cubicBezTo>
                    <a:cubicBezTo>
                      <a:pt x="817" y="1781"/>
                      <a:pt x="814" y="1781"/>
                      <a:pt x="810" y="1780"/>
                    </a:cubicBezTo>
                    <a:lnTo>
                      <a:pt x="810" y="1780"/>
                    </a:lnTo>
                    <a:cubicBezTo>
                      <a:pt x="812" y="1783"/>
                      <a:pt x="812" y="1785"/>
                      <a:pt x="811" y="1785"/>
                    </a:cubicBezTo>
                    <a:cubicBezTo>
                      <a:pt x="810" y="1785"/>
                      <a:pt x="809" y="1783"/>
                      <a:pt x="806" y="1779"/>
                    </a:cubicBezTo>
                    <a:lnTo>
                      <a:pt x="806" y="1779"/>
                    </a:lnTo>
                    <a:cubicBezTo>
                      <a:pt x="807" y="1779"/>
                      <a:pt x="809" y="1780"/>
                      <a:pt x="810" y="1780"/>
                    </a:cubicBezTo>
                    <a:lnTo>
                      <a:pt x="810" y="1780"/>
                    </a:lnTo>
                    <a:cubicBezTo>
                      <a:pt x="808" y="1776"/>
                      <a:pt x="803" y="1768"/>
                      <a:pt x="796" y="1761"/>
                    </a:cubicBezTo>
                    <a:lnTo>
                      <a:pt x="796" y="1761"/>
                    </a:lnTo>
                    <a:cubicBezTo>
                      <a:pt x="800" y="1769"/>
                      <a:pt x="803" y="1775"/>
                      <a:pt x="806" y="1779"/>
                    </a:cubicBezTo>
                    <a:lnTo>
                      <a:pt x="806" y="1779"/>
                    </a:lnTo>
                    <a:cubicBezTo>
                      <a:pt x="801" y="1776"/>
                      <a:pt x="796" y="1771"/>
                      <a:pt x="796" y="1761"/>
                    </a:cubicBezTo>
                    <a:lnTo>
                      <a:pt x="796" y="1761"/>
                    </a:lnTo>
                    <a:cubicBezTo>
                      <a:pt x="796" y="1761"/>
                      <a:pt x="796" y="1761"/>
                      <a:pt x="796" y="1761"/>
                    </a:cubicBezTo>
                    <a:cubicBezTo>
                      <a:pt x="796" y="1761"/>
                      <a:pt x="796" y="1734"/>
                      <a:pt x="796" y="1719"/>
                    </a:cubicBezTo>
                    <a:cubicBezTo>
                      <a:pt x="796" y="1698"/>
                      <a:pt x="796" y="1677"/>
                      <a:pt x="796" y="1656"/>
                    </a:cubicBezTo>
                    <a:cubicBezTo>
                      <a:pt x="796" y="1635"/>
                      <a:pt x="796" y="1614"/>
                      <a:pt x="817" y="1572"/>
                    </a:cubicBezTo>
                    <a:cubicBezTo>
                      <a:pt x="817" y="1551"/>
                      <a:pt x="817" y="1530"/>
                      <a:pt x="838" y="1509"/>
                    </a:cubicBezTo>
                    <a:cubicBezTo>
                      <a:pt x="838" y="1489"/>
                      <a:pt x="838" y="1468"/>
                      <a:pt x="859" y="1447"/>
                    </a:cubicBezTo>
                    <a:cubicBezTo>
                      <a:pt x="880" y="1384"/>
                      <a:pt x="921" y="1321"/>
                      <a:pt x="942" y="1258"/>
                    </a:cubicBezTo>
                    <a:cubicBezTo>
                      <a:pt x="1068" y="1007"/>
                      <a:pt x="1193" y="714"/>
                      <a:pt x="1089" y="421"/>
                    </a:cubicBezTo>
                    <a:cubicBezTo>
                      <a:pt x="1026" y="170"/>
                      <a:pt x="817" y="24"/>
                      <a:pt x="566" y="3"/>
                    </a:cubicBezTo>
                    <a:cubicBezTo>
                      <a:pt x="549" y="1"/>
                      <a:pt x="532" y="1"/>
                      <a:pt x="5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 name="Google Shape;1473;p39"/>
            <p:cNvGrpSpPr/>
            <p:nvPr/>
          </p:nvGrpSpPr>
          <p:grpSpPr>
            <a:xfrm>
              <a:off x="6574962" y="190113"/>
              <a:ext cx="140447" cy="157391"/>
              <a:chOff x="4739355" y="3111737"/>
              <a:chExt cx="153393" cy="171899"/>
            </a:xfrm>
          </p:grpSpPr>
          <p:sp>
            <p:nvSpPr>
              <p:cNvPr id="1474" name="Google Shape;1474;p39"/>
              <p:cNvSpPr/>
              <p:nvPr/>
            </p:nvSpPr>
            <p:spPr>
              <a:xfrm rot="-1676928">
                <a:off x="4768106" y="3126165"/>
                <a:ext cx="89478" cy="144955"/>
              </a:xfrm>
              <a:custGeom>
                <a:rect b="b" l="l" r="r" t="t"/>
                <a:pathLst>
                  <a:path extrusionOk="0" h="5798" w="3579">
                    <a:moveTo>
                      <a:pt x="2055" y="3732"/>
                    </a:moveTo>
                    <a:cubicBezTo>
                      <a:pt x="2258" y="3732"/>
                      <a:pt x="2458" y="3776"/>
                      <a:pt x="2637" y="3873"/>
                    </a:cubicBezTo>
                    <a:cubicBezTo>
                      <a:pt x="2846" y="3998"/>
                      <a:pt x="3097" y="4249"/>
                      <a:pt x="3034" y="4521"/>
                    </a:cubicBezTo>
                    <a:cubicBezTo>
                      <a:pt x="2951" y="4814"/>
                      <a:pt x="2616" y="5003"/>
                      <a:pt x="2365" y="5107"/>
                    </a:cubicBezTo>
                    <a:cubicBezTo>
                      <a:pt x="2115" y="5218"/>
                      <a:pt x="1848" y="5272"/>
                      <a:pt x="1582" y="5272"/>
                    </a:cubicBezTo>
                    <a:cubicBezTo>
                      <a:pt x="1246" y="5272"/>
                      <a:pt x="911" y="5187"/>
                      <a:pt x="607" y="5024"/>
                    </a:cubicBezTo>
                    <a:cubicBezTo>
                      <a:pt x="590" y="5014"/>
                      <a:pt x="573" y="5006"/>
                      <a:pt x="556" y="5000"/>
                    </a:cubicBezTo>
                    <a:lnTo>
                      <a:pt x="556" y="5000"/>
                    </a:lnTo>
                    <a:cubicBezTo>
                      <a:pt x="571" y="4970"/>
                      <a:pt x="582" y="4936"/>
                      <a:pt x="586" y="4898"/>
                    </a:cubicBezTo>
                    <a:cubicBezTo>
                      <a:pt x="667" y="4222"/>
                      <a:pt x="1378" y="3732"/>
                      <a:pt x="2055" y="3732"/>
                    </a:cubicBezTo>
                    <a:close/>
                    <a:moveTo>
                      <a:pt x="617" y="1"/>
                    </a:moveTo>
                    <a:cubicBezTo>
                      <a:pt x="516" y="1"/>
                      <a:pt x="423" y="58"/>
                      <a:pt x="398" y="190"/>
                    </a:cubicBezTo>
                    <a:cubicBezTo>
                      <a:pt x="126" y="1739"/>
                      <a:pt x="1" y="3329"/>
                      <a:pt x="63" y="4898"/>
                    </a:cubicBezTo>
                    <a:cubicBezTo>
                      <a:pt x="63" y="5040"/>
                      <a:pt x="140" y="5122"/>
                      <a:pt x="235" y="5148"/>
                    </a:cubicBezTo>
                    <a:lnTo>
                      <a:pt x="235" y="5148"/>
                    </a:lnTo>
                    <a:cubicBezTo>
                      <a:pt x="186" y="5254"/>
                      <a:pt x="202" y="5387"/>
                      <a:pt x="335" y="5463"/>
                    </a:cubicBezTo>
                    <a:cubicBezTo>
                      <a:pt x="726" y="5686"/>
                      <a:pt x="1163" y="5798"/>
                      <a:pt x="1603" y="5798"/>
                    </a:cubicBezTo>
                    <a:cubicBezTo>
                      <a:pt x="1823" y="5798"/>
                      <a:pt x="2044" y="5770"/>
                      <a:pt x="2260" y="5714"/>
                    </a:cubicBezTo>
                    <a:cubicBezTo>
                      <a:pt x="2825" y="5547"/>
                      <a:pt x="3558" y="5128"/>
                      <a:pt x="3578" y="4459"/>
                    </a:cubicBezTo>
                    <a:cubicBezTo>
                      <a:pt x="3578" y="3873"/>
                      <a:pt x="3034" y="3413"/>
                      <a:pt x="2511" y="3287"/>
                    </a:cubicBezTo>
                    <a:cubicBezTo>
                      <a:pt x="2355" y="3241"/>
                      <a:pt x="2194" y="3220"/>
                      <a:pt x="2033" y="3220"/>
                    </a:cubicBezTo>
                    <a:cubicBezTo>
                      <a:pt x="1678" y="3220"/>
                      <a:pt x="1322" y="3323"/>
                      <a:pt x="1005" y="3496"/>
                    </a:cubicBezTo>
                    <a:cubicBezTo>
                      <a:pt x="845" y="3592"/>
                      <a:pt x="704" y="3705"/>
                      <a:pt x="581" y="3833"/>
                    </a:cubicBezTo>
                    <a:lnTo>
                      <a:pt x="581" y="3833"/>
                    </a:lnTo>
                    <a:cubicBezTo>
                      <a:pt x="601" y="2661"/>
                      <a:pt x="708" y="1493"/>
                      <a:pt x="900" y="337"/>
                    </a:cubicBezTo>
                    <a:cubicBezTo>
                      <a:pt x="938" y="134"/>
                      <a:pt x="770" y="1"/>
                      <a:pt x="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9"/>
              <p:cNvSpPr/>
              <p:nvPr/>
            </p:nvSpPr>
            <p:spPr>
              <a:xfrm rot="-1676928">
                <a:off x="4831544" y="3121031"/>
                <a:ext cx="52327" cy="50902"/>
              </a:xfrm>
              <a:custGeom>
                <a:rect b="b" l="l" r="r" t="t"/>
                <a:pathLst>
                  <a:path extrusionOk="0" h="2036" w="2093">
                    <a:moveTo>
                      <a:pt x="837" y="713"/>
                    </a:moveTo>
                    <a:cubicBezTo>
                      <a:pt x="825" y="725"/>
                      <a:pt x="820" y="737"/>
                      <a:pt x="822" y="737"/>
                    </a:cubicBezTo>
                    <a:cubicBezTo>
                      <a:pt x="823" y="737"/>
                      <a:pt x="829" y="731"/>
                      <a:pt x="837" y="713"/>
                    </a:cubicBezTo>
                    <a:close/>
                    <a:moveTo>
                      <a:pt x="828" y="0"/>
                    </a:moveTo>
                    <a:cubicBezTo>
                      <a:pt x="563" y="0"/>
                      <a:pt x="301" y="99"/>
                      <a:pt x="105" y="295"/>
                    </a:cubicBezTo>
                    <a:cubicBezTo>
                      <a:pt x="0" y="399"/>
                      <a:pt x="0" y="588"/>
                      <a:pt x="105" y="671"/>
                    </a:cubicBezTo>
                    <a:cubicBezTo>
                      <a:pt x="157" y="724"/>
                      <a:pt x="220" y="750"/>
                      <a:pt x="286" y="750"/>
                    </a:cubicBezTo>
                    <a:cubicBezTo>
                      <a:pt x="351" y="750"/>
                      <a:pt x="419" y="724"/>
                      <a:pt x="482" y="671"/>
                    </a:cubicBezTo>
                    <a:cubicBezTo>
                      <a:pt x="482" y="650"/>
                      <a:pt x="503" y="650"/>
                      <a:pt x="524" y="629"/>
                    </a:cubicBezTo>
                    <a:cubicBezTo>
                      <a:pt x="544" y="609"/>
                      <a:pt x="586" y="588"/>
                      <a:pt x="607" y="567"/>
                    </a:cubicBezTo>
                    <a:cubicBezTo>
                      <a:pt x="628" y="567"/>
                      <a:pt x="649" y="567"/>
                      <a:pt x="649" y="546"/>
                    </a:cubicBezTo>
                    <a:cubicBezTo>
                      <a:pt x="691" y="546"/>
                      <a:pt x="733" y="525"/>
                      <a:pt x="754" y="525"/>
                    </a:cubicBezTo>
                    <a:lnTo>
                      <a:pt x="893" y="525"/>
                    </a:lnTo>
                    <a:cubicBezTo>
                      <a:pt x="885" y="558"/>
                      <a:pt x="872" y="590"/>
                      <a:pt x="858" y="629"/>
                    </a:cubicBezTo>
                    <a:cubicBezTo>
                      <a:pt x="858" y="650"/>
                      <a:pt x="837" y="692"/>
                      <a:pt x="837" y="713"/>
                    </a:cubicBezTo>
                    <a:cubicBezTo>
                      <a:pt x="837" y="734"/>
                      <a:pt x="816" y="734"/>
                      <a:pt x="816" y="755"/>
                    </a:cubicBezTo>
                    <a:cubicBezTo>
                      <a:pt x="796" y="797"/>
                      <a:pt x="754" y="860"/>
                      <a:pt x="733" y="901"/>
                    </a:cubicBezTo>
                    <a:cubicBezTo>
                      <a:pt x="716" y="918"/>
                      <a:pt x="699" y="935"/>
                      <a:pt x="693" y="952"/>
                    </a:cubicBezTo>
                    <a:lnTo>
                      <a:pt x="693" y="952"/>
                    </a:lnTo>
                    <a:cubicBezTo>
                      <a:pt x="685" y="959"/>
                      <a:pt x="663" y="985"/>
                      <a:pt x="649" y="985"/>
                    </a:cubicBezTo>
                    <a:cubicBezTo>
                      <a:pt x="628" y="1048"/>
                      <a:pt x="586" y="1090"/>
                      <a:pt x="524" y="1111"/>
                    </a:cubicBezTo>
                    <a:cubicBezTo>
                      <a:pt x="524" y="1132"/>
                      <a:pt x="503" y="1132"/>
                      <a:pt x="503" y="1153"/>
                    </a:cubicBezTo>
                    <a:cubicBezTo>
                      <a:pt x="482" y="1173"/>
                      <a:pt x="461" y="1173"/>
                      <a:pt x="419" y="1194"/>
                    </a:cubicBezTo>
                    <a:cubicBezTo>
                      <a:pt x="377" y="1236"/>
                      <a:pt x="314" y="1257"/>
                      <a:pt x="272" y="1278"/>
                    </a:cubicBezTo>
                    <a:cubicBezTo>
                      <a:pt x="168" y="1320"/>
                      <a:pt x="126" y="1445"/>
                      <a:pt x="147" y="1550"/>
                    </a:cubicBezTo>
                    <a:cubicBezTo>
                      <a:pt x="147" y="1634"/>
                      <a:pt x="231" y="1738"/>
                      <a:pt x="335" y="1759"/>
                    </a:cubicBezTo>
                    <a:cubicBezTo>
                      <a:pt x="796" y="1843"/>
                      <a:pt x="1256" y="1948"/>
                      <a:pt x="1737" y="2031"/>
                    </a:cubicBezTo>
                    <a:cubicBezTo>
                      <a:pt x="1753" y="2034"/>
                      <a:pt x="1769" y="2035"/>
                      <a:pt x="1786" y="2035"/>
                    </a:cubicBezTo>
                    <a:cubicBezTo>
                      <a:pt x="1902" y="2035"/>
                      <a:pt x="2033" y="1971"/>
                      <a:pt x="2051" y="1843"/>
                    </a:cubicBezTo>
                    <a:cubicBezTo>
                      <a:pt x="2093" y="1717"/>
                      <a:pt x="2009" y="1550"/>
                      <a:pt x="1863" y="1529"/>
                    </a:cubicBezTo>
                    <a:cubicBezTo>
                      <a:pt x="1585" y="1479"/>
                      <a:pt x="1308" y="1421"/>
                      <a:pt x="1025" y="1364"/>
                    </a:cubicBezTo>
                    <a:lnTo>
                      <a:pt x="1025" y="1364"/>
                    </a:lnTo>
                    <a:cubicBezTo>
                      <a:pt x="1276" y="1082"/>
                      <a:pt x="1423" y="714"/>
                      <a:pt x="1423" y="337"/>
                    </a:cubicBezTo>
                    <a:cubicBezTo>
                      <a:pt x="1423" y="253"/>
                      <a:pt x="1381" y="148"/>
                      <a:pt x="1298" y="106"/>
                    </a:cubicBezTo>
                    <a:cubicBezTo>
                      <a:pt x="1149" y="36"/>
                      <a:pt x="988" y="0"/>
                      <a:pt x="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 name="Google Shape;1476;p39"/>
            <p:cNvGrpSpPr/>
            <p:nvPr/>
          </p:nvGrpSpPr>
          <p:grpSpPr>
            <a:xfrm flipH="1">
              <a:off x="5992403" y="148066"/>
              <a:ext cx="381851" cy="436581"/>
              <a:chOff x="844408" y="1323675"/>
              <a:chExt cx="417050" cy="476825"/>
            </a:xfrm>
          </p:grpSpPr>
          <p:sp>
            <p:nvSpPr>
              <p:cNvPr id="1477" name="Google Shape;1477;p39"/>
              <p:cNvSpPr/>
              <p:nvPr/>
            </p:nvSpPr>
            <p:spPr>
              <a:xfrm>
                <a:off x="844408" y="1323675"/>
                <a:ext cx="417050" cy="476825"/>
              </a:xfrm>
              <a:custGeom>
                <a:rect b="b" l="l" r="r" t="t"/>
                <a:pathLst>
                  <a:path extrusionOk="0" h="19073" w="16682">
                    <a:moveTo>
                      <a:pt x="11786" y="521"/>
                    </a:moveTo>
                    <a:cubicBezTo>
                      <a:pt x="12172" y="521"/>
                      <a:pt x="12452" y="701"/>
                      <a:pt x="12769" y="899"/>
                    </a:cubicBezTo>
                    <a:cubicBezTo>
                      <a:pt x="13167" y="1151"/>
                      <a:pt x="13543" y="1402"/>
                      <a:pt x="13941" y="1653"/>
                    </a:cubicBezTo>
                    <a:cubicBezTo>
                      <a:pt x="14318" y="1904"/>
                      <a:pt x="14715" y="2155"/>
                      <a:pt x="15092" y="2406"/>
                    </a:cubicBezTo>
                    <a:cubicBezTo>
                      <a:pt x="15364" y="2573"/>
                      <a:pt x="15678" y="2720"/>
                      <a:pt x="15845" y="3013"/>
                    </a:cubicBezTo>
                    <a:cubicBezTo>
                      <a:pt x="15970" y="3201"/>
                      <a:pt x="16033" y="3431"/>
                      <a:pt x="16012" y="3661"/>
                    </a:cubicBezTo>
                    <a:cubicBezTo>
                      <a:pt x="15993" y="3836"/>
                      <a:pt x="15937" y="4191"/>
                      <a:pt x="15746" y="4191"/>
                    </a:cubicBezTo>
                    <a:cubicBezTo>
                      <a:pt x="15731" y="4191"/>
                      <a:pt x="15715" y="4189"/>
                      <a:pt x="15698" y="4184"/>
                    </a:cubicBezTo>
                    <a:cubicBezTo>
                      <a:pt x="15615" y="4164"/>
                      <a:pt x="15510" y="4080"/>
                      <a:pt x="15426" y="4017"/>
                    </a:cubicBezTo>
                    <a:lnTo>
                      <a:pt x="14987" y="3745"/>
                    </a:lnTo>
                    <a:cubicBezTo>
                      <a:pt x="14757" y="3599"/>
                      <a:pt x="14527" y="3452"/>
                      <a:pt x="14297" y="3306"/>
                    </a:cubicBezTo>
                    <a:cubicBezTo>
                      <a:pt x="14263" y="3279"/>
                      <a:pt x="14222" y="3267"/>
                      <a:pt x="14181" y="3267"/>
                    </a:cubicBezTo>
                    <a:cubicBezTo>
                      <a:pt x="14093" y="3267"/>
                      <a:pt x="13998" y="3319"/>
                      <a:pt x="13941" y="3389"/>
                    </a:cubicBezTo>
                    <a:cubicBezTo>
                      <a:pt x="13376" y="4268"/>
                      <a:pt x="12832" y="5147"/>
                      <a:pt x="12267" y="6026"/>
                    </a:cubicBezTo>
                    <a:cubicBezTo>
                      <a:pt x="11493" y="7218"/>
                      <a:pt x="10698" y="8369"/>
                      <a:pt x="10468" y="9813"/>
                    </a:cubicBezTo>
                    <a:cubicBezTo>
                      <a:pt x="10133" y="11905"/>
                      <a:pt x="9861" y="13998"/>
                      <a:pt x="9547" y="16090"/>
                    </a:cubicBezTo>
                    <a:cubicBezTo>
                      <a:pt x="9429" y="16894"/>
                      <a:pt x="9312" y="17715"/>
                      <a:pt x="9194" y="18539"/>
                    </a:cubicBezTo>
                    <a:lnTo>
                      <a:pt x="9194" y="18539"/>
                    </a:lnTo>
                    <a:cubicBezTo>
                      <a:pt x="9059" y="18553"/>
                      <a:pt x="8925" y="18560"/>
                      <a:pt x="8792" y="18560"/>
                    </a:cubicBezTo>
                    <a:cubicBezTo>
                      <a:pt x="8042" y="18560"/>
                      <a:pt x="7338" y="18329"/>
                      <a:pt x="6701" y="17910"/>
                    </a:cubicBezTo>
                    <a:cubicBezTo>
                      <a:pt x="6283" y="17638"/>
                      <a:pt x="5843" y="17366"/>
                      <a:pt x="5404" y="17094"/>
                    </a:cubicBezTo>
                    <a:cubicBezTo>
                      <a:pt x="4337" y="16404"/>
                      <a:pt x="3291" y="15713"/>
                      <a:pt x="2224" y="15044"/>
                    </a:cubicBezTo>
                    <a:cubicBezTo>
                      <a:pt x="1464" y="14557"/>
                      <a:pt x="904" y="13889"/>
                      <a:pt x="611" y="13039"/>
                    </a:cubicBezTo>
                    <a:lnTo>
                      <a:pt x="611" y="13039"/>
                    </a:lnTo>
                    <a:cubicBezTo>
                      <a:pt x="2348" y="11908"/>
                      <a:pt x="4085" y="10777"/>
                      <a:pt x="5802" y="9666"/>
                    </a:cubicBezTo>
                    <a:cubicBezTo>
                      <a:pt x="6534" y="9185"/>
                      <a:pt x="7245" y="8725"/>
                      <a:pt x="7957" y="8244"/>
                    </a:cubicBezTo>
                    <a:cubicBezTo>
                      <a:pt x="8710" y="7762"/>
                      <a:pt x="9338" y="7156"/>
                      <a:pt x="9819" y="6402"/>
                    </a:cubicBezTo>
                    <a:cubicBezTo>
                      <a:pt x="10028" y="6088"/>
                      <a:pt x="10216" y="5775"/>
                      <a:pt x="10426" y="5440"/>
                    </a:cubicBezTo>
                    <a:cubicBezTo>
                      <a:pt x="11074" y="4415"/>
                      <a:pt x="11744" y="3389"/>
                      <a:pt x="12393" y="2385"/>
                    </a:cubicBezTo>
                    <a:cubicBezTo>
                      <a:pt x="12476" y="2259"/>
                      <a:pt x="12413" y="2092"/>
                      <a:pt x="12309" y="2008"/>
                    </a:cubicBezTo>
                    <a:lnTo>
                      <a:pt x="11493" y="1506"/>
                    </a:lnTo>
                    <a:cubicBezTo>
                      <a:pt x="11305" y="1381"/>
                      <a:pt x="11137" y="1276"/>
                      <a:pt x="10949" y="1151"/>
                    </a:cubicBezTo>
                    <a:cubicBezTo>
                      <a:pt x="10904" y="1121"/>
                      <a:pt x="10859" y="1091"/>
                      <a:pt x="10815" y="1061"/>
                    </a:cubicBezTo>
                    <a:lnTo>
                      <a:pt x="10815" y="1061"/>
                    </a:lnTo>
                    <a:cubicBezTo>
                      <a:pt x="10977" y="765"/>
                      <a:pt x="11435" y="559"/>
                      <a:pt x="11723" y="523"/>
                    </a:cubicBezTo>
                    <a:cubicBezTo>
                      <a:pt x="11744" y="522"/>
                      <a:pt x="11765" y="521"/>
                      <a:pt x="11786" y="521"/>
                    </a:cubicBezTo>
                    <a:close/>
                    <a:moveTo>
                      <a:pt x="11836" y="1"/>
                    </a:moveTo>
                    <a:cubicBezTo>
                      <a:pt x="11247" y="1"/>
                      <a:pt x="10712" y="302"/>
                      <a:pt x="10384" y="795"/>
                    </a:cubicBezTo>
                    <a:cubicBezTo>
                      <a:pt x="10237" y="1025"/>
                      <a:pt x="10196" y="1255"/>
                      <a:pt x="10447" y="1443"/>
                    </a:cubicBezTo>
                    <a:cubicBezTo>
                      <a:pt x="10593" y="1548"/>
                      <a:pt x="10760" y="1653"/>
                      <a:pt x="10907" y="1757"/>
                    </a:cubicBezTo>
                    <a:cubicBezTo>
                      <a:pt x="11210" y="1942"/>
                      <a:pt x="11512" y="2127"/>
                      <a:pt x="11815" y="2323"/>
                    </a:cubicBezTo>
                    <a:lnTo>
                      <a:pt x="11815" y="2323"/>
                    </a:lnTo>
                    <a:cubicBezTo>
                      <a:pt x="11296" y="3114"/>
                      <a:pt x="10779" y="3921"/>
                      <a:pt x="10279" y="4728"/>
                    </a:cubicBezTo>
                    <a:cubicBezTo>
                      <a:pt x="9547" y="5858"/>
                      <a:pt x="8898" y="7009"/>
                      <a:pt x="7727" y="7783"/>
                    </a:cubicBezTo>
                    <a:cubicBezTo>
                      <a:pt x="5948" y="8955"/>
                      <a:pt x="4170" y="10106"/>
                      <a:pt x="2370" y="11257"/>
                    </a:cubicBezTo>
                    <a:cubicBezTo>
                      <a:pt x="1643" y="11734"/>
                      <a:pt x="916" y="12212"/>
                      <a:pt x="189" y="12690"/>
                    </a:cubicBezTo>
                    <a:lnTo>
                      <a:pt x="189" y="12690"/>
                    </a:lnTo>
                    <a:cubicBezTo>
                      <a:pt x="80" y="12736"/>
                      <a:pt x="1" y="12843"/>
                      <a:pt x="48" y="12993"/>
                    </a:cubicBezTo>
                    <a:cubicBezTo>
                      <a:pt x="320" y="13998"/>
                      <a:pt x="968" y="14835"/>
                      <a:pt x="1847" y="15420"/>
                    </a:cubicBezTo>
                    <a:cubicBezTo>
                      <a:pt x="2224" y="15672"/>
                      <a:pt x="2621" y="15923"/>
                      <a:pt x="2998" y="16153"/>
                    </a:cubicBezTo>
                    <a:cubicBezTo>
                      <a:pt x="4149" y="16885"/>
                      <a:pt x="5279" y="17617"/>
                      <a:pt x="6429" y="18350"/>
                    </a:cubicBezTo>
                    <a:cubicBezTo>
                      <a:pt x="7155" y="18828"/>
                      <a:pt x="7959" y="19072"/>
                      <a:pt x="8800" y="19072"/>
                    </a:cubicBezTo>
                    <a:cubicBezTo>
                      <a:pt x="9025" y="19072"/>
                      <a:pt x="9254" y="19055"/>
                      <a:pt x="9484" y="19019"/>
                    </a:cubicBezTo>
                    <a:cubicBezTo>
                      <a:pt x="9568" y="19019"/>
                      <a:pt x="9652" y="18915"/>
                      <a:pt x="9672" y="18831"/>
                    </a:cubicBezTo>
                    <a:cubicBezTo>
                      <a:pt x="9986" y="16760"/>
                      <a:pt x="10279" y="14688"/>
                      <a:pt x="10593" y="12638"/>
                    </a:cubicBezTo>
                    <a:cubicBezTo>
                      <a:pt x="10719" y="11780"/>
                      <a:pt x="10844" y="10922"/>
                      <a:pt x="10970" y="10064"/>
                    </a:cubicBezTo>
                    <a:cubicBezTo>
                      <a:pt x="11095" y="9185"/>
                      <a:pt x="11388" y="8348"/>
                      <a:pt x="11869" y="7616"/>
                    </a:cubicBezTo>
                    <a:cubicBezTo>
                      <a:pt x="12079" y="7302"/>
                      <a:pt x="12267" y="6988"/>
                      <a:pt x="12476" y="6653"/>
                    </a:cubicBezTo>
                    <a:cubicBezTo>
                      <a:pt x="13078" y="5742"/>
                      <a:pt x="13661" y="4812"/>
                      <a:pt x="14260" y="3881"/>
                    </a:cubicBezTo>
                    <a:lnTo>
                      <a:pt x="14260" y="3881"/>
                    </a:lnTo>
                    <a:cubicBezTo>
                      <a:pt x="14517" y="4046"/>
                      <a:pt x="14766" y="4213"/>
                      <a:pt x="15029" y="4394"/>
                    </a:cubicBezTo>
                    <a:cubicBezTo>
                      <a:pt x="15262" y="4544"/>
                      <a:pt x="15539" y="4740"/>
                      <a:pt x="15808" y="4740"/>
                    </a:cubicBezTo>
                    <a:cubicBezTo>
                      <a:pt x="15951" y="4740"/>
                      <a:pt x="16091" y="4685"/>
                      <a:pt x="16222" y="4540"/>
                    </a:cubicBezTo>
                    <a:cubicBezTo>
                      <a:pt x="16682" y="4017"/>
                      <a:pt x="16598" y="3159"/>
                      <a:pt x="16222" y="2636"/>
                    </a:cubicBezTo>
                    <a:cubicBezTo>
                      <a:pt x="15970" y="2280"/>
                      <a:pt x="15573" y="2071"/>
                      <a:pt x="15238" y="1862"/>
                    </a:cubicBezTo>
                    <a:lnTo>
                      <a:pt x="13250" y="586"/>
                    </a:lnTo>
                    <a:cubicBezTo>
                      <a:pt x="12874" y="355"/>
                      <a:pt x="12539" y="83"/>
                      <a:pt x="12100" y="21"/>
                    </a:cubicBezTo>
                    <a:cubicBezTo>
                      <a:pt x="12011" y="7"/>
                      <a:pt x="11923" y="1"/>
                      <a:pt x="118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9"/>
              <p:cNvSpPr/>
              <p:nvPr/>
            </p:nvSpPr>
            <p:spPr>
              <a:xfrm>
                <a:off x="905158" y="1599425"/>
                <a:ext cx="195400" cy="112875"/>
              </a:xfrm>
              <a:custGeom>
                <a:rect b="b" l="l" r="r" t="t"/>
                <a:pathLst>
                  <a:path extrusionOk="0" h="4515" w="7816">
                    <a:moveTo>
                      <a:pt x="883" y="0"/>
                    </a:moveTo>
                    <a:cubicBezTo>
                      <a:pt x="688" y="0"/>
                      <a:pt x="491" y="20"/>
                      <a:pt x="296" y="59"/>
                    </a:cubicBezTo>
                    <a:cubicBezTo>
                      <a:pt x="0" y="118"/>
                      <a:pt x="94" y="567"/>
                      <a:pt x="386" y="567"/>
                    </a:cubicBezTo>
                    <a:cubicBezTo>
                      <a:pt x="404" y="567"/>
                      <a:pt x="423" y="565"/>
                      <a:pt x="442" y="561"/>
                    </a:cubicBezTo>
                    <a:cubicBezTo>
                      <a:pt x="587" y="534"/>
                      <a:pt x="732" y="521"/>
                      <a:pt x="875" y="521"/>
                    </a:cubicBezTo>
                    <a:cubicBezTo>
                      <a:pt x="1498" y="521"/>
                      <a:pt x="2092" y="776"/>
                      <a:pt x="2535" y="1252"/>
                    </a:cubicBezTo>
                    <a:cubicBezTo>
                      <a:pt x="2974" y="1712"/>
                      <a:pt x="3309" y="2319"/>
                      <a:pt x="3957" y="2549"/>
                    </a:cubicBezTo>
                    <a:cubicBezTo>
                      <a:pt x="4313" y="2696"/>
                      <a:pt x="4711" y="2675"/>
                      <a:pt x="5087" y="2800"/>
                    </a:cubicBezTo>
                    <a:cubicBezTo>
                      <a:pt x="5401" y="2905"/>
                      <a:pt x="5652" y="3135"/>
                      <a:pt x="5903" y="3344"/>
                    </a:cubicBezTo>
                    <a:cubicBezTo>
                      <a:pt x="6364" y="3784"/>
                      <a:pt x="6782" y="4244"/>
                      <a:pt x="7410" y="4495"/>
                    </a:cubicBezTo>
                    <a:cubicBezTo>
                      <a:pt x="7443" y="4508"/>
                      <a:pt x="7474" y="4514"/>
                      <a:pt x="7503" y="4514"/>
                    </a:cubicBezTo>
                    <a:cubicBezTo>
                      <a:pt x="7745" y="4514"/>
                      <a:pt x="7816" y="4086"/>
                      <a:pt x="7535" y="3993"/>
                    </a:cubicBezTo>
                    <a:cubicBezTo>
                      <a:pt x="6887" y="3742"/>
                      <a:pt x="6468" y="3114"/>
                      <a:pt x="5945" y="2696"/>
                    </a:cubicBezTo>
                    <a:cubicBezTo>
                      <a:pt x="5694" y="2507"/>
                      <a:pt x="5422" y="2340"/>
                      <a:pt x="5108" y="2256"/>
                    </a:cubicBezTo>
                    <a:cubicBezTo>
                      <a:pt x="4711" y="2152"/>
                      <a:pt x="4271" y="2173"/>
                      <a:pt x="3895" y="1942"/>
                    </a:cubicBezTo>
                    <a:cubicBezTo>
                      <a:pt x="3309" y="1566"/>
                      <a:pt x="2995" y="854"/>
                      <a:pt x="2409" y="457"/>
                    </a:cubicBezTo>
                    <a:cubicBezTo>
                      <a:pt x="1949" y="150"/>
                      <a:pt x="1421" y="0"/>
                      <a:pt x="8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9"/>
              <p:cNvSpPr/>
              <p:nvPr/>
            </p:nvSpPr>
            <p:spPr>
              <a:xfrm>
                <a:off x="1069458" y="1581100"/>
                <a:ext cx="34550" cy="26125"/>
              </a:xfrm>
              <a:custGeom>
                <a:rect b="b" l="l" r="r" t="t"/>
                <a:pathLst>
                  <a:path extrusionOk="0" h="1045" w="1382">
                    <a:moveTo>
                      <a:pt x="290" y="0"/>
                    </a:moveTo>
                    <a:cubicBezTo>
                      <a:pt x="197" y="0"/>
                      <a:pt x="106" y="52"/>
                      <a:pt x="64" y="123"/>
                    </a:cubicBezTo>
                    <a:cubicBezTo>
                      <a:pt x="1" y="269"/>
                      <a:pt x="22" y="416"/>
                      <a:pt x="147" y="499"/>
                    </a:cubicBezTo>
                    <a:cubicBezTo>
                      <a:pt x="419" y="667"/>
                      <a:pt x="691" y="834"/>
                      <a:pt x="963" y="1001"/>
                    </a:cubicBezTo>
                    <a:cubicBezTo>
                      <a:pt x="1000" y="1031"/>
                      <a:pt x="1048" y="1045"/>
                      <a:pt x="1097" y="1045"/>
                    </a:cubicBezTo>
                    <a:cubicBezTo>
                      <a:pt x="1186" y="1045"/>
                      <a:pt x="1279" y="999"/>
                      <a:pt x="1319" y="918"/>
                    </a:cubicBezTo>
                    <a:cubicBezTo>
                      <a:pt x="1382" y="771"/>
                      <a:pt x="1340" y="625"/>
                      <a:pt x="1214" y="562"/>
                    </a:cubicBezTo>
                    <a:cubicBezTo>
                      <a:pt x="963" y="374"/>
                      <a:pt x="691" y="206"/>
                      <a:pt x="419" y="39"/>
                    </a:cubicBezTo>
                    <a:cubicBezTo>
                      <a:pt x="379" y="12"/>
                      <a:pt x="334" y="0"/>
                      <a:pt x="2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9"/>
              <p:cNvSpPr/>
              <p:nvPr/>
            </p:nvSpPr>
            <p:spPr>
              <a:xfrm>
                <a:off x="1083058" y="1553600"/>
                <a:ext cx="25150" cy="20650"/>
              </a:xfrm>
              <a:custGeom>
                <a:rect b="b" l="l" r="r" t="t"/>
                <a:pathLst>
                  <a:path extrusionOk="0" h="826" w="1006">
                    <a:moveTo>
                      <a:pt x="249" y="0"/>
                    </a:moveTo>
                    <a:cubicBezTo>
                      <a:pt x="228" y="0"/>
                      <a:pt x="208" y="3"/>
                      <a:pt x="189" y="9"/>
                    </a:cubicBezTo>
                    <a:cubicBezTo>
                      <a:pt x="147" y="30"/>
                      <a:pt x="64" y="72"/>
                      <a:pt x="43" y="135"/>
                    </a:cubicBezTo>
                    <a:cubicBezTo>
                      <a:pt x="1" y="197"/>
                      <a:pt x="1" y="260"/>
                      <a:pt x="22" y="344"/>
                    </a:cubicBezTo>
                    <a:cubicBezTo>
                      <a:pt x="43" y="407"/>
                      <a:pt x="85" y="448"/>
                      <a:pt x="126" y="490"/>
                    </a:cubicBezTo>
                    <a:cubicBezTo>
                      <a:pt x="294" y="595"/>
                      <a:pt x="440" y="700"/>
                      <a:pt x="608" y="783"/>
                    </a:cubicBezTo>
                    <a:cubicBezTo>
                      <a:pt x="650" y="825"/>
                      <a:pt x="733" y="825"/>
                      <a:pt x="796" y="825"/>
                    </a:cubicBezTo>
                    <a:cubicBezTo>
                      <a:pt x="859" y="804"/>
                      <a:pt x="922" y="762"/>
                      <a:pt x="963" y="700"/>
                    </a:cubicBezTo>
                    <a:cubicBezTo>
                      <a:pt x="984" y="637"/>
                      <a:pt x="1005" y="553"/>
                      <a:pt x="984" y="490"/>
                    </a:cubicBezTo>
                    <a:cubicBezTo>
                      <a:pt x="963" y="428"/>
                      <a:pt x="922" y="386"/>
                      <a:pt x="859" y="344"/>
                    </a:cubicBezTo>
                    <a:cubicBezTo>
                      <a:pt x="712" y="239"/>
                      <a:pt x="545" y="135"/>
                      <a:pt x="398" y="30"/>
                    </a:cubicBezTo>
                    <a:cubicBezTo>
                      <a:pt x="354" y="15"/>
                      <a:pt x="299" y="0"/>
                      <a:pt x="2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9"/>
              <p:cNvSpPr/>
              <p:nvPr/>
            </p:nvSpPr>
            <p:spPr>
              <a:xfrm>
                <a:off x="1093533" y="1516675"/>
                <a:ext cx="28800" cy="23775"/>
              </a:xfrm>
              <a:custGeom>
                <a:rect b="b" l="l" r="r" t="t"/>
                <a:pathLst>
                  <a:path extrusionOk="0" h="951" w="1152">
                    <a:moveTo>
                      <a:pt x="565" y="189"/>
                    </a:moveTo>
                    <a:cubicBezTo>
                      <a:pt x="573" y="194"/>
                      <a:pt x="581" y="200"/>
                      <a:pt x="588" y="205"/>
                    </a:cubicBezTo>
                    <a:lnTo>
                      <a:pt x="588" y="205"/>
                    </a:lnTo>
                    <a:cubicBezTo>
                      <a:pt x="582" y="196"/>
                      <a:pt x="577" y="189"/>
                      <a:pt x="565" y="189"/>
                    </a:cubicBezTo>
                    <a:close/>
                    <a:moveTo>
                      <a:pt x="251" y="1"/>
                    </a:moveTo>
                    <a:cubicBezTo>
                      <a:pt x="189" y="1"/>
                      <a:pt x="126" y="42"/>
                      <a:pt x="84" y="84"/>
                    </a:cubicBezTo>
                    <a:cubicBezTo>
                      <a:pt x="21" y="126"/>
                      <a:pt x="0" y="189"/>
                      <a:pt x="0" y="273"/>
                    </a:cubicBezTo>
                    <a:cubicBezTo>
                      <a:pt x="0" y="335"/>
                      <a:pt x="21" y="398"/>
                      <a:pt x="84" y="440"/>
                    </a:cubicBezTo>
                    <a:cubicBezTo>
                      <a:pt x="272" y="628"/>
                      <a:pt x="503" y="796"/>
                      <a:pt x="754" y="921"/>
                    </a:cubicBezTo>
                    <a:cubicBezTo>
                      <a:pt x="798" y="936"/>
                      <a:pt x="842" y="951"/>
                      <a:pt x="887" y="951"/>
                    </a:cubicBezTo>
                    <a:cubicBezTo>
                      <a:pt x="905" y="951"/>
                      <a:pt x="924" y="948"/>
                      <a:pt x="942" y="942"/>
                    </a:cubicBezTo>
                    <a:cubicBezTo>
                      <a:pt x="1005" y="921"/>
                      <a:pt x="1068" y="879"/>
                      <a:pt x="1109" y="817"/>
                    </a:cubicBezTo>
                    <a:cubicBezTo>
                      <a:pt x="1130" y="754"/>
                      <a:pt x="1151" y="691"/>
                      <a:pt x="1130" y="628"/>
                    </a:cubicBezTo>
                    <a:cubicBezTo>
                      <a:pt x="1109" y="565"/>
                      <a:pt x="1068" y="503"/>
                      <a:pt x="1005" y="461"/>
                    </a:cubicBezTo>
                    <a:cubicBezTo>
                      <a:pt x="866" y="382"/>
                      <a:pt x="727" y="302"/>
                      <a:pt x="588" y="205"/>
                    </a:cubicBezTo>
                    <a:lnTo>
                      <a:pt x="588" y="205"/>
                    </a:lnTo>
                    <a:cubicBezTo>
                      <a:pt x="593" y="212"/>
                      <a:pt x="598" y="222"/>
                      <a:pt x="607" y="231"/>
                    </a:cubicBezTo>
                    <a:cubicBezTo>
                      <a:pt x="565" y="189"/>
                      <a:pt x="503" y="126"/>
                      <a:pt x="440" y="84"/>
                    </a:cubicBezTo>
                    <a:cubicBezTo>
                      <a:pt x="398" y="42"/>
                      <a:pt x="335" y="1"/>
                      <a:pt x="2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9"/>
              <p:cNvSpPr/>
              <p:nvPr/>
            </p:nvSpPr>
            <p:spPr>
              <a:xfrm>
                <a:off x="1103983" y="1502550"/>
                <a:ext cx="26200" cy="18850"/>
              </a:xfrm>
              <a:custGeom>
                <a:rect b="b" l="l" r="r" t="t"/>
                <a:pathLst>
                  <a:path extrusionOk="0" h="754" w="1048">
                    <a:moveTo>
                      <a:pt x="398" y="42"/>
                    </a:moveTo>
                    <a:cubicBezTo>
                      <a:pt x="406" y="50"/>
                      <a:pt x="413" y="55"/>
                      <a:pt x="421" y="59"/>
                    </a:cubicBezTo>
                    <a:lnTo>
                      <a:pt x="421" y="59"/>
                    </a:lnTo>
                    <a:cubicBezTo>
                      <a:pt x="413" y="53"/>
                      <a:pt x="406" y="48"/>
                      <a:pt x="398" y="42"/>
                    </a:cubicBezTo>
                    <a:close/>
                    <a:moveTo>
                      <a:pt x="421" y="59"/>
                    </a:moveTo>
                    <a:cubicBezTo>
                      <a:pt x="433" y="68"/>
                      <a:pt x="446" y="76"/>
                      <a:pt x="459" y="84"/>
                    </a:cubicBezTo>
                    <a:lnTo>
                      <a:pt x="461" y="84"/>
                    </a:lnTo>
                    <a:cubicBezTo>
                      <a:pt x="448" y="71"/>
                      <a:pt x="434" y="66"/>
                      <a:pt x="421" y="59"/>
                    </a:cubicBezTo>
                    <a:close/>
                    <a:moveTo>
                      <a:pt x="252" y="1"/>
                    </a:moveTo>
                    <a:cubicBezTo>
                      <a:pt x="189" y="1"/>
                      <a:pt x="126" y="22"/>
                      <a:pt x="64" y="84"/>
                    </a:cubicBezTo>
                    <a:cubicBezTo>
                      <a:pt x="22" y="126"/>
                      <a:pt x="1" y="189"/>
                      <a:pt x="1" y="273"/>
                    </a:cubicBezTo>
                    <a:cubicBezTo>
                      <a:pt x="1" y="335"/>
                      <a:pt x="22" y="419"/>
                      <a:pt x="85" y="461"/>
                    </a:cubicBezTo>
                    <a:cubicBezTo>
                      <a:pt x="168" y="524"/>
                      <a:pt x="273" y="586"/>
                      <a:pt x="377" y="628"/>
                    </a:cubicBezTo>
                    <a:cubicBezTo>
                      <a:pt x="482" y="691"/>
                      <a:pt x="587" y="733"/>
                      <a:pt x="712" y="733"/>
                    </a:cubicBezTo>
                    <a:cubicBezTo>
                      <a:pt x="754" y="754"/>
                      <a:pt x="775" y="754"/>
                      <a:pt x="817" y="754"/>
                    </a:cubicBezTo>
                    <a:cubicBezTo>
                      <a:pt x="859" y="733"/>
                      <a:pt x="880" y="733"/>
                      <a:pt x="922" y="712"/>
                    </a:cubicBezTo>
                    <a:cubicBezTo>
                      <a:pt x="963" y="691"/>
                      <a:pt x="1026" y="628"/>
                      <a:pt x="1026" y="566"/>
                    </a:cubicBezTo>
                    <a:cubicBezTo>
                      <a:pt x="1047" y="482"/>
                      <a:pt x="1047" y="419"/>
                      <a:pt x="1005" y="356"/>
                    </a:cubicBezTo>
                    <a:cubicBezTo>
                      <a:pt x="963" y="294"/>
                      <a:pt x="922" y="252"/>
                      <a:pt x="859" y="231"/>
                    </a:cubicBezTo>
                    <a:cubicBezTo>
                      <a:pt x="779" y="231"/>
                      <a:pt x="711" y="206"/>
                      <a:pt x="646" y="185"/>
                    </a:cubicBezTo>
                    <a:lnTo>
                      <a:pt x="646" y="185"/>
                    </a:lnTo>
                    <a:cubicBezTo>
                      <a:pt x="647" y="186"/>
                      <a:pt x="648" y="188"/>
                      <a:pt x="650" y="189"/>
                    </a:cubicBezTo>
                    <a:cubicBezTo>
                      <a:pt x="645" y="187"/>
                      <a:pt x="641" y="184"/>
                      <a:pt x="636" y="182"/>
                    </a:cubicBezTo>
                    <a:lnTo>
                      <a:pt x="636" y="182"/>
                    </a:lnTo>
                    <a:cubicBezTo>
                      <a:pt x="639" y="183"/>
                      <a:pt x="642" y="184"/>
                      <a:pt x="646" y="185"/>
                    </a:cubicBezTo>
                    <a:lnTo>
                      <a:pt x="646" y="185"/>
                    </a:lnTo>
                    <a:cubicBezTo>
                      <a:pt x="634" y="175"/>
                      <a:pt x="622" y="171"/>
                      <a:pt x="610" y="169"/>
                    </a:cubicBezTo>
                    <a:lnTo>
                      <a:pt x="610" y="169"/>
                    </a:lnTo>
                    <a:cubicBezTo>
                      <a:pt x="619" y="173"/>
                      <a:pt x="627" y="178"/>
                      <a:pt x="636" y="182"/>
                    </a:cubicBezTo>
                    <a:lnTo>
                      <a:pt x="636" y="182"/>
                    </a:lnTo>
                    <a:cubicBezTo>
                      <a:pt x="620" y="177"/>
                      <a:pt x="603" y="172"/>
                      <a:pt x="587" y="168"/>
                    </a:cubicBezTo>
                    <a:cubicBezTo>
                      <a:pt x="594" y="168"/>
                      <a:pt x="602" y="168"/>
                      <a:pt x="610" y="169"/>
                    </a:cubicBezTo>
                    <a:lnTo>
                      <a:pt x="610" y="169"/>
                    </a:lnTo>
                    <a:cubicBezTo>
                      <a:pt x="560" y="144"/>
                      <a:pt x="509" y="117"/>
                      <a:pt x="459" y="84"/>
                    </a:cubicBezTo>
                    <a:lnTo>
                      <a:pt x="440" y="84"/>
                    </a:lnTo>
                    <a:cubicBezTo>
                      <a:pt x="419" y="63"/>
                      <a:pt x="398" y="42"/>
                      <a:pt x="357" y="22"/>
                    </a:cubicBezTo>
                    <a:cubicBezTo>
                      <a:pt x="336" y="1"/>
                      <a:pt x="294" y="1"/>
                      <a:pt x="2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9"/>
              <p:cNvSpPr/>
              <p:nvPr/>
            </p:nvSpPr>
            <p:spPr>
              <a:xfrm>
                <a:off x="1118633" y="1479200"/>
                <a:ext cx="27750" cy="23900"/>
              </a:xfrm>
              <a:custGeom>
                <a:rect b="b" l="l" r="r" t="t"/>
                <a:pathLst>
                  <a:path extrusionOk="0" h="956" w="1110">
                    <a:moveTo>
                      <a:pt x="285" y="0"/>
                    </a:moveTo>
                    <a:cubicBezTo>
                      <a:pt x="255" y="0"/>
                      <a:pt x="227" y="5"/>
                      <a:pt x="210" y="14"/>
                    </a:cubicBezTo>
                    <a:cubicBezTo>
                      <a:pt x="147" y="35"/>
                      <a:pt x="84" y="77"/>
                      <a:pt x="43" y="139"/>
                    </a:cubicBezTo>
                    <a:cubicBezTo>
                      <a:pt x="22" y="202"/>
                      <a:pt x="1" y="265"/>
                      <a:pt x="22" y="328"/>
                    </a:cubicBezTo>
                    <a:cubicBezTo>
                      <a:pt x="22" y="349"/>
                      <a:pt x="43" y="370"/>
                      <a:pt x="43" y="391"/>
                    </a:cubicBezTo>
                    <a:cubicBezTo>
                      <a:pt x="64" y="432"/>
                      <a:pt x="105" y="474"/>
                      <a:pt x="147" y="495"/>
                    </a:cubicBezTo>
                    <a:cubicBezTo>
                      <a:pt x="336" y="642"/>
                      <a:pt x="524" y="767"/>
                      <a:pt x="712" y="914"/>
                    </a:cubicBezTo>
                    <a:cubicBezTo>
                      <a:pt x="754" y="956"/>
                      <a:pt x="838" y="956"/>
                      <a:pt x="900" y="956"/>
                    </a:cubicBezTo>
                    <a:cubicBezTo>
                      <a:pt x="963" y="935"/>
                      <a:pt x="1026" y="893"/>
                      <a:pt x="1068" y="830"/>
                    </a:cubicBezTo>
                    <a:cubicBezTo>
                      <a:pt x="1089" y="767"/>
                      <a:pt x="1110" y="684"/>
                      <a:pt x="1089" y="621"/>
                    </a:cubicBezTo>
                    <a:cubicBezTo>
                      <a:pt x="1068" y="600"/>
                      <a:pt x="1068" y="579"/>
                      <a:pt x="1068" y="558"/>
                    </a:cubicBezTo>
                    <a:cubicBezTo>
                      <a:pt x="1026" y="516"/>
                      <a:pt x="1005" y="495"/>
                      <a:pt x="963" y="474"/>
                    </a:cubicBezTo>
                    <a:cubicBezTo>
                      <a:pt x="775" y="328"/>
                      <a:pt x="587" y="181"/>
                      <a:pt x="398" y="35"/>
                    </a:cubicBezTo>
                    <a:cubicBezTo>
                      <a:pt x="374" y="10"/>
                      <a:pt x="328" y="0"/>
                      <a:pt x="2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9"/>
              <p:cNvSpPr/>
              <p:nvPr/>
            </p:nvSpPr>
            <p:spPr>
              <a:xfrm>
                <a:off x="1133808" y="1457575"/>
                <a:ext cx="23575" cy="18325"/>
              </a:xfrm>
              <a:custGeom>
                <a:rect b="b" l="l" r="r" t="t"/>
                <a:pathLst>
                  <a:path extrusionOk="0" h="733" w="943">
                    <a:moveTo>
                      <a:pt x="460" y="634"/>
                    </a:moveTo>
                    <a:lnTo>
                      <a:pt x="460" y="634"/>
                    </a:lnTo>
                    <a:cubicBezTo>
                      <a:pt x="465" y="643"/>
                      <a:pt x="471" y="649"/>
                      <a:pt x="482" y="649"/>
                    </a:cubicBezTo>
                    <a:cubicBezTo>
                      <a:pt x="474" y="644"/>
                      <a:pt x="467" y="639"/>
                      <a:pt x="460" y="634"/>
                    </a:cubicBezTo>
                    <a:close/>
                    <a:moveTo>
                      <a:pt x="356" y="0"/>
                    </a:moveTo>
                    <a:cubicBezTo>
                      <a:pt x="273" y="0"/>
                      <a:pt x="210" y="0"/>
                      <a:pt x="147" y="42"/>
                    </a:cubicBezTo>
                    <a:cubicBezTo>
                      <a:pt x="84" y="63"/>
                      <a:pt x="42" y="126"/>
                      <a:pt x="21" y="188"/>
                    </a:cubicBezTo>
                    <a:cubicBezTo>
                      <a:pt x="1" y="251"/>
                      <a:pt x="21" y="335"/>
                      <a:pt x="42" y="398"/>
                    </a:cubicBezTo>
                    <a:cubicBezTo>
                      <a:pt x="84" y="440"/>
                      <a:pt x="147" y="502"/>
                      <a:pt x="210" y="502"/>
                    </a:cubicBezTo>
                    <a:cubicBezTo>
                      <a:pt x="238" y="516"/>
                      <a:pt x="266" y="530"/>
                      <a:pt x="300" y="544"/>
                    </a:cubicBezTo>
                    <a:lnTo>
                      <a:pt x="300" y="544"/>
                    </a:lnTo>
                    <a:cubicBezTo>
                      <a:pt x="298" y="544"/>
                      <a:pt x="296" y="544"/>
                      <a:pt x="293" y="544"/>
                    </a:cubicBezTo>
                    <a:cubicBezTo>
                      <a:pt x="349" y="563"/>
                      <a:pt x="404" y="597"/>
                      <a:pt x="460" y="634"/>
                    </a:cubicBezTo>
                    <a:lnTo>
                      <a:pt x="460" y="634"/>
                    </a:lnTo>
                    <a:cubicBezTo>
                      <a:pt x="455" y="627"/>
                      <a:pt x="450" y="617"/>
                      <a:pt x="440" y="607"/>
                    </a:cubicBezTo>
                    <a:lnTo>
                      <a:pt x="440" y="607"/>
                    </a:lnTo>
                    <a:cubicBezTo>
                      <a:pt x="461" y="628"/>
                      <a:pt x="482" y="649"/>
                      <a:pt x="503" y="670"/>
                    </a:cubicBezTo>
                    <a:cubicBezTo>
                      <a:pt x="545" y="712"/>
                      <a:pt x="607" y="732"/>
                      <a:pt x="670" y="732"/>
                    </a:cubicBezTo>
                    <a:cubicBezTo>
                      <a:pt x="754" y="732"/>
                      <a:pt x="817" y="712"/>
                      <a:pt x="858" y="670"/>
                    </a:cubicBezTo>
                    <a:cubicBezTo>
                      <a:pt x="900" y="607"/>
                      <a:pt x="942" y="544"/>
                      <a:pt x="942" y="481"/>
                    </a:cubicBezTo>
                    <a:cubicBezTo>
                      <a:pt x="942" y="419"/>
                      <a:pt x="921" y="335"/>
                      <a:pt x="858" y="293"/>
                    </a:cubicBezTo>
                    <a:cubicBezTo>
                      <a:pt x="796" y="230"/>
                      <a:pt x="712" y="168"/>
                      <a:pt x="628" y="126"/>
                    </a:cubicBezTo>
                    <a:cubicBezTo>
                      <a:pt x="545" y="63"/>
                      <a:pt x="440" y="42"/>
                      <a:pt x="3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9"/>
              <p:cNvSpPr/>
              <p:nvPr/>
            </p:nvSpPr>
            <p:spPr>
              <a:xfrm>
                <a:off x="1154208" y="1426175"/>
                <a:ext cx="26175" cy="21175"/>
              </a:xfrm>
              <a:custGeom>
                <a:rect b="b" l="l" r="r" t="t"/>
                <a:pathLst>
                  <a:path extrusionOk="0" h="847" w="1047">
                    <a:moveTo>
                      <a:pt x="545" y="189"/>
                    </a:moveTo>
                    <a:cubicBezTo>
                      <a:pt x="557" y="197"/>
                      <a:pt x="569" y="206"/>
                      <a:pt x="582" y="214"/>
                    </a:cubicBezTo>
                    <a:lnTo>
                      <a:pt x="582" y="214"/>
                    </a:lnTo>
                    <a:cubicBezTo>
                      <a:pt x="575" y="200"/>
                      <a:pt x="560" y="189"/>
                      <a:pt x="545" y="189"/>
                    </a:cubicBezTo>
                    <a:close/>
                    <a:moveTo>
                      <a:pt x="252" y="1"/>
                    </a:moveTo>
                    <a:cubicBezTo>
                      <a:pt x="189" y="1"/>
                      <a:pt x="126" y="43"/>
                      <a:pt x="84" y="84"/>
                    </a:cubicBezTo>
                    <a:cubicBezTo>
                      <a:pt x="21" y="126"/>
                      <a:pt x="1" y="189"/>
                      <a:pt x="1" y="273"/>
                    </a:cubicBezTo>
                    <a:cubicBezTo>
                      <a:pt x="1" y="294"/>
                      <a:pt x="1" y="315"/>
                      <a:pt x="1" y="336"/>
                    </a:cubicBezTo>
                    <a:cubicBezTo>
                      <a:pt x="21" y="377"/>
                      <a:pt x="42" y="419"/>
                      <a:pt x="84" y="461"/>
                    </a:cubicBezTo>
                    <a:cubicBezTo>
                      <a:pt x="147" y="545"/>
                      <a:pt x="252" y="628"/>
                      <a:pt x="356" y="691"/>
                    </a:cubicBezTo>
                    <a:cubicBezTo>
                      <a:pt x="461" y="754"/>
                      <a:pt x="586" y="817"/>
                      <a:pt x="712" y="838"/>
                    </a:cubicBezTo>
                    <a:cubicBezTo>
                      <a:pt x="730" y="844"/>
                      <a:pt x="751" y="846"/>
                      <a:pt x="771" y="846"/>
                    </a:cubicBezTo>
                    <a:cubicBezTo>
                      <a:pt x="822" y="846"/>
                      <a:pt x="877" y="832"/>
                      <a:pt x="921" y="817"/>
                    </a:cubicBezTo>
                    <a:cubicBezTo>
                      <a:pt x="963" y="775"/>
                      <a:pt x="1026" y="712"/>
                      <a:pt x="1026" y="649"/>
                    </a:cubicBezTo>
                    <a:cubicBezTo>
                      <a:pt x="1047" y="587"/>
                      <a:pt x="1047" y="503"/>
                      <a:pt x="1005" y="461"/>
                    </a:cubicBezTo>
                    <a:cubicBezTo>
                      <a:pt x="963" y="398"/>
                      <a:pt x="921" y="336"/>
                      <a:pt x="858" y="336"/>
                    </a:cubicBezTo>
                    <a:cubicBezTo>
                      <a:pt x="796" y="315"/>
                      <a:pt x="733" y="294"/>
                      <a:pt x="691" y="273"/>
                    </a:cubicBezTo>
                    <a:lnTo>
                      <a:pt x="691" y="273"/>
                    </a:lnTo>
                    <a:cubicBezTo>
                      <a:pt x="712" y="294"/>
                      <a:pt x="733" y="294"/>
                      <a:pt x="754" y="315"/>
                    </a:cubicBezTo>
                    <a:cubicBezTo>
                      <a:pt x="687" y="281"/>
                      <a:pt x="633" y="247"/>
                      <a:pt x="582" y="214"/>
                    </a:cubicBezTo>
                    <a:lnTo>
                      <a:pt x="582" y="214"/>
                    </a:lnTo>
                    <a:cubicBezTo>
                      <a:pt x="585" y="219"/>
                      <a:pt x="586" y="225"/>
                      <a:pt x="586" y="231"/>
                    </a:cubicBezTo>
                    <a:cubicBezTo>
                      <a:pt x="545" y="189"/>
                      <a:pt x="482" y="147"/>
                      <a:pt x="440" y="84"/>
                    </a:cubicBezTo>
                    <a:cubicBezTo>
                      <a:pt x="398" y="43"/>
                      <a:pt x="314" y="1"/>
                      <a:pt x="2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9"/>
              <p:cNvSpPr/>
              <p:nvPr/>
            </p:nvSpPr>
            <p:spPr>
              <a:xfrm>
                <a:off x="1165183" y="1408925"/>
                <a:ext cx="31950" cy="20450"/>
              </a:xfrm>
              <a:custGeom>
                <a:rect b="b" l="l" r="r" t="t"/>
                <a:pathLst>
                  <a:path extrusionOk="0" h="818" w="1278">
                    <a:moveTo>
                      <a:pt x="555" y="618"/>
                    </a:moveTo>
                    <a:lnTo>
                      <a:pt x="555" y="618"/>
                    </a:lnTo>
                    <a:cubicBezTo>
                      <a:pt x="566" y="621"/>
                      <a:pt x="576" y="624"/>
                      <a:pt x="587" y="628"/>
                    </a:cubicBezTo>
                    <a:cubicBezTo>
                      <a:pt x="576" y="628"/>
                      <a:pt x="566" y="623"/>
                      <a:pt x="555" y="618"/>
                    </a:cubicBezTo>
                    <a:close/>
                    <a:moveTo>
                      <a:pt x="336" y="0"/>
                    </a:moveTo>
                    <a:cubicBezTo>
                      <a:pt x="273" y="0"/>
                      <a:pt x="210" y="0"/>
                      <a:pt x="147" y="42"/>
                    </a:cubicBezTo>
                    <a:cubicBezTo>
                      <a:pt x="85" y="63"/>
                      <a:pt x="22" y="126"/>
                      <a:pt x="22" y="189"/>
                    </a:cubicBezTo>
                    <a:cubicBezTo>
                      <a:pt x="1" y="251"/>
                      <a:pt x="1" y="335"/>
                      <a:pt x="43" y="398"/>
                    </a:cubicBezTo>
                    <a:cubicBezTo>
                      <a:pt x="85" y="440"/>
                      <a:pt x="147" y="502"/>
                      <a:pt x="210" y="502"/>
                    </a:cubicBezTo>
                    <a:cubicBezTo>
                      <a:pt x="315" y="537"/>
                      <a:pt x="419" y="572"/>
                      <a:pt x="524" y="607"/>
                    </a:cubicBezTo>
                    <a:lnTo>
                      <a:pt x="524" y="607"/>
                    </a:lnTo>
                    <a:cubicBezTo>
                      <a:pt x="629" y="649"/>
                      <a:pt x="754" y="712"/>
                      <a:pt x="859" y="774"/>
                    </a:cubicBezTo>
                    <a:cubicBezTo>
                      <a:pt x="896" y="804"/>
                      <a:pt x="943" y="818"/>
                      <a:pt x="992" y="818"/>
                    </a:cubicBezTo>
                    <a:cubicBezTo>
                      <a:pt x="1081" y="818"/>
                      <a:pt x="1174" y="772"/>
                      <a:pt x="1215" y="691"/>
                    </a:cubicBezTo>
                    <a:cubicBezTo>
                      <a:pt x="1277" y="565"/>
                      <a:pt x="1235" y="419"/>
                      <a:pt x="1110" y="335"/>
                    </a:cubicBezTo>
                    <a:cubicBezTo>
                      <a:pt x="880" y="168"/>
                      <a:pt x="608" y="63"/>
                      <a:pt x="3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 name="Google Shape;1487;p39"/>
            <p:cNvGrpSpPr/>
            <p:nvPr/>
          </p:nvGrpSpPr>
          <p:grpSpPr>
            <a:xfrm rot="819864">
              <a:off x="7168965" y="300748"/>
              <a:ext cx="617377" cy="241265"/>
              <a:chOff x="7680442" y="621300"/>
              <a:chExt cx="674275" cy="263500"/>
            </a:xfrm>
          </p:grpSpPr>
          <p:sp>
            <p:nvSpPr>
              <p:cNvPr id="1488" name="Google Shape;1488;p39"/>
              <p:cNvSpPr/>
              <p:nvPr/>
            </p:nvSpPr>
            <p:spPr>
              <a:xfrm>
                <a:off x="7680442" y="621300"/>
                <a:ext cx="110150" cy="197625"/>
              </a:xfrm>
              <a:custGeom>
                <a:rect b="b" l="l" r="r" t="t"/>
                <a:pathLst>
                  <a:path extrusionOk="0" h="7905" w="4406">
                    <a:moveTo>
                      <a:pt x="1542" y="1"/>
                    </a:moveTo>
                    <a:cubicBezTo>
                      <a:pt x="1432" y="1"/>
                      <a:pt x="1315" y="56"/>
                      <a:pt x="1256" y="183"/>
                    </a:cubicBezTo>
                    <a:cubicBezTo>
                      <a:pt x="356" y="2401"/>
                      <a:pt x="0" y="4849"/>
                      <a:pt x="251" y="7234"/>
                    </a:cubicBezTo>
                    <a:cubicBezTo>
                      <a:pt x="263" y="7401"/>
                      <a:pt x="398" y="7500"/>
                      <a:pt x="526" y="7500"/>
                    </a:cubicBezTo>
                    <a:cubicBezTo>
                      <a:pt x="624" y="7500"/>
                      <a:pt x="718" y="7444"/>
                      <a:pt x="754" y="7318"/>
                    </a:cubicBezTo>
                    <a:cubicBezTo>
                      <a:pt x="921" y="6794"/>
                      <a:pt x="1109" y="6271"/>
                      <a:pt x="1381" y="5790"/>
                    </a:cubicBezTo>
                    <a:cubicBezTo>
                      <a:pt x="1530" y="5511"/>
                      <a:pt x="2026" y="4769"/>
                      <a:pt x="2443" y="4769"/>
                    </a:cubicBezTo>
                    <a:cubicBezTo>
                      <a:pt x="2495" y="4769"/>
                      <a:pt x="2546" y="4781"/>
                      <a:pt x="2595" y="4807"/>
                    </a:cubicBezTo>
                    <a:cubicBezTo>
                      <a:pt x="2971" y="5016"/>
                      <a:pt x="3013" y="5790"/>
                      <a:pt x="3118" y="6146"/>
                    </a:cubicBezTo>
                    <a:cubicBezTo>
                      <a:pt x="3285" y="6732"/>
                      <a:pt x="3536" y="7276"/>
                      <a:pt x="3850" y="7778"/>
                    </a:cubicBezTo>
                    <a:cubicBezTo>
                      <a:pt x="3901" y="7868"/>
                      <a:pt x="3978" y="7904"/>
                      <a:pt x="4055" y="7904"/>
                    </a:cubicBezTo>
                    <a:cubicBezTo>
                      <a:pt x="4230" y="7904"/>
                      <a:pt x="4406" y="7716"/>
                      <a:pt x="4290" y="7527"/>
                    </a:cubicBezTo>
                    <a:cubicBezTo>
                      <a:pt x="3871" y="6836"/>
                      <a:pt x="3641" y="6146"/>
                      <a:pt x="3453" y="5372"/>
                    </a:cubicBezTo>
                    <a:cubicBezTo>
                      <a:pt x="3327" y="4890"/>
                      <a:pt x="3076" y="4305"/>
                      <a:pt x="2532" y="4263"/>
                    </a:cubicBezTo>
                    <a:cubicBezTo>
                      <a:pt x="2512" y="4261"/>
                      <a:pt x="2492" y="4261"/>
                      <a:pt x="2472" y="4261"/>
                    </a:cubicBezTo>
                    <a:cubicBezTo>
                      <a:pt x="1891" y="4261"/>
                      <a:pt x="1392" y="4842"/>
                      <a:pt x="1088" y="5267"/>
                    </a:cubicBezTo>
                    <a:cubicBezTo>
                      <a:pt x="934" y="5495"/>
                      <a:pt x="808" y="5735"/>
                      <a:pt x="698" y="5982"/>
                    </a:cubicBezTo>
                    <a:lnTo>
                      <a:pt x="698" y="5982"/>
                    </a:lnTo>
                    <a:cubicBezTo>
                      <a:pt x="667" y="4049"/>
                      <a:pt x="1039" y="2115"/>
                      <a:pt x="1779" y="308"/>
                    </a:cubicBezTo>
                    <a:cubicBezTo>
                      <a:pt x="1854" y="121"/>
                      <a:pt x="1705" y="1"/>
                      <a:pt x="15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9"/>
              <p:cNvSpPr/>
              <p:nvPr/>
            </p:nvSpPr>
            <p:spPr>
              <a:xfrm>
                <a:off x="7775117" y="653250"/>
                <a:ext cx="36650" cy="65850"/>
              </a:xfrm>
              <a:custGeom>
                <a:rect b="b" l="l" r="r" t="t"/>
                <a:pathLst>
                  <a:path extrusionOk="0" h="2634" w="1466">
                    <a:moveTo>
                      <a:pt x="897" y="0"/>
                    </a:moveTo>
                    <a:cubicBezTo>
                      <a:pt x="671" y="0"/>
                      <a:pt x="450" y="66"/>
                      <a:pt x="272" y="202"/>
                    </a:cubicBezTo>
                    <a:cubicBezTo>
                      <a:pt x="147" y="286"/>
                      <a:pt x="105" y="432"/>
                      <a:pt x="168" y="558"/>
                    </a:cubicBezTo>
                    <a:cubicBezTo>
                      <a:pt x="225" y="644"/>
                      <a:pt x="322" y="700"/>
                      <a:pt x="418" y="700"/>
                    </a:cubicBezTo>
                    <a:cubicBezTo>
                      <a:pt x="462" y="700"/>
                      <a:pt x="505" y="688"/>
                      <a:pt x="544" y="662"/>
                    </a:cubicBezTo>
                    <a:cubicBezTo>
                      <a:pt x="637" y="592"/>
                      <a:pt x="737" y="549"/>
                      <a:pt x="843" y="538"/>
                    </a:cubicBezTo>
                    <a:lnTo>
                      <a:pt x="843" y="538"/>
                    </a:lnTo>
                    <a:cubicBezTo>
                      <a:pt x="693" y="1005"/>
                      <a:pt x="435" y="1424"/>
                      <a:pt x="105" y="1771"/>
                    </a:cubicBezTo>
                    <a:cubicBezTo>
                      <a:pt x="0" y="1876"/>
                      <a:pt x="0" y="2043"/>
                      <a:pt x="105" y="2148"/>
                    </a:cubicBezTo>
                    <a:cubicBezTo>
                      <a:pt x="335" y="2399"/>
                      <a:pt x="649" y="2587"/>
                      <a:pt x="1005" y="2629"/>
                    </a:cubicBezTo>
                    <a:cubicBezTo>
                      <a:pt x="1027" y="2632"/>
                      <a:pt x="1050" y="2634"/>
                      <a:pt x="1071" y="2634"/>
                    </a:cubicBezTo>
                    <a:cubicBezTo>
                      <a:pt x="1188" y="2634"/>
                      <a:pt x="1283" y="2582"/>
                      <a:pt x="1319" y="2441"/>
                    </a:cubicBezTo>
                    <a:cubicBezTo>
                      <a:pt x="1360" y="2336"/>
                      <a:pt x="1277" y="2148"/>
                      <a:pt x="1151" y="2127"/>
                    </a:cubicBezTo>
                    <a:cubicBezTo>
                      <a:pt x="964" y="2098"/>
                      <a:pt x="796" y="2039"/>
                      <a:pt x="649" y="1937"/>
                    </a:cubicBezTo>
                    <a:lnTo>
                      <a:pt x="649" y="1937"/>
                    </a:lnTo>
                    <a:cubicBezTo>
                      <a:pt x="1030" y="1480"/>
                      <a:pt x="1297" y="951"/>
                      <a:pt x="1423" y="390"/>
                    </a:cubicBezTo>
                    <a:cubicBezTo>
                      <a:pt x="1465" y="244"/>
                      <a:pt x="1381" y="118"/>
                      <a:pt x="1256" y="55"/>
                    </a:cubicBezTo>
                    <a:cubicBezTo>
                      <a:pt x="1139" y="19"/>
                      <a:pt x="1017" y="0"/>
                      <a:pt x="8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9"/>
              <p:cNvSpPr/>
              <p:nvPr/>
            </p:nvSpPr>
            <p:spPr>
              <a:xfrm>
                <a:off x="7863517" y="799000"/>
                <a:ext cx="55475" cy="13100"/>
              </a:xfrm>
              <a:custGeom>
                <a:rect b="b" l="l" r="r" t="t"/>
                <a:pathLst>
                  <a:path extrusionOk="0" h="524" w="2219">
                    <a:moveTo>
                      <a:pt x="273" y="0"/>
                    </a:moveTo>
                    <a:cubicBezTo>
                      <a:pt x="147" y="0"/>
                      <a:pt x="1" y="126"/>
                      <a:pt x="21" y="251"/>
                    </a:cubicBezTo>
                    <a:cubicBezTo>
                      <a:pt x="21" y="398"/>
                      <a:pt x="126" y="523"/>
                      <a:pt x="273" y="523"/>
                    </a:cubicBezTo>
                    <a:lnTo>
                      <a:pt x="1946" y="523"/>
                    </a:lnTo>
                    <a:cubicBezTo>
                      <a:pt x="2072" y="523"/>
                      <a:pt x="2218" y="398"/>
                      <a:pt x="2198" y="272"/>
                    </a:cubicBezTo>
                    <a:cubicBezTo>
                      <a:pt x="2198" y="126"/>
                      <a:pt x="2093" y="0"/>
                      <a:pt x="1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9"/>
              <p:cNvSpPr/>
              <p:nvPr/>
            </p:nvSpPr>
            <p:spPr>
              <a:xfrm>
                <a:off x="7863517" y="831425"/>
                <a:ext cx="50200" cy="15775"/>
              </a:xfrm>
              <a:custGeom>
                <a:rect b="b" l="l" r="r" t="t"/>
                <a:pathLst>
                  <a:path extrusionOk="0" h="631" w="2008">
                    <a:moveTo>
                      <a:pt x="273" y="1"/>
                    </a:moveTo>
                    <a:cubicBezTo>
                      <a:pt x="126" y="1"/>
                      <a:pt x="1" y="126"/>
                      <a:pt x="1" y="273"/>
                    </a:cubicBezTo>
                    <a:cubicBezTo>
                      <a:pt x="21" y="419"/>
                      <a:pt x="126" y="524"/>
                      <a:pt x="273" y="524"/>
                    </a:cubicBezTo>
                    <a:cubicBezTo>
                      <a:pt x="754" y="566"/>
                      <a:pt x="1256" y="586"/>
                      <a:pt x="1737" y="628"/>
                    </a:cubicBezTo>
                    <a:cubicBezTo>
                      <a:pt x="1745" y="630"/>
                      <a:pt x="1754" y="630"/>
                      <a:pt x="1762" y="630"/>
                    </a:cubicBezTo>
                    <a:cubicBezTo>
                      <a:pt x="1881" y="630"/>
                      <a:pt x="2008" y="495"/>
                      <a:pt x="1988" y="377"/>
                    </a:cubicBezTo>
                    <a:cubicBezTo>
                      <a:pt x="1988" y="210"/>
                      <a:pt x="1884" y="126"/>
                      <a:pt x="1737" y="105"/>
                    </a:cubicBezTo>
                    <a:cubicBezTo>
                      <a:pt x="1256" y="63"/>
                      <a:pt x="754" y="42"/>
                      <a:pt x="2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9"/>
              <p:cNvSpPr/>
              <p:nvPr/>
            </p:nvSpPr>
            <p:spPr>
              <a:xfrm>
                <a:off x="7959767" y="765775"/>
                <a:ext cx="148775" cy="96250"/>
              </a:xfrm>
              <a:custGeom>
                <a:rect b="b" l="l" r="r" t="t"/>
                <a:pathLst>
                  <a:path extrusionOk="0" h="3850" w="5951">
                    <a:moveTo>
                      <a:pt x="2396" y="518"/>
                    </a:moveTo>
                    <a:cubicBezTo>
                      <a:pt x="2614" y="518"/>
                      <a:pt x="2830" y="553"/>
                      <a:pt x="3034" y="627"/>
                    </a:cubicBezTo>
                    <a:lnTo>
                      <a:pt x="3034" y="627"/>
                    </a:lnTo>
                    <a:cubicBezTo>
                      <a:pt x="3017" y="649"/>
                      <a:pt x="3003" y="674"/>
                      <a:pt x="2993" y="702"/>
                    </a:cubicBezTo>
                    <a:cubicBezTo>
                      <a:pt x="2905" y="949"/>
                      <a:pt x="2863" y="1210"/>
                      <a:pt x="2864" y="1471"/>
                    </a:cubicBezTo>
                    <a:lnTo>
                      <a:pt x="2864" y="1471"/>
                    </a:lnTo>
                    <a:cubicBezTo>
                      <a:pt x="2741" y="1826"/>
                      <a:pt x="2527" y="2152"/>
                      <a:pt x="2197" y="2355"/>
                    </a:cubicBezTo>
                    <a:cubicBezTo>
                      <a:pt x="2026" y="2464"/>
                      <a:pt x="1826" y="2518"/>
                      <a:pt x="1626" y="2518"/>
                    </a:cubicBezTo>
                    <a:cubicBezTo>
                      <a:pt x="1288" y="2518"/>
                      <a:pt x="951" y="2364"/>
                      <a:pt x="754" y="2062"/>
                    </a:cubicBezTo>
                    <a:cubicBezTo>
                      <a:pt x="377" y="1476"/>
                      <a:pt x="1068" y="890"/>
                      <a:pt x="1570" y="681"/>
                    </a:cubicBezTo>
                    <a:cubicBezTo>
                      <a:pt x="1834" y="575"/>
                      <a:pt x="2116" y="518"/>
                      <a:pt x="2396" y="518"/>
                    </a:cubicBezTo>
                    <a:close/>
                    <a:moveTo>
                      <a:pt x="2416" y="0"/>
                    </a:moveTo>
                    <a:cubicBezTo>
                      <a:pt x="2187" y="0"/>
                      <a:pt x="1958" y="33"/>
                      <a:pt x="1737" y="95"/>
                    </a:cubicBezTo>
                    <a:cubicBezTo>
                      <a:pt x="1089" y="262"/>
                      <a:pt x="398" y="681"/>
                      <a:pt x="189" y="1350"/>
                    </a:cubicBezTo>
                    <a:cubicBezTo>
                      <a:pt x="0" y="1936"/>
                      <a:pt x="314" y="2543"/>
                      <a:pt x="858" y="2836"/>
                    </a:cubicBezTo>
                    <a:cubicBezTo>
                      <a:pt x="1102" y="2976"/>
                      <a:pt x="1370" y="3045"/>
                      <a:pt x="1637" y="3045"/>
                    </a:cubicBezTo>
                    <a:cubicBezTo>
                      <a:pt x="1968" y="3045"/>
                      <a:pt x="2296" y="2939"/>
                      <a:pt x="2574" y="2731"/>
                    </a:cubicBezTo>
                    <a:cubicBezTo>
                      <a:pt x="2745" y="2612"/>
                      <a:pt x="2889" y="2468"/>
                      <a:pt x="3010" y="2306"/>
                    </a:cubicBezTo>
                    <a:lnTo>
                      <a:pt x="3010" y="2306"/>
                    </a:lnTo>
                    <a:cubicBezTo>
                      <a:pt x="3102" y="2564"/>
                      <a:pt x="3237" y="2808"/>
                      <a:pt x="3411" y="3024"/>
                    </a:cubicBezTo>
                    <a:cubicBezTo>
                      <a:pt x="3869" y="3570"/>
                      <a:pt x="4534" y="3849"/>
                      <a:pt x="5232" y="3849"/>
                    </a:cubicBezTo>
                    <a:cubicBezTo>
                      <a:pt x="5364" y="3849"/>
                      <a:pt x="5496" y="3839"/>
                      <a:pt x="5629" y="3819"/>
                    </a:cubicBezTo>
                    <a:cubicBezTo>
                      <a:pt x="5950" y="3779"/>
                      <a:pt x="5828" y="3315"/>
                      <a:pt x="5522" y="3315"/>
                    </a:cubicBezTo>
                    <a:cubicBezTo>
                      <a:pt x="5509" y="3315"/>
                      <a:pt x="5496" y="3315"/>
                      <a:pt x="5482" y="3317"/>
                    </a:cubicBezTo>
                    <a:cubicBezTo>
                      <a:pt x="5396" y="3329"/>
                      <a:pt x="5310" y="3334"/>
                      <a:pt x="5226" y="3334"/>
                    </a:cubicBezTo>
                    <a:cubicBezTo>
                      <a:pt x="4196" y="3334"/>
                      <a:pt x="3425" y="2482"/>
                      <a:pt x="3393" y="1510"/>
                    </a:cubicBezTo>
                    <a:lnTo>
                      <a:pt x="3393" y="1510"/>
                    </a:lnTo>
                    <a:cubicBezTo>
                      <a:pt x="3451" y="1309"/>
                      <a:pt x="3488" y="1100"/>
                      <a:pt x="3506" y="891"/>
                    </a:cubicBezTo>
                    <a:lnTo>
                      <a:pt x="3506" y="891"/>
                    </a:lnTo>
                    <a:cubicBezTo>
                      <a:pt x="3545" y="914"/>
                      <a:pt x="3583" y="924"/>
                      <a:pt x="3619" y="924"/>
                    </a:cubicBezTo>
                    <a:cubicBezTo>
                      <a:pt x="3821" y="924"/>
                      <a:pt x="3947" y="600"/>
                      <a:pt x="3725" y="430"/>
                    </a:cubicBezTo>
                    <a:cubicBezTo>
                      <a:pt x="3346" y="135"/>
                      <a:pt x="2883" y="0"/>
                      <a:pt x="24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9"/>
              <p:cNvSpPr/>
              <p:nvPr/>
            </p:nvSpPr>
            <p:spPr>
              <a:xfrm>
                <a:off x="8067517" y="726225"/>
                <a:ext cx="35075" cy="59200"/>
              </a:xfrm>
              <a:custGeom>
                <a:rect b="b" l="l" r="r" t="t"/>
                <a:pathLst>
                  <a:path extrusionOk="0" h="2368" w="1403">
                    <a:moveTo>
                      <a:pt x="503" y="505"/>
                    </a:moveTo>
                    <a:cubicBezTo>
                      <a:pt x="509" y="505"/>
                      <a:pt x="510" y="507"/>
                      <a:pt x="508" y="510"/>
                    </a:cubicBezTo>
                    <a:lnTo>
                      <a:pt x="508" y="510"/>
                    </a:lnTo>
                    <a:cubicBezTo>
                      <a:pt x="507" y="511"/>
                      <a:pt x="506" y="511"/>
                      <a:pt x="505" y="511"/>
                    </a:cubicBezTo>
                    <a:cubicBezTo>
                      <a:pt x="504" y="511"/>
                      <a:pt x="503" y="509"/>
                      <a:pt x="503" y="505"/>
                    </a:cubicBezTo>
                    <a:close/>
                    <a:moveTo>
                      <a:pt x="563" y="531"/>
                    </a:moveTo>
                    <a:cubicBezTo>
                      <a:pt x="573" y="538"/>
                      <a:pt x="587" y="547"/>
                      <a:pt x="587" y="547"/>
                    </a:cubicBezTo>
                    <a:cubicBezTo>
                      <a:pt x="587" y="547"/>
                      <a:pt x="576" y="537"/>
                      <a:pt x="563" y="531"/>
                    </a:cubicBezTo>
                    <a:close/>
                    <a:moveTo>
                      <a:pt x="896" y="1840"/>
                    </a:moveTo>
                    <a:cubicBezTo>
                      <a:pt x="895" y="1840"/>
                      <a:pt x="895" y="1841"/>
                      <a:pt x="894" y="1841"/>
                    </a:cubicBezTo>
                    <a:lnTo>
                      <a:pt x="894" y="1841"/>
                    </a:lnTo>
                    <a:cubicBezTo>
                      <a:pt x="894" y="1841"/>
                      <a:pt x="894" y="1841"/>
                      <a:pt x="894" y="1841"/>
                    </a:cubicBezTo>
                    <a:lnTo>
                      <a:pt x="894" y="1841"/>
                    </a:lnTo>
                    <a:cubicBezTo>
                      <a:pt x="895" y="1840"/>
                      <a:pt x="895" y="1840"/>
                      <a:pt x="896" y="1840"/>
                    </a:cubicBezTo>
                    <a:close/>
                    <a:moveTo>
                      <a:pt x="516" y="1"/>
                    </a:moveTo>
                    <a:cubicBezTo>
                      <a:pt x="298" y="1"/>
                      <a:pt x="61" y="126"/>
                      <a:pt x="22" y="359"/>
                    </a:cubicBezTo>
                    <a:cubicBezTo>
                      <a:pt x="1" y="505"/>
                      <a:pt x="43" y="652"/>
                      <a:pt x="210" y="693"/>
                    </a:cubicBezTo>
                    <a:cubicBezTo>
                      <a:pt x="226" y="696"/>
                      <a:pt x="242" y="697"/>
                      <a:pt x="259" y="697"/>
                    </a:cubicBezTo>
                    <a:cubicBezTo>
                      <a:pt x="369" y="697"/>
                      <a:pt x="491" y="640"/>
                      <a:pt x="520" y="526"/>
                    </a:cubicBezTo>
                    <a:lnTo>
                      <a:pt x="545" y="526"/>
                    </a:lnTo>
                    <a:cubicBezTo>
                      <a:pt x="551" y="526"/>
                      <a:pt x="557" y="528"/>
                      <a:pt x="563" y="531"/>
                    </a:cubicBezTo>
                    <a:lnTo>
                      <a:pt x="563" y="531"/>
                    </a:lnTo>
                    <a:cubicBezTo>
                      <a:pt x="561" y="529"/>
                      <a:pt x="559" y="527"/>
                      <a:pt x="557" y="526"/>
                    </a:cubicBezTo>
                    <a:lnTo>
                      <a:pt x="566" y="526"/>
                    </a:lnTo>
                    <a:cubicBezTo>
                      <a:pt x="563" y="526"/>
                      <a:pt x="559" y="526"/>
                      <a:pt x="556" y="525"/>
                    </a:cubicBezTo>
                    <a:lnTo>
                      <a:pt x="556" y="525"/>
                    </a:lnTo>
                    <a:cubicBezTo>
                      <a:pt x="552" y="522"/>
                      <a:pt x="550" y="520"/>
                      <a:pt x="552" y="520"/>
                    </a:cubicBezTo>
                    <a:lnTo>
                      <a:pt x="552" y="520"/>
                    </a:lnTo>
                    <a:cubicBezTo>
                      <a:pt x="553" y="520"/>
                      <a:pt x="557" y="522"/>
                      <a:pt x="566" y="526"/>
                    </a:cubicBezTo>
                    <a:cubicBezTo>
                      <a:pt x="566" y="526"/>
                      <a:pt x="608" y="547"/>
                      <a:pt x="608" y="547"/>
                    </a:cubicBezTo>
                    <a:cubicBezTo>
                      <a:pt x="608" y="547"/>
                      <a:pt x="589" y="538"/>
                      <a:pt x="583" y="538"/>
                    </a:cubicBezTo>
                    <a:cubicBezTo>
                      <a:pt x="580" y="538"/>
                      <a:pt x="580" y="540"/>
                      <a:pt x="587" y="547"/>
                    </a:cubicBezTo>
                    <a:cubicBezTo>
                      <a:pt x="587" y="555"/>
                      <a:pt x="587" y="568"/>
                      <a:pt x="587" y="568"/>
                    </a:cubicBezTo>
                    <a:cubicBezTo>
                      <a:pt x="587" y="568"/>
                      <a:pt x="602" y="614"/>
                      <a:pt x="606" y="614"/>
                    </a:cubicBezTo>
                    <a:cubicBezTo>
                      <a:pt x="607" y="614"/>
                      <a:pt x="608" y="613"/>
                      <a:pt x="608" y="610"/>
                    </a:cubicBezTo>
                    <a:cubicBezTo>
                      <a:pt x="608" y="618"/>
                      <a:pt x="608" y="631"/>
                      <a:pt x="608" y="631"/>
                    </a:cubicBezTo>
                    <a:lnTo>
                      <a:pt x="608" y="672"/>
                    </a:lnTo>
                    <a:cubicBezTo>
                      <a:pt x="608" y="672"/>
                      <a:pt x="608" y="693"/>
                      <a:pt x="608" y="714"/>
                    </a:cubicBezTo>
                    <a:cubicBezTo>
                      <a:pt x="587" y="777"/>
                      <a:pt x="566" y="840"/>
                      <a:pt x="545" y="903"/>
                    </a:cubicBezTo>
                    <a:cubicBezTo>
                      <a:pt x="545" y="900"/>
                      <a:pt x="544" y="898"/>
                      <a:pt x="544" y="898"/>
                    </a:cubicBezTo>
                    <a:cubicBezTo>
                      <a:pt x="539" y="898"/>
                      <a:pt x="524" y="945"/>
                      <a:pt x="524" y="945"/>
                    </a:cubicBezTo>
                    <a:cubicBezTo>
                      <a:pt x="503" y="965"/>
                      <a:pt x="503" y="986"/>
                      <a:pt x="482" y="1007"/>
                    </a:cubicBezTo>
                    <a:cubicBezTo>
                      <a:pt x="461" y="1070"/>
                      <a:pt x="419" y="1133"/>
                      <a:pt x="398" y="1196"/>
                    </a:cubicBezTo>
                    <a:cubicBezTo>
                      <a:pt x="336" y="1342"/>
                      <a:pt x="294" y="1489"/>
                      <a:pt x="273" y="1635"/>
                    </a:cubicBezTo>
                    <a:cubicBezTo>
                      <a:pt x="252" y="1886"/>
                      <a:pt x="377" y="2137"/>
                      <a:pt x="587" y="2263"/>
                    </a:cubicBezTo>
                    <a:cubicBezTo>
                      <a:pt x="691" y="2325"/>
                      <a:pt x="817" y="2367"/>
                      <a:pt x="921" y="2367"/>
                    </a:cubicBezTo>
                    <a:cubicBezTo>
                      <a:pt x="1089" y="2346"/>
                      <a:pt x="1214" y="2263"/>
                      <a:pt x="1319" y="2137"/>
                    </a:cubicBezTo>
                    <a:cubicBezTo>
                      <a:pt x="1403" y="2033"/>
                      <a:pt x="1340" y="1844"/>
                      <a:pt x="1214" y="1781"/>
                    </a:cubicBezTo>
                    <a:cubicBezTo>
                      <a:pt x="1175" y="1762"/>
                      <a:pt x="1135" y="1753"/>
                      <a:pt x="1094" y="1753"/>
                    </a:cubicBezTo>
                    <a:cubicBezTo>
                      <a:pt x="1024" y="1753"/>
                      <a:pt x="955" y="1781"/>
                      <a:pt x="900" y="1835"/>
                    </a:cubicBezTo>
                    <a:lnTo>
                      <a:pt x="900" y="1835"/>
                    </a:lnTo>
                    <a:cubicBezTo>
                      <a:pt x="901" y="1835"/>
                      <a:pt x="902" y="1835"/>
                      <a:pt x="903" y="1835"/>
                    </a:cubicBezTo>
                    <a:lnTo>
                      <a:pt x="903" y="1835"/>
                    </a:lnTo>
                    <a:cubicBezTo>
                      <a:pt x="913" y="1829"/>
                      <a:pt x="921" y="1823"/>
                      <a:pt x="921" y="1823"/>
                    </a:cubicBezTo>
                    <a:lnTo>
                      <a:pt x="921" y="1823"/>
                    </a:lnTo>
                    <a:cubicBezTo>
                      <a:pt x="916" y="1828"/>
                      <a:pt x="912" y="1832"/>
                      <a:pt x="909" y="1835"/>
                    </a:cubicBezTo>
                    <a:lnTo>
                      <a:pt x="909" y="1835"/>
                    </a:lnTo>
                    <a:cubicBezTo>
                      <a:pt x="924" y="1837"/>
                      <a:pt x="934" y="1844"/>
                      <a:pt x="921" y="1844"/>
                    </a:cubicBezTo>
                    <a:cubicBezTo>
                      <a:pt x="921" y="1844"/>
                      <a:pt x="914" y="1841"/>
                      <a:pt x="906" y="1838"/>
                    </a:cubicBezTo>
                    <a:lnTo>
                      <a:pt x="906" y="1838"/>
                    </a:lnTo>
                    <a:cubicBezTo>
                      <a:pt x="904" y="1840"/>
                      <a:pt x="902" y="1841"/>
                      <a:pt x="900" y="1842"/>
                    </a:cubicBezTo>
                    <a:lnTo>
                      <a:pt x="900" y="1842"/>
                    </a:lnTo>
                    <a:cubicBezTo>
                      <a:pt x="899" y="1841"/>
                      <a:pt x="898" y="1840"/>
                      <a:pt x="897" y="1839"/>
                    </a:cubicBezTo>
                    <a:lnTo>
                      <a:pt x="897" y="1839"/>
                    </a:lnTo>
                    <a:cubicBezTo>
                      <a:pt x="898" y="1838"/>
                      <a:pt x="899" y="1837"/>
                      <a:pt x="901" y="1836"/>
                    </a:cubicBezTo>
                    <a:lnTo>
                      <a:pt x="901" y="1836"/>
                    </a:lnTo>
                    <a:cubicBezTo>
                      <a:pt x="903" y="1837"/>
                      <a:pt x="904" y="1837"/>
                      <a:pt x="906" y="1838"/>
                    </a:cubicBezTo>
                    <a:lnTo>
                      <a:pt x="906" y="1838"/>
                    </a:lnTo>
                    <a:cubicBezTo>
                      <a:pt x="907" y="1837"/>
                      <a:pt x="908" y="1836"/>
                      <a:pt x="909" y="1835"/>
                    </a:cubicBezTo>
                    <a:lnTo>
                      <a:pt x="909" y="1835"/>
                    </a:lnTo>
                    <a:cubicBezTo>
                      <a:pt x="908" y="1835"/>
                      <a:pt x="906" y="1835"/>
                      <a:pt x="904" y="1835"/>
                    </a:cubicBezTo>
                    <a:cubicBezTo>
                      <a:pt x="904" y="1835"/>
                      <a:pt x="904" y="1835"/>
                      <a:pt x="903" y="1835"/>
                    </a:cubicBezTo>
                    <a:lnTo>
                      <a:pt x="903" y="1835"/>
                    </a:lnTo>
                    <a:cubicBezTo>
                      <a:pt x="903" y="1835"/>
                      <a:pt x="902" y="1836"/>
                      <a:pt x="901" y="1836"/>
                    </a:cubicBezTo>
                    <a:lnTo>
                      <a:pt x="901" y="1836"/>
                    </a:lnTo>
                    <a:cubicBezTo>
                      <a:pt x="900" y="1836"/>
                      <a:pt x="900" y="1836"/>
                      <a:pt x="899" y="1836"/>
                    </a:cubicBezTo>
                    <a:lnTo>
                      <a:pt x="899" y="1836"/>
                    </a:lnTo>
                    <a:cubicBezTo>
                      <a:pt x="898" y="1837"/>
                      <a:pt x="897" y="1838"/>
                      <a:pt x="896" y="1839"/>
                    </a:cubicBezTo>
                    <a:lnTo>
                      <a:pt x="896" y="1839"/>
                    </a:lnTo>
                    <a:cubicBezTo>
                      <a:pt x="895" y="1838"/>
                      <a:pt x="894" y="1837"/>
                      <a:pt x="893" y="1836"/>
                    </a:cubicBezTo>
                    <a:lnTo>
                      <a:pt x="893" y="1836"/>
                    </a:lnTo>
                    <a:cubicBezTo>
                      <a:pt x="894" y="1836"/>
                      <a:pt x="896" y="1836"/>
                      <a:pt x="897" y="1836"/>
                    </a:cubicBezTo>
                    <a:lnTo>
                      <a:pt x="897" y="1836"/>
                    </a:lnTo>
                    <a:cubicBezTo>
                      <a:pt x="898" y="1836"/>
                      <a:pt x="899" y="1836"/>
                      <a:pt x="899" y="1836"/>
                    </a:cubicBezTo>
                    <a:lnTo>
                      <a:pt x="899" y="1836"/>
                    </a:lnTo>
                    <a:cubicBezTo>
                      <a:pt x="900" y="1836"/>
                      <a:pt x="900" y="1835"/>
                      <a:pt x="900" y="1835"/>
                    </a:cubicBezTo>
                    <a:lnTo>
                      <a:pt x="900" y="1835"/>
                    </a:lnTo>
                    <a:cubicBezTo>
                      <a:pt x="899" y="1835"/>
                      <a:pt x="898" y="1835"/>
                      <a:pt x="897" y="1836"/>
                    </a:cubicBezTo>
                    <a:lnTo>
                      <a:pt x="897" y="1836"/>
                    </a:lnTo>
                    <a:cubicBezTo>
                      <a:pt x="895" y="1835"/>
                      <a:pt x="893" y="1835"/>
                      <a:pt x="891" y="1835"/>
                    </a:cubicBezTo>
                    <a:lnTo>
                      <a:pt x="891" y="1835"/>
                    </a:lnTo>
                    <a:cubicBezTo>
                      <a:pt x="888" y="1832"/>
                      <a:pt x="884" y="1828"/>
                      <a:pt x="880" y="1823"/>
                    </a:cubicBezTo>
                    <a:cubicBezTo>
                      <a:pt x="867" y="1823"/>
                      <a:pt x="855" y="1816"/>
                      <a:pt x="843" y="1810"/>
                    </a:cubicBezTo>
                    <a:lnTo>
                      <a:pt x="843" y="1810"/>
                    </a:lnTo>
                    <a:cubicBezTo>
                      <a:pt x="845" y="1811"/>
                      <a:pt x="847" y="1811"/>
                      <a:pt x="848" y="1811"/>
                    </a:cubicBezTo>
                    <a:cubicBezTo>
                      <a:pt x="857" y="1811"/>
                      <a:pt x="832" y="1796"/>
                      <a:pt x="817" y="1781"/>
                    </a:cubicBezTo>
                    <a:cubicBezTo>
                      <a:pt x="817" y="1781"/>
                      <a:pt x="814" y="1781"/>
                      <a:pt x="810" y="1780"/>
                    </a:cubicBezTo>
                    <a:lnTo>
                      <a:pt x="810" y="1780"/>
                    </a:lnTo>
                    <a:cubicBezTo>
                      <a:pt x="812" y="1783"/>
                      <a:pt x="812" y="1785"/>
                      <a:pt x="811" y="1785"/>
                    </a:cubicBezTo>
                    <a:cubicBezTo>
                      <a:pt x="810" y="1785"/>
                      <a:pt x="809" y="1783"/>
                      <a:pt x="806" y="1779"/>
                    </a:cubicBezTo>
                    <a:lnTo>
                      <a:pt x="806" y="1779"/>
                    </a:lnTo>
                    <a:cubicBezTo>
                      <a:pt x="807" y="1779"/>
                      <a:pt x="809" y="1780"/>
                      <a:pt x="810" y="1780"/>
                    </a:cubicBezTo>
                    <a:lnTo>
                      <a:pt x="810" y="1780"/>
                    </a:lnTo>
                    <a:cubicBezTo>
                      <a:pt x="808" y="1776"/>
                      <a:pt x="803" y="1768"/>
                      <a:pt x="796" y="1761"/>
                    </a:cubicBezTo>
                    <a:lnTo>
                      <a:pt x="796" y="1761"/>
                    </a:lnTo>
                    <a:cubicBezTo>
                      <a:pt x="800" y="1769"/>
                      <a:pt x="803" y="1775"/>
                      <a:pt x="806" y="1779"/>
                    </a:cubicBezTo>
                    <a:lnTo>
                      <a:pt x="806" y="1779"/>
                    </a:lnTo>
                    <a:cubicBezTo>
                      <a:pt x="801" y="1776"/>
                      <a:pt x="796" y="1771"/>
                      <a:pt x="796" y="1761"/>
                    </a:cubicBezTo>
                    <a:lnTo>
                      <a:pt x="796" y="1761"/>
                    </a:lnTo>
                    <a:cubicBezTo>
                      <a:pt x="796" y="1761"/>
                      <a:pt x="796" y="1761"/>
                      <a:pt x="796" y="1761"/>
                    </a:cubicBezTo>
                    <a:cubicBezTo>
                      <a:pt x="796" y="1761"/>
                      <a:pt x="796" y="1734"/>
                      <a:pt x="796" y="1719"/>
                    </a:cubicBezTo>
                    <a:cubicBezTo>
                      <a:pt x="796" y="1698"/>
                      <a:pt x="796" y="1677"/>
                      <a:pt x="796" y="1656"/>
                    </a:cubicBezTo>
                    <a:cubicBezTo>
                      <a:pt x="796" y="1635"/>
                      <a:pt x="796" y="1614"/>
                      <a:pt x="817" y="1572"/>
                    </a:cubicBezTo>
                    <a:cubicBezTo>
                      <a:pt x="817" y="1551"/>
                      <a:pt x="817" y="1530"/>
                      <a:pt x="838" y="1509"/>
                    </a:cubicBezTo>
                    <a:cubicBezTo>
                      <a:pt x="838" y="1489"/>
                      <a:pt x="838" y="1468"/>
                      <a:pt x="859" y="1447"/>
                    </a:cubicBezTo>
                    <a:cubicBezTo>
                      <a:pt x="880" y="1384"/>
                      <a:pt x="921" y="1321"/>
                      <a:pt x="942" y="1258"/>
                    </a:cubicBezTo>
                    <a:cubicBezTo>
                      <a:pt x="1068" y="1007"/>
                      <a:pt x="1193" y="714"/>
                      <a:pt x="1089" y="421"/>
                    </a:cubicBezTo>
                    <a:cubicBezTo>
                      <a:pt x="1026" y="170"/>
                      <a:pt x="817" y="24"/>
                      <a:pt x="566" y="3"/>
                    </a:cubicBezTo>
                    <a:cubicBezTo>
                      <a:pt x="549" y="1"/>
                      <a:pt x="532" y="1"/>
                      <a:pt x="5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9"/>
              <p:cNvSpPr/>
              <p:nvPr/>
            </p:nvSpPr>
            <p:spPr>
              <a:xfrm>
                <a:off x="8149642" y="803150"/>
                <a:ext cx="20950" cy="48450"/>
              </a:xfrm>
              <a:custGeom>
                <a:rect b="b" l="l" r="r" t="t"/>
                <a:pathLst>
                  <a:path extrusionOk="0" h="1938" w="838">
                    <a:moveTo>
                      <a:pt x="549" y="0"/>
                    </a:moveTo>
                    <a:cubicBezTo>
                      <a:pt x="460" y="0"/>
                      <a:pt x="376" y="46"/>
                      <a:pt x="336" y="127"/>
                    </a:cubicBezTo>
                    <a:cubicBezTo>
                      <a:pt x="84" y="629"/>
                      <a:pt x="1" y="1194"/>
                      <a:pt x="84" y="1738"/>
                    </a:cubicBezTo>
                    <a:cubicBezTo>
                      <a:pt x="102" y="1859"/>
                      <a:pt x="233" y="1937"/>
                      <a:pt x="349" y="1937"/>
                    </a:cubicBezTo>
                    <a:cubicBezTo>
                      <a:pt x="374" y="1937"/>
                      <a:pt x="397" y="1934"/>
                      <a:pt x="419" y="1927"/>
                    </a:cubicBezTo>
                    <a:cubicBezTo>
                      <a:pt x="566" y="1885"/>
                      <a:pt x="628" y="1738"/>
                      <a:pt x="587" y="1613"/>
                    </a:cubicBezTo>
                    <a:cubicBezTo>
                      <a:pt x="587" y="1602"/>
                      <a:pt x="587" y="1571"/>
                      <a:pt x="587" y="1550"/>
                    </a:cubicBezTo>
                    <a:cubicBezTo>
                      <a:pt x="587" y="1529"/>
                      <a:pt x="587" y="1508"/>
                      <a:pt x="587" y="1487"/>
                    </a:cubicBezTo>
                    <a:cubicBezTo>
                      <a:pt x="566" y="1425"/>
                      <a:pt x="566" y="1362"/>
                      <a:pt x="566" y="1299"/>
                    </a:cubicBezTo>
                    <a:cubicBezTo>
                      <a:pt x="566" y="1257"/>
                      <a:pt x="566" y="1194"/>
                      <a:pt x="587" y="1132"/>
                    </a:cubicBezTo>
                    <a:lnTo>
                      <a:pt x="587" y="1048"/>
                    </a:lnTo>
                    <a:cubicBezTo>
                      <a:pt x="587" y="1027"/>
                      <a:pt x="587" y="1027"/>
                      <a:pt x="587" y="1006"/>
                    </a:cubicBezTo>
                    <a:cubicBezTo>
                      <a:pt x="608" y="901"/>
                      <a:pt x="628" y="776"/>
                      <a:pt x="670" y="671"/>
                    </a:cubicBezTo>
                    <a:cubicBezTo>
                      <a:pt x="691" y="608"/>
                      <a:pt x="712" y="567"/>
                      <a:pt x="733" y="504"/>
                    </a:cubicBezTo>
                    <a:cubicBezTo>
                      <a:pt x="738" y="495"/>
                      <a:pt x="739" y="492"/>
                      <a:pt x="739" y="492"/>
                    </a:cubicBezTo>
                    <a:lnTo>
                      <a:pt x="739" y="492"/>
                    </a:lnTo>
                    <a:cubicBezTo>
                      <a:pt x="739" y="492"/>
                      <a:pt x="730" y="507"/>
                      <a:pt x="728" y="507"/>
                    </a:cubicBezTo>
                    <a:cubicBezTo>
                      <a:pt x="726" y="507"/>
                      <a:pt x="727" y="501"/>
                      <a:pt x="733" y="483"/>
                    </a:cubicBezTo>
                    <a:cubicBezTo>
                      <a:pt x="754" y="462"/>
                      <a:pt x="775" y="420"/>
                      <a:pt x="775" y="399"/>
                    </a:cubicBezTo>
                    <a:cubicBezTo>
                      <a:pt x="838" y="274"/>
                      <a:pt x="817" y="106"/>
                      <a:pt x="691" y="44"/>
                    </a:cubicBezTo>
                    <a:cubicBezTo>
                      <a:pt x="647" y="14"/>
                      <a:pt x="597" y="0"/>
                      <a:pt x="5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9"/>
              <p:cNvSpPr/>
              <p:nvPr/>
            </p:nvSpPr>
            <p:spPr>
              <a:xfrm>
                <a:off x="8118267" y="816400"/>
                <a:ext cx="81100" cy="23125"/>
              </a:xfrm>
              <a:custGeom>
                <a:rect b="b" l="l" r="r" t="t"/>
                <a:pathLst>
                  <a:path extrusionOk="0" h="925" w="3244">
                    <a:moveTo>
                      <a:pt x="899" y="1"/>
                    </a:moveTo>
                    <a:cubicBezTo>
                      <a:pt x="684" y="1"/>
                      <a:pt x="468" y="13"/>
                      <a:pt x="251" y="37"/>
                    </a:cubicBezTo>
                    <a:cubicBezTo>
                      <a:pt x="126" y="58"/>
                      <a:pt x="0" y="141"/>
                      <a:pt x="0" y="309"/>
                    </a:cubicBezTo>
                    <a:cubicBezTo>
                      <a:pt x="0" y="426"/>
                      <a:pt x="110" y="562"/>
                      <a:pt x="227" y="562"/>
                    </a:cubicBezTo>
                    <a:cubicBezTo>
                      <a:pt x="235" y="562"/>
                      <a:pt x="243" y="561"/>
                      <a:pt x="251" y="560"/>
                    </a:cubicBezTo>
                    <a:cubicBezTo>
                      <a:pt x="458" y="536"/>
                      <a:pt x="664" y="524"/>
                      <a:pt x="868" y="524"/>
                    </a:cubicBezTo>
                    <a:cubicBezTo>
                      <a:pt x="1553" y="524"/>
                      <a:pt x="2222" y="658"/>
                      <a:pt x="2867" y="915"/>
                    </a:cubicBezTo>
                    <a:cubicBezTo>
                      <a:pt x="2889" y="922"/>
                      <a:pt x="2912" y="925"/>
                      <a:pt x="2934" y="925"/>
                    </a:cubicBezTo>
                    <a:cubicBezTo>
                      <a:pt x="3056" y="925"/>
                      <a:pt x="3166" y="833"/>
                      <a:pt x="3202" y="727"/>
                    </a:cubicBezTo>
                    <a:cubicBezTo>
                      <a:pt x="3243" y="581"/>
                      <a:pt x="3139" y="455"/>
                      <a:pt x="3013" y="392"/>
                    </a:cubicBezTo>
                    <a:cubicBezTo>
                      <a:pt x="2336" y="134"/>
                      <a:pt x="1622" y="1"/>
                      <a:pt x="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9"/>
              <p:cNvSpPr/>
              <p:nvPr/>
            </p:nvSpPr>
            <p:spPr>
              <a:xfrm>
                <a:off x="8219742" y="739850"/>
                <a:ext cx="89475" cy="144950"/>
              </a:xfrm>
              <a:custGeom>
                <a:rect b="b" l="l" r="r" t="t"/>
                <a:pathLst>
                  <a:path extrusionOk="0" h="5798" w="3579">
                    <a:moveTo>
                      <a:pt x="2055" y="3732"/>
                    </a:moveTo>
                    <a:cubicBezTo>
                      <a:pt x="2258" y="3732"/>
                      <a:pt x="2458" y="3776"/>
                      <a:pt x="2637" y="3873"/>
                    </a:cubicBezTo>
                    <a:cubicBezTo>
                      <a:pt x="2846" y="3998"/>
                      <a:pt x="3097" y="4249"/>
                      <a:pt x="3034" y="4521"/>
                    </a:cubicBezTo>
                    <a:cubicBezTo>
                      <a:pt x="2951" y="4814"/>
                      <a:pt x="2616" y="5003"/>
                      <a:pt x="2365" y="5107"/>
                    </a:cubicBezTo>
                    <a:cubicBezTo>
                      <a:pt x="2115" y="5218"/>
                      <a:pt x="1848" y="5272"/>
                      <a:pt x="1582" y="5272"/>
                    </a:cubicBezTo>
                    <a:cubicBezTo>
                      <a:pt x="1246" y="5272"/>
                      <a:pt x="911" y="5187"/>
                      <a:pt x="607" y="5024"/>
                    </a:cubicBezTo>
                    <a:cubicBezTo>
                      <a:pt x="590" y="5014"/>
                      <a:pt x="573" y="5006"/>
                      <a:pt x="556" y="5000"/>
                    </a:cubicBezTo>
                    <a:lnTo>
                      <a:pt x="556" y="5000"/>
                    </a:lnTo>
                    <a:cubicBezTo>
                      <a:pt x="571" y="4970"/>
                      <a:pt x="582" y="4936"/>
                      <a:pt x="586" y="4898"/>
                    </a:cubicBezTo>
                    <a:cubicBezTo>
                      <a:pt x="667" y="4222"/>
                      <a:pt x="1378" y="3732"/>
                      <a:pt x="2055" y="3732"/>
                    </a:cubicBezTo>
                    <a:close/>
                    <a:moveTo>
                      <a:pt x="617" y="1"/>
                    </a:moveTo>
                    <a:cubicBezTo>
                      <a:pt x="516" y="1"/>
                      <a:pt x="423" y="58"/>
                      <a:pt x="398" y="190"/>
                    </a:cubicBezTo>
                    <a:cubicBezTo>
                      <a:pt x="126" y="1739"/>
                      <a:pt x="1" y="3329"/>
                      <a:pt x="63" y="4898"/>
                    </a:cubicBezTo>
                    <a:cubicBezTo>
                      <a:pt x="63" y="5040"/>
                      <a:pt x="140" y="5122"/>
                      <a:pt x="235" y="5148"/>
                    </a:cubicBezTo>
                    <a:lnTo>
                      <a:pt x="235" y="5148"/>
                    </a:lnTo>
                    <a:cubicBezTo>
                      <a:pt x="186" y="5254"/>
                      <a:pt x="202" y="5387"/>
                      <a:pt x="335" y="5463"/>
                    </a:cubicBezTo>
                    <a:cubicBezTo>
                      <a:pt x="726" y="5686"/>
                      <a:pt x="1163" y="5798"/>
                      <a:pt x="1603" y="5798"/>
                    </a:cubicBezTo>
                    <a:cubicBezTo>
                      <a:pt x="1823" y="5798"/>
                      <a:pt x="2044" y="5770"/>
                      <a:pt x="2260" y="5714"/>
                    </a:cubicBezTo>
                    <a:cubicBezTo>
                      <a:pt x="2825" y="5547"/>
                      <a:pt x="3558" y="5128"/>
                      <a:pt x="3578" y="4459"/>
                    </a:cubicBezTo>
                    <a:cubicBezTo>
                      <a:pt x="3578" y="3873"/>
                      <a:pt x="3034" y="3413"/>
                      <a:pt x="2511" y="3287"/>
                    </a:cubicBezTo>
                    <a:cubicBezTo>
                      <a:pt x="2355" y="3241"/>
                      <a:pt x="2194" y="3220"/>
                      <a:pt x="2033" y="3220"/>
                    </a:cubicBezTo>
                    <a:cubicBezTo>
                      <a:pt x="1678" y="3220"/>
                      <a:pt x="1322" y="3323"/>
                      <a:pt x="1005" y="3496"/>
                    </a:cubicBezTo>
                    <a:cubicBezTo>
                      <a:pt x="845" y="3592"/>
                      <a:pt x="704" y="3705"/>
                      <a:pt x="581" y="3833"/>
                    </a:cubicBezTo>
                    <a:lnTo>
                      <a:pt x="581" y="3833"/>
                    </a:lnTo>
                    <a:cubicBezTo>
                      <a:pt x="601" y="2661"/>
                      <a:pt x="708" y="1493"/>
                      <a:pt x="900" y="337"/>
                    </a:cubicBezTo>
                    <a:cubicBezTo>
                      <a:pt x="938" y="134"/>
                      <a:pt x="770" y="1"/>
                      <a:pt x="6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9"/>
              <p:cNvSpPr/>
              <p:nvPr/>
            </p:nvSpPr>
            <p:spPr>
              <a:xfrm>
                <a:off x="8302392" y="761825"/>
                <a:ext cx="52325" cy="50900"/>
              </a:xfrm>
              <a:custGeom>
                <a:rect b="b" l="l" r="r" t="t"/>
                <a:pathLst>
                  <a:path extrusionOk="0" h="2036" w="2093">
                    <a:moveTo>
                      <a:pt x="837" y="713"/>
                    </a:moveTo>
                    <a:cubicBezTo>
                      <a:pt x="825" y="725"/>
                      <a:pt x="820" y="737"/>
                      <a:pt x="822" y="737"/>
                    </a:cubicBezTo>
                    <a:cubicBezTo>
                      <a:pt x="823" y="737"/>
                      <a:pt x="829" y="731"/>
                      <a:pt x="837" y="713"/>
                    </a:cubicBezTo>
                    <a:close/>
                    <a:moveTo>
                      <a:pt x="828" y="0"/>
                    </a:moveTo>
                    <a:cubicBezTo>
                      <a:pt x="563" y="0"/>
                      <a:pt x="301" y="99"/>
                      <a:pt x="105" y="295"/>
                    </a:cubicBezTo>
                    <a:cubicBezTo>
                      <a:pt x="0" y="399"/>
                      <a:pt x="0" y="588"/>
                      <a:pt x="105" y="671"/>
                    </a:cubicBezTo>
                    <a:cubicBezTo>
                      <a:pt x="157" y="724"/>
                      <a:pt x="220" y="750"/>
                      <a:pt x="286" y="750"/>
                    </a:cubicBezTo>
                    <a:cubicBezTo>
                      <a:pt x="351" y="750"/>
                      <a:pt x="419" y="724"/>
                      <a:pt x="482" y="671"/>
                    </a:cubicBezTo>
                    <a:cubicBezTo>
                      <a:pt x="482" y="650"/>
                      <a:pt x="503" y="650"/>
                      <a:pt x="524" y="629"/>
                    </a:cubicBezTo>
                    <a:cubicBezTo>
                      <a:pt x="544" y="609"/>
                      <a:pt x="586" y="588"/>
                      <a:pt x="607" y="567"/>
                    </a:cubicBezTo>
                    <a:cubicBezTo>
                      <a:pt x="628" y="567"/>
                      <a:pt x="649" y="567"/>
                      <a:pt x="649" y="546"/>
                    </a:cubicBezTo>
                    <a:cubicBezTo>
                      <a:pt x="691" y="546"/>
                      <a:pt x="733" y="525"/>
                      <a:pt x="754" y="525"/>
                    </a:cubicBezTo>
                    <a:lnTo>
                      <a:pt x="893" y="525"/>
                    </a:lnTo>
                    <a:cubicBezTo>
                      <a:pt x="885" y="558"/>
                      <a:pt x="872" y="590"/>
                      <a:pt x="858" y="629"/>
                    </a:cubicBezTo>
                    <a:cubicBezTo>
                      <a:pt x="858" y="650"/>
                      <a:pt x="837" y="692"/>
                      <a:pt x="837" y="713"/>
                    </a:cubicBezTo>
                    <a:cubicBezTo>
                      <a:pt x="837" y="734"/>
                      <a:pt x="816" y="734"/>
                      <a:pt x="816" y="755"/>
                    </a:cubicBezTo>
                    <a:cubicBezTo>
                      <a:pt x="796" y="797"/>
                      <a:pt x="754" y="860"/>
                      <a:pt x="733" y="901"/>
                    </a:cubicBezTo>
                    <a:cubicBezTo>
                      <a:pt x="716" y="918"/>
                      <a:pt x="699" y="935"/>
                      <a:pt x="693" y="952"/>
                    </a:cubicBezTo>
                    <a:lnTo>
                      <a:pt x="693" y="952"/>
                    </a:lnTo>
                    <a:cubicBezTo>
                      <a:pt x="685" y="959"/>
                      <a:pt x="663" y="985"/>
                      <a:pt x="649" y="985"/>
                    </a:cubicBezTo>
                    <a:cubicBezTo>
                      <a:pt x="628" y="1048"/>
                      <a:pt x="586" y="1090"/>
                      <a:pt x="524" y="1111"/>
                    </a:cubicBezTo>
                    <a:cubicBezTo>
                      <a:pt x="524" y="1132"/>
                      <a:pt x="503" y="1132"/>
                      <a:pt x="503" y="1153"/>
                    </a:cubicBezTo>
                    <a:cubicBezTo>
                      <a:pt x="482" y="1173"/>
                      <a:pt x="461" y="1173"/>
                      <a:pt x="419" y="1194"/>
                    </a:cubicBezTo>
                    <a:cubicBezTo>
                      <a:pt x="377" y="1236"/>
                      <a:pt x="314" y="1257"/>
                      <a:pt x="272" y="1278"/>
                    </a:cubicBezTo>
                    <a:cubicBezTo>
                      <a:pt x="168" y="1320"/>
                      <a:pt x="126" y="1445"/>
                      <a:pt x="147" y="1550"/>
                    </a:cubicBezTo>
                    <a:cubicBezTo>
                      <a:pt x="147" y="1634"/>
                      <a:pt x="231" y="1738"/>
                      <a:pt x="335" y="1759"/>
                    </a:cubicBezTo>
                    <a:cubicBezTo>
                      <a:pt x="796" y="1843"/>
                      <a:pt x="1256" y="1948"/>
                      <a:pt x="1737" y="2031"/>
                    </a:cubicBezTo>
                    <a:cubicBezTo>
                      <a:pt x="1753" y="2034"/>
                      <a:pt x="1769" y="2035"/>
                      <a:pt x="1786" y="2035"/>
                    </a:cubicBezTo>
                    <a:cubicBezTo>
                      <a:pt x="1902" y="2035"/>
                      <a:pt x="2033" y="1971"/>
                      <a:pt x="2051" y="1843"/>
                    </a:cubicBezTo>
                    <a:cubicBezTo>
                      <a:pt x="2093" y="1717"/>
                      <a:pt x="2009" y="1550"/>
                      <a:pt x="1863" y="1529"/>
                    </a:cubicBezTo>
                    <a:cubicBezTo>
                      <a:pt x="1585" y="1479"/>
                      <a:pt x="1308" y="1421"/>
                      <a:pt x="1025" y="1364"/>
                    </a:cubicBezTo>
                    <a:lnTo>
                      <a:pt x="1025" y="1364"/>
                    </a:lnTo>
                    <a:cubicBezTo>
                      <a:pt x="1276" y="1082"/>
                      <a:pt x="1423" y="714"/>
                      <a:pt x="1423" y="337"/>
                    </a:cubicBezTo>
                    <a:cubicBezTo>
                      <a:pt x="1423" y="253"/>
                      <a:pt x="1381" y="148"/>
                      <a:pt x="1298" y="106"/>
                    </a:cubicBezTo>
                    <a:cubicBezTo>
                      <a:pt x="1149" y="36"/>
                      <a:pt x="988" y="0"/>
                      <a:pt x="8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 name="Google Shape;1498;p39"/>
            <p:cNvGrpSpPr/>
            <p:nvPr/>
          </p:nvGrpSpPr>
          <p:grpSpPr>
            <a:xfrm>
              <a:off x="523855" y="2588822"/>
              <a:ext cx="381851" cy="436581"/>
              <a:chOff x="844408" y="1323675"/>
              <a:chExt cx="417050" cy="476825"/>
            </a:xfrm>
          </p:grpSpPr>
          <p:sp>
            <p:nvSpPr>
              <p:cNvPr id="1499" name="Google Shape;1499;p39"/>
              <p:cNvSpPr/>
              <p:nvPr/>
            </p:nvSpPr>
            <p:spPr>
              <a:xfrm>
                <a:off x="844408" y="1323675"/>
                <a:ext cx="417050" cy="476825"/>
              </a:xfrm>
              <a:custGeom>
                <a:rect b="b" l="l" r="r" t="t"/>
                <a:pathLst>
                  <a:path extrusionOk="0" h="19073" w="16682">
                    <a:moveTo>
                      <a:pt x="11786" y="521"/>
                    </a:moveTo>
                    <a:cubicBezTo>
                      <a:pt x="12172" y="521"/>
                      <a:pt x="12452" y="701"/>
                      <a:pt x="12769" y="899"/>
                    </a:cubicBezTo>
                    <a:cubicBezTo>
                      <a:pt x="13167" y="1151"/>
                      <a:pt x="13543" y="1402"/>
                      <a:pt x="13941" y="1653"/>
                    </a:cubicBezTo>
                    <a:cubicBezTo>
                      <a:pt x="14318" y="1904"/>
                      <a:pt x="14715" y="2155"/>
                      <a:pt x="15092" y="2406"/>
                    </a:cubicBezTo>
                    <a:cubicBezTo>
                      <a:pt x="15364" y="2573"/>
                      <a:pt x="15678" y="2720"/>
                      <a:pt x="15845" y="3013"/>
                    </a:cubicBezTo>
                    <a:cubicBezTo>
                      <a:pt x="15970" y="3201"/>
                      <a:pt x="16033" y="3431"/>
                      <a:pt x="16012" y="3661"/>
                    </a:cubicBezTo>
                    <a:cubicBezTo>
                      <a:pt x="15993" y="3836"/>
                      <a:pt x="15937" y="4191"/>
                      <a:pt x="15746" y="4191"/>
                    </a:cubicBezTo>
                    <a:cubicBezTo>
                      <a:pt x="15731" y="4191"/>
                      <a:pt x="15715" y="4189"/>
                      <a:pt x="15698" y="4184"/>
                    </a:cubicBezTo>
                    <a:cubicBezTo>
                      <a:pt x="15615" y="4164"/>
                      <a:pt x="15510" y="4080"/>
                      <a:pt x="15426" y="4017"/>
                    </a:cubicBezTo>
                    <a:lnTo>
                      <a:pt x="14987" y="3745"/>
                    </a:lnTo>
                    <a:cubicBezTo>
                      <a:pt x="14757" y="3599"/>
                      <a:pt x="14527" y="3452"/>
                      <a:pt x="14297" y="3306"/>
                    </a:cubicBezTo>
                    <a:cubicBezTo>
                      <a:pt x="14263" y="3279"/>
                      <a:pt x="14222" y="3267"/>
                      <a:pt x="14181" y="3267"/>
                    </a:cubicBezTo>
                    <a:cubicBezTo>
                      <a:pt x="14093" y="3267"/>
                      <a:pt x="13998" y="3319"/>
                      <a:pt x="13941" y="3389"/>
                    </a:cubicBezTo>
                    <a:cubicBezTo>
                      <a:pt x="13376" y="4268"/>
                      <a:pt x="12832" y="5147"/>
                      <a:pt x="12267" y="6026"/>
                    </a:cubicBezTo>
                    <a:cubicBezTo>
                      <a:pt x="11493" y="7218"/>
                      <a:pt x="10698" y="8369"/>
                      <a:pt x="10468" y="9813"/>
                    </a:cubicBezTo>
                    <a:cubicBezTo>
                      <a:pt x="10133" y="11905"/>
                      <a:pt x="9861" y="13998"/>
                      <a:pt x="9547" y="16090"/>
                    </a:cubicBezTo>
                    <a:cubicBezTo>
                      <a:pt x="9429" y="16894"/>
                      <a:pt x="9312" y="17715"/>
                      <a:pt x="9194" y="18539"/>
                    </a:cubicBezTo>
                    <a:lnTo>
                      <a:pt x="9194" y="18539"/>
                    </a:lnTo>
                    <a:cubicBezTo>
                      <a:pt x="9059" y="18553"/>
                      <a:pt x="8925" y="18560"/>
                      <a:pt x="8792" y="18560"/>
                    </a:cubicBezTo>
                    <a:cubicBezTo>
                      <a:pt x="8042" y="18560"/>
                      <a:pt x="7338" y="18329"/>
                      <a:pt x="6701" y="17910"/>
                    </a:cubicBezTo>
                    <a:cubicBezTo>
                      <a:pt x="6283" y="17638"/>
                      <a:pt x="5843" y="17366"/>
                      <a:pt x="5404" y="17094"/>
                    </a:cubicBezTo>
                    <a:cubicBezTo>
                      <a:pt x="4337" y="16404"/>
                      <a:pt x="3291" y="15713"/>
                      <a:pt x="2224" y="15044"/>
                    </a:cubicBezTo>
                    <a:cubicBezTo>
                      <a:pt x="1464" y="14557"/>
                      <a:pt x="904" y="13889"/>
                      <a:pt x="611" y="13039"/>
                    </a:cubicBezTo>
                    <a:lnTo>
                      <a:pt x="611" y="13039"/>
                    </a:lnTo>
                    <a:cubicBezTo>
                      <a:pt x="2348" y="11908"/>
                      <a:pt x="4085" y="10777"/>
                      <a:pt x="5802" y="9666"/>
                    </a:cubicBezTo>
                    <a:cubicBezTo>
                      <a:pt x="6534" y="9185"/>
                      <a:pt x="7245" y="8725"/>
                      <a:pt x="7957" y="8244"/>
                    </a:cubicBezTo>
                    <a:cubicBezTo>
                      <a:pt x="8710" y="7762"/>
                      <a:pt x="9338" y="7156"/>
                      <a:pt x="9819" y="6402"/>
                    </a:cubicBezTo>
                    <a:cubicBezTo>
                      <a:pt x="10028" y="6088"/>
                      <a:pt x="10216" y="5775"/>
                      <a:pt x="10426" y="5440"/>
                    </a:cubicBezTo>
                    <a:cubicBezTo>
                      <a:pt x="11074" y="4415"/>
                      <a:pt x="11744" y="3389"/>
                      <a:pt x="12393" y="2385"/>
                    </a:cubicBezTo>
                    <a:cubicBezTo>
                      <a:pt x="12476" y="2259"/>
                      <a:pt x="12413" y="2092"/>
                      <a:pt x="12309" y="2008"/>
                    </a:cubicBezTo>
                    <a:lnTo>
                      <a:pt x="11493" y="1506"/>
                    </a:lnTo>
                    <a:cubicBezTo>
                      <a:pt x="11305" y="1381"/>
                      <a:pt x="11137" y="1276"/>
                      <a:pt x="10949" y="1151"/>
                    </a:cubicBezTo>
                    <a:cubicBezTo>
                      <a:pt x="10904" y="1121"/>
                      <a:pt x="10859" y="1091"/>
                      <a:pt x="10815" y="1061"/>
                    </a:cubicBezTo>
                    <a:lnTo>
                      <a:pt x="10815" y="1061"/>
                    </a:lnTo>
                    <a:cubicBezTo>
                      <a:pt x="10977" y="765"/>
                      <a:pt x="11435" y="559"/>
                      <a:pt x="11723" y="523"/>
                    </a:cubicBezTo>
                    <a:cubicBezTo>
                      <a:pt x="11744" y="522"/>
                      <a:pt x="11765" y="521"/>
                      <a:pt x="11786" y="521"/>
                    </a:cubicBezTo>
                    <a:close/>
                    <a:moveTo>
                      <a:pt x="11836" y="1"/>
                    </a:moveTo>
                    <a:cubicBezTo>
                      <a:pt x="11247" y="1"/>
                      <a:pt x="10712" y="302"/>
                      <a:pt x="10384" y="795"/>
                    </a:cubicBezTo>
                    <a:cubicBezTo>
                      <a:pt x="10237" y="1025"/>
                      <a:pt x="10196" y="1255"/>
                      <a:pt x="10447" y="1443"/>
                    </a:cubicBezTo>
                    <a:cubicBezTo>
                      <a:pt x="10593" y="1548"/>
                      <a:pt x="10760" y="1653"/>
                      <a:pt x="10907" y="1757"/>
                    </a:cubicBezTo>
                    <a:cubicBezTo>
                      <a:pt x="11210" y="1942"/>
                      <a:pt x="11512" y="2127"/>
                      <a:pt x="11815" y="2323"/>
                    </a:cubicBezTo>
                    <a:lnTo>
                      <a:pt x="11815" y="2323"/>
                    </a:lnTo>
                    <a:cubicBezTo>
                      <a:pt x="11296" y="3114"/>
                      <a:pt x="10779" y="3921"/>
                      <a:pt x="10279" y="4728"/>
                    </a:cubicBezTo>
                    <a:cubicBezTo>
                      <a:pt x="9547" y="5858"/>
                      <a:pt x="8898" y="7009"/>
                      <a:pt x="7727" y="7783"/>
                    </a:cubicBezTo>
                    <a:cubicBezTo>
                      <a:pt x="5948" y="8955"/>
                      <a:pt x="4170" y="10106"/>
                      <a:pt x="2370" y="11257"/>
                    </a:cubicBezTo>
                    <a:cubicBezTo>
                      <a:pt x="1643" y="11734"/>
                      <a:pt x="916" y="12212"/>
                      <a:pt x="189" y="12690"/>
                    </a:cubicBezTo>
                    <a:lnTo>
                      <a:pt x="189" y="12690"/>
                    </a:lnTo>
                    <a:cubicBezTo>
                      <a:pt x="80" y="12736"/>
                      <a:pt x="1" y="12843"/>
                      <a:pt x="48" y="12993"/>
                    </a:cubicBezTo>
                    <a:cubicBezTo>
                      <a:pt x="320" y="13998"/>
                      <a:pt x="968" y="14835"/>
                      <a:pt x="1847" y="15420"/>
                    </a:cubicBezTo>
                    <a:cubicBezTo>
                      <a:pt x="2224" y="15672"/>
                      <a:pt x="2621" y="15923"/>
                      <a:pt x="2998" y="16153"/>
                    </a:cubicBezTo>
                    <a:cubicBezTo>
                      <a:pt x="4149" y="16885"/>
                      <a:pt x="5279" y="17617"/>
                      <a:pt x="6429" y="18350"/>
                    </a:cubicBezTo>
                    <a:cubicBezTo>
                      <a:pt x="7155" y="18828"/>
                      <a:pt x="7959" y="19072"/>
                      <a:pt x="8800" y="19072"/>
                    </a:cubicBezTo>
                    <a:cubicBezTo>
                      <a:pt x="9025" y="19072"/>
                      <a:pt x="9254" y="19055"/>
                      <a:pt x="9484" y="19019"/>
                    </a:cubicBezTo>
                    <a:cubicBezTo>
                      <a:pt x="9568" y="19019"/>
                      <a:pt x="9652" y="18915"/>
                      <a:pt x="9672" y="18831"/>
                    </a:cubicBezTo>
                    <a:cubicBezTo>
                      <a:pt x="9986" y="16760"/>
                      <a:pt x="10279" y="14688"/>
                      <a:pt x="10593" y="12638"/>
                    </a:cubicBezTo>
                    <a:cubicBezTo>
                      <a:pt x="10719" y="11780"/>
                      <a:pt x="10844" y="10922"/>
                      <a:pt x="10970" y="10064"/>
                    </a:cubicBezTo>
                    <a:cubicBezTo>
                      <a:pt x="11095" y="9185"/>
                      <a:pt x="11388" y="8348"/>
                      <a:pt x="11869" y="7616"/>
                    </a:cubicBezTo>
                    <a:cubicBezTo>
                      <a:pt x="12079" y="7302"/>
                      <a:pt x="12267" y="6988"/>
                      <a:pt x="12476" y="6653"/>
                    </a:cubicBezTo>
                    <a:cubicBezTo>
                      <a:pt x="13078" y="5742"/>
                      <a:pt x="13661" y="4812"/>
                      <a:pt x="14260" y="3881"/>
                    </a:cubicBezTo>
                    <a:lnTo>
                      <a:pt x="14260" y="3881"/>
                    </a:lnTo>
                    <a:cubicBezTo>
                      <a:pt x="14517" y="4046"/>
                      <a:pt x="14766" y="4213"/>
                      <a:pt x="15029" y="4394"/>
                    </a:cubicBezTo>
                    <a:cubicBezTo>
                      <a:pt x="15262" y="4544"/>
                      <a:pt x="15539" y="4740"/>
                      <a:pt x="15808" y="4740"/>
                    </a:cubicBezTo>
                    <a:cubicBezTo>
                      <a:pt x="15951" y="4740"/>
                      <a:pt x="16091" y="4685"/>
                      <a:pt x="16222" y="4540"/>
                    </a:cubicBezTo>
                    <a:cubicBezTo>
                      <a:pt x="16682" y="4017"/>
                      <a:pt x="16598" y="3159"/>
                      <a:pt x="16222" y="2636"/>
                    </a:cubicBezTo>
                    <a:cubicBezTo>
                      <a:pt x="15970" y="2280"/>
                      <a:pt x="15573" y="2071"/>
                      <a:pt x="15238" y="1862"/>
                    </a:cubicBezTo>
                    <a:lnTo>
                      <a:pt x="13250" y="586"/>
                    </a:lnTo>
                    <a:cubicBezTo>
                      <a:pt x="12874" y="355"/>
                      <a:pt x="12539" y="83"/>
                      <a:pt x="12100" y="21"/>
                    </a:cubicBezTo>
                    <a:cubicBezTo>
                      <a:pt x="12011" y="7"/>
                      <a:pt x="11923" y="1"/>
                      <a:pt x="11836"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9"/>
              <p:cNvSpPr/>
              <p:nvPr/>
            </p:nvSpPr>
            <p:spPr>
              <a:xfrm>
                <a:off x="905158" y="1599425"/>
                <a:ext cx="195400" cy="112875"/>
              </a:xfrm>
              <a:custGeom>
                <a:rect b="b" l="l" r="r" t="t"/>
                <a:pathLst>
                  <a:path extrusionOk="0" h="4515" w="7816">
                    <a:moveTo>
                      <a:pt x="883" y="0"/>
                    </a:moveTo>
                    <a:cubicBezTo>
                      <a:pt x="688" y="0"/>
                      <a:pt x="491" y="20"/>
                      <a:pt x="296" y="59"/>
                    </a:cubicBezTo>
                    <a:cubicBezTo>
                      <a:pt x="0" y="118"/>
                      <a:pt x="94" y="567"/>
                      <a:pt x="386" y="567"/>
                    </a:cubicBezTo>
                    <a:cubicBezTo>
                      <a:pt x="404" y="567"/>
                      <a:pt x="423" y="565"/>
                      <a:pt x="442" y="561"/>
                    </a:cubicBezTo>
                    <a:cubicBezTo>
                      <a:pt x="587" y="534"/>
                      <a:pt x="732" y="521"/>
                      <a:pt x="875" y="521"/>
                    </a:cubicBezTo>
                    <a:cubicBezTo>
                      <a:pt x="1498" y="521"/>
                      <a:pt x="2092" y="776"/>
                      <a:pt x="2535" y="1252"/>
                    </a:cubicBezTo>
                    <a:cubicBezTo>
                      <a:pt x="2974" y="1712"/>
                      <a:pt x="3309" y="2319"/>
                      <a:pt x="3957" y="2549"/>
                    </a:cubicBezTo>
                    <a:cubicBezTo>
                      <a:pt x="4313" y="2696"/>
                      <a:pt x="4711" y="2675"/>
                      <a:pt x="5087" y="2800"/>
                    </a:cubicBezTo>
                    <a:cubicBezTo>
                      <a:pt x="5401" y="2905"/>
                      <a:pt x="5652" y="3135"/>
                      <a:pt x="5903" y="3344"/>
                    </a:cubicBezTo>
                    <a:cubicBezTo>
                      <a:pt x="6364" y="3784"/>
                      <a:pt x="6782" y="4244"/>
                      <a:pt x="7410" y="4495"/>
                    </a:cubicBezTo>
                    <a:cubicBezTo>
                      <a:pt x="7443" y="4508"/>
                      <a:pt x="7474" y="4514"/>
                      <a:pt x="7503" y="4514"/>
                    </a:cubicBezTo>
                    <a:cubicBezTo>
                      <a:pt x="7745" y="4514"/>
                      <a:pt x="7816" y="4086"/>
                      <a:pt x="7535" y="3993"/>
                    </a:cubicBezTo>
                    <a:cubicBezTo>
                      <a:pt x="6887" y="3742"/>
                      <a:pt x="6468" y="3114"/>
                      <a:pt x="5945" y="2696"/>
                    </a:cubicBezTo>
                    <a:cubicBezTo>
                      <a:pt x="5694" y="2507"/>
                      <a:pt x="5422" y="2340"/>
                      <a:pt x="5108" y="2256"/>
                    </a:cubicBezTo>
                    <a:cubicBezTo>
                      <a:pt x="4711" y="2152"/>
                      <a:pt x="4271" y="2173"/>
                      <a:pt x="3895" y="1942"/>
                    </a:cubicBezTo>
                    <a:cubicBezTo>
                      <a:pt x="3309" y="1566"/>
                      <a:pt x="2995" y="854"/>
                      <a:pt x="2409" y="457"/>
                    </a:cubicBezTo>
                    <a:cubicBezTo>
                      <a:pt x="1949" y="150"/>
                      <a:pt x="1421" y="0"/>
                      <a:pt x="883"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9"/>
              <p:cNvSpPr/>
              <p:nvPr/>
            </p:nvSpPr>
            <p:spPr>
              <a:xfrm>
                <a:off x="1069458" y="1581100"/>
                <a:ext cx="34550" cy="26125"/>
              </a:xfrm>
              <a:custGeom>
                <a:rect b="b" l="l" r="r" t="t"/>
                <a:pathLst>
                  <a:path extrusionOk="0" h="1045" w="1382">
                    <a:moveTo>
                      <a:pt x="290" y="0"/>
                    </a:moveTo>
                    <a:cubicBezTo>
                      <a:pt x="197" y="0"/>
                      <a:pt x="106" y="52"/>
                      <a:pt x="64" y="123"/>
                    </a:cubicBezTo>
                    <a:cubicBezTo>
                      <a:pt x="1" y="269"/>
                      <a:pt x="22" y="416"/>
                      <a:pt x="147" y="499"/>
                    </a:cubicBezTo>
                    <a:cubicBezTo>
                      <a:pt x="419" y="667"/>
                      <a:pt x="691" y="834"/>
                      <a:pt x="963" y="1001"/>
                    </a:cubicBezTo>
                    <a:cubicBezTo>
                      <a:pt x="1000" y="1031"/>
                      <a:pt x="1048" y="1045"/>
                      <a:pt x="1097" y="1045"/>
                    </a:cubicBezTo>
                    <a:cubicBezTo>
                      <a:pt x="1186" y="1045"/>
                      <a:pt x="1279" y="999"/>
                      <a:pt x="1319" y="918"/>
                    </a:cubicBezTo>
                    <a:cubicBezTo>
                      <a:pt x="1382" y="771"/>
                      <a:pt x="1340" y="625"/>
                      <a:pt x="1214" y="562"/>
                    </a:cubicBezTo>
                    <a:cubicBezTo>
                      <a:pt x="963" y="374"/>
                      <a:pt x="691" y="206"/>
                      <a:pt x="419" y="39"/>
                    </a:cubicBezTo>
                    <a:cubicBezTo>
                      <a:pt x="379" y="12"/>
                      <a:pt x="334" y="0"/>
                      <a:pt x="290"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9"/>
              <p:cNvSpPr/>
              <p:nvPr/>
            </p:nvSpPr>
            <p:spPr>
              <a:xfrm>
                <a:off x="1083058" y="1553600"/>
                <a:ext cx="25150" cy="20650"/>
              </a:xfrm>
              <a:custGeom>
                <a:rect b="b" l="l" r="r" t="t"/>
                <a:pathLst>
                  <a:path extrusionOk="0" h="826" w="1006">
                    <a:moveTo>
                      <a:pt x="249" y="0"/>
                    </a:moveTo>
                    <a:cubicBezTo>
                      <a:pt x="228" y="0"/>
                      <a:pt x="208" y="3"/>
                      <a:pt x="189" y="9"/>
                    </a:cubicBezTo>
                    <a:cubicBezTo>
                      <a:pt x="147" y="30"/>
                      <a:pt x="64" y="72"/>
                      <a:pt x="43" y="135"/>
                    </a:cubicBezTo>
                    <a:cubicBezTo>
                      <a:pt x="1" y="197"/>
                      <a:pt x="1" y="260"/>
                      <a:pt x="22" y="344"/>
                    </a:cubicBezTo>
                    <a:cubicBezTo>
                      <a:pt x="43" y="407"/>
                      <a:pt x="85" y="448"/>
                      <a:pt x="126" y="490"/>
                    </a:cubicBezTo>
                    <a:cubicBezTo>
                      <a:pt x="294" y="595"/>
                      <a:pt x="440" y="700"/>
                      <a:pt x="608" y="783"/>
                    </a:cubicBezTo>
                    <a:cubicBezTo>
                      <a:pt x="650" y="825"/>
                      <a:pt x="733" y="825"/>
                      <a:pt x="796" y="825"/>
                    </a:cubicBezTo>
                    <a:cubicBezTo>
                      <a:pt x="859" y="804"/>
                      <a:pt x="922" y="762"/>
                      <a:pt x="963" y="700"/>
                    </a:cubicBezTo>
                    <a:cubicBezTo>
                      <a:pt x="984" y="637"/>
                      <a:pt x="1005" y="553"/>
                      <a:pt x="984" y="490"/>
                    </a:cubicBezTo>
                    <a:cubicBezTo>
                      <a:pt x="963" y="428"/>
                      <a:pt x="922" y="386"/>
                      <a:pt x="859" y="344"/>
                    </a:cubicBezTo>
                    <a:cubicBezTo>
                      <a:pt x="712" y="239"/>
                      <a:pt x="545" y="135"/>
                      <a:pt x="398" y="30"/>
                    </a:cubicBezTo>
                    <a:cubicBezTo>
                      <a:pt x="354" y="15"/>
                      <a:pt x="299" y="0"/>
                      <a:pt x="249"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9"/>
              <p:cNvSpPr/>
              <p:nvPr/>
            </p:nvSpPr>
            <p:spPr>
              <a:xfrm>
                <a:off x="1093533" y="1516675"/>
                <a:ext cx="28800" cy="23775"/>
              </a:xfrm>
              <a:custGeom>
                <a:rect b="b" l="l" r="r" t="t"/>
                <a:pathLst>
                  <a:path extrusionOk="0" h="951" w="1152">
                    <a:moveTo>
                      <a:pt x="565" y="189"/>
                    </a:moveTo>
                    <a:cubicBezTo>
                      <a:pt x="573" y="194"/>
                      <a:pt x="581" y="200"/>
                      <a:pt x="588" y="205"/>
                    </a:cubicBezTo>
                    <a:lnTo>
                      <a:pt x="588" y="205"/>
                    </a:lnTo>
                    <a:cubicBezTo>
                      <a:pt x="582" y="196"/>
                      <a:pt x="577" y="189"/>
                      <a:pt x="565" y="189"/>
                    </a:cubicBezTo>
                    <a:close/>
                    <a:moveTo>
                      <a:pt x="251" y="1"/>
                    </a:moveTo>
                    <a:cubicBezTo>
                      <a:pt x="189" y="1"/>
                      <a:pt x="126" y="42"/>
                      <a:pt x="84" y="84"/>
                    </a:cubicBezTo>
                    <a:cubicBezTo>
                      <a:pt x="21" y="126"/>
                      <a:pt x="0" y="189"/>
                      <a:pt x="0" y="273"/>
                    </a:cubicBezTo>
                    <a:cubicBezTo>
                      <a:pt x="0" y="335"/>
                      <a:pt x="21" y="398"/>
                      <a:pt x="84" y="440"/>
                    </a:cubicBezTo>
                    <a:cubicBezTo>
                      <a:pt x="272" y="628"/>
                      <a:pt x="503" y="796"/>
                      <a:pt x="754" y="921"/>
                    </a:cubicBezTo>
                    <a:cubicBezTo>
                      <a:pt x="798" y="936"/>
                      <a:pt x="842" y="951"/>
                      <a:pt x="887" y="951"/>
                    </a:cubicBezTo>
                    <a:cubicBezTo>
                      <a:pt x="905" y="951"/>
                      <a:pt x="924" y="948"/>
                      <a:pt x="942" y="942"/>
                    </a:cubicBezTo>
                    <a:cubicBezTo>
                      <a:pt x="1005" y="921"/>
                      <a:pt x="1068" y="879"/>
                      <a:pt x="1109" y="817"/>
                    </a:cubicBezTo>
                    <a:cubicBezTo>
                      <a:pt x="1130" y="754"/>
                      <a:pt x="1151" y="691"/>
                      <a:pt x="1130" y="628"/>
                    </a:cubicBezTo>
                    <a:cubicBezTo>
                      <a:pt x="1109" y="565"/>
                      <a:pt x="1068" y="503"/>
                      <a:pt x="1005" y="461"/>
                    </a:cubicBezTo>
                    <a:cubicBezTo>
                      <a:pt x="866" y="382"/>
                      <a:pt x="727" y="302"/>
                      <a:pt x="588" y="205"/>
                    </a:cubicBezTo>
                    <a:lnTo>
                      <a:pt x="588" y="205"/>
                    </a:lnTo>
                    <a:cubicBezTo>
                      <a:pt x="593" y="212"/>
                      <a:pt x="598" y="222"/>
                      <a:pt x="607" y="231"/>
                    </a:cubicBezTo>
                    <a:cubicBezTo>
                      <a:pt x="565" y="189"/>
                      <a:pt x="503" y="126"/>
                      <a:pt x="440" y="84"/>
                    </a:cubicBezTo>
                    <a:cubicBezTo>
                      <a:pt x="398" y="42"/>
                      <a:pt x="335" y="1"/>
                      <a:pt x="251"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9"/>
              <p:cNvSpPr/>
              <p:nvPr/>
            </p:nvSpPr>
            <p:spPr>
              <a:xfrm>
                <a:off x="1103983" y="1502550"/>
                <a:ext cx="26200" cy="18850"/>
              </a:xfrm>
              <a:custGeom>
                <a:rect b="b" l="l" r="r" t="t"/>
                <a:pathLst>
                  <a:path extrusionOk="0" h="754" w="1048">
                    <a:moveTo>
                      <a:pt x="398" y="42"/>
                    </a:moveTo>
                    <a:cubicBezTo>
                      <a:pt x="406" y="50"/>
                      <a:pt x="413" y="55"/>
                      <a:pt x="421" y="59"/>
                    </a:cubicBezTo>
                    <a:lnTo>
                      <a:pt x="421" y="59"/>
                    </a:lnTo>
                    <a:cubicBezTo>
                      <a:pt x="413" y="53"/>
                      <a:pt x="406" y="48"/>
                      <a:pt x="398" y="42"/>
                    </a:cubicBezTo>
                    <a:close/>
                    <a:moveTo>
                      <a:pt x="421" y="59"/>
                    </a:moveTo>
                    <a:cubicBezTo>
                      <a:pt x="433" y="68"/>
                      <a:pt x="446" y="76"/>
                      <a:pt x="459" y="84"/>
                    </a:cubicBezTo>
                    <a:lnTo>
                      <a:pt x="461" y="84"/>
                    </a:lnTo>
                    <a:cubicBezTo>
                      <a:pt x="448" y="71"/>
                      <a:pt x="434" y="66"/>
                      <a:pt x="421" y="59"/>
                    </a:cubicBezTo>
                    <a:close/>
                    <a:moveTo>
                      <a:pt x="252" y="1"/>
                    </a:moveTo>
                    <a:cubicBezTo>
                      <a:pt x="189" y="1"/>
                      <a:pt x="126" y="22"/>
                      <a:pt x="64" y="84"/>
                    </a:cubicBezTo>
                    <a:cubicBezTo>
                      <a:pt x="22" y="126"/>
                      <a:pt x="1" y="189"/>
                      <a:pt x="1" y="273"/>
                    </a:cubicBezTo>
                    <a:cubicBezTo>
                      <a:pt x="1" y="335"/>
                      <a:pt x="22" y="419"/>
                      <a:pt x="85" y="461"/>
                    </a:cubicBezTo>
                    <a:cubicBezTo>
                      <a:pt x="168" y="524"/>
                      <a:pt x="273" y="586"/>
                      <a:pt x="377" y="628"/>
                    </a:cubicBezTo>
                    <a:cubicBezTo>
                      <a:pt x="482" y="691"/>
                      <a:pt x="587" y="733"/>
                      <a:pt x="712" y="733"/>
                    </a:cubicBezTo>
                    <a:cubicBezTo>
                      <a:pt x="754" y="754"/>
                      <a:pt x="775" y="754"/>
                      <a:pt x="817" y="754"/>
                    </a:cubicBezTo>
                    <a:cubicBezTo>
                      <a:pt x="859" y="733"/>
                      <a:pt x="880" y="733"/>
                      <a:pt x="922" y="712"/>
                    </a:cubicBezTo>
                    <a:cubicBezTo>
                      <a:pt x="963" y="691"/>
                      <a:pt x="1026" y="628"/>
                      <a:pt x="1026" y="566"/>
                    </a:cubicBezTo>
                    <a:cubicBezTo>
                      <a:pt x="1047" y="482"/>
                      <a:pt x="1047" y="419"/>
                      <a:pt x="1005" y="356"/>
                    </a:cubicBezTo>
                    <a:cubicBezTo>
                      <a:pt x="963" y="294"/>
                      <a:pt x="922" y="252"/>
                      <a:pt x="859" y="231"/>
                    </a:cubicBezTo>
                    <a:cubicBezTo>
                      <a:pt x="779" y="231"/>
                      <a:pt x="711" y="206"/>
                      <a:pt x="646" y="185"/>
                    </a:cubicBezTo>
                    <a:lnTo>
                      <a:pt x="646" y="185"/>
                    </a:lnTo>
                    <a:cubicBezTo>
                      <a:pt x="647" y="186"/>
                      <a:pt x="648" y="188"/>
                      <a:pt x="650" y="189"/>
                    </a:cubicBezTo>
                    <a:cubicBezTo>
                      <a:pt x="645" y="187"/>
                      <a:pt x="641" y="184"/>
                      <a:pt x="636" y="182"/>
                    </a:cubicBezTo>
                    <a:lnTo>
                      <a:pt x="636" y="182"/>
                    </a:lnTo>
                    <a:cubicBezTo>
                      <a:pt x="639" y="183"/>
                      <a:pt x="642" y="184"/>
                      <a:pt x="646" y="185"/>
                    </a:cubicBezTo>
                    <a:lnTo>
                      <a:pt x="646" y="185"/>
                    </a:lnTo>
                    <a:cubicBezTo>
                      <a:pt x="634" y="175"/>
                      <a:pt x="622" y="171"/>
                      <a:pt x="610" y="169"/>
                    </a:cubicBezTo>
                    <a:lnTo>
                      <a:pt x="610" y="169"/>
                    </a:lnTo>
                    <a:cubicBezTo>
                      <a:pt x="619" y="173"/>
                      <a:pt x="627" y="178"/>
                      <a:pt x="636" y="182"/>
                    </a:cubicBezTo>
                    <a:lnTo>
                      <a:pt x="636" y="182"/>
                    </a:lnTo>
                    <a:cubicBezTo>
                      <a:pt x="620" y="177"/>
                      <a:pt x="603" y="172"/>
                      <a:pt x="587" y="168"/>
                    </a:cubicBezTo>
                    <a:cubicBezTo>
                      <a:pt x="594" y="168"/>
                      <a:pt x="602" y="168"/>
                      <a:pt x="610" y="169"/>
                    </a:cubicBezTo>
                    <a:lnTo>
                      <a:pt x="610" y="169"/>
                    </a:lnTo>
                    <a:cubicBezTo>
                      <a:pt x="560" y="144"/>
                      <a:pt x="509" y="117"/>
                      <a:pt x="459" y="84"/>
                    </a:cubicBezTo>
                    <a:lnTo>
                      <a:pt x="440" y="84"/>
                    </a:lnTo>
                    <a:cubicBezTo>
                      <a:pt x="419" y="63"/>
                      <a:pt x="398" y="42"/>
                      <a:pt x="357" y="22"/>
                    </a:cubicBezTo>
                    <a:cubicBezTo>
                      <a:pt x="336" y="1"/>
                      <a:pt x="294" y="1"/>
                      <a:pt x="252"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9"/>
              <p:cNvSpPr/>
              <p:nvPr/>
            </p:nvSpPr>
            <p:spPr>
              <a:xfrm>
                <a:off x="1118633" y="1479200"/>
                <a:ext cx="27750" cy="23900"/>
              </a:xfrm>
              <a:custGeom>
                <a:rect b="b" l="l" r="r" t="t"/>
                <a:pathLst>
                  <a:path extrusionOk="0" h="956" w="1110">
                    <a:moveTo>
                      <a:pt x="285" y="0"/>
                    </a:moveTo>
                    <a:cubicBezTo>
                      <a:pt x="255" y="0"/>
                      <a:pt x="227" y="5"/>
                      <a:pt x="210" y="14"/>
                    </a:cubicBezTo>
                    <a:cubicBezTo>
                      <a:pt x="147" y="35"/>
                      <a:pt x="84" y="77"/>
                      <a:pt x="43" y="139"/>
                    </a:cubicBezTo>
                    <a:cubicBezTo>
                      <a:pt x="22" y="202"/>
                      <a:pt x="1" y="265"/>
                      <a:pt x="22" y="328"/>
                    </a:cubicBezTo>
                    <a:cubicBezTo>
                      <a:pt x="22" y="349"/>
                      <a:pt x="43" y="370"/>
                      <a:pt x="43" y="391"/>
                    </a:cubicBezTo>
                    <a:cubicBezTo>
                      <a:pt x="64" y="432"/>
                      <a:pt x="105" y="474"/>
                      <a:pt x="147" y="495"/>
                    </a:cubicBezTo>
                    <a:cubicBezTo>
                      <a:pt x="336" y="642"/>
                      <a:pt x="524" y="767"/>
                      <a:pt x="712" y="914"/>
                    </a:cubicBezTo>
                    <a:cubicBezTo>
                      <a:pt x="754" y="956"/>
                      <a:pt x="838" y="956"/>
                      <a:pt x="900" y="956"/>
                    </a:cubicBezTo>
                    <a:cubicBezTo>
                      <a:pt x="963" y="935"/>
                      <a:pt x="1026" y="893"/>
                      <a:pt x="1068" y="830"/>
                    </a:cubicBezTo>
                    <a:cubicBezTo>
                      <a:pt x="1089" y="767"/>
                      <a:pt x="1110" y="684"/>
                      <a:pt x="1089" y="621"/>
                    </a:cubicBezTo>
                    <a:cubicBezTo>
                      <a:pt x="1068" y="600"/>
                      <a:pt x="1068" y="579"/>
                      <a:pt x="1068" y="558"/>
                    </a:cubicBezTo>
                    <a:cubicBezTo>
                      <a:pt x="1026" y="516"/>
                      <a:pt x="1005" y="495"/>
                      <a:pt x="963" y="474"/>
                    </a:cubicBezTo>
                    <a:cubicBezTo>
                      <a:pt x="775" y="328"/>
                      <a:pt x="587" y="181"/>
                      <a:pt x="398" y="35"/>
                    </a:cubicBezTo>
                    <a:cubicBezTo>
                      <a:pt x="374" y="10"/>
                      <a:pt x="328" y="0"/>
                      <a:pt x="285"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9"/>
              <p:cNvSpPr/>
              <p:nvPr/>
            </p:nvSpPr>
            <p:spPr>
              <a:xfrm>
                <a:off x="1133808" y="1457575"/>
                <a:ext cx="23575" cy="18325"/>
              </a:xfrm>
              <a:custGeom>
                <a:rect b="b" l="l" r="r" t="t"/>
                <a:pathLst>
                  <a:path extrusionOk="0" h="733" w="943">
                    <a:moveTo>
                      <a:pt x="460" y="634"/>
                    </a:moveTo>
                    <a:lnTo>
                      <a:pt x="460" y="634"/>
                    </a:lnTo>
                    <a:cubicBezTo>
                      <a:pt x="465" y="643"/>
                      <a:pt x="471" y="649"/>
                      <a:pt x="482" y="649"/>
                    </a:cubicBezTo>
                    <a:cubicBezTo>
                      <a:pt x="474" y="644"/>
                      <a:pt x="467" y="639"/>
                      <a:pt x="460" y="634"/>
                    </a:cubicBezTo>
                    <a:close/>
                    <a:moveTo>
                      <a:pt x="356" y="0"/>
                    </a:moveTo>
                    <a:cubicBezTo>
                      <a:pt x="273" y="0"/>
                      <a:pt x="210" y="0"/>
                      <a:pt x="147" y="42"/>
                    </a:cubicBezTo>
                    <a:cubicBezTo>
                      <a:pt x="84" y="63"/>
                      <a:pt x="42" y="126"/>
                      <a:pt x="21" y="188"/>
                    </a:cubicBezTo>
                    <a:cubicBezTo>
                      <a:pt x="1" y="251"/>
                      <a:pt x="21" y="335"/>
                      <a:pt x="42" y="398"/>
                    </a:cubicBezTo>
                    <a:cubicBezTo>
                      <a:pt x="84" y="440"/>
                      <a:pt x="147" y="502"/>
                      <a:pt x="210" y="502"/>
                    </a:cubicBezTo>
                    <a:cubicBezTo>
                      <a:pt x="238" y="516"/>
                      <a:pt x="266" y="530"/>
                      <a:pt x="300" y="544"/>
                    </a:cubicBezTo>
                    <a:lnTo>
                      <a:pt x="300" y="544"/>
                    </a:lnTo>
                    <a:cubicBezTo>
                      <a:pt x="298" y="544"/>
                      <a:pt x="296" y="544"/>
                      <a:pt x="293" y="544"/>
                    </a:cubicBezTo>
                    <a:cubicBezTo>
                      <a:pt x="349" y="563"/>
                      <a:pt x="404" y="597"/>
                      <a:pt x="460" y="634"/>
                    </a:cubicBezTo>
                    <a:lnTo>
                      <a:pt x="460" y="634"/>
                    </a:lnTo>
                    <a:cubicBezTo>
                      <a:pt x="455" y="627"/>
                      <a:pt x="450" y="617"/>
                      <a:pt x="440" y="607"/>
                    </a:cubicBezTo>
                    <a:lnTo>
                      <a:pt x="440" y="607"/>
                    </a:lnTo>
                    <a:cubicBezTo>
                      <a:pt x="461" y="628"/>
                      <a:pt x="482" y="649"/>
                      <a:pt x="503" y="670"/>
                    </a:cubicBezTo>
                    <a:cubicBezTo>
                      <a:pt x="545" y="712"/>
                      <a:pt x="607" y="732"/>
                      <a:pt x="670" y="732"/>
                    </a:cubicBezTo>
                    <a:cubicBezTo>
                      <a:pt x="754" y="732"/>
                      <a:pt x="817" y="712"/>
                      <a:pt x="858" y="670"/>
                    </a:cubicBezTo>
                    <a:cubicBezTo>
                      <a:pt x="900" y="607"/>
                      <a:pt x="942" y="544"/>
                      <a:pt x="942" y="481"/>
                    </a:cubicBezTo>
                    <a:cubicBezTo>
                      <a:pt x="942" y="419"/>
                      <a:pt x="921" y="335"/>
                      <a:pt x="858" y="293"/>
                    </a:cubicBezTo>
                    <a:cubicBezTo>
                      <a:pt x="796" y="230"/>
                      <a:pt x="712" y="168"/>
                      <a:pt x="628" y="126"/>
                    </a:cubicBezTo>
                    <a:cubicBezTo>
                      <a:pt x="545" y="63"/>
                      <a:pt x="440" y="42"/>
                      <a:pt x="356"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9"/>
              <p:cNvSpPr/>
              <p:nvPr/>
            </p:nvSpPr>
            <p:spPr>
              <a:xfrm>
                <a:off x="1154208" y="1426175"/>
                <a:ext cx="26175" cy="21175"/>
              </a:xfrm>
              <a:custGeom>
                <a:rect b="b" l="l" r="r" t="t"/>
                <a:pathLst>
                  <a:path extrusionOk="0" h="847" w="1047">
                    <a:moveTo>
                      <a:pt x="545" y="189"/>
                    </a:moveTo>
                    <a:cubicBezTo>
                      <a:pt x="557" y="197"/>
                      <a:pt x="569" y="206"/>
                      <a:pt x="582" y="214"/>
                    </a:cubicBezTo>
                    <a:lnTo>
                      <a:pt x="582" y="214"/>
                    </a:lnTo>
                    <a:cubicBezTo>
                      <a:pt x="575" y="200"/>
                      <a:pt x="560" y="189"/>
                      <a:pt x="545" y="189"/>
                    </a:cubicBezTo>
                    <a:close/>
                    <a:moveTo>
                      <a:pt x="252" y="1"/>
                    </a:moveTo>
                    <a:cubicBezTo>
                      <a:pt x="189" y="1"/>
                      <a:pt x="126" y="43"/>
                      <a:pt x="84" y="84"/>
                    </a:cubicBezTo>
                    <a:cubicBezTo>
                      <a:pt x="21" y="126"/>
                      <a:pt x="1" y="189"/>
                      <a:pt x="1" y="273"/>
                    </a:cubicBezTo>
                    <a:cubicBezTo>
                      <a:pt x="1" y="294"/>
                      <a:pt x="1" y="315"/>
                      <a:pt x="1" y="336"/>
                    </a:cubicBezTo>
                    <a:cubicBezTo>
                      <a:pt x="21" y="377"/>
                      <a:pt x="42" y="419"/>
                      <a:pt x="84" y="461"/>
                    </a:cubicBezTo>
                    <a:cubicBezTo>
                      <a:pt x="147" y="545"/>
                      <a:pt x="252" y="628"/>
                      <a:pt x="356" y="691"/>
                    </a:cubicBezTo>
                    <a:cubicBezTo>
                      <a:pt x="461" y="754"/>
                      <a:pt x="586" y="817"/>
                      <a:pt x="712" y="838"/>
                    </a:cubicBezTo>
                    <a:cubicBezTo>
                      <a:pt x="730" y="844"/>
                      <a:pt x="751" y="846"/>
                      <a:pt x="771" y="846"/>
                    </a:cubicBezTo>
                    <a:cubicBezTo>
                      <a:pt x="822" y="846"/>
                      <a:pt x="877" y="832"/>
                      <a:pt x="921" y="817"/>
                    </a:cubicBezTo>
                    <a:cubicBezTo>
                      <a:pt x="963" y="775"/>
                      <a:pt x="1026" y="712"/>
                      <a:pt x="1026" y="649"/>
                    </a:cubicBezTo>
                    <a:cubicBezTo>
                      <a:pt x="1047" y="587"/>
                      <a:pt x="1047" y="503"/>
                      <a:pt x="1005" y="461"/>
                    </a:cubicBezTo>
                    <a:cubicBezTo>
                      <a:pt x="963" y="398"/>
                      <a:pt x="921" y="336"/>
                      <a:pt x="858" y="336"/>
                    </a:cubicBezTo>
                    <a:cubicBezTo>
                      <a:pt x="796" y="315"/>
                      <a:pt x="733" y="294"/>
                      <a:pt x="691" y="273"/>
                    </a:cubicBezTo>
                    <a:lnTo>
                      <a:pt x="691" y="273"/>
                    </a:lnTo>
                    <a:cubicBezTo>
                      <a:pt x="712" y="294"/>
                      <a:pt x="733" y="294"/>
                      <a:pt x="754" y="315"/>
                    </a:cubicBezTo>
                    <a:cubicBezTo>
                      <a:pt x="687" y="281"/>
                      <a:pt x="633" y="247"/>
                      <a:pt x="582" y="214"/>
                    </a:cubicBezTo>
                    <a:lnTo>
                      <a:pt x="582" y="214"/>
                    </a:lnTo>
                    <a:cubicBezTo>
                      <a:pt x="585" y="219"/>
                      <a:pt x="586" y="225"/>
                      <a:pt x="586" y="231"/>
                    </a:cubicBezTo>
                    <a:cubicBezTo>
                      <a:pt x="545" y="189"/>
                      <a:pt x="482" y="147"/>
                      <a:pt x="440" y="84"/>
                    </a:cubicBezTo>
                    <a:cubicBezTo>
                      <a:pt x="398" y="43"/>
                      <a:pt x="314" y="1"/>
                      <a:pt x="252"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9"/>
              <p:cNvSpPr/>
              <p:nvPr/>
            </p:nvSpPr>
            <p:spPr>
              <a:xfrm>
                <a:off x="1165183" y="1408925"/>
                <a:ext cx="31950" cy="20450"/>
              </a:xfrm>
              <a:custGeom>
                <a:rect b="b" l="l" r="r" t="t"/>
                <a:pathLst>
                  <a:path extrusionOk="0" h="818" w="1278">
                    <a:moveTo>
                      <a:pt x="555" y="618"/>
                    </a:moveTo>
                    <a:lnTo>
                      <a:pt x="555" y="618"/>
                    </a:lnTo>
                    <a:cubicBezTo>
                      <a:pt x="566" y="621"/>
                      <a:pt x="576" y="624"/>
                      <a:pt x="587" y="628"/>
                    </a:cubicBezTo>
                    <a:cubicBezTo>
                      <a:pt x="576" y="628"/>
                      <a:pt x="566" y="623"/>
                      <a:pt x="555" y="618"/>
                    </a:cubicBezTo>
                    <a:close/>
                    <a:moveTo>
                      <a:pt x="336" y="0"/>
                    </a:moveTo>
                    <a:cubicBezTo>
                      <a:pt x="273" y="0"/>
                      <a:pt x="210" y="0"/>
                      <a:pt x="147" y="42"/>
                    </a:cubicBezTo>
                    <a:cubicBezTo>
                      <a:pt x="85" y="63"/>
                      <a:pt x="22" y="126"/>
                      <a:pt x="22" y="189"/>
                    </a:cubicBezTo>
                    <a:cubicBezTo>
                      <a:pt x="1" y="251"/>
                      <a:pt x="1" y="335"/>
                      <a:pt x="43" y="398"/>
                    </a:cubicBezTo>
                    <a:cubicBezTo>
                      <a:pt x="85" y="440"/>
                      <a:pt x="147" y="502"/>
                      <a:pt x="210" y="502"/>
                    </a:cubicBezTo>
                    <a:cubicBezTo>
                      <a:pt x="315" y="537"/>
                      <a:pt x="419" y="572"/>
                      <a:pt x="524" y="607"/>
                    </a:cubicBezTo>
                    <a:lnTo>
                      <a:pt x="524" y="607"/>
                    </a:lnTo>
                    <a:cubicBezTo>
                      <a:pt x="629" y="649"/>
                      <a:pt x="754" y="712"/>
                      <a:pt x="859" y="774"/>
                    </a:cubicBezTo>
                    <a:cubicBezTo>
                      <a:pt x="896" y="804"/>
                      <a:pt x="943" y="818"/>
                      <a:pt x="992" y="818"/>
                    </a:cubicBezTo>
                    <a:cubicBezTo>
                      <a:pt x="1081" y="818"/>
                      <a:pt x="1174" y="772"/>
                      <a:pt x="1215" y="691"/>
                    </a:cubicBezTo>
                    <a:cubicBezTo>
                      <a:pt x="1277" y="565"/>
                      <a:pt x="1235" y="419"/>
                      <a:pt x="1110" y="335"/>
                    </a:cubicBezTo>
                    <a:cubicBezTo>
                      <a:pt x="880" y="168"/>
                      <a:pt x="608" y="63"/>
                      <a:pt x="336"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 name="Google Shape;1509;p39"/>
            <p:cNvGrpSpPr/>
            <p:nvPr/>
          </p:nvGrpSpPr>
          <p:grpSpPr>
            <a:xfrm rot="-1614725">
              <a:off x="3166768" y="203115"/>
              <a:ext cx="381831" cy="436558"/>
              <a:chOff x="844408" y="1323675"/>
              <a:chExt cx="417050" cy="476825"/>
            </a:xfrm>
          </p:grpSpPr>
          <p:sp>
            <p:nvSpPr>
              <p:cNvPr id="1510" name="Google Shape;1510;p39"/>
              <p:cNvSpPr/>
              <p:nvPr/>
            </p:nvSpPr>
            <p:spPr>
              <a:xfrm>
                <a:off x="844408" y="1323675"/>
                <a:ext cx="417050" cy="476825"/>
              </a:xfrm>
              <a:custGeom>
                <a:rect b="b" l="l" r="r" t="t"/>
                <a:pathLst>
                  <a:path extrusionOk="0" h="19073" w="16682">
                    <a:moveTo>
                      <a:pt x="11786" y="521"/>
                    </a:moveTo>
                    <a:cubicBezTo>
                      <a:pt x="12172" y="521"/>
                      <a:pt x="12452" y="701"/>
                      <a:pt x="12769" y="899"/>
                    </a:cubicBezTo>
                    <a:cubicBezTo>
                      <a:pt x="13167" y="1151"/>
                      <a:pt x="13543" y="1402"/>
                      <a:pt x="13941" y="1653"/>
                    </a:cubicBezTo>
                    <a:cubicBezTo>
                      <a:pt x="14318" y="1904"/>
                      <a:pt x="14715" y="2155"/>
                      <a:pt x="15092" y="2406"/>
                    </a:cubicBezTo>
                    <a:cubicBezTo>
                      <a:pt x="15364" y="2573"/>
                      <a:pt x="15678" y="2720"/>
                      <a:pt x="15845" y="3013"/>
                    </a:cubicBezTo>
                    <a:cubicBezTo>
                      <a:pt x="15970" y="3201"/>
                      <a:pt x="16033" y="3431"/>
                      <a:pt x="16012" y="3661"/>
                    </a:cubicBezTo>
                    <a:cubicBezTo>
                      <a:pt x="15993" y="3836"/>
                      <a:pt x="15937" y="4191"/>
                      <a:pt x="15746" y="4191"/>
                    </a:cubicBezTo>
                    <a:cubicBezTo>
                      <a:pt x="15731" y="4191"/>
                      <a:pt x="15715" y="4189"/>
                      <a:pt x="15698" y="4184"/>
                    </a:cubicBezTo>
                    <a:cubicBezTo>
                      <a:pt x="15615" y="4164"/>
                      <a:pt x="15510" y="4080"/>
                      <a:pt x="15426" y="4017"/>
                    </a:cubicBezTo>
                    <a:lnTo>
                      <a:pt x="14987" y="3745"/>
                    </a:lnTo>
                    <a:cubicBezTo>
                      <a:pt x="14757" y="3599"/>
                      <a:pt x="14527" y="3452"/>
                      <a:pt x="14297" y="3306"/>
                    </a:cubicBezTo>
                    <a:cubicBezTo>
                      <a:pt x="14263" y="3279"/>
                      <a:pt x="14222" y="3267"/>
                      <a:pt x="14181" y="3267"/>
                    </a:cubicBezTo>
                    <a:cubicBezTo>
                      <a:pt x="14093" y="3267"/>
                      <a:pt x="13998" y="3319"/>
                      <a:pt x="13941" y="3389"/>
                    </a:cubicBezTo>
                    <a:cubicBezTo>
                      <a:pt x="13376" y="4268"/>
                      <a:pt x="12832" y="5147"/>
                      <a:pt x="12267" y="6026"/>
                    </a:cubicBezTo>
                    <a:cubicBezTo>
                      <a:pt x="11493" y="7218"/>
                      <a:pt x="10698" y="8369"/>
                      <a:pt x="10468" y="9813"/>
                    </a:cubicBezTo>
                    <a:cubicBezTo>
                      <a:pt x="10133" y="11905"/>
                      <a:pt x="9861" y="13998"/>
                      <a:pt x="9547" y="16090"/>
                    </a:cubicBezTo>
                    <a:cubicBezTo>
                      <a:pt x="9429" y="16894"/>
                      <a:pt x="9312" y="17715"/>
                      <a:pt x="9194" y="18539"/>
                    </a:cubicBezTo>
                    <a:lnTo>
                      <a:pt x="9194" y="18539"/>
                    </a:lnTo>
                    <a:cubicBezTo>
                      <a:pt x="9059" y="18553"/>
                      <a:pt x="8925" y="18560"/>
                      <a:pt x="8792" y="18560"/>
                    </a:cubicBezTo>
                    <a:cubicBezTo>
                      <a:pt x="8042" y="18560"/>
                      <a:pt x="7338" y="18329"/>
                      <a:pt x="6701" y="17910"/>
                    </a:cubicBezTo>
                    <a:cubicBezTo>
                      <a:pt x="6283" y="17638"/>
                      <a:pt x="5843" y="17366"/>
                      <a:pt x="5404" y="17094"/>
                    </a:cubicBezTo>
                    <a:cubicBezTo>
                      <a:pt x="4337" y="16404"/>
                      <a:pt x="3291" y="15713"/>
                      <a:pt x="2224" y="15044"/>
                    </a:cubicBezTo>
                    <a:cubicBezTo>
                      <a:pt x="1464" y="14557"/>
                      <a:pt x="904" y="13889"/>
                      <a:pt x="611" y="13039"/>
                    </a:cubicBezTo>
                    <a:lnTo>
                      <a:pt x="611" y="13039"/>
                    </a:lnTo>
                    <a:cubicBezTo>
                      <a:pt x="2348" y="11908"/>
                      <a:pt x="4085" y="10777"/>
                      <a:pt x="5802" y="9666"/>
                    </a:cubicBezTo>
                    <a:cubicBezTo>
                      <a:pt x="6534" y="9185"/>
                      <a:pt x="7245" y="8725"/>
                      <a:pt x="7957" y="8244"/>
                    </a:cubicBezTo>
                    <a:cubicBezTo>
                      <a:pt x="8710" y="7762"/>
                      <a:pt x="9338" y="7156"/>
                      <a:pt x="9819" y="6402"/>
                    </a:cubicBezTo>
                    <a:cubicBezTo>
                      <a:pt x="10028" y="6088"/>
                      <a:pt x="10216" y="5775"/>
                      <a:pt x="10426" y="5440"/>
                    </a:cubicBezTo>
                    <a:cubicBezTo>
                      <a:pt x="11074" y="4415"/>
                      <a:pt x="11744" y="3389"/>
                      <a:pt x="12393" y="2385"/>
                    </a:cubicBezTo>
                    <a:cubicBezTo>
                      <a:pt x="12476" y="2259"/>
                      <a:pt x="12413" y="2092"/>
                      <a:pt x="12309" y="2008"/>
                    </a:cubicBezTo>
                    <a:lnTo>
                      <a:pt x="11493" y="1506"/>
                    </a:lnTo>
                    <a:cubicBezTo>
                      <a:pt x="11305" y="1381"/>
                      <a:pt x="11137" y="1276"/>
                      <a:pt x="10949" y="1151"/>
                    </a:cubicBezTo>
                    <a:cubicBezTo>
                      <a:pt x="10904" y="1121"/>
                      <a:pt x="10859" y="1091"/>
                      <a:pt x="10815" y="1061"/>
                    </a:cubicBezTo>
                    <a:lnTo>
                      <a:pt x="10815" y="1061"/>
                    </a:lnTo>
                    <a:cubicBezTo>
                      <a:pt x="10977" y="765"/>
                      <a:pt x="11435" y="559"/>
                      <a:pt x="11723" y="523"/>
                    </a:cubicBezTo>
                    <a:cubicBezTo>
                      <a:pt x="11744" y="522"/>
                      <a:pt x="11765" y="521"/>
                      <a:pt x="11786" y="521"/>
                    </a:cubicBezTo>
                    <a:close/>
                    <a:moveTo>
                      <a:pt x="11836" y="1"/>
                    </a:moveTo>
                    <a:cubicBezTo>
                      <a:pt x="11247" y="1"/>
                      <a:pt x="10712" y="302"/>
                      <a:pt x="10384" y="795"/>
                    </a:cubicBezTo>
                    <a:cubicBezTo>
                      <a:pt x="10237" y="1025"/>
                      <a:pt x="10196" y="1255"/>
                      <a:pt x="10447" y="1443"/>
                    </a:cubicBezTo>
                    <a:cubicBezTo>
                      <a:pt x="10593" y="1548"/>
                      <a:pt x="10760" y="1653"/>
                      <a:pt x="10907" y="1757"/>
                    </a:cubicBezTo>
                    <a:cubicBezTo>
                      <a:pt x="11210" y="1942"/>
                      <a:pt x="11512" y="2127"/>
                      <a:pt x="11815" y="2323"/>
                    </a:cubicBezTo>
                    <a:lnTo>
                      <a:pt x="11815" y="2323"/>
                    </a:lnTo>
                    <a:cubicBezTo>
                      <a:pt x="11296" y="3114"/>
                      <a:pt x="10779" y="3921"/>
                      <a:pt x="10279" y="4728"/>
                    </a:cubicBezTo>
                    <a:cubicBezTo>
                      <a:pt x="9547" y="5858"/>
                      <a:pt x="8898" y="7009"/>
                      <a:pt x="7727" y="7783"/>
                    </a:cubicBezTo>
                    <a:cubicBezTo>
                      <a:pt x="5948" y="8955"/>
                      <a:pt x="4170" y="10106"/>
                      <a:pt x="2370" y="11257"/>
                    </a:cubicBezTo>
                    <a:cubicBezTo>
                      <a:pt x="1643" y="11734"/>
                      <a:pt x="916" y="12212"/>
                      <a:pt x="189" y="12690"/>
                    </a:cubicBezTo>
                    <a:lnTo>
                      <a:pt x="189" y="12690"/>
                    </a:lnTo>
                    <a:cubicBezTo>
                      <a:pt x="80" y="12736"/>
                      <a:pt x="1" y="12843"/>
                      <a:pt x="48" y="12993"/>
                    </a:cubicBezTo>
                    <a:cubicBezTo>
                      <a:pt x="320" y="13998"/>
                      <a:pt x="968" y="14835"/>
                      <a:pt x="1847" y="15420"/>
                    </a:cubicBezTo>
                    <a:cubicBezTo>
                      <a:pt x="2224" y="15672"/>
                      <a:pt x="2621" y="15923"/>
                      <a:pt x="2998" y="16153"/>
                    </a:cubicBezTo>
                    <a:cubicBezTo>
                      <a:pt x="4149" y="16885"/>
                      <a:pt x="5279" y="17617"/>
                      <a:pt x="6429" y="18350"/>
                    </a:cubicBezTo>
                    <a:cubicBezTo>
                      <a:pt x="7155" y="18828"/>
                      <a:pt x="7959" y="19072"/>
                      <a:pt x="8800" y="19072"/>
                    </a:cubicBezTo>
                    <a:cubicBezTo>
                      <a:pt x="9025" y="19072"/>
                      <a:pt x="9254" y="19055"/>
                      <a:pt x="9484" y="19019"/>
                    </a:cubicBezTo>
                    <a:cubicBezTo>
                      <a:pt x="9568" y="19019"/>
                      <a:pt x="9652" y="18915"/>
                      <a:pt x="9672" y="18831"/>
                    </a:cubicBezTo>
                    <a:cubicBezTo>
                      <a:pt x="9986" y="16760"/>
                      <a:pt x="10279" y="14688"/>
                      <a:pt x="10593" y="12638"/>
                    </a:cubicBezTo>
                    <a:cubicBezTo>
                      <a:pt x="10719" y="11780"/>
                      <a:pt x="10844" y="10922"/>
                      <a:pt x="10970" y="10064"/>
                    </a:cubicBezTo>
                    <a:cubicBezTo>
                      <a:pt x="11095" y="9185"/>
                      <a:pt x="11388" y="8348"/>
                      <a:pt x="11869" y="7616"/>
                    </a:cubicBezTo>
                    <a:cubicBezTo>
                      <a:pt x="12079" y="7302"/>
                      <a:pt x="12267" y="6988"/>
                      <a:pt x="12476" y="6653"/>
                    </a:cubicBezTo>
                    <a:cubicBezTo>
                      <a:pt x="13078" y="5742"/>
                      <a:pt x="13661" y="4812"/>
                      <a:pt x="14260" y="3881"/>
                    </a:cubicBezTo>
                    <a:lnTo>
                      <a:pt x="14260" y="3881"/>
                    </a:lnTo>
                    <a:cubicBezTo>
                      <a:pt x="14517" y="4046"/>
                      <a:pt x="14766" y="4213"/>
                      <a:pt x="15029" y="4394"/>
                    </a:cubicBezTo>
                    <a:cubicBezTo>
                      <a:pt x="15262" y="4544"/>
                      <a:pt x="15539" y="4740"/>
                      <a:pt x="15808" y="4740"/>
                    </a:cubicBezTo>
                    <a:cubicBezTo>
                      <a:pt x="15951" y="4740"/>
                      <a:pt x="16091" y="4685"/>
                      <a:pt x="16222" y="4540"/>
                    </a:cubicBezTo>
                    <a:cubicBezTo>
                      <a:pt x="16682" y="4017"/>
                      <a:pt x="16598" y="3159"/>
                      <a:pt x="16222" y="2636"/>
                    </a:cubicBezTo>
                    <a:cubicBezTo>
                      <a:pt x="15970" y="2280"/>
                      <a:pt x="15573" y="2071"/>
                      <a:pt x="15238" y="1862"/>
                    </a:cubicBezTo>
                    <a:lnTo>
                      <a:pt x="13250" y="586"/>
                    </a:lnTo>
                    <a:cubicBezTo>
                      <a:pt x="12874" y="355"/>
                      <a:pt x="12539" y="83"/>
                      <a:pt x="12100" y="21"/>
                    </a:cubicBezTo>
                    <a:cubicBezTo>
                      <a:pt x="12011" y="7"/>
                      <a:pt x="11923" y="1"/>
                      <a:pt x="11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9"/>
              <p:cNvSpPr/>
              <p:nvPr/>
            </p:nvSpPr>
            <p:spPr>
              <a:xfrm>
                <a:off x="905158" y="1599425"/>
                <a:ext cx="195400" cy="112875"/>
              </a:xfrm>
              <a:custGeom>
                <a:rect b="b" l="l" r="r" t="t"/>
                <a:pathLst>
                  <a:path extrusionOk="0" h="4515" w="7816">
                    <a:moveTo>
                      <a:pt x="883" y="0"/>
                    </a:moveTo>
                    <a:cubicBezTo>
                      <a:pt x="688" y="0"/>
                      <a:pt x="491" y="20"/>
                      <a:pt x="296" y="59"/>
                    </a:cubicBezTo>
                    <a:cubicBezTo>
                      <a:pt x="0" y="118"/>
                      <a:pt x="94" y="567"/>
                      <a:pt x="386" y="567"/>
                    </a:cubicBezTo>
                    <a:cubicBezTo>
                      <a:pt x="404" y="567"/>
                      <a:pt x="423" y="565"/>
                      <a:pt x="442" y="561"/>
                    </a:cubicBezTo>
                    <a:cubicBezTo>
                      <a:pt x="587" y="534"/>
                      <a:pt x="732" y="521"/>
                      <a:pt x="875" y="521"/>
                    </a:cubicBezTo>
                    <a:cubicBezTo>
                      <a:pt x="1498" y="521"/>
                      <a:pt x="2092" y="776"/>
                      <a:pt x="2535" y="1252"/>
                    </a:cubicBezTo>
                    <a:cubicBezTo>
                      <a:pt x="2974" y="1712"/>
                      <a:pt x="3309" y="2319"/>
                      <a:pt x="3957" y="2549"/>
                    </a:cubicBezTo>
                    <a:cubicBezTo>
                      <a:pt x="4313" y="2696"/>
                      <a:pt x="4711" y="2675"/>
                      <a:pt x="5087" y="2800"/>
                    </a:cubicBezTo>
                    <a:cubicBezTo>
                      <a:pt x="5401" y="2905"/>
                      <a:pt x="5652" y="3135"/>
                      <a:pt x="5903" y="3344"/>
                    </a:cubicBezTo>
                    <a:cubicBezTo>
                      <a:pt x="6364" y="3784"/>
                      <a:pt x="6782" y="4244"/>
                      <a:pt x="7410" y="4495"/>
                    </a:cubicBezTo>
                    <a:cubicBezTo>
                      <a:pt x="7443" y="4508"/>
                      <a:pt x="7474" y="4514"/>
                      <a:pt x="7503" y="4514"/>
                    </a:cubicBezTo>
                    <a:cubicBezTo>
                      <a:pt x="7745" y="4514"/>
                      <a:pt x="7816" y="4086"/>
                      <a:pt x="7535" y="3993"/>
                    </a:cubicBezTo>
                    <a:cubicBezTo>
                      <a:pt x="6887" y="3742"/>
                      <a:pt x="6468" y="3114"/>
                      <a:pt x="5945" y="2696"/>
                    </a:cubicBezTo>
                    <a:cubicBezTo>
                      <a:pt x="5694" y="2507"/>
                      <a:pt x="5422" y="2340"/>
                      <a:pt x="5108" y="2256"/>
                    </a:cubicBezTo>
                    <a:cubicBezTo>
                      <a:pt x="4711" y="2152"/>
                      <a:pt x="4271" y="2173"/>
                      <a:pt x="3895" y="1942"/>
                    </a:cubicBezTo>
                    <a:cubicBezTo>
                      <a:pt x="3309" y="1566"/>
                      <a:pt x="2995" y="854"/>
                      <a:pt x="2409" y="457"/>
                    </a:cubicBezTo>
                    <a:cubicBezTo>
                      <a:pt x="1949" y="150"/>
                      <a:pt x="1421"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9"/>
              <p:cNvSpPr/>
              <p:nvPr/>
            </p:nvSpPr>
            <p:spPr>
              <a:xfrm>
                <a:off x="1069458" y="1581100"/>
                <a:ext cx="34550" cy="26125"/>
              </a:xfrm>
              <a:custGeom>
                <a:rect b="b" l="l" r="r" t="t"/>
                <a:pathLst>
                  <a:path extrusionOk="0" h="1045" w="1382">
                    <a:moveTo>
                      <a:pt x="290" y="0"/>
                    </a:moveTo>
                    <a:cubicBezTo>
                      <a:pt x="197" y="0"/>
                      <a:pt x="106" y="52"/>
                      <a:pt x="64" y="123"/>
                    </a:cubicBezTo>
                    <a:cubicBezTo>
                      <a:pt x="1" y="269"/>
                      <a:pt x="22" y="416"/>
                      <a:pt x="147" y="499"/>
                    </a:cubicBezTo>
                    <a:cubicBezTo>
                      <a:pt x="419" y="667"/>
                      <a:pt x="691" y="834"/>
                      <a:pt x="963" y="1001"/>
                    </a:cubicBezTo>
                    <a:cubicBezTo>
                      <a:pt x="1000" y="1031"/>
                      <a:pt x="1048" y="1045"/>
                      <a:pt x="1097" y="1045"/>
                    </a:cubicBezTo>
                    <a:cubicBezTo>
                      <a:pt x="1186" y="1045"/>
                      <a:pt x="1279" y="999"/>
                      <a:pt x="1319" y="918"/>
                    </a:cubicBezTo>
                    <a:cubicBezTo>
                      <a:pt x="1382" y="771"/>
                      <a:pt x="1340" y="625"/>
                      <a:pt x="1214" y="562"/>
                    </a:cubicBezTo>
                    <a:cubicBezTo>
                      <a:pt x="963" y="374"/>
                      <a:pt x="691" y="206"/>
                      <a:pt x="419" y="39"/>
                    </a:cubicBezTo>
                    <a:cubicBezTo>
                      <a:pt x="379" y="12"/>
                      <a:pt x="334" y="0"/>
                      <a:pt x="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9"/>
              <p:cNvSpPr/>
              <p:nvPr/>
            </p:nvSpPr>
            <p:spPr>
              <a:xfrm>
                <a:off x="1083058" y="1553600"/>
                <a:ext cx="25150" cy="20650"/>
              </a:xfrm>
              <a:custGeom>
                <a:rect b="b" l="l" r="r" t="t"/>
                <a:pathLst>
                  <a:path extrusionOk="0" h="826" w="1006">
                    <a:moveTo>
                      <a:pt x="249" y="0"/>
                    </a:moveTo>
                    <a:cubicBezTo>
                      <a:pt x="228" y="0"/>
                      <a:pt x="208" y="3"/>
                      <a:pt x="189" y="9"/>
                    </a:cubicBezTo>
                    <a:cubicBezTo>
                      <a:pt x="147" y="30"/>
                      <a:pt x="64" y="72"/>
                      <a:pt x="43" y="135"/>
                    </a:cubicBezTo>
                    <a:cubicBezTo>
                      <a:pt x="1" y="197"/>
                      <a:pt x="1" y="260"/>
                      <a:pt x="22" y="344"/>
                    </a:cubicBezTo>
                    <a:cubicBezTo>
                      <a:pt x="43" y="407"/>
                      <a:pt x="85" y="448"/>
                      <a:pt x="126" y="490"/>
                    </a:cubicBezTo>
                    <a:cubicBezTo>
                      <a:pt x="294" y="595"/>
                      <a:pt x="440" y="700"/>
                      <a:pt x="608" y="783"/>
                    </a:cubicBezTo>
                    <a:cubicBezTo>
                      <a:pt x="650" y="825"/>
                      <a:pt x="733" y="825"/>
                      <a:pt x="796" y="825"/>
                    </a:cubicBezTo>
                    <a:cubicBezTo>
                      <a:pt x="859" y="804"/>
                      <a:pt x="922" y="762"/>
                      <a:pt x="963" y="700"/>
                    </a:cubicBezTo>
                    <a:cubicBezTo>
                      <a:pt x="984" y="637"/>
                      <a:pt x="1005" y="553"/>
                      <a:pt x="984" y="490"/>
                    </a:cubicBezTo>
                    <a:cubicBezTo>
                      <a:pt x="963" y="428"/>
                      <a:pt x="922" y="386"/>
                      <a:pt x="859" y="344"/>
                    </a:cubicBezTo>
                    <a:cubicBezTo>
                      <a:pt x="712" y="239"/>
                      <a:pt x="545" y="135"/>
                      <a:pt x="398" y="30"/>
                    </a:cubicBezTo>
                    <a:cubicBezTo>
                      <a:pt x="354" y="15"/>
                      <a:pt x="299" y="0"/>
                      <a:pt x="2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9"/>
              <p:cNvSpPr/>
              <p:nvPr/>
            </p:nvSpPr>
            <p:spPr>
              <a:xfrm>
                <a:off x="1093533" y="1516675"/>
                <a:ext cx="28800" cy="23775"/>
              </a:xfrm>
              <a:custGeom>
                <a:rect b="b" l="l" r="r" t="t"/>
                <a:pathLst>
                  <a:path extrusionOk="0" h="951" w="1152">
                    <a:moveTo>
                      <a:pt x="565" y="189"/>
                    </a:moveTo>
                    <a:cubicBezTo>
                      <a:pt x="573" y="194"/>
                      <a:pt x="581" y="200"/>
                      <a:pt x="588" y="205"/>
                    </a:cubicBezTo>
                    <a:lnTo>
                      <a:pt x="588" y="205"/>
                    </a:lnTo>
                    <a:cubicBezTo>
                      <a:pt x="582" y="196"/>
                      <a:pt x="577" y="189"/>
                      <a:pt x="565" y="189"/>
                    </a:cubicBezTo>
                    <a:close/>
                    <a:moveTo>
                      <a:pt x="251" y="1"/>
                    </a:moveTo>
                    <a:cubicBezTo>
                      <a:pt x="189" y="1"/>
                      <a:pt x="126" y="42"/>
                      <a:pt x="84" y="84"/>
                    </a:cubicBezTo>
                    <a:cubicBezTo>
                      <a:pt x="21" y="126"/>
                      <a:pt x="0" y="189"/>
                      <a:pt x="0" y="273"/>
                    </a:cubicBezTo>
                    <a:cubicBezTo>
                      <a:pt x="0" y="335"/>
                      <a:pt x="21" y="398"/>
                      <a:pt x="84" y="440"/>
                    </a:cubicBezTo>
                    <a:cubicBezTo>
                      <a:pt x="272" y="628"/>
                      <a:pt x="503" y="796"/>
                      <a:pt x="754" y="921"/>
                    </a:cubicBezTo>
                    <a:cubicBezTo>
                      <a:pt x="798" y="936"/>
                      <a:pt x="842" y="951"/>
                      <a:pt x="887" y="951"/>
                    </a:cubicBezTo>
                    <a:cubicBezTo>
                      <a:pt x="905" y="951"/>
                      <a:pt x="924" y="948"/>
                      <a:pt x="942" y="942"/>
                    </a:cubicBezTo>
                    <a:cubicBezTo>
                      <a:pt x="1005" y="921"/>
                      <a:pt x="1068" y="879"/>
                      <a:pt x="1109" y="817"/>
                    </a:cubicBezTo>
                    <a:cubicBezTo>
                      <a:pt x="1130" y="754"/>
                      <a:pt x="1151" y="691"/>
                      <a:pt x="1130" y="628"/>
                    </a:cubicBezTo>
                    <a:cubicBezTo>
                      <a:pt x="1109" y="565"/>
                      <a:pt x="1068" y="503"/>
                      <a:pt x="1005" y="461"/>
                    </a:cubicBezTo>
                    <a:cubicBezTo>
                      <a:pt x="866" y="382"/>
                      <a:pt x="727" y="302"/>
                      <a:pt x="588" y="205"/>
                    </a:cubicBezTo>
                    <a:lnTo>
                      <a:pt x="588" y="205"/>
                    </a:lnTo>
                    <a:cubicBezTo>
                      <a:pt x="593" y="212"/>
                      <a:pt x="598" y="222"/>
                      <a:pt x="607" y="231"/>
                    </a:cubicBezTo>
                    <a:cubicBezTo>
                      <a:pt x="565" y="189"/>
                      <a:pt x="503" y="126"/>
                      <a:pt x="440" y="84"/>
                    </a:cubicBezTo>
                    <a:cubicBezTo>
                      <a:pt x="398" y="42"/>
                      <a:pt x="335" y="1"/>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9"/>
              <p:cNvSpPr/>
              <p:nvPr/>
            </p:nvSpPr>
            <p:spPr>
              <a:xfrm>
                <a:off x="1103983" y="1502550"/>
                <a:ext cx="26200" cy="18850"/>
              </a:xfrm>
              <a:custGeom>
                <a:rect b="b" l="l" r="r" t="t"/>
                <a:pathLst>
                  <a:path extrusionOk="0" h="754" w="1048">
                    <a:moveTo>
                      <a:pt x="398" y="42"/>
                    </a:moveTo>
                    <a:cubicBezTo>
                      <a:pt x="406" y="50"/>
                      <a:pt x="413" y="55"/>
                      <a:pt x="421" y="59"/>
                    </a:cubicBezTo>
                    <a:lnTo>
                      <a:pt x="421" y="59"/>
                    </a:lnTo>
                    <a:cubicBezTo>
                      <a:pt x="413" y="53"/>
                      <a:pt x="406" y="48"/>
                      <a:pt x="398" y="42"/>
                    </a:cubicBezTo>
                    <a:close/>
                    <a:moveTo>
                      <a:pt x="421" y="59"/>
                    </a:moveTo>
                    <a:cubicBezTo>
                      <a:pt x="433" y="68"/>
                      <a:pt x="446" y="76"/>
                      <a:pt x="459" y="84"/>
                    </a:cubicBezTo>
                    <a:lnTo>
                      <a:pt x="461" y="84"/>
                    </a:lnTo>
                    <a:cubicBezTo>
                      <a:pt x="448" y="71"/>
                      <a:pt x="434" y="66"/>
                      <a:pt x="421" y="59"/>
                    </a:cubicBezTo>
                    <a:close/>
                    <a:moveTo>
                      <a:pt x="252" y="1"/>
                    </a:moveTo>
                    <a:cubicBezTo>
                      <a:pt x="189" y="1"/>
                      <a:pt x="126" y="22"/>
                      <a:pt x="64" y="84"/>
                    </a:cubicBezTo>
                    <a:cubicBezTo>
                      <a:pt x="22" y="126"/>
                      <a:pt x="1" y="189"/>
                      <a:pt x="1" y="273"/>
                    </a:cubicBezTo>
                    <a:cubicBezTo>
                      <a:pt x="1" y="335"/>
                      <a:pt x="22" y="419"/>
                      <a:pt x="85" y="461"/>
                    </a:cubicBezTo>
                    <a:cubicBezTo>
                      <a:pt x="168" y="524"/>
                      <a:pt x="273" y="586"/>
                      <a:pt x="377" y="628"/>
                    </a:cubicBezTo>
                    <a:cubicBezTo>
                      <a:pt x="482" y="691"/>
                      <a:pt x="587" y="733"/>
                      <a:pt x="712" y="733"/>
                    </a:cubicBezTo>
                    <a:cubicBezTo>
                      <a:pt x="754" y="754"/>
                      <a:pt x="775" y="754"/>
                      <a:pt x="817" y="754"/>
                    </a:cubicBezTo>
                    <a:cubicBezTo>
                      <a:pt x="859" y="733"/>
                      <a:pt x="880" y="733"/>
                      <a:pt x="922" y="712"/>
                    </a:cubicBezTo>
                    <a:cubicBezTo>
                      <a:pt x="963" y="691"/>
                      <a:pt x="1026" y="628"/>
                      <a:pt x="1026" y="566"/>
                    </a:cubicBezTo>
                    <a:cubicBezTo>
                      <a:pt x="1047" y="482"/>
                      <a:pt x="1047" y="419"/>
                      <a:pt x="1005" y="356"/>
                    </a:cubicBezTo>
                    <a:cubicBezTo>
                      <a:pt x="963" y="294"/>
                      <a:pt x="922" y="252"/>
                      <a:pt x="859" y="231"/>
                    </a:cubicBezTo>
                    <a:cubicBezTo>
                      <a:pt x="779" y="231"/>
                      <a:pt x="711" y="206"/>
                      <a:pt x="646" y="185"/>
                    </a:cubicBezTo>
                    <a:lnTo>
                      <a:pt x="646" y="185"/>
                    </a:lnTo>
                    <a:cubicBezTo>
                      <a:pt x="647" y="186"/>
                      <a:pt x="648" y="188"/>
                      <a:pt x="650" y="189"/>
                    </a:cubicBezTo>
                    <a:cubicBezTo>
                      <a:pt x="645" y="187"/>
                      <a:pt x="641" y="184"/>
                      <a:pt x="636" y="182"/>
                    </a:cubicBezTo>
                    <a:lnTo>
                      <a:pt x="636" y="182"/>
                    </a:lnTo>
                    <a:cubicBezTo>
                      <a:pt x="639" y="183"/>
                      <a:pt x="642" y="184"/>
                      <a:pt x="646" y="185"/>
                    </a:cubicBezTo>
                    <a:lnTo>
                      <a:pt x="646" y="185"/>
                    </a:lnTo>
                    <a:cubicBezTo>
                      <a:pt x="634" y="175"/>
                      <a:pt x="622" y="171"/>
                      <a:pt x="610" y="169"/>
                    </a:cubicBezTo>
                    <a:lnTo>
                      <a:pt x="610" y="169"/>
                    </a:lnTo>
                    <a:cubicBezTo>
                      <a:pt x="619" y="173"/>
                      <a:pt x="627" y="178"/>
                      <a:pt x="636" y="182"/>
                    </a:cubicBezTo>
                    <a:lnTo>
                      <a:pt x="636" y="182"/>
                    </a:lnTo>
                    <a:cubicBezTo>
                      <a:pt x="620" y="177"/>
                      <a:pt x="603" y="172"/>
                      <a:pt x="587" y="168"/>
                    </a:cubicBezTo>
                    <a:cubicBezTo>
                      <a:pt x="594" y="168"/>
                      <a:pt x="602" y="168"/>
                      <a:pt x="610" y="169"/>
                    </a:cubicBezTo>
                    <a:lnTo>
                      <a:pt x="610" y="169"/>
                    </a:lnTo>
                    <a:cubicBezTo>
                      <a:pt x="560" y="144"/>
                      <a:pt x="509" y="117"/>
                      <a:pt x="459" y="84"/>
                    </a:cubicBezTo>
                    <a:lnTo>
                      <a:pt x="440" y="84"/>
                    </a:lnTo>
                    <a:cubicBezTo>
                      <a:pt x="419" y="63"/>
                      <a:pt x="398" y="42"/>
                      <a:pt x="357" y="22"/>
                    </a:cubicBezTo>
                    <a:cubicBezTo>
                      <a:pt x="336" y="1"/>
                      <a:pt x="294"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9"/>
              <p:cNvSpPr/>
              <p:nvPr/>
            </p:nvSpPr>
            <p:spPr>
              <a:xfrm>
                <a:off x="1118633" y="1479200"/>
                <a:ext cx="27750" cy="23900"/>
              </a:xfrm>
              <a:custGeom>
                <a:rect b="b" l="l" r="r" t="t"/>
                <a:pathLst>
                  <a:path extrusionOk="0" h="956" w="1110">
                    <a:moveTo>
                      <a:pt x="285" y="0"/>
                    </a:moveTo>
                    <a:cubicBezTo>
                      <a:pt x="255" y="0"/>
                      <a:pt x="227" y="5"/>
                      <a:pt x="210" y="14"/>
                    </a:cubicBezTo>
                    <a:cubicBezTo>
                      <a:pt x="147" y="35"/>
                      <a:pt x="84" y="77"/>
                      <a:pt x="43" y="139"/>
                    </a:cubicBezTo>
                    <a:cubicBezTo>
                      <a:pt x="22" y="202"/>
                      <a:pt x="1" y="265"/>
                      <a:pt x="22" y="328"/>
                    </a:cubicBezTo>
                    <a:cubicBezTo>
                      <a:pt x="22" y="349"/>
                      <a:pt x="43" y="370"/>
                      <a:pt x="43" y="391"/>
                    </a:cubicBezTo>
                    <a:cubicBezTo>
                      <a:pt x="64" y="432"/>
                      <a:pt x="105" y="474"/>
                      <a:pt x="147" y="495"/>
                    </a:cubicBezTo>
                    <a:cubicBezTo>
                      <a:pt x="336" y="642"/>
                      <a:pt x="524" y="767"/>
                      <a:pt x="712" y="914"/>
                    </a:cubicBezTo>
                    <a:cubicBezTo>
                      <a:pt x="754" y="956"/>
                      <a:pt x="838" y="956"/>
                      <a:pt x="900" y="956"/>
                    </a:cubicBezTo>
                    <a:cubicBezTo>
                      <a:pt x="963" y="935"/>
                      <a:pt x="1026" y="893"/>
                      <a:pt x="1068" y="830"/>
                    </a:cubicBezTo>
                    <a:cubicBezTo>
                      <a:pt x="1089" y="767"/>
                      <a:pt x="1110" y="684"/>
                      <a:pt x="1089" y="621"/>
                    </a:cubicBezTo>
                    <a:cubicBezTo>
                      <a:pt x="1068" y="600"/>
                      <a:pt x="1068" y="579"/>
                      <a:pt x="1068" y="558"/>
                    </a:cubicBezTo>
                    <a:cubicBezTo>
                      <a:pt x="1026" y="516"/>
                      <a:pt x="1005" y="495"/>
                      <a:pt x="963" y="474"/>
                    </a:cubicBezTo>
                    <a:cubicBezTo>
                      <a:pt x="775" y="328"/>
                      <a:pt x="587" y="181"/>
                      <a:pt x="398" y="35"/>
                    </a:cubicBezTo>
                    <a:cubicBezTo>
                      <a:pt x="374" y="10"/>
                      <a:pt x="328"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9"/>
              <p:cNvSpPr/>
              <p:nvPr/>
            </p:nvSpPr>
            <p:spPr>
              <a:xfrm>
                <a:off x="1133808" y="1457575"/>
                <a:ext cx="23575" cy="18325"/>
              </a:xfrm>
              <a:custGeom>
                <a:rect b="b" l="l" r="r" t="t"/>
                <a:pathLst>
                  <a:path extrusionOk="0" h="733" w="943">
                    <a:moveTo>
                      <a:pt x="460" y="634"/>
                    </a:moveTo>
                    <a:lnTo>
                      <a:pt x="460" y="634"/>
                    </a:lnTo>
                    <a:cubicBezTo>
                      <a:pt x="465" y="643"/>
                      <a:pt x="471" y="649"/>
                      <a:pt x="482" y="649"/>
                    </a:cubicBezTo>
                    <a:cubicBezTo>
                      <a:pt x="474" y="644"/>
                      <a:pt x="467" y="639"/>
                      <a:pt x="460" y="634"/>
                    </a:cubicBezTo>
                    <a:close/>
                    <a:moveTo>
                      <a:pt x="356" y="0"/>
                    </a:moveTo>
                    <a:cubicBezTo>
                      <a:pt x="273" y="0"/>
                      <a:pt x="210" y="0"/>
                      <a:pt x="147" y="42"/>
                    </a:cubicBezTo>
                    <a:cubicBezTo>
                      <a:pt x="84" y="63"/>
                      <a:pt x="42" y="126"/>
                      <a:pt x="21" y="188"/>
                    </a:cubicBezTo>
                    <a:cubicBezTo>
                      <a:pt x="1" y="251"/>
                      <a:pt x="21" y="335"/>
                      <a:pt x="42" y="398"/>
                    </a:cubicBezTo>
                    <a:cubicBezTo>
                      <a:pt x="84" y="440"/>
                      <a:pt x="147" y="502"/>
                      <a:pt x="210" y="502"/>
                    </a:cubicBezTo>
                    <a:cubicBezTo>
                      <a:pt x="238" y="516"/>
                      <a:pt x="266" y="530"/>
                      <a:pt x="300" y="544"/>
                    </a:cubicBezTo>
                    <a:lnTo>
                      <a:pt x="300" y="544"/>
                    </a:lnTo>
                    <a:cubicBezTo>
                      <a:pt x="298" y="544"/>
                      <a:pt x="296" y="544"/>
                      <a:pt x="293" y="544"/>
                    </a:cubicBezTo>
                    <a:cubicBezTo>
                      <a:pt x="349" y="563"/>
                      <a:pt x="404" y="597"/>
                      <a:pt x="460" y="634"/>
                    </a:cubicBezTo>
                    <a:lnTo>
                      <a:pt x="460" y="634"/>
                    </a:lnTo>
                    <a:cubicBezTo>
                      <a:pt x="455" y="627"/>
                      <a:pt x="450" y="617"/>
                      <a:pt x="440" y="607"/>
                    </a:cubicBezTo>
                    <a:lnTo>
                      <a:pt x="440" y="607"/>
                    </a:lnTo>
                    <a:cubicBezTo>
                      <a:pt x="461" y="628"/>
                      <a:pt x="482" y="649"/>
                      <a:pt x="503" y="670"/>
                    </a:cubicBezTo>
                    <a:cubicBezTo>
                      <a:pt x="545" y="712"/>
                      <a:pt x="607" y="732"/>
                      <a:pt x="670" y="732"/>
                    </a:cubicBezTo>
                    <a:cubicBezTo>
                      <a:pt x="754" y="732"/>
                      <a:pt x="817" y="712"/>
                      <a:pt x="858" y="670"/>
                    </a:cubicBezTo>
                    <a:cubicBezTo>
                      <a:pt x="900" y="607"/>
                      <a:pt x="942" y="544"/>
                      <a:pt x="942" y="481"/>
                    </a:cubicBezTo>
                    <a:cubicBezTo>
                      <a:pt x="942" y="419"/>
                      <a:pt x="921" y="335"/>
                      <a:pt x="858" y="293"/>
                    </a:cubicBezTo>
                    <a:cubicBezTo>
                      <a:pt x="796" y="230"/>
                      <a:pt x="712" y="168"/>
                      <a:pt x="628" y="126"/>
                    </a:cubicBezTo>
                    <a:cubicBezTo>
                      <a:pt x="545" y="63"/>
                      <a:pt x="440" y="42"/>
                      <a:pt x="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9"/>
              <p:cNvSpPr/>
              <p:nvPr/>
            </p:nvSpPr>
            <p:spPr>
              <a:xfrm>
                <a:off x="1154208" y="1426175"/>
                <a:ext cx="26175" cy="21175"/>
              </a:xfrm>
              <a:custGeom>
                <a:rect b="b" l="l" r="r" t="t"/>
                <a:pathLst>
                  <a:path extrusionOk="0" h="847" w="1047">
                    <a:moveTo>
                      <a:pt x="545" y="189"/>
                    </a:moveTo>
                    <a:cubicBezTo>
                      <a:pt x="557" y="197"/>
                      <a:pt x="569" y="206"/>
                      <a:pt x="582" y="214"/>
                    </a:cubicBezTo>
                    <a:lnTo>
                      <a:pt x="582" y="214"/>
                    </a:lnTo>
                    <a:cubicBezTo>
                      <a:pt x="575" y="200"/>
                      <a:pt x="560" y="189"/>
                      <a:pt x="545" y="189"/>
                    </a:cubicBezTo>
                    <a:close/>
                    <a:moveTo>
                      <a:pt x="252" y="1"/>
                    </a:moveTo>
                    <a:cubicBezTo>
                      <a:pt x="189" y="1"/>
                      <a:pt x="126" y="43"/>
                      <a:pt x="84" y="84"/>
                    </a:cubicBezTo>
                    <a:cubicBezTo>
                      <a:pt x="21" y="126"/>
                      <a:pt x="1" y="189"/>
                      <a:pt x="1" y="273"/>
                    </a:cubicBezTo>
                    <a:cubicBezTo>
                      <a:pt x="1" y="294"/>
                      <a:pt x="1" y="315"/>
                      <a:pt x="1" y="336"/>
                    </a:cubicBezTo>
                    <a:cubicBezTo>
                      <a:pt x="21" y="377"/>
                      <a:pt x="42" y="419"/>
                      <a:pt x="84" y="461"/>
                    </a:cubicBezTo>
                    <a:cubicBezTo>
                      <a:pt x="147" y="545"/>
                      <a:pt x="252" y="628"/>
                      <a:pt x="356" y="691"/>
                    </a:cubicBezTo>
                    <a:cubicBezTo>
                      <a:pt x="461" y="754"/>
                      <a:pt x="586" y="817"/>
                      <a:pt x="712" y="838"/>
                    </a:cubicBezTo>
                    <a:cubicBezTo>
                      <a:pt x="730" y="844"/>
                      <a:pt x="751" y="846"/>
                      <a:pt x="771" y="846"/>
                    </a:cubicBezTo>
                    <a:cubicBezTo>
                      <a:pt x="822" y="846"/>
                      <a:pt x="877" y="832"/>
                      <a:pt x="921" y="817"/>
                    </a:cubicBezTo>
                    <a:cubicBezTo>
                      <a:pt x="963" y="775"/>
                      <a:pt x="1026" y="712"/>
                      <a:pt x="1026" y="649"/>
                    </a:cubicBezTo>
                    <a:cubicBezTo>
                      <a:pt x="1047" y="587"/>
                      <a:pt x="1047" y="503"/>
                      <a:pt x="1005" y="461"/>
                    </a:cubicBezTo>
                    <a:cubicBezTo>
                      <a:pt x="963" y="398"/>
                      <a:pt x="921" y="336"/>
                      <a:pt x="858" y="336"/>
                    </a:cubicBezTo>
                    <a:cubicBezTo>
                      <a:pt x="796" y="315"/>
                      <a:pt x="733" y="294"/>
                      <a:pt x="691" y="273"/>
                    </a:cubicBezTo>
                    <a:lnTo>
                      <a:pt x="691" y="273"/>
                    </a:lnTo>
                    <a:cubicBezTo>
                      <a:pt x="712" y="294"/>
                      <a:pt x="733" y="294"/>
                      <a:pt x="754" y="315"/>
                    </a:cubicBezTo>
                    <a:cubicBezTo>
                      <a:pt x="687" y="281"/>
                      <a:pt x="633" y="247"/>
                      <a:pt x="582" y="214"/>
                    </a:cubicBezTo>
                    <a:lnTo>
                      <a:pt x="582" y="214"/>
                    </a:lnTo>
                    <a:cubicBezTo>
                      <a:pt x="585" y="219"/>
                      <a:pt x="586" y="225"/>
                      <a:pt x="586" y="231"/>
                    </a:cubicBezTo>
                    <a:cubicBezTo>
                      <a:pt x="545" y="189"/>
                      <a:pt x="482" y="147"/>
                      <a:pt x="440" y="84"/>
                    </a:cubicBezTo>
                    <a:cubicBezTo>
                      <a:pt x="398" y="43"/>
                      <a:pt x="314"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9"/>
              <p:cNvSpPr/>
              <p:nvPr/>
            </p:nvSpPr>
            <p:spPr>
              <a:xfrm>
                <a:off x="1165183" y="1408925"/>
                <a:ext cx="31950" cy="20450"/>
              </a:xfrm>
              <a:custGeom>
                <a:rect b="b" l="l" r="r" t="t"/>
                <a:pathLst>
                  <a:path extrusionOk="0" h="818" w="1278">
                    <a:moveTo>
                      <a:pt x="555" y="618"/>
                    </a:moveTo>
                    <a:lnTo>
                      <a:pt x="555" y="618"/>
                    </a:lnTo>
                    <a:cubicBezTo>
                      <a:pt x="566" y="621"/>
                      <a:pt x="576" y="624"/>
                      <a:pt x="587" y="628"/>
                    </a:cubicBezTo>
                    <a:cubicBezTo>
                      <a:pt x="576" y="628"/>
                      <a:pt x="566" y="623"/>
                      <a:pt x="555" y="618"/>
                    </a:cubicBezTo>
                    <a:close/>
                    <a:moveTo>
                      <a:pt x="336" y="0"/>
                    </a:moveTo>
                    <a:cubicBezTo>
                      <a:pt x="273" y="0"/>
                      <a:pt x="210" y="0"/>
                      <a:pt x="147" y="42"/>
                    </a:cubicBezTo>
                    <a:cubicBezTo>
                      <a:pt x="85" y="63"/>
                      <a:pt x="22" y="126"/>
                      <a:pt x="22" y="189"/>
                    </a:cubicBezTo>
                    <a:cubicBezTo>
                      <a:pt x="1" y="251"/>
                      <a:pt x="1" y="335"/>
                      <a:pt x="43" y="398"/>
                    </a:cubicBezTo>
                    <a:cubicBezTo>
                      <a:pt x="85" y="440"/>
                      <a:pt x="147" y="502"/>
                      <a:pt x="210" y="502"/>
                    </a:cubicBezTo>
                    <a:cubicBezTo>
                      <a:pt x="315" y="537"/>
                      <a:pt x="419" y="572"/>
                      <a:pt x="524" y="607"/>
                    </a:cubicBezTo>
                    <a:lnTo>
                      <a:pt x="524" y="607"/>
                    </a:lnTo>
                    <a:cubicBezTo>
                      <a:pt x="629" y="649"/>
                      <a:pt x="754" y="712"/>
                      <a:pt x="859" y="774"/>
                    </a:cubicBezTo>
                    <a:cubicBezTo>
                      <a:pt x="896" y="804"/>
                      <a:pt x="943" y="818"/>
                      <a:pt x="992" y="818"/>
                    </a:cubicBezTo>
                    <a:cubicBezTo>
                      <a:pt x="1081" y="818"/>
                      <a:pt x="1174" y="772"/>
                      <a:pt x="1215" y="691"/>
                    </a:cubicBezTo>
                    <a:cubicBezTo>
                      <a:pt x="1277" y="565"/>
                      <a:pt x="1235" y="419"/>
                      <a:pt x="1110" y="335"/>
                    </a:cubicBezTo>
                    <a:cubicBezTo>
                      <a:pt x="880" y="168"/>
                      <a:pt x="608" y="63"/>
                      <a:pt x="3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 name="Google Shape;1520;p39"/>
            <p:cNvGrpSpPr/>
            <p:nvPr/>
          </p:nvGrpSpPr>
          <p:grpSpPr>
            <a:xfrm flipH="1">
              <a:off x="5054347" y="136450"/>
              <a:ext cx="578264" cy="569872"/>
              <a:chOff x="667733" y="2815175"/>
              <a:chExt cx="519975" cy="512475"/>
            </a:xfrm>
          </p:grpSpPr>
          <p:sp>
            <p:nvSpPr>
              <p:cNvPr id="1521" name="Google Shape;1521;p39"/>
              <p:cNvSpPr/>
              <p:nvPr/>
            </p:nvSpPr>
            <p:spPr>
              <a:xfrm>
                <a:off x="667733" y="2957825"/>
                <a:ext cx="519975" cy="230625"/>
              </a:xfrm>
              <a:custGeom>
                <a:rect b="b" l="l" r="r" t="t"/>
                <a:pathLst>
                  <a:path extrusionOk="0" h="9225" w="20799">
                    <a:moveTo>
                      <a:pt x="10357" y="505"/>
                    </a:moveTo>
                    <a:cubicBezTo>
                      <a:pt x="12519" y="505"/>
                      <a:pt x="14701" y="920"/>
                      <a:pt x="16714" y="1609"/>
                    </a:cubicBezTo>
                    <a:lnTo>
                      <a:pt x="16714" y="1609"/>
                    </a:lnTo>
                    <a:cubicBezTo>
                      <a:pt x="16715" y="1609"/>
                      <a:pt x="16717" y="1610"/>
                      <a:pt x="16719" y="1610"/>
                    </a:cubicBezTo>
                    <a:cubicBezTo>
                      <a:pt x="16719" y="1610"/>
                      <a:pt x="16719" y="1610"/>
                      <a:pt x="16719" y="1610"/>
                    </a:cubicBezTo>
                    <a:lnTo>
                      <a:pt x="16719" y="1610"/>
                    </a:lnTo>
                    <a:cubicBezTo>
                      <a:pt x="16725" y="1613"/>
                      <a:pt x="16732" y="1615"/>
                      <a:pt x="16739" y="1618"/>
                    </a:cubicBezTo>
                    <a:lnTo>
                      <a:pt x="16739" y="1618"/>
                    </a:lnTo>
                    <a:cubicBezTo>
                      <a:pt x="17718" y="1970"/>
                      <a:pt x="18900" y="2264"/>
                      <a:pt x="19627" y="3033"/>
                    </a:cubicBezTo>
                    <a:cubicBezTo>
                      <a:pt x="20799" y="4309"/>
                      <a:pt x="18413" y="5586"/>
                      <a:pt x="17535" y="6130"/>
                    </a:cubicBezTo>
                    <a:cubicBezTo>
                      <a:pt x="14480" y="7929"/>
                      <a:pt x="10902" y="8682"/>
                      <a:pt x="7387" y="8703"/>
                    </a:cubicBezTo>
                    <a:cubicBezTo>
                      <a:pt x="5796" y="8703"/>
                      <a:pt x="4081" y="8661"/>
                      <a:pt x="2553" y="8138"/>
                    </a:cubicBezTo>
                    <a:cubicBezTo>
                      <a:pt x="1967" y="7929"/>
                      <a:pt x="1361" y="7615"/>
                      <a:pt x="984" y="7113"/>
                    </a:cubicBezTo>
                    <a:cubicBezTo>
                      <a:pt x="607" y="6632"/>
                      <a:pt x="586" y="6046"/>
                      <a:pt x="775" y="5481"/>
                    </a:cubicBezTo>
                    <a:cubicBezTo>
                      <a:pt x="1193" y="4184"/>
                      <a:pt x="2365" y="3054"/>
                      <a:pt x="3474" y="2322"/>
                    </a:cubicBezTo>
                    <a:cubicBezTo>
                      <a:pt x="4604" y="1568"/>
                      <a:pt x="5901" y="1087"/>
                      <a:pt x="7240" y="815"/>
                    </a:cubicBezTo>
                    <a:cubicBezTo>
                      <a:pt x="8260" y="603"/>
                      <a:pt x="9306" y="505"/>
                      <a:pt x="10357" y="505"/>
                    </a:cubicBezTo>
                    <a:close/>
                    <a:moveTo>
                      <a:pt x="10386" y="0"/>
                    </a:moveTo>
                    <a:cubicBezTo>
                      <a:pt x="9477" y="0"/>
                      <a:pt x="8571" y="68"/>
                      <a:pt x="7680" y="208"/>
                    </a:cubicBezTo>
                    <a:cubicBezTo>
                      <a:pt x="4834" y="669"/>
                      <a:pt x="1737" y="2133"/>
                      <a:pt x="440" y="4895"/>
                    </a:cubicBezTo>
                    <a:cubicBezTo>
                      <a:pt x="147" y="5502"/>
                      <a:pt x="1" y="6234"/>
                      <a:pt x="252" y="6883"/>
                    </a:cubicBezTo>
                    <a:cubicBezTo>
                      <a:pt x="482" y="7490"/>
                      <a:pt x="963" y="7929"/>
                      <a:pt x="1507" y="8243"/>
                    </a:cubicBezTo>
                    <a:cubicBezTo>
                      <a:pt x="2930" y="9059"/>
                      <a:pt x="4708" y="9143"/>
                      <a:pt x="6299" y="9205"/>
                    </a:cubicBezTo>
                    <a:cubicBezTo>
                      <a:pt x="6628" y="9218"/>
                      <a:pt x="6957" y="9224"/>
                      <a:pt x="7287" y="9224"/>
                    </a:cubicBezTo>
                    <a:cubicBezTo>
                      <a:pt x="10796" y="9224"/>
                      <a:pt x="14330" y="8500"/>
                      <a:pt x="17409" y="6778"/>
                    </a:cubicBezTo>
                    <a:cubicBezTo>
                      <a:pt x="18225" y="6339"/>
                      <a:pt x="19083" y="5837"/>
                      <a:pt x="19752" y="5188"/>
                    </a:cubicBezTo>
                    <a:cubicBezTo>
                      <a:pt x="20234" y="4707"/>
                      <a:pt x="20610" y="4037"/>
                      <a:pt x="20401" y="3347"/>
                    </a:cubicBezTo>
                    <a:cubicBezTo>
                      <a:pt x="20045" y="2217"/>
                      <a:pt x="18560" y="1715"/>
                      <a:pt x="17555" y="1359"/>
                    </a:cubicBezTo>
                    <a:cubicBezTo>
                      <a:pt x="17325" y="1275"/>
                      <a:pt x="17095" y="1192"/>
                      <a:pt x="16865" y="1108"/>
                    </a:cubicBezTo>
                    <a:lnTo>
                      <a:pt x="16865" y="1108"/>
                    </a:lnTo>
                    <a:cubicBezTo>
                      <a:pt x="16865" y="1108"/>
                      <a:pt x="16865" y="1108"/>
                      <a:pt x="16865" y="1108"/>
                    </a:cubicBezTo>
                    <a:cubicBezTo>
                      <a:pt x="14806" y="397"/>
                      <a:pt x="12589" y="0"/>
                      <a:pt x="103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9"/>
              <p:cNvSpPr/>
              <p:nvPr/>
            </p:nvSpPr>
            <p:spPr>
              <a:xfrm>
                <a:off x="682908" y="2907550"/>
                <a:ext cx="472375" cy="325400"/>
              </a:xfrm>
              <a:custGeom>
                <a:rect b="b" l="l" r="r" t="t"/>
                <a:pathLst>
                  <a:path extrusionOk="0" h="13016" w="18895">
                    <a:moveTo>
                      <a:pt x="5089" y="531"/>
                    </a:moveTo>
                    <a:cubicBezTo>
                      <a:pt x="6326" y="531"/>
                      <a:pt x="7552" y="827"/>
                      <a:pt x="8705" y="1299"/>
                    </a:cubicBezTo>
                    <a:cubicBezTo>
                      <a:pt x="11969" y="2638"/>
                      <a:pt x="14689" y="5337"/>
                      <a:pt x="16551" y="8287"/>
                    </a:cubicBezTo>
                    <a:cubicBezTo>
                      <a:pt x="17116" y="9187"/>
                      <a:pt x="17911" y="10212"/>
                      <a:pt x="17953" y="11300"/>
                    </a:cubicBezTo>
                    <a:cubicBezTo>
                      <a:pt x="17974" y="12032"/>
                      <a:pt x="17409" y="12388"/>
                      <a:pt x="16718" y="12472"/>
                    </a:cubicBezTo>
                    <a:cubicBezTo>
                      <a:pt x="16539" y="12491"/>
                      <a:pt x="16356" y="12499"/>
                      <a:pt x="16170" y="12499"/>
                    </a:cubicBezTo>
                    <a:cubicBezTo>
                      <a:pt x="15530" y="12499"/>
                      <a:pt x="14861" y="12402"/>
                      <a:pt x="14228" y="12305"/>
                    </a:cubicBezTo>
                    <a:cubicBezTo>
                      <a:pt x="11027" y="11802"/>
                      <a:pt x="8035" y="10380"/>
                      <a:pt x="5441" y="8434"/>
                    </a:cubicBezTo>
                    <a:cubicBezTo>
                      <a:pt x="4206" y="7513"/>
                      <a:pt x="2992" y="6488"/>
                      <a:pt x="2009" y="5295"/>
                    </a:cubicBezTo>
                    <a:cubicBezTo>
                      <a:pt x="1360" y="4521"/>
                      <a:pt x="565" y="3328"/>
                      <a:pt x="921" y="2282"/>
                    </a:cubicBezTo>
                    <a:cubicBezTo>
                      <a:pt x="1109" y="1717"/>
                      <a:pt x="1611" y="1361"/>
                      <a:pt x="2114" y="1110"/>
                    </a:cubicBezTo>
                    <a:cubicBezTo>
                      <a:pt x="2804" y="797"/>
                      <a:pt x="3599" y="629"/>
                      <a:pt x="4352" y="566"/>
                    </a:cubicBezTo>
                    <a:cubicBezTo>
                      <a:pt x="4598" y="542"/>
                      <a:pt x="4844" y="531"/>
                      <a:pt x="5089" y="531"/>
                    </a:cubicBezTo>
                    <a:close/>
                    <a:moveTo>
                      <a:pt x="5029" y="1"/>
                    </a:moveTo>
                    <a:cubicBezTo>
                      <a:pt x="4992" y="1"/>
                      <a:pt x="4955" y="1"/>
                      <a:pt x="4917" y="1"/>
                    </a:cubicBezTo>
                    <a:cubicBezTo>
                      <a:pt x="4122" y="22"/>
                      <a:pt x="3306" y="148"/>
                      <a:pt x="2532" y="399"/>
                    </a:cubicBezTo>
                    <a:cubicBezTo>
                      <a:pt x="1863" y="608"/>
                      <a:pt x="1193" y="943"/>
                      <a:pt x="754" y="1508"/>
                    </a:cubicBezTo>
                    <a:cubicBezTo>
                      <a:pt x="0" y="2491"/>
                      <a:pt x="377" y="3747"/>
                      <a:pt x="963" y="4730"/>
                    </a:cubicBezTo>
                    <a:cubicBezTo>
                      <a:pt x="1779" y="6069"/>
                      <a:pt x="3055" y="7178"/>
                      <a:pt x="4248" y="8162"/>
                    </a:cubicBezTo>
                    <a:cubicBezTo>
                      <a:pt x="6989" y="10400"/>
                      <a:pt x="10190" y="12116"/>
                      <a:pt x="13684" y="12744"/>
                    </a:cubicBezTo>
                    <a:cubicBezTo>
                      <a:pt x="14542" y="12890"/>
                      <a:pt x="15421" y="12995"/>
                      <a:pt x="16300" y="13016"/>
                    </a:cubicBezTo>
                    <a:cubicBezTo>
                      <a:pt x="17011" y="13016"/>
                      <a:pt x="17890" y="12828"/>
                      <a:pt x="18267" y="12158"/>
                    </a:cubicBezTo>
                    <a:cubicBezTo>
                      <a:pt x="18894" y="11049"/>
                      <a:pt x="17995" y="9584"/>
                      <a:pt x="17430" y="8664"/>
                    </a:cubicBezTo>
                    <a:cubicBezTo>
                      <a:pt x="17284" y="8455"/>
                      <a:pt x="17159" y="8247"/>
                      <a:pt x="17013" y="8018"/>
                    </a:cubicBezTo>
                    <a:lnTo>
                      <a:pt x="17013" y="8018"/>
                    </a:lnTo>
                    <a:cubicBezTo>
                      <a:pt x="17012" y="8017"/>
                      <a:pt x="17012" y="8016"/>
                      <a:pt x="17011" y="8015"/>
                    </a:cubicBezTo>
                    <a:lnTo>
                      <a:pt x="17011" y="8015"/>
                    </a:lnTo>
                    <a:cubicBezTo>
                      <a:pt x="17011" y="8015"/>
                      <a:pt x="17011" y="8015"/>
                      <a:pt x="17011" y="8015"/>
                    </a:cubicBezTo>
                    <a:cubicBezTo>
                      <a:pt x="17010" y="8013"/>
                      <a:pt x="17009" y="8011"/>
                      <a:pt x="17007" y="8009"/>
                    </a:cubicBezTo>
                    <a:lnTo>
                      <a:pt x="17007" y="8009"/>
                    </a:lnTo>
                    <a:cubicBezTo>
                      <a:pt x="15208" y="5166"/>
                      <a:pt x="12657" y="2595"/>
                      <a:pt x="9583" y="1110"/>
                    </a:cubicBezTo>
                    <a:cubicBezTo>
                      <a:pt x="8173" y="436"/>
                      <a:pt x="6622" y="1"/>
                      <a:pt x="50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9"/>
              <p:cNvSpPr/>
              <p:nvPr/>
            </p:nvSpPr>
            <p:spPr>
              <a:xfrm>
                <a:off x="808458" y="2815175"/>
                <a:ext cx="239075" cy="512475"/>
              </a:xfrm>
              <a:custGeom>
                <a:rect b="b" l="l" r="r" t="t"/>
                <a:pathLst>
                  <a:path extrusionOk="0" h="20499" w="9563">
                    <a:moveTo>
                      <a:pt x="4594" y="527"/>
                    </a:moveTo>
                    <a:cubicBezTo>
                      <a:pt x="4984" y="527"/>
                      <a:pt x="5369" y="668"/>
                      <a:pt x="5712" y="893"/>
                    </a:cubicBezTo>
                    <a:cubicBezTo>
                      <a:pt x="6863" y="1625"/>
                      <a:pt x="7742" y="2922"/>
                      <a:pt x="8244" y="4199"/>
                    </a:cubicBezTo>
                    <a:cubicBezTo>
                      <a:pt x="8746" y="5454"/>
                      <a:pt x="8955" y="6793"/>
                      <a:pt x="8955" y="8153"/>
                    </a:cubicBezTo>
                    <a:cubicBezTo>
                      <a:pt x="8976" y="11260"/>
                      <a:pt x="8012" y="14388"/>
                      <a:pt x="6491" y="17090"/>
                    </a:cubicBezTo>
                    <a:lnTo>
                      <a:pt x="6491" y="17090"/>
                    </a:lnTo>
                    <a:cubicBezTo>
                      <a:pt x="6474" y="17106"/>
                      <a:pt x="6458" y="17127"/>
                      <a:pt x="6445" y="17150"/>
                    </a:cubicBezTo>
                    <a:cubicBezTo>
                      <a:pt x="5942" y="18071"/>
                      <a:pt x="5419" y="19243"/>
                      <a:pt x="4478" y="19787"/>
                    </a:cubicBezTo>
                    <a:cubicBezTo>
                      <a:pt x="4272" y="19909"/>
                      <a:pt x="4080" y="19962"/>
                      <a:pt x="3901" y="19962"/>
                    </a:cubicBezTo>
                    <a:cubicBezTo>
                      <a:pt x="2817" y="19962"/>
                      <a:pt x="2188" y="18000"/>
                      <a:pt x="1883" y="17192"/>
                    </a:cubicBezTo>
                    <a:cubicBezTo>
                      <a:pt x="670" y="13865"/>
                      <a:pt x="544" y="10225"/>
                      <a:pt x="1172" y="6772"/>
                    </a:cubicBezTo>
                    <a:cubicBezTo>
                      <a:pt x="1318" y="5914"/>
                      <a:pt x="1527" y="5077"/>
                      <a:pt x="1758" y="4240"/>
                    </a:cubicBezTo>
                    <a:cubicBezTo>
                      <a:pt x="1967" y="3487"/>
                      <a:pt x="2218" y="2755"/>
                      <a:pt x="2595" y="2085"/>
                    </a:cubicBezTo>
                    <a:cubicBezTo>
                      <a:pt x="2908" y="1541"/>
                      <a:pt x="3327" y="976"/>
                      <a:pt x="3913" y="683"/>
                    </a:cubicBezTo>
                    <a:cubicBezTo>
                      <a:pt x="4137" y="575"/>
                      <a:pt x="4366" y="527"/>
                      <a:pt x="4594" y="527"/>
                    </a:cubicBezTo>
                    <a:close/>
                    <a:moveTo>
                      <a:pt x="4600" y="1"/>
                    </a:moveTo>
                    <a:cubicBezTo>
                      <a:pt x="4525" y="1"/>
                      <a:pt x="4449" y="5"/>
                      <a:pt x="4373" y="14"/>
                    </a:cubicBezTo>
                    <a:cubicBezTo>
                      <a:pt x="3724" y="98"/>
                      <a:pt x="3159" y="474"/>
                      <a:pt x="2741" y="976"/>
                    </a:cubicBezTo>
                    <a:cubicBezTo>
                      <a:pt x="1632" y="2253"/>
                      <a:pt x="1214" y="4031"/>
                      <a:pt x="858" y="5642"/>
                    </a:cubicBezTo>
                    <a:cubicBezTo>
                      <a:pt x="42" y="9346"/>
                      <a:pt x="0" y="13300"/>
                      <a:pt x="1235" y="16920"/>
                    </a:cubicBezTo>
                    <a:cubicBezTo>
                      <a:pt x="1527" y="17757"/>
                      <a:pt x="1841" y="18657"/>
                      <a:pt x="2323" y="19431"/>
                    </a:cubicBezTo>
                    <a:cubicBezTo>
                      <a:pt x="2671" y="19985"/>
                      <a:pt x="3221" y="20499"/>
                      <a:pt x="3913" y="20499"/>
                    </a:cubicBezTo>
                    <a:cubicBezTo>
                      <a:pt x="3927" y="20499"/>
                      <a:pt x="3941" y="20498"/>
                      <a:pt x="3955" y="20498"/>
                    </a:cubicBezTo>
                    <a:cubicBezTo>
                      <a:pt x="5168" y="20456"/>
                      <a:pt x="5984" y="19033"/>
                      <a:pt x="6528" y="18092"/>
                    </a:cubicBezTo>
                    <a:cubicBezTo>
                      <a:pt x="6654" y="17883"/>
                      <a:pt x="6779" y="17652"/>
                      <a:pt x="6905" y="17422"/>
                    </a:cubicBezTo>
                    <a:cubicBezTo>
                      <a:pt x="8411" y="14786"/>
                      <a:pt x="9374" y="11731"/>
                      <a:pt x="9478" y="8676"/>
                    </a:cubicBezTo>
                    <a:cubicBezTo>
                      <a:pt x="9562" y="5789"/>
                      <a:pt x="8725" y="2608"/>
                      <a:pt x="6382" y="725"/>
                    </a:cubicBezTo>
                    <a:cubicBezTo>
                      <a:pt x="5875" y="313"/>
                      <a:pt x="5251" y="1"/>
                      <a:pt x="46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9"/>
              <p:cNvSpPr/>
              <p:nvPr/>
            </p:nvSpPr>
            <p:spPr>
              <a:xfrm>
                <a:off x="870833" y="3022600"/>
                <a:ext cx="100325" cy="71125"/>
              </a:xfrm>
              <a:custGeom>
                <a:rect b="b" l="l" r="r" t="t"/>
                <a:pathLst>
                  <a:path extrusionOk="0" h="2845" w="4013">
                    <a:moveTo>
                      <a:pt x="2347" y="0"/>
                    </a:moveTo>
                    <a:cubicBezTo>
                      <a:pt x="1203" y="0"/>
                      <a:pt x="0" y="1384"/>
                      <a:pt x="1439" y="2534"/>
                    </a:cubicBezTo>
                    <a:cubicBezTo>
                      <a:pt x="1708" y="2751"/>
                      <a:pt x="1993" y="2845"/>
                      <a:pt x="2268" y="2845"/>
                    </a:cubicBezTo>
                    <a:cubicBezTo>
                      <a:pt x="3209" y="2845"/>
                      <a:pt x="4013" y="1740"/>
                      <a:pt x="3510" y="735"/>
                    </a:cubicBezTo>
                    <a:cubicBezTo>
                      <a:pt x="3405" y="526"/>
                      <a:pt x="3259" y="379"/>
                      <a:pt x="3113" y="254"/>
                    </a:cubicBezTo>
                    <a:cubicBezTo>
                      <a:pt x="2884" y="78"/>
                      <a:pt x="2617" y="0"/>
                      <a:pt x="23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5" name="Google Shape;1525;p39"/>
            <p:cNvSpPr/>
            <p:nvPr/>
          </p:nvSpPr>
          <p:spPr>
            <a:xfrm>
              <a:off x="254511" y="1327224"/>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9"/>
            <p:cNvSpPr/>
            <p:nvPr/>
          </p:nvSpPr>
          <p:spPr>
            <a:xfrm>
              <a:off x="254511" y="3025411"/>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9"/>
            <p:cNvSpPr/>
            <p:nvPr/>
          </p:nvSpPr>
          <p:spPr>
            <a:xfrm>
              <a:off x="6857061" y="477449"/>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9"/>
            <p:cNvSpPr/>
            <p:nvPr/>
          </p:nvSpPr>
          <p:spPr>
            <a:xfrm>
              <a:off x="599248" y="197136"/>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9" name="Google Shape;1529;p39"/>
            <p:cNvGrpSpPr/>
            <p:nvPr/>
          </p:nvGrpSpPr>
          <p:grpSpPr>
            <a:xfrm>
              <a:off x="8799320" y="2435482"/>
              <a:ext cx="140447" cy="157391"/>
              <a:chOff x="4739355" y="3111737"/>
              <a:chExt cx="153393" cy="171899"/>
            </a:xfrm>
          </p:grpSpPr>
          <p:sp>
            <p:nvSpPr>
              <p:cNvPr id="1530" name="Google Shape;1530;p39"/>
              <p:cNvSpPr/>
              <p:nvPr/>
            </p:nvSpPr>
            <p:spPr>
              <a:xfrm rot="-1676928">
                <a:off x="4768106" y="3126165"/>
                <a:ext cx="89478" cy="144955"/>
              </a:xfrm>
              <a:custGeom>
                <a:rect b="b" l="l" r="r" t="t"/>
                <a:pathLst>
                  <a:path extrusionOk="0" h="5798" w="3579">
                    <a:moveTo>
                      <a:pt x="2055" y="3732"/>
                    </a:moveTo>
                    <a:cubicBezTo>
                      <a:pt x="2258" y="3732"/>
                      <a:pt x="2458" y="3776"/>
                      <a:pt x="2637" y="3873"/>
                    </a:cubicBezTo>
                    <a:cubicBezTo>
                      <a:pt x="2846" y="3998"/>
                      <a:pt x="3097" y="4249"/>
                      <a:pt x="3034" y="4521"/>
                    </a:cubicBezTo>
                    <a:cubicBezTo>
                      <a:pt x="2951" y="4814"/>
                      <a:pt x="2616" y="5003"/>
                      <a:pt x="2365" y="5107"/>
                    </a:cubicBezTo>
                    <a:cubicBezTo>
                      <a:pt x="2115" y="5218"/>
                      <a:pt x="1848" y="5272"/>
                      <a:pt x="1582" y="5272"/>
                    </a:cubicBezTo>
                    <a:cubicBezTo>
                      <a:pt x="1246" y="5272"/>
                      <a:pt x="911" y="5187"/>
                      <a:pt x="607" y="5024"/>
                    </a:cubicBezTo>
                    <a:cubicBezTo>
                      <a:pt x="590" y="5014"/>
                      <a:pt x="573" y="5006"/>
                      <a:pt x="556" y="5000"/>
                    </a:cubicBezTo>
                    <a:lnTo>
                      <a:pt x="556" y="5000"/>
                    </a:lnTo>
                    <a:cubicBezTo>
                      <a:pt x="571" y="4970"/>
                      <a:pt x="582" y="4936"/>
                      <a:pt x="586" y="4898"/>
                    </a:cubicBezTo>
                    <a:cubicBezTo>
                      <a:pt x="667" y="4222"/>
                      <a:pt x="1378" y="3732"/>
                      <a:pt x="2055" y="3732"/>
                    </a:cubicBezTo>
                    <a:close/>
                    <a:moveTo>
                      <a:pt x="617" y="1"/>
                    </a:moveTo>
                    <a:cubicBezTo>
                      <a:pt x="516" y="1"/>
                      <a:pt x="423" y="58"/>
                      <a:pt x="398" y="190"/>
                    </a:cubicBezTo>
                    <a:cubicBezTo>
                      <a:pt x="126" y="1739"/>
                      <a:pt x="1" y="3329"/>
                      <a:pt x="63" y="4898"/>
                    </a:cubicBezTo>
                    <a:cubicBezTo>
                      <a:pt x="63" y="5040"/>
                      <a:pt x="140" y="5122"/>
                      <a:pt x="235" y="5148"/>
                    </a:cubicBezTo>
                    <a:lnTo>
                      <a:pt x="235" y="5148"/>
                    </a:lnTo>
                    <a:cubicBezTo>
                      <a:pt x="186" y="5254"/>
                      <a:pt x="202" y="5387"/>
                      <a:pt x="335" y="5463"/>
                    </a:cubicBezTo>
                    <a:cubicBezTo>
                      <a:pt x="726" y="5686"/>
                      <a:pt x="1163" y="5798"/>
                      <a:pt x="1603" y="5798"/>
                    </a:cubicBezTo>
                    <a:cubicBezTo>
                      <a:pt x="1823" y="5798"/>
                      <a:pt x="2044" y="5770"/>
                      <a:pt x="2260" y="5714"/>
                    </a:cubicBezTo>
                    <a:cubicBezTo>
                      <a:pt x="2825" y="5547"/>
                      <a:pt x="3558" y="5128"/>
                      <a:pt x="3578" y="4459"/>
                    </a:cubicBezTo>
                    <a:cubicBezTo>
                      <a:pt x="3578" y="3873"/>
                      <a:pt x="3034" y="3413"/>
                      <a:pt x="2511" y="3287"/>
                    </a:cubicBezTo>
                    <a:cubicBezTo>
                      <a:pt x="2355" y="3241"/>
                      <a:pt x="2194" y="3220"/>
                      <a:pt x="2033" y="3220"/>
                    </a:cubicBezTo>
                    <a:cubicBezTo>
                      <a:pt x="1678" y="3220"/>
                      <a:pt x="1322" y="3323"/>
                      <a:pt x="1005" y="3496"/>
                    </a:cubicBezTo>
                    <a:cubicBezTo>
                      <a:pt x="845" y="3592"/>
                      <a:pt x="704" y="3705"/>
                      <a:pt x="581" y="3833"/>
                    </a:cubicBezTo>
                    <a:lnTo>
                      <a:pt x="581" y="3833"/>
                    </a:lnTo>
                    <a:cubicBezTo>
                      <a:pt x="601" y="2661"/>
                      <a:pt x="708" y="1493"/>
                      <a:pt x="900" y="337"/>
                    </a:cubicBezTo>
                    <a:cubicBezTo>
                      <a:pt x="938" y="134"/>
                      <a:pt x="770" y="1"/>
                      <a:pt x="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9"/>
              <p:cNvSpPr/>
              <p:nvPr/>
            </p:nvSpPr>
            <p:spPr>
              <a:xfrm rot="-1676928">
                <a:off x="4831544" y="3121031"/>
                <a:ext cx="52327" cy="50902"/>
              </a:xfrm>
              <a:custGeom>
                <a:rect b="b" l="l" r="r" t="t"/>
                <a:pathLst>
                  <a:path extrusionOk="0" h="2036" w="2093">
                    <a:moveTo>
                      <a:pt x="837" y="713"/>
                    </a:moveTo>
                    <a:cubicBezTo>
                      <a:pt x="825" y="725"/>
                      <a:pt x="820" y="737"/>
                      <a:pt x="822" y="737"/>
                    </a:cubicBezTo>
                    <a:cubicBezTo>
                      <a:pt x="823" y="737"/>
                      <a:pt x="829" y="731"/>
                      <a:pt x="837" y="713"/>
                    </a:cubicBezTo>
                    <a:close/>
                    <a:moveTo>
                      <a:pt x="828" y="0"/>
                    </a:moveTo>
                    <a:cubicBezTo>
                      <a:pt x="563" y="0"/>
                      <a:pt x="301" y="99"/>
                      <a:pt x="105" y="295"/>
                    </a:cubicBezTo>
                    <a:cubicBezTo>
                      <a:pt x="0" y="399"/>
                      <a:pt x="0" y="588"/>
                      <a:pt x="105" y="671"/>
                    </a:cubicBezTo>
                    <a:cubicBezTo>
                      <a:pt x="157" y="724"/>
                      <a:pt x="220" y="750"/>
                      <a:pt x="286" y="750"/>
                    </a:cubicBezTo>
                    <a:cubicBezTo>
                      <a:pt x="351" y="750"/>
                      <a:pt x="419" y="724"/>
                      <a:pt x="482" y="671"/>
                    </a:cubicBezTo>
                    <a:cubicBezTo>
                      <a:pt x="482" y="650"/>
                      <a:pt x="503" y="650"/>
                      <a:pt x="524" y="629"/>
                    </a:cubicBezTo>
                    <a:cubicBezTo>
                      <a:pt x="544" y="609"/>
                      <a:pt x="586" y="588"/>
                      <a:pt x="607" y="567"/>
                    </a:cubicBezTo>
                    <a:cubicBezTo>
                      <a:pt x="628" y="567"/>
                      <a:pt x="649" y="567"/>
                      <a:pt x="649" y="546"/>
                    </a:cubicBezTo>
                    <a:cubicBezTo>
                      <a:pt x="691" y="546"/>
                      <a:pt x="733" y="525"/>
                      <a:pt x="754" y="525"/>
                    </a:cubicBezTo>
                    <a:lnTo>
                      <a:pt x="893" y="525"/>
                    </a:lnTo>
                    <a:cubicBezTo>
                      <a:pt x="885" y="558"/>
                      <a:pt x="872" y="590"/>
                      <a:pt x="858" y="629"/>
                    </a:cubicBezTo>
                    <a:cubicBezTo>
                      <a:pt x="858" y="650"/>
                      <a:pt x="837" y="692"/>
                      <a:pt x="837" y="713"/>
                    </a:cubicBezTo>
                    <a:cubicBezTo>
                      <a:pt x="837" y="734"/>
                      <a:pt x="816" y="734"/>
                      <a:pt x="816" y="755"/>
                    </a:cubicBezTo>
                    <a:cubicBezTo>
                      <a:pt x="796" y="797"/>
                      <a:pt x="754" y="860"/>
                      <a:pt x="733" y="901"/>
                    </a:cubicBezTo>
                    <a:cubicBezTo>
                      <a:pt x="716" y="918"/>
                      <a:pt x="699" y="935"/>
                      <a:pt x="693" y="952"/>
                    </a:cubicBezTo>
                    <a:lnTo>
                      <a:pt x="693" y="952"/>
                    </a:lnTo>
                    <a:cubicBezTo>
                      <a:pt x="685" y="959"/>
                      <a:pt x="663" y="985"/>
                      <a:pt x="649" y="985"/>
                    </a:cubicBezTo>
                    <a:cubicBezTo>
                      <a:pt x="628" y="1048"/>
                      <a:pt x="586" y="1090"/>
                      <a:pt x="524" y="1111"/>
                    </a:cubicBezTo>
                    <a:cubicBezTo>
                      <a:pt x="524" y="1132"/>
                      <a:pt x="503" y="1132"/>
                      <a:pt x="503" y="1153"/>
                    </a:cubicBezTo>
                    <a:cubicBezTo>
                      <a:pt x="482" y="1173"/>
                      <a:pt x="461" y="1173"/>
                      <a:pt x="419" y="1194"/>
                    </a:cubicBezTo>
                    <a:cubicBezTo>
                      <a:pt x="377" y="1236"/>
                      <a:pt x="314" y="1257"/>
                      <a:pt x="272" y="1278"/>
                    </a:cubicBezTo>
                    <a:cubicBezTo>
                      <a:pt x="168" y="1320"/>
                      <a:pt x="126" y="1445"/>
                      <a:pt x="147" y="1550"/>
                    </a:cubicBezTo>
                    <a:cubicBezTo>
                      <a:pt x="147" y="1634"/>
                      <a:pt x="231" y="1738"/>
                      <a:pt x="335" y="1759"/>
                    </a:cubicBezTo>
                    <a:cubicBezTo>
                      <a:pt x="796" y="1843"/>
                      <a:pt x="1256" y="1948"/>
                      <a:pt x="1737" y="2031"/>
                    </a:cubicBezTo>
                    <a:cubicBezTo>
                      <a:pt x="1753" y="2034"/>
                      <a:pt x="1769" y="2035"/>
                      <a:pt x="1786" y="2035"/>
                    </a:cubicBezTo>
                    <a:cubicBezTo>
                      <a:pt x="1902" y="2035"/>
                      <a:pt x="2033" y="1971"/>
                      <a:pt x="2051" y="1843"/>
                    </a:cubicBezTo>
                    <a:cubicBezTo>
                      <a:pt x="2093" y="1717"/>
                      <a:pt x="2009" y="1550"/>
                      <a:pt x="1863" y="1529"/>
                    </a:cubicBezTo>
                    <a:cubicBezTo>
                      <a:pt x="1585" y="1479"/>
                      <a:pt x="1308" y="1421"/>
                      <a:pt x="1025" y="1364"/>
                    </a:cubicBezTo>
                    <a:lnTo>
                      <a:pt x="1025" y="1364"/>
                    </a:lnTo>
                    <a:cubicBezTo>
                      <a:pt x="1276" y="1082"/>
                      <a:pt x="1423" y="714"/>
                      <a:pt x="1423" y="337"/>
                    </a:cubicBezTo>
                    <a:cubicBezTo>
                      <a:pt x="1423" y="253"/>
                      <a:pt x="1381" y="148"/>
                      <a:pt x="1298" y="106"/>
                    </a:cubicBezTo>
                    <a:cubicBezTo>
                      <a:pt x="1149" y="36"/>
                      <a:pt x="988" y="0"/>
                      <a:pt x="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2" name="Google Shape;1532;p39"/>
            <p:cNvSpPr/>
            <p:nvPr/>
          </p:nvSpPr>
          <p:spPr>
            <a:xfrm>
              <a:off x="8930911" y="233524"/>
              <a:ext cx="87180" cy="70577"/>
            </a:xfrm>
            <a:custGeom>
              <a:rect b="b" l="l" r="r" t="t"/>
              <a:pathLst>
                <a:path extrusionOk="0" h="2440" w="3014">
                  <a:moveTo>
                    <a:pt x="1444" y="631"/>
                  </a:moveTo>
                  <a:cubicBezTo>
                    <a:pt x="1663" y="708"/>
                    <a:pt x="1871" y="819"/>
                    <a:pt x="2071" y="944"/>
                  </a:cubicBezTo>
                  <a:cubicBezTo>
                    <a:pt x="2134" y="986"/>
                    <a:pt x="2197" y="1048"/>
                    <a:pt x="2260" y="1090"/>
                  </a:cubicBezTo>
                  <a:cubicBezTo>
                    <a:pt x="2323" y="1132"/>
                    <a:pt x="2406" y="1216"/>
                    <a:pt x="2406" y="1279"/>
                  </a:cubicBezTo>
                  <a:cubicBezTo>
                    <a:pt x="2406" y="1425"/>
                    <a:pt x="2218" y="1572"/>
                    <a:pt x="2134" y="1634"/>
                  </a:cubicBezTo>
                  <a:cubicBezTo>
                    <a:pt x="1927" y="1807"/>
                    <a:pt x="1649" y="1923"/>
                    <a:pt x="1382" y="1923"/>
                  </a:cubicBezTo>
                  <a:cubicBezTo>
                    <a:pt x="1325" y="1923"/>
                    <a:pt x="1269" y="1917"/>
                    <a:pt x="1214" y="1906"/>
                  </a:cubicBezTo>
                  <a:cubicBezTo>
                    <a:pt x="921" y="1823"/>
                    <a:pt x="670" y="1592"/>
                    <a:pt x="628" y="1320"/>
                  </a:cubicBezTo>
                  <a:cubicBezTo>
                    <a:pt x="607" y="1153"/>
                    <a:pt x="670" y="1007"/>
                    <a:pt x="774" y="881"/>
                  </a:cubicBezTo>
                  <a:cubicBezTo>
                    <a:pt x="865" y="790"/>
                    <a:pt x="988" y="731"/>
                    <a:pt x="1115" y="731"/>
                  </a:cubicBezTo>
                  <a:cubicBezTo>
                    <a:pt x="1134" y="731"/>
                    <a:pt x="1153" y="732"/>
                    <a:pt x="1172" y="735"/>
                  </a:cubicBezTo>
                  <a:cubicBezTo>
                    <a:pt x="1187" y="737"/>
                    <a:pt x="1203" y="738"/>
                    <a:pt x="1220" y="738"/>
                  </a:cubicBezTo>
                  <a:cubicBezTo>
                    <a:pt x="1304" y="738"/>
                    <a:pt x="1390" y="703"/>
                    <a:pt x="1444" y="631"/>
                  </a:cubicBezTo>
                  <a:close/>
                  <a:moveTo>
                    <a:pt x="959" y="0"/>
                  </a:moveTo>
                  <a:cubicBezTo>
                    <a:pt x="842" y="0"/>
                    <a:pt x="732" y="136"/>
                    <a:pt x="732" y="253"/>
                  </a:cubicBezTo>
                  <a:cubicBezTo>
                    <a:pt x="732" y="269"/>
                    <a:pt x="733" y="284"/>
                    <a:pt x="735" y="298"/>
                  </a:cubicBezTo>
                  <a:lnTo>
                    <a:pt x="735" y="298"/>
                  </a:lnTo>
                  <a:cubicBezTo>
                    <a:pt x="441" y="427"/>
                    <a:pt x="205" y="698"/>
                    <a:pt x="126" y="1028"/>
                  </a:cubicBezTo>
                  <a:cubicBezTo>
                    <a:pt x="0" y="1530"/>
                    <a:pt x="314" y="2053"/>
                    <a:pt x="753" y="2283"/>
                  </a:cubicBezTo>
                  <a:cubicBezTo>
                    <a:pt x="957" y="2389"/>
                    <a:pt x="1180" y="2439"/>
                    <a:pt x="1404" y="2439"/>
                  </a:cubicBezTo>
                  <a:cubicBezTo>
                    <a:pt x="1709" y="2439"/>
                    <a:pt x="2016" y="2347"/>
                    <a:pt x="2281" y="2178"/>
                  </a:cubicBezTo>
                  <a:cubicBezTo>
                    <a:pt x="2511" y="2032"/>
                    <a:pt x="2720" y="1844"/>
                    <a:pt x="2846" y="1613"/>
                  </a:cubicBezTo>
                  <a:cubicBezTo>
                    <a:pt x="3013" y="1300"/>
                    <a:pt x="2908" y="1007"/>
                    <a:pt x="2678" y="776"/>
                  </a:cubicBezTo>
                  <a:cubicBezTo>
                    <a:pt x="2218" y="337"/>
                    <a:pt x="1611" y="86"/>
                    <a:pt x="983" y="2"/>
                  </a:cubicBezTo>
                  <a:cubicBezTo>
                    <a:pt x="975" y="1"/>
                    <a:pt x="967" y="0"/>
                    <a:pt x="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6" name="Shape 1536"/>
        <p:cNvGrpSpPr/>
        <p:nvPr/>
      </p:nvGrpSpPr>
      <p:grpSpPr>
        <a:xfrm>
          <a:off x="0" y="0"/>
          <a:ext cx="0" cy="0"/>
          <a:chOff x="0" y="0"/>
          <a:chExt cx="0" cy="0"/>
        </a:xfrm>
      </p:grpSpPr>
      <p:sp>
        <p:nvSpPr>
          <p:cNvPr id="1537" name="Google Shape;1537;p40"/>
          <p:cNvSpPr txBox="1"/>
          <p:nvPr>
            <p:ph type="title"/>
          </p:nvPr>
        </p:nvSpPr>
        <p:spPr>
          <a:xfrm>
            <a:off x="1946014" y="1639479"/>
            <a:ext cx="5257500" cy="62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BEST ATHLETE</a:t>
            </a:r>
            <a:r>
              <a:rPr lang="en"/>
              <a:t> AWARD</a:t>
            </a:r>
            <a:endParaRPr/>
          </a:p>
        </p:txBody>
      </p:sp>
      <p:sp>
        <p:nvSpPr>
          <p:cNvPr id="1538" name="Google Shape;1538;p40"/>
          <p:cNvSpPr txBox="1"/>
          <p:nvPr>
            <p:ph idx="2" type="title"/>
          </p:nvPr>
        </p:nvSpPr>
        <p:spPr>
          <a:xfrm>
            <a:off x="2821564" y="2416700"/>
            <a:ext cx="3506400" cy="40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Michael Bird</a:t>
            </a:r>
            <a:endParaRPr/>
          </a:p>
        </p:txBody>
      </p:sp>
      <p:sp>
        <p:nvSpPr>
          <p:cNvPr id="1539" name="Google Shape;1539;p40"/>
          <p:cNvSpPr txBox="1"/>
          <p:nvPr>
            <p:ph idx="1" type="subTitle"/>
          </p:nvPr>
        </p:nvSpPr>
        <p:spPr>
          <a:xfrm>
            <a:off x="2452125" y="2994674"/>
            <a:ext cx="4245300" cy="57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1540" name="Google Shape;1540;p40"/>
          <p:cNvSpPr/>
          <p:nvPr/>
        </p:nvSpPr>
        <p:spPr>
          <a:xfrm flipH="1">
            <a:off x="2215618" y="993487"/>
            <a:ext cx="857" cy="1276"/>
          </a:xfrm>
          <a:custGeom>
            <a:rect b="b" l="l" r="r" t="t"/>
            <a:pathLst>
              <a:path extrusionOk="0" h="64" w="43">
                <a:moveTo>
                  <a:pt x="1" y="63"/>
                </a:moveTo>
                <a:lnTo>
                  <a:pt x="42" y="0"/>
                </a:lnTo>
                <a:cubicBezTo>
                  <a:pt x="42" y="0"/>
                  <a:pt x="42" y="0"/>
                  <a:pt x="42"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41" name="Google Shape;1541;p40"/>
          <p:cNvCxnSpPr/>
          <p:nvPr/>
        </p:nvCxnSpPr>
        <p:spPr>
          <a:xfrm>
            <a:off x="2777314" y="2908828"/>
            <a:ext cx="3594900" cy="0"/>
          </a:xfrm>
          <a:prstGeom prst="straightConnector1">
            <a:avLst/>
          </a:prstGeom>
          <a:noFill/>
          <a:ln cap="flat" cmpd="sng" w="19050">
            <a:solidFill>
              <a:schemeClr val="dk2"/>
            </a:solidFill>
            <a:prstDash val="solid"/>
            <a:round/>
            <a:headEnd len="med" w="med" type="none"/>
            <a:tailEnd len="med" w="med" type="none"/>
          </a:ln>
        </p:spPr>
      </p:cxnSp>
      <p:sp>
        <p:nvSpPr>
          <p:cNvPr id="1542" name="Google Shape;1542;p40"/>
          <p:cNvSpPr txBox="1"/>
          <p:nvPr>
            <p:ph idx="4294967295" type="subTitle"/>
          </p:nvPr>
        </p:nvSpPr>
        <p:spPr>
          <a:xfrm>
            <a:off x="2392764" y="4203074"/>
            <a:ext cx="1710000" cy="17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Luis Ruiz</a:t>
            </a:r>
            <a:endParaRPr sz="1200"/>
          </a:p>
        </p:txBody>
      </p:sp>
      <p:sp>
        <p:nvSpPr>
          <p:cNvPr id="1543" name="Google Shape;1543;p40"/>
          <p:cNvSpPr txBox="1"/>
          <p:nvPr>
            <p:ph idx="4294967295" type="subTitle"/>
          </p:nvPr>
        </p:nvSpPr>
        <p:spPr>
          <a:xfrm>
            <a:off x="5069492" y="4204340"/>
            <a:ext cx="1710000" cy="17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Rose Jimenez</a:t>
            </a:r>
            <a:endParaRPr sz="1200"/>
          </a:p>
        </p:txBody>
      </p:sp>
      <p:sp>
        <p:nvSpPr>
          <p:cNvPr id="1544" name="Google Shape;1544;p40"/>
          <p:cNvSpPr txBox="1"/>
          <p:nvPr>
            <p:ph idx="4294967295" type="subTitle"/>
          </p:nvPr>
        </p:nvSpPr>
        <p:spPr>
          <a:xfrm>
            <a:off x="2333364" y="4362874"/>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Principal</a:t>
            </a:r>
            <a:endParaRPr sz="1000"/>
          </a:p>
        </p:txBody>
      </p:sp>
      <p:sp>
        <p:nvSpPr>
          <p:cNvPr id="1545" name="Google Shape;1545;p40"/>
          <p:cNvSpPr txBox="1"/>
          <p:nvPr>
            <p:ph idx="4294967295" type="subTitle"/>
          </p:nvPr>
        </p:nvSpPr>
        <p:spPr>
          <a:xfrm>
            <a:off x="5004065" y="4364657"/>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Teacher </a:t>
            </a:r>
            <a:endParaRPr sz="1000"/>
          </a:p>
        </p:txBody>
      </p:sp>
      <p:sp>
        <p:nvSpPr>
          <p:cNvPr id="1546" name="Google Shape;1546;p40"/>
          <p:cNvSpPr/>
          <p:nvPr/>
        </p:nvSpPr>
        <p:spPr>
          <a:xfrm>
            <a:off x="5491252" y="3735579"/>
            <a:ext cx="854425" cy="332100"/>
          </a:xfrm>
          <a:custGeom>
            <a:rect b="b" l="l" r="r" t="t"/>
            <a:pathLst>
              <a:path extrusionOk="0" h="13284" w="34177">
                <a:moveTo>
                  <a:pt x="19340" y="4476"/>
                </a:moveTo>
                <a:lnTo>
                  <a:pt x="19340" y="4476"/>
                </a:lnTo>
                <a:cubicBezTo>
                  <a:pt x="19232" y="5154"/>
                  <a:pt x="18933" y="5860"/>
                  <a:pt x="18635" y="6484"/>
                </a:cubicBezTo>
                <a:cubicBezTo>
                  <a:pt x="18499" y="6809"/>
                  <a:pt x="18309" y="7135"/>
                  <a:pt x="18147" y="7433"/>
                </a:cubicBezTo>
                <a:cubicBezTo>
                  <a:pt x="17713" y="7541"/>
                  <a:pt x="17279" y="7677"/>
                  <a:pt x="16872" y="7785"/>
                </a:cubicBezTo>
                <a:cubicBezTo>
                  <a:pt x="16682" y="7785"/>
                  <a:pt x="16492" y="7758"/>
                  <a:pt x="16329" y="7758"/>
                </a:cubicBezTo>
                <a:cubicBezTo>
                  <a:pt x="16953" y="6456"/>
                  <a:pt x="17903" y="4883"/>
                  <a:pt x="19340" y="4476"/>
                </a:cubicBezTo>
                <a:close/>
                <a:moveTo>
                  <a:pt x="16091" y="272"/>
                </a:moveTo>
                <a:cubicBezTo>
                  <a:pt x="16221" y="272"/>
                  <a:pt x="16221" y="1278"/>
                  <a:pt x="16194" y="1411"/>
                </a:cubicBezTo>
                <a:cubicBezTo>
                  <a:pt x="16194" y="1873"/>
                  <a:pt x="16085" y="2306"/>
                  <a:pt x="15950" y="2740"/>
                </a:cubicBezTo>
                <a:cubicBezTo>
                  <a:pt x="15651" y="3717"/>
                  <a:pt x="15163" y="4612"/>
                  <a:pt x="14594" y="5426"/>
                </a:cubicBezTo>
                <a:cubicBezTo>
                  <a:pt x="14024" y="6294"/>
                  <a:pt x="13346" y="7107"/>
                  <a:pt x="12586" y="7840"/>
                </a:cubicBezTo>
                <a:cubicBezTo>
                  <a:pt x="12098" y="7867"/>
                  <a:pt x="11610" y="7921"/>
                  <a:pt x="11149" y="7975"/>
                </a:cubicBezTo>
                <a:cubicBezTo>
                  <a:pt x="11529" y="5995"/>
                  <a:pt x="12369" y="4070"/>
                  <a:pt x="13481" y="2442"/>
                </a:cubicBezTo>
                <a:cubicBezTo>
                  <a:pt x="14105" y="1547"/>
                  <a:pt x="14946" y="516"/>
                  <a:pt x="16085" y="272"/>
                </a:cubicBezTo>
                <a:cubicBezTo>
                  <a:pt x="16087" y="272"/>
                  <a:pt x="16089" y="272"/>
                  <a:pt x="16091" y="272"/>
                </a:cubicBezTo>
                <a:close/>
                <a:moveTo>
                  <a:pt x="20154" y="7785"/>
                </a:moveTo>
                <a:lnTo>
                  <a:pt x="20154" y="7785"/>
                </a:lnTo>
                <a:cubicBezTo>
                  <a:pt x="20127" y="7894"/>
                  <a:pt x="20127" y="8002"/>
                  <a:pt x="20100" y="8111"/>
                </a:cubicBezTo>
                <a:cubicBezTo>
                  <a:pt x="19910" y="8084"/>
                  <a:pt x="19720" y="8057"/>
                  <a:pt x="19530" y="8030"/>
                </a:cubicBezTo>
                <a:cubicBezTo>
                  <a:pt x="19747" y="7921"/>
                  <a:pt x="19937" y="7840"/>
                  <a:pt x="20154" y="7785"/>
                </a:cubicBezTo>
                <a:close/>
                <a:moveTo>
                  <a:pt x="12234" y="8165"/>
                </a:moveTo>
                <a:lnTo>
                  <a:pt x="12234" y="8165"/>
                </a:lnTo>
                <a:cubicBezTo>
                  <a:pt x="11854" y="8491"/>
                  <a:pt x="11447" y="8816"/>
                  <a:pt x="11013" y="9087"/>
                </a:cubicBezTo>
                <a:cubicBezTo>
                  <a:pt x="11013" y="9087"/>
                  <a:pt x="10986" y="9115"/>
                  <a:pt x="10959" y="9115"/>
                </a:cubicBezTo>
                <a:cubicBezTo>
                  <a:pt x="10959" y="8952"/>
                  <a:pt x="10986" y="8789"/>
                  <a:pt x="11013" y="8653"/>
                </a:cubicBezTo>
                <a:cubicBezTo>
                  <a:pt x="11040" y="8518"/>
                  <a:pt x="11067" y="8382"/>
                  <a:pt x="11067" y="8274"/>
                </a:cubicBezTo>
                <a:cubicBezTo>
                  <a:pt x="11474" y="8219"/>
                  <a:pt x="11854" y="8192"/>
                  <a:pt x="12234" y="8165"/>
                </a:cubicBezTo>
                <a:close/>
                <a:moveTo>
                  <a:pt x="15841" y="8030"/>
                </a:moveTo>
                <a:cubicBezTo>
                  <a:pt x="15841" y="8030"/>
                  <a:pt x="15841" y="8057"/>
                  <a:pt x="15841" y="8057"/>
                </a:cubicBezTo>
                <a:cubicBezTo>
                  <a:pt x="14214" y="8491"/>
                  <a:pt x="12613" y="8925"/>
                  <a:pt x="10986" y="9359"/>
                </a:cubicBezTo>
                <a:cubicBezTo>
                  <a:pt x="11420" y="9087"/>
                  <a:pt x="11800" y="8789"/>
                  <a:pt x="12152" y="8491"/>
                </a:cubicBezTo>
                <a:cubicBezTo>
                  <a:pt x="12288" y="8382"/>
                  <a:pt x="12424" y="8247"/>
                  <a:pt x="12559" y="8138"/>
                </a:cubicBezTo>
                <a:cubicBezTo>
                  <a:pt x="12695" y="8111"/>
                  <a:pt x="12830" y="8111"/>
                  <a:pt x="12966" y="8111"/>
                </a:cubicBezTo>
                <a:cubicBezTo>
                  <a:pt x="13915" y="8057"/>
                  <a:pt x="14865" y="8030"/>
                  <a:pt x="15841" y="8030"/>
                </a:cubicBezTo>
                <a:close/>
                <a:moveTo>
                  <a:pt x="10796" y="8301"/>
                </a:moveTo>
                <a:lnTo>
                  <a:pt x="10796" y="8301"/>
                </a:lnTo>
                <a:cubicBezTo>
                  <a:pt x="10715" y="8626"/>
                  <a:pt x="10688" y="8952"/>
                  <a:pt x="10661" y="9304"/>
                </a:cubicBezTo>
                <a:cubicBezTo>
                  <a:pt x="10444" y="9413"/>
                  <a:pt x="10254" y="9521"/>
                  <a:pt x="10037" y="9603"/>
                </a:cubicBezTo>
                <a:lnTo>
                  <a:pt x="9142" y="9820"/>
                </a:lnTo>
                <a:cubicBezTo>
                  <a:pt x="8545" y="9793"/>
                  <a:pt x="8491" y="9169"/>
                  <a:pt x="8599" y="8599"/>
                </a:cubicBezTo>
                <a:cubicBezTo>
                  <a:pt x="9331" y="8491"/>
                  <a:pt x="10064" y="8382"/>
                  <a:pt x="10796" y="8301"/>
                </a:cubicBezTo>
                <a:close/>
                <a:moveTo>
                  <a:pt x="8436" y="8626"/>
                </a:moveTo>
                <a:lnTo>
                  <a:pt x="8436" y="8626"/>
                </a:lnTo>
                <a:cubicBezTo>
                  <a:pt x="8355" y="9142"/>
                  <a:pt x="8382" y="9684"/>
                  <a:pt x="8789" y="9901"/>
                </a:cubicBezTo>
                <a:cubicBezTo>
                  <a:pt x="6158" y="10525"/>
                  <a:pt x="3473" y="10986"/>
                  <a:pt x="787" y="11176"/>
                </a:cubicBezTo>
                <a:cubicBezTo>
                  <a:pt x="2252" y="10254"/>
                  <a:pt x="3961" y="9684"/>
                  <a:pt x="5643" y="9250"/>
                </a:cubicBezTo>
                <a:cubicBezTo>
                  <a:pt x="6565" y="9006"/>
                  <a:pt x="7487" y="8816"/>
                  <a:pt x="8436" y="8626"/>
                </a:cubicBezTo>
                <a:close/>
                <a:moveTo>
                  <a:pt x="17197" y="8084"/>
                </a:moveTo>
                <a:cubicBezTo>
                  <a:pt x="17387" y="8084"/>
                  <a:pt x="17577" y="8111"/>
                  <a:pt x="17740" y="8111"/>
                </a:cubicBezTo>
                <a:cubicBezTo>
                  <a:pt x="17523" y="8436"/>
                  <a:pt x="17306" y="8789"/>
                  <a:pt x="17089" y="9115"/>
                </a:cubicBezTo>
                <a:cubicBezTo>
                  <a:pt x="16492" y="9955"/>
                  <a:pt x="15814" y="10742"/>
                  <a:pt x="15055" y="11447"/>
                </a:cubicBezTo>
                <a:cubicBezTo>
                  <a:pt x="15244" y="10389"/>
                  <a:pt x="15624" y="9332"/>
                  <a:pt x="16031" y="8382"/>
                </a:cubicBezTo>
                <a:cubicBezTo>
                  <a:pt x="16411" y="8301"/>
                  <a:pt x="16818" y="8192"/>
                  <a:pt x="17197" y="8084"/>
                </a:cubicBezTo>
                <a:close/>
                <a:moveTo>
                  <a:pt x="19123" y="8247"/>
                </a:moveTo>
                <a:cubicBezTo>
                  <a:pt x="19422" y="8301"/>
                  <a:pt x="19720" y="8328"/>
                  <a:pt x="20018" y="8382"/>
                </a:cubicBezTo>
                <a:cubicBezTo>
                  <a:pt x="19693" y="9386"/>
                  <a:pt x="18906" y="10308"/>
                  <a:pt x="18255" y="11013"/>
                </a:cubicBezTo>
                <a:cubicBezTo>
                  <a:pt x="18038" y="11230"/>
                  <a:pt x="17821" y="11474"/>
                  <a:pt x="17577" y="11691"/>
                </a:cubicBezTo>
                <a:cubicBezTo>
                  <a:pt x="17252" y="11366"/>
                  <a:pt x="17116" y="10932"/>
                  <a:pt x="17333" y="10308"/>
                </a:cubicBezTo>
                <a:cubicBezTo>
                  <a:pt x="17604" y="9494"/>
                  <a:pt x="18309" y="8735"/>
                  <a:pt x="19123" y="8247"/>
                </a:cubicBezTo>
                <a:close/>
                <a:moveTo>
                  <a:pt x="20317" y="8491"/>
                </a:moveTo>
                <a:cubicBezTo>
                  <a:pt x="22242" y="8491"/>
                  <a:pt x="24277" y="9359"/>
                  <a:pt x="25796" y="10633"/>
                </a:cubicBezTo>
                <a:cubicBezTo>
                  <a:pt x="25063" y="11230"/>
                  <a:pt x="23978" y="11501"/>
                  <a:pt x="23110" y="11746"/>
                </a:cubicBezTo>
                <a:cubicBezTo>
                  <a:pt x="21991" y="12062"/>
                  <a:pt x="20827" y="12269"/>
                  <a:pt x="19679" y="12269"/>
                </a:cubicBezTo>
                <a:cubicBezTo>
                  <a:pt x="19548" y="12269"/>
                  <a:pt x="19417" y="12266"/>
                  <a:pt x="19286" y="12261"/>
                </a:cubicBezTo>
                <a:cubicBezTo>
                  <a:pt x="18743" y="12261"/>
                  <a:pt x="18228" y="12125"/>
                  <a:pt x="17821" y="11881"/>
                </a:cubicBezTo>
                <a:cubicBezTo>
                  <a:pt x="18011" y="11691"/>
                  <a:pt x="18201" y="11556"/>
                  <a:pt x="18391" y="11393"/>
                </a:cubicBezTo>
                <a:cubicBezTo>
                  <a:pt x="19123" y="10606"/>
                  <a:pt x="19991" y="9359"/>
                  <a:pt x="20317" y="8491"/>
                </a:cubicBezTo>
                <a:close/>
                <a:moveTo>
                  <a:pt x="15624" y="8491"/>
                </a:moveTo>
                <a:cubicBezTo>
                  <a:pt x="15190" y="9521"/>
                  <a:pt x="14811" y="10633"/>
                  <a:pt x="14675" y="11773"/>
                </a:cubicBezTo>
                <a:cubicBezTo>
                  <a:pt x="14132" y="12207"/>
                  <a:pt x="13509" y="12559"/>
                  <a:pt x="12830" y="12614"/>
                </a:cubicBezTo>
                <a:cubicBezTo>
                  <a:pt x="12769" y="12619"/>
                  <a:pt x="12709" y="12621"/>
                  <a:pt x="12650" y="12621"/>
                </a:cubicBezTo>
                <a:cubicBezTo>
                  <a:pt x="11230" y="12621"/>
                  <a:pt x="10906" y="11067"/>
                  <a:pt x="10932" y="9738"/>
                </a:cubicBezTo>
                <a:cubicBezTo>
                  <a:pt x="12505" y="9359"/>
                  <a:pt x="14051" y="8925"/>
                  <a:pt x="15624" y="8491"/>
                </a:cubicBezTo>
                <a:close/>
                <a:moveTo>
                  <a:pt x="18092" y="8138"/>
                </a:moveTo>
                <a:cubicBezTo>
                  <a:pt x="18282" y="8165"/>
                  <a:pt x="18472" y="8165"/>
                  <a:pt x="18662" y="8192"/>
                </a:cubicBezTo>
                <a:cubicBezTo>
                  <a:pt x="17957" y="8708"/>
                  <a:pt x="17387" y="9386"/>
                  <a:pt x="17089" y="10091"/>
                </a:cubicBezTo>
                <a:cubicBezTo>
                  <a:pt x="16791" y="10823"/>
                  <a:pt x="16926" y="11447"/>
                  <a:pt x="17333" y="11881"/>
                </a:cubicBezTo>
                <a:cubicBezTo>
                  <a:pt x="16647" y="12488"/>
                  <a:pt x="15832" y="12967"/>
                  <a:pt x="14988" y="12967"/>
                </a:cubicBezTo>
                <a:cubicBezTo>
                  <a:pt x="14965" y="12967"/>
                  <a:pt x="14942" y="12967"/>
                  <a:pt x="14919" y="12966"/>
                </a:cubicBezTo>
                <a:cubicBezTo>
                  <a:pt x="14919" y="12641"/>
                  <a:pt x="14946" y="12288"/>
                  <a:pt x="14973" y="11935"/>
                </a:cubicBezTo>
                <a:cubicBezTo>
                  <a:pt x="15461" y="11529"/>
                  <a:pt x="15895" y="11067"/>
                  <a:pt x="16248" y="10688"/>
                </a:cubicBezTo>
                <a:cubicBezTo>
                  <a:pt x="16926" y="9901"/>
                  <a:pt x="17550" y="9033"/>
                  <a:pt x="18092" y="8138"/>
                </a:cubicBezTo>
                <a:close/>
                <a:moveTo>
                  <a:pt x="16194" y="1"/>
                </a:moveTo>
                <a:cubicBezTo>
                  <a:pt x="14539" y="218"/>
                  <a:pt x="13400" y="1981"/>
                  <a:pt x="12641" y="3283"/>
                </a:cubicBezTo>
                <a:cubicBezTo>
                  <a:pt x="11800" y="4721"/>
                  <a:pt x="11149" y="6348"/>
                  <a:pt x="10823" y="8002"/>
                </a:cubicBezTo>
                <a:cubicBezTo>
                  <a:pt x="10118" y="8084"/>
                  <a:pt x="9386" y="8165"/>
                  <a:pt x="8653" y="8301"/>
                </a:cubicBezTo>
                <a:cubicBezTo>
                  <a:pt x="8653" y="8274"/>
                  <a:pt x="8681" y="8247"/>
                  <a:pt x="8681" y="8219"/>
                </a:cubicBezTo>
                <a:cubicBezTo>
                  <a:pt x="8696" y="8159"/>
                  <a:pt x="8651" y="8123"/>
                  <a:pt x="8604" y="8123"/>
                </a:cubicBezTo>
                <a:cubicBezTo>
                  <a:pt x="8568" y="8123"/>
                  <a:pt x="8530" y="8145"/>
                  <a:pt x="8518" y="8192"/>
                </a:cubicBezTo>
                <a:cubicBezTo>
                  <a:pt x="8491" y="8219"/>
                  <a:pt x="8491" y="8274"/>
                  <a:pt x="8464" y="8328"/>
                </a:cubicBezTo>
                <a:cubicBezTo>
                  <a:pt x="7894" y="8436"/>
                  <a:pt x="7324" y="8545"/>
                  <a:pt x="6755" y="8681"/>
                </a:cubicBezTo>
                <a:cubicBezTo>
                  <a:pt x="4802" y="9115"/>
                  <a:pt x="2795" y="9711"/>
                  <a:pt x="1032" y="10661"/>
                </a:cubicBezTo>
                <a:cubicBezTo>
                  <a:pt x="706" y="10850"/>
                  <a:pt x="408" y="11040"/>
                  <a:pt x="136" y="11230"/>
                </a:cubicBezTo>
                <a:cubicBezTo>
                  <a:pt x="1" y="11312"/>
                  <a:pt x="28" y="11529"/>
                  <a:pt x="191" y="11529"/>
                </a:cubicBezTo>
                <a:cubicBezTo>
                  <a:pt x="3744" y="11393"/>
                  <a:pt x="7189" y="10688"/>
                  <a:pt x="10606" y="9820"/>
                </a:cubicBezTo>
                <a:cubicBezTo>
                  <a:pt x="10606" y="11095"/>
                  <a:pt x="10959" y="12559"/>
                  <a:pt x="12315" y="12885"/>
                </a:cubicBezTo>
                <a:cubicBezTo>
                  <a:pt x="12467" y="12920"/>
                  <a:pt x="12619" y="12937"/>
                  <a:pt x="12769" y="12937"/>
                </a:cubicBezTo>
                <a:cubicBezTo>
                  <a:pt x="13421" y="12937"/>
                  <a:pt x="14047" y="12626"/>
                  <a:pt x="14621" y="12207"/>
                </a:cubicBezTo>
                <a:lnTo>
                  <a:pt x="14621" y="12207"/>
                </a:lnTo>
                <a:cubicBezTo>
                  <a:pt x="14594" y="12505"/>
                  <a:pt x="14594" y="12803"/>
                  <a:pt x="14594" y="13102"/>
                </a:cubicBezTo>
                <a:cubicBezTo>
                  <a:pt x="14621" y="13210"/>
                  <a:pt x="14675" y="13264"/>
                  <a:pt x="14783" y="13264"/>
                </a:cubicBezTo>
                <a:cubicBezTo>
                  <a:pt x="14877" y="13277"/>
                  <a:pt x="14970" y="13283"/>
                  <a:pt x="15064" y="13283"/>
                </a:cubicBezTo>
                <a:cubicBezTo>
                  <a:pt x="15968" y="13283"/>
                  <a:pt x="16839" y="12713"/>
                  <a:pt x="17577" y="12098"/>
                </a:cubicBezTo>
                <a:cubicBezTo>
                  <a:pt x="17821" y="12261"/>
                  <a:pt x="18120" y="12397"/>
                  <a:pt x="18445" y="12451"/>
                </a:cubicBezTo>
                <a:cubicBezTo>
                  <a:pt x="18851" y="12537"/>
                  <a:pt x="19270" y="12573"/>
                  <a:pt x="19693" y="12573"/>
                </a:cubicBezTo>
                <a:cubicBezTo>
                  <a:pt x="20742" y="12573"/>
                  <a:pt x="21819" y="12349"/>
                  <a:pt x="22785" y="12098"/>
                </a:cubicBezTo>
                <a:cubicBezTo>
                  <a:pt x="23870" y="11827"/>
                  <a:pt x="25280" y="11474"/>
                  <a:pt x="26121" y="10661"/>
                </a:cubicBezTo>
                <a:cubicBezTo>
                  <a:pt x="26148" y="10633"/>
                  <a:pt x="26175" y="10525"/>
                  <a:pt x="26121" y="10471"/>
                </a:cubicBezTo>
                <a:cubicBezTo>
                  <a:pt x="24684" y="9250"/>
                  <a:pt x="22839" y="8653"/>
                  <a:pt x="21049" y="8274"/>
                </a:cubicBezTo>
                <a:cubicBezTo>
                  <a:pt x="20832" y="8219"/>
                  <a:pt x="20615" y="8192"/>
                  <a:pt x="20398" y="8138"/>
                </a:cubicBezTo>
                <a:cubicBezTo>
                  <a:pt x="20425" y="7948"/>
                  <a:pt x="20452" y="7758"/>
                  <a:pt x="20452" y="7568"/>
                </a:cubicBezTo>
                <a:cubicBezTo>
                  <a:pt x="20475" y="7479"/>
                  <a:pt x="20404" y="7426"/>
                  <a:pt x="20333" y="7426"/>
                </a:cubicBezTo>
                <a:cubicBezTo>
                  <a:pt x="20318" y="7426"/>
                  <a:pt x="20303" y="7428"/>
                  <a:pt x="20290" y="7433"/>
                </a:cubicBezTo>
                <a:cubicBezTo>
                  <a:pt x="19856" y="7514"/>
                  <a:pt x="19449" y="7704"/>
                  <a:pt x="19042" y="7948"/>
                </a:cubicBezTo>
                <a:cubicBezTo>
                  <a:pt x="18771" y="7921"/>
                  <a:pt x="18526" y="7894"/>
                  <a:pt x="18255" y="7867"/>
                </a:cubicBezTo>
                <a:cubicBezTo>
                  <a:pt x="18282" y="7840"/>
                  <a:pt x="18282" y="7813"/>
                  <a:pt x="18309" y="7785"/>
                </a:cubicBezTo>
                <a:cubicBezTo>
                  <a:pt x="22399" y="6713"/>
                  <a:pt x="26526" y="5843"/>
                  <a:pt x="30766" y="5843"/>
                </a:cubicBezTo>
                <a:cubicBezTo>
                  <a:pt x="31671" y="5843"/>
                  <a:pt x="32582" y="5882"/>
                  <a:pt x="33499" y="5968"/>
                </a:cubicBezTo>
                <a:cubicBezTo>
                  <a:pt x="33119" y="6239"/>
                  <a:pt x="32685" y="6429"/>
                  <a:pt x="32278" y="6646"/>
                </a:cubicBezTo>
                <a:cubicBezTo>
                  <a:pt x="32113" y="6717"/>
                  <a:pt x="32215" y="6933"/>
                  <a:pt x="32370" y="6933"/>
                </a:cubicBezTo>
                <a:cubicBezTo>
                  <a:pt x="32393" y="6933"/>
                  <a:pt x="32417" y="6928"/>
                  <a:pt x="32441" y="6918"/>
                </a:cubicBezTo>
                <a:cubicBezTo>
                  <a:pt x="33011" y="6646"/>
                  <a:pt x="33580" y="6402"/>
                  <a:pt x="34068" y="5941"/>
                </a:cubicBezTo>
                <a:cubicBezTo>
                  <a:pt x="34177" y="5833"/>
                  <a:pt x="34068" y="5670"/>
                  <a:pt x="33933" y="5670"/>
                </a:cubicBezTo>
                <a:cubicBezTo>
                  <a:pt x="32843" y="5546"/>
                  <a:pt x="31762" y="5490"/>
                  <a:pt x="30688" y="5490"/>
                </a:cubicBezTo>
                <a:cubicBezTo>
                  <a:pt x="26572" y="5490"/>
                  <a:pt x="22554" y="6313"/>
                  <a:pt x="18554" y="7324"/>
                </a:cubicBezTo>
                <a:cubicBezTo>
                  <a:pt x="18581" y="7297"/>
                  <a:pt x="18581" y="7270"/>
                  <a:pt x="18608" y="7243"/>
                </a:cubicBezTo>
                <a:cubicBezTo>
                  <a:pt x="19096" y="6348"/>
                  <a:pt x="19611" y="5290"/>
                  <a:pt x="19666" y="4259"/>
                </a:cubicBezTo>
                <a:cubicBezTo>
                  <a:pt x="19689" y="4165"/>
                  <a:pt x="19610" y="4091"/>
                  <a:pt x="19518" y="4091"/>
                </a:cubicBezTo>
                <a:cubicBezTo>
                  <a:pt x="19504" y="4091"/>
                  <a:pt x="19490" y="4093"/>
                  <a:pt x="19476" y="4097"/>
                </a:cubicBezTo>
                <a:cubicBezTo>
                  <a:pt x="17794" y="4449"/>
                  <a:pt x="16709" y="6267"/>
                  <a:pt x="16004" y="7704"/>
                </a:cubicBezTo>
                <a:cubicBezTo>
                  <a:pt x="16004" y="7704"/>
                  <a:pt x="15977" y="7731"/>
                  <a:pt x="15977" y="7758"/>
                </a:cubicBezTo>
                <a:cubicBezTo>
                  <a:pt x="15651" y="7745"/>
                  <a:pt x="15326" y="7738"/>
                  <a:pt x="15000" y="7738"/>
                </a:cubicBezTo>
                <a:cubicBezTo>
                  <a:pt x="14675" y="7738"/>
                  <a:pt x="14349" y="7745"/>
                  <a:pt x="14024" y="7758"/>
                </a:cubicBezTo>
                <a:cubicBezTo>
                  <a:pt x="13644" y="7785"/>
                  <a:pt x="13264" y="7785"/>
                  <a:pt x="12885" y="7813"/>
                </a:cubicBezTo>
                <a:cubicBezTo>
                  <a:pt x="13888" y="6836"/>
                  <a:pt x="14729" y="5697"/>
                  <a:pt x="15407" y="4504"/>
                </a:cubicBezTo>
                <a:cubicBezTo>
                  <a:pt x="16140" y="3174"/>
                  <a:pt x="16682" y="1601"/>
                  <a:pt x="16302" y="109"/>
                </a:cubicBezTo>
                <a:cubicBezTo>
                  <a:pt x="16302" y="55"/>
                  <a:pt x="16248" y="1"/>
                  <a:pt x="161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0"/>
          <p:cNvSpPr/>
          <p:nvPr/>
        </p:nvSpPr>
        <p:spPr>
          <a:xfrm>
            <a:off x="2927202" y="3655004"/>
            <a:ext cx="641125" cy="490975"/>
          </a:xfrm>
          <a:custGeom>
            <a:rect b="b" l="l" r="r" t="t"/>
            <a:pathLst>
              <a:path extrusionOk="0" h="19639" w="25645">
                <a:moveTo>
                  <a:pt x="9940" y="8422"/>
                </a:moveTo>
                <a:cubicBezTo>
                  <a:pt x="10021" y="8910"/>
                  <a:pt x="10048" y="9398"/>
                  <a:pt x="10076" y="9886"/>
                </a:cubicBezTo>
                <a:cubicBezTo>
                  <a:pt x="9913" y="9914"/>
                  <a:pt x="9750" y="9941"/>
                  <a:pt x="9587" y="9968"/>
                </a:cubicBezTo>
                <a:cubicBezTo>
                  <a:pt x="9587" y="9968"/>
                  <a:pt x="9587" y="9941"/>
                  <a:pt x="9587" y="9914"/>
                </a:cubicBezTo>
                <a:cubicBezTo>
                  <a:pt x="9696" y="9452"/>
                  <a:pt x="9777" y="8910"/>
                  <a:pt x="9940" y="8422"/>
                </a:cubicBezTo>
                <a:close/>
                <a:moveTo>
                  <a:pt x="8394" y="583"/>
                </a:moveTo>
                <a:cubicBezTo>
                  <a:pt x="9425" y="3621"/>
                  <a:pt x="9397" y="6903"/>
                  <a:pt x="8855" y="10131"/>
                </a:cubicBezTo>
                <a:cubicBezTo>
                  <a:pt x="8123" y="10266"/>
                  <a:pt x="7363" y="10456"/>
                  <a:pt x="6631" y="10646"/>
                </a:cubicBezTo>
                <a:cubicBezTo>
                  <a:pt x="6685" y="10103"/>
                  <a:pt x="6739" y="9561"/>
                  <a:pt x="6794" y="9018"/>
                </a:cubicBezTo>
                <a:cubicBezTo>
                  <a:pt x="7011" y="6659"/>
                  <a:pt x="7390" y="4272"/>
                  <a:pt x="7987" y="1966"/>
                </a:cubicBezTo>
                <a:cubicBezTo>
                  <a:pt x="8095" y="1505"/>
                  <a:pt x="8204" y="1017"/>
                  <a:pt x="8394" y="583"/>
                </a:cubicBezTo>
                <a:close/>
                <a:moveTo>
                  <a:pt x="14036" y="9669"/>
                </a:moveTo>
                <a:cubicBezTo>
                  <a:pt x="14008" y="10863"/>
                  <a:pt x="13791" y="12192"/>
                  <a:pt x="13358" y="13385"/>
                </a:cubicBezTo>
                <a:cubicBezTo>
                  <a:pt x="13358" y="12951"/>
                  <a:pt x="13412" y="12572"/>
                  <a:pt x="13439" y="12328"/>
                </a:cubicBezTo>
                <a:cubicBezTo>
                  <a:pt x="13520" y="11487"/>
                  <a:pt x="13656" y="10537"/>
                  <a:pt x="13927" y="9697"/>
                </a:cubicBezTo>
                <a:cubicBezTo>
                  <a:pt x="13954" y="9669"/>
                  <a:pt x="13981" y="9669"/>
                  <a:pt x="14036" y="9669"/>
                </a:cubicBezTo>
                <a:close/>
                <a:moveTo>
                  <a:pt x="16233" y="10076"/>
                </a:moveTo>
                <a:cubicBezTo>
                  <a:pt x="16233" y="10999"/>
                  <a:pt x="16178" y="12328"/>
                  <a:pt x="15961" y="13494"/>
                </a:cubicBezTo>
                <a:cubicBezTo>
                  <a:pt x="15772" y="12355"/>
                  <a:pt x="15934" y="11188"/>
                  <a:pt x="16233" y="10076"/>
                </a:cubicBezTo>
                <a:close/>
                <a:moveTo>
                  <a:pt x="10076" y="10239"/>
                </a:moveTo>
                <a:cubicBezTo>
                  <a:pt x="10076" y="10402"/>
                  <a:pt x="10076" y="10565"/>
                  <a:pt x="10076" y="10754"/>
                </a:cubicBezTo>
                <a:cubicBezTo>
                  <a:pt x="10076" y="11649"/>
                  <a:pt x="10021" y="12572"/>
                  <a:pt x="9886" y="13494"/>
                </a:cubicBezTo>
                <a:cubicBezTo>
                  <a:pt x="9669" y="13521"/>
                  <a:pt x="9452" y="13575"/>
                  <a:pt x="9235" y="13602"/>
                </a:cubicBezTo>
                <a:cubicBezTo>
                  <a:pt x="9235" y="13250"/>
                  <a:pt x="9262" y="12951"/>
                  <a:pt x="9262" y="12734"/>
                </a:cubicBezTo>
                <a:cubicBezTo>
                  <a:pt x="9289" y="11921"/>
                  <a:pt x="9397" y="11134"/>
                  <a:pt x="9533" y="10348"/>
                </a:cubicBezTo>
                <a:cubicBezTo>
                  <a:pt x="9723" y="10293"/>
                  <a:pt x="9886" y="10266"/>
                  <a:pt x="10076" y="10239"/>
                </a:cubicBezTo>
                <a:close/>
                <a:moveTo>
                  <a:pt x="9180" y="10402"/>
                </a:moveTo>
                <a:cubicBezTo>
                  <a:pt x="8991" y="11432"/>
                  <a:pt x="8882" y="12490"/>
                  <a:pt x="8882" y="13548"/>
                </a:cubicBezTo>
                <a:cubicBezTo>
                  <a:pt x="8882" y="13575"/>
                  <a:pt x="8909" y="13630"/>
                  <a:pt x="8909" y="13684"/>
                </a:cubicBezTo>
                <a:cubicBezTo>
                  <a:pt x="8692" y="13711"/>
                  <a:pt x="8502" y="13738"/>
                  <a:pt x="8312" y="13792"/>
                </a:cubicBezTo>
                <a:cubicBezTo>
                  <a:pt x="8611" y="12680"/>
                  <a:pt x="8882" y="11568"/>
                  <a:pt x="9072" y="10429"/>
                </a:cubicBezTo>
                <a:cubicBezTo>
                  <a:pt x="9099" y="10429"/>
                  <a:pt x="9126" y="10402"/>
                  <a:pt x="9180" y="10402"/>
                </a:cubicBezTo>
                <a:close/>
                <a:moveTo>
                  <a:pt x="8801" y="10483"/>
                </a:moveTo>
                <a:lnTo>
                  <a:pt x="8801" y="10483"/>
                </a:lnTo>
                <a:cubicBezTo>
                  <a:pt x="8611" y="11622"/>
                  <a:pt x="8340" y="12734"/>
                  <a:pt x="8041" y="13819"/>
                </a:cubicBezTo>
                <a:cubicBezTo>
                  <a:pt x="7553" y="13901"/>
                  <a:pt x="7065" y="13982"/>
                  <a:pt x="6577" y="14036"/>
                </a:cubicBezTo>
                <a:cubicBezTo>
                  <a:pt x="6495" y="13060"/>
                  <a:pt x="6522" y="12029"/>
                  <a:pt x="6604" y="11026"/>
                </a:cubicBezTo>
                <a:cubicBezTo>
                  <a:pt x="7336" y="10836"/>
                  <a:pt x="8068" y="10646"/>
                  <a:pt x="8801" y="10483"/>
                </a:cubicBezTo>
                <a:close/>
                <a:moveTo>
                  <a:pt x="6278" y="11134"/>
                </a:moveTo>
                <a:cubicBezTo>
                  <a:pt x="6251" y="11568"/>
                  <a:pt x="6224" y="12029"/>
                  <a:pt x="6224" y="12463"/>
                </a:cubicBezTo>
                <a:cubicBezTo>
                  <a:pt x="6224" y="13006"/>
                  <a:pt x="6224" y="13548"/>
                  <a:pt x="6278" y="14091"/>
                </a:cubicBezTo>
                <a:cubicBezTo>
                  <a:pt x="6007" y="14118"/>
                  <a:pt x="5736" y="14145"/>
                  <a:pt x="5464" y="14172"/>
                </a:cubicBezTo>
                <a:cubicBezTo>
                  <a:pt x="4244" y="13819"/>
                  <a:pt x="3105" y="13331"/>
                  <a:pt x="2020" y="12707"/>
                </a:cubicBezTo>
                <a:cubicBezTo>
                  <a:pt x="3186" y="12111"/>
                  <a:pt x="4407" y="11677"/>
                  <a:pt x="5627" y="11297"/>
                </a:cubicBezTo>
                <a:cubicBezTo>
                  <a:pt x="5844" y="11243"/>
                  <a:pt x="6061" y="11188"/>
                  <a:pt x="6278" y="11134"/>
                </a:cubicBezTo>
                <a:close/>
                <a:moveTo>
                  <a:pt x="18592" y="9507"/>
                </a:moveTo>
                <a:cubicBezTo>
                  <a:pt x="18999" y="9534"/>
                  <a:pt x="19406" y="9561"/>
                  <a:pt x="19813" y="9588"/>
                </a:cubicBezTo>
                <a:cubicBezTo>
                  <a:pt x="21630" y="9724"/>
                  <a:pt x="23610" y="10049"/>
                  <a:pt x="25184" y="11053"/>
                </a:cubicBezTo>
                <a:cubicBezTo>
                  <a:pt x="23420" y="12490"/>
                  <a:pt x="21305" y="13467"/>
                  <a:pt x="19081" y="14063"/>
                </a:cubicBezTo>
                <a:cubicBezTo>
                  <a:pt x="19406" y="13277"/>
                  <a:pt x="19650" y="12463"/>
                  <a:pt x="20003" y="11704"/>
                </a:cubicBezTo>
                <a:cubicBezTo>
                  <a:pt x="20039" y="11612"/>
                  <a:pt x="19977" y="11533"/>
                  <a:pt x="19908" y="11533"/>
                </a:cubicBezTo>
                <a:cubicBezTo>
                  <a:pt x="19874" y="11533"/>
                  <a:pt x="19839" y="11551"/>
                  <a:pt x="19813" y="11595"/>
                </a:cubicBezTo>
                <a:cubicBezTo>
                  <a:pt x="19732" y="11731"/>
                  <a:pt x="19677" y="11894"/>
                  <a:pt x="19596" y="12029"/>
                </a:cubicBezTo>
                <a:cubicBezTo>
                  <a:pt x="19135" y="12924"/>
                  <a:pt x="18538" y="13711"/>
                  <a:pt x="17616" y="14172"/>
                </a:cubicBezTo>
                <a:cubicBezTo>
                  <a:pt x="16992" y="12626"/>
                  <a:pt x="17643" y="10863"/>
                  <a:pt x="18592" y="9507"/>
                </a:cubicBezTo>
                <a:close/>
                <a:moveTo>
                  <a:pt x="1830" y="12816"/>
                </a:moveTo>
                <a:cubicBezTo>
                  <a:pt x="2806" y="13385"/>
                  <a:pt x="3837" y="13847"/>
                  <a:pt x="4895" y="14199"/>
                </a:cubicBezTo>
                <a:cubicBezTo>
                  <a:pt x="4716" y="14206"/>
                  <a:pt x="4537" y="14210"/>
                  <a:pt x="4358" y="14210"/>
                </a:cubicBezTo>
                <a:cubicBezTo>
                  <a:pt x="3124" y="14210"/>
                  <a:pt x="1896" y="14028"/>
                  <a:pt x="853" y="13413"/>
                </a:cubicBezTo>
                <a:cubicBezTo>
                  <a:pt x="1152" y="13196"/>
                  <a:pt x="1504" y="12979"/>
                  <a:pt x="1830" y="12816"/>
                </a:cubicBezTo>
                <a:close/>
                <a:moveTo>
                  <a:pt x="18945" y="13521"/>
                </a:moveTo>
                <a:lnTo>
                  <a:pt x="18945" y="13521"/>
                </a:lnTo>
                <a:cubicBezTo>
                  <a:pt x="18864" y="13738"/>
                  <a:pt x="18755" y="13955"/>
                  <a:pt x="18674" y="14172"/>
                </a:cubicBezTo>
                <a:cubicBezTo>
                  <a:pt x="18484" y="14226"/>
                  <a:pt x="18267" y="14280"/>
                  <a:pt x="18050" y="14335"/>
                </a:cubicBezTo>
                <a:cubicBezTo>
                  <a:pt x="18403" y="14091"/>
                  <a:pt x="18701" y="13819"/>
                  <a:pt x="18945" y="13521"/>
                </a:cubicBezTo>
                <a:close/>
                <a:moveTo>
                  <a:pt x="17670" y="9495"/>
                </a:moveTo>
                <a:cubicBezTo>
                  <a:pt x="17869" y="9495"/>
                  <a:pt x="18068" y="9498"/>
                  <a:pt x="18267" y="9507"/>
                </a:cubicBezTo>
                <a:cubicBezTo>
                  <a:pt x="17290" y="10944"/>
                  <a:pt x="16667" y="12816"/>
                  <a:pt x="17372" y="14470"/>
                </a:cubicBezTo>
                <a:cubicBezTo>
                  <a:pt x="17019" y="14525"/>
                  <a:pt x="16667" y="14606"/>
                  <a:pt x="16314" y="14660"/>
                </a:cubicBezTo>
                <a:cubicBezTo>
                  <a:pt x="16206" y="14443"/>
                  <a:pt x="16151" y="14226"/>
                  <a:pt x="16070" y="14009"/>
                </a:cubicBezTo>
                <a:cubicBezTo>
                  <a:pt x="16097" y="13928"/>
                  <a:pt x="16124" y="13847"/>
                  <a:pt x="16124" y="13792"/>
                </a:cubicBezTo>
                <a:cubicBezTo>
                  <a:pt x="16423" y="12382"/>
                  <a:pt x="16450" y="10944"/>
                  <a:pt x="16477" y="9507"/>
                </a:cubicBezTo>
                <a:cubicBezTo>
                  <a:pt x="16875" y="9507"/>
                  <a:pt x="17272" y="9495"/>
                  <a:pt x="17670" y="9495"/>
                </a:cubicBezTo>
                <a:close/>
                <a:moveTo>
                  <a:pt x="7933" y="14199"/>
                </a:moveTo>
                <a:cubicBezTo>
                  <a:pt x="7906" y="14362"/>
                  <a:pt x="7851" y="14525"/>
                  <a:pt x="7797" y="14687"/>
                </a:cubicBezTo>
                <a:cubicBezTo>
                  <a:pt x="7417" y="14606"/>
                  <a:pt x="7011" y="14525"/>
                  <a:pt x="6631" y="14443"/>
                </a:cubicBezTo>
                <a:cubicBezTo>
                  <a:pt x="6604" y="14443"/>
                  <a:pt x="6604" y="14416"/>
                  <a:pt x="6604" y="14416"/>
                </a:cubicBezTo>
                <a:cubicBezTo>
                  <a:pt x="7065" y="14362"/>
                  <a:pt x="7499" y="14280"/>
                  <a:pt x="7933" y="14199"/>
                </a:cubicBezTo>
                <a:close/>
                <a:moveTo>
                  <a:pt x="8909" y="14009"/>
                </a:moveTo>
                <a:cubicBezTo>
                  <a:pt x="8936" y="14280"/>
                  <a:pt x="8991" y="14579"/>
                  <a:pt x="9045" y="14850"/>
                </a:cubicBezTo>
                <a:cubicBezTo>
                  <a:pt x="8719" y="14796"/>
                  <a:pt x="8367" y="14769"/>
                  <a:pt x="8041" y="14714"/>
                </a:cubicBezTo>
                <a:cubicBezTo>
                  <a:pt x="8095" y="14525"/>
                  <a:pt x="8150" y="14335"/>
                  <a:pt x="8204" y="14172"/>
                </a:cubicBezTo>
                <a:cubicBezTo>
                  <a:pt x="8448" y="14118"/>
                  <a:pt x="8665" y="14063"/>
                  <a:pt x="8909" y="14009"/>
                </a:cubicBezTo>
                <a:close/>
                <a:moveTo>
                  <a:pt x="9831" y="13819"/>
                </a:moveTo>
                <a:cubicBezTo>
                  <a:pt x="9804" y="14091"/>
                  <a:pt x="9750" y="14362"/>
                  <a:pt x="9669" y="14633"/>
                </a:cubicBezTo>
                <a:cubicBezTo>
                  <a:pt x="9669" y="14714"/>
                  <a:pt x="9642" y="14796"/>
                  <a:pt x="9614" y="14904"/>
                </a:cubicBezTo>
                <a:cubicBezTo>
                  <a:pt x="9533" y="14904"/>
                  <a:pt x="9452" y="14877"/>
                  <a:pt x="9370" y="14877"/>
                </a:cubicBezTo>
                <a:cubicBezTo>
                  <a:pt x="9316" y="14579"/>
                  <a:pt x="9262" y="14280"/>
                  <a:pt x="9262" y="13955"/>
                </a:cubicBezTo>
                <a:cubicBezTo>
                  <a:pt x="9452" y="13901"/>
                  <a:pt x="9642" y="13874"/>
                  <a:pt x="9831" y="13819"/>
                </a:cubicBezTo>
                <a:close/>
                <a:moveTo>
                  <a:pt x="16151" y="9534"/>
                </a:moveTo>
                <a:lnTo>
                  <a:pt x="16151" y="9534"/>
                </a:lnTo>
                <a:cubicBezTo>
                  <a:pt x="15690" y="10944"/>
                  <a:pt x="15365" y="12653"/>
                  <a:pt x="15826" y="14118"/>
                </a:cubicBezTo>
                <a:cubicBezTo>
                  <a:pt x="15772" y="14335"/>
                  <a:pt x="15690" y="14552"/>
                  <a:pt x="15609" y="14742"/>
                </a:cubicBezTo>
                <a:cubicBezTo>
                  <a:pt x="14904" y="14850"/>
                  <a:pt x="14171" y="14904"/>
                  <a:pt x="13493" y="14931"/>
                </a:cubicBezTo>
                <a:cubicBezTo>
                  <a:pt x="13412" y="14714"/>
                  <a:pt x="13385" y="14443"/>
                  <a:pt x="13358" y="14199"/>
                </a:cubicBezTo>
                <a:cubicBezTo>
                  <a:pt x="14036" y="12789"/>
                  <a:pt x="14307" y="11134"/>
                  <a:pt x="14361" y="9642"/>
                </a:cubicBezTo>
                <a:cubicBezTo>
                  <a:pt x="14931" y="9588"/>
                  <a:pt x="15527" y="9561"/>
                  <a:pt x="16151" y="9534"/>
                </a:cubicBezTo>
                <a:close/>
                <a:moveTo>
                  <a:pt x="13086" y="14687"/>
                </a:moveTo>
                <a:cubicBezTo>
                  <a:pt x="13086" y="14769"/>
                  <a:pt x="13113" y="14877"/>
                  <a:pt x="13141" y="14959"/>
                </a:cubicBezTo>
                <a:lnTo>
                  <a:pt x="12896" y="14959"/>
                </a:lnTo>
                <a:cubicBezTo>
                  <a:pt x="12978" y="14877"/>
                  <a:pt x="13032" y="14796"/>
                  <a:pt x="13086" y="14687"/>
                </a:cubicBezTo>
                <a:close/>
                <a:moveTo>
                  <a:pt x="11242" y="13521"/>
                </a:moveTo>
                <a:lnTo>
                  <a:pt x="11242" y="13521"/>
                </a:lnTo>
                <a:cubicBezTo>
                  <a:pt x="11133" y="13982"/>
                  <a:pt x="11052" y="14470"/>
                  <a:pt x="11025" y="14986"/>
                </a:cubicBezTo>
                <a:cubicBezTo>
                  <a:pt x="10672" y="14959"/>
                  <a:pt x="10293" y="14959"/>
                  <a:pt x="9967" y="14931"/>
                </a:cubicBezTo>
                <a:cubicBezTo>
                  <a:pt x="9994" y="14796"/>
                  <a:pt x="10021" y="14687"/>
                  <a:pt x="10048" y="14579"/>
                </a:cubicBezTo>
                <a:cubicBezTo>
                  <a:pt x="10103" y="14308"/>
                  <a:pt x="10157" y="14009"/>
                  <a:pt x="10211" y="13738"/>
                </a:cubicBezTo>
                <a:cubicBezTo>
                  <a:pt x="10564" y="13657"/>
                  <a:pt x="10889" y="13602"/>
                  <a:pt x="11242" y="13521"/>
                </a:cubicBezTo>
                <a:close/>
                <a:moveTo>
                  <a:pt x="13547" y="9724"/>
                </a:moveTo>
                <a:lnTo>
                  <a:pt x="13547" y="9724"/>
                </a:lnTo>
                <a:cubicBezTo>
                  <a:pt x="13249" y="10673"/>
                  <a:pt x="13141" y="11704"/>
                  <a:pt x="13059" y="12626"/>
                </a:cubicBezTo>
                <a:cubicBezTo>
                  <a:pt x="13005" y="13033"/>
                  <a:pt x="12978" y="13575"/>
                  <a:pt x="13005" y="14118"/>
                </a:cubicBezTo>
                <a:cubicBezTo>
                  <a:pt x="12842" y="14416"/>
                  <a:pt x="12679" y="14714"/>
                  <a:pt x="12490" y="14986"/>
                </a:cubicBezTo>
                <a:lnTo>
                  <a:pt x="11296" y="14986"/>
                </a:lnTo>
                <a:cubicBezTo>
                  <a:pt x="11323" y="14470"/>
                  <a:pt x="11405" y="13955"/>
                  <a:pt x="11513" y="13467"/>
                </a:cubicBezTo>
                <a:cubicBezTo>
                  <a:pt x="11676" y="13413"/>
                  <a:pt x="11866" y="13385"/>
                  <a:pt x="12028" y="13358"/>
                </a:cubicBezTo>
                <a:cubicBezTo>
                  <a:pt x="12176" y="13334"/>
                  <a:pt x="12123" y="13107"/>
                  <a:pt x="11989" y="13107"/>
                </a:cubicBezTo>
                <a:cubicBezTo>
                  <a:pt x="11976" y="13107"/>
                  <a:pt x="11962" y="13109"/>
                  <a:pt x="11947" y="13114"/>
                </a:cubicBezTo>
                <a:cubicBezTo>
                  <a:pt x="11839" y="13114"/>
                  <a:pt x="11730" y="13141"/>
                  <a:pt x="11594" y="13168"/>
                </a:cubicBezTo>
                <a:cubicBezTo>
                  <a:pt x="11676" y="12870"/>
                  <a:pt x="11784" y="12572"/>
                  <a:pt x="11893" y="12273"/>
                </a:cubicBezTo>
                <a:cubicBezTo>
                  <a:pt x="11927" y="12187"/>
                  <a:pt x="11852" y="12122"/>
                  <a:pt x="11778" y="12122"/>
                </a:cubicBezTo>
                <a:cubicBezTo>
                  <a:pt x="11736" y="12122"/>
                  <a:pt x="11695" y="12143"/>
                  <a:pt x="11676" y="12192"/>
                </a:cubicBezTo>
                <a:cubicBezTo>
                  <a:pt x="11540" y="12517"/>
                  <a:pt x="11432" y="12870"/>
                  <a:pt x="11323" y="13223"/>
                </a:cubicBezTo>
                <a:cubicBezTo>
                  <a:pt x="10971" y="13277"/>
                  <a:pt x="10591" y="13358"/>
                  <a:pt x="10238" y="13413"/>
                </a:cubicBezTo>
                <a:cubicBezTo>
                  <a:pt x="10374" y="12545"/>
                  <a:pt x="10401" y="11649"/>
                  <a:pt x="10401" y="10754"/>
                </a:cubicBezTo>
                <a:cubicBezTo>
                  <a:pt x="10401" y="10565"/>
                  <a:pt x="10401" y="10375"/>
                  <a:pt x="10401" y="10185"/>
                </a:cubicBezTo>
                <a:cubicBezTo>
                  <a:pt x="11188" y="10049"/>
                  <a:pt x="11947" y="9914"/>
                  <a:pt x="12734" y="9805"/>
                </a:cubicBezTo>
                <a:cubicBezTo>
                  <a:pt x="13005" y="9778"/>
                  <a:pt x="13276" y="9751"/>
                  <a:pt x="13547" y="9724"/>
                </a:cubicBezTo>
                <a:close/>
                <a:moveTo>
                  <a:pt x="15473" y="15067"/>
                </a:moveTo>
                <a:lnTo>
                  <a:pt x="15473" y="15067"/>
                </a:lnTo>
                <a:cubicBezTo>
                  <a:pt x="15216" y="15535"/>
                  <a:pt x="14877" y="15822"/>
                  <a:pt x="14441" y="15822"/>
                </a:cubicBezTo>
                <a:cubicBezTo>
                  <a:pt x="14372" y="15822"/>
                  <a:pt x="14300" y="15814"/>
                  <a:pt x="14225" y="15799"/>
                </a:cubicBezTo>
                <a:cubicBezTo>
                  <a:pt x="13927" y="15718"/>
                  <a:pt x="13710" y="15501"/>
                  <a:pt x="13574" y="15203"/>
                </a:cubicBezTo>
                <a:cubicBezTo>
                  <a:pt x="14198" y="15176"/>
                  <a:pt x="14849" y="15121"/>
                  <a:pt x="15473" y="15067"/>
                </a:cubicBezTo>
                <a:close/>
                <a:moveTo>
                  <a:pt x="11296" y="15230"/>
                </a:moveTo>
                <a:lnTo>
                  <a:pt x="11296" y="15230"/>
                </a:lnTo>
                <a:cubicBezTo>
                  <a:pt x="11622" y="15257"/>
                  <a:pt x="11947" y="15257"/>
                  <a:pt x="12273" y="15257"/>
                </a:cubicBezTo>
                <a:cubicBezTo>
                  <a:pt x="12001" y="15582"/>
                  <a:pt x="11676" y="15881"/>
                  <a:pt x="11323" y="16098"/>
                </a:cubicBezTo>
                <a:cubicBezTo>
                  <a:pt x="11296" y="15827"/>
                  <a:pt x="11296" y="15528"/>
                  <a:pt x="11296" y="15230"/>
                </a:cubicBezTo>
                <a:close/>
                <a:moveTo>
                  <a:pt x="6658" y="14687"/>
                </a:moveTo>
                <a:cubicBezTo>
                  <a:pt x="7011" y="14769"/>
                  <a:pt x="7363" y="14850"/>
                  <a:pt x="7743" y="14904"/>
                </a:cubicBezTo>
                <a:cubicBezTo>
                  <a:pt x="7553" y="15474"/>
                  <a:pt x="7390" y="16044"/>
                  <a:pt x="7200" y="16586"/>
                </a:cubicBezTo>
                <a:cubicBezTo>
                  <a:pt x="7038" y="16342"/>
                  <a:pt x="6929" y="15989"/>
                  <a:pt x="6875" y="15745"/>
                </a:cubicBezTo>
                <a:cubicBezTo>
                  <a:pt x="6766" y="15393"/>
                  <a:pt x="6712" y="15040"/>
                  <a:pt x="6658" y="14687"/>
                </a:cubicBezTo>
                <a:close/>
                <a:moveTo>
                  <a:pt x="7960" y="14931"/>
                </a:moveTo>
                <a:cubicBezTo>
                  <a:pt x="8340" y="14986"/>
                  <a:pt x="8719" y="15040"/>
                  <a:pt x="9099" y="15094"/>
                </a:cubicBezTo>
                <a:cubicBezTo>
                  <a:pt x="9180" y="15311"/>
                  <a:pt x="9235" y="15501"/>
                  <a:pt x="9343" y="15664"/>
                </a:cubicBezTo>
                <a:cubicBezTo>
                  <a:pt x="9072" y="16315"/>
                  <a:pt x="8638" y="16939"/>
                  <a:pt x="7933" y="16993"/>
                </a:cubicBezTo>
                <a:cubicBezTo>
                  <a:pt x="7901" y="16996"/>
                  <a:pt x="7871" y="16998"/>
                  <a:pt x="7841" y="16998"/>
                </a:cubicBezTo>
                <a:cubicBezTo>
                  <a:pt x="7640" y="16998"/>
                  <a:pt x="7481" y="16921"/>
                  <a:pt x="7363" y="16803"/>
                </a:cubicBezTo>
                <a:cubicBezTo>
                  <a:pt x="7580" y="16179"/>
                  <a:pt x="7770" y="15555"/>
                  <a:pt x="7960" y="14931"/>
                </a:cubicBezTo>
                <a:close/>
                <a:moveTo>
                  <a:pt x="8416" y="1"/>
                </a:moveTo>
                <a:cubicBezTo>
                  <a:pt x="8367" y="1"/>
                  <a:pt x="8319" y="22"/>
                  <a:pt x="8285" y="68"/>
                </a:cubicBezTo>
                <a:cubicBezTo>
                  <a:pt x="7960" y="610"/>
                  <a:pt x="7824" y="1261"/>
                  <a:pt x="7661" y="1858"/>
                </a:cubicBezTo>
                <a:cubicBezTo>
                  <a:pt x="7363" y="2888"/>
                  <a:pt x="7173" y="3946"/>
                  <a:pt x="6983" y="5004"/>
                </a:cubicBezTo>
                <a:cubicBezTo>
                  <a:pt x="6658" y="6903"/>
                  <a:pt x="6414" y="8829"/>
                  <a:pt x="6278" y="10754"/>
                </a:cubicBezTo>
                <a:cubicBezTo>
                  <a:pt x="6088" y="10809"/>
                  <a:pt x="5898" y="10863"/>
                  <a:pt x="5709" y="10917"/>
                </a:cubicBezTo>
                <a:cubicBezTo>
                  <a:pt x="4352" y="11324"/>
                  <a:pt x="2942" y="11812"/>
                  <a:pt x="1667" y="12490"/>
                </a:cubicBezTo>
                <a:cubicBezTo>
                  <a:pt x="1125" y="12165"/>
                  <a:pt x="636" y="11785"/>
                  <a:pt x="175" y="11378"/>
                </a:cubicBezTo>
                <a:cubicBezTo>
                  <a:pt x="160" y="11368"/>
                  <a:pt x="143" y="11363"/>
                  <a:pt x="127" y="11363"/>
                </a:cubicBezTo>
                <a:cubicBezTo>
                  <a:pt x="59" y="11363"/>
                  <a:pt x="1" y="11443"/>
                  <a:pt x="67" y="11487"/>
                </a:cubicBezTo>
                <a:cubicBezTo>
                  <a:pt x="501" y="11894"/>
                  <a:pt x="989" y="12246"/>
                  <a:pt x="1504" y="12572"/>
                </a:cubicBezTo>
                <a:cubicBezTo>
                  <a:pt x="1125" y="12789"/>
                  <a:pt x="772" y="13006"/>
                  <a:pt x="419" y="13250"/>
                </a:cubicBezTo>
                <a:cubicBezTo>
                  <a:pt x="311" y="13331"/>
                  <a:pt x="311" y="13494"/>
                  <a:pt x="419" y="13575"/>
                </a:cubicBezTo>
                <a:cubicBezTo>
                  <a:pt x="1553" y="14357"/>
                  <a:pt x="2927" y="14576"/>
                  <a:pt x="4296" y="14576"/>
                </a:cubicBezTo>
                <a:cubicBezTo>
                  <a:pt x="4827" y="14576"/>
                  <a:pt x="5356" y="14543"/>
                  <a:pt x="5871" y="14497"/>
                </a:cubicBezTo>
                <a:cubicBezTo>
                  <a:pt x="6007" y="14525"/>
                  <a:pt x="6170" y="14552"/>
                  <a:pt x="6305" y="14606"/>
                </a:cubicBezTo>
                <a:cubicBezTo>
                  <a:pt x="6332" y="14877"/>
                  <a:pt x="6387" y="15176"/>
                  <a:pt x="6441" y="15447"/>
                </a:cubicBezTo>
                <a:cubicBezTo>
                  <a:pt x="6522" y="15989"/>
                  <a:pt x="6685" y="16586"/>
                  <a:pt x="7065" y="16993"/>
                </a:cubicBezTo>
                <a:cubicBezTo>
                  <a:pt x="6766" y="17861"/>
                  <a:pt x="6468" y="18702"/>
                  <a:pt x="6170" y="19543"/>
                </a:cubicBezTo>
                <a:cubicBezTo>
                  <a:pt x="6139" y="19603"/>
                  <a:pt x="6186" y="19639"/>
                  <a:pt x="6237" y="19639"/>
                </a:cubicBezTo>
                <a:cubicBezTo>
                  <a:pt x="6277" y="19639"/>
                  <a:pt x="6321" y="19617"/>
                  <a:pt x="6332" y="19570"/>
                </a:cubicBezTo>
                <a:cubicBezTo>
                  <a:pt x="6631" y="18783"/>
                  <a:pt x="6956" y="17969"/>
                  <a:pt x="7228" y="17156"/>
                </a:cubicBezTo>
                <a:cubicBezTo>
                  <a:pt x="7410" y="17295"/>
                  <a:pt x="7626" y="17354"/>
                  <a:pt x="7848" y="17354"/>
                </a:cubicBezTo>
                <a:cubicBezTo>
                  <a:pt x="8187" y="17354"/>
                  <a:pt x="8538" y="17217"/>
                  <a:pt x="8801" y="17020"/>
                </a:cubicBezTo>
                <a:cubicBezTo>
                  <a:pt x="9153" y="16749"/>
                  <a:pt x="9425" y="16369"/>
                  <a:pt x="9614" y="15935"/>
                </a:cubicBezTo>
                <a:cubicBezTo>
                  <a:pt x="9738" y="16036"/>
                  <a:pt x="9880" y="16095"/>
                  <a:pt x="10045" y="16095"/>
                </a:cubicBezTo>
                <a:cubicBezTo>
                  <a:pt x="10278" y="16095"/>
                  <a:pt x="10556" y="15977"/>
                  <a:pt x="10889" y="15691"/>
                </a:cubicBezTo>
                <a:cubicBezTo>
                  <a:pt x="10999" y="15603"/>
                  <a:pt x="10913" y="15444"/>
                  <a:pt x="10805" y="15444"/>
                </a:cubicBezTo>
                <a:cubicBezTo>
                  <a:pt x="10779" y="15444"/>
                  <a:pt x="10752" y="15453"/>
                  <a:pt x="10726" y="15474"/>
                </a:cubicBezTo>
                <a:cubicBezTo>
                  <a:pt x="10477" y="15646"/>
                  <a:pt x="10263" y="15718"/>
                  <a:pt x="10085" y="15718"/>
                </a:cubicBezTo>
                <a:cubicBezTo>
                  <a:pt x="9954" y="15718"/>
                  <a:pt x="9842" y="15679"/>
                  <a:pt x="9750" y="15610"/>
                </a:cubicBezTo>
                <a:cubicBezTo>
                  <a:pt x="9804" y="15447"/>
                  <a:pt x="9831" y="15311"/>
                  <a:pt x="9886" y="15148"/>
                </a:cubicBezTo>
                <a:cubicBezTo>
                  <a:pt x="10265" y="15176"/>
                  <a:pt x="10618" y="15203"/>
                  <a:pt x="10998" y="15230"/>
                </a:cubicBezTo>
                <a:cubicBezTo>
                  <a:pt x="10971" y="15610"/>
                  <a:pt x="10998" y="15989"/>
                  <a:pt x="11025" y="16396"/>
                </a:cubicBezTo>
                <a:cubicBezTo>
                  <a:pt x="11049" y="16494"/>
                  <a:pt x="11140" y="16702"/>
                  <a:pt x="11237" y="16702"/>
                </a:cubicBezTo>
                <a:cubicBezTo>
                  <a:pt x="11248" y="16702"/>
                  <a:pt x="11258" y="16700"/>
                  <a:pt x="11269" y="16695"/>
                </a:cubicBezTo>
                <a:cubicBezTo>
                  <a:pt x="11839" y="16369"/>
                  <a:pt x="12327" y="15962"/>
                  <a:pt x="12707" y="15555"/>
                </a:cubicBezTo>
                <a:lnTo>
                  <a:pt x="12761" y="15555"/>
                </a:lnTo>
                <a:cubicBezTo>
                  <a:pt x="12924" y="15555"/>
                  <a:pt x="13059" y="15393"/>
                  <a:pt x="13222" y="15365"/>
                </a:cubicBezTo>
                <a:cubicBezTo>
                  <a:pt x="13412" y="15799"/>
                  <a:pt x="13683" y="16071"/>
                  <a:pt x="14117" y="16206"/>
                </a:cubicBezTo>
                <a:cubicBezTo>
                  <a:pt x="14247" y="16248"/>
                  <a:pt x="14368" y="16267"/>
                  <a:pt x="14481" y="16267"/>
                </a:cubicBezTo>
                <a:cubicBezTo>
                  <a:pt x="15104" y="16267"/>
                  <a:pt x="15496" y="15687"/>
                  <a:pt x="15772" y="15067"/>
                </a:cubicBezTo>
                <a:cubicBezTo>
                  <a:pt x="15907" y="15040"/>
                  <a:pt x="16043" y="15013"/>
                  <a:pt x="16206" y="14986"/>
                </a:cubicBezTo>
                <a:lnTo>
                  <a:pt x="16260" y="15067"/>
                </a:lnTo>
                <a:cubicBezTo>
                  <a:pt x="16284" y="15099"/>
                  <a:pt x="16314" y="15112"/>
                  <a:pt x="16344" y="15112"/>
                </a:cubicBezTo>
                <a:cubicBezTo>
                  <a:pt x="16416" y="15112"/>
                  <a:pt x="16480" y="15035"/>
                  <a:pt x="16423" y="14959"/>
                </a:cubicBezTo>
                <a:cubicBezTo>
                  <a:pt x="16423" y="14959"/>
                  <a:pt x="16423" y="14931"/>
                  <a:pt x="16423" y="14931"/>
                </a:cubicBezTo>
                <a:cubicBezTo>
                  <a:pt x="17128" y="14823"/>
                  <a:pt x="17833" y="14687"/>
                  <a:pt x="18538" y="14525"/>
                </a:cubicBezTo>
                <a:lnTo>
                  <a:pt x="18538" y="14525"/>
                </a:lnTo>
                <a:cubicBezTo>
                  <a:pt x="18430" y="14796"/>
                  <a:pt x="18294" y="15094"/>
                  <a:pt x="18186" y="15365"/>
                </a:cubicBezTo>
                <a:cubicBezTo>
                  <a:pt x="18149" y="15457"/>
                  <a:pt x="18249" y="15524"/>
                  <a:pt x="18334" y="15524"/>
                </a:cubicBezTo>
                <a:cubicBezTo>
                  <a:pt x="18375" y="15524"/>
                  <a:pt x="18412" y="15509"/>
                  <a:pt x="18430" y="15474"/>
                </a:cubicBezTo>
                <a:cubicBezTo>
                  <a:pt x="18620" y="15121"/>
                  <a:pt x="18782" y="14769"/>
                  <a:pt x="18945" y="14416"/>
                </a:cubicBezTo>
                <a:cubicBezTo>
                  <a:pt x="21359" y="13792"/>
                  <a:pt x="23692" y="12734"/>
                  <a:pt x="25563" y="11161"/>
                </a:cubicBezTo>
                <a:cubicBezTo>
                  <a:pt x="25645" y="11080"/>
                  <a:pt x="25617" y="10971"/>
                  <a:pt x="25536" y="10917"/>
                </a:cubicBezTo>
                <a:cubicBezTo>
                  <a:pt x="24017" y="9832"/>
                  <a:pt x="22119" y="9480"/>
                  <a:pt x="20328" y="9290"/>
                </a:cubicBezTo>
                <a:cubicBezTo>
                  <a:pt x="19813" y="9235"/>
                  <a:pt x="19325" y="9208"/>
                  <a:pt x="18837" y="9181"/>
                </a:cubicBezTo>
                <a:cubicBezTo>
                  <a:pt x="18891" y="9100"/>
                  <a:pt x="18945" y="9018"/>
                  <a:pt x="18999" y="8964"/>
                </a:cubicBezTo>
                <a:cubicBezTo>
                  <a:pt x="19083" y="8860"/>
                  <a:pt x="19005" y="8739"/>
                  <a:pt x="18916" y="8739"/>
                </a:cubicBezTo>
                <a:cubicBezTo>
                  <a:pt x="18889" y="8739"/>
                  <a:pt x="18861" y="8750"/>
                  <a:pt x="18837" y="8774"/>
                </a:cubicBezTo>
                <a:cubicBezTo>
                  <a:pt x="18728" y="8910"/>
                  <a:pt x="18620" y="9046"/>
                  <a:pt x="18511" y="9181"/>
                </a:cubicBezTo>
                <a:cubicBezTo>
                  <a:pt x="18172" y="9168"/>
                  <a:pt x="17826" y="9161"/>
                  <a:pt x="17477" y="9161"/>
                </a:cubicBezTo>
                <a:cubicBezTo>
                  <a:pt x="17128" y="9161"/>
                  <a:pt x="16775" y="9168"/>
                  <a:pt x="16423" y="9181"/>
                </a:cubicBezTo>
                <a:cubicBezTo>
                  <a:pt x="16395" y="9168"/>
                  <a:pt x="16368" y="9161"/>
                  <a:pt x="16341" y="9161"/>
                </a:cubicBezTo>
                <a:cubicBezTo>
                  <a:pt x="16314" y="9161"/>
                  <a:pt x="16287" y="9168"/>
                  <a:pt x="16260" y="9181"/>
                </a:cubicBezTo>
                <a:cubicBezTo>
                  <a:pt x="15636" y="9208"/>
                  <a:pt x="14985" y="9263"/>
                  <a:pt x="14361" y="9317"/>
                </a:cubicBezTo>
                <a:cubicBezTo>
                  <a:pt x="14361" y="9100"/>
                  <a:pt x="14334" y="8883"/>
                  <a:pt x="14334" y="8666"/>
                </a:cubicBezTo>
                <a:cubicBezTo>
                  <a:pt x="14317" y="8567"/>
                  <a:pt x="14240" y="8508"/>
                  <a:pt x="14164" y="8508"/>
                </a:cubicBezTo>
                <a:cubicBezTo>
                  <a:pt x="14115" y="8508"/>
                  <a:pt x="14067" y="8532"/>
                  <a:pt x="14036" y="8584"/>
                </a:cubicBezTo>
                <a:cubicBezTo>
                  <a:pt x="13873" y="8829"/>
                  <a:pt x="13764" y="9100"/>
                  <a:pt x="13656" y="9371"/>
                </a:cubicBezTo>
                <a:cubicBezTo>
                  <a:pt x="13412" y="9398"/>
                  <a:pt x="13168" y="9425"/>
                  <a:pt x="12924" y="9452"/>
                </a:cubicBezTo>
                <a:cubicBezTo>
                  <a:pt x="12083" y="9561"/>
                  <a:pt x="11242" y="9669"/>
                  <a:pt x="10401" y="9832"/>
                </a:cubicBezTo>
                <a:cubicBezTo>
                  <a:pt x="10374" y="9154"/>
                  <a:pt x="10320" y="8476"/>
                  <a:pt x="10157" y="7825"/>
                </a:cubicBezTo>
                <a:cubicBezTo>
                  <a:pt x="10142" y="7751"/>
                  <a:pt x="10078" y="7709"/>
                  <a:pt x="10010" y="7709"/>
                </a:cubicBezTo>
                <a:cubicBezTo>
                  <a:pt x="9954" y="7709"/>
                  <a:pt x="9895" y="7737"/>
                  <a:pt x="9859" y="7798"/>
                </a:cubicBezTo>
                <a:cubicBezTo>
                  <a:pt x="9506" y="8476"/>
                  <a:pt x="9370" y="9290"/>
                  <a:pt x="9208" y="10049"/>
                </a:cubicBezTo>
                <a:lnTo>
                  <a:pt x="9126" y="10049"/>
                </a:lnTo>
                <a:cubicBezTo>
                  <a:pt x="9696" y="6713"/>
                  <a:pt x="9696" y="3322"/>
                  <a:pt x="8584" y="122"/>
                </a:cubicBezTo>
                <a:cubicBezTo>
                  <a:pt x="8552" y="43"/>
                  <a:pt x="8484" y="1"/>
                  <a:pt x="8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8" name="Google Shape;1548;p40"/>
          <p:cNvGrpSpPr/>
          <p:nvPr/>
        </p:nvGrpSpPr>
        <p:grpSpPr>
          <a:xfrm>
            <a:off x="3935625" y="617852"/>
            <a:ext cx="1278278" cy="821674"/>
            <a:chOff x="3864288" y="3473986"/>
            <a:chExt cx="1425377" cy="916229"/>
          </a:xfrm>
        </p:grpSpPr>
        <p:sp>
          <p:nvSpPr>
            <p:cNvPr id="1549" name="Google Shape;1549;p40"/>
            <p:cNvSpPr/>
            <p:nvPr/>
          </p:nvSpPr>
          <p:spPr>
            <a:xfrm>
              <a:off x="4914981" y="3866109"/>
              <a:ext cx="374684" cy="228051"/>
            </a:xfrm>
            <a:custGeom>
              <a:rect b="b" l="l" r="r" t="t"/>
              <a:pathLst>
                <a:path extrusionOk="0" h="11781" w="19356">
                  <a:moveTo>
                    <a:pt x="1" y="1"/>
                  </a:moveTo>
                  <a:lnTo>
                    <a:pt x="1" y="11781"/>
                  </a:lnTo>
                  <a:lnTo>
                    <a:pt x="19355" y="11781"/>
                  </a:lnTo>
                  <a:lnTo>
                    <a:pt x="14208" y="5901"/>
                  </a:lnTo>
                  <a:lnTo>
                    <a:pt x="193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0"/>
            <p:cNvSpPr/>
            <p:nvPr/>
          </p:nvSpPr>
          <p:spPr>
            <a:xfrm>
              <a:off x="4758233" y="3961701"/>
              <a:ext cx="300545" cy="132463"/>
            </a:xfrm>
            <a:custGeom>
              <a:rect b="b" l="l" r="r" t="t"/>
              <a:pathLst>
                <a:path extrusionOk="0" fill="none" h="6843" w="15526">
                  <a:moveTo>
                    <a:pt x="8098" y="6843"/>
                  </a:moveTo>
                  <a:lnTo>
                    <a:pt x="15526" y="3328"/>
                  </a:lnTo>
                  <a:lnTo>
                    <a:pt x="0"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0"/>
            <p:cNvSpPr/>
            <p:nvPr/>
          </p:nvSpPr>
          <p:spPr>
            <a:xfrm>
              <a:off x="3864288" y="3866109"/>
              <a:ext cx="374258" cy="228051"/>
            </a:xfrm>
            <a:custGeom>
              <a:rect b="b" l="l" r="r" t="t"/>
              <a:pathLst>
                <a:path extrusionOk="0" h="11781" w="19334">
                  <a:moveTo>
                    <a:pt x="0" y="1"/>
                  </a:moveTo>
                  <a:lnTo>
                    <a:pt x="5147" y="5901"/>
                  </a:lnTo>
                  <a:lnTo>
                    <a:pt x="0" y="11781"/>
                  </a:lnTo>
                  <a:lnTo>
                    <a:pt x="19333" y="11781"/>
                  </a:lnTo>
                  <a:lnTo>
                    <a:pt x="193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0"/>
            <p:cNvSpPr/>
            <p:nvPr/>
          </p:nvSpPr>
          <p:spPr>
            <a:xfrm>
              <a:off x="4091114" y="3961701"/>
              <a:ext cx="383569" cy="132463"/>
            </a:xfrm>
            <a:custGeom>
              <a:rect b="b" l="l" r="r" t="t"/>
              <a:pathLst>
                <a:path extrusionOk="0" fill="none" h="6843" w="19815">
                  <a:moveTo>
                    <a:pt x="7428" y="6843"/>
                  </a:moveTo>
                  <a:lnTo>
                    <a:pt x="0" y="3328"/>
                  </a:lnTo>
                  <a:lnTo>
                    <a:pt x="19815"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0"/>
            <p:cNvSpPr/>
            <p:nvPr/>
          </p:nvSpPr>
          <p:spPr>
            <a:xfrm>
              <a:off x="4236110" y="3473986"/>
              <a:ext cx="681694" cy="916229"/>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0"/>
            <p:cNvSpPr/>
            <p:nvPr/>
          </p:nvSpPr>
          <p:spPr>
            <a:xfrm>
              <a:off x="4389000" y="3906175"/>
              <a:ext cx="375931" cy="332152"/>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no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0"/>
            <p:cNvSpPr/>
            <p:nvPr/>
          </p:nvSpPr>
          <p:spPr>
            <a:xfrm>
              <a:off x="4080989" y="3780642"/>
              <a:ext cx="987871" cy="250331"/>
            </a:xfrm>
            <a:custGeom>
              <a:rect b="b" l="l" r="r" t="t"/>
              <a:pathLst>
                <a:path extrusionOk="0" h="12932" w="51033">
                  <a:moveTo>
                    <a:pt x="0" y="1"/>
                  </a:moveTo>
                  <a:lnTo>
                    <a:pt x="0" y="12932"/>
                  </a:lnTo>
                  <a:lnTo>
                    <a:pt x="51033" y="12932"/>
                  </a:lnTo>
                  <a:lnTo>
                    <a:pt x="510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6" name="Google Shape;1556;p40"/>
            <p:cNvGrpSpPr/>
            <p:nvPr/>
          </p:nvGrpSpPr>
          <p:grpSpPr>
            <a:xfrm>
              <a:off x="4135564" y="3864347"/>
              <a:ext cx="448804" cy="87109"/>
              <a:chOff x="10546300" y="3782475"/>
              <a:chExt cx="579625" cy="112500"/>
            </a:xfrm>
          </p:grpSpPr>
          <p:sp>
            <p:nvSpPr>
              <p:cNvPr id="1557" name="Google Shape;1557;p40"/>
              <p:cNvSpPr/>
              <p:nvPr/>
            </p:nvSpPr>
            <p:spPr>
              <a:xfrm>
                <a:off x="10546300" y="3782475"/>
                <a:ext cx="70125" cy="111975"/>
              </a:xfrm>
              <a:custGeom>
                <a:rect b="b" l="l" r="r" t="t"/>
                <a:pathLst>
                  <a:path extrusionOk="0" h="4479" w="2805">
                    <a:moveTo>
                      <a:pt x="1319" y="712"/>
                    </a:moveTo>
                    <a:cubicBezTo>
                      <a:pt x="1737" y="712"/>
                      <a:pt x="1947" y="922"/>
                      <a:pt x="1947" y="1340"/>
                    </a:cubicBezTo>
                    <a:cubicBezTo>
                      <a:pt x="1947" y="1780"/>
                      <a:pt x="1737" y="1989"/>
                      <a:pt x="1319" y="1989"/>
                    </a:cubicBezTo>
                    <a:lnTo>
                      <a:pt x="859" y="1989"/>
                    </a:lnTo>
                    <a:lnTo>
                      <a:pt x="859" y="712"/>
                    </a:lnTo>
                    <a:close/>
                    <a:moveTo>
                      <a:pt x="1" y="1"/>
                    </a:moveTo>
                    <a:lnTo>
                      <a:pt x="1" y="4479"/>
                    </a:lnTo>
                    <a:lnTo>
                      <a:pt x="859" y="4479"/>
                    </a:lnTo>
                    <a:lnTo>
                      <a:pt x="859" y="2679"/>
                    </a:lnTo>
                    <a:lnTo>
                      <a:pt x="1235" y="2679"/>
                    </a:lnTo>
                    <a:cubicBezTo>
                      <a:pt x="1779" y="2679"/>
                      <a:pt x="2177" y="2575"/>
                      <a:pt x="2428" y="2344"/>
                    </a:cubicBezTo>
                    <a:cubicBezTo>
                      <a:pt x="2679" y="2093"/>
                      <a:pt x="2805" y="1780"/>
                      <a:pt x="2805" y="1340"/>
                    </a:cubicBezTo>
                    <a:cubicBezTo>
                      <a:pt x="2805" y="922"/>
                      <a:pt x="2679" y="587"/>
                      <a:pt x="2428" y="357"/>
                    </a:cubicBezTo>
                    <a:cubicBezTo>
                      <a:pt x="2177" y="127"/>
                      <a:pt x="1779"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0"/>
              <p:cNvSpPr/>
              <p:nvPr/>
            </p:nvSpPr>
            <p:spPr>
              <a:xfrm>
                <a:off x="10631575" y="3782475"/>
                <a:ext cx="73250" cy="111975"/>
              </a:xfrm>
              <a:custGeom>
                <a:rect b="b" l="l" r="r" t="t"/>
                <a:pathLst>
                  <a:path extrusionOk="0" h="4479" w="2930">
                    <a:moveTo>
                      <a:pt x="1298" y="712"/>
                    </a:moveTo>
                    <a:cubicBezTo>
                      <a:pt x="1486" y="712"/>
                      <a:pt x="1632" y="775"/>
                      <a:pt x="1737" y="859"/>
                    </a:cubicBezTo>
                    <a:cubicBezTo>
                      <a:pt x="1842" y="963"/>
                      <a:pt x="1904" y="1110"/>
                      <a:pt x="1904" y="1340"/>
                    </a:cubicBezTo>
                    <a:cubicBezTo>
                      <a:pt x="1904" y="1549"/>
                      <a:pt x="1842" y="1717"/>
                      <a:pt x="1737" y="1800"/>
                    </a:cubicBezTo>
                    <a:cubicBezTo>
                      <a:pt x="1632" y="1905"/>
                      <a:pt x="1486" y="1947"/>
                      <a:pt x="1298" y="1947"/>
                    </a:cubicBezTo>
                    <a:lnTo>
                      <a:pt x="858" y="1947"/>
                    </a:lnTo>
                    <a:lnTo>
                      <a:pt x="858" y="712"/>
                    </a:lnTo>
                    <a:close/>
                    <a:moveTo>
                      <a:pt x="0" y="1"/>
                    </a:moveTo>
                    <a:lnTo>
                      <a:pt x="0" y="4479"/>
                    </a:lnTo>
                    <a:lnTo>
                      <a:pt x="858" y="4479"/>
                    </a:lnTo>
                    <a:lnTo>
                      <a:pt x="858" y="2658"/>
                    </a:lnTo>
                    <a:lnTo>
                      <a:pt x="1256" y="2658"/>
                    </a:lnTo>
                    <a:lnTo>
                      <a:pt x="2009" y="4479"/>
                    </a:lnTo>
                    <a:lnTo>
                      <a:pt x="2930" y="4479"/>
                    </a:lnTo>
                    <a:lnTo>
                      <a:pt x="2072" y="2491"/>
                    </a:lnTo>
                    <a:cubicBezTo>
                      <a:pt x="2323" y="2407"/>
                      <a:pt x="2490" y="2261"/>
                      <a:pt x="2595" y="2052"/>
                    </a:cubicBezTo>
                    <a:cubicBezTo>
                      <a:pt x="2699" y="1863"/>
                      <a:pt x="2762" y="1633"/>
                      <a:pt x="2762" y="1340"/>
                    </a:cubicBezTo>
                    <a:cubicBezTo>
                      <a:pt x="2762" y="922"/>
                      <a:pt x="2637" y="587"/>
                      <a:pt x="2386" y="357"/>
                    </a:cubicBezTo>
                    <a:cubicBezTo>
                      <a:pt x="2135" y="127"/>
                      <a:pt x="1758"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0"/>
              <p:cNvSpPr/>
              <p:nvPr/>
            </p:nvSpPr>
            <p:spPr>
              <a:xfrm>
                <a:off x="10718925" y="3782475"/>
                <a:ext cx="21475" cy="111975"/>
              </a:xfrm>
              <a:custGeom>
                <a:rect b="b" l="l" r="r" t="t"/>
                <a:pathLst>
                  <a:path extrusionOk="0" h="4479" w="859">
                    <a:moveTo>
                      <a:pt x="1" y="1"/>
                    </a:moveTo>
                    <a:lnTo>
                      <a:pt x="1" y="4479"/>
                    </a:lnTo>
                    <a:lnTo>
                      <a:pt x="858" y="4479"/>
                    </a:lnTo>
                    <a:lnTo>
                      <a:pt x="8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0"/>
              <p:cNvSpPr/>
              <p:nvPr/>
            </p:nvSpPr>
            <p:spPr>
              <a:xfrm>
                <a:off x="10762350" y="3782475"/>
                <a:ext cx="98875" cy="111975"/>
              </a:xfrm>
              <a:custGeom>
                <a:rect b="b" l="l" r="r" t="t"/>
                <a:pathLst>
                  <a:path extrusionOk="0" h="4479" w="3955">
                    <a:moveTo>
                      <a:pt x="0" y="1"/>
                    </a:moveTo>
                    <a:lnTo>
                      <a:pt x="0" y="4479"/>
                    </a:lnTo>
                    <a:lnTo>
                      <a:pt x="712" y="4479"/>
                    </a:lnTo>
                    <a:lnTo>
                      <a:pt x="712" y="963"/>
                    </a:lnTo>
                    <a:lnTo>
                      <a:pt x="733" y="963"/>
                    </a:lnTo>
                    <a:lnTo>
                      <a:pt x="1653" y="4479"/>
                    </a:lnTo>
                    <a:lnTo>
                      <a:pt x="2281" y="4479"/>
                    </a:lnTo>
                    <a:lnTo>
                      <a:pt x="3202" y="963"/>
                    </a:lnTo>
                    <a:lnTo>
                      <a:pt x="3222" y="963"/>
                    </a:lnTo>
                    <a:lnTo>
                      <a:pt x="3222" y="4479"/>
                    </a:lnTo>
                    <a:lnTo>
                      <a:pt x="3955" y="4479"/>
                    </a:lnTo>
                    <a:lnTo>
                      <a:pt x="3955" y="1"/>
                    </a:lnTo>
                    <a:lnTo>
                      <a:pt x="2741" y="1"/>
                    </a:lnTo>
                    <a:lnTo>
                      <a:pt x="1967" y="2951"/>
                    </a:lnTo>
                    <a:lnTo>
                      <a:pt x="1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0"/>
              <p:cNvSpPr/>
              <p:nvPr/>
            </p:nvSpPr>
            <p:spPr>
              <a:xfrm>
                <a:off x="10873750" y="3782475"/>
                <a:ext cx="82675" cy="111975"/>
              </a:xfrm>
              <a:custGeom>
                <a:rect b="b" l="l" r="r" t="t"/>
                <a:pathLst>
                  <a:path extrusionOk="0" h="4479" w="3307">
                    <a:moveTo>
                      <a:pt x="1654" y="984"/>
                    </a:moveTo>
                    <a:lnTo>
                      <a:pt x="2072" y="2784"/>
                    </a:lnTo>
                    <a:lnTo>
                      <a:pt x="1235" y="2784"/>
                    </a:lnTo>
                    <a:lnTo>
                      <a:pt x="1654" y="984"/>
                    </a:lnTo>
                    <a:close/>
                    <a:moveTo>
                      <a:pt x="1110" y="1"/>
                    </a:moveTo>
                    <a:lnTo>
                      <a:pt x="1" y="4479"/>
                    </a:lnTo>
                    <a:lnTo>
                      <a:pt x="838" y="4479"/>
                    </a:lnTo>
                    <a:lnTo>
                      <a:pt x="1068" y="3537"/>
                    </a:lnTo>
                    <a:lnTo>
                      <a:pt x="2261" y="3537"/>
                    </a:lnTo>
                    <a:lnTo>
                      <a:pt x="2470" y="4479"/>
                    </a:lnTo>
                    <a:lnTo>
                      <a:pt x="3307" y="4479"/>
                    </a:lnTo>
                    <a:lnTo>
                      <a:pt x="22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0"/>
              <p:cNvSpPr/>
              <p:nvPr/>
            </p:nvSpPr>
            <p:spPr>
              <a:xfrm>
                <a:off x="10967400" y="3782475"/>
                <a:ext cx="73250" cy="111975"/>
              </a:xfrm>
              <a:custGeom>
                <a:rect b="b" l="l" r="r" t="t"/>
                <a:pathLst>
                  <a:path extrusionOk="0" h="4479" w="2930">
                    <a:moveTo>
                      <a:pt x="1318" y="712"/>
                    </a:moveTo>
                    <a:cubicBezTo>
                      <a:pt x="1507" y="712"/>
                      <a:pt x="1653" y="775"/>
                      <a:pt x="1758" y="859"/>
                    </a:cubicBezTo>
                    <a:cubicBezTo>
                      <a:pt x="1863" y="963"/>
                      <a:pt x="1925" y="1110"/>
                      <a:pt x="1925" y="1340"/>
                    </a:cubicBezTo>
                    <a:cubicBezTo>
                      <a:pt x="1925" y="1549"/>
                      <a:pt x="1863" y="1717"/>
                      <a:pt x="1758" y="1800"/>
                    </a:cubicBezTo>
                    <a:cubicBezTo>
                      <a:pt x="1653" y="1905"/>
                      <a:pt x="1507" y="1947"/>
                      <a:pt x="1318" y="1947"/>
                    </a:cubicBezTo>
                    <a:lnTo>
                      <a:pt x="879" y="1947"/>
                    </a:lnTo>
                    <a:lnTo>
                      <a:pt x="879" y="712"/>
                    </a:lnTo>
                    <a:close/>
                    <a:moveTo>
                      <a:pt x="0" y="1"/>
                    </a:moveTo>
                    <a:lnTo>
                      <a:pt x="0" y="4479"/>
                    </a:lnTo>
                    <a:lnTo>
                      <a:pt x="858" y="4479"/>
                    </a:lnTo>
                    <a:lnTo>
                      <a:pt x="858" y="2658"/>
                    </a:lnTo>
                    <a:lnTo>
                      <a:pt x="1277" y="2658"/>
                    </a:lnTo>
                    <a:lnTo>
                      <a:pt x="2030" y="4479"/>
                    </a:lnTo>
                    <a:lnTo>
                      <a:pt x="2930" y="4479"/>
                    </a:lnTo>
                    <a:lnTo>
                      <a:pt x="2093" y="2491"/>
                    </a:lnTo>
                    <a:cubicBezTo>
                      <a:pt x="2344" y="2407"/>
                      <a:pt x="2511" y="2261"/>
                      <a:pt x="2616" y="2052"/>
                    </a:cubicBezTo>
                    <a:cubicBezTo>
                      <a:pt x="2720" y="1863"/>
                      <a:pt x="2762" y="1633"/>
                      <a:pt x="2762" y="1340"/>
                    </a:cubicBezTo>
                    <a:cubicBezTo>
                      <a:pt x="2762" y="922"/>
                      <a:pt x="2637" y="587"/>
                      <a:pt x="2407" y="357"/>
                    </a:cubicBezTo>
                    <a:cubicBezTo>
                      <a:pt x="2155" y="127"/>
                      <a:pt x="1758" y="1"/>
                      <a:pt x="12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0"/>
              <p:cNvSpPr/>
              <p:nvPr/>
            </p:nvSpPr>
            <p:spPr>
              <a:xfrm>
                <a:off x="11043250" y="3782475"/>
                <a:ext cx="82675" cy="112500"/>
              </a:xfrm>
              <a:custGeom>
                <a:rect b="b" l="l" r="r" t="t"/>
                <a:pathLst>
                  <a:path extrusionOk="0" h="4500" w="3307">
                    <a:moveTo>
                      <a:pt x="0" y="1"/>
                    </a:moveTo>
                    <a:lnTo>
                      <a:pt x="1235" y="2679"/>
                    </a:lnTo>
                    <a:lnTo>
                      <a:pt x="1235" y="4500"/>
                    </a:lnTo>
                    <a:lnTo>
                      <a:pt x="2093" y="4500"/>
                    </a:lnTo>
                    <a:lnTo>
                      <a:pt x="2093" y="2679"/>
                    </a:lnTo>
                    <a:lnTo>
                      <a:pt x="3306" y="1"/>
                    </a:lnTo>
                    <a:lnTo>
                      <a:pt x="2406" y="1"/>
                    </a:lnTo>
                    <a:lnTo>
                      <a:pt x="1674" y="1821"/>
                    </a:lnTo>
                    <a:lnTo>
                      <a:pt x="9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 name="Google Shape;1564;p40"/>
            <p:cNvGrpSpPr/>
            <p:nvPr/>
          </p:nvGrpSpPr>
          <p:grpSpPr>
            <a:xfrm>
              <a:off x="4623218" y="3863147"/>
              <a:ext cx="387227" cy="89122"/>
              <a:chOff x="11176100" y="3780925"/>
              <a:chExt cx="500100" cy="115100"/>
            </a:xfrm>
          </p:grpSpPr>
          <p:sp>
            <p:nvSpPr>
              <p:cNvPr id="1565" name="Google Shape;1565;p40"/>
              <p:cNvSpPr/>
              <p:nvPr/>
            </p:nvSpPr>
            <p:spPr>
              <a:xfrm>
                <a:off x="11176100" y="3780925"/>
                <a:ext cx="72225" cy="115100"/>
              </a:xfrm>
              <a:custGeom>
                <a:rect b="b" l="l" r="r" t="t"/>
                <a:pathLst>
                  <a:path extrusionOk="0" h="4604" w="2889">
                    <a:moveTo>
                      <a:pt x="1465" y="0"/>
                    </a:moveTo>
                    <a:cubicBezTo>
                      <a:pt x="1026" y="0"/>
                      <a:pt x="691" y="126"/>
                      <a:pt x="461" y="335"/>
                    </a:cubicBezTo>
                    <a:cubicBezTo>
                      <a:pt x="231" y="565"/>
                      <a:pt x="126" y="879"/>
                      <a:pt x="126" y="1256"/>
                    </a:cubicBezTo>
                    <a:cubicBezTo>
                      <a:pt x="126" y="1465"/>
                      <a:pt x="168" y="1653"/>
                      <a:pt x="273" y="1800"/>
                    </a:cubicBezTo>
                    <a:cubicBezTo>
                      <a:pt x="357" y="1946"/>
                      <a:pt x="482" y="2072"/>
                      <a:pt x="608" y="2176"/>
                    </a:cubicBezTo>
                    <a:cubicBezTo>
                      <a:pt x="754" y="2281"/>
                      <a:pt x="901" y="2386"/>
                      <a:pt x="1068" y="2469"/>
                    </a:cubicBezTo>
                    <a:cubicBezTo>
                      <a:pt x="1235" y="2553"/>
                      <a:pt x="1403" y="2637"/>
                      <a:pt x="1528" y="2720"/>
                    </a:cubicBezTo>
                    <a:cubicBezTo>
                      <a:pt x="1675" y="2804"/>
                      <a:pt x="1800" y="2909"/>
                      <a:pt x="1884" y="3013"/>
                    </a:cubicBezTo>
                    <a:cubicBezTo>
                      <a:pt x="1989" y="3118"/>
                      <a:pt x="2030" y="3222"/>
                      <a:pt x="2030" y="3369"/>
                    </a:cubicBezTo>
                    <a:cubicBezTo>
                      <a:pt x="2030" y="3536"/>
                      <a:pt x="1989" y="3662"/>
                      <a:pt x="1884" y="3766"/>
                    </a:cubicBezTo>
                    <a:cubicBezTo>
                      <a:pt x="1779" y="3850"/>
                      <a:pt x="1654" y="3913"/>
                      <a:pt x="1507" y="3913"/>
                    </a:cubicBezTo>
                    <a:cubicBezTo>
                      <a:pt x="1445" y="3913"/>
                      <a:pt x="1382" y="3892"/>
                      <a:pt x="1298" y="3871"/>
                    </a:cubicBezTo>
                    <a:cubicBezTo>
                      <a:pt x="1235" y="3850"/>
                      <a:pt x="1173" y="3808"/>
                      <a:pt x="1110" y="3746"/>
                    </a:cubicBezTo>
                    <a:cubicBezTo>
                      <a:pt x="1047" y="3683"/>
                      <a:pt x="984" y="3620"/>
                      <a:pt x="942" y="3515"/>
                    </a:cubicBezTo>
                    <a:cubicBezTo>
                      <a:pt x="901" y="3432"/>
                      <a:pt x="859" y="3306"/>
                      <a:pt x="838" y="3181"/>
                    </a:cubicBezTo>
                    <a:lnTo>
                      <a:pt x="1" y="3348"/>
                    </a:lnTo>
                    <a:cubicBezTo>
                      <a:pt x="105" y="3787"/>
                      <a:pt x="294" y="4122"/>
                      <a:pt x="545" y="4310"/>
                    </a:cubicBezTo>
                    <a:cubicBezTo>
                      <a:pt x="796" y="4520"/>
                      <a:pt x="1110" y="4603"/>
                      <a:pt x="1445" y="4603"/>
                    </a:cubicBezTo>
                    <a:cubicBezTo>
                      <a:pt x="1675" y="4603"/>
                      <a:pt x="1884" y="4582"/>
                      <a:pt x="2051" y="4520"/>
                    </a:cubicBezTo>
                    <a:cubicBezTo>
                      <a:pt x="2240" y="4457"/>
                      <a:pt x="2386" y="4373"/>
                      <a:pt x="2512" y="4269"/>
                    </a:cubicBezTo>
                    <a:cubicBezTo>
                      <a:pt x="2637" y="4164"/>
                      <a:pt x="2721" y="4018"/>
                      <a:pt x="2784" y="3871"/>
                    </a:cubicBezTo>
                    <a:cubicBezTo>
                      <a:pt x="2846" y="3704"/>
                      <a:pt x="2888" y="3536"/>
                      <a:pt x="2888" y="3327"/>
                    </a:cubicBezTo>
                    <a:cubicBezTo>
                      <a:pt x="2888" y="3097"/>
                      <a:pt x="2826" y="2909"/>
                      <a:pt x="2742" y="2741"/>
                    </a:cubicBezTo>
                    <a:cubicBezTo>
                      <a:pt x="2637" y="2574"/>
                      <a:pt x="2533" y="2427"/>
                      <a:pt x="2386" y="2302"/>
                    </a:cubicBezTo>
                    <a:cubicBezTo>
                      <a:pt x="2240" y="2197"/>
                      <a:pt x="2093" y="2093"/>
                      <a:pt x="1926" y="1988"/>
                    </a:cubicBezTo>
                    <a:cubicBezTo>
                      <a:pt x="1758" y="1904"/>
                      <a:pt x="1612" y="1821"/>
                      <a:pt x="1465" y="1737"/>
                    </a:cubicBezTo>
                    <a:cubicBezTo>
                      <a:pt x="1319" y="1674"/>
                      <a:pt x="1214" y="1590"/>
                      <a:pt x="1110" y="1507"/>
                    </a:cubicBezTo>
                    <a:cubicBezTo>
                      <a:pt x="1026" y="1423"/>
                      <a:pt x="963" y="1318"/>
                      <a:pt x="963" y="1214"/>
                    </a:cubicBezTo>
                    <a:cubicBezTo>
                      <a:pt x="963" y="1046"/>
                      <a:pt x="1005" y="942"/>
                      <a:pt x="1089" y="837"/>
                    </a:cubicBezTo>
                    <a:cubicBezTo>
                      <a:pt x="1173" y="753"/>
                      <a:pt x="1298" y="712"/>
                      <a:pt x="1445" y="712"/>
                    </a:cubicBezTo>
                    <a:cubicBezTo>
                      <a:pt x="1591" y="712"/>
                      <a:pt x="1717" y="753"/>
                      <a:pt x="1821" y="858"/>
                    </a:cubicBezTo>
                    <a:cubicBezTo>
                      <a:pt x="1905" y="963"/>
                      <a:pt x="1989" y="1109"/>
                      <a:pt x="2072" y="1318"/>
                    </a:cubicBezTo>
                    <a:lnTo>
                      <a:pt x="2846" y="1088"/>
                    </a:lnTo>
                    <a:cubicBezTo>
                      <a:pt x="2805" y="942"/>
                      <a:pt x="2742" y="795"/>
                      <a:pt x="2658" y="670"/>
                    </a:cubicBezTo>
                    <a:cubicBezTo>
                      <a:pt x="2595" y="523"/>
                      <a:pt x="2491" y="419"/>
                      <a:pt x="2386" y="314"/>
                    </a:cubicBezTo>
                    <a:cubicBezTo>
                      <a:pt x="2261" y="209"/>
                      <a:pt x="2135" y="147"/>
                      <a:pt x="1989" y="84"/>
                    </a:cubicBezTo>
                    <a:cubicBezTo>
                      <a:pt x="1821" y="42"/>
                      <a:pt x="1654" y="0"/>
                      <a:pt x="1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0"/>
              <p:cNvSpPr/>
              <p:nvPr/>
            </p:nvSpPr>
            <p:spPr>
              <a:xfrm>
                <a:off x="11265025" y="3780925"/>
                <a:ext cx="70650" cy="115100"/>
              </a:xfrm>
              <a:custGeom>
                <a:rect b="b" l="l" r="r" t="t"/>
                <a:pathLst>
                  <a:path extrusionOk="0" h="4604" w="2826">
                    <a:moveTo>
                      <a:pt x="1424" y="0"/>
                    </a:moveTo>
                    <a:cubicBezTo>
                      <a:pt x="1214" y="0"/>
                      <a:pt x="1026" y="42"/>
                      <a:pt x="838" y="84"/>
                    </a:cubicBezTo>
                    <a:cubicBezTo>
                      <a:pt x="670" y="147"/>
                      <a:pt x="524" y="230"/>
                      <a:pt x="398" y="335"/>
                    </a:cubicBezTo>
                    <a:cubicBezTo>
                      <a:pt x="273" y="461"/>
                      <a:pt x="168" y="607"/>
                      <a:pt x="105" y="816"/>
                    </a:cubicBezTo>
                    <a:cubicBezTo>
                      <a:pt x="43" y="1005"/>
                      <a:pt x="1" y="1235"/>
                      <a:pt x="1" y="1507"/>
                    </a:cubicBezTo>
                    <a:lnTo>
                      <a:pt x="1" y="3118"/>
                    </a:lnTo>
                    <a:cubicBezTo>
                      <a:pt x="1" y="3390"/>
                      <a:pt x="43" y="3620"/>
                      <a:pt x="105" y="3808"/>
                    </a:cubicBezTo>
                    <a:cubicBezTo>
                      <a:pt x="168" y="3997"/>
                      <a:pt x="273" y="4164"/>
                      <a:pt x="398" y="4269"/>
                    </a:cubicBezTo>
                    <a:cubicBezTo>
                      <a:pt x="524" y="4394"/>
                      <a:pt x="670" y="4478"/>
                      <a:pt x="838" y="4520"/>
                    </a:cubicBezTo>
                    <a:cubicBezTo>
                      <a:pt x="1026" y="4582"/>
                      <a:pt x="1214" y="4603"/>
                      <a:pt x="1424" y="4603"/>
                    </a:cubicBezTo>
                    <a:cubicBezTo>
                      <a:pt x="1612" y="4603"/>
                      <a:pt x="1821" y="4582"/>
                      <a:pt x="1989" y="4520"/>
                    </a:cubicBezTo>
                    <a:cubicBezTo>
                      <a:pt x="2156" y="4478"/>
                      <a:pt x="2302" y="4394"/>
                      <a:pt x="2428" y="4269"/>
                    </a:cubicBezTo>
                    <a:cubicBezTo>
                      <a:pt x="2554" y="4164"/>
                      <a:pt x="2658" y="3997"/>
                      <a:pt x="2721" y="3808"/>
                    </a:cubicBezTo>
                    <a:cubicBezTo>
                      <a:pt x="2784" y="3620"/>
                      <a:pt x="2826" y="3390"/>
                      <a:pt x="2826" y="3118"/>
                    </a:cubicBezTo>
                    <a:lnTo>
                      <a:pt x="2826" y="2930"/>
                    </a:lnTo>
                    <a:lnTo>
                      <a:pt x="1968" y="2930"/>
                    </a:lnTo>
                    <a:lnTo>
                      <a:pt x="1968" y="3222"/>
                    </a:lnTo>
                    <a:cubicBezTo>
                      <a:pt x="1968" y="3474"/>
                      <a:pt x="1926" y="3641"/>
                      <a:pt x="1821" y="3725"/>
                    </a:cubicBezTo>
                    <a:cubicBezTo>
                      <a:pt x="1717" y="3808"/>
                      <a:pt x="1591" y="3850"/>
                      <a:pt x="1403" y="3850"/>
                    </a:cubicBezTo>
                    <a:cubicBezTo>
                      <a:pt x="1235" y="3850"/>
                      <a:pt x="1110" y="3808"/>
                      <a:pt x="1005" y="3725"/>
                    </a:cubicBezTo>
                    <a:cubicBezTo>
                      <a:pt x="901" y="3641"/>
                      <a:pt x="859" y="3474"/>
                      <a:pt x="859" y="3222"/>
                    </a:cubicBezTo>
                    <a:lnTo>
                      <a:pt x="859" y="1402"/>
                    </a:lnTo>
                    <a:cubicBezTo>
                      <a:pt x="859" y="1151"/>
                      <a:pt x="901" y="984"/>
                      <a:pt x="1005" y="900"/>
                    </a:cubicBezTo>
                    <a:cubicBezTo>
                      <a:pt x="1110" y="816"/>
                      <a:pt x="1235" y="774"/>
                      <a:pt x="1403" y="774"/>
                    </a:cubicBezTo>
                    <a:cubicBezTo>
                      <a:pt x="1591" y="774"/>
                      <a:pt x="1717" y="816"/>
                      <a:pt x="1821" y="900"/>
                    </a:cubicBezTo>
                    <a:cubicBezTo>
                      <a:pt x="1926" y="984"/>
                      <a:pt x="1968" y="1151"/>
                      <a:pt x="1968" y="1402"/>
                    </a:cubicBezTo>
                    <a:lnTo>
                      <a:pt x="1968" y="1528"/>
                    </a:lnTo>
                    <a:lnTo>
                      <a:pt x="2826" y="1528"/>
                    </a:lnTo>
                    <a:lnTo>
                      <a:pt x="2826" y="1507"/>
                    </a:lnTo>
                    <a:cubicBezTo>
                      <a:pt x="2826" y="1235"/>
                      <a:pt x="2784" y="1005"/>
                      <a:pt x="2721" y="816"/>
                    </a:cubicBezTo>
                    <a:cubicBezTo>
                      <a:pt x="2658" y="607"/>
                      <a:pt x="2554" y="461"/>
                      <a:pt x="2428" y="335"/>
                    </a:cubicBezTo>
                    <a:cubicBezTo>
                      <a:pt x="2302" y="230"/>
                      <a:pt x="2156" y="147"/>
                      <a:pt x="1989" y="84"/>
                    </a:cubicBezTo>
                    <a:cubicBezTo>
                      <a:pt x="1821" y="42"/>
                      <a:pt x="1612" y="0"/>
                      <a:pt x="1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0"/>
              <p:cNvSpPr/>
              <p:nvPr/>
            </p:nvSpPr>
            <p:spPr>
              <a:xfrm>
                <a:off x="11354475" y="3782475"/>
                <a:ext cx="72750" cy="111975"/>
              </a:xfrm>
              <a:custGeom>
                <a:rect b="b" l="l" r="r" t="t"/>
                <a:pathLst>
                  <a:path extrusionOk="0" h="4479" w="2910">
                    <a:moveTo>
                      <a:pt x="1" y="1"/>
                    </a:moveTo>
                    <a:lnTo>
                      <a:pt x="1" y="4479"/>
                    </a:lnTo>
                    <a:lnTo>
                      <a:pt x="838" y="4479"/>
                    </a:lnTo>
                    <a:lnTo>
                      <a:pt x="838" y="2554"/>
                    </a:lnTo>
                    <a:lnTo>
                      <a:pt x="2051" y="2554"/>
                    </a:lnTo>
                    <a:lnTo>
                      <a:pt x="2051" y="4479"/>
                    </a:lnTo>
                    <a:lnTo>
                      <a:pt x="2909" y="4479"/>
                    </a:lnTo>
                    <a:lnTo>
                      <a:pt x="2909" y="1"/>
                    </a:lnTo>
                    <a:lnTo>
                      <a:pt x="2051" y="1"/>
                    </a:lnTo>
                    <a:lnTo>
                      <a:pt x="2051" y="1800"/>
                    </a:lnTo>
                    <a:lnTo>
                      <a:pt x="838" y="1800"/>
                    </a:lnTo>
                    <a:lnTo>
                      <a:pt x="8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0"/>
              <p:cNvSpPr/>
              <p:nvPr/>
            </p:nvSpPr>
            <p:spPr>
              <a:xfrm>
                <a:off x="11446025" y="3780925"/>
                <a:ext cx="70650" cy="115100"/>
              </a:xfrm>
              <a:custGeom>
                <a:rect b="b" l="l" r="r" t="t"/>
                <a:pathLst>
                  <a:path extrusionOk="0" h="4604" w="2826">
                    <a:moveTo>
                      <a:pt x="1402" y="774"/>
                    </a:moveTo>
                    <a:cubicBezTo>
                      <a:pt x="1591" y="774"/>
                      <a:pt x="1716" y="816"/>
                      <a:pt x="1821" y="900"/>
                    </a:cubicBezTo>
                    <a:cubicBezTo>
                      <a:pt x="1925" y="984"/>
                      <a:pt x="1967" y="1151"/>
                      <a:pt x="1967" y="1402"/>
                    </a:cubicBezTo>
                    <a:lnTo>
                      <a:pt x="1967" y="3222"/>
                    </a:lnTo>
                    <a:cubicBezTo>
                      <a:pt x="1967" y="3474"/>
                      <a:pt x="1925" y="3641"/>
                      <a:pt x="1821" y="3725"/>
                    </a:cubicBezTo>
                    <a:cubicBezTo>
                      <a:pt x="1716" y="3808"/>
                      <a:pt x="1591" y="3850"/>
                      <a:pt x="1402" y="3850"/>
                    </a:cubicBezTo>
                    <a:cubicBezTo>
                      <a:pt x="1235" y="3850"/>
                      <a:pt x="1109" y="3808"/>
                      <a:pt x="1005" y="3725"/>
                    </a:cubicBezTo>
                    <a:cubicBezTo>
                      <a:pt x="900" y="3641"/>
                      <a:pt x="858" y="3474"/>
                      <a:pt x="858" y="3222"/>
                    </a:cubicBezTo>
                    <a:lnTo>
                      <a:pt x="858" y="1402"/>
                    </a:lnTo>
                    <a:cubicBezTo>
                      <a:pt x="858" y="1151"/>
                      <a:pt x="900" y="984"/>
                      <a:pt x="1005" y="900"/>
                    </a:cubicBezTo>
                    <a:cubicBezTo>
                      <a:pt x="1109" y="816"/>
                      <a:pt x="1235" y="774"/>
                      <a:pt x="1402" y="774"/>
                    </a:cubicBezTo>
                    <a:close/>
                    <a:moveTo>
                      <a:pt x="1402" y="0"/>
                    </a:moveTo>
                    <a:cubicBezTo>
                      <a:pt x="1193" y="0"/>
                      <a:pt x="1005" y="42"/>
                      <a:pt x="837" y="84"/>
                    </a:cubicBezTo>
                    <a:cubicBezTo>
                      <a:pt x="670" y="147"/>
                      <a:pt x="524" y="230"/>
                      <a:pt x="398" y="356"/>
                    </a:cubicBezTo>
                    <a:cubicBezTo>
                      <a:pt x="272" y="461"/>
                      <a:pt x="168" y="628"/>
                      <a:pt x="105" y="816"/>
                    </a:cubicBezTo>
                    <a:cubicBezTo>
                      <a:pt x="21" y="1005"/>
                      <a:pt x="0" y="1235"/>
                      <a:pt x="0" y="1507"/>
                    </a:cubicBezTo>
                    <a:lnTo>
                      <a:pt x="0" y="3118"/>
                    </a:lnTo>
                    <a:cubicBezTo>
                      <a:pt x="0" y="3390"/>
                      <a:pt x="21" y="3620"/>
                      <a:pt x="105" y="3808"/>
                    </a:cubicBezTo>
                    <a:cubicBezTo>
                      <a:pt x="168" y="3997"/>
                      <a:pt x="272" y="4164"/>
                      <a:pt x="398" y="4269"/>
                    </a:cubicBezTo>
                    <a:cubicBezTo>
                      <a:pt x="524" y="4394"/>
                      <a:pt x="670" y="4478"/>
                      <a:pt x="837" y="4541"/>
                    </a:cubicBezTo>
                    <a:cubicBezTo>
                      <a:pt x="1005" y="4582"/>
                      <a:pt x="1193" y="4603"/>
                      <a:pt x="1402" y="4603"/>
                    </a:cubicBezTo>
                    <a:cubicBezTo>
                      <a:pt x="1612" y="4603"/>
                      <a:pt x="1800" y="4582"/>
                      <a:pt x="1967" y="4541"/>
                    </a:cubicBezTo>
                    <a:cubicBezTo>
                      <a:pt x="2156" y="4478"/>
                      <a:pt x="2302" y="4394"/>
                      <a:pt x="2428" y="4269"/>
                    </a:cubicBezTo>
                    <a:cubicBezTo>
                      <a:pt x="2553" y="4164"/>
                      <a:pt x="2637" y="3997"/>
                      <a:pt x="2720" y="3808"/>
                    </a:cubicBezTo>
                    <a:cubicBezTo>
                      <a:pt x="2783" y="3620"/>
                      <a:pt x="2825" y="3390"/>
                      <a:pt x="2825" y="3118"/>
                    </a:cubicBezTo>
                    <a:lnTo>
                      <a:pt x="2825" y="1507"/>
                    </a:lnTo>
                    <a:cubicBezTo>
                      <a:pt x="2825" y="1235"/>
                      <a:pt x="2783" y="1005"/>
                      <a:pt x="2720" y="816"/>
                    </a:cubicBezTo>
                    <a:cubicBezTo>
                      <a:pt x="2637" y="607"/>
                      <a:pt x="2553" y="461"/>
                      <a:pt x="2428" y="356"/>
                    </a:cubicBezTo>
                    <a:cubicBezTo>
                      <a:pt x="2302" y="230"/>
                      <a:pt x="2156" y="147"/>
                      <a:pt x="1967" y="84"/>
                    </a:cubicBezTo>
                    <a:cubicBezTo>
                      <a:pt x="1800" y="42"/>
                      <a:pt x="1612" y="0"/>
                      <a:pt x="14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0"/>
              <p:cNvSpPr/>
              <p:nvPr/>
            </p:nvSpPr>
            <p:spPr>
              <a:xfrm>
                <a:off x="11532325" y="3780925"/>
                <a:ext cx="70650" cy="115100"/>
              </a:xfrm>
              <a:custGeom>
                <a:rect b="b" l="l" r="r" t="t"/>
                <a:pathLst>
                  <a:path extrusionOk="0" h="4604" w="2826">
                    <a:moveTo>
                      <a:pt x="1403" y="774"/>
                    </a:moveTo>
                    <a:cubicBezTo>
                      <a:pt x="1591" y="774"/>
                      <a:pt x="1717" y="816"/>
                      <a:pt x="1821" y="900"/>
                    </a:cubicBezTo>
                    <a:cubicBezTo>
                      <a:pt x="1926" y="984"/>
                      <a:pt x="1968" y="1151"/>
                      <a:pt x="1968" y="1402"/>
                    </a:cubicBezTo>
                    <a:lnTo>
                      <a:pt x="1968" y="3222"/>
                    </a:lnTo>
                    <a:cubicBezTo>
                      <a:pt x="1968" y="3474"/>
                      <a:pt x="1926" y="3641"/>
                      <a:pt x="1821" y="3725"/>
                    </a:cubicBezTo>
                    <a:cubicBezTo>
                      <a:pt x="1717" y="3808"/>
                      <a:pt x="1591" y="3850"/>
                      <a:pt x="1403" y="3850"/>
                    </a:cubicBezTo>
                    <a:cubicBezTo>
                      <a:pt x="1235" y="3850"/>
                      <a:pt x="1089" y="3808"/>
                      <a:pt x="1005" y="3725"/>
                    </a:cubicBezTo>
                    <a:cubicBezTo>
                      <a:pt x="901" y="3641"/>
                      <a:pt x="838" y="3474"/>
                      <a:pt x="838" y="3222"/>
                    </a:cubicBezTo>
                    <a:lnTo>
                      <a:pt x="838" y="1402"/>
                    </a:lnTo>
                    <a:cubicBezTo>
                      <a:pt x="838" y="1151"/>
                      <a:pt x="901" y="984"/>
                      <a:pt x="1005" y="900"/>
                    </a:cubicBezTo>
                    <a:cubicBezTo>
                      <a:pt x="1089" y="816"/>
                      <a:pt x="1235" y="774"/>
                      <a:pt x="1403" y="774"/>
                    </a:cubicBezTo>
                    <a:close/>
                    <a:moveTo>
                      <a:pt x="1403" y="0"/>
                    </a:moveTo>
                    <a:cubicBezTo>
                      <a:pt x="1193" y="0"/>
                      <a:pt x="1005" y="42"/>
                      <a:pt x="838" y="84"/>
                    </a:cubicBezTo>
                    <a:cubicBezTo>
                      <a:pt x="670" y="147"/>
                      <a:pt x="524" y="230"/>
                      <a:pt x="398" y="356"/>
                    </a:cubicBezTo>
                    <a:cubicBezTo>
                      <a:pt x="273" y="461"/>
                      <a:pt x="168" y="628"/>
                      <a:pt x="105" y="816"/>
                    </a:cubicBezTo>
                    <a:cubicBezTo>
                      <a:pt x="22" y="1005"/>
                      <a:pt x="1" y="1235"/>
                      <a:pt x="1" y="1507"/>
                    </a:cubicBezTo>
                    <a:lnTo>
                      <a:pt x="1" y="3118"/>
                    </a:lnTo>
                    <a:cubicBezTo>
                      <a:pt x="1" y="3390"/>
                      <a:pt x="22" y="3620"/>
                      <a:pt x="105" y="3808"/>
                    </a:cubicBezTo>
                    <a:cubicBezTo>
                      <a:pt x="168" y="3997"/>
                      <a:pt x="273" y="4164"/>
                      <a:pt x="398" y="4269"/>
                    </a:cubicBezTo>
                    <a:cubicBezTo>
                      <a:pt x="524" y="4394"/>
                      <a:pt x="670" y="4478"/>
                      <a:pt x="838" y="4541"/>
                    </a:cubicBezTo>
                    <a:cubicBezTo>
                      <a:pt x="1005" y="4582"/>
                      <a:pt x="1193" y="4603"/>
                      <a:pt x="1403" y="4603"/>
                    </a:cubicBezTo>
                    <a:cubicBezTo>
                      <a:pt x="1612" y="4603"/>
                      <a:pt x="1800" y="4582"/>
                      <a:pt x="1968" y="4541"/>
                    </a:cubicBezTo>
                    <a:cubicBezTo>
                      <a:pt x="2156" y="4478"/>
                      <a:pt x="2302" y="4394"/>
                      <a:pt x="2428" y="4269"/>
                    </a:cubicBezTo>
                    <a:cubicBezTo>
                      <a:pt x="2553" y="4164"/>
                      <a:pt x="2637" y="3997"/>
                      <a:pt x="2721" y="3808"/>
                    </a:cubicBezTo>
                    <a:cubicBezTo>
                      <a:pt x="2784" y="3620"/>
                      <a:pt x="2826" y="3390"/>
                      <a:pt x="2826" y="3118"/>
                    </a:cubicBezTo>
                    <a:lnTo>
                      <a:pt x="2826" y="1507"/>
                    </a:lnTo>
                    <a:cubicBezTo>
                      <a:pt x="2826" y="1235"/>
                      <a:pt x="2784" y="1005"/>
                      <a:pt x="2721" y="816"/>
                    </a:cubicBezTo>
                    <a:cubicBezTo>
                      <a:pt x="2637" y="607"/>
                      <a:pt x="2553" y="461"/>
                      <a:pt x="2428" y="356"/>
                    </a:cubicBezTo>
                    <a:cubicBezTo>
                      <a:pt x="2302" y="230"/>
                      <a:pt x="2156" y="147"/>
                      <a:pt x="1968" y="84"/>
                    </a:cubicBezTo>
                    <a:cubicBezTo>
                      <a:pt x="1800" y="42"/>
                      <a:pt x="1612" y="0"/>
                      <a:pt x="14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0"/>
              <p:cNvSpPr/>
              <p:nvPr/>
            </p:nvSpPr>
            <p:spPr>
              <a:xfrm>
                <a:off x="11620200" y="3782475"/>
                <a:ext cx="56000" cy="111975"/>
              </a:xfrm>
              <a:custGeom>
                <a:rect b="b" l="l" r="r" t="t"/>
                <a:pathLst>
                  <a:path extrusionOk="0" h="4479" w="2240">
                    <a:moveTo>
                      <a:pt x="1" y="1"/>
                    </a:moveTo>
                    <a:lnTo>
                      <a:pt x="1" y="4479"/>
                    </a:lnTo>
                    <a:lnTo>
                      <a:pt x="2240" y="4479"/>
                    </a:lnTo>
                    <a:lnTo>
                      <a:pt x="2240" y="3725"/>
                    </a:lnTo>
                    <a:lnTo>
                      <a:pt x="859" y="3725"/>
                    </a:lnTo>
                    <a:lnTo>
                      <a:pt x="8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 name="Google Shape;1571;p40"/>
            <p:cNvSpPr/>
            <p:nvPr/>
          </p:nvSpPr>
          <p:spPr>
            <a:xfrm>
              <a:off x="4481325" y="3569950"/>
              <a:ext cx="181022" cy="172246"/>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0"/>
            <p:cNvSpPr/>
            <p:nvPr/>
          </p:nvSpPr>
          <p:spPr>
            <a:xfrm>
              <a:off x="4337099"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0"/>
            <p:cNvSpPr/>
            <p:nvPr/>
          </p:nvSpPr>
          <p:spPr>
            <a:xfrm>
              <a:off x="4701524"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7" name="Shape 1577"/>
        <p:cNvGrpSpPr/>
        <p:nvPr/>
      </p:nvGrpSpPr>
      <p:grpSpPr>
        <a:xfrm>
          <a:off x="0" y="0"/>
          <a:ext cx="0" cy="0"/>
          <a:chOff x="0" y="0"/>
          <a:chExt cx="0" cy="0"/>
        </a:xfrm>
      </p:grpSpPr>
      <p:sp>
        <p:nvSpPr>
          <p:cNvPr id="1578" name="Google Shape;1578;p41"/>
          <p:cNvSpPr txBox="1"/>
          <p:nvPr>
            <p:ph type="title"/>
          </p:nvPr>
        </p:nvSpPr>
        <p:spPr>
          <a:xfrm>
            <a:off x="885825" y="1058500"/>
            <a:ext cx="7364100" cy="62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PRIMARY SCHOOL CERTIFICATE</a:t>
            </a:r>
            <a:endParaRPr/>
          </a:p>
        </p:txBody>
      </p:sp>
      <p:sp>
        <p:nvSpPr>
          <p:cNvPr id="1579" name="Google Shape;1579;p41"/>
          <p:cNvSpPr txBox="1"/>
          <p:nvPr>
            <p:ph idx="2" type="title"/>
          </p:nvPr>
        </p:nvSpPr>
        <p:spPr>
          <a:xfrm>
            <a:off x="2818800" y="1887929"/>
            <a:ext cx="3506400" cy="40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Sam Smith</a:t>
            </a:r>
            <a:endParaRPr/>
          </a:p>
        </p:txBody>
      </p:sp>
      <p:sp>
        <p:nvSpPr>
          <p:cNvPr id="1580" name="Google Shape;1580;p41"/>
          <p:cNvSpPr txBox="1"/>
          <p:nvPr>
            <p:ph idx="1" type="subTitle"/>
          </p:nvPr>
        </p:nvSpPr>
        <p:spPr>
          <a:xfrm>
            <a:off x="3016850" y="2461145"/>
            <a:ext cx="3110100" cy="75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cxnSp>
        <p:nvCxnSpPr>
          <p:cNvPr id="1581" name="Google Shape;1581;p41"/>
          <p:cNvCxnSpPr/>
          <p:nvPr/>
        </p:nvCxnSpPr>
        <p:spPr>
          <a:xfrm>
            <a:off x="2770400" y="2403882"/>
            <a:ext cx="3594900" cy="0"/>
          </a:xfrm>
          <a:prstGeom prst="straightConnector1">
            <a:avLst/>
          </a:prstGeom>
          <a:noFill/>
          <a:ln cap="flat" cmpd="sng" w="19050">
            <a:solidFill>
              <a:schemeClr val="dk2"/>
            </a:solidFill>
            <a:prstDash val="solid"/>
            <a:round/>
            <a:headEnd len="med" w="med" type="none"/>
            <a:tailEnd len="med" w="med" type="none"/>
          </a:ln>
        </p:spPr>
      </p:cxnSp>
      <p:sp>
        <p:nvSpPr>
          <p:cNvPr id="1582" name="Google Shape;1582;p41"/>
          <p:cNvSpPr/>
          <p:nvPr/>
        </p:nvSpPr>
        <p:spPr>
          <a:xfrm>
            <a:off x="7279497" y="2211512"/>
            <a:ext cx="781312" cy="882285"/>
          </a:xfrm>
          <a:custGeom>
            <a:rect b="b" l="l" r="r" t="t"/>
            <a:pathLst>
              <a:path extrusionOk="0" h="25165" w="22285">
                <a:moveTo>
                  <a:pt x="5755" y="18941"/>
                </a:moveTo>
                <a:cubicBezTo>
                  <a:pt x="6299" y="19339"/>
                  <a:pt x="6780" y="19799"/>
                  <a:pt x="7240" y="20301"/>
                </a:cubicBezTo>
                <a:cubicBezTo>
                  <a:pt x="7115" y="20845"/>
                  <a:pt x="6926" y="21389"/>
                  <a:pt x="6717" y="21891"/>
                </a:cubicBezTo>
                <a:cubicBezTo>
                  <a:pt x="6362" y="21201"/>
                  <a:pt x="5566" y="20552"/>
                  <a:pt x="4981" y="20217"/>
                </a:cubicBezTo>
                <a:cubicBezTo>
                  <a:pt x="5273" y="19799"/>
                  <a:pt x="5504" y="19359"/>
                  <a:pt x="5755" y="18941"/>
                </a:cubicBezTo>
                <a:close/>
                <a:moveTo>
                  <a:pt x="3957" y="18032"/>
                </a:moveTo>
                <a:cubicBezTo>
                  <a:pt x="4484" y="18032"/>
                  <a:pt x="5107" y="18486"/>
                  <a:pt x="5483" y="18753"/>
                </a:cubicBezTo>
                <a:cubicBezTo>
                  <a:pt x="5232" y="19213"/>
                  <a:pt x="5001" y="19673"/>
                  <a:pt x="4709" y="20092"/>
                </a:cubicBezTo>
                <a:cubicBezTo>
                  <a:pt x="4646" y="20113"/>
                  <a:pt x="4583" y="20113"/>
                  <a:pt x="4541" y="20175"/>
                </a:cubicBezTo>
                <a:cubicBezTo>
                  <a:pt x="4395" y="20322"/>
                  <a:pt x="4374" y="20385"/>
                  <a:pt x="4374" y="20573"/>
                </a:cubicBezTo>
                <a:cubicBezTo>
                  <a:pt x="4360" y="20740"/>
                  <a:pt x="4476" y="20824"/>
                  <a:pt x="4599" y="20824"/>
                </a:cubicBezTo>
                <a:cubicBezTo>
                  <a:pt x="4660" y="20824"/>
                  <a:pt x="4723" y="20803"/>
                  <a:pt x="4771" y="20761"/>
                </a:cubicBezTo>
                <a:cubicBezTo>
                  <a:pt x="4834" y="20803"/>
                  <a:pt x="4939" y="20845"/>
                  <a:pt x="5085" y="20908"/>
                </a:cubicBezTo>
                <a:cubicBezTo>
                  <a:pt x="5253" y="21033"/>
                  <a:pt x="5399" y="21180"/>
                  <a:pt x="5566" y="21326"/>
                </a:cubicBezTo>
                <a:cubicBezTo>
                  <a:pt x="5818" y="21619"/>
                  <a:pt x="6843" y="22644"/>
                  <a:pt x="5587" y="22770"/>
                </a:cubicBezTo>
                <a:cubicBezTo>
                  <a:pt x="5580" y="22771"/>
                  <a:pt x="5573" y="22771"/>
                  <a:pt x="5566" y="22771"/>
                </a:cubicBezTo>
                <a:cubicBezTo>
                  <a:pt x="5041" y="22771"/>
                  <a:pt x="4183" y="21257"/>
                  <a:pt x="3976" y="20803"/>
                </a:cubicBezTo>
                <a:cubicBezTo>
                  <a:pt x="3788" y="20447"/>
                  <a:pt x="3077" y="18543"/>
                  <a:pt x="3474" y="18209"/>
                </a:cubicBezTo>
                <a:cubicBezTo>
                  <a:pt x="3616" y="18083"/>
                  <a:pt x="3781" y="18032"/>
                  <a:pt x="3957" y="18032"/>
                </a:cubicBezTo>
                <a:close/>
                <a:moveTo>
                  <a:pt x="19857" y="633"/>
                </a:moveTo>
                <a:cubicBezTo>
                  <a:pt x="20422" y="675"/>
                  <a:pt x="21008" y="1114"/>
                  <a:pt x="21594" y="1972"/>
                </a:cubicBezTo>
                <a:cubicBezTo>
                  <a:pt x="21468" y="2307"/>
                  <a:pt x="21301" y="2621"/>
                  <a:pt x="21092" y="2893"/>
                </a:cubicBezTo>
                <a:cubicBezTo>
                  <a:pt x="20820" y="3269"/>
                  <a:pt x="20506" y="3604"/>
                  <a:pt x="20213" y="3981"/>
                </a:cubicBezTo>
                <a:cubicBezTo>
                  <a:pt x="19606" y="4734"/>
                  <a:pt x="19083" y="5550"/>
                  <a:pt x="18560" y="6345"/>
                </a:cubicBezTo>
                <a:cubicBezTo>
                  <a:pt x="17242" y="8312"/>
                  <a:pt x="15903" y="10258"/>
                  <a:pt x="14710" y="12308"/>
                </a:cubicBezTo>
                <a:cubicBezTo>
                  <a:pt x="13999" y="13543"/>
                  <a:pt x="13371" y="14798"/>
                  <a:pt x="12806" y="16074"/>
                </a:cubicBezTo>
                <a:cubicBezTo>
                  <a:pt x="12743" y="16074"/>
                  <a:pt x="12680" y="16074"/>
                  <a:pt x="12618" y="16116"/>
                </a:cubicBezTo>
                <a:cubicBezTo>
                  <a:pt x="12492" y="16200"/>
                  <a:pt x="12534" y="16367"/>
                  <a:pt x="12660" y="16388"/>
                </a:cubicBezTo>
                <a:cubicBezTo>
                  <a:pt x="12597" y="16514"/>
                  <a:pt x="12555" y="16639"/>
                  <a:pt x="12492" y="16744"/>
                </a:cubicBezTo>
                <a:cubicBezTo>
                  <a:pt x="12429" y="16681"/>
                  <a:pt x="12346" y="16618"/>
                  <a:pt x="12262" y="16556"/>
                </a:cubicBezTo>
                <a:cubicBezTo>
                  <a:pt x="12250" y="16548"/>
                  <a:pt x="12237" y="16545"/>
                  <a:pt x="12223" y="16545"/>
                </a:cubicBezTo>
                <a:cubicBezTo>
                  <a:pt x="12159" y="16545"/>
                  <a:pt x="12081" y="16613"/>
                  <a:pt x="12116" y="16681"/>
                </a:cubicBezTo>
                <a:cubicBezTo>
                  <a:pt x="12157" y="16828"/>
                  <a:pt x="12220" y="16995"/>
                  <a:pt x="12346" y="17100"/>
                </a:cubicBezTo>
                <a:cubicBezTo>
                  <a:pt x="12283" y="17267"/>
                  <a:pt x="12199" y="17434"/>
                  <a:pt x="12136" y="17602"/>
                </a:cubicBezTo>
                <a:cubicBezTo>
                  <a:pt x="12053" y="17539"/>
                  <a:pt x="11969" y="17455"/>
                  <a:pt x="11885" y="17372"/>
                </a:cubicBezTo>
                <a:cubicBezTo>
                  <a:pt x="11865" y="17357"/>
                  <a:pt x="11844" y="17350"/>
                  <a:pt x="11824" y="17350"/>
                </a:cubicBezTo>
                <a:cubicBezTo>
                  <a:pt x="11760" y="17350"/>
                  <a:pt x="11707" y="17418"/>
                  <a:pt x="11739" y="17497"/>
                </a:cubicBezTo>
                <a:cubicBezTo>
                  <a:pt x="11802" y="17623"/>
                  <a:pt x="11885" y="17811"/>
                  <a:pt x="11990" y="17937"/>
                </a:cubicBezTo>
                <a:cubicBezTo>
                  <a:pt x="11948" y="18062"/>
                  <a:pt x="11885" y="18188"/>
                  <a:pt x="11844" y="18292"/>
                </a:cubicBezTo>
                <a:cubicBezTo>
                  <a:pt x="11802" y="18250"/>
                  <a:pt x="11739" y="18188"/>
                  <a:pt x="11718" y="18125"/>
                </a:cubicBezTo>
                <a:cubicBezTo>
                  <a:pt x="11592" y="17958"/>
                  <a:pt x="11467" y="17832"/>
                  <a:pt x="11320" y="17706"/>
                </a:cubicBezTo>
                <a:cubicBezTo>
                  <a:pt x="11306" y="17697"/>
                  <a:pt x="11290" y="17693"/>
                  <a:pt x="11274" y="17693"/>
                </a:cubicBezTo>
                <a:cubicBezTo>
                  <a:pt x="11218" y="17693"/>
                  <a:pt x="11162" y="17742"/>
                  <a:pt x="11195" y="17790"/>
                </a:cubicBezTo>
                <a:cubicBezTo>
                  <a:pt x="11320" y="17978"/>
                  <a:pt x="11383" y="18167"/>
                  <a:pt x="11488" y="18355"/>
                </a:cubicBezTo>
                <a:cubicBezTo>
                  <a:pt x="11551" y="18460"/>
                  <a:pt x="11613" y="18564"/>
                  <a:pt x="11718" y="18648"/>
                </a:cubicBezTo>
                <a:cubicBezTo>
                  <a:pt x="11676" y="18753"/>
                  <a:pt x="11634" y="18857"/>
                  <a:pt x="11592" y="18962"/>
                </a:cubicBezTo>
                <a:cubicBezTo>
                  <a:pt x="11572" y="18920"/>
                  <a:pt x="11551" y="18878"/>
                  <a:pt x="11530" y="18836"/>
                </a:cubicBezTo>
                <a:cubicBezTo>
                  <a:pt x="11362" y="18606"/>
                  <a:pt x="11174" y="18355"/>
                  <a:pt x="10923" y="18230"/>
                </a:cubicBezTo>
                <a:cubicBezTo>
                  <a:pt x="10903" y="18218"/>
                  <a:pt x="10884" y="18213"/>
                  <a:pt x="10866" y="18213"/>
                </a:cubicBezTo>
                <a:cubicBezTo>
                  <a:pt x="10786" y="18213"/>
                  <a:pt x="10729" y="18312"/>
                  <a:pt x="10797" y="18397"/>
                </a:cubicBezTo>
                <a:cubicBezTo>
                  <a:pt x="10965" y="18585"/>
                  <a:pt x="11111" y="18815"/>
                  <a:pt x="11237" y="19046"/>
                </a:cubicBezTo>
                <a:cubicBezTo>
                  <a:pt x="11320" y="19171"/>
                  <a:pt x="11362" y="19318"/>
                  <a:pt x="11404" y="19464"/>
                </a:cubicBezTo>
                <a:cubicBezTo>
                  <a:pt x="11362" y="19611"/>
                  <a:pt x="11299" y="19757"/>
                  <a:pt x="11237" y="19903"/>
                </a:cubicBezTo>
                <a:cubicBezTo>
                  <a:pt x="11174" y="19799"/>
                  <a:pt x="11111" y="19715"/>
                  <a:pt x="11048" y="19631"/>
                </a:cubicBezTo>
                <a:cubicBezTo>
                  <a:pt x="10818" y="19318"/>
                  <a:pt x="10546" y="18962"/>
                  <a:pt x="10191" y="18795"/>
                </a:cubicBezTo>
                <a:cubicBezTo>
                  <a:pt x="10171" y="18783"/>
                  <a:pt x="10152" y="18778"/>
                  <a:pt x="10134" y="18778"/>
                </a:cubicBezTo>
                <a:cubicBezTo>
                  <a:pt x="10060" y="18778"/>
                  <a:pt x="10014" y="18873"/>
                  <a:pt x="10065" y="18941"/>
                </a:cubicBezTo>
                <a:cubicBezTo>
                  <a:pt x="10316" y="19234"/>
                  <a:pt x="10567" y="19527"/>
                  <a:pt x="10776" y="19841"/>
                </a:cubicBezTo>
                <a:cubicBezTo>
                  <a:pt x="10881" y="20029"/>
                  <a:pt x="10986" y="20217"/>
                  <a:pt x="11069" y="20427"/>
                </a:cubicBezTo>
                <a:lnTo>
                  <a:pt x="10902" y="20929"/>
                </a:lnTo>
                <a:cubicBezTo>
                  <a:pt x="10546" y="20259"/>
                  <a:pt x="10002" y="19673"/>
                  <a:pt x="9458" y="19150"/>
                </a:cubicBezTo>
                <a:cubicBezTo>
                  <a:pt x="9449" y="19141"/>
                  <a:pt x="9438" y="19137"/>
                  <a:pt x="9428" y="19137"/>
                </a:cubicBezTo>
                <a:cubicBezTo>
                  <a:pt x="9393" y="19137"/>
                  <a:pt x="9363" y="19185"/>
                  <a:pt x="9395" y="19234"/>
                </a:cubicBezTo>
                <a:cubicBezTo>
                  <a:pt x="9939" y="19903"/>
                  <a:pt x="10442" y="20615"/>
                  <a:pt x="10735" y="21431"/>
                </a:cubicBezTo>
                <a:cubicBezTo>
                  <a:pt x="10630" y="21724"/>
                  <a:pt x="10525" y="22017"/>
                  <a:pt x="10421" y="22310"/>
                </a:cubicBezTo>
                <a:cubicBezTo>
                  <a:pt x="9877" y="20824"/>
                  <a:pt x="8872" y="19611"/>
                  <a:pt x="7701" y="18523"/>
                </a:cubicBezTo>
                <a:cubicBezTo>
                  <a:pt x="7691" y="18513"/>
                  <a:pt x="7680" y="18509"/>
                  <a:pt x="7670" y="18509"/>
                </a:cubicBezTo>
                <a:cubicBezTo>
                  <a:pt x="7635" y="18509"/>
                  <a:pt x="7606" y="18553"/>
                  <a:pt x="7638" y="18585"/>
                </a:cubicBezTo>
                <a:cubicBezTo>
                  <a:pt x="8726" y="19903"/>
                  <a:pt x="9814" y="21138"/>
                  <a:pt x="10253" y="22791"/>
                </a:cubicBezTo>
                <a:cubicBezTo>
                  <a:pt x="10170" y="23000"/>
                  <a:pt x="10107" y="23188"/>
                  <a:pt x="10023" y="23398"/>
                </a:cubicBezTo>
                <a:cubicBezTo>
                  <a:pt x="10002" y="23272"/>
                  <a:pt x="9960" y="23126"/>
                  <a:pt x="9898" y="23000"/>
                </a:cubicBezTo>
                <a:cubicBezTo>
                  <a:pt x="9333" y="21515"/>
                  <a:pt x="7742" y="19862"/>
                  <a:pt x="6571" y="18878"/>
                </a:cubicBezTo>
                <a:cubicBezTo>
                  <a:pt x="6152" y="18523"/>
                  <a:pt x="5211" y="17706"/>
                  <a:pt x="4353" y="17414"/>
                </a:cubicBezTo>
                <a:cubicBezTo>
                  <a:pt x="5001" y="16953"/>
                  <a:pt x="5525" y="16137"/>
                  <a:pt x="5943" y="15677"/>
                </a:cubicBezTo>
                <a:cubicBezTo>
                  <a:pt x="7450" y="14024"/>
                  <a:pt x="9144" y="12580"/>
                  <a:pt x="10651" y="10927"/>
                </a:cubicBezTo>
                <a:cubicBezTo>
                  <a:pt x="12283" y="9149"/>
                  <a:pt x="14020" y="7475"/>
                  <a:pt x="15673" y="5696"/>
                </a:cubicBezTo>
                <a:cubicBezTo>
                  <a:pt x="16300" y="5027"/>
                  <a:pt x="16949" y="4357"/>
                  <a:pt x="17514" y="3625"/>
                </a:cubicBezTo>
                <a:cubicBezTo>
                  <a:pt x="18288" y="2621"/>
                  <a:pt x="18853" y="1428"/>
                  <a:pt x="19857" y="633"/>
                </a:cubicBezTo>
                <a:close/>
                <a:moveTo>
                  <a:pt x="17744" y="2390"/>
                </a:moveTo>
                <a:lnTo>
                  <a:pt x="17744" y="2390"/>
                </a:lnTo>
                <a:cubicBezTo>
                  <a:pt x="17325" y="2955"/>
                  <a:pt x="16928" y="3541"/>
                  <a:pt x="16468" y="4043"/>
                </a:cubicBezTo>
                <a:cubicBezTo>
                  <a:pt x="14940" y="5801"/>
                  <a:pt x="13266" y="7391"/>
                  <a:pt x="11655" y="9065"/>
                </a:cubicBezTo>
                <a:cubicBezTo>
                  <a:pt x="10044" y="10760"/>
                  <a:pt x="8496" y="12476"/>
                  <a:pt x="6822" y="14108"/>
                </a:cubicBezTo>
                <a:cubicBezTo>
                  <a:pt x="6090" y="14819"/>
                  <a:pt x="4876" y="16765"/>
                  <a:pt x="3788" y="17309"/>
                </a:cubicBezTo>
                <a:cubicBezTo>
                  <a:pt x="3641" y="17309"/>
                  <a:pt x="3474" y="17330"/>
                  <a:pt x="3349" y="17414"/>
                </a:cubicBezTo>
                <a:cubicBezTo>
                  <a:pt x="2365" y="17958"/>
                  <a:pt x="2972" y="19862"/>
                  <a:pt x="3265" y="20594"/>
                </a:cubicBezTo>
                <a:cubicBezTo>
                  <a:pt x="3641" y="21536"/>
                  <a:pt x="4374" y="22749"/>
                  <a:pt x="5315" y="23251"/>
                </a:cubicBezTo>
                <a:cubicBezTo>
                  <a:pt x="5528" y="23369"/>
                  <a:pt x="5769" y="23435"/>
                  <a:pt x="5997" y="23435"/>
                </a:cubicBezTo>
                <a:cubicBezTo>
                  <a:pt x="6419" y="23435"/>
                  <a:pt x="6796" y="23209"/>
                  <a:pt x="6864" y="22665"/>
                </a:cubicBezTo>
                <a:cubicBezTo>
                  <a:pt x="6885" y="22582"/>
                  <a:pt x="6864" y="22498"/>
                  <a:pt x="6864" y="22414"/>
                </a:cubicBezTo>
                <a:cubicBezTo>
                  <a:pt x="7240" y="21933"/>
                  <a:pt x="7512" y="21368"/>
                  <a:pt x="7638" y="20761"/>
                </a:cubicBezTo>
                <a:cubicBezTo>
                  <a:pt x="7763" y="20929"/>
                  <a:pt x="7910" y="21075"/>
                  <a:pt x="8035" y="21243"/>
                </a:cubicBezTo>
                <a:cubicBezTo>
                  <a:pt x="8684" y="22038"/>
                  <a:pt x="10651" y="24360"/>
                  <a:pt x="8642" y="24758"/>
                </a:cubicBezTo>
                <a:cubicBezTo>
                  <a:pt x="8555" y="24776"/>
                  <a:pt x="8461" y="24784"/>
                  <a:pt x="8364" y="24784"/>
                </a:cubicBezTo>
                <a:cubicBezTo>
                  <a:pt x="7666" y="24784"/>
                  <a:pt x="6745" y="24366"/>
                  <a:pt x="6194" y="24109"/>
                </a:cubicBezTo>
                <a:cubicBezTo>
                  <a:pt x="4604" y="23356"/>
                  <a:pt x="2909" y="22038"/>
                  <a:pt x="1821" y="20657"/>
                </a:cubicBezTo>
                <a:cubicBezTo>
                  <a:pt x="1633" y="20385"/>
                  <a:pt x="587" y="19129"/>
                  <a:pt x="628" y="18836"/>
                </a:cubicBezTo>
                <a:cubicBezTo>
                  <a:pt x="628" y="18815"/>
                  <a:pt x="1382" y="18334"/>
                  <a:pt x="1465" y="18250"/>
                </a:cubicBezTo>
                <a:cubicBezTo>
                  <a:pt x="1947" y="17832"/>
                  <a:pt x="2365" y="17372"/>
                  <a:pt x="2784" y="16890"/>
                </a:cubicBezTo>
                <a:cubicBezTo>
                  <a:pt x="4541" y="14945"/>
                  <a:pt x="6299" y="12999"/>
                  <a:pt x="8119" y="11095"/>
                </a:cubicBezTo>
                <a:cubicBezTo>
                  <a:pt x="11132" y="7956"/>
                  <a:pt x="14605" y="5341"/>
                  <a:pt x="17744" y="2390"/>
                </a:cubicBezTo>
                <a:close/>
                <a:moveTo>
                  <a:pt x="19895" y="0"/>
                </a:moveTo>
                <a:cubicBezTo>
                  <a:pt x="19875" y="0"/>
                  <a:pt x="19855" y="8"/>
                  <a:pt x="19836" y="26"/>
                </a:cubicBezTo>
                <a:cubicBezTo>
                  <a:pt x="19753" y="110"/>
                  <a:pt x="19648" y="193"/>
                  <a:pt x="19543" y="298"/>
                </a:cubicBezTo>
                <a:cubicBezTo>
                  <a:pt x="19292" y="444"/>
                  <a:pt x="19041" y="654"/>
                  <a:pt x="18790" y="884"/>
                </a:cubicBezTo>
                <a:cubicBezTo>
                  <a:pt x="18748" y="905"/>
                  <a:pt x="18769" y="947"/>
                  <a:pt x="18769" y="968"/>
                </a:cubicBezTo>
                <a:cubicBezTo>
                  <a:pt x="15756" y="3604"/>
                  <a:pt x="12639" y="6136"/>
                  <a:pt x="9751" y="8898"/>
                </a:cubicBezTo>
                <a:cubicBezTo>
                  <a:pt x="8161" y="10404"/>
                  <a:pt x="6634" y="11994"/>
                  <a:pt x="5127" y="13605"/>
                </a:cubicBezTo>
                <a:cubicBezTo>
                  <a:pt x="3537" y="15321"/>
                  <a:pt x="2051" y="17246"/>
                  <a:pt x="168" y="18669"/>
                </a:cubicBezTo>
                <a:cubicBezTo>
                  <a:pt x="1" y="18774"/>
                  <a:pt x="22" y="19004"/>
                  <a:pt x="210" y="19087"/>
                </a:cubicBezTo>
                <a:cubicBezTo>
                  <a:pt x="880" y="19318"/>
                  <a:pt x="1172" y="20385"/>
                  <a:pt x="1549" y="20908"/>
                </a:cubicBezTo>
                <a:cubicBezTo>
                  <a:pt x="2219" y="21828"/>
                  <a:pt x="3202" y="22561"/>
                  <a:pt x="4060" y="23272"/>
                </a:cubicBezTo>
                <a:cubicBezTo>
                  <a:pt x="4876" y="23942"/>
                  <a:pt x="5755" y="24465"/>
                  <a:pt x="6738" y="24841"/>
                </a:cubicBezTo>
                <a:cubicBezTo>
                  <a:pt x="7235" y="25040"/>
                  <a:pt x="7829" y="25165"/>
                  <a:pt x="8378" y="25165"/>
                </a:cubicBezTo>
                <a:cubicBezTo>
                  <a:pt x="9100" y="25165"/>
                  <a:pt x="9744" y="24949"/>
                  <a:pt x="9981" y="24402"/>
                </a:cubicBezTo>
                <a:cubicBezTo>
                  <a:pt x="10379" y="23837"/>
                  <a:pt x="10588" y="23000"/>
                  <a:pt x="10839" y="22414"/>
                </a:cubicBezTo>
                <a:cubicBezTo>
                  <a:pt x="10902" y="22247"/>
                  <a:pt x="10965" y="22080"/>
                  <a:pt x="11027" y="21912"/>
                </a:cubicBezTo>
                <a:cubicBezTo>
                  <a:pt x="11132" y="21891"/>
                  <a:pt x="11216" y="21808"/>
                  <a:pt x="11174" y="21703"/>
                </a:cubicBezTo>
                <a:cubicBezTo>
                  <a:pt x="11174" y="21661"/>
                  <a:pt x="11174" y="21640"/>
                  <a:pt x="11153" y="21619"/>
                </a:cubicBezTo>
                <a:lnTo>
                  <a:pt x="11446" y="20866"/>
                </a:lnTo>
                <a:cubicBezTo>
                  <a:pt x="11530" y="20866"/>
                  <a:pt x="11592" y="20803"/>
                  <a:pt x="11592" y="20719"/>
                </a:cubicBezTo>
                <a:cubicBezTo>
                  <a:pt x="11592" y="20678"/>
                  <a:pt x="11572" y="20636"/>
                  <a:pt x="11572" y="20594"/>
                </a:cubicBezTo>
                <a:cubicBezTo>
                  <a:pt x="12053" y="19380"/>
                  <a:pt x="12534" y="18188"/>
                  <a:pt x="13057" y="16995"/>
                </a:cubicBezTo>
                <a:cubicBezTo>
                  <a:pt x="14480" y="13752"/>
                  <a:pt x="16363" y="10781"/>
                  <a:pt x="18351" y="7872"/>
                </a:cubicBezTo>
                <a:cubicBezTo>
                  <a:pt x="19292" y="6512"/>
                  <a:pt x="20192" y="5110"/>
                  <a:pt x="21175" y="3792"/>
                </a:cubicBezTo>
                <a:cubicBezTo>
                  <a:pt x="21657" y="3165"/>
                  <a:pt x="22284" y="2411"/>
                  <a:pt x="22201" y="1553"/>
                </a:cubicBezTo>
                <a:cubicBezTo>
                  <a:pt x="22138" y="884"/>
                  <a:pt x="21615" y="361"/>
                  <a:pt x="20987" y="131"/>
                </a:cubicBezTo>
                <a:cubicBezTo>
                  <a:pt x="20794" y="51"/>
                  <a:pt x="20608" y="15"/>
                  <a:pt x="20431" y="15"/>
                </a:cubicBezTo>
                <a:cubicBezTo>
                  <a:pt x="20281" y="15"/>
                  <a:pt x="20138" y="41"/>
                  <a:pt x="20004" y="89"/>
                </a:cubicBezTo>
                <a:cubicBezTo>
                  <a:pt x="19989" y="44"/>
                  <a:pt x="19943" y="0"/>
                  <a:pt x="19895"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1"/>
          <p:cNvSpPr/>
          <p:nvPr/>
        </p:nvSpPr>
        <p:spPr>
          <a:xfrm>
            <a:off x="699650" y="2297050"/>
            <a:ext cx="1300825" cy="711210"/>
          </a:xfrm>
          <a:custGeom>
            <a:rect b="b" l="l" r="r" t="t"/>
            <a:pathLst>
              <a:path extrusionOk="0" h="17389" w="31805">
                <a:moveTo>
                  <a:pt x="10379" y="1716"/>
                </a:moveTo>
                <a:cubicBezTo>
                  <a:pt x="10337" y="1758"/>
                  <a:pt x="10274" y="1800"/>
                  <a:pt x="10233" y="1821"/>
                </a:cubicBezTo>
                <a:cubicBezTo>
                  <a:pt x="10212" y="1821"/>
                  <a:pt x="10212" y="1841"/>
                  <a:pt x="10212" y="1841"/>
                </a:cubicBezTo>
                <a:cubicBezTo>
                  <a:pt x="10170" y="1821"/>
                  <a:pt x="10107" y="1800"/>
                  <a:pt x="10065" y="1800"/>
                </a:cubicBezTo>
                <a:cubicBezTo>
                  <a:pt x="10058" y="1798"/>
                  <a:pt x="10051" y="1797"/>
                  <a:pt x="10044" y="1797"/>
                </a:cubicBezTo>
                <a:cubicBezTo>
                  <a:pt x="9978" y="1797"/>
                  <a:pt x="9964" y="1889"/>
                  <a:pt x="10002" y="1946"/>
                </a:cubicBezTo>
                <a:cubicBezTo>
                  <a:pt x="9982" y="1946"/>
                  <a:pt x="9982" y="1967"/>
                  <a:pt x="9982" y="1967"/>
                </a:cubicBezTo>
                <a:cubicBezTo>
                  <a:pt x="9940" y="1988"/>
                  <a:pt x="9877" y="2009"/>
                  <a:pt x="9814" y="2030"/>
                </a:cubicBezTo>
                <a:cubicBezTo>
                  <a:pt x="9835" y="1967"/>
                  <a:pt x="9835" y="1883"/>
                  <a:pt x="9877" y="1821"/>
                </a:cubicBezTo>
                <a:cubicBezTo>
                  <a:pt x="9898" y="1800"/>
                  <a:pt x="9898" y="1758"/>
                  <a:pt x="9877" y="1737"/>
                </a:cubicBezTo>
                <a:cubicBezTo>
                  <a:pt x="10044" y="1737"/>
                  <a:pt x="10212" y="1716"/>
                  <a:pt x="10379" y="1716"/>
                </a:cubicBezTo>
                <a:close/>
                <a:moveTo>
                  <a:pt x="7492" y="2134"/>
                </a:moveTo>
                <a:cubicBezTo>
                  <a:pt x="7345" y="2448"/>
                  <a:pt x="7241" y="2804"/>
                  <a:pt x="7115" y="3097"/>
                </a:cubicBezTo>
                <a:cubicBezTo>
                  <a:pt x="6864" y="3620"/>
                  <a:pt x="6571" y="4101"/>
                  <a:pt x="6278" y="4582"/>
                </a:cubicBezTo>
                <a:cubicBezTo>
                  <a:pt x="6090" y="4436"/>
                  <a:pt x="5901" y="4290"/>
                  <a:pt x="5713" y="4185"/>
                </a:cubicBezTo>
                <a:cubicBezTo>
                  <a:pt x="5023" y="3766"/>
                  <a:pt x="3809" y="3411"/>
                  <a:pt x="3244" y="2720"/>
                </a:cubicBezTo>
                <a:cubicBezTo>
                  <a:pt x="3390" y="2713"/>
                  <a:pt x="3535" y="2711"/>
                  <a:pt x="3679" y="2711"/>
                </a:cubicBezTo>
                <a:cubicBezTo>
                  <a:pt x="3933" y="2711"/>
                  <a:pt x="4184" y="2718"/>
                  <a:pt x="4436" y="2718"/>
                </a:cubicBezTo>
                <a:cubicBezTo>
                  <a:pt x="4882" y="2718"/>
                  <a:pt x="5331" y="2696"/>
                  <a:pt x="5797" y="2574"/>
                </a:cubicBezTo>
                <a:cubicBezTo>
                  <a:pt x="6362" y="2427"/>
                  <a:pt x="6927" y="2281"/>
                  <a:pt x="7492" y="2134"/>
                </a:cubicBezTo>
                <a:close/>
                <a:moveTo>
                  <a:pt x="11750" y="5128"/>
                </a:moveTo>
                <a:cubicBezTo>
                  <a:pt x="12585" y="5128"/>
                  <a:pt x="13435" y="5311"/>
                  <a:pt x="14187" y="5524"/>
                </a:cubicBezTo>
                <a:cubicBezTo>
                  <a:pt x="14982" y="5754"/>
                  <a:pt x="15715" y="6026"/>
                  <a:pt x="16384" y="6361"/>
                </a:cubicBezTo>
                <a:cubicBezTo>
                  <a:pt x="14923" y="5725"/>
                  <a:pt x="13391" y="5343"/>
                  <a:pt x="11754" y="5343"/>
                </a:cubicBezTo>
                <a:cubicBezTo>
                  <a:pt x="11398" y="5343"/>
                  <a:pt x="11038" y="5361"/>
                  <a:pt x="10672" y="5399"/>
                </a:cubicBezTo>
                <a:cubicBezTo>
                  <a:pt x="10421" y="5440"/>
                  <a:pt x="10170" y="5461"/>
                  <a:pt x="9919" y="5524"/>
                </a:cubicBezTo>
                <a:cubicBezTo>
                  <a:pt x="10002" y="5482"/>
                  <a:pt x="10065" y="5440"/>
                  <a:pt x="10128" y="5419"/>
                </a:cubicBezTo>
                <a:cubicBezTo>
                  <a:pt x="10640" y="5210"/>
                  <a:pt x="11191" y="5128"/>
                  <a:pt x="11750" y="5128"/>
                </a:cubicBezTo>
                <a:close/>
                <a:moveTo>
                  <a:pt x="25758" y="6738"/>
                </a:moveTo>
                <a:cubicBezTo>
                  <a:pt x="26553" y="7533"/>
                  <a:pt x="27097" y="8495"/>
                  <a:pt x="27746" y="9395"/>
                </a:cubicBezTo>
                <a:cubicBezTo>
                  <a:pt x="27934" y="9667"/>
                  <a:pt x="28122" y="9960"/>
                  <a:pt x="28290" y="10232"/>
                </a:cubicBezTo>
                <a:cubicBezTo>
                  <a:pt x="27495" y="9269"/>
                  <a:pt x="26741" y="8307"/>
                  <a:pt x="26072" y="7198"/>
                </a:cubicBezTo>
                <a:cubicBezTo>
                  <a:pt x="25967" y="7031"/>
                  <a:pt x="25863" y="6884"/>
                  <a:pt x="25758" y="6738"/>
                </a:cubicBezTo>
                <a:close/>
                <a:moveTo>
                  <a:pt x="7366" y="11299"/>
                </a:moveTo>
                <a:cubicBezTo>
                  <a:pt x="7324" y="11362"/>
                  <a:pt x="7303" y="11404"/>
                  <a:pt x="7261" y="11466"/>
                </a:cubicBezTo>
                <a:cubicBezTo>
                  <a:pt x="7220" y="11404"/>
                  <a:pt x="7178" y="11362"/>
                  <a:pt x="7136" y="11299"/>
                </a:cubicBezTo>
                <a:close/>
                <a:moveTo>
                  <a:pt x="7575" y="11508"/>
                </a:moveTo>
                <a:cubicBezTo>
                  <a:pt x="7596" y="11571"/>
                  <a:pt x="7596" y="11613"/>
                  <a:pt x="7617" y="11676"/>
                </a:cubicBezTo>
                <a:cubicBezTo>
                  <a:pt x="7617" y="11717"/>
                  <a:pt x="7638" y="11759"/>
                  <a:pt x="7638" y="11801"/>
                </a:cubicBezTo>
                <a:cubicBezTo>
                  <a:pt x="7596" y="11780"/>
                  <a:pt x="7554" y="11738"/>
                  <a:pt x="7513" y="11697"/>
                </a:cubicBezTo>
                <a:cubicBezTo>
                  <a:pt x="7533" y="11634"/>
                  <a:pt x="7554" y="11571"/>
                  <a:pt x="7575" y="11508"/>
                </a:cubicBezTo>
                <a:close/>
                <a:moveTo>
                  <a:pt x="7722" y="11299"/>
                </a:moveTo>
                <a:cubicBezTo>
                  <a:pt x="7910" y="11320"/>
                  <a:pt x="8098" y="11320"/>
                  <a:pt x="8308" y="11341"/>
                </a:cubicBezTo>
                <a:cubicBezTo>
                  <a:pt x="8287" y="11425"/>
                  <a:pt x="8266" y="11487"/>
                  <a:pt x="8245" y="11571"/>
                </a:cubicBezTo>
                <a:cubicBezTo>
                  <a:pt x="8203" y="11697"/>
                  <a:pt x="8119" y="11927"/>
                  <a:pt x="8161" y="12073"/>
                </a:cubicBezTo>
                <a:cubicBezTo>
                  <a:pt x="8191" y="12123"/>
                  <a:pt x="8230" y="12144"/>
                  <a:pt x="8269" y="12144"/>
                </a:cubicBezTo>
                <a:cubicBezTo>
                  <a:pt x="8313" y="12144"/>
                  <a:pt x="8358" y="12117"/>
                  <a:pt x="8391" y="12073"/>
                </a:cubicBezTo>
                <a:cubicBezTo>
                  <a:pt x="8433" y="11989"/>
                  <a:pt x="8433" y="11885"/>
                  <a:pt x="8433" y="11801"/>
                </a:cubicBezTo>
                <a:cubicBezTo>
                  <a:pt x="8454" y="11697"/>
                  <a:pt x="8475" y="11571"/>
                  <a:pt x="8475" y="11445"/>
                </a:cubicBezTo>
                <a:cubicBezTo>
                  <a:pt x="8475" y="11425"/>
                  <a:pt x="8496" y="11404"/>
                  <a:pt x="8496" y="11362"/>
                </a:cubicBezTo>
                <a:cubicBezTo>
                  <a:pt x="8621" y="11383"/>
                  <a:pt x="8747" y="11404"/>
                  <a:pt x="8873" y="11404"/>
                </a:cubicBezTo>
                <a:cubicBezTo>
                  <a:pt x="8831" y="11508"/>
                  <a:pt x="8810" y="11592"/>
                  <a:pt x="8768" y="11697"/>
                </a:cubicBezTo>
                <a:cubicBezTo>
                  <a:pt x="8726" y="11843"/>
                  <a:pt x="8621" y="12031"/>
                  <a:pt x="8621" y="12199"/>
                </a:cubicBezTo>
                <a:cubicBezTo>
                  <a:pt x="8621" y="12261"/>
                  <a:pt x="8642" y="12324"/>
                  <a:pt x="8684" y="12345"/>
                </a:cubicBezTo>
                <a:cubicBezTo>
                  <a:pt x="8706" y="12355"/>
                  <a:pt x="8726" y="12359"/>
                  <a:pt x="8744" y="12359"/>
                </a:cubicBezTo>
                <a:cubicBezTo>
                  <a:pt x="8922" y="12359"/>
                  <a:pt x="8960" y="11936"/>
                  <a:pt x="8998" y="11822"/>
                </a:cubicBezTo>
                <a:cubicBezTo>
                  <a:pt x="9040" y="11697"/>
                  <a:pt x="9061" y="11571"/>
                  <a:pt x="9061" y="11445"/>
                </a:cubicBezTo>
                <a:cubicBezTo>
                  <a:pt x="9145" y="11445"/>
                  <a:pt x="9228" y="11466"/>
                  <a:pt x="9312" y="11487"/>
                </a:cubicBezTo>
                <a:cubicBezTo>
                  <a:pt x="9270" y="11634"/>
                  <a:pt x="9145" y="11927"/>
                  <a:pt x="9103" y="12010"/>
                </a:cubicBezTo>
                <a:cubicBezTo>
                  <a:pt x="9040" y="12199"/>
                  <a:pt x="8956" y="12408"/>
                  <a:pt x="8935" y="12596"/>
                </a:cubicBezTo>
                <a:cubicBezTo>
                  <a:pt x="8538" y="12387"/>
                  <a:pt x="8140" y="12157"/>
                  <a:pt x="7764" y="11906"/>
                </a:cubicBezTo>
                <a:cubicBezTo>
                  <a:pt x="7805" y="11906"/>
                  <a:pt x="7826" y="11885"/>
                  <a:pt x="7826" y="11843"/>
                </a:cubicBezTo>
                <a:cubicBezTo>
                  <a:pt x="7826" y="11843"/>
                  <a:pt x="7868" y="11780"/>
                  <a:pt x="7868" y="11759"/>
                </a:cubicBezTo>
                <a:cubicBezTo>
                  <a:pt x="7868" y="11697"/>
                  <a:pt x="7847" y="11655"/>
                  <a:pt x="7826" y="11613"/>
                </a:cubicBezTo>
                <a:cubicBezTo>
                  <a:pt x="7805" y="11508"/>
                  <a:pt x="7785" y="11404"/>
                  <a:pt x="7722" y="11299"/>
                </a:cubicBezTo>
                <a:close/>
                <a:moveTo>
                  <a:pt x="9458" y="11508"/>
                </a:moveTo>
                <a:lnTo>
                  <a:pt x="9458" y="11508"/>
                </a:lnTo>
                <a:cubicBezTo>
                  <a:pt x="9584" y="11529"/>
                  <a:pt x="9689" y="11550"/>
                  <a:pt x="9793" y="11571"/>
                </a:cubicBezTo>
                <a:cubicBezTo>
                  <a:pt x="9605" y="11969"/>
                  <a:pt x="9479" y="12408"/>
                  <a:pt x="9396" y="12826"/>
                </a:cubicBezTo>
                <a:cubicBezTo>
                  <a:pt x="9354" y="12805"/>
                  <a:pt x="9291" y="12785"/>
                  <a:pt x="9249" y="12764"/>
                </a:cubicBezTo>
                <a:cubicBezTo>
                  <a:pt x="9249" y="12743"/>
                  <a:pt x="9249" y="12722"/>
                  <a:pt x="9270" y="12701"/>
                </a:cubicBezTo>
                <a:cubicBezTo>
                  <a:pt x="9270" y="12617"/>
                  <a:pt x="9291" y="12513"/>
                  <a:pt x="9312" y="12408"/>
                </a:cubicBezTo>
                <a:cubicBezTo>
                  <a:pt x="9312" y="12387"/>
                  <a:pt x="9312" y="12366"/>
                  <a:pt x="9291" y="12366"/>
                </a:cubicBezTo>
                <a:cubicBezTo>
                  <a:pt x="9354" y="12157"/>
                  <a:pt x="9417" y="11969"/>
                  <a:pt x="9458" y="11759"/>
                </a:cubicBezTo>
                <a:cubicBezTo>
                  <a:pt x="9458" y="11676"/>
                  <a:pt x="9479" y="11592"/>
                  <a:pt x="9458" y="11508"/>
                </a:cubicBezTo>
                <a:close/>
                <a:moveTo>
                  <a:pt x="20088" y="9039"/>
                </a:moveTo>
                <a:lnTo>
                  <a:pt x="20088" y="9039"/>
                </a:lnTo>
                <a:cubicBezTo>
                  <a:pt x="20150" y="9081"/>
                  <a:pt x="20213" y="9144"/>
                  <a:pt x="20297" y="9186"/>
                </a:cubicBezTo>
                <a:cubicBezTo>
                  <a:pt x="21406" y="10044"/>
                  <a:pt x="23163" y="11466"/>
                  <a:pt x="23435" y="13057"/>
                </a:cubicBezTo>
                <a:cubicBezTo>
                  <a:pt x="23184" y="12492"/>
                  <a:pt x="22578" y="12010"/>
                  <a:pt x="22243" y="11592"/>
                </a:cubicBezTo>
                <a:cubicBezTo>
                  <a:pt x="21510" y="10734"/>
                  <a:pt x="20820" y="9855"/>
                  <a:pt x="20088" y="9039"/>
                </a:cubicBezTo>
                <a:close/>
                <a:moveTo>
                  <a:pt x="10044" y="11634"/>
                </a:moveTo>
                <a:cubicBezTo>
                  <a:pt x="10170" y="11655"/>
                  <a:pt x="10316" y="11697"/>
                  <a:pt x="10442" y="11717"/>
                </a:cubicBezTo>
                <a:cubicBezTo>
                  <a:pt x="10316" y="12199"/>
                  <a:pt x="10086" y="12638"/>
                  <a:pt x="9961" y="13119"/>
                </a:cubicBezTo>
                <a:cubicBezTo>
                  <a:pt x="9877" y="13077"/>
                  <a:pt x="9793" y="13036"/>
                  <a:pt x="9710" y="12994"/>
                </a:cubicBezTo>
                <a:cubicBezTo>
                  <a:pt x="9710" y="12994"/>
                  <a:pt x="9710" y="12973"/>
                  <a:pt x="9710" y="12973"/>
                </a:cubicBezTo>
                <a:cubicBezTo>
                  <a:pt x="9814" y="12513"/>
                  <a:pt x="9940" y="12073"/>
                  <a:pt x="10044" y="11634"/>
                </a:cubicBezTo>
                <a:close/>
                <a:moveTo>
                  <a:pt x="10588" y="11759"/>
                </a:moveTo>
                <a:cubicBezTo>
                  <a:pt x="10777" y="11822"/>
                  <a:pt x="10965" y="11864"/>
                  <a:pt x="11153" y="11927"/>
                </a:cubicBezTo>
                <a:cubicBezTo>
                  <a:pt x="11153" y="11969"/>
                  <a:pt x="11111" y="12052"/>
                  <a:pt x="11090" y="12094"/>
                </a:cubicBezTo>
                <a:cubicBezTo>
                  <a:pt x="11049" y="12261"/>
                  <a:pt x="10965" y="12429"/>
                  <a:pt x="10902" y="12596"/>
                </a:cubicBezTo>
                <a:cubicBezTo>
                  <a:pt x="10798" y="12868"/>
                  <a:pt x="10672" y="13140"/>
                  <a:pt x="10588" y="13412"/>
                </a:cubicBezTo>
                <a:cubicBezTo>
                  <a:pt x="10484" y="13370"/>
                  <a:pt x="10379" y="13329"/>
                  <a:pt x="10254" y="13266"/>
                </a:cubicBezTo>
                <a:cubicBezTo>
                  <a:pt x="10421" y="12785"/>
                  <a:pt x="10630" y="12241"/>
                  <a:pt x="10588" y="11759"/>
                </a:cubicBezTo>
                <a:close/>
                <a:moveTo>
                  <a:pt x="11300" y="11969"/>
                </a:moveTo>
                <a:cubicBezTo>
                  <a:pt x="11488" y="12010"/>
                  <a:pt x="11676" y="12073"/>
                  <a:pt x="11865" y="12136"/>
                </a:cubicBezTo>
                <a:cubicBezTo>
                  <a:pt x="11760" y="12450"/>
                  <a:pt x="11634" y="12743"/>
                  <a:pt x="11509" y="13057"/>
                </a:cubicBezTo>
                <a:cubicBezTo>
                  <a:pt x="11425" y="13266"/>
                  <a:pt x="11279" y="13538"/>
                  <a:pt x="11342" y="13768"/>
                </a:cubicBezTo>
                <a:cubicBezTo>
                  <a:pt x="11195" y="13705"/>
                  <a:pt x="11049" y="13621"/>
                  <a:pt x="10902" y="13559"/>
                </a:cubicBezTo>
                <a:cubicBezTo>
                  <a:pt x="10944" y="13433"/>
                  <a:pt x="10986" y="13287"/>
                  <a:pt x="11028" y="13161"/>
                </a:cubicBezTo>
                <a:cubicBezTo>
                  <a:pt x="11153" y="12764"/>
                  <a:pt x="11300" y="12366"/>
                  <a:pt x="11300" y="11969"/>
                </a:cubicBezTo>
                <a:close/>
                <a:moveTo>
                  <a:pt x="12053" y="12199"/>
                </a:moveTo>
                <a:cubicBezTo>
                  <a:pt x="12158" y="12241"/>
                  <a:pt x="12262" y="12261"/>
                  <a:pt x="12388" y="12303"/>
                </a:cubicBezTo>
                <a:cubicBezTo>
                  <a:pt x="12430" y="12596"/>
                  <a:pt x="12241" y="12973"/>
                  <a:pt x="12137" y="13224"/>
                </a:cubicBezTo>
                <a:cubicBezTo>
                  <a:pt x="12053" y="13475"/>
                  <a:pt x="11927" y="13726"/>
                  <a:pt x="11886" y="13998"/>
                </a:cubicBezTo>
                <a:cubicBezTo>
                  <a:pt x="11781" y="13956"/>
                  <a:pt x="11655" y="13914"/>
                  <a:pt x="11551" y="13852"/>
                </a:cubicBezTo>
                <a:cubicBezTo>
                  <a:pt x="11739" y="13642"/>
                  <a:pt x="11781" y="13224"/>
                  <a:pt x="11865" y="12973"/>
                </a:cubicBezTo>
                <a:cubicBezTo>
                  <a:pt x="11948" y="12743"/>
                  <a:pt x="12032" y="12471"/>
                  <a:pt x="12053" y="12199"/>
                </a:cubicBezTo>
                <a:close/>
                <a:moveTo>
                  <a:pt x="12492" y="12345"/>
                </a:moveTo>
                <a:cubicBezTo>
                  <a:pt x="12681" y="12408"/>
                  <a:pt x="12848" y="12471"/>
                  <a:pt x="13036" y="12533"/>
                </a:cubicBezTo>
                <a:cubicBezTo>
                  <a:pt x="13036" y="12826"/>
                  <a:pt x="12827" y="13182"/>
                  <a:pt x="12723" y="13454"/>
                </a:cubicBezTo>
                <a:cubicBezTo>
                  <a:pt x="12639" y="13726"/>
                  <a:pt x="12534" y="13998"/>
                  <a:pt x="12534" y="14270"/>
                </a:cubicBezTo>
                <a:cubicBezTo>
                  <a:pt x="12409" y="14228"/>
                  <a:pt x="12304" y="14166"/>
                  <a:pt x="12178" y="14124"/>
                </a:cubicBezTo>
                <a:cubicBezTo>
                  <a:pt x="12199" y="14124"/>
                  <a:pt x="12199" y="14103"/>
                  <a:pt x="12199" y="14103"/>
                </a:cubicBezTo>
                <a:cubicBezTo>
                  <a:pt x="12220" y="13998"/>
                  <a:pt x="12241" y="13894"/>
                  <a:pt x="12262" y="13810"/>
                </a:cubicBezTo>
                <a:cubicBezTo>
                  <a:pt x="12325" y="13538"/>
                  <a:pt x="12409" y="13266"/>
                  <a:pt x="12471" y="12994"/>
                </a:cubicBezTo>
                <a:cubicBezTo>
                  <a:pt x="12513" y="12785"/>
                  <a:pt x="12555" y="12554"/>
                  <a:pt x="12492" y="12345"/>
                </a:cubicBezTo>
                <a:close/>
                <a:moveTo>
                  <a:pt x="2826" y="14166"/>
                </a:moveTo>
                <a:cubicBezTo>
                  <a:pt x="2867" y="14270"/>
                  <a:pt x="2888" y="14396"/>
                  <a:pt x="2888" y="14521"/>
                </a:cubicBezTo>
                <a:lnTo>
                  <a:pt x="2888" y="14521"/>
                </a:lnTo>
                <a:cubicBezTo>
                  <a:pt x="2888" y="14416"/>
                  <a:pt x="2867" y="14333"/>
                  <a:pt x="2826" y="14249"/>
                </a:cubicBezTo>
                <a:cubicBezTo>
                  <a:pt x="2826" y="14207"/>
                  <a:pt x="2826" y="14186"/>
                  <a:pt x="2826" y="14166"/>
                </a:cubicBezTo>
                <a:close/>
                <a:moveTo>
                  <a:pt x="13141" y="12575"/>
                </a:moveTo>
                <a:cubicBezTo>
                  <a:pt x="13329" y="12638"/>
                  <a:pt x="13539" y="12722"/>
                  <a:pt x="13748" y="12785"/>
                </a:cubicBezTo>
                <a:cubicBezTo>
                  <a:pt x="13727" y="12910"/>
                  <a:pt x="13643" y="13057"/>
                  <a:pt x="13622" y="13161"/>
                </a:cubicBezTo>
                <a:cubicBezTo>
                  <a:pt x="13559" y="13329"/>
                  <a:pt x="13497" y="13496"/>
                  <a:pt x="13455" y="13663"/>
                </a:cubicBezTo>
                <a:cubicBezTo>
                  <a:pt x="13392" y="13852"/>
                  <a:pt x="13329" y="14061"/>
                  <a:pt x="13287" y="14270"/>
                </a:cubicBezTo>
                <a:cubicBezTo>
                  <a:pt x="13246" y="14375"/>
                  <a:pt x="13204" y="14458"/>
                  <a:pt x="13246" y="14563"/>
                </a:cubicBezTo>
                <a:cubicBezTo>
                  <a:pt x="13099" y="14500"/>
                  <a:pt x="12974" y="14458"/>
                  <a:pt x="12827" y="14396"/>
                </a:cubicBezTo>
                <a:cubicBezTo>
                  <a:pt x="12848" y="14375"/>
                  <a:pt x="12869" y="14354"/>
                  <a:pt x="12869" y="14312"/>
                </a:cubicBezTo>
                <a:cubicBezTo>
                  <a:pt x="12890" y="14207"/>
                  <a:pt x="12911" y="14124"/>
                  <a:pt x="12932" y="14019"/>
                </a:cubicBezTo>
                <a:cubicBezTo>
                  <a:pt x="12932" y="13998"/>
                  <a:pt x="12932" y="13998"/>
                  <a:pt x="12932" y="13977"/>
                </a:cubicBezTo>
                <a:cubicBezTo>
                  <a:pt x="13015" y="13517"/>
                  <a:pt x="13225" y="13036"/>
                  <a:pt x="13141" y="12575"/>
                </a:cubicBezTo>
                <a:close/>
                <a:moveTo>
                  <a:pt x="17997" y="725"/>
                </a:moveTo>
                <a:cubicBezTo>
                  <a:pt x="18572" y="725"/>
                  <a:pt x="19132" y="784"/>
                  <a:pt x="19648" y="942"/>
                </a:cubicBezTo>
                <a:cubicBezTo>
                  <a:pt x="21197" y="1423"/>
                  <a:pt x="21971" y="3181"/>
                  <a:pt x="22975" y="4352"/>
                </a:cubicBezTo>
                <a:cubicBezTo>
                  <a:pt x="23435" y="4854"/>
                  <a:pt x="23979" y="5294"/>
                  <a:pt x="24461" y="5775"/>
                </a:cubicBezTo>
                <a:cubicBezTo>
                  <a:pt x="25067" y="6403"/>
                  <a:pt x="25465" y="7135"/>
                  <a:pt x="25925" y="7888"/>
                </a:cubicBezTo>
                <a:cubicBezTo>
                  <a:pt x="26720" y="9248"/>
                  <a:pt x="27746" y="10336"/>
                  <a:pt x="28750" y="11529"/>
                </a:cubicBezTo>
                <a:cubicBezTo>
                  <a:pt x="29378" y="12261"/>
                  <a:pt x="29859" y="13077"/>
                  <a:pt x="30382" y="13894"/>
                </a:cubicBezTo>
                <a:cubicBezTo>
                  <a:pt x="30508" y="14145"/>
                  <a:pt x="30654" y="14417"/>
                  <a:pt x="30801" y="14689"/>
                </a:cubicBezTo>
                <a:cubicBezTo>
                  <a:pt x="30026" y="14479"/>
                  <a:pt x="29127" y="14542"/>
                  <a:pt x="28394" y="14479"/>
                </a:cubicBezTo>
                <a:cubicBezTo>
                  <a:pt x="27767" y="14438"/>
                  <a:pt x="27160" y="14333"/>
                  <a:pt x="26553" y="14228"/>
                </a:cubicBezTo>
                <a:cubicBezTo>
                  <a:pt x="25611" y="13977"/>
                  <a:pt x="24670" y="13684"/>
                  <a:pt x="23770" y="13370"/>
                </a:cubicBezTo>
                <a:cubicBezTo>
                  <a:pt x="23666" y="13036"/>
                  <a:pt x="23666" y="12596"/>
                  <a:pt x="23540" y="12261"/>
                </a:cubicBezTo>
                <a:cubicBezTo>
                  <a:pt x="23310" y="11738"/>
                  <a:pt x="22975" y="11278"/>
                  <a:pt x="22619" y="10839"/>
                </a:cubicBezTo>
                <a:cubicBezTo>
                  <a:pt x="21573" y="9520"/>
                  <a:pt x="20255" y="8516"/>
                  <a:pt x="18853" y="7637"/>
                </a:cubicBezTo>
                <a:cubicBezTo>
                  <a:pt x="18665" y="7533"/>
                  <a:pt x="18497" y="7428"/>
                  <a:pt x="18309" y="7323"/>
                </a:cubicBezTo>
                <a:cubicBezTo>
                  <a:pt x="17598" y="6738"/>
                  <a:pt x="16803" y="6235"/>
                  <a:pt x="15903" y="5859"/>
                </a:cubicBezTo>
                <a:cubicBezTo>
                  <a:pt x="14606" y="5336"/>
                  <a:pt x="13246" y="4875"/>
                  <a:pt x="11823" y="4834"/>
                </a:cubicBezTo>
                <a:cubicBezTo>
                  <a:pt x="11766" y="4832"/>
                  <a:pt x="11710" y="4831"/>
                  <a:pt x="11656" y="4831"/>
                </a:cubicBezTo>
                <a:cubicBezTo>
                  <a:pt x="10593" y="4831"/>
                  <a:pt x="10016" y="5212"/>
                  <a:pt x="9061" y="5650"/>
                </a:cubicBezTo>
                <a:cubicBezTo>
                  <a:pt x="8839" y="5746"/>
                  <a:pt x="8628" y="5788"/>
                  <a:pt x="8426" y="5788"/>
                </a:cubicBezTo>
                <a:cubicBezTo>
                  <a:pt x="7752" y="5788"/>
                  <a:pt x="7176" y="5321"/>
                  <a:pt x="6613" y="4854"/>
                </a:cubicBezTo>
                <a:cubicBezTo>
                  <a:pt x="6676" y="4750"/>
                  <a:pt x="6738" y="4645"/>
                  <a:pt x="6801" y="4541"/>
                </a:cubicBezTo>
                <a:cubicBezTo>
                  <a:pt x="7094" y="4038"/>
                  <a:pt x="7366" y="3557"/>
                  <a:pt x="7596" y="3034"/>
                </a:cubicBezTo>
                <a:cubicBezTo>
                  <a:pt x="7832" y="2461"/>
                  <a:pt x="8041" y="1956"/>
                  <a:pt x="8561" y="1956"/>
                </a:cubicBezTo>
                <a:cubicBezTo>
                  <a:pt x="8687" y="1956"/>
                  <a:pt x="8831" y="1986"/>
                  <a:pt x="8998" y="2051"/>
                </a:cubicBezTo>
                <a:cubicBezTo>
                  <a:pt x="8998" y="2051"/>
                  <a:pt x="8998" y="2072"/>
                  <a:pt x="8998" y="2072"/>
                </a:cubicBezTo>
                <a:cubicBezTo>
                  <a:pt x="9048" y="2206"/>
                  <a:pt x="9152" y="2246"/>
                  <a:pt x="9267" y="2246"/>
                </a:cubicBezTo>
                <a:cubicBezTo>
                  <a:pt x="9295" y="2246"/>
                  <a:pt x="9325" y="2243"/>
                  <a:pt x="9354" y="2239"/>
                </a:cubicBezTo>
                <a:cubicBezTo>
                  <a:pt x="9437" y="2323"/>
                  <a:pt x="9584" y="2386"/>
                  <a:pt x="9689" y="2386"/>
                </a:cubicBezTo>
                <a:cubicBezTo>
                  <a:pt x="9724" y="2392"/>
                  <a:pt x="9759" y="2395"/>
                  <a:pt x="9794" y="2395"/>
                </a:cubicBezTo>
                <a:cubicBezTo>
                  <a:pt x="9988" y="2395"/>
                  <a:pt x="10178" y="2304"/>
                  <a:pt x="10337" y="2197"/>
                </a:cubicBezTo>
                <a:cubicBezTo>
                  <a:pt x="10379" y="2197"/>
                  <a:pt x="10400" y="2176"/>
                  <a:pt x="10421" y="2155"/>
                </a:cubicBezTo>
                <a:cubicBezTo>
                  <a:pt x="10436" y="2158"/>
                  <a:pt x="10451" y="2159"/>
                  <a:pt x="10467" y="2159"/>
                </a:cubicBezTo>
                <a:cubicBezTo>
                  <a:pt x="10597" y="2159"/>
                  <a:pt x="10725" y="2082"/>
                  <a:pt x="10818" y="1988"/>
                </a:cubicBezTo>
                <a:cubicBezTo>
                  <a:pt x="10839" y="1946"/>
                  <a:pt x="10860" y="1883"/>
                  <a:pt x="10839" y="1841"/>
                </a:cubicBezTo>
                <a:cubicBezTo>
                  <a:pt x="10902" y="1779"/>
                  <a:pt x="10986" y="1737"/>
                  <a:pt x="11049" y="1674"/>
                </a:cubicBezTo>
                <a:cubicBezTo>
                  <a:pt x="11070" y="1674"/>
                  <a:pt x="11070" y="1674"/>
                  <a:pt x="11070" y="1653"/>
                </a:cubicBezTo>
                <a:cubicBezTo>
                  <a:pt x="12304" y="1549"/>
                  <a:pt x="13497" y="1318"/>
                  <a:pt x="14710" y="1109"/>
                </a:cubicBezTo>
                <a:cubicBezTo>
                  <a:pt x="15728" y="944"/>
                  <a:pt x="16891" y="725"/>
                  <a:pt x="17997" y="725"/>
                </a:cubicBezTo>
                <a:close/>
                <a:moveTo>
                  <a:pt x="13915" y="12847"/>
                </a:moveTo>
                <a:lnTo>
                  <a:pt x="13915" y="12847"/>
                </a:lnTo>
                <a:cubicBezTo>
                  <a:pt x="14103" y="12931"/>
                  <a:pt x="14292" y="12994"/>
                  <a:pt x="14480" y="13057"/>
                </a:cubicBezTo>
                <a:cubicBezTo>
                  <a:pt x="14292" y="13580"/>
                  <a:pt x="14041" y="14082"/>
                  <a:pt x="13915" y="14626"/>
                </a:cubicBezTo>
                <a:cubicBezTo>
                  <a:pt x="13878" y="14749"/>
                  <a:pt x="13972" y="14822"/>
                  <a:pt x="14073" y="14822"/>
                </a:cubicBezTo>
                <a:cubicBezTo>
                  <a:pt x="14143" y="14822"/>
                  <a:pt x="14216" y="14787"/>
                  <a:pt x="14250" y="14710"/>
                </a:cubicBezTo>
                <a:cubicBezTo>
                  <a:pt x="14375" y="14500"/>
                  <a:pt x="14375" y="14207"/>
                  <a:pt x="14438" y="13956"/>
                </a:cubicBezTo>
                <a:cubicBezTo>
                  <a:pt x="14501" y="13684"/>
                  <a:pt x="14585" y="13391"/>
                  <a:pt x="14627" y="13119"/>
                </a:cubicBezTo>
                <a:lnTo>
                  <a:pt x="14647" y="13119"/>
                </a:lnTo>
                <a:cubicBezTo>
                  <a:pt x="14773" y="13161"/>
                  <a:pt x="14919" y="13224"/>
                  <a:pt x="15045" y="13287"/>
                </a:cubicBezTo>
                <a:cubicBezTo>
                  <a:pt x="14982" y="13601"/>
                  <a:pt x="14919" y="13914"/>
                  <a:pt x="14794" y="14228"/>
                </a:cubicBezTo>
                <a:cubicBezTo>
                  <a:pt x="14689" y="14500"/>
                  <a:pt x="14564" y="14772"/>
                  <a:pt x="14480" y="15044"/>
                </a:cubicBezTo>
                <a:cubicBezTo>
                  <a:pt x="14145" y="14919"/>
                  <a:pt x="13790" y="14772"/>
                  <a:pt x="13455" y="14647"/>
                </a:cubicBezTo>
                <a:cubicBezTo>
                  <a:pt x="13476" y="14626"/>
                  <a:pt x="13518" y="14605"/>
                  <a:pt x="13518" y="14563"/>
                </a:cubicBezTo>
                <a:cubicBezTo>
                  <a:pt x="13748" y="14312"/>
                  <a:pt x="13748" y="13873"/>
                  <a:pt x="13811" y="13559"/>
                </a:cubicBezTo>
                <a:cubicBezTo>
                  <a:pt x="13852" y="13370"/>
                  <a:pt x="13957" y="13077"/>
                  <a:pt x="13915" y="12847"/>
                </a:cubicBezTo>
                <a:close/>
                <a:moveTo>
                  <a:pt x="28290" y="14626"/>
                </a:moveTo>
                <a:cubicBezTo>
                  <a:pt x="29231" y="14647"/>
                  <a:pt x="30277" y="14647"/>
                  <a:pt x="31010" y="15044"/>
                </a:cubicBezTo>
                <a:cubicBezTo>
                  <a:pt x="31010" y="15044"/>
                  <a:pt x="31010" y="15065"/>
                  <a:pt x="31010" y="15065"/>
                </a:cubicBezTo>
                <a:cubicBezTo>
                  <a:pt x="30110" y="14961"/>
                  <a:pt x="29210" y="14814"/>
                  <a:pt x="28290" y="14626"/>
                </a:cubicBezTo>
                <a:close/>
                <a:moveTo>
                  <a:pt x="15317" y="13370"/>
                </a:moveTo>
                <a:lnTo>
                  <a:pt x="15317" y="13370"/>
                </a:lnTo>
                <a:cubicBezTo>
                  <a:pt x="15422" y="13412"/>
                  <a:pt x="15526" y="13454"/>
                  <a:pt x="15631" y="13496"/>
                </a:cubicBezTo>
                <a:cubicBezTo>
                  <a:pt x="15568" y="13852"/>
                  <a:pt x="15422" y="14207"/>
                  <a:pt x="15296" y="14542"/>
                </a:cubicBezTo>
                <a:cubicBezTo>
                  <a:pt x="15233" y="14751"/>
                  <a:pt x="15066" y="15065"/>
                  <a:pt x="15150" y="15295"/>
                </a:cubicBezTo>
                <a:cubicBezTo>
                  <a:pt x="15066" y="15254"/>
                  <a:pt x="14961" y="15212"/>
                  <a:pt x="14878" y="15191"/>
                </a:cubicBezTo>
                <a:cubicBezTo>
                  <a:pt x="15066" y="14689"/>
                  <a:pt x="15422" y="13914"/>
                  <a:pt x="15317" y="13370"/>
                </a:cubicBezTo>
                <a:close/>
                <a:moveTo>
                  <a:pt x="796" y="14542"/>
                </a:moveTo>
                <a:lnTo>
                  <a:pt x="796" y="14542"/>
                </a:lnTo>
                <a:cubicBezTo>
                  <a:pt x="838" y="14605"/>
                  <a:pt x="880" y="14668"/>
                  <a:pt x="963" y="14668"/>
                </a:cubicBezTo>
                <a:cubicBezTo>
                  <a:pt x="1005" y="14919"/>
                  <a:pt x="1110" y="15170"/>
                  <a:pt x="1256" y="15400"/>
                </a:cubicBezTo>
                <a:cubicBezTo>
                  <a:pt x="1215" y="15421"/>
                  <a:pt x="1194" y="15442"/>
                  <a:pt x="1173" y="15463"/>
                </a:cubicBezTo>
                <a:lnTo>
                  <a:pt x="1152" y="15463"/>
                </a:lnTo>
                <a:cubicBezTo>
                  <a:pt x="817" y="15128"/>
                  <a:pt x="691" y="14835"/>
                  <a:pt x="796" y="14542"/>
                </a:cubicBezTo>
                <a:close/>
                <a:moveTo>
                  <a:pt x="15819" y="13601"/>
                </a:moveTo>
                <a:lnTo>
                  <a:pt x="15819" y="13601"/>
                </a:lnTo>
                <a:cubicBezTo>
                  <a:pt x="15966" y="13642"/>
                  <a:pt x="16091" y="13705"/>
                  <a:pt x="16238" y="13768"/>
                </a:cubicBezTo>
                <a:lnTo>
                  <a:pt x="16217" y="13768"/>
                </a:lnTo>
                <a:cubicBezTo>
                  <a:pt x="16196" y="14103"/>
                  <a:pt x="16154" y="14396"/>
                  <a:pt x="16028" y="14710"/>
                </a:cubicBezTo>
                <a:cubicBezTo>
                  <a:pt x="15924" y="14961"/>
                  <a:pt x="15798" y="15233"/>
                  <a:pt x="15736" y="15505"/>
                </a:cubicBezTo>
                <a:cubicBezTo>
                  <a:pt x="15652" y="15463"/>
                  <a:pt x="15568" y="15442"/>
                  <a:pt x="15463" y="15400"/>
                </a:cubicBezTo>
                <a:cubicBezTo>
                  <a:pt x="15484" y="15400"/>
                  <a:pt x="15505" y="15379"/>
                  <a:pt x="15505" y="15337"/>
                </a:cubicBezTo>
                <a:cubicBezTo>
                  <a:pt x="15568" y="15212"/>
                  <a:pt x="15547" y="15065"/>
                  <a:pt x="15589" y="14940"/>
                </a:cubicBezTo>
                <a:cubicBezTo>
                  <a:pt x="15631" y="14751"/>
                  <a:pt x="15673" y="14563"/>
                  <a:pt x="15736" y="14375"/>
                </a:cubicBezTo>
                <a:cubicBezTo>
                  <a:pt x="15798" y="14124"/>
                  <a:pt x="15861" y="13852"/>
                  <a:pt x="15819" y="13601"/>
                </a:cubicBezTo>
                <a:close/>
                <a:moveTo>
                  <a:pt x="16405" y="13831"/>
                </a:moveTo>
                <a:cubicBezTo>
                  <a:pt x="16572" y="13914"/>
                  <a:pt x="16740" y="13998"/>
                  <a:pt x="16907" y="14082"/>
                </a:cubicBezTo>
                <a:cubicBezTo>
                  <a:pt x="16803" y="14417"/>
                  <a:pt x="16677" y="14730"/>
                  <a:pt x="16572" y="15065"/>
                </a:cubicBezTo>
                <a:cubicBezTo>
                  <a:pt x="16510" y="15274"/>
                  <a:pt x="16426" y="15505"/>
                  <a:pt x="16405" y="15735"/>
                </a:cubicBezTo>
                <a:cubicBezTo>
                  <a:pt x="16300" y="15714"/>
                  <a:pt x="16217" y="15672"/>
                  <a:pt x="16133" y="15630"/>
                </a:cubicBezTo>
                <a:cubicBezTo>
                  <a:pt x="16217" y="15295"/>
                  <a:pt x="16321" y="14940"/>
                  <a:pt x="16405" y="14605"/>
                </a:cubicBezTo>
                <a:cubicBezTo>
                  <a:pt x="16447" y="14375"/>
                  <a:pt x="16510" y="14061"/>
                  <a:pt x="16405" y="13831"/>
                </a:cubicBezTo>
                <a:close/>
                <a:moveTo>
                  <a:pt x="17116" y="14166"/>
                </a:moveTo>
                <a:cubicBezTo>
                  <a:pt x="17472" y="14333"/>
                  <a:pt x="17807" y="14521"/>
                  <a:pt x="18163" y="14710"/>
                </a:cubicBezTo>
                <a:cubicBezTo>
                  <a:pt x="18142" y="14710"/>
                  <a:pt x="18121" y="14730"/>
                  <a:pt x="18100" y="14772"/>
                </a:cubicBezTo>
                <a:cubicBezTo>
                  <a:pt x="17995" y="14982"/>
                  <a:pt x="17660" y="15777"/>
                  <a:pt x="17723" y="16216"/>
                </a:cubicBezTo>
                <a:cubicBezTo>
                  <a:pt x="17640" y="16195"/>
                  <a:pt x="17556" y="16153"/>
                  <a:pt x="17472" y="16132"/>
                </a:cubicBezTo>
                <a:cubicBezTo>
                  <a:pt x="17472" y="16070"/>
                  <a:pt x="17472" y="16007"/>
                  <a:pt x="17493" y="15944"/>
                </a:cubicBezTo>
                <a:cubicBezTo>
                  <a:pt x="17514" y="15777"/>
                  <a:pt x="17556" y="15588"/>
                  <a:pt x="17577" y="15421"/>
                </a:cubicBezTo>
                <a:cubicBezTo>
                  <a:pt x="17640" y="15107"/>
                  <a:pt x="17702" y="14772"/>
                  <a:pt x="17598" y="14458"/>
                </a:cubicBezTo>
                <a:cubicBezTo>
                  <a:pt x="17580" y="14424"/>
                  <a:pt x="17545" y="14407"/>
                  <a:pt x="17509" y="14407"/>
                </a:cubicBezTo>
                <a:cubicBezTo>
                  <a:pt x="17459" y="14407"/>
                  <a:pt x="17409" y="14439"/>
                  <a:pt x="17409" y="14500"/>
                </a:cubicBezTo>
                <a:cubicBezTo>
                  <a:pt x="17388" y="14877"/>
                  <a:pt x="17200" y="15254"/>
                  <a:pt x="17096" y="15630"/>
                </a:cubicBezTo>
                <a:cubicBezTo>
                  <a:pt x="17075" y="15735"/>
                  <a:pt x="17033" y="15839"/>
                  <a:pt x="17012" y="15965"/>
                </a:cubicBezTo>
                <a:cubicBezTo>
                  <a:pt x="16949" y="15944"/>
                  <a:pt x="16886" y="15923"/>
                  <a:pt x="16824" y="15902"/>
                </a:cubicBezTo>
                <a:cubicBezTo>
                  <a:pt x="16844" y="15777"/>
                  <a:pt x="16844" y="15651"/>
                  <a:pt x="16865" y="15546"/>
                </a:cubicBezTo>
                <a:cubicBezTo>
                  <a:pt x="16970" y="15086"/>
                  <a:pt x="17096" y="14626"/>
                  <a:pt x="17116" y="14166"/>
                </a:cubicBezTo>
                <a:close/>
                <a:moveTo>
                  <a:pt x="18309" y="14793"/>
                </a:moveTo>
                <a:cubicBezTo>
                  <a:pt x="18414" y="14856"/>
                  <a:pt x="18497" y="14898"/>
                  <a:pt x="18602" y="14961"/>
                </a:cubicBezTo>
                <a:cubicBezTo>
                  <a:pt x="18587" y="14975"/>
                  <a:pt x="18572" y="14990"/>
                  <a:pt x="18580" y="14990"/>
                </a:cubicBezTo>
                <a:cubicBezTo>
                  <a:pt x="18583" y="14990"/>
                  <a:pt x="18590" y="14988"/>
                  <a:pt x="18602" y="14982"/>
                </a:cubicBezTo>
                <a:lnTo>
                  <a:pt x="18602" y="14982"/>
                </a:lnTo>
                <a:cubicBezTo>
                  <a:pt x="18539" y="15023"/>
                  <a:pt x="18539" y="15149"/>
                  <a:pt x="18602" y="15149"/>
                </a:cubicBezTo>
                <a:cubicBezTo>
                  <a:pt x="18602" y="15170"/>
                  <a:pt x="18602" y="15170"/>
                  <a:pt x="18602" y="15191"/>
                </a:cubicBezTo>
                <a:cubicBezTo>
                  <a:pt x="18602" y="15233"/>
                  <a:pt x="18602" y="15254"/>
                  <a:pt x="18581" y="15295"/>
                </a:cubicBezTo>
                <a:cubicBezTo>
                  <a:pt x="18560" y="15463"/>
                  <a:pt x="18560" y="15630"/>
                  <a:pt x="18518" y="15798"/>
                </a:cubicBezTo>
                <a:cubicBezTo>
                  <a:pt x="18476" y="16007"/>
                  <a:pt x="18435" y="16216"/>
                  <a:pt x="18414" y="16446"/>
                </a:cubicBezTo>
                <a:lnTo>
                  <a:pt x="18163" y="16362"/>
                </a:lnTo>
                <a:cubicBezTo>
                  <a:pt x="18204" y="16174"/>
                  <a:pt x="18163" y="15881"/>
                  <a:pt x="18184" y="15714"/>
                </a:cubicBezTo>
                <a:cubicBezTo>
                  <a:pt x="18225" y="15400"/>
                  <a:pt x="18246" y="15107"/>
                  <a:pt x="18309" y="14814"/>
                </a:cubicBezTo>
                <a:cubicBezTo>
                  <a:pt x="18309" y="14814"/>
                  <a:pt x="18309" y="14793"/>
                  <a:pt x="18309" y="14793"/>
                </a:cubicBezTo>
                <a:close/>
                <a:moveTo>
                  <a:pt x="11651" y="5822"/>
                </a:moveTo>
                <a:cubicBezTo>
                  <a:pt x="12594" y="5822"/>
                  <a:pt x="13547" y="5964"/>
                  <a:pt x="14396" y="6152"/>
                </a:cubicBezTo>
                <a:cubicBezTo>
                  <a:pt x="16154" y="6570"/>
                  <a:pt x="17849" y="7470"/>
                  <a:pt x="19376" y="8516"/>
                </a:cubicBezTo>
                <a:cubicBezTo>
                  <a:pt x="19648" y="8809"/>
                  <a:pt x="19941" y="9102"/>
                  <a:pt x="20234" y="9437"/>
                </a:cubicBezTo>
                <a:cubicBezTo>
                  <a:pt x="20925" y="10232"/>
                  <a:pt x="21594" y="11048"/>
                  <a:pt x="22243" y="11885"/>
                </a:cubicBezTo>
                <a:cubicBezTo>
                  <a:pt x="22578" y="12303"/>
                  <a:pt x="23017" y="12743"/>
                  <a:pt x="23142" y="13308"/>
                </a:cubicBezTo>
                <a:cubicBezTo>
                  <a:pt x="23080" y="13391"/>
                  <a:pt x="23059" y="13517"/>
                  <a:pt x="23163" y="13601"/>
                </a:cubicBezTo>
                <a:cubicBezTo>
                  <a:pt x="23163" y="13621"/>
                  <a:pt x="23163" y="13642"/>
                  <a:pt x="23163" y="13663"/>
                </a:cubicBezTo>
                <a:cubicBezTo>
                  <a:pt x="23122" y="14040"/>
                  <a:pt x="22766" y="14605"/>
                  <a:pt x="22619" y="14919"/>
                </a:cubicBezTo>
                <a:cubicBezTo>
                  <a:pt x="22473" y="15170"/>
                  <a:pt x="21929" y="16509"/>
                  <a:pt x="21657" y="16593"/>
                </a:cubicBezTo>
                <a:cubicBezTo>
                  <a:pt x="21590" y="16617"/>
                  <a:pt x="21531" y="16628"/>
                  <a:pt x="21476" y="16628"/>
                </a:cubicBezTo>
                <a:cubicBezTo>
                  <a:pt x="21206" y="16628"/>
                  <a:pt x="21060" y="16355"/>
                  <a:pt x="20799" y="16111"/>
                </a:cubicBezTo>
                <a:cubicBezTo>
                  <a:pt x="20046" y="15400"/>
                  <a:pt x="19293" y="14793"/>
                  <a:pt x="18393" y="14291"/>
                </a:cubicBezTo>
                <a:cubicBezTo>
                  <a:pt x="16426" y="13203"/>
                  <a:pt x="14313" y="12471"/>
                  <a:pt x="12178" y="11780"/>
                </a:cubicBezTo>
                <a:cubicBezTo>
                  <a:pt x="10559" y="11240"/>
                  <a:pt x="8939" y="10815"/>
                  <a:pt x="7227" y="10815"/>
                </a:cubicBezTo>
                <a:cubicBezTo>
                  <a:pt x="7148" y="10815"/>
                  <a:pt x="7069" y="10816"/>
                  <a:pt x="6989" y="10818"/>
                </a:cubicBezTo>
                <a:cubicBezTo>
                  <a:pt x="7282" y="9876"/>
                  <a:pt x="7826" y="9018"/>
                  <a:pt x="8140" y="8098"/>
                </a:cubicBezTo>
                <a:cubicBezTo>
                  <a:pt x="8475" y="7156"/>
                  <a:pt x="8768" y="6340"/>
                  <a:pt x="9793" y="6047"/>
                </a:cubicBezTo>
                <a:cubicBezTo>
                  <a:pt x="10384" y="5887"/>
                  <a:pt x="11015" y="5822"/>
                  <a:pt x="11651" y="5822"/>
                </a:cubicBezTo>
                <a:close/>
                <a:moveTo>
                  <a:pt x="18937" y="15212"/>
                </a:moveTo>
                <a:cubicBezTo>
                  <a:pt x="19104" y="15316"/>
                  <a:pt x="19272" y="15442"/>
                  <a:pt x="19439" y="15567"/>
                </a:cubicBezTo>
                <a:cubicBezTo>
                  <a:pt x="19397" y="15567"/>
                  <a:pt x="19376" y="15588"/>
                  <a:pt x="19376" y="15609"/>
                </a:cubicBezTo>
                <a:cubicBezTo>
                  <a:pt x="19355" y="15860"/>
                  <a:pt x="19293" y="16070"/>
                  <a:pt x="19209" y="16300"/>
                </a:cubicBezTo>
                <a:cubicBezTo>
                  <a:pt x="19188" y="16404"/>
                  <a:pt x="19146" y="16509"/>
                  <a:pt x="19125" y="16634"/>
                </a:cubicBezTo>
                <a:cubicBezTo>
                  <a:pt x="19041" y="16614"/>
                  <a:pt x="18937" y="16593"/>
                  <a:pt x="18853" y="16551"/>
                </a:cubicBezTo>
                <a:cubicBezTo>
                  <a:pt x="18916" y="16258"/>
                  <a:pt x="18937" y="15944"/>
                  <a:pt x="18937" y="15651"/>
                </a:cubicBezTo>
                <a:cubicBezTo>
                  <a:pt x="18937" y="15526"/>
                  <a:pt x="18958" y="15358"/>
                  <a:pt x="18937" y="15212"/>
                </a:cubicBezTo>
                <a:close/>
                <a:moveTo>
                  <a:pt x="19481" y="15609"/>
                </a:moveTo>
                <a:lnTo>
                  <a:pt x="19481" y="15609"/>
                </a:lnTo>
                <a:cubicBezTo>
                  <a:pt x="19627" y="15714"/>
                  <a:pt x="19774" y="15839"/>
                  <a:pt x="19899" y="15944"/>
                </a:cubicBezTo>
                <a:cubicBezTo>
                  <a:pt x="19899" y="15965"/>
                  <a:pt x="19899" y="15965"/>
                  <a:pt x="19878" y="15986"/>
                </a:cubicBezTo>
                <a:cubicBezTo>
                  <a:pt x="19857" y="16153"/>
                  <a:pt x="19857" y="16342"/>
                  <a:pt x="19857" y="16509"/>
                </a:cubicBezTo>
                <a:cubicBezTo>
                  <a:pt x="19857" y="16593"/>
                  <a:pt x="19837" y="16676"/>
                  <a:pt x="19837" y="16781"/>
                </a:cubicBezTo>
                <a:cubicBezTo>
                  <a:pt x="19732" y="16760"/>
                  <a:pt x="19648" y="16739"/>
                  <a:pt x="19544" y="16718"/>
                </a:cubicBezTo>
                <a:cubicBezTo>
                  <a:pt x="19565" y="16551"/>
                  <a:pt x="19565" y="16383"/>
                  <a:pt x="19585" y="16216"/>
                </a:cubicBezTo>
                <a:cubicBezTo>
                  <a:pt x="19585" y="16007"/>
                  <a:pt x="19585" y="15798"/>
                  <a:pt x="19481" y="15609"/>
                </a:cubicBezTo>
                <a:close/>
                <a:moveTo>
                  <a:pt x="20150" y="16153"/>
                </a:moveTo>
                <a:cubicBezTo>
                  <a:pt x="20276" y="16258"/>
                  <a:pt x="20401" y="16362"/>
                  <a:pt x="20506" y="16467"/>
                </a:cubicBezTo>
                <a:cubicBezTo>
                  <a:pt x="20506" y="16467"/>
                  <a:pt x="20506" y="16467"/>
                  <a:pt x="20506" y="16488"/>
                </a:cubicBezTo>
                <a:cubicBezTo>
                  <a:pt x="20506" y="16530"/>
                  <a:pt x="20485" y="16593"/>
                  <a:pt x="20485" y="16634"/>
                </a:cubicBezTo>
                <a:cubicBezTo>
                  <a:pt x="20485" y="16697"/>
                  <a:pt x="20485" y="16760"/>
                  <a:pt x="20485" y="16844"/>
                </a:cubicBezTo>
                <a:cubicBezTo>
                  <a:pt x="20381" y="16844"/>
                  <a:pt x="20297" y="16823"/>
                  <a:pt x="20192" y="16823"/>
                </a:cubicBezTo>
                <a:cubicBezTo>
                  <a:pt x="20192" y="16676"/>
                  <a:pt x="20192" y="16530"/>
                  <a:pt x="20192" y="16383"/>
                </a:cubicBezTo>
                <a:cubicBezTo>
                  <a:pt x="20171" y="16300"/>
                  <a:pt x="20171" y="16237"/>
                  <a:pt x="20150" y="16153"/>
                </a:cubicBezTo>
                <a:close/>
                <a:moveTo>
                  <a:pt x="20799" y="16697"/>
                </a:moveTo>
                <a:cubicBezTo>
                  <a:pt x="20862" y="16760"/>
                  <a:pt x="20925" y="16823"/>
                  <a:pt x="21008" y="16865"/>
                </a:cubicBezTo>
                <a:lnTo>
                  <a:pt x="20841" y="16865"/>
                </a:lnTo>
                <a:cubicBezTo>
                  <a:pt x="20841" y="16844"/>
                  <a:pt x="20820" y="16823"/>
                  <a:pt x="20820" y="16781"/>
                </a:cubicBezTo>
                <a:cubicBezTo>
                  <a:pt x="20820" y="16760"/>
                  <a:pt x="20799" y="16739"/>
                  <a:pt x="20799" y="16697"/>
                </a:cubicBezTo>
                <a:close/>
                <a:moveTo>
                  <a:pt x="18246" y="0"/>
                </a:moveTo>
                <a:cubicBezTo>
                  <a:pt x="15756" y="21"/>
                  <a:pt x="13183" y="670"/>
                  <a:pt x="10735" y="1067"/>
                </a:cubicBezTo>
                <a:cubicBezTo>
                  <a:pt x="10128" y="1172"/>
                  <a:pt x="9500" y="1256"/>
                  <a:pt x="8873" y="1339"/>
                </a:cubicBezTo>
                <a:cubicBezTo>
                  <a:pt x="8308" y="1360"/>
                  <a:pt x="7743" y="1402"/>
                  <a:pt x="7199" y="1507"/>
                </a:cubicBezTo>
                <a:cubicBezTo>
                  <a:pt x="6132" y="1653"/>
                  <a:pt x="5044" y="2134"/>
                  <a:pt x="3956" y="2239"/>
                </a:cubicBezTo>
                <a:cubicBezTo>
                  <a:pt x="3746" y="2239"/>
                  <a:pt x="3546" y="2230"/>
                  <a:pt x="3343" y="2230"/>
                </a:cubicBezTo>
                <a:cubicBezTo>
                  <a:pt x="3242" y="2230"/>
                  <a:pt x="3139" y="2232"/>
                  <a:pt x="3035" y="2239"/>
                </a:cubicBezTo>
                <a:lnTo>
                  <a:pt x="2972" y="2239"/>
                </a:lnTo>
                <a:cubicBezTo>
                  <a:pt x="2930" y="2239"/>
                  <a:pt x="2909" y="2239"/>
                  <a:pt x="2888" y="2260"/>
                </a:cubicBezTo>
                <a:lnTo>
                  <a:pt x="2784" y="2260"/>
                </a:lnTo>
                <a:cubicBezTo>
                  <a:pt x="2637" y="2281"/>
                  <a:pt x="2512" y="2469"/>
                  <a:pt x="2575" y="2616"/>
                </a:cubicBezTo>
                <a:cubicBezTo>
                  <a:pt x="3035" y="3557"/>
                  <a:pt x="4311" y="3976"/>
                  <a:pt x="5169" y="4436"/>
                </a:cubicBezTo>
                <a:cubicBezTo>
                  <a:pt x="5441" y="4582"/>
                  <a:pt x="5713" y="4792"/>
                  <a:pt x="6006" y="5022"/>
                </a:cubicBezTo>
                <a:cubicBezTo>
                  <a:pt x="5943" y="5127"/>
                  <a:pt x="5880" y="5231"/>
                  <a:pt x="5818" y="5336"/>
                </a:cubicBezTo>
                <a:cubicBezTo>
                  <a:pt x="4918" y="6863"/>
                  <a:pt x="3935" y="8349"/>
                  <a:pt x="3119" y="9918"/>
                </a:cubicBezTo>
                <a:cubicBezTo>
                  <a:pt x="2575" y="10901"/>
                  <a:pt x="2177" y="11969"/>
                  <a:pt x="1633" y="12952"/>
                </a:cubicBezTo>
                <a:cubicBezTo>
                  <a:pt x="691" y="13140"/>
                  <a:pt x="1" y="14103"/>
                  <a:pt x="210" y="15128"/>
                </a:cubicBezTo>
                <a:cubicBezTo>
                  <a:pt x="371" y="15823"/>
                  <a:pt x="713" y="16093"/>
                  <a:pt x="1109" y="16093"/>
                </a:cubicBezTo>
                <a:cubicBezTo>
                  <a:pt x="1178" y="16093"/>
                  <a:pt x="1248" y="16085"/>
                  <a:pt x="1319" y="16070"/>
                </a:cubicBezTo>
                <a:cubicBezTo>
                  <a:pt x="1370" y="16075"/>
                  <a:pt x="1422" y="16078"/>
                  <a:pt x="1474" y="16078"/>
                </a:cubicBezTo>
                <a:cubicBezTo>
                  <a:pt x="1618" y="16078"/>
                  <a:pt x="1767" y="16058"/>
                  <a:pt x="1905" y="16028"/>
                </a:cubicBezTo>
                <a:cubicBezTo>
                  <a:pt x="2013" y="16082"/>
                  <a:pt x="2124" y="16112"/>
                  <a:pt x="2238" y="16112"/>
                </a:cubicBezTo>
                <a:cubicBezTo>
                  <a:pt x="2478" y="16112"/>
                  <a:pt x="2724" y="15978"/>
                  <a:pt x="2951" y="15651"/>
                </a:cubicBezTo>
                <a:cubicBezTo>
                  <a:pt x="3642" y="14710"/>
                  <a:pt x="3495" y="13161"/>
                  <a:pt x="2282" y="12931"/>
                </a:cubicBezTo>
                <a:cubicBezTo>
                  <a:pt x="3098" y="11466"/>
                  <a:pt x="3704" y="9834"/>
                  <a:pt x="4541" y="8412"/>
                </a:cubicBezTo>
                <a:cubicBezTo>
                  <a:pt x="5148" y="7386"/>
                  <a:pt x="5755" y="6340"/>
                  <a:pt x="6362" y="5294"/>
                </a:cubicBezTo>
                <a:cubicBezTo>
                  <a:pt x="6989" y="5817"/>
                  <a:pt x="7680" y="6340"/>
                  <a:pt x="8370" y="6361"/>
                </a:cubicBezTo>
                <a:lnTo>
                  <a:pt x="8391" y="6361"/>
                </a:lnTo>
                <a:cubicBezTo>
                  <a:pt x="8349" y="6424"/>
                  <a:pt x="8308" y="6466"/>
                  <a:pt x="8287" y="6528"/>
                </a:cubicBezTo>
                <a:cubicBezTo>
                  <a:pt x="7889" y="7156"/>
                  <a:pt x="7743" y="7909"/>
                  <a:pt x="7471" y="8600"/>
                </a:cubicBezTo>
                <a:cubicBezTo>
                  <a:pt x="7136" y="9437"/>
                  <a:pt x="6655" y="10148"/>
                  <a:pt x="6445" y="11048"/>
                </a:cubicBezTo>
                <a:cubicBezTo>
                  <a:pt x="6404" y="11215"/>
                  <a:pt x="6571" y="11320"/>
                  <a:pt x="6696" y="11320"/>
                </a:cubicBezTo>
                <a:lnTo>
                  <a:pt x="6780" y="11320"/>
                </a:lnTo>
                <a:cubicBezTo>
                  <a:pt x="6822" y="11425"/>
                  <a:pt x="6885" y="11550"/>
                  <a:pt x="6927" y="11634"/>
                </a:cubicBezTo>
                <a:cubicBezTo>
                  <a:pt x="7471" y="12366"/>
                  <a:pt x="8496" y="12868"/>
                  <a:pt x="9375" y="13308"/>
                </a:cubicBezTo>
                <a:cubicBezTo>
                  <a:pt x="9396" y="13349"/>
                  <a:pt x="9458" y="13370"/>
                  <a:pt x="9521" y="13370"/>
                </a:cubicBezTo>
                <a:cubicBezTo>
                  <a:pt x="9689" y="13454"/>
                  <a:pt x="9835" y="13538"/>
                  <a:pt x="9982" y="13601"/>
                </a:cubicBezTo>
                <a:cubicBezTo>
                  <a:pt x="11509" y="14396"/>
                  <a:pt x="13099" y="15044"/>
                  <a:pt x="14689" y="15672"/>
                </a:cubicBezTo>
                <a:cubicBezTo>
                  <a:pt x="16620" y="16406"/>
                  <a:pt x="18781" y="17388"/>
                  <a:pt x="20912" y="17388"/>
                </a:cubicBezTo>
                <a:cubicBezTo>
                  <a:pt x="21091" y="17388"/>
                  <a:pt x="21269" y="17381"/>
                  <a:pt x="21448" y="17367"/>
                </a:cubicBezTo>
                <a:cubicBezTo>
                  <a:pt x="21510" y="17367"/>
                  <a:pt x="21573" y="17325"/>
                  <a:pt x="21594" y="17283"/>
                </a:cubicBezTo>
                <a:cubicBezTo>
                  <a:pt x="21678" y="17283"/>
                  <a:pt x="21741" y="17241"/>
                  <a:pt x="21782" y="17179"/>
                </a:cubicBezTo>
                <a:cubicBezTo>
                  <a:pt x="22201" y="16237"/>
                  <a:pt x="23289" y="15002"/>
                  <a:pt x="23519" y="13914"/>
                </a:cubicBezTo>
                <a:cubicBezTo>
                  <a:pt x="23519" y="13914"/>
                  <a:pt x="23540" y="13935"/>
                  <a:pt x="23540" y="13935"/>
                </a:cubicBezTo>
                <a:cubicBezTo>
                  <a:pt x="24021" y="14166"/>
                  <a:pt x="24607" y="14270"/>
                  <a:pt x="25193" y="14333"/>
                </a:cubicBezTo>
                <a:cubicBezTo>
                  <a:pt x="25611" y="14458"/>
                  <a:pt x="26030" y="14542"/>
                  <a:pt x="26407" y="14647"/>
                </a:cubicBezTo>
                <a:cubicBezTo>
                  <a:pt x="28039" y="15002"/>
                  <a:pt x="29754" y="15421"/>
                  <a:pt x="31407" y="15588"/>
                </a:cubicBezTo>
                <a:cubicBezTo>
                  <a:pt x="31533" y="15588"/>
                  <a:pt x="31617" y="15505"/>
                  <a:pt x="31637" y="15421"/>
                </a:cubicBezTo>
                <a:cubicBezTo>
                  <a:pt x="31742" y="15379"/>
                  <a:pt x="31805" y="15254"/>
                  <a:pt x="31721" y="15128"/>
                </a:cubicBezTo>
                <a:cubicBezTo>
                  <a:pt x="31177" y="14249"/>
                  <a:pt x="30654" y="13349"/>
                  <a:pt x="30089" y="12492"/>
                </a:cubicBezTo>
                <a:cubicBezTo>
                  <a:pt x="30068" y="12429"/>
                  <a:pt x="30026" y="12387"/>
                  <a:pt x="30005" y="12345"/>
                </a:cubicBezTo>
                <a:cubicBezTo>
                  <a:pt x="29754" y="11676"/>
                  <a:pt x="29378" y="11048"/>
                  <a:pt x="28938" y="10525"/>
                </a:cubicBezTo>
                <a:cubicBezTo>
                  <a:pt x="28478" y="9751"/>
                  <a:pt x="27976" y="8997"/>
                  <a:pt x="27453" y="8265"/>
                </a:cubicBezTo>
                <a:cubicBezTo>
                  <a:pt x="27474" y="8223"/>
                  <a:pt x="27474" y="8202"/>
                  <a:pt x="27453" y="8181"/>
                </a:cubicBezTo>
                <a:cubicBezTo>
                  <a:pt x="26762" y="6947"/>
                  <a:pt x="25758" y="6047"/>
                  <a:pt x="24712" y="5147"/>
                </a:cubicBezTo>
                <a:cubicBezTo>
                  <a:pt x="24586" y="5022"/>
                  <a:pt x="24440" y="4896"/>
                  <a:pt x="24314" y="4792"/>
                </a:cubicBezTo>
                <a:cubicBezTo>
                  <a:pt x="23728" y="4290"/>
                  <a:pt x="23184" y="3766"/>
                  <a:pt x="22682" y="3202"/>
                </a:cubicBezTo>
                <a:lnTo>
                  <a:pt x="22536" y="3034"/>
                </a:lnTo>
                <a:cubicBezTo>
                  <a:pt x="21950" y="2239"/>
                  <a:pt x="21364" y="1381"/>
                  <a:pt x="20548" y="858"/>
                </a:cubicBezTo>
                <a:cubicBezTo>
                  <a:pt x="19920" y="356"/>
                  <a:pt x="19188" y="0"/>
                  <a:pt x="18246"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1"/>
          <p:cNvSpPr/>
          <p:nvPr/>
        </p:nvSpPr>
        <p:spPr>
          <a:xfrm rot="-520324">
            <a:off x="7658407" y="2039038"/>
            <a:ext cx="1015828" cy="1323566"/>
          </a:xfrm>
          <a:custGeom>
            <a:rect b="b" l="l" r="r" t="t"/>
            <a:pathLst>
              <a:path extrusionOk="0" h="35011" w="24774">
                <a:moveTo>
                  <a:pt x="20018" y="423"/>
                </a:moveTo>
                <a:cubicBezTo>
                  <a:pt x="20152" y="423"/>
                  <a:pt x="20299" y="439"/>
                  <a:pt x="20464" y="471"/>
                </a:cubicBezTo>
                <a:cubicBezTo>
                  <a:pt x="21112" y="597"/>
                  <a:pt x="24376" y="1538"/>
                  <a:pt x="24125" y="2459"/>
                </a:cubicBezTo>
                <a:cubicBezTo>
                  <a:pt x="23979" y="2961"/>
                  <a:pt x="23309" y="3673"/>
                  <a:pt x="23037" y="4112"/>
                </a:cubicBezTo>
                <a:cubicBezTo>
                  <a:pt x="22681" y="4656"/>
                  <a:pt x="22326" y="5200"/>
                  <a:pt x="21991" y="5744"/>
                </a:cubicBezTo>
                <a:cubicBezTo>
                  <a:pt x="21196" y="6978"/>
                  <a:pt x="20422" y="8234"/>
                  <a:pt x="19668" y="9489"/>
                </a:cubicBezTo>
                <a:cubicBezTo>
                  <a:pt x="18162" y="12000"/>
                  <a:pt x="16697" y="14574"/>
                  <a:pt x="15254" y="17126"/>
                </a:cubicBezTo>
                <a:cubicBezTo>
                  <a:pt x="12094" y="22797"/>
                  <a:pt x="9123" y="28530"/>
                  <a:pt x="6089" y="34263"/>
                </a:cubicBezTo>
                <a:cubicBezTo>
                  <a:pt x="4478" y="33049"/>
                  <a:pt x="2783" y="31668"/>
                  <a:pt x="774" y="31313"/>
                </a:cubicBezTo>
                <a:cubicBezTo>
                  <a:pt x="1360" y="30790"/>
                  <a:pt x="1758" y="30120"/>
                  <a:pt x="2155" y="29471"/>
                </a:cubicBezTo>
                <a:cubicBezTo>
                  <a:pt x="2951" y="28195"/>
                  <a:pt x="3787" y="26961"/>
                  <a:pt x="4583" y="25684"/>
                </a:cubicBezTo>
                <a:cubicBezTo>
                  <a:pt x="6298" y="22964"/>
                  <a:pt x="7930" y="20181"/>
                  <a:pt x="9604" y="17398"/>
                </a:cubicBezTo>
                <a:cubicBezTo>
                  <a:pt x="11278" y="14616"/>
                  <a:pt x="12994" y="11854"/>
                  <a:pt x="14689" y="9071"/>
                </a:cubicBezTo>
                <a:cubicBezTo>
                  <a:pt x="15547" y="7669"/>
                  <a:pt x="16383" y="6225"/>
                  <a:pt x="17241" y="4823"/>
                </a:cubicBezTo>
                <a:cubicBezTo>
                  <a:pt x="18057" y="3505"/>
                  <a:pt x="18936" y="2250"/>
                  <a:pt x="19522" y="827"/>
                </a:cubicBezTo>
                <a:cubicBezTo>
                  <a:pt x="19565" y="741"/>
                  <a:pt x="19491" y="666"/>
                  <a:pt x="19420" y="666"/>
                </a:cubicBezTo>
                <a:cubicBezTo>
                  <a:pt x="19387" y="666"/>
                  <a:pt x="19354" y="682"/>
                  <a:pt x="19334" y="722"/>
                </a:cubicBezTo>
                <a:cubicBezTo>
                  <a:pt x="18204" y="3380"/>
                  <a:pt x="16321" y="5828"/>
                  <a:pt x="14814" y="8297"/>
                </a:cubicBezTo>
                <a:cubicBezTo>
                  <a:pt x="13161" y="10996"/>
                  <a:pt x="11466" y="13695"/>
                  <a:pt x="9813" y="16394"/>
                </a:cubicBezTo>
                <a:cubicBezTo>
                  <a:pt x="8872" y="17922"/>
                  <a:pt x="7951" y="19470"/>
                  <a:pt x="7031" y="20997"/>
                </a:cubicBezTo>
                <a:cubicBezTo>
                  <a:pt x="7888" y="19261"/>
                  <a:pt x="8705" y="17524"/>
                  <a:pt x="9751" y="15871"/>
                </a:cubicBezTo>
                <a:cubicBezTo>
                  <a:pt x="11257" y="13423"/>
                  <a:pt x="12806" y="10975"/>
                  <a:pt x="14312" y="8506"/>
                </a:cubicBezTo>
                <a:cubicBezTo>
                  <a:pt x="15756" y="6162"/>
                  <a:pt x="17200" y="3798"/>
                  <a:pt x="18664" y="1434"/>
                </a:cubicBezTo>
                <a:cubicBezTo>
                  <a:pt x="19046" y="792"/>
                  <a:pt x="19370" y="423"/>
                  <a:pt x="20018" y="423"/>
                </a:cubicBezTo>
                <a:close/>
                <a:moveTo>
                  <a:pt x="1256" y="31857"/>
                </a:moveTo>
                <a:lnTo>
                  <a:pt x="1256" y="31857"/>
                </a:lnTo>
                <a:cubicBezTo>
                  <a:pt x="2804" y="32296"/>
                  <a:pt x="4143" y="33321"/>
                  <a:pt x="5440" y="34284"/>
                </a:cubicBezTo>
                <a:cubicBezTo>
                  <a:pt x="4541" y="33803"/>
                  <a:pt x="3704" y="33196"/>
                  <a:pt x="2804" y="32652"/>
                </a:cubicBezTo>
                <a:cubicBezTo>
                  <a:pt x="2302" y="32338"/>
                  <a:pt x="1758" y="32150"/>
                  <a:pt x="1256" y="31857"/>
                </a:cubicBezTo>
                <a:close/>
                <a:moveTo>
                  <a:pt x="19939" y="0"/>
                </a:moveTo>
                <a:cubicBezTo>
                  <a:pt x="19521" y="0"/>
                  <a:pt x="19156" y="133"/>
                  <a:pt x="18811" y="492"/>
                </a:cubicBezTo>
                <a:cubicBezTo>
                  <a:pt x="17869" y="1476"/>
                  <a:pt x="17241" y="3003"/>
                  <a:pt x="16551" y="4154"/>
                </a:cubicBezTo>
                <a:cubicBezTo>
                  <a:pt x="15379" y="6037"/>
                  <a:pt x="14228" y="7920"/>
                  <a:pt x="13078" y="9824"/>
                </a:cubicBezTo>
                <a:cubicBezTo>
                  <a:pt x="10922" y="13381"/>
                  <a:pt x="8537" y="16813"/>
                  <a:pt x="6738" y="20579"/>
                </a:cubicBezTo>
                <a:cubicBezTo>
                  <a:pt x="5022" y="24220"/>
                  <a:pt x="2720" y="27546"/>
                  <a:pt x="565" y="30936"/>
                </a:cubicBezTo>
                <a:cubicBezTo>
                  <a:pt x="419" y="31062"/>
                  <a:pt x="272" y="31166"/>
                  <a:pt x="126" y="31271"/>
                </a:cubicBezTo>
                <a:cubicBezTo>
                  <a:pt x="0" y="31354"/>
                  <a:pt x="0" y="31564"/>
                  <a:pt x="126" y="31627"/>
                </a:cubicBezTo>
                <a:cubicBezTo>
                  <a:pt x="105" y="31647"/>
                  <a:pt x="105" y="31647"/>
                  <a:pt x="105" y="31668"/>
                </a:cubicBezTo>
                <a:cubicBezTo>
                  <a:pt x="42" y="31773"/>
                  <a:pt x="126" y="31899"/>
                  <a:pt x="230" y="31919"/>
                </a:cubicBezTo>
                <a:cubicBezTo>
                  <a:pt x="2448" y="32463"/>
                  <a:pt x="4080" y="34137"/>
                  <a:pt x="6152" y="34995"/>
                </a:cubicBezTo>
                <a:cubicBezTo>
                  <a:pt x="6176" y="35006"/>
                  <a:pt x="6200" y="35011"/>
                  <a:pt x="6223" y="35011"/>
                </a:cubicBezTo>
                <a:cubicBezTo>
                  <a:pt x="6373" y="35011"/>
                  <a:pt x="6462" y="34796"/>
                  <a:pt x="6298" y="34723"/>
                </a:cubicBezTo>
                <a:cubicBezTo>
                  <a:pt x="6319" y="34702"/>
                  <a:pt x="6340" y="34681"/>
                  <a:pt x="6340" y="34660"/>
                </a:cubicBezTo>
                <a:cubicBezTo>
                  <a:pt x="12115" y="23676"/>
                  <a:pt x="17806" y="12628"/>
                  <a:pt x="24711" y="2292"/>
                </a:cubicBezTo>
                <a:cubicBezTo>
                  <a:pt x="24774" y="2208"/>
                  <a:pt x="24774" y="2103"/>
                  <a:pt x="24690" y="2020"/>
                </a:cubicBezTo>
                <a:cubicBezTo>
                  <a:pt x="23518" y="1057"/>
                  <a:pt x="22012" y="388"/>
                  <a:pt x="20547" y="74"/>
                </a:cubicBezTo>
                <a:cubicBezTo>
                  <a:pt x="20331" y="28"/>
                  <a:pt x="20130" y="0"/>
                  <a:pt x="19939"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1"/>
          <p:cNvSpPr txBox="1"/>
          <p:nvPr>
            <p:ph idx="4294967295" type="subTitle"/>
          </p:nvPr>
        </p:nvSpPr>
        <p:spPr>
          <a:xfrm>
            <a:off x="1924275" y="4030928"/>
            <a:ext cx="1710000" cy="17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Luis Ruiz</a:t>
            </a:r>
            <a:endParaRPr sz="1200"/>
          </a:p>
        </p:txBody>
      </p:sp>
      <p:sp>
        <p:nvSpPr>
          <p:cNvPr id="1586" name="Google Shape;1586;p41"/>
          <p:cNvSpPr txBox="1"/>
          <p:nvPr>
            <p:ph idx="4294967295" type="subTitle"/>
          </p:nvPr>
        </p:nvSpPr>
        <p:spPr>
          <a:xfrm>
            <a:off x="5515403" y="4032193"/>
            <a:ext cx="1710000" cy="17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Rose Jimenez</a:t>
            </a:r>
            <a:endParaRPr sz="1200"/>
          </a:p>
        </p:txBody>
      </p:sp>
      <p:sp>
        <p:nvSpPr>
          <p:cNvPr id="1587" name="Google Shape;1587;p41"/>
          <p:cNvSpPr txBox="1"/>
          <p:nvPr>
            <p:ph idx="4294967295" type="subTitle"/>
          </p:nvPr>
        </p:nvSpPr>
        <p:spPr>
          <a:xfrm>
            <a:off x="1864875" y="4363702"/>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Principal</a:t>
            </a:r>
            <a:endParaRPr sz="1000"/>
          </a:p>
        </p:txBody>
      </p:sp>
      <p:sp>
        <p:nvSpPr>
          <p:cNvPr id="1588" name="Google Shape;1588;p41"/>
          <p:cNvSpPr txBox="1"/>
          <p:nvPr>
            <p:ph idx="4294967295" type="subTitle"/>
          </p:nvPr>
        </p:nvSpPr>
        <p:spPr>
          <a:xfrm>
            <a:off x="5449976" y="4365485"/>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Teacher </a:t>
            </a:r>
            <a:endParaRPr sz="1000"/>
          </a:p>
        </p:txBody>
      </p:sp>
      <p:sp>
        <p:nvSpPr>
          <p:cNvPr id="1589" name="Google Shape;1589;p41"/>
          <p:cNvSpPr/>
          <p:nvPr/>
        </p:nvSpPr>
        <p:spPr>
          <a:xfrm>
            <a:off x="5937163" y="3563432"/>
            <a:ext cx="854425" cy="332100"/>
          </a:xfrm>
          <a:custGeom>
            <a:rect b="b" l="l" r="r" t="t"/>
            <a:pathLst>
              <a:path extrusionOk="0" h="13284" w="34177">
                <a:moveTo>
                  <a:pt x="19340" y="4476"/>
                </a:moveTo>
                <a:lnTo>
                  <a:pt x="19340" y="4476"/>
                </a:lnTo>
                <a:cubicBezTo>
                  <a:pt x="19232" y="5154"/>
                  <a:pt x="18933" y="5860"/>
                  <a:pt x="18635" y="6484"/>
                </a:cubicBezTo>
                <a:cubicBezTo>
                  <a:pt x="18499" y="6809"/>
                  <a:pt x="18309" y="7135"/>
                  <a:pt x="18147" y="7433"/>
                </a:cubicBezTo>
                <a:cubicBezTo>
                  <a:pt x="17713" y="7541"/>
                  <a:pt x="17279" y="7677"/>
                  <a:pt x="16872" y="7785"/>
                </a:cubicBezTo>
                <a:cubicBezTo>
                  <a:pt x="16682" y="7785"/>
                  <a:pt x="16492" y="7758"/>
                  <a:pt x="16329" y="7758"/>
                </a:cubicBezTo>
                <a:cubicBezTo>
                  <a:pt x="16953" y="6456"/>
                  <a:pt x="17903" y="4883"/>
                  <a:pt x="19340" y="4476"/>
                </a:cubicBezTo>
                <a:close/>
                <a:moveTo>
                  <a:pt x="16091" y="272"/>
                </a:moveTo>
                <a:cubicBezTo>
                  <a:pt x="16221" y="272"/>
                  <a:pt x="16221" y="1278"/>
                  <a:pt x="16194" y="1411"/>
                </a:cubicBezTo>
                <a:cubicBezTo>
                  <a:pt x="16194" y="1873"/>
                  <a:pt x="16085" y="2306"/>
                  <a:pt x="15950" y="2740"/>
                </a:cubicBezTo>
                <a:cubicBezTo>
                  <a:pt x="15651" y="3717"/>
                  <a:pt x="15163" y="4612"/>
                  <a:pt x="14594" y="5426"/>
                </a:cubicBezTo>
                <a:cubicBezTo>
                  <a:pt x="14024" y="6294"/>
                  <a:pt x="13346" y="7107"/>
                  <a:pt x="12586" y="7840"/>
                </a:cubicBezTo>
                <a:cubicBezTo>
                  <a:pt x="12098" y="7867"/>
                  <a:pt x="11610" y="7921"/>
                  <a:pt x="11149" y="7975"/>
                </a:cubicBezTo>
                <a:cubicBezTo>
                  <a:pt x="11529" y="5995"/>
                  <a:pt x="12369" y="4070"/>
                  <a:pt x="13481" y="2442"/>
                </a:cubicBezTo>
                <a:cubicBezTo>
                  <a:pt x="14105" y="1547"/>
                  <a:pt x="14946" y="516"/>
                  <a:pt x="16085" y="272"/>
                </a:cubicBezTo>
                <a:cubicBezTo>
                  <a:pt x="16087" y="272"/>
                  <a:pt x="16089" y="272"/>
                  <a:pt x="16091" y="272"/>
                </a:cubicBezTo>
                <a:close/>
                <a:moveTo>
                  <a:pt x="20154" y="7785"/>
                </a:moveTo>
                <a:lnTo>
                  <a:pt x="20154" y="7785"/>
                </a:lnTo>
                <a:cubicBezTo>
                  <a:pt x="20127" y="7894"/>
                  <a:pt x="20127" y="8002"/>
                  <a:pt x="20100" y="8111"/>
                </a:cubicBezTo>
                <a:cubicBezTo>
                  <a:pt x="19910" y="8084"/>
                  <a:pt x="19720" y="8057"/>
                  <a:pt x="19530" y="8030"/>
                </a:cubicBezTo>
                <a:cubicBezTo>
                  <a:pt x="19747" y="7921"/>
                  <a:pt x="19937" y="7840"/>
                  <a:pt x="20154" y="7785"/>
                </a:cubicBezTo>
                <a:close/>
                <a:moveTo>
                  <a:pt x="12234" y="8165"/>
                </a:moveTo>
                <a:lnTo>
                  <a:pt x="12234" y="8165"/>
                </a:lnTo>
                <a:cubicBezTo>
                  <a:pt x="11854" y="8491"/>
                  <a:pt x="11447" y="8816"/>
                  <a:pt x="11013" y="9087"/>
                </a:cubicBezTo>
                <a:cubicBezTo>
                  <a:pt x="11013" y="9087"/>
                  <a:pt x="10986" y="9115"/>
                  <a:pt x="10959" y="9115"/>
                </a:cubicBezTo>
                <a:cubicBezTo>
                  <a:pt x="10959" y="8952"/>
                  <a:pt x="10986" y="8789"/>
                  <a:pt x="11013" y="8653"/>
                </a:cubicBezTo>
                <a:cubicBezTo>
                  <a:pt x="11040" y="8518"/>
                  <a:pt x="11067" y="8382"/>
                  <a:pt x="11067" y="8274"/>
                </a:cubicBezTo>
                <a:cubicBezTo>
                  <a:pt x="11474" y="8219"/>
                  <a:pt x="11854" y="8192"/>
                  <a:pt x="12234" y="8165"/>
                </a:cubicBezTo>
                <a:close/>
                <a:moveTo>
                  <a:pt x="15841" y="8030"/>
                </a:moveTo>
                <a:cubicBezTo>
                  <a:pt x="15841" y="8030"/>
                  <a:pt x="15841" y="8057"/>
                  <a:pt x="15841" y="8057"/>
                </a:cubicBezTo>
                <a:cubicBezTo>
                  <a:pt x="14214" y="8491"/>
                  <a:pt x="12613" y="8925"/>
                  <a:pt x="10986" y="9359"/>
                </a:cubicBezTo>
                <a:cubicBezTo>
                  <a:pt x="11420" y="9087"/>
                  <a:pt x="11800" y="8789"/>
                  <a:pt x="12152" y="8491"/>
                </a:cubicBezTo>
                <a:cubicBezTo>
                  <a:pt x="12288" y="8382"/>
                  <a:pt x="12424" y="8247"/>
                  <a:pt x="12559" y="8138"/>
                </a:cubicBezTo>
                <a:cubicBezTo>
                  <a:pt x="12695" y="8111"/>
                  <a:pt x="12830" y="8111"/>
                  <a:pt x="12966" y="8111"/>
                </a:cubicBezTo>
                <a:cubicBezTo>
                  <a:pt x="13915" y="8057"/>
                  <a:pt x="14865" y="8030"/>
                  <a:pt x="15841" y="8030"/>
                </a:cubicBezTo>
                <a:close/>
                <a:moveTo>
                  <a:pt x="10796" y="8301"/>
                </a:moveTo>
                <a:lnTo>
                  <a:pt x="10796" y="8301"/>
                </a:lnTo>
                <a:cubicBezTo>
                  <a:pt x="10715" y="8626"/>
                  <a:pt x="10688" y="8952"/>
                  <a:pt x="10661" y="9304"/>
                </a:cubicBezTo>
                <a:cubicBezTo>
                  <a:pt x="10444" y="9413"/>
                  <a:pt x="10254" y="9521"/>
                  <a:pt x="10037" y="9603"/>
                </a:cubicBezTo>
                <a:lnTo>
                  <a:pt x="9142" y="9820"/>
                </a:lnTo>
                <a:cubicBezTo>
                  <a:pt x="8545" y="9793"/>
                  <a:pt x="8491" y="9169"/>
                  <a:pt x="8599" y="8599"/>
                </a:cubicBezTo>
                <a:cubicBezTo>
                  <a:pt x="9331" y="8491"/>
                  <a:pt x="10064" y="8382"/>
                  <a:pt x="10796" y="8301"/>
                </a:cubicBezTo>
                <a:close/>
                <a:moveTo>
                  <a:pt x="8436" y="8626"/>
                </a:moveTo>
                <a:lnTo>
                  <a:pt x="8436" y="8626"/>
                </a:lnTo>
                <a:cubicBezTo>
                  <a:pt x="8355" y="9142"/>
                  <a:pt x="8382" y="9684"/>
                  <a:pt x="8789" y="9901"/>
                </a:cubicBezTo>
                <a:cubicBezTo>
                  <a:pt x="6158" y="10525"/>
                  <a:pt x="3473" y="10986"/>
                  <a:pt x="787" y="11176"/>
                </a:cubicBezTo>
                <a:cubicBezTo>
                  <a:pt x="2252" y="10254"/>
                  <a:pt x="3961" y="9684"/>
                  <a:pt x="5643" y="9250"/>
                </a:cubicBezTo>
                <a:cubicBezTo>
                  <a:pt x="6565" y="9006"/>
                  <a:pt x="7487" y="8816"/>
                  <a:pt x="8436" y="8626"/>
                </a:cubicBezTo>
                <a:close/>
                <a:moveTo>
                  <a:pt x="17197" y="8084"/>
                </a:moveTo>
                <a:cubicBezTo>
                  <a:pt x="17387" y="8084"/>
                  <a:pt x="17577" y="8111"/>
                  <a:pt x="17740" y="8111"/>
                </a:cubicBezTo>
                <a:cubicBezTo>
                  <a:pt x="17523" y="8436"/>
                  <a:pt x="17306" y="8789"/>
                  <a:pt x="17089" y="9115"/>
                </a:cubicBezTo>
                <a:cubicBezTo>
                  <a:pt x="16492" y="9955"/>
                  <a:pt x="15814" y="10742"/>
                  <a:pt x="15055" y="11447"/>
                </a:cubicBezTo>
                <a:cubicBezTo>
                  <a:pt x="15244" y="10389"/>
                  <a:pt x="15624" y="9332"/>
                  <a:pt x="16031" y="8382"/>
                </a:cubicBezTo>
                <a:cubicBezTo>
                  <a:pt x="16411" y="8301"/>
                  <a:pt x="16818" y="8192"/>
                  <a:pt x="17197" y="8084"/>
                </a:cubicBezTo>
                <a:close/>
                <a:moveTo>
                  <a:pt x="19123" y="8247"/>
                </a:moveTo>
                <a:cubicBezTo>
                  <a:pt x="19422" y="8301"/>
                  <a:pt x="19720" y="8328"/>
                  <a:pt x="20018" y="8382"/>
                </a:cubicBezTo>
                <a:cubicBezTo>
                  <a:pt x="19693" y="9386"/>
                  <a:pt x="18906" y="10308"/>
                  <a:pt x="18255" y="11013"/>
                </a:cubicBezTo>
                <a:cubicBezTo>
                  <a:pt x="18038" y="11230"/>
                  <a:pt x="17821" y="11474"/>
                  <a:pt x="17577" y="11691"/>
                </a:cubicBezTo>
                <a:cubicBezTo>
                  <a:pt x="17252" y="11366"/>
                  <a:pt x="17116" y="10932"/>
                  <a:pt x="17333" y="10308"/>
                </a:cubicBezTo>
                <a:cubicBezTo>
                  <a:pt x="17604" y="9494"/>
                  <a:pt x="18309" y="8735"/>
                  <a:pt x="19123" y="8247"/>
                </a:cubicBezTo>
                <a:close/>
                <a:moveTo>
                  <a:pt x="20317" y="8491"/>
                </a:moveTo>
                <a:cubicBezTo>
                  <a:pt x="22242" y="8491"/>
                  <a:pt x="24277" y="9359"/>
                  <a:pt x="25796" y="10633"/>
                </a:cubicBezTo>
                <a:cubicBezTo>
                  <a:pt x="25063" y="11230"/>
                  <a:pt x="23978" y="11501"/>
                  <a:pt x="23110" y="11746"/>
                </a:cubicBezTo>
                <a:cubicBezTo>
                  <a:pt x="21991" y="12062"/>
                  <a:pt x="20827" y="12269"/>
                  <a:pt x="19679" y="12269"/>
                </a:cubicBezTo>
                <a:cubicBezTo>
                  <a:pt x="19548" y="12269"/>
                  <a:pt x="19417" y="12266"/>
                  <a:pt x="19286" y="12261"/>
                </a:cubicBezTo>
                <a:cubicBezTo>
                  <a:pt x="18743" y="12261"/>
                  <a:pt x="18228" y="12125"/>
                  <a:pt x="17821" y="11881"/>
                </a:cubicBezTo>
                <a:cubicBezTo>
                  <a:pt x="18011" y="11691"/>
                  <a:pt x="18201" y="11556"/>
                  <a:pt x="18391" y="11393"/>
                </a:cubicBezTo>
                <a:cubicBezTo>
                  <a:pt x="19123" y="10606"/>
                  <a:pt x="19991" y="9359"/>
                  <a:pt x="20317" y="8491"/>
                </a:cubicBezTo>
                <a:close/>
                <a:moveTo>
                  <a:pt x="15624" y="8491"/>
                </a:moveTo>
                <a:cubicBezTo>
                  <a:pt x="15190" y="9521"/>
                  <a:pt x="14811" y="10633"/>
                  <a:pt x="14675" y="11773"/>
                </a:cubicBezTo>
                <a:cubicBezTo>
                  <a:pt x="14132" y="12207"/>
                  <a:pt x="13509" y="12559"/>
                  <a:pt x="12830" y="12614"/>
                </a:cubicBezTo>
                <a:cubicBezTo>
                  <a:pt x="12769" y="12619"/>
                  <a:pt x="12709" y="12621"/>
                  <a:pt x="12650" y="12621"/>
                </a:cubicBezTo>
                <a:cubicBezTo>
                  <a:pt x="11230" y="12621"/>
                  <a:pt x="10906" y="11067"/>
                  <a:pt x="10932" y="9738"/>
                </a:cubicBezTo>
                <a:cubicBezTo>
                  <a:pt x="12505" y="9359"/>
                  <a:pt x="14051" y="8925"/>
                  <a:pt x="15624" y="8491"/>
                </a:cubicBezTo>
                <a:close/>
                <a:moveTo>
                  <a:pt x="18092" y="8138"/>
                </a:moveTo>
                <a:cubicBezTo>
                  <a:pt x="18282" y="8165"/>
                  <a:pt x="18472" y="8165"/>
                  <a:pt x="18662" y="8192"/>
                </a:cubicBezTo>
                <a:cubicBezTo>
                  <a:pt x="17957" y="8708"/>
                  <a:pt x="17387" y="9386"/>
                  <a:pt x="17089" y="10091"/>
                </a:cubicBezTo>
                <a:cubicBezTo>
                  <a:pt x="16791" y="10823"/>
                  <a:pt x="16926" y="11447"/>
                  <a:pt x="17333" y="11881"/>
                </a:cubicBezTo>
                <a:cubicBezTo>
                  <a:pt x="16647" y="12488"/>
                  <a:pt x="15832" y="12967"/>
                  <a:pt x="14988" y="12967"/>
                </a:cubicBezTo>
                <a:cubicBezTo>
                  <a:pt x="14965" y="12967"/>
                  <a:pt x="14942" y="12967"/>
                  <a:pt x="14919" y="12966"/>
                </a:cubicBezTo>
                <a:cubicBezTo>
                  <a:pt x="14919" y="12641"/>
                  <a:pt x="14946" y="12288"/>
                  <a:pt x="14973" y="11935"/>
                </a:cubicBezTo>
                <a:cubicBezTo>
                  <a:pt x="15461" y="11529"/>
                  <a:pt x="15895" y="11067"/>
                  <a:pt x="16248" y="10688"/>
                </a:cubicBezTo>
                <a:cubicBezTo>
                  <a:pt x="16926" y="9901"/>
                  <a:pt x="17550" y="9033"/>
                  <a:pt x="18092" y="8138"/>
                </a:cubicBezTo>
                <a:close/>
                <a:moveTo>
                  <a:pt x="16194" y="1"/>
                </a:moveTo>
                <a:cubicBezTo>
                  <a:pt x="14539" y="218"/>
                  <a:pt x="13400" y="1981"/>
                  <a:pt x="12641" y="3283"/>
                </a:cubicBezTo>
                <a:cubicBezTo>
                  <a:pt x="11800" y="4721"/>
                  <a:pt x="11149" y="6348"/>
                  <a:pt x="10823" y="8002"/>
                </a:cubicBezTo>
                <a:cubicBezTo>
                  <a:pt x="10118" y="8084"/>
                  <a:pt x="9386" y="8165"/>
                  <a:pt x="8653" y="8301"/>
                </a:cubicBezTo>
                <a:cubicBezTo>
                  <a:pt x="8653" y="8274"/>
                  <a:pt x="8681" y="8247"/>
                  <a:pt x="8681" y="8219"/>
                </a:cubicBezTo>
                <a:cubicBezTo>
                  <a:pt x="8696" y="8159"/>
                  <a:pt x="8651" y="8123"/>
                  <a:pt x="8604" y="8123"/>
                </a:cubicBezTo>
                <a:cubicBezTo>
                  <a:pt x="8568" y="8123"/>
                  <a:pt x="8530" y="8145"/>
                  <a:pt x="8518" y="8192"/>
                </a:cubicBezTo>
                <a:cubicBezTo>
                  <a:pt x="8491" y="8219"/>
                  <a:pt x="8491" y="8274"/>
                  <a:pt x="8464" y="8328"/>
                </a:cubicBezTo>
                <a:cubicBezTo>
                  <a:pt x="7894" y="8436"/>
                  <a:pt x="7324" y="8545"/>
                  <a:pt x="6755" y="8681"/>
                </a:cubicBezTo>
                <a:cubicBezTo>
                  <a:pt x="4802" y="9115"/>
                  <a:pt x="2795" y="9711"/>
                  <a:pt x="1032" y="10661"/>
                </a:cubicBezTo>
                <a:cubicBezTo>
                  <a:pt x="706" y="10850"/>
                  <a:pt x="408" y="11040"/>
                  <a:pt x="136" y="11230"/>
                </a:cubicBezTo>
                <a:cubicBezTo>
                  <a:pt x="1" y="11312"/>
                  <a:pt x="28" y="11529"/>
                  <a:pt x="191" y="11529"/>
                </a:cubicBezTo>
                <a:cubicBezTo>
                  <a:pt x="3744" y="11393"/>
                  <a:pt x="7189" y="10688"/>
                  <a:pt x="10606" y="9820"/>
                </a:cubicBezTo>
                <a:cubicBezTo>
                  <a:pt x="10606" y="11095"/>
                  <a:pt x="10959" y="12559"/>
                  <a:pt x="12315" y="12885"/>
                </a:cubicBezTo>
                <a:cubicBezTo>
                  <a:pt x="12467" y="12920"/>
                  <a:pt x="12619" y="12937"/>
                  <a:pt x="12769" y="12937"/>
                </a:cubicBezTo>
                <a:cubicBezTo>
                  <a:pt x="13421" y="12937"/>
                  <a:pt x="14047" y="12626"/>
                  <a:pt x="14621" y="12207"/>
                </a:cubicBezTo>
                <a:lnTo>
                  <a:pt x="14621" y="12207"/>
                </a:lnTo>
                <a:cubicBezTo>
                  <a:pt x="14594" y="12505"/>
                  <a:pt x="14594" y="12803"/>
                  <a:pt x="14594" y="13102"/>
                </a:cubicBezTo>
                <a:cubicBezTo>
                  <a:pt x="14621" y="13210"/>
                  <a:pt x="14675" y="13264"/>
                  <a:pt x="14783" y="13264"/>
                </a:cubicBezTo>
                <a:cubicBezTo>
                  <a:pt x="14877" y="13277"/>
                  <a:pt x="14970" y="13283"/>
                  <a:pt x="15064" y="13283"/>
                </a:cubicBezTo>
                <a:cubicBezTo>
                  <a:pt x="15968" y="13283"/>
                  <a:pt x="16839" y="12713"/>
                  <a:pt x="17577" y="12098"/>
                </a:cubicBezTo>
                <a:cubicBezTo>
                  <a:pt x="17821" y="12261"/>
                  <a:pt x="18120" y="12397"/>
                  <a:pt x="18445" y="12451"/>
                </a:cubicBezTo>
                <a:cubicBezTo>
                  <a:pt x="18851" y="12537"/>
                  <a:pt x="19270" y="12573"/>
                  <a:pt x="19693" y="12573"/>
                </a:cubicBezTo>
                <a:cubicBezTo>
                  <a:pt x="20742" y="12573"/>
                  <a:pt x="21819" y="12349"/>
                  <a:pt x="22785" y="12098"/>
                </a:cubicBezTo>
                <a:cubicBezTo>
                  <a:pt x="23870" y="11827"/>
                  <a:pt x="25280" y="11474"/>
                  <a:pt x="26121" y="10661"/>
                </a:cubicBezTo>
                <a:cubicBezTo>
                  <a:pt x="26148" y="10633"/>
                  <a:pt x="26175" y="10525"/>
                  <a:pt x="26121" y="10471"/>
                </a:cubicBezTo>
                <a:cubicBezTo>
                  <a:pt x="24684" y="9250"/>
                  <a:pt x="22839" y="8653"/>
                  <a:pt x="21049" y="8274"/>
                </a:cubicBezTo>
                <a:cubicBezTo>
                  <a:pt x="20832" y="8219"/>
                  <a:pt x="20615" y="8192"/>
                  <a:pt x="20398" y="8138"/>
                </a:cubicBezTo>
                <a:cubicBezTo>
                  <a:pt x="20425" y="7948"/>
                  <a:pt x="20452" y="7758"/>
                  <a:pt x="20452" y="7568"/>
                </a:cubicBezTo>
                <a:cubicBezTo>
                  <a:pt x="20475" y="7479"/>
                  <a:pt x="20404" y="7426"/>
                  <a:pt x="20333" y="7426"/>
                </a:cubicBezTo>
                <a:cubicBezTo>
                  <a:pt x="20318" y="7426"/>
                  <a:pt x="20303" y="7428"/>
                  <a:pt x="20290" y="7433"/>
                </a:cubicBezTo>
                <a:cubicBezTo>
                  <a:pt x="19856" y="7514"/>
                  <a:pt x="19449" y="7704"/>
                  <a:pt x="19042" y="7948"/>
                </a:cubicBezTo>
                <a:cubicBezTo>
                  <a:pt x="18771" y="7921"/>
                  <a:pt x="18526" y="7894"/>
                  <a:pt x="18255" y="7867"/>
                </a:cubicBezTo>
                <a:cubicBezTo>
                  <a:pt x="18282" y="7840"/>
                  <a:pt x="18282" y="7813"/>
                  <a:pt x="18309" y="7785"/>
                </a:cubicBezTo>
                <a:cubicBezTo>
                  <a:pt x="22399" y="6713"/>
                  <a:pt x="26526" y="5843"/>
                  <a:pt x="30766" y="5843"/>
                </a:cubicBezTo>
                <a:cubicBezTo>
                  <a:pt x="31671" y="5843"/>
                  <a:pt x="32582" y="5882"/>
                  <a:pt x="33499" y="5968"/>
                </a:cubicBezTo>
                <a:cubicBezTo>
                  <a:pt x="33119" y="6239"/>
                  <a:pt x="32685" y="6429"/>
                  <a:pt x="32278" y="6646"/>
                </a:cubicBezTo>
                <a:cubicBezTo>
                  <a:pt x="32113" y="6717"/>
                  <a:pt x="32215" y="6933"/>
                  <a:pt x="32370" y="6933"/>
                </a:cubicBezTo>
                <a:cubicBezTo>
                  <a:pt x="32393" y="6933"/>
                  <a:pt x="32417" y="6928"/>
                  <a:pt x="32441" y="6918"/>
                </a:cubicBezTo>
                <a:cubicBezTo>
                  <a:pt x="33011" y="6646"/>
                  <a:pt x="33580" y="6402"/>
                  <a:pt x="34068" y="5941"/>
                </a:cubicBezTo>
                <a:cubicBezTo>
                  <a:pt x="34177" y="5833"/>
                  <a:pt x="34068" y="5670"/>
                  <a:pt x="33933" y="5670"/>
                </a:cubicBezTo>
                <a:cubicBezTo>
                  <a:pt x="32843" y="5546"/>
                  <a:pt x="31762" y="5490"/>
                  <a:pt x="30688" y="5490"/>
                </a:cubicBezTo>
                <a:cubicBezTo>
                  <a:pt x="26572" y="5490"/>
                  <a:pt x="22554" y="6313"/>
                  <a:pt x="18554" y="7324"/>
                </a:cubicBezTo>
                <a:cubicBezTo>
                  <a:pt x="18581" y="7297"/>
                  <a:pt x="18581" y="7270"/>
                  <a:pt x="18608" y="7243"/>
                </a:cubicBezTo>
                <a:cubicBezTo>
                  <a:pt x="19096" y="6348"/>
                  <a:pt x="19611" y="5290"/>
                  <a:pt x="19666" y="4259"/>
                </a:cubicBezTo>
                <a:cubicBezTo>
                  <a:pt x="19689" y="4165"/>
                  <a:pt x="19610" y="4091"/>
                  <a:pt x="19518" y="4091"/>
                </a:cubicBezTo>
                <a:cubicBezTo>
                  <a:pt x="19504" y="4091"/>
                  <a:pt x="19490" y="4093"/>
                  <a:pt x="19476" y="4097"/>
                </a:cubicBezTo>
                <a:cubicBezTo>
                  <a:pt x="17794" y="4449"/>
                  <a:pt x="16709" y="6267"/>
                  <a:pt x="16004" y="7704"/>
                </a:cubicBezTo>
                <a:cubicBezTo>
                  <a:pt x="16004" y="7704"/>
                  <a:pt x="15977" y="7731"/>
                  <a:pt x="15977" y="7758"/>
                </a:cubicBezTo>
                <a:cubicBezTo>
                  <a:pt x="15651" y="7745"/>
                  <a:pt x="15326" y="7738"/>
                  <a:pt x="15000" y="7738"/>
                </a:cubicBezTo>
                <a:cubicBezTo>
                  <a:pt x="14675" y="7738"/>
                  <a:pt x="14349" y="7745"/>
                  <a:pt x="14024" y="7758"/>
                </a:cubicBezTo>
                <a:cubicBezTo>
                  <a:pt x="13644" y="7785"/>
                  <a:pt x="13264" y="7785"/>
                  <a:pt x="12885" y="7813"/>
                </a:cubicBezTo>
                <a:cubicBezTo>
                  <a:pt x="13888" y="6836"/>
                  <a:pt x="14729" y="5697"/>
                  <a:pt x="15407" y="4504"/>
                </a:cubicBezTo>
                <a:cubicBezTo>
                  <a:pt x="16140" y="3174"/>
                  <a:pt x="16682" y="1601"/>
                  <a:pt x="16302" y="109"/>
                </a:cubicBezTo>
                <a:cubicBezTo>
                  <a:pt x="16302" y="55"/>
                  <a:pt x="16248" y="1"/>
                  <a:pt x="161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1"/>
          <p:cNvSpPr/>
          <p:nvPr/>
        </p:nvSpPr>
        <p:spPr>
          <a:xfrm>
            <a:off x="2458713" y="3482857"/>
            <a:ext cx="641125" cy="490975"/>
          </a:xfrm>
          <a:custGeom>
            <a:rect b="b" l="l" r="r" t="t"/>
            <a:pathLst>
              <a:path extrusionOk="0" h="19639" w="25645">
                <a:moveTo>
                  <a:pt x="9940" y="8422"/>
                </a:moveTo>
                <a:cubicBezTo>
                  <a:pt x="10021" y="8910"/>
                  <a:pt x="10048" y="9398"/>
                  <a:pt x="10076" y="9886"/>
                </a:cubicBezTo>
                <a:cubicBezTo>
                  <a:pt x="9913" y="9914"/>
                  <a:pt x="9750" y="9941"/>
                  <a:pt x="9587" y="9968"/>
                </a:cubicBezTo>
                <a:cubicBezTo>
                  <a:pt x="9587" y="9968"/>
                  <a:pt x="9587" y="9941"/>
                  <a:pt x="9587" y="9914"/>
                </a:cubicBezTo>
                <a:cubicBezTo>
                  <a:pt x="9696" y="9452"/>
                  <a:pt x="9777" y="8910"/>
                  <a:pt x="9940" y="8422"/>
                </a:cubicBezTo>
                <a:close/>
                <a:moveTo>
                  <a:pt x="8394" y="583"/>
                </a:moveTo>
                <a:cubicBezTo>
                  <a:pt x="9425" y="3621"/>
                  <a:pt x="9397" y="6903"/>
                  <a:pt x="8855" y="10131"/>
                </a:cubicBezTo>
                <a:cubicBezTo>
                  <a:pt x="8123" y="10266"/>
                  <a:pt x="7363" y="10456"/>
                  <a:pt x="6631" y="10646"/>
                </a:cubicBezTo>
                <a:cubicBezTo>
                  <a:pt x="6685" y="10103"/>
                  <a:pt x="6739" y="9561"/>
                  <a:pt x="6794" y="9018"/>
                </a:cubicBezTo>
                <a:cubicBezTo>
                  <a:pt x="7011" y="6659"/>
                  <a:pt x="7390" y="4272"/>
                  <a:pt x="7987" y="1966"/>
                </a:cubicBezTo>
                <a:cubicBezTo>
                  <a:pt x="8095" y="1505"/>
                  <a:pt x="8204" y="1017"/>
                  <a:pt x="8394" y="583"/>
                </a:cubicBezTo>
                <a:close/>
                <a:moveTo>
                  <a:pt x="14036" y="9669"/>
                </a:moveTo>
                <a:cubicBezTo>
                  <a:pt x="14008" y="10863"/>
                  <a:pt x="13791" y="12192"/>
                  <a:pt x="13358" y="13385"/>
                </a:cubicBezTo>
                <a:cubicBezTo>
                  <a:pt x="13358" y="12951"/>
                  <a:pt x="13412" y="12572"/>
                  <a:pt x="13439" y="12328"/>
                </a:cubicBezTo>
                <a:cubicBezTo>
                  <a:pt x="13520" y="11487"/>
                  <a:pt x="13656" y="10537"/>
                  <a:pt x="13927" y="9697"/>
                </a:cubicBezTo>
                <a:cubicBezTo>
                  <a:pt x="13954" y="9669"/>
                  <a:pt x="13981" y="9669"/>
                  <a:pt x="14036" y="9669"/>
                </a:cubicBezTo>
                <a:close/>
                <a:moveTo>
                  <a:pt x="16233" y="10076"/>
                </a:moveTo>
                <a:cubicBezTo>
                  <a:pt x="16233" y="10999"/>
                  <a:pt x="16178" y="12328"/>
                  <a:pt x="15961" y="13494"/>
                </a:cubicBezTo>
                <a:cubicBezTo>
                  <a:pt x="15772" y="12355"/>
                  <a:pt x="15934" y="11188"/>
                  <a:pt x="16233" y="10076"/>
                </a:cubicBezTo>
                <a:close/>
                <a:moveTo>
                  <a:pt x="10076" y="10239"/>
                </a:moveTo>
                <a:cubicBezTo>
                  <a:pt x="10076" y="10402"/>
                  <a:pt x="10076" y="10565"/>
                  <a:pt x="10076" y="10754"/>
                </a:cubicBezTo>
                <a:cubicBezTo>
                  <a:pt x="10076" y="11649"/>
                  <a:pt x="10021" y="12572"/>
                  <a:pt x="9886" y="13494"/>
                </a:cubicBezTo>
                <a:cubicBezTo>
                  <a:pt x="9669" y="13521"/>
                  <a:pt x="9452" y="13575"/>
                  <a:pt x="9235" y="13602"/>
                </a:cubicBezTo>
                <a:cubicBezTo>
                  <a:pt x="9235" y="13250"/>
                  <a:pt x="9262" y="12951"/>
                  <a:pt x="9262" y="12734"/>
                </a:cubicBezTo>
                <a:cubicBezTo>
                  <a:pt x="9289" y="11921"/>
                  <a:pt x="9397" y="11134"/>
                  <a:pt x="9533" y="10348"/>
                </a:cubicBezTo>
                <a:cubicBezTo>
                  <a:pt x="9723" y="10293"/>
                  <a:pt x="9886" y="10266"/>
                  <a:pt x="10076" y="10239"/>
                </a:cubicBezTo>
                <a:close/>
                <a:moveTo>
                  <a:pt x="9180" y="10402"/>
                </a:moveTo>
                <a:cubicBezTo>
                  <a:pt x="8991" y="11432"/>
                  <a:pt x="8882" y="12490"/>
                  <a:pt x="8882" y="13548"/>
                </a:cubicBezTo>
                <a:cubicBezTo>
                  <a:pt x="8882" y="13575"/>
                  <a:pt x="8909" y="13630"/>
                  <a:pt x="8909" y="13684"/>
                </a:cubicBezTo>
                <a:cubicBezTo>
                  <a:pt x="8692" y="13711"/>
                  <a:pt x="8502" y="13738"/>
                  <a:pt x="8312" y="13792"/>
                </a:cubicBezTo>
                <a:cubicBezTo>
                  <a:pt x="8611" y="12680"/>
                  <a:pt x="8882" y="11568"/>
                  <a:pt x="9072" y="10429"/>
                </a:cubicBezTo>
                <a:cubicBezTo>
                  <a:pt x="9099" y="10429"/>
                  <a:pt x="9126" y="10402"/>
                  <a:pt x="9180" y="10402"/>
                </a:cubicBezTo>
                <a:close/>
                <a:moveTo>
                  <a:pt x="8801" y="10483"/>
                </a:moveTo>
                <a:lnTo>
                  <a:pt x="8801" y="10483"/>
                </a:lnTo>
                <a:cubicBezTo>
                  <a:pt x="8611" y="11622"/>
                  <a:pt x="8340" y="12734"/>
                  <a:pt x="8041" y="13819"/>
                </a:cubicBezTo>
                <a:cubicBezTo>
                  <a:pt x="7553" y="13901"/>
                  <a:pt x="7065" y="13982"/>
                  <a:pt x="6577" y="14036"/>
                </a:cubicBezTo>
                <a:cubicBezTo>
                  <a:pt x="6495" y="13060"/>
                  <a:pt x="6522" y="12029"/>
                  <a:pt x="6604" y="11026"/>
                </a:cubicBezTo>
                <a:cubicBezTo>
                  <a:pt x="7336" y="10836"/>
                  <a:pt x="8068" y="10646"/>
                  <a:pt x="8801" y="10483"/>
                </a:cubicBezTo>
                <a:close/>
                <a:moveTo>
                  <a:pt x="6278" y="11134"/>
                </a:moveTo>
                <a:cubicBezTo>
                  <a:pt x="6251" y="11568"/>
                  <a:pt x="6224" y="12029"/>
                  <a:pt x="6224" y="12463"/>
                </a:cubicBezTo>
                <a:cubicBezTo>
                  <a:pt x="6224" y="13006"/>
                  <a:pt x="6224" y="13548"/>
                  <a:pt x="6278" y="14091"/>
                </a:cubicBezTo>
                <a:cubicBezTo>
                  <a:pt x="6007" y="14118"/>
                  <a:pt x="5736" y="14145"/>
                  <a:pt x="5464" y="14172"/>
                </a:cubicBezTo>
                <a:cubicBezTo>
                  <a:pt x="4244" y="13819"/>
                  <a:pt x="3105" y="13331"/>
                  <a:pt x="2020" y="12707"/>
                </a:cubicBezTo>
                <a:cubicBezTo>
                  <a:pt x="3186" y="12111"/>
                  <a:pt x="4407" y="11677"/>
                  <a:pt x="5627" y="11297"/>
                </a:cubicBezTo>
                <a:cubicBezTo>
                  <a:pt x="5844" y="11243"/>
                  <a:pt x="6061" y="11188"/>
                  <a:pt x="6278" y="11134"/>
                </a:cubicBezTo>
                <a:close/>
                <a:moveTo>
                  <a:pt x="18592" y="9507"/>
                </a:moveTo>
                <a:cubicBezTo>
                  <a:pt x="18999" y="9534"/>
                  <a:pt x="19406" y="9561"/>
                  <a:pt x="19813" y="9588"/>
                </a:cubicBezTo>
                <a:cubicBezTo>
                  <a:pt x="21630" y="9724"/>
                  <a:pt x="23610" y="10049"/>
                  <a:pt x="25184" y="11053"/>
                </a:cubicBezTo>
                <a:cubicBezTo>
                  <a:pt x="23420" y="12490"/>
                  <a:pt x="21305" y="13467"/>
                  <a:pt x="19081" y="14063"/>
                </a:cubicBezTo>
                <a:cubicBezTo>
                  <a:pt x="19406" y="13277"/>
                  <a:pt x="19650" y="12463"/>
                  <a:pt x="20003" y="11704"/>
                </a:cubicBezTo>
                <a:cubicBezTo>
                  <a:pt x="20039" y="11612"/>
                  <a:pt x="19977" y="11533"/>
                  <a:pt x="19908" y="11533"/>
                </a:cubicBezTo>
                <a:cubicBezTo>
                  <a:pt x="19874" y="11533"/>
                  <a:pt x="19839" y="11551"/>
                  <a:pt x="19813" y="11595"/>
                </a:cubicBezTo>
                <a:cubicBezTo>
                  <a:pt x="19732" y="11731"/>
                  <a:pt x="19677" y="11894"/>
                  <a:pt x="19596" y="12029"/>
                </a:cubicBezTo>
                <a:cubicBezTo>
                  <a:pt x="19135" y="12924"/>
                  <a:pt x="18538" y="13711"/>
                  <a:pt x="17616" y="14172"/>
                </a:cubicBezTo>
                <a:cubicBezTo>
                  <a:pt x="16992" y="12626"/>
                  <a:pt x="17643" y="10863"/>
                  <a:pt x="18592" y="9507"/>
                </a:cubicBezTo>
                <a:close/>
                <a:moveTo>
                  <a:pt x="1830" y="12816"/>
                </a:moveTo>
                <a:cubicBezTo>
                  <a:pt x="2806" y="13385"/>
                  <a:pt x="3837" y="13847"/>
                  <a:pt x="4895" y="14199"/>
                </a:cubicBezTo>
                <a:cubicBezTo>
                  <a:pt x="4716" y="14206"/>
                  <a:pt x="4537" y="14210"/>
                  <a:pt x="4358" y="14210"/>
                </a:cubicBezTo>
                <a:cubicBezTo>
                  <a:pt x="3124" y="14210"/>
                  <a:pt x="1896" y="14028"/>
                  <a:pt x="853" y="13413"/>
                </a:cubicBezTo>
                <a:cubicBezTo>
                  <a:pt x="1152" y="13196"/>
                  <a:pt x="1504" y="12979"/>
                  <a:pt x="1830" y="12816"/>
                </a:cubicBezTo>
                <a:close/>
                <a:moveTo>
                  <a:pt x="18945" y="13521"/>
                </a:moveTo>
                <a:lnTo>
                  <a:pt x="18945" y="13521"/>
                </a:lnTo>
                <a:cubicBezTo>
                  <a:pt x="18864" y="13738"/>
                  <a:pt x="18755" y="13955"/>
                  <a:pt x="18674" y="14172"/>
                </a:cubicBezTo>
                <a:cubicBezTo>
                  <a:pt x="18484" y="14226"/>
                  <a:pt x="18267" y="14280"/>
                  <a:pt x="18050" y="14335"/>
                </a:cubicBezTo>
                <a:cubicBezTo>
                  <a:pt x="18403" y="14091"/>
                  <a:pt x="18701" y="13819"/>
                  <a:pt x="18945" y="13521"/>
                </a:cubicBezTo>
                <a:close/>
                <a:moveTo>
                  <a:pt x="17670" y="9495"/>
                </a:moveTo>
                <a:cubicBezTo>
                  <a:pt x="17869" y="9495"/>
                  <a:pt x="18068" y="9498"/>
                  <a:pt x="18267" y="9507"/>
                </a:cubicBezTo>
                <a:cubicBezTo>
                  <a:pt x="17290" y="10944"/>
                  <a:pt x="16667" y="12816"/>
                  <a:pt x="17372" y="14470"/>
                </a:cubicBezTo>
                <a:cubicBezTo>
                  <a:pt x="17019" y="14525"/>
                  <a:pt x="16667" y="14606"/>
                  <a:pt x="16314" y="14660"/>
                </a:cubicBezTo>
                <a:cubicBezTo>
                  <a:pt x="16206" y="14443"/>
                  <a:pt x="16151" y="14226"/>
                  <a:pt x="16070" y="14009"/>
                </a:cubicBezTo>
                <a:cubicBezTo>
                  <a:pt x="16097" y="13928"/>
                  <a:pt x="16124" y="13847"/>
                  <a:pt x="16124" y="13792"/>
                </a:cubicBezTo>
                <a:cubicBezTo>
                  <a:pt x="16423" y="12382"/>
                  <a:pt x="16450" y="10944"/>
                  <a:pt x="16477" y="9507"/>
                </a:cubicBezTo>
                <a:cubicBezTo>
                  <a:pt x="16875" y="9507"/>
                  <a:pt x="17272" y="9495"/>
                  <a:pt x="17670" y="9495"/>
                </a:cubicBezTo>
                <a:close/>
                <a:moveTo>
                  <a:pt x="7933" y="14199"/>
                </a:moveTo>
                <a:cubicBezTo>
                  <a:pt x="7906" y="14362"/>
                  <a:pt x="7851" y="14525"/>
                  <a:pt x="7797" y="14687"/>
                </a:cubicBezTo>
                <a:cubicBezTo>
                  <a:pt x="7417" y="14606"/>
                  <a:pt x="7011" y="14525"/>
                  <a:pt x="6631" y="14443"/>
                </a:cubicBezTo>
                <a:cubicBezTo>
                  <a:pt x="6604" y="14443"/>
                  <a:pt x="6604" y="14416"/>
                  <a:pt x="6604" y="14416"/>
                </a:cubicBezTo>
                <a:cubicBezTo>
                  <a:pt x="7065" y="14362"/>
                  <a:pt x="7499" y="14280"/>
                  <a:pt x="7933" y="14199"/>
                </a:cubicBezTo>
                <a:close/>
                <a:moveTo>
                  <a:pt x="8909" y="14009"/>
                </a:moveTo>
                <a:cubicBezTo>
                  <a:pt x="8936" y="14280"/>
                  <a:pt x="8991" y="14579"/>
                  <a:pt x="9045" y="14850"/>
                </a:cubicBezTo>
                <a:cubicBezTo>
                  <a:pt x="8719" y="14796"/>
                  <a:pt x="8367" y="14769"/>
                  <a:pt x="8041" y="14714"/>
                </a:cubicBezTo>
                <a:cubicBezTo>
                  <a:pt x="8095" y="14525"/>
                  <a:pt x="8150" y="14335"/>
                  <a:pt x="8204" y="14172"/>
                </a:cubicBezTo>
                <a:cubicBezTo>
                  <a:pt x="8448" y="14118"/>
                  <a:pt x="8665" y="14063"/>
                  <a:pt x="8909" y="14009"/>
                </a:cubicBezTo>
                <a:close/>
                <a:moveTo>
                  <a:pt x="9831" y="13819"/>
                </a:moveTo>
                <a:cubicBezTo>
                  <a:pt x="9804" y="14091"/>
                  <a:pt x="9750" y="14362"/>
                  <a:pt x="9669" y="14633"/>
                </a:cubicBezTo>
                <a:cubicBezTo>
                  <a:pt x="9669" y="14714"/>
                  <a:pt x="9642" y="14796"/>
                  <a:pt x="9614" y="14904"/>
                </a:cubicBezTo>
                <a:cubicBezTo>
                  <a:pt x="9533" y="14904"/>
                  <a:pt x="9452" y="14877"/>
                  <a:pt x="9370" y="14877"/>
                </a:cubicBezTo>
                <a:cubicBezTo>
                  <a:pt x="9316" y="14579"/>
                  <a:pt x="9262" y="14280"/>
                  <a:pt x="9262" y="13955"/>
                </a:cubicBezTo>
                <a:cubicBezTo>
                  <a:pt x="9452" y="13901"/>
                  <a:pt x="9642" y="13874"/>
                  <a:pt x="9831" y="13819"/>
                </a:cubicBezTo>
                <a:close/>
                <a:moveTo>
                  <a:pt x="16151" y="9534"/>
                </a:moveTo>
                <a:lnTo>
                  <a:pt x="16151" y="9534"/>
                </a:lnTo>
                <a:cubicBezTo>
                  <a:pt x="15690" y="10944"/>
                  <a:pt x="15365" y="12653"/>
                  <a:pt x="15826" y="14118"/>
                </a:cubicBezTo>
                <a:cubicBezTo>
                  <a:pt x="15772" y="14335"/>
                  <a:pt x="15690" y="14552"/>
                  <a:pt x="15609" y="14742"/>
                </a:cubicBezTo>
                <a:cubicBezTo>
                  <a:pt x="14904" y="14850"/>
                  <a:pt x="14171" y="14904"/>
                  <a:pt x="13493" y="14931"/>
                </a:cubicBezTo>
                <a:cubicBezTo>
                  <a:pt x="13412" y="14714"/>
                  <a:pt x="13385" y="14443"/>
                  <a:pt x="13358" y="14199"/>
                </a:cubicBezTo>
                <a:cubicBezTo>
                  <a:pt x="14036" y="12789"/>
                  <a:pt x="14307" y="11134"/>
                  <a:pt x="14361" y="9642"/>
                </a:cubicBezTo>
                <a:cubicBezTo>
                  <a:pt x="14931" y="9588"/>
                  <a:pt x="15527" y="9561"/>
                  <a:pt x="16151" y="9534"/>
                </a:cubicBezTo>
                <a:close/>
                <a:moveTo>
                  <a:pt x="13086" y="14687"/>
                </a:moveTo>
                <a:cubicBezTo>
                  <a:pt x="13086" y="14769"/>
                  <a:pt x="13113" y="14877"/>
                  <a:pt x="13141" y="14959"/>
                </a:cubicBezTo>
                <a:lnTo>
                  <a:pt x="12896" y="14959"/>
                </a:lnTo>
                <a:cubicBezTo>
                  <a:pt x="12978" y="14877"/>
                  <a:pt x="13032" y="14796"/>
                  <a:pt x="13086" y="14687"/>
                </a:cubicBezTo>
                <a:close/>
                <a:moveTo>
                  <a:pt x="11242" y="13521"/>
                </a:moveTo>
                <a:lnTo>
                  <a:pt x="11242" y="13521"/>
                </a:lnTo>
                <a:cubicBezTo>
                  <a:pt x="11133" y="13982"/>
                  <a:pt x="11052" y="14470"/>
                  <a:pt x="11025" y="14986"/>
                </a:cubicBezTo>
                <a:cubicBezTo>
                  <a:pt x="10672" y="14959"/>
                  <a:pt x="10293" y="14959"/>
                  <a:pt x="9967" y="14931"/>
                </a:cubicBezTo>
                <a:cubicBezTo>
                  <a:pt x="9994" y="14796"/>
                  <a:pt x="10021" y="14687"/>
                  <a:pt x="10048" y="14579"/>
                </a:cubicBezTo>
                <a:cubicBezTo>
                  <a:pt x="10103" y="14308"/>
                  <a:pt x="10157" y="14009"/>
                  <a:pt x="10211" y="13738"/>
                </a:cubicBezTo>
                <a:cubicBezTo>
                  <a:pt x="10564" y="13657"/>
                  <a:pt x="10889" y="13602"/>
                  <a:pt x="11242" y="13521"/>
                </a:cubicBezTo>
                <a:close/>
                <a:moveTo>
                  <a:pt x="13547" y="9724"/>
                </a:moveTo>
                <a:lnTo>
                  <a:pt x="13547" y="9724"/>
                </a:lnTo>
                <a:cubicBezTo>
                  <a:pt x="13249" y="10673"/>
                  <a:pt x="13141" y="11704"/>
                  <a:pt x="13059" y="12626"/>
                </a:cubicBezTo>
                <a:cubicBezTo>
                  <a:pt x="13005" y="13033"/>
                  <a:pt x="12978" y="13575"/>
                  <a:pt x="13005" y="14118"/>
                </a:cubicBezTo>
                <a:cubicBezTo>
                  <a:pt x="12842" y="14416"/>
                  <a:pt x="12679" y="14714"/>
                  <a:pt x="12490" y="14986"/>
                </a:cubicBezTo>
                <a:lnTo>
                  <a:pt x="11296" y="14986"/>
                </a:lnTo>
                <a:cubicBezTo>
                  <a:pt x="11323" y="14470"/>
                  <a:pt x="11405" y="13955"/>
                  <a:pt x="11513" y="13467"/>
                </a:cubicBezTo>
                <a:cubicBezTo>
                  <a:pt x="11676" y="13413"/>
                  <a:pt x="11866" y="13385"/>
                  <a:pt x="12028" y="13358"/>
                </a:cubicBezTo>
                <a:cubicBezTo>
                  <a:pt x="12176" y="13334"/>
                  <a:pt x="12123" y="13107"/>
                  <a:pt x="11989" y="13107"/>
                </a:cubicBezTo>
                <a:cubicBezTo>
                  <a:pt x="11976" y="13107"/>
                  <a:pt x="11962" y="13109"/>
                  <a:pt x="11947" y="13114"/>
                </a:cubicBezTo>
                <a:cubicBezTo>
                  <a:pt x="11839" y="13114"/>
                  <a:pt x="11730" y="13141"/>
                  <a:pt x="11594" y="13168"/>
                </a:cubicBezTo>
                <a:cubicBezTo>
                  <a:pt x="11676" y="12870"/>
                  <a:pt x="11784" y="12572"/>
                  <a:pt x="11893" y="12273"/>
                </a:cubicBezTo>
                <a:cubicBezTo>
                  <a:pt x="11927" y="12187"/>
                  <a:pt x="11852" y="12122"/>
                  <a:pt x="11778" y="12122"/>
                </a:cubicBezTo>
                <a:cubicBezTo>
                  <a:pt x="11736" y="12122"/>
                  <a:pt x="11695" y="12143"/>
                  <a:pt x="11676" y="12192"/>
                </a:cubicBezTo>
                <a:cubicBezTo>
                  <a:pt x="11540" y="12517"/>
                  <a:pt x="11432" y="12870"/>
                  <a:pt x="11323" y="13223"/>
                </a:cubicBezTo>
                <a:cubicBezTo>
                  <a:pt x="10971" y="13277"/>
                  <a:pt x="10591" y="13358"/>
                  <a:pt x="10238" y="13413"/>
                </a:cubicBezTo>
                <a:cubicBezTo>
                  <a:pt x="10374" y="12545"/>
                  <a:pt x="10401" y="11649"/>
                  <a:pt x="10401" y="10754"/>
                </a:cubicBezTo>
                <a:cubicBezTo>
                  <a:pt x="10401" y="10565"/>
                  <a:pt x="10401" y="10375"/>
                  <a:pt x="10401" y="10185"/>
                </a:cubicBezTo>
                <a:cubicBezTo>
                  <a:pt x="11188" y="10049"/>
                  <a:pt x="11947" y="9914"/>
                  <a:pt x="12734" y="9805"/>
                </a:cubicBezTo>
                <a:cubicBezTo>
                  <a:pt x="13005" y="9778"/>
                  <a:pt x="13276" y="9751"/>
                  <a:pt x="13547" y="9724"/>
                </a:cubicBezTo>
                <a:close/>
                <a:moveTo>
                  <a:pt x="15473" y="15067"/>
                </a:moveTo>
                <a:lnTo>
                  <a:pt x="15473" y="15067"/>
                </a:lnTo>
                <a:cubicBezTo>
                  <a:pt x="15216" y="15535"/>
                  <a:pt x="14877" y="15822"/>
                  <a:pt x="14441" y="15822"/>
                </a:cubicBezTo>
                <a:cubicBezTo>
                  <a:pt x="14372" y="15822"/>
                  <a:pt x="14300" y="15814"/>
                  <a:pt x="14225" y="15799"/>
                </a:cubicBezTo>
                <a:cubicBezTo>
                  <a:pt x="13927" y="15718"/>
                  <a:pt x="13710" y="15501"/>
                  <a:pt x="13574" y="15203"/>
                </a:cubicBezTo>
                <a:cubicBezTo>
                  <a:pt x="14198" y="15176"/>
                  <a:pt x="14849" y="15121"/>
                  <a:pt x="15473" y="15067"/>
                </a:cubicBezTo>
                <a:close/>
                <a:moveTo>
                  <a:pt x="11296" y="15230"/>
                </a:moveTo>
                <a:lnTo>
                  <a:pt x="11296" y="15230"/>
                </a:lnTo>
                <a:cubicBezTo>
                  <a:pt x="11622" y="15257"/>
                  <a:pt x="11947" y="15257"/>
                  <a:pt x="12273" y="15257"/>
                </a:cubicBezTo>
                <a:cubicBezTo>
                  <a:pt x="12001" y="15582"/>
                  <a:pt x="11676" y="15881"/>
                  <a:pt x="11323" y="16098"/>
                </a:cubicBezTo>
                <a:cubicBezTo>
                  <a:pt x="11296" y="15827"/>
                  <a:pt x="11296" y="15528"/>
                  <a:pt x="11296" y="15230"/>
                </a:cubicBezTo>
                <a:close/>
                <a:moveTo>
                  <a:pt x="6658" y="14687"/>
                </a:moveTo>
                <a:cubicBezTo>
                  <a:pt x="7011" y="14769"/>
                  <a:pt x="7363" y="14850"/>
                  <a:pt x="7743" y="14904"/>
                </a:cubicBezTo>
                <a:cubicBezTo>
                  <a:pt x="7553" y="15474"/>
                  <a:pt x="7390" y="16044"/>
                  <a:pt x="7200" y="16586"/>
                </a:cubicBezTo>
                <a:cubicBezTo>
                  <a:pt x="7038" y="16342"/>
                  <a:pt x="6929" y="15989"/>
                  <a:pt x="6875" y="15745"/>
                </a:cubicBezTo>
                <a:cubicBezTo>
                  <a:pt x="6766" y="15393"/>
                  <a:pt x="6712" y="15040"/>
                  <a:pt x="6658" y="14687"/>
                </a:cubicBezTo>
                <a:close/>
                <a:moveTo>
                  <a:pt x="7960" y="14931"/>
                </a:moveTo>
                <a:cubicBezTo>
                  <a:pt x="8340" y="14986"/>
                  <a:pt x="8719" y="15040"/>
                  <a:pt x="9099" y="15094"/>
                </a:cubicBezTo>
                <a:cubicBezTo>
                  <a:pt x="9180" y="15311"/>
                  <a:pt x="9235" y="15501"/>
                  <a:pt x="9343" y="15664"/>
                </a:cubicBezTo>
                <a:cubicBezTo>
                  <a:pt x="9072" y="16315"/>
                  <a:pt x="8638" y="16939"/>
                  <a:pt x="7933" y="16993"/>
                </a:cubicBezTo>
                <a:cubicBezTo>
                  <a:pt x="7901" y="16996"/>
                  <a:pt x="7871" y="16998"/>
                  <a:pt x="7841" y="16998"/>
                </a:cubicBezTo>
                <a:cubicBezTo>
                  <a:pt x="7640" y="16998"/>
                  <a:pt x="7481" y="16921"/>
                  <a:pt x="7363" y="16803"/>
                </a:cubicBezTo>
                <a:cubicBezTo>
                  <a:pt x="7580" y="16179"/>
                  <a:pt x="7770" y="15555"/>
                  <a:pt x="7960" y="14931"/>
                </a:cubicBezTo>
                <a:close/>
                <a:moveTo>
                  <a:pt x="8416" y="1"/>
                </a:moveTo>
                <a:cubicBezTo>
                  <a:pt x="8367" y="1"/>
                  <a:pt x="8319" y="22"/>
                  <a:pt x="8285" y="68"/>
                </a:cubicBezTo>
                <a:cubicBezTo>
                  <a:pt x="7960" y="610"/>
                  <a:pt x="7824" y="1261"/>
                  <a:pt x="7661" y="1858"/>
                </a:cubicBezTo>
                <a:cubicBezTo>
                  <a:pt x="7363" y="2888"/>
                  <a:pt x="7173" y="3946"/>
                  <a:pt x="6983" y="5004"/>
                </a:cubicBezTo>
                <a:cubicBezTo>
                  <a:pt x="6658" y="6903"/>
                  <a:pt x="6414" y="8829"/>
                  <a:pt x="6278" y="10754"/>
                </a:cubicBezTo>
                <a:cubicBezTo>
                  <a:pt x="6088" y="10809"/>
                  <a:pt x="5898" y="10863"/>
                  <a:pt x="5709" y="10917"/>
                </a:cubicBezTo>
                <a:cubicBezTo>
                  <a:pt x="4352" y="11324"/>
                  <a:pt x="2942" y="11812"/>
                  <a:pt x="1667" y="12490"/>
                </a:cubicBezTo>
                <a:cubicBezTo>
                  <a:pt x="1125" y="12165"/>
                  <a:pt x="636" y="11785"/>
                  <a:pt x="175" y="11378"/>
                </a:cubicBezTo>
                <a:cubicBezTo>
                  <a:pt x="160" y="11368"/>
                  <a:pt x="143" y="11363"/>
                  <a:pt x="127" y="11363"/>
                </a:cubicBezTo>
                <a:cubicBezTo>
                  <a:pt x="59" y="11363"/>
                  <a:pt x="1" y="11443"/>
                  <a:pt x="67" y="11487"/>
                </a:cubicBezTo>
                <a:cubicBezTo>
                  <a:pt x="501" y="11894"/>
                  <a:pt x="989" y="12246"/>
                  <a:pt x="1504" y="12572"/>
                </a:cubicBezTo>
                <a:cubicBezTo>
                  <a:pt x="1125" y="12789"/>
                  <a:pt x="772" y="13006"/>
                  <a:pt x="419" y="13250"/>
                </a:cubicBezTo>
                <a:cubicBezTo>
                  <a:pt x="311" y="13331"/>
                  <a:pt x="311" y="13494"/>
                  <a:pt x="419" y="13575"/>
                </a:cubicBezTo>
                <a:cubicBezTo>
                  <a:pt x="1553" y="14357"/>
                  <a:pt x="2927" y="14576"/>
                  <a:pt x="4296" y="14576"/>
                </a:cubicBezTo>
                <a:cubicBezTo>
                  <a:pt x="4827" y="14576"/>
                  <a:pt x="5356" y="14543"/>
                  <a:pt x="5871" y="14497"/>
                </a:cubicBezTo>
                <a:cubicBezTo>
                  <a:pt x="6007" y="14525"/>
                  <a:pt x="6170" y="14552"/>
                  <a:pt x="6305" y="14606"/>
                </a:cubicBezTo>
                <a:cubicBezTo>
                  <a:pt x="6332" y="14877"/>
                  <a:pt x="6387" y="15176"/>
                  <a:pt x="6441" y="15447"/>
                </a:cubicBezTo>
                <a:cubicBezTo>
                  <a:pt x="6522" y="15989"/>
                  <a:pt x="6685" y="16586"/>
                  <a:pt x="7065" y="16993"/>
                </a:cubicBezTo>
                <a:cubicBezTo>
                  <a:pt x="6766" y="17861"/>
                  <a:pt x="6468" y="18702"/>
                  <a:pt x="6170" y="19543"/>
                </a:cubicBezTo>
                <a:cubicBezTo>
                  <a:pt x="6139" y="19603"/>
                  <a:pt x="6186" y="19639"/>
                  <a:pt x="6237" y="19639"/>
                </a:cubicBezTo>
                <a:cubicBezTo>
                  <a:pt x="6277" y="19639"/>
                  <a:pt x="6321" y="19617"/>
                  <a:pt x="6332" y="19570"/>
                </a:cubicBezTo>
                <a:cubicBezTo>
                  <a:pt x="6631" y="18783"/>
                  <a:pt x="6956" y="17969"/>
                  <a:pt x="7228" y="17156"/>
                </a:cubicBezTo>
                <a:cubicBezTo>
                  <a:pt x="7410" y="17295"/>
                  <a:pt x="7626" y="17354"/>
                  <a:pt x="7848" y="17354"/>
                </a:cubicBezTo>
                <a:cubicBezTo>
                  <a:pt x="8187" y="17354"/>
                  <a:pt x="8538" y="17217"/>
                  <a:pt x="8801" y="17020"/>
                </a:cubicBezTo>
                <a:cubicBezTo>
                  <a:pt x="9153" y="16749"/>
                  <a:pt x="9425" y="16369"/>
                  <a:pt x="9614" y="15935"/>
                </a:cubicBezTo>
                <a:cubicBezTo>
                  <a:pt x="9738" y="16036"/>
                  <a:pt x="9880" y="16095"/>
                  <a:pt x="10045" y="16095"/>
                </a:cubicBezTo>
                <a:cubicBezTo>
                  <a:pt x="10278" y="16095"/>
                  <a:pt x="10556" y="15977"/>
                  <a:pt x="10889" y="15691"/>
                </a:cubicBezTo>
                <a:cubicBezTo>
                  <a:pt x="10999" y="15603"/>
                  <a:pt x="10913" y="15444"/>
                  <a:pt x="10805" y="15444"/>
                </a:cubicBezTo>
                <a:cubicBezTo>
                  <a:pt x="10779" y="15444"/>
                  <a:pt x="10752" y="15453"/>
                  <a:pt x="10726" y="15474"/>
                </a:cubicBezTo>
                <a:cubicBezTo>
                  <a:pt x="10477" y="15646"/>
                  <a:pt x="10263" y="15718"/>
                  <a:pt x="10085" y="15718"/>
                </a:cubicBezTo>
                <a:cubicBezTo>
                  <a:pt x="9954" y="15718"/>
                  <a:pt x="9842" y="15679"/>
                  <a:pt x="9750" y="15610"/>
                </a:cubicBezTo>
                <a:cubicBezTo>
                  <a:pt x="9804" y="15447"/>
                  <a:pt x="9831" y="15311"/>
                  <a:pt x="9886" y="15148"/>
                </a:cubicBezTo>
                <a:cubicBezTo>
                  <a:pt x="10265" y="15176"/>
                  <a:pt x="10618" y="15203"/>
                  <a:pt x="10998" y="15230"/>
                </a:cubicBezTo>
                <a:cubicBezTo>
                  <a:pt x="10971" y="15610"/>
                  <a:pt x="10998" y="15989"/>
                  <a:pt x="11025" y="16396"/>
                </a:cubicBezTo>
                <a:cubicBezTo>
                  <a:pt x="11049" y="16494"/>
                  <a:pt x="11140" y="16702"/>
                  <a:pt x="11237" y="16702"/>
                </a:cubicBezTo>
                <a:cubicBezTo>
                  <a:pt x="11248" y="16702"/>
                  <a:pt x="11258" y="16700"/>
                  <a:pt x="11269" y="16695"/>
                </a:cubicBezTo>
                <a:cubicBezTo>
                  <a:pt x="11839" y="16369"/>
                  <a:pt x="12327" y="15962"/>
                  <a:pt x="12707" y="15555"/>
                </a:cubicBezTo>
                <a:lnTo>
                  <a:pt x="12761" y="15555"/>
                </a:lnTo>
                <a:cubicBezTo>
                  <a:pt x="12924" y="15555"/>
                  <a:pt x="13059" y="15393"/>
                  <a:pt x="13222" y="15365"/>
                </a:cubicBezTo>
                <a:cubicBezTo>
                  <a:pt x="13412" y="15799"/>
                  <a:pt x="13683" y="16071"/>
                  <a:pt x="14117" y="16206"/>
                </a:cubicBezTo>
                <a:cubicBezTo>
                  <a:pt x="14247" y="16248"/>
                  <a:pt x="14368" y="16267"/>
                  <a:pt x="14481" y="16267"/>
                </a:cubicBezTo>
                <a:cubicBezTo>
                  <a:pt x="15104" y="16267"/>
                  <a:pt x="15496" y="15687"/>
                  <a:pt x="15772" y="15067"/>
                </a:cubicBezTo>
                <a:cubicBezTo>
                  <a:pt x="15907" y="15040"/>
                  <a:pt x="16043" y="15013"/>
                  <a:pt x="16206" y="14986"/>
                </a:cubicBezTo>
                <a:lnTo>
                  <a:pt x="16260" y="15067"/>
                </a:lnTo>
                <a:cubicBezTo>
                  <a:pt x="16284" y="15099"/>
                  <a:pt x="16314" y="15112"/>
                  <a:pt x="16344" y="15112"/>
                </a:cubicBezTo>
                <a:cubicBezTo>
                  <a:pt x="16416" y="15112"/>
                  <a:pt x="16480" y="15035"/>
                  <a:pt x="16423" y="14959"/>
                </a:cubicBezTo>
                <a:cubicBezTo>
                  <a:pt x="16423" y="14959"/>
                  <a:pt x="16423" y="14931"/>
                  <a:pt x="16423" y="14931"/>
                </a:cubicBezTo>
                <a:cubicBezTo>
                  <a:pt x="17128" y="14823"/>
                  <a:pt x="17833" y="14687"/>
                  <a:pt x="18538" y="14525"/>
                </a:cubicBezTo>
                <a:lnTo>
                  <a:pt x="18538" y="14525"/>
                </a:lnTo>
                <a:cubicBezTo>
                  <a:pt x="18430" y="14796"/>
                  <a:pt x="18294" y="15094"/>
                  <a:pt x="18186" y="15365"/>
                </a:cubicBezTo>
                <a:cubicBezTo>
                  <a:pt x="18149" y="15457"/>
                  <a:pt x="18249" y="15524"/>
                  <a:pt x="18334" y="15524"/>
                </a:cubicBezTo>
                <a:cubicBezTo>
                  <a:pt x="18375" y="15524"/>
                  <a:pt x="18412" y="15509"/>
                  <a:pt x="18430" y="15474"/>
                </a:cubicBezTo>
                <a:cubicBezTo>
                  <a:pt x="18620" y="15121"/>
                  <a:pt x="18782" y="14769"/>
                  <a:pt x="18945" y="14416"/>
                </a:cubicBezTo>
                <a:cubicBezTo>
                  <a:pt x="21359" y="13792"/>
                  <a:pt x="23692" y="12734"/>
                  <a:pt x="25563" y="11161"/>
                </a:cubicBezTo>
                <a:cubicBezTo>
                  <a:pt x="25645" y="11080"/>
                  <a:pt x="25617" y="10971"/>
                  <a:pt x="25536" y="10917"/>
                </a:cubicBezTo>
                <a:cubicBezTo>
                  <a:pt x="24017" y="9832"/>
                  <a:pt x="22119" y="9480"/>
                  <a:pt x="20328" y="9290"/>
                </a:cubicBezTo>
                <a:cubicBezTo>
                  <a:pt x="19813" y="9235"/>
                  <a:pt x="19325" y="9208"/>
                  <a:pt x="18837" y="9181"/>
                </a:cubicBezTo>
                <a:cubicBezTo>
                  <a:pt x="18891" y="9100"/>
                  <a:pt x="18945" y="9018"/>
                  <a:pt x="18999" y="8964"/>
                </a:cubicBezTo>
                <a:cubicBezTo>
                  <a:pt x="19083" y="8860"/>
                  <a:pt x="19005" y="8739"/>
                  <a:pt x="18916" y="8739"/>
                </a:cubicBezTo>
                <a:cubicBezTo>
                  <a:pt x="18889" y="8739"/>
                  <a:pt x="18861" y="8750"/>
                  <a:pt x="18837" y="8774"/>
                </a:cubicBezTo>
                <a:cubicBezTo>
                  <a:pt x="18728" y="8910"/>
                  <a:pt x="18620" y="9046"/>
                  <a:pt x="18511" y="9181"/>
                </a:cubicBezTo>
                <a:cubicBezTo>
                  <a:pt x="18172" y="9168"/>
                  <a:pt x="17826" y="9161"/>
                  <a:pt x="17477" y="9161"/>
                </a:cubicBezTo>
                <a:cubicBezTo>
                  <a:pt x="17128" y="9161"/>
                  <a:pt x="16775" y="9168"/>
                  <a:pt x="16423" y="9181"/>
                </a:cubicBezTo>
                <a:cubicBezTo>
                  <a:pt x="16395" y="9168"/>
                  <a:pt x="16368" y="9161"/>
                  <a:pt x="16341" y="9161"/>
                </a:cubicBezTo>
                <a:cubicBezTo>
                  <a:pt x="16314" y="9161"/>
                  <a:pt x="16287" y="9168"/>
                  <a:pt x="16260" y="9181"/>
                </a:cubicBezTo>
                <a:cubicBezTo>
                  <a:pt x="15636" y="9208"/>
                  <a:pt x="14985" y="9263"/>
                  <a:pt x="14361" y="9317"/>
                </a:cubicBezTo>
                <a:cubicBezTo>
                  <a:pt x="14361" y="9100"/>
                  <a:pt x="14334" y="8883"/>
                  <a:pt x="14334" y="8666"/>
                </a:cubicBezTo>
                <a:cubicBezTo>
                  <a:pt x="14317" y="8567"/>
                  <a:pt x="14240" y="8508"/>
                  <a:pt x="14164" y="8508"/>
                </a:cubicBezTo>
                <a:cubicBezTo>
                  <a:pt x="14115" y="8508"/>
                  <a:pt x="14067" y="8532"/>
                  <a:pt x="14036" y="8584"/>
                </a:cubicBezTo>
                <a:cubicBezTo>
                  <a:pt x="13873" y="8829"/>
                  <a:pt x="13764" y="9100"/>
                  <a:pt x="13656" y="9371"/>
                </a:cubicBezTo>
                <a:cubicBezTo>
                  <a:pt x="13412" y="9398"/>
                  <a:pt x="13168" y="9425"/>
                  <a:pt x="12924" y="9452"/>
                </a:cubicBezTo>
                <a:cubicBezTo>
                  <a:pt x="12083" y="9561"/>
                  <a:pt x="11242" y="9669"/>
                  <a:pt x="10401" y="9832"/>
                </a:cubicBezTo>
                <a:cubicBezTo>
                  <a:pt x="10374" y="9154"/>
                  <a:pt x="10320" y="8476"/>
                  <a:pt x="10157" y="7825"/>
                </a:cubicBezTo>
                <a:cubicBezTo>
                  <a:pt x="10142" y="7751"/>
                  <a:pt x="10078" y="7709"/>
                  <a:pt x="10010" y="7709"/>
                </a:cubicBezTo>
                <a:cubicBezTo>
                  <a:pt x="9954" y="7709"/>
                  <a:pt x="9895" y="7737"/>
                  <a:pt x="9859" y="7798"/>
                </a:cubicBezTo>
                <a:cubicBezTo>
                  <a:pt x="9506" y="8476"/>
                  <a:pt x="9370" y="9290"/>
                  <a:pt x="9208" y="10049"/>
                </a:cubicBezTo>
                <a:lnTo>
                  <a:pt x="9126" y="10049"/>
                </a:lnTo>
                <a:cubicBezTo>
                  <a:pt x="9696" y="6713"/>
                  <a:pt x="9696" y="3322"/>
                  <a:pt x="8584" y="122"/>
                </a:cubicBezTo>
                <a:cubicBezTo>
                  <a:pt x="8552" y="43"/>
                  <a:pt x="8484" y="1"/>
                  <a:pt x="8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91" name="Google Shape;1591;p41"/>
          <p:cNvCxnSpPr/>
          <p:nvPr/>
        </p:nvCxnSpPr>
        <p:spPr>
          <a:xfrm>
            <a:off x="2140125" y="4285591"/>
            <a:ext cx="1278300" cy="0"/>
          </a:xfrm>
          <a:prstGeom prst="straightConnector1">
            <a:avLst/>
          </a:prstGeom>
          <a:noFill/>
          <a:ln cap="flat" cmpd="sng" w="19050">
            <a:solidFill>
              <a:schemeClr val="dk2"/>
            </a:solidFill>
            <a:prstDash val="solid"/>
            <a:round/>
            <a:headEnd len="med" w="med" type="none"/>
            <a:tailEnd len="med" w="med" type="none"/>
          </a:ln>
        </p:spPr>
      </p:cxnSp>
      <p:cxnSp>
        <p:nvCxnSpPr>
          <p:cNvPr id="1592" name="Google Shape;1592;p41"/>
          <p:cNvCxnSpPr/>
          <p:nvPr/>
        </p:nvCxnSpPr>
        <p:spPr>
          <a:xfrm>
            <a:off x="5725225" y="4285591"/>
            <a:ext cx="1278300" cy="0"/>
          </a:xfrm>
          <a:prstGeom prst="straightConnector1">
            <a:avLst/>
          </a:prstGeom>
          <a:noFill/>
          <a:ln cap="flat" cmpd="sng" w="19050">
            <a:solidFill>
              <a:schemeClr val="dk2"/>
            </a:solidFill>
            <a:prstDash val="solid"/>
            <a:round/>
            <a:headEnd len="med" w="med" type="none"/>
            <a:tailEnd len="med" w="med" type="none"/>
          </a:ln>
        </p:spPr>
      </p:cxnSp>
      <p:grpSp>
        <p:nvGrpSpPr>
          <p:cNvPr id="1593" name="Google Shape;1593;p41"/>
          <p:cNvGrpSpPr/>
          <p:nvPr/>
        </p:nvGrpSpPr>
        <p:grpSpPr>
          <a:xfrm>
            <a:off x="3932683" y="3758078"/>
            <a:ext cx="1278278" cy="821674"/>
            <a:chOff x="3864288" y="3473986"/>
            <a:chExt cx="1425377" cy="916229"/>
          </a:xfrm>
        </p:grpSpPr>
        <p:sp>
          <p:nvSpPr>
            <p:cNvPr id="1594" name="Google Shape;1594;p41"/>
            <p:cNvSpPr/>
            <p:nvPr/>
          </p:nvSpPr>
          <p:spPr>
            <a:xfrm>
              <a:off x="4914981" y="3866109"/>
              <a:ext cx="374684" cy="228051"/>
            </a:xfrm>
            <a:custGeom>
              <a:rect b="b" l="l" r="r" t="t"/>
              <a:pathLst>
                <a:path extrusionOk="0" h="11781" w="19356">
                  <a:moveTo>
                    <a:pt x="1" y="1"/>
                  </a:moveTo>
                  <a:lnTo>
                    <a:pt x="1" y="11781"/>
                  </a:lnTo>
                  <a:lnTo>
                    <a:pt x="19355" y="11781"/>
                  </a:lnTo>
                  <a:lnTo>
                    <a:pt x="14208" y="5901"/>
                  </a:lnTo>
                  <a:lnTo>
                    <a:pt x="193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1"/>
            <p:cNvSpPr/>
            <p:nvPr/>
          </p:nvSpPr>
          <p:spPr>
            <a:xfrm>
              <a:off x="4758233" y="3961701"/>
              <a:ext cx="300545" cy="132463"/>
            </a:xfrm>
            <a:custGeom>
              <a:rect b="b" l="l" r="r" t="t"/>
              <a:pathLst>
                <a:path extrusionOk="0" fill="none" h="6843" w="15526">
                  <a:moveTo>
                    <a:pt x="8098" y="6843"/>
                  </a:moveTo>
                  <a:lnTo>
                    <a:pt x="15526" y="3328"/>
                  </a:lnTo>
                  <a:lnTo>
                    <a:pt x="0"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1"/>
            <p:cNvSpPr/>
            <p:nvPr/>
          </p:nvSpPr>
          <p:spPr>
            <a:xfrm>
              <a:off x="3864288" y="3866109"/>
              <a:ext cx="374258" cy="228051"/>
            </a:xfrm>
            <a:custGeom>
              <a:rect b="b" l="l" r="r" t="t"/>
              <a:pathLst>
                <a:path extrusionOk="0" h="11781" w="19334">
                  <a:moveTo>
                    <a:pt x="0" y="1"/>
                  </a:moveTo>
                  <a:lnTo>
                    <a:pt x="5147" y="5901"/>
                  </a:lnTo>
                  <a:lnTo>
                    <a:pt x="0" y="11781"/>
                  </a:lnTo>
                  <a:lnTo>
                    <a:pt x="19333" y="11781"/>
                  </a:lnTo>
                  <a:lnTo>
                    <a:pt x="193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1"/>
            <p:cNvSpPr/>
            <p:nvPr/>
          </p:nvSpPr>
          <p:spPr>
            <a:xfrm>
              <a:off x="4091114" y="3961701"/>
              <a:ext cx="383569" cy="132463"/>
            </a:xfrm>
            <a:custGeom>
              <a:rect b="b" l="l" r="r" t="t"/>
              <a:pathLst>
                <a:path extrusionOk="0" fill="none" h="6843" w="19815">
                  <a:moveTo>
                    <a:pt x="7428" y="6843"/>
                  </a:moveTo>
                  <a:lnTo>
                    <a:pt x="0" y="3328"/>
                  </a:lnTo>
                  <a:lnTo>
                    <a:pt x="19815"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1"/>
            <p:cNvSpPr/>
            <p:nvPr/>
          </p:nvSpPr>
          <p:spPr>
            <a:xfrm>
              <a:off x="4236110" y="3473986"/>
              <a:ext cx="681694" cy="916229"/>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1"/>
            <p:cNvSpPr/>
            <p:nvPr/>
          </p:nvSpPr>
          <p:spPr>
            <a:xfrm>
              <a:off x="4389000" y="3906175"/>
              <a:ext cx="375931" cy="332152"/>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no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1"/>
            <p:cNvSpPr/>
            <p:nvPr/>
          </p:nvSpPr>
          <p:spPr>
            <a:xfrm>
              <a:off x="4080989" y="3780642"/>
              <a:ext cx="987871" cy="250331"/>
            </a:xfrm>
            <a:custGeom>
              <a:rect b="b" l="l" r="r" t="t"/>
              <a:pathLst>
                <a:path extrusionOk="0" h="12932" w="51033">
                  <a:moveTo>
                    <a:pt x="0" y="1"/>
                  </a:moveTo>
                  <a:lnTo>
                    <a:pt x="0" y="12932"/>
                  </a:lnTo>
                  <a:lnTo>
                    <a:pt x="51033" y="12932"/>
                  </a:lnTo>
                  <a:lnTo>
                    <a:pt x="510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1" name="Google Shape;1601;p41"/>
            <p:cNvGrpSpPr/>
            <p:nvPr/>
          </p:nvGrpSpPr>
          <p:grpSpPr>
            <a:xfrm>
              <a:off x="4135564" y="3864347"/>
              <a:ext cx="448804" cy="87109"/>
              <a:chOff x="10546300" y="3782475"/>
              <a:chExt cx="579625" cy="112500"/>
            </a:xfrm>
          </p:grpSpPr>
          <p:sp>
            <p:nvSpPr>
              <p:cNvPr id="1602" name="Google Shape;1602;p41"/>
              <p:cNvSpPr/>
              <p:nvPr/>
            </p:nvSpPr>
            <p:spPr>
              <a:xfrm>
                <a:off x="10546300" y="3782475"/>
                <a:ext cx="70125" cy="111975"/>
              </a:xfrm>
              <a:custGeom>
                <a:rect b="b" l="l" r="r" t="t"/>
                <a:pathLst>
                  <a:path extrusionOk="0" h="4479" w="2805">
                    <a:moveTo>
                      <a:pt x="1319" y="712"/>
                    </a:moveTo>
                    <a:cubicBezTo>
                      <a:pt x="1737" y="712"/>
                      <a:pt x="1947" y="922"/>
                      <a:pt x="1947" y="1340"/>
                    </a:cubicBezTo>
                    <a:cubicBezTo>
                      <a:pt x="1947" y="1780"/>
                      <a:pt x="1737" y="1989"/>
                      <a:pt x="1319" y="1989"/>
                    </a:cubicBezTo>
                    <a:lnTo>
                      <a:pt x="859" y="1989"/>
                    </a:lnTo>
                    <a:lnTo>
                      <a:pt x="859" y="712"/>
                    </a:lnTo>
                    <a:close/>
                    <a:moveTo>
                      <a:pt x="1" y="1"/>
                    </a:moveTo>
                    <a:lnTo>
                      <a:pt x="1" y="4479"/>
                    </a:lnTo>
                    <a:lnTo>
                      <a:pt x="859" y="4479"/>
                    </a:lnTo>
                    <a:lnTo>
                      <a:pt x="859" y="2679"/>
                    </a:lnTo>
                    <a:lnTo>
                      <a:pt x="1235" y="2679"/>
                    </a:lnTo>
                    <a:cubicBezTo>
                      <a:pt x="1779" y="2679"/>
                      <a:pt x="2177" y="2575"/>
                      <a:pt x="2428" y="2344"/>
                    </a:cubicBezTo>
                    <a:cubicBezTo>
                      <a:pt x="2679" y="2093"/>
                      <a:pt x="2805" y="1780"/>
                      <a:pt x="2805" y="1340"/>
                    </a:cubicBezTo>
                    <a:cubicBezTo>
                      <a:pt x="2805" y="922"/>
                      <a:pt x="2679" y="587"/>
                      <a:pt x="2428" y="357"/>
                    </a:cubicBezTo>
                    <a:cubicBezTo>
                      <a:pt x="2177" y="127"/>
                      <a:pt x="1779"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1"/>
              <p:cNvSpPr/>
              <p:nvPr/>
            </p:nvSpPr>
            <p:spPr>
              <a:xfrm>
                <a:off x="10631575" y="3782475"/>
                <a:ext cx="73250" cy="111975"/>
              </a:xfrm>
              <a:custGeom>
                <a:rect b="b" l="l" r="r" t="t"/>
                <a:pathLst>
                  <a:path extrusionOk="0" h="4479" w="2930">
                    <a:moveTo>
                      <a:pt x="1298" y="712"/>
                    </a:moveTo>
                    <a:cubicBezTo>
                      <a:pt x="1486" y="712"/>
                      <a:pt x="1632" y="775"/>
                      <a:pt x="1737" y="859"/>
                    </a:cubicBezTo>
                    <a:cubicBezTo>
                      <a:pt x="1842" y="963"/>
                      <a:pt x="1904" y="1110"/>
                      <a:pt x="1904" y="1340"/>
                    </a:cubicBezTo>
                    <a:cubicBezTo>
                      <a:pt x="1904" y="1549"/>
                      <a:pt x="1842" y="1717"/>
                      <a:pt x="1737" y="1800"/>
                    </a:cubicBezTo>
                    <a:cubicBezTo>
                      <a:pt x="1632" y="1905"/>
                      <a:pt x="1486" y="1947"/>
                      <a:pt x="1298" y="1947"/>
                    </a:cubicBezTo>
                    <a:lnTo>
                      <a:pt x="858" y="1947"/>
                    </a:lnTo>
                    <a:lnTo>
                      <a:pt x="858" y="712"/>
                    </a:lnTo>
                    <a:close/>
                    <a:moveTo>
                      <a:pt x="0" y="1"/>
                    </a:moveTo>
                    <a:lnTo>
                      <a:pt x="0" y="4479"/>
                    </a:lnTo>
                    <a:lnTo>
                      <a:pt x="858" y="4479"/>
                    </a:lnTo>
                    <a:lnTo>
                      <a:pt x="858" y="2658"/>
                    </a:lnTo>
                    <a:lnTo>
                      <a:pt x="1256" y="2658"/>
                    </a:lnTo>
                    <a:lnTo>
                      <a:pt x="2009" y="4479"/>
                    </a:lnTo>
                    <a:lnTo>
                      <a:pt x="2930" y="4479"/>
                    </a:lnTo>
                    <a:lnTo>
                      <a:pt x="2072" y="2491"/>
                    </a:lnTo>
                    <a:cubicBezTo>
                      <a:pt x="2323" y="2407"/>
                      <a:pt x="2490" y="2261"/>
                      <a:pt x="2595" y="2052"/>
                    </a:cubicBezTo>
                    <a:cubicBezTo>
                      <a:pt x="2699" y="1863"/>
                      <a:pt x="2762" y="1633"/>
                      <a:pt x="2762" y="1340"/>
                    </a:cubicBezTo>
                    <a:cubicBezTo>
                      <a:pt x="2762" y="922"/>
                      <a:pt x="2637" y="587"/>
                      <a:pt x="2386" y="357"/>
                    </a:cubicBezTo>
                    <a:cubicBezTo>
                      <a:pt x="2135" y="127"/>
                      <a:pt x="1758"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1"/>
              <p:cNvSpPr/>
              <p:nvPr/>
            </p:nvSpPr>
            <p:spPr>
              <a:xfrm>
                <a:off x="10718925" y="3782475"/>
                <a:ext cx="21475" cy="111975"/>
              </a:xfrm>
              <a:custGeom>
                <a:rect b="b" l="l" r="r" t="t"/>
                <a:pathLst>
                  <a:path extrusionOk="0" h="4479" w="859">
                    <a:moveTo>
                      <a:pt x="1" y="1"/>
                    </a:moveTo>
                    <a:lnTo>
                      <a:pt x="1" y="4479"/>
                    </a:lnTo>
                    <a:lnTo>
                      <a:pt x="858" y="4479"/>
                    </a:lnTo>
                    <a:lnTo>
                      <a:pt x="8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1"/>
              <p:cNvSpPr/>
              <p:nvPr/>
            </p:nvSpPr>
            <p:spPr>
              <a:xfrm>
                <a:off x="10762350" y="3782475"/>
                <a:ext cx="98875" cy="111975"/>
              </a:xfrm>
              <a:custGeom>
                <a:rect b="b" l="l" r="r" t="t"/>
                <a:pathLst>
                  <a:path extrusionOk="0" h="4479" w="3955">
                    <a:moveTo>
                      <a:pt x="0" y="1"/>
                    </a:moveTo>
                    <a:lnTo>
                      <a:pt x="0" y="4479"/>
                    </a:lnTo>
                    <a:lnTo>
                      <a:pt x="712" y="4479"/>
                    </a:lnTo>
                    <a:lnTo>
                      <a:pt x="712" y="963"/>
                    </a:lnTo>
                    <a:lnTo>
                      <a:pt x="733" y="963"/>
                    </a:lnTo>
                    <a:lnTo>
                      <a:pt x="1653" y="4479"/>
                    </a:lnTo>
                    <a:lnTo>
                      <a:pt x="2281" y="4479"/>
                    </a:lnTo>
                    <a:lnTo>
                      <a:pt x="3202" y="963"/>
                    </a:lnTo>
                    <a:lnTo>
                      <a:pt x="3222" y="963"/>
                    </a:lnTo>
                    <a:lnTo>
                      <a:pt x="3222" y="4479"/>
                    </a:lnTo>
                    <a:lnTo>
                      <a:pt x="3955" y="4479"/>
                    </a:lnTo>
                    <a:lnTo>
                      <a:pt x="3955" y="1"/>
                    </a:lnTo>
                    <a:lnTo>
                      <a:pt x="2741" y="1"/>
                    </a:lnTo>
                    <a:lnTo>
                      <a:pt x="1967" y="2951"/>
                    </a:lnTo>
                    <a:lnTo>
                      <a:pt x="1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1"/>
              <p:cNvSpPr/>
              <p:nvPr/>
            </p:nvSpPr>
            <p:spPr>
              <a:xfrm>
                <a:off x="10873750" y="3782475"/>
                <a:ext cx="82675" cy="111975"/>
              </a:xfrm>
              <a:custGeom>
                <a:rect b="b" l="l" r="r" t="t"/>
                <a:pathLst>
                  <a:path extrusionOk="0" h="4479" w="3307">
                    <a:moveTo>
                      <a:pt x="1654" y="984"/>
                    </a:moveTo>
                    <a:lnTo>
                      <a:pt x="2072" y="2784"/>
                    </a:lnTo>
                    <a:lnTo>
                      <a:pt x="1235" y="2784"/>
                    </a:lnTo>
                    <a:lnTo>
                      <a:pt x="1654" y="984"/>
                    </a:lnTo>
                    <a:close/>
                    <a:moveTo>
                      <a:pt x="1110" y="1"/>
                    </a:moveTo>
                    <a:lnTo>
                      <a:pt x="1" y="4479"/>
                    </a:lnTo>
                    <a:lnTo>
                      <a:pt x="838" y="4479"/>
                    </a:lnTo>
                    <a:lnTo>
                      <a:pt x="1068" y="3537"/>
                    </a:lnTo>
                    <a:lnTo>
                      <a:pt x="2261" y="3537"/>
                    </a:lnTo>
                    <a:lnTo>
                      <a:pt x="2470" y="4479"/>
                    </a:lnTo>
                    <a:lnTo>
                      <a:pt x="3307" y="4479"/>
                    </a:lnTo>
                    <a:lnTo>
                      <a:pt x="22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1"/>
              <p:cNvSpPr/>
              <p:nvPr/>
            </p:nvSpPr>
            <p:spPr>
              <a:xfrm>
                <a:off x="10967400" y="3782475"/>
                <a:ext cx="73250" cy="111975"/>
              </a:xfrm>
              <a:custGeom>
                <a:rect b="b" l="l" r="r" t="t"/>
                <a:pathLst>
                  <a:path extrusionOk="0" h="4479" w="2930">
                    <a:moveTo>
                      <a:pt x="1318" y="712"/>
                    </a:moveTo>
                    <a:cubicBezTo>
                      <a:pt x="1507" y="712"/>
                      <a:pt x="1653" y="775"/>
                      <a:pt x="1758" y="859"/>
                    </a:cubicBezTo>
                    <a:cubicBezTo>
                      <a:pt x="1863" y="963"/>
                      <a:pt x="1925" y="1110"/>
                      <a:pt x="1925" y="1340"/>
                    </a:cubicBezTo>
                    <a:cubicBezTo>
                      <a:pt x="1925" y="1549"/>
                      <a:pt x="1863" y="1717"/>
                      <a:pt x="1758" y="1800"/>
                    </a:cubicBezTo>
                    <a:cubicBezTo>
                      <a:pt x="1653" y="1905"/>
                      <a:pt x="1507" y="1947"/>
                      <a:pt x="1318" y="1947"/>
                    </a:cubicBezTo>
                    <a:lnTo>
                      <a:pt x="879" y="1947"/>
                    </a:lnTo>
                    <a:lnTo>
                      <a:pt x="879" y="712"/>
                    </a:lnTo>
                    <a:close/>
                    <a:moveTo>
                      <a:pt x="0" y="1"/>
                    </a:moveTo>
                    <a:lnTo>
                      <a:pt x="0" y="4479"/>
                    </a:lnTo>
                    <a:lnTo>
                      <a:pt x="858" y="4479"/>
                    </a:lnTo>
                    <a:lnTo>
                      <a:pt x="858" y="2658"/>
                    </a:lnTo>
                    <a:lnTo>
                      <a:pt x="1277" y="2658"/>
                    </a:lnTo>
                    <a:lnTo>
                      <a:pt x="2030" y="4479"/>
                    </a:lnTo>
                    <a:lnTo>
                      <a:pt x="2930" y="4479"/>
                    </a:lnTo>
                    <a:lnTo>
                      <a:pt x="2093" y="2491"/>
                    </a:lnTo>
                    <a:cubicBezTo>
                      <a:pt x="2344" y="2407"/>
                      <a:pt x="2511" y="2261"/>
                      <a:pt x="2616" y="2052"/>
                    </a:cubicBezTo>
                    <a:cubicBezTo>
                      <a:pt x="2720" y="1863"/>
                      <a:pt x="2762" y="1633"/>
                      <a:pt x="2762" y="1340"/>
                    </a:cubicBezTo>
                    <a:cubicBezTo>
                      <a:pt x="2762" y="922"/>
                      <a:pt x="2637" y="587"/>
                      <a:pt x="2407" y="357"/>
                    </a:cubicBezTo>
                    <a:cubicBezTo>
                      <a:pt x="2155" y="127"/>
                      <a:pt x="1758" y="1"/>
                      <a:pt x="12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1"/>
              <p:cNvSpPr/>
              <p:nvPr/>
            </p:nvSpPr>
            <p:spPr>
              <a:xfrm>
                <a:off x="11043250" y="3782475"/>
                <a:ext cx="82675" cy="112500"/>
              </a:xfrm>
              <a:custGeom>
                <a:rect b="b" l="l" r="r" t="t"/>
                <a:pathLst>
                  <a:path extrusionOk="0" h="4500" w="3307">
                    <a:moveTo>
                      <a:pt x="0" y="1"/>
                    </a:moveTo>
                    <a:lnTo>
                      <a:pt x="1235" y="2679"/>
                    </a:lnTo>
                    <a:lnTo>
                      <a:pt x="1235" y="4500"/>
                    </a:lnTo>
                    <a:lnTo>
                      <a:pt x="2093" y="4500"/>
                    </a:lnTo>
                    <a:lnTo>
                      <a:pt x="2093" y="2679"/>
                    </a:lnTo>
                    <a:lnTo>
                      <a:pt x="3306" y="1"/>
                    </a:lnTo>
                    <a:lnTo>
                      <a:pt x="2406" y="1"/>
                    </a:lnTo>
                    <a:lnTo>
                      <a:pt x="1674" y="1821"/>
                    </a:lnTo>
                    <a:lnTo>
                      <a:pt x="9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 name="Google Shape;1609;p41"/>
            <p:cNvGrpSpPr/>
            <p:nvPr/>
          </p:nvGrpSpPr>
          <p:grpSpPr>
            <a:xfrm>
              <a:off x="4623218" y="3863147"/>
              <a:ext cx="387227" cy="89122"/>
              <a:chOff x="11176100" y="3780925"/>
              <a:chExt cx="500100" cy="115100"/>
            </a:xfrm>
          </p:grpSpPr>
          <p:sp>
            <p:nvSpPr>
              <p:cNvPr id="1610" name="Google Shape;1610;p41"/>
              <p:cNvSpPr/>
              <p:nvPr/>
            </p:nvSpPr>
            <p:spPr>
              <a:xfrm>
                <a:off x="11176100" y="3780925"/>
                <a:ext cx="72225" cy="115100"/>
              </a:xfrm>
              <a:custGeom>
                <a:rect b="b" l="l" r="r" t="t"/>
                <a:pathLst>
                  <a:path extrusionOk="0" h="4604" w="2889">
                    <a:moveTo>
                      <a:pt x="1465" y="0"/>
                    </a:moveTo>
                    <a:cubicBezTo>
                      <a:pt x="1026" y="0"/>
                      <a:pt x="691" y="126"/>
                      <a:pt x="461" y="335"/>
                    </a:cubicBezTo>
                    <a:cubicBezTo>
                      <a:pt x="231" y="565"/>
                      <a:pt x="126" y="879"/>
                      <a:pt x="126" y="1256"/>
                    </a:cubicBezTo>
                    <a:cubicBezTo>
                      <a:pt x="126" y="1465"/>
                      <a:pt x="168" y="1653"/>
                      <a:pt x="273" y="1800"/>
                    </a:cubicBezTo>
                    <a:cubicBezTo>
                      <a:pt x="357" y="1946"/>
                      <a:pt x="482" y="2072"/>
                      <a:pt x="608" y="2176"/>
                    </a:cubicBezTo>
                    <a:cubicBezTo>
                      <a:pt x="754" y="2281"/>
                      <a:pt x="901" y="2386"/>
                      <a:pt x="1068" y="2469"/>
                    </a:cubicBezTo>
                    <a:cubicBezTo>
                      <a:pt x="1235" y="2553"/>
                      <a:pt x="1403" y="2637"/>
                      <a:pt x="1528" y="2720"/>
                    </a:cubicBezTo>
                    <a:cubicBezTo>
                      <a:pt x="1675" y="2804"/>
                      <a:pt x="1800" y="2909"/>
                      <a:pt x="1884" y="3013"/>
                    </a:cubicBezTo>
                    <a:cubicBezTo>
                      <a:pt x="1989" y="3118"/>
                      <a:pt x="2030" y="3222"/>
                      <a:pt x="2030" y="3369"/>
                    </a:cubicBezTo>
                    <a:cubicBezTo>
                      <a:pt x="2030" y="3536"/>
                      <a:pt x="1989" y="3662"/>
                      <a:pt x="1884" y="3766"/>
                    </a:cubicBezTo>
                    <a:cubicBezTo>
                      <a:pt x="1779" y="3850"/>
                      <a:pt x="1654" y="3913"/>
                      <a:pt x="1507" y="3913"/>
                    </a:cubicBezTo>
                    <a:cubicBezTo>
                      <a:pt x="1445" y="3913"/>
                      <a:pt x="1382" y="3892"/>
                      <a:pt x="1298" y="3871"/>
                    </a:cubicBezTo>
                    <a:cubicBezTo>
                      <a:pt x="1235" y="3850"/>
                      <a:pt x="1173" y="3808"/>
                      <a:pt x="1110" y="3746"/>
                    </a:cubicBezTo>
                    <a:cubicBezTo>
                      <a:pt x="1047" y="3683"/>
                      <a:pt x="984" y="3620"/>
                      <a:pt x="942" y="3515"/>
                    </a:cubicBezTo>
                    <a:cubicBezTo>
                      <a:pt x="901" y="3432"/>
                      <a:pt x="859" y="3306"/>
                      <a:pt x="838" y="3181"/>
                    </a:cubicBezTo>
                    <a:lnTo>
                      <a:pt x="1" y="3348"/>
                    </a:lnTo>
                    <a:cubicBezTo>
                      <a:pt x="105" y="3787"/>
                      <a:pt x="294" y="4122"/>
                      <a:pt x="545" y="4310"/>
                    </a:cubicBezTo>
                    <a:cubicBezTo>
                      <a:pt x="796" y="4520"/>
                      <a:pt x="1110" y="4603"/>
                      <a:pt x="1445" y="4603"/>
                    </a:cubicBezTo>
                    <a:cubicBezTo>
                      <a:pt x="1675" y="4603"/>
                      <a:pt x="1884" y="4582"/>
                      <a:pt x="2051" y="4520"/>
                    </a:cubicBezTo>
                    <a:cubicBezTo>
                      <a:pt x="2240" y="4457"/>
                      <a:pt x="2386" y="4373"/>
                      <a:pt x="2512" y="4269"/>
                    </a:cubicBezTo>
                    <a:cubicBezTo>
                      <a:pt x="2637" y="4164"/>
                      <a:pt x="2721" y="4018"/>
                      <a:pt x="2784" y="3871"/>
                    </a:cubicBezTo>
                    <a:cubicBezTo>
                      <a:pt x="2846" y="3704"/>
                      <a:pt x="2888" y="3536"/>
                      <a:pt x="2888" y="3327"/>
                    </a:cubicBezTo>
                    <a:cubicBezTo>
                      <a:pt x="2888" y="3097"/>
                      <a:pt x="2826" y="2909"/>
                      <a:pt x="2742" y="2741"/>
                    </a:cubicBezTo>
                    <a:cubicBezTo>
                      <a:pt x="2637" y="2574"/>
                      <a:pt x="2533" y="2427"/>
                      <a:pt x="2386" y="2302"/>
                    </a:cubicBezTo>
                    <a:cubicBezTo>
                      <a:pt x="2240" y="2197"/>
                      <a:pt x="2093" y="2093"/>
                      <a:pt x="1926" y="1988"/>
                    </a:cubicBezTo>
                    <a:cubicBezTo>
                      <a:pt x="1758" y="1904"/>
                      <a:pt x="1612" y="1821"/>
                      <a:pt x="1465" y="1737"/>
                    </a:cubicBezTo>
                    <a:cubicBezTo>
                      <a:pt x="1319" y="1674"/>
                      <a:pt x="1214" y="1590"/>
                      <a:pt x="1110" y="1507"/>
                    </a:cubicBezTo>
                    <a:cubicBezTo>
                      <a:pt x="1026" y="1423"/>
                      <a:pt x="963" y="1318"/>
                      <a:pt x="963" y="1214"/>
                    </a:cubicBezTo>
                    <a:cubicBezTo>
                      <a:pt x="963" y="1046"/>
                      <a:pt x="1005" y="942"/>
                      <a:pt x="1089" y="837"/>
                    </a:cubicBezTo>
                    <a:cubicBezTo>
                      <a:pt x="1173" y="753"/>
                      <a:pt x="1298" y="712"/>
                      <a:pt x="1445" y="712"/>
                    </a:cubicBezTo>
                    <a:cubicBezTo>
                      <a:pt x="1591" y="712"/>
                      <a:pt x="1717" y="753"/>
                      <a:pt x="1821" y="858"/>
                    </a:cubicBezTo>
                    <a:cubicBezTo>
                      <a:pt x="1905" y="963"/>
                      <a:pt x="1989" y="1109"/>
                      <a:pt x="2072" y="1318"/>
                    </a:cubicBezTo>
                    <a:lnTo>
                      <a:pt x="2846" y="1088"/>
                    </a:lnTo>
                    <a:cubicBezTo>
                      <a:pt x="2805" y="942"/>
                      <a:pt x="2742" y="795"/>
                      <a:pt x="2658" y="670"/>
                    </a:cubicBezTo>
                    <a:cubicBezTo>
                      <a:pt x="2595" y="523"/>
                      <a:pt x="2491" y="419"/>
                      <a:pt x="2386" y="314"/>
                    </a:cubicBezTo>
                    <a:cubicBezTo>
                      <a:pt x="2261" y="209"/>
                      <a:pt x="2135" y="147"/>
                      <a:pt x="1989" y="84"/>
                    </a:cubicBezTo>
                    <a:cubicBezTo>
                      <a:pt x="1821" y="42"/>
                      <a:pt x="1654" y="0"/>
                      <a:pt x="1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1"/>
              <p:cNvSpPr/>
              <p:nvPr/>
            </p:nvSpPr>
            <p:spPr>
              <a:xfrm>
                <a:off x="11265025" y="3780925"/>
                <a:ext cx="70650" cy="115100"/>
              </a:xfrm>
              <a:custGeom>
                <a:rect b="b" l="l" r="r" t="t"/>
                <a:pathLst>
                  <a:path extrusionOk="0" h="4604" w="2826">
                    <a:moveTo>
                      <a:pt x="1424" y="0"/>
                    </a:moveTo>
                    <a:cubicBezTo>
                      <a:pt x="1214" y="0"/>
                      <a:pt x="1026" y="42"/>
                      <a:pt x="838" y="84"/>
                    </a:cubicBezTo>
                    <a:cubicBezTo>
                      <a:pt x="670" y="147"/>
                      <a:pt x="524" y="230"/>
                      <a:pt x="398" y="335"/>
                    </a:cubicBezTo>
                    <a:cubicBezTo>
                      <a:pt x="273" y="461"/>
                      <a:pt x="168" y="607"/>
                      <a:pt x="105" y="816"/>
                    </a:cubicBezTo>
                    <a:cubicBezTo>
                      <a:pt x="43" y="1005"/>
                      <a:pt x="1" y="1235"/>
                      <a:pt x="1" y="1507"/>
                    </a:cubicBezTo>
                    <a:lnTo>
                      <a:pt x="1" y="3118"/>
                    </a:lnTo>
                    <a:cubicBezTo>
                      <a:pt x="1" y="3390"/>
                      <a:pt x="43" y="3620"/>
                      <a:pt x="105" y="3808"/>
                    </a:cubicBezTo>
                    <a:cubicBezTo>
                      <a:pt x="168" y="3997"/>
                      <a:pt x="273" y="4164"/>
                      <a:pt x="398" y="4269"/>
                    </a:cubicBezTo>
                    <a:cubicBezTo>
                      <a:pt x="524" y="4394"/>
                      <a:pt x="670" y="4478"/>
                      <a:pt x="838" y="4520"/>
                    </a:cubicBezTo>
                    <a:cubicBezTo>
                      <a:pt x="1026" y="4582"/>
                      <a:pt x="1214" y="4603"/>
                      <a:pt x="1424" y="4603"/>
                    </a:cubicBezTo>
                    <a:cubicBezTo>
                      <a:pt x="1612" y="4603"/>
                      <a:pt x="1821" y="4582"/>
                      <a:pt x="1989" y="4520"/>
                    </a:cubicBezTo>
                    <a:cubicBezTo>
                      <a:pt x="2156" y="4478"/>
                      <a:pt x="2302" y="4394"/>
                      <a:pt x="2428" y="4269"/>
                    </a:cubicBezTo>
                    <a:cubicBezTo>
                      <a:pt x="2554" y="4164"/>
                      <a:pt x="2658" y="3997"/>
                      <a:pt x="2721" y="3808"/>
                    </a:cubicBezTo>
                    <a:cubicBezTo>
                      <a:pt x="2784" y="3620"/>
                      <a:pt x="2826" y="3390"/>
                      <a:pt x="2826" y="3118"/>
                    </a:cubicBezTo>
                    <a:lnTo>
                      <a:pt x="2826" y="2930"/>
                    </a:lnTo>
                    <a:lnTo>
                      <a:pt x="1968" y="2930"/>
                    </a:lnTo>
                    <a:lnTo>
                      <a:pt x="1968" y="3222"/>
                    </a:lnTo>
                    <a:cubicBezTo>
                      <a:pt x="1968" y="3474"/>
                      <a:pt x="1926" y="3641"/>
                      <a:pt x="1821" y="3725"/>
                    </a:cubicBezTo>
                    <a:cubicBezTo>
                      <a:pt x="1717" y="3808"/>
                      <a:pt x="1591" y="3850"/>
                      <a:pt x="1403" y="3850"/>
                    </a:cubicBezTo>
                    <a:cubicBezTo>
                      <a:pt x="1235" y="3850"/>
                      <a:pt x="1110" y="3808"/>
                      <a:pt x="1005" y="3725"/>
                    </a:cubicBezTo>
                    <a:cubicBezTo>
                      <a:pt x="901" y="3641"/>
                      <a:pt x="859" y="3474"/>
                      <a:pt x="859" y="3222"/>
                    </a:cubicBezTo>
                    <a:lnTo>
                      <a:pt x="859" y="1402"/>
                    </a:lnTo>
                    <a:cubicBezTo>
                      <a:pt x="859" y="1151"/>
                      <a:pt x="901" y="984"/>
                      <a:pt x="1005" y="900"/>
                    </a:cubicBezTo>
                    <a:cubicBezTo>
                      <a:pt x="1110" y="816"/>
                      <a:pt x="1235" y="774"/>
                      <a:pt x="1403" y="774"/>
                    </a:cubicBezTo>
                    <a:cubicBezTo>
                      <a:pt x="1591" y="774"/>
                      <a:pt x="1717" y="816"/>
                      <a:pt x="1821" y="900"/>
                    </a:cubicBezTo>
                    <a:cubicBezTo>
                      <a:pt x="1926" y="984"/>
                      <a:pt x="1968" y="1151"/>
                      <a:pt x="1968" y="1402"/>
                    </a:cubicBezTo>
                    <a:lnTo>
                      <a:pt x="1968" y="1528"/>
                    </a:lnTo>
                    <a:lnTo>
                      <a:pt x="2826" y="1528"/>
                    </a:lnTo>
                    <a:lnTo>
                      <a:pt x="2826" y="1507"/>
                    </a:lnTo>
                    <a:cubicBezTo>
                      <a:pt x="2826" y="1235"/>
                      <a:pt x="2784" y="1005"/>
                      <a:pt x="2721" y="816"/>
                    </a:cubicBezTo>
                    <a:cubicBezTo>
                      <a:pt x="2658" y="607"/>
                      <a:pt x="2554" y="461"/>
                      <a:pt x="2428" y="335"/>
                    </a:cubicBezTo>
                    <a:cubicBezTo>
                      <a:pt x="2302" y="230"/>
                      <a:pt x="2156" y="147"/>
                      <a:pt x="1989" y="84"/>
                    </a:cubicBezTo>
                    <a:cubicBezTo>
                      <a:pt x="1821" y="42"/>
                      <a:pt x="1612" y="0"/>
                      <a:pt x="1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1"/>
              <p:cNvSpPr/>
              <p:nvPr/>
            </p:nvSpPr>
            <p:spPr>
              <a:xfrm>
                <a:off x="11354475" y="3782475"/>
                <a:ext cx="72750" cy="111975"/>
              </a:xfrm>
              <a:custGeom>
                <a:rect b="b" l="l" r="r" t="t"/>
                <a:pathLst>
                  <a:path extrusionOk="0" h="4479" w="2910">
                    <a:moveTo>
                      <a:pt x="1" y="1"/>
                    </a:moveTo>
                    <a:lnTo>
                      <a:pt x="1" y="4479"/>
                    </a:lnTo>
                    <a:lnTo>
                      <a:pt x="838" y="4479"/>
                    </a:lnTo>
                    <a:lnTo>
                      <a:pt x="838" y="2554"/>
                    </a:lnTo>
                    <a:lnTo>
                      <a:pt x="2051" y="2554"/>
                    </a:lnTo>
                    <a:lnTo>
                      <a:pt x="2051" y="4479"/>
                    </a:lnTo>
                    <a:lnTo>
                      <a:pt x="2909" y="4479"/>
                    </a:lnTo>
                    <a:lnTo>
                      <a:pt x="2909" y="1"/>
                    </a:lnTo>
                    <a:lnTo>
                      <a:pt x="2051" y="1"/>
                    </a:lnTo>
                    <a:lnTo>
                      <a:pt x="2051" y="1800"/>
                    </a:lnTo>
                    <a:lnTo>
                      <a:pt x="838" y="1800"/>
                    </a:lnTo>
                    <a:lnTo>
                      <a:pt x="8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1"/>
              <p:cNvSpPr/>
              <p:nvPr/>
            </p:nvSpPr>
            <p:spPr>
              <a:xfrm>
                <a:off x="11446025" y="3780925"/>
                <a:ext cx="70650" cy="115100"/>
              </a:xfrm>
              <a:custGeom>
                <a:rect b="b" l="l" r="r" t="t"/>
                <a:pathLst>
                  <a:path extrusionOk="0" h="4604" w="2826">
                    <a:moveTo>
                      <a:pt x="1402" y="774"/>
                    </a:moveTo>
                    <a:cubicBezTo>
                      <a:pt x="1591" y="774"/>
                      <a:pt x="1716" y="816"/>
                      <a:pt x="1821" y="900"/>
                    </a:cubicBezTo>
                    <a:cubicBezTo>
                      <a:pt x="1925" y="984"/>
                      <a:pt x="1967" y="1151"/>
                      <a:pt x="1967" y="1402"/>
                    </a:cubicBezTo>
                    <a:lnTo>
                      <a:pt x="1967" y="3222"/>
                    </a:lnTo>
                    <a:cubicBezTo>
                      <a:pt x="1967" y="3474"/>
                      <a:pt x="1925" y="3641"/>
                      <a:pt x="1821" y="3725"/>
                    </a:cubicBezTo>
                    <a:cubicBezTo>
                      <a:pt x="1716" y="3808"/>
                      <a:pt x="1591" y="3850"/>
                      <a:pt x="1402" y="3850"/>
                    </a:cubicBezTo>
                    <a:cubicBezTo>
                      <a:pt x="1235" y="3850"/>
                      <a:pt x="1109" y="3808"/>
                      <a:pt x="1005" y="3725"/>
                    </a:cubicBezTo>
                    <a:cubicBezTo>
                      <a:pt x="900" y="3641"/>
                      <a:pt x="858" y="3474"/>
                      <a:pt x="858" y="3222"/>
                    </a:cubicBezTo>
                    <a:lnTo>
                      <a:pt x="858" y="1402"/>
                    </a:lnTo>
                    <a:cubicBezTo>
                      <a:pt x="858" y="1151"/>
                      <a:pt x="900" y="984"/>
                      <a:pt x="1005" y="900"/>
                    </a:cubicBezTo>
                    <a:cubicBezTo>
                      <a:pt x="1109" y="816"/>
                      <a:pt x="1235" y="774"/>
                      <a:pt x="1402" y="774"/>
                    </a:cubicBezTo>
                    <a:close/>
                    <a:moveTo>
                      <a:pt x="1402" y="0"/>
                    </a:moveTo>
                    <a:cubicBezTo>
                      <a:pt x="1193" y="0"/>
                      <a:pt x="1005" y="42"/>
                      <a:pt x="837" y="84"/>
                    </a:cubicBezTo>
                    <a:cubicBezTo>
                      <a:pt x="670" y="147"/>
                      <a:pt x="524" y="230"/>
                      <a:pt x="398" y="356"/>
                    </a:cubicBezTo>
                    <a:cubicBezTo>
                      <a:pt x="272" y="461"/>
                      <a:pt x="168" y="628"/>
                      <a:pt x="105" y="816"/>
                    </a:cubicBezTo>
                    <a:cubicBezTo>
                      <a:pt x="21" y="1005"/>
                      <a:pt x="0" y="1235"/>
                      <a:pt x="0" y="1507"/>
                    </a:cubicBezTo>
                    <a:lnTo>
                      <a:pt x="0" y="3118"/>
                    </a:lnTo>
                    <a:cubicBezTo>
                      <a:pt x="0" y="3390"/>
                      <a:pt x="21" y="3620"/>
                      <a:pt x="105" y="3808"/>
                    </a:cubicBezTo>
                    <a:cubicBezTo>
                      <a:pt x="168" y="3997"/>
                      <a:pt x="272" y="4164"/>
                      <a:pt x="398" y="4269"/>
                    </a:cubicBezTo>
                    <a:cubicBezTo>
                      <a:pt x="524" y="4394"/>
                      <a:pt x="670" y="4478"/>
                      <a:pt x="837" y="4541"/>
                    </a:cubicBezTo>
                    <a:cubicBezTo>
                      <a:pt x="1005" y="4582"/>
                      <a:pt x="1193" y="4603"/>
                      <a:pt x="1402" y="4603"/>
                    </a:cubicBezTo>
                    <a:cubicBezTo>
                      <a:pt x="1612" y="4603"/>
                      <a:pt x="1800" y="4582"/>
                      <a:pt x="1967" y="4541"/>
                    </a:cubicBezTo>
                    <a:cubicBezTo>
                      <a:pt x="2156" y="4478"/>
                      <a:pt x="2302" y="4394"/>
                      <a:pt x="2428" y="4269"/>
                    </a:cubicBezTo>
                    <a:cubicBezTo>
                      <a:pt x="2553" y="4164"/>
                      <a:pt x="2637" y="3997"/>
                      <a:pt x="2720" y="3808"/>
                    </a:cubicBezTo>
                    <a:cubicBezTo>
                      <a:pt x="2783" y="3620"/>
                      <a:pt x="2825" y="3390"/>
                      <a:pt x="2825" y="3118"/>
                    </a:cubicBezTo>
                    <a:lnTo>
                      <a:pt x="2825" y="1507"/>
                    </a:lnTo>
                    <a:cubicBezTo>
                      <a:pt x="2825" y="1235"/>
                      <a:pt x="2783" y="1005"/>
                      <a:pt x="2720" y="816"/>
                    </a:cubicBezTo>
                    <a:cubicBezTo>
                      <a:pt x="2637" y="607"/>
                      <a:pt x="2553" y="461"/>
                      <a:pt x="2428" y="356"/>
                    </a:cubicBezTo>
                    <a:cubicBezTo>
                      <a:pt x="2302" y="230"/>
                      <a:pt x="2156" y="147"/>
                      <a:pt x="1967" y="84"/>
                    </a:cubicBezTo>
                    <a:cubicBezTo>
                      <a:pt x="1800" y="42"/>
                      <a:pt x="1612" y="0"/>
                      <a:pt x="14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1"/>
              <p:cNvSpPr/>
              <p:nvPr/>
            </p:nvSpPr>
            <p:spPr>
              <a:xfrm>
                <a:off x="11532325" y="3780925"/>
                <a:ext cx="70650" cy="115100"/>
              </a:xfrm>
              <a:custGeom>
                <a:rect b="b" l="l" r="r" t="t"/>
                <a:pathLst>
                  <a:path extrusionOk="0" h="4604" w="2826">
                    <a:moveTo>
                      <a:pt x="1403" y="774"/>
                    </a:moveTo>
                    <a:cubicBezTo>
                      <a:pt x="1591" y="774"/>
                      <a:pt x="1717" y="816"/>
                      <a:pt x="1821" y="900"/>
                    </a:cubicBezTo>
                    <a:cubicBezTo>
                      <a:pt x="1926" y="984"/>
                      <a:pt x="1968" y="1151"/>
                      <a:pt x="1968" y="1402"/>
                    </a:cubicBezTo>
                    <a:lnTo>
                      <a:pt x="1968" y="3222"/>
                    </a:lnTo>
                    <a:cubicBezTo>
                      <a:pt x="1968" y="3474"/>
                      <a:pt x="1926" y="3641"/>
                      <a:pt x="1821" y="3725"/>
                    </a:cubicBezTo>
                    <a:cubicBezTo>
                      <a:pt x="1717" y="3808"/>
                      <a:pt x="1591" y="3850"/>
                      <a:pt x="1403" y="3850"/>
                    </a:cubicBezTo>
                    <a:cubicBezTo>
                      <a:pt x="1235" y="3850"/>
                      <a:pt x="1089" y="3808"/>
                      <a:pt x="1005" y="3725"/>
                    </a:cubicBezTo>
                    <a:cubicBezTo>
                      <a:pt x="901" y="3641"/>
                      <a:pt x="838" y="3474"/>
                      <a:pt x="838" y="3222"/>
                    </a:cubicBezTo>
                    <a:lnTo>
                      <a:pt x="838" y="1402"/>
                    </a:lnTo>
                    <a:cubicBezTo>
                      <a:pt x="838" y="1151"/>
                      <a:pt x="901" y="984"/>
                      <a:pt x="1005" y="900"/>
                    </a:cubicBezTo>
                    <a:cubicBezTo>
                      <a:pt x="1089" y="816"/>
                      <a:pt x="1235" y="774"/>
                      <a:pt x="1403" y="774"/>
                    </a:cubicBezTo>
                    <a:close/>
                    <a:moveTo>
                      <a:pt x="1403" y="0"/>
                    </a:moveTo>
                    <a:cubicBezTo>
                      <a:pt x="1193" y="0"/>
                      <a:pt x="1005" y="42"/>
                      <a:pt x="838" y="84"/>
                    </a:cubicBezTo>
                    <a:cubicBezTo>
                      <a:pt x="670" y="147"/>
                      <a:pt x="524" y="230"/>
                      <a:pt x="398" y="356"/>
                    </a:cubicBezTo>
                    <a:cubicBezTo>
                      <a:pt x="273" y="461"/>
                      <a:pt x="168" y="628"/>
                      <a:pt x="105" y="816"/>
                    </a:cubicBezTo>
                    <a:cubicBezTo>
                      <a:pt x="22" y="1005"/>
                      <a:pt x="1" y="1235"/>
                      <a:pt x="1" y="1507"/>
                    </a:cubicBezTo>
                    <a:lnTo>
                      <a:pt x="1" y="3118"/>
                    </a:lnTo>
                    <a:cubicBezTo>
                      <a:pt x="1" y="3390"/>
                      <a:pt x="22" y="3620"/>
                      <a:pt x="105" y="3808"/>
                    </a:cubicBezTo>
                    <a:cubicBezTo>
                      <a:pt x="168" y="3997"/>
                      <a:pt x="273" y="4164"/>
                      <a:pt x="398" y="4269"/>
                    </a:cubicBezTo>
                    <a:cubicBezTo>
                      <a:pt x="524" y="4394"/>
                      <a:pt x="670" y="4478"/>
                      <a:pt x="838" y="4541"/>
                    </a:cubicBezTo>
                    <a:cubicBezTo>
                      <a:pt x="1005" y="4582"/>
                      <a:pt x="1193" y="4603"/>
                      <a:pt x="1403" y="4603"/>
                    </a:cubicBezTo>
                    <a:cubicBezTo>
                      <a:pt x="1612" y="4603"/>
                      <a:pt x="1800" y="4582"/>
                      <a:pt x="1968" y="4541"/>
                    </a:cubicBezTo>
                    <a:cubicBezTo>
                      <a:pt x="2156" y="4478"/>
                      <a:pt x="2302" y="4394"/>
                      <a:pt x="2428" y="4269"/>
                    </a:cubicBezTo>
                    <a:cubicBezTo>
                      <a:pt x="2553" y="4164"/>
                      <a:pt x="2637" y="3997"/>
                      <a:pt x="2721" y="3808"/>
                    </a:cubicBezTo>
                    <a:cubicBezTo>
                      <a:pt x="2784" y="3620"/>
                      <a:pt x="2826" y="3390"/>
                      <a:pt x="2826" y="3118"/>
                    </a:cubicBezTo>
                    <a:lnTo>
                      <a:pt x="2826" y="1507"/>
                    </a:lnTo>
                    <a:cubicBezTo>
                      <a:pt x="2826" y="1235"/>
                      <a:pt x="2784" y="1005"/>
                      <a:pt x="2721" y="816"/>
                    </a:cubicBezTo>
                    <a:cubicBezTo>
                      <a:pt x="2637" y="607"/>
                      <a:pt x="2553" y="461"/>
                      <a:pt x="2428" y="356"/>
                    </a:cubicBezTo>
                    <a:cubicBezTo>
                      <a:pt x="2302" y="230"/>
                      <a:pt x="2156" y="147"/>
                      <a:pt x="1968" y="84"/>
                    </a:cubicBezTo>
                    <a:cubicBezTo>
                      <a:pt x="1800" y="42"/>
                      <a:pt x="1612" y="0"/>
                      <a:pt x="14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1"/>
              <p:cNvSpPr/>
              <p:nvPr/>
            </p:nvSpPr>
            <p:spPr>
              <a:xfrm>
                <a:off x="11620200" y="3782475"/>
                <a:ext cx="56000" cy="111975"/>
              </a:xfrm>
              <a:custGeom>
                <a:rect b="b" l="l" r="r" t="t"/>
                <a:pathLst>
                  <a:path extrusionOk="0" h="4479" w="2240">
                    <a:moveTo>
                      <a:pt x="1" y="1"/>
                    </a:moveTo>
                    <a:lnTo>
                      <a:pt x="1" y="4479"/>
                    </a:lnTo>
                    <a:lnTo>
                      <a:pt x="2240" y="4479"/>
                    </a:lnTo>
                    <a:lnTo>
                      <a:pt x="2240" y="3725"/>
                    </a:lnTo>
                    <a:lnTo>
                      <a:pt x="859" y="3725"/>
                    </a:lnTo>
                    <a:lnTo>
                      <a:pt x="8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6" name="Google Shape;1616;p41"/>
            <p:cNvSpPr/>
            <p:nvPr/>
          </p:nvSpPr>
          <p:spPr>
            <a:xfrm>
              <a:off x="4481325" y="3569950"/>
              <a:ext cx="181022" cy="172246"/>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1"/>
            <p:cNvSpPr/>
            <p:nvPr/>
          </p:nvSpPr>
          <p:spPr>
            <a:xfrm>
              <a:off x="4337099"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1"/>
            <p:cNvSpPr/>
            <p:nvPr/>
          </p:nvSpPr>
          <p:spPr>
            <a:xfrm>
              <a:off x="4701524"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2" name="Shape 1622"/>
        <p:cNvGrpSpPr/>
        <p:nvPr/>
      </p:nvGrpSpPr>
      <p:grpSpPr>
        <a:xfrm>
          <a:off x="0" y="0"/>
          <a:ext cx="0" cy="0"/>
          <a:chOff x="0" y="0"/>
          <a:chExt cx="0" cy="0"/>
        </a:xfrm>
      </p:grpSpPr>
      <p:sp>
        <p:nvSpPr>
          <p:cNvPr id="1623" name="Google Shape;1623;p42"/>
          <p:cNvSpPr txBox="1"/>
          <p:nvPr>
            <p:ph type="title"/>
          </p:nvPr>
        </p:nvSpPr>
        <p:spPr>
          <a:xfrm>
            <a:off x="885825" y="1058500"/>
            <a:ext cx="7364100" cy="62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PRIMARY SCHOOL CERTIFICATE</a:t>
            </a:r>
            <a:endParaRPr/>
          </a:p>
        </p:txBody>
      </p:sp>
      <p:sp>
        <p:nvSpPr>
          <p:cNvPr id="1624" name="Google Shape;1624;p42"/>
          <p:cNvSpPr txBox="1"/>
          <p:nvPr>
            <p:ph idx="2" type="title"/>
          </p:nvPr>
        </p:nvSpPr>
        <p:spPr>
          <a:xfrm>
            <a:off x="2818800" y="1887929"/>
            <a:ext cx="3506400" cy="40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Lucy Jones</a:t>
            </a:r>
            <a:endParaRPr/>
          </a:p>
        </p:txBody>
      </p:sp>
      <p:sp>
        <p:nvSpPr>
          <p:cNvPr id="1625" name="Google Shape;1625;p42"/>
          <p:cNvSpPr txBox="1"/>
          <p:nvPr>
            <p:ph idx="1" type="subTitle"/>
          </p:nvPr>
        </p:nvSpPr>
        <p:spPr>
          <a:xfrm>
            <a:off x="3016850" y="2461145"/>
            <a:ext cx="3110100" cy="75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grpSp>
        <p:nvGrpSpPr>
          <p:cNvPr id="1626" name="Google Shape;1626;p42"/>
          <p:cNvGrpSpPr/>
          <p:nvPr/>
        </p:nvGrpSpPr>
        <p:grpSpPr>
          <a:xfrm rot="2700000">
            <a:off x="779565" y="2109140"/>
            <a:ext cx="1174338" cy="1363067"/>
            <a:chOff x="587750" y="5599725"/>
            <a:chExt cx="872525" cy="1012750"/>
          </a:xfrm>
        </p:grpSpPr>
        <p:sp>
          <p:nvSpPr>
            <p:cNvPr id="1627" name="Google Shape;1627;p42"/>
            <p:cNvSpPr/>
            <p:nvPr/>
          </p:nvSpPr>
          <p:spPr>
            <a:xfrm>
              <a:off x="651200" y="6148025"/>
              <a:ext cx="183475" cy="169000"/>
            </a:xfrm>
            <a:custGeom>
              <a:rect b="b" l="l" r="r" t="t"/>
              <a:pathLst>
                <a:path extrusionOk="0" h="6760" w="7339">
                  <a:moveTo>
                    <a:pt x="3341" y="425"/>
                  </a:moveTo>
                  <a:cubicBezTo>
                    <a:pt x="4090" y="425"/>
                    <a:pt x="4877" y="1221"/>
                    <a:pt x="5413" y="1599"/>
                  </a:cubicBezTo>
                  <a:cubicBezTo>
                    <a:pt x="6020" y="2039"/>
                    <a:pt x="6794" y="2332"/>
                    <a:pt x="6313" y="3211"/>
                  </a:cubicBezTo>
                  <a:cubicBezTo>
                    <a:pt x="6062" y="3713"/>
                    <a:pt x="5601" y="4131"/>
                    <a:pt x="5225" y="4529"/>
                  </a:cubicBezTo>
                  <a:cubicBezTo>
                    <a:pt x="4848" y="4968"/>
                    <a:pt x="4576" y="5408"/>
                    <a:pt x="4221" y="5868"/>
                  </a:cubicBezTo>
                  <a:cubicBezTo>
                    <a:pt x="4043" y="6121"/>
                    <a:pt x="4073" y="6183"/>
                    <a:pt x="4027" y="6183"/>
                  </a:cubicBezTo>
                  <a:cubicBezTo>
                    <a:pt x="3996" y="6183"/>
                    <a:pt x="3934" y="6156"/>
                    <a:pt x="3760" y="6140"/>
                  </a:cubicBezTo>
                  <a:cubicBezTo>
                    <a:pt x="3384" y="6098"/>
                    <a:pt x="2881" y="5721"/>
                    <a:pt x="2547" y="5554"/>
                  </a:cubicBezTo>
                  <a:cubicBezTo>
                    <a:pt x="1814" y="5177"/>
                    <a:pt x="1103" y="4738"/>
                    <a:pt x="412" y="4278"/>
                  </a:cubicBezTo>
                  <a:cubicBezTo>
                    <a:pt x="454" y="4278"/>
                    <a:pt x="496" y="4257"/>
                    <a:pt x="517" y="4215"/>
                  </a:cubicBezTo>
                  <a:cubicBezTo>
                    <a:pt x="956" y="3566"/>
                    <a:pt x="1333" y="2876"/>
                    <a:pt x="1731" y="2185"/>
                  </a:cubicBezTo>
                  <a:cubicBezTo>
                    <a:pt x="1982" y="1767"/>
                    <a:pt x="2254" y="1055"/>
                    <a:pt x="2630" y="721"/>
                  </a:cubicBezTo>
                  <a:cubicBezTo>
                    <a:pt x="2857" y="510"/>
                    <a:pt x="3097" y="425"/>
                    <a:pt x="3341" y="425"/>
                  </a:cubicBezTo>
                  <a:close/>
                  <a:moveTo>
                    <a:pt x="3288" y="1"/>
                  </a:moveTo>
                  <a:cubicBezTo>
                    <a:pt x="3077" y="1"/>
                    <a:pt x="2870" y="53"/>
                    <a:pt x="2672" y="177"/>
                  </a:cubicBezTo>
                  <a:cubicBezTo>
                    <a:pt x="2233" y="428"/>
                    <a:pt x="2024" y="972"/>
                    <a:pt x="1772" y="1390"/>
                  </a:cubicBezTo>
                  <a:cubicBezTo>
                    <a:pt x="1270" y="2269"/>
                    <a:pt x="768" y="3148"/>
                    <a:pt x="203" y="3985"/>
                  </a:cubicBezTo>
                  <a:cubicBezTo>
                    <a:pt x="161" y="4048"/>
                    <a:pt x="161" y="4089"/>
                    <a:pt x="182" y="4152"/>
                  </a:cubicBezTo>
                  <a:cubicBezTo>
                    <a:pt x="175" y="4151"/>
                    <a:pt x="168" y="4150"/>
                    <a:pt x="161" y="4150"/>
                  </a:cubicBezTo>
                  <a:cubicBezTo>
                    <a:pt x="50" y="4150"/>
                    <a:pt x="0" y="4303"/>
                    <a:pt x="99" y="4382"/>
                  </a:cubicBezTo>
                  <a:cubicBezTo>
                    <a:pt x="1291" y="5408"/>
                    <a:pt x="2714" y="6098"/>
                    <a:pt x="4158" y="6747"/>
                  </a:cubicBezTo>
                  <a:cubicBezTo>
                    <a:pt x="4176" y="6756"/>
                    <a:pt x="4195" y="6760"/>
                    <a:pt x="4216" y="6760"/>
                  </a:cubicBezTo>
                  <a:cubicBezTo>
                    <a:pt x="4290" y="6760"/>
                    <a:pt x="4371" y="6703"/>
                    <a:pt x="4388" y="6621"/>
                  </a:cubicBezTo>
                  <a:cubicBezTo>
                    <a:pt x="4765" y="5073"/>
                    <a:pt x="6334" y="4340"/>
                    <a:pt x="6941" y="2918"/>
                  </a:cubicBezTo>
                  <a:cubicBezTo>
                    <a:pt x="7338" y="2039"/>
                    <a:pt x="6229" y="1725"/>
                    <a:pt x="5643" y="1286"/>
                  </a:cubicBezTo>
                  <a:cubicBezTo>
                    <a:pt x="5055" y="866"/>
                    <a:pt x="4144" y="1"/>
                    <a:pt x="32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2"/>
            <p:cNvSpPr/>
            <p:nvPr/>
          </p:nvSpPr>
          <p:spPr>
            <a:xfrm>
              <a:off x="770450" y="6051725"/>
              <a:ext cx="108700" cy="69400"/>
            </a:xfrm>
            <a:custGeom>
              <a:rect b="b" l="l" r="r" t="t"/>
              <a:pathLst>
                <a:path extrusionOk="0" h="2776" w="4348">
                  <a:moveTo>
                    <a:pt x="4085" y="1"/>
                  </a:moveTo>
                  <a:cubicBezTo>
                    <a:pt x="4068" y="1"/>
                    <a:pt x="4050" y="4"/>
                    <a:pt x="4033" y="11"/>
                  </a:cubicBezTo>
                  <a:cubicBezTo>
                    <a:pt x="2464" y="514"/>
                    <a:pt x="1396" y="1811"/>
                    <a:pt x="57" y="2669"/>
                  </a:cubicBezTo>
                  <a:cubicBezTo>
                    <a:pt x="0" y="2688"/>
                    <a:pt x="47" y="2776"/>
                    <a:pt x="103" y="2776"/>
                  </a:cubicBezTo>
                  <a:cubicBezTo>
                    <a:pt x="109" y="2776"/>
                    <a:pt x="114" y="2775"/>
                    <a:pt x="120" y="2773"/>
                  </a:cubicBezTo>
                  <a:cubicBezTo>
                    <a:pt x="769" y="2543"/>
                    <a:pt x="1292" y="2104"/>
                    <a:pt x="1815" y="1706"/>
                  </a:cubicBezTo>
                  <a:cubicBezTo>
                    <a:pt x="2568" y="1141"/>
                    <a:pt x="3426" y="786"/>
                    <a:pt x="4200" y="283"/>
                  </a:cubicBezTo>
                  <a:cubicBezTo>
                    <a:pt x="4348" y="191"/>
                    <a:pt x="4218" y="1"/>
                    <a:pt x="40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2"/>
            <p:cNvSpPr/>
            <p:nvPr/>
          </p:nvSpPr>
          <p:spPr>
            <a:xfrm>
              <a:off x="808625" y="6065325"/>
              <a:ext cx="77325" cy="59750"/>
            </a:xfrm>
            <a:custGeom>
              <a:rect b="b" l="l" r="r" t="t"/>
              <a:pathLst>
                <a:path extrusionOk="0" h="2390" w="3093">
                  <a:moveTo>
                    <a:pt x="2882" y="1"/>
                  </a:moveTo>
                  <a:cubicBezTo>
                    <a:pt x="2863" y="1"/>
                    <a:pt x="2842" y="4"/>
                    <a:pt x="2820" y="11"/>
                  </a:cubicBezTo>
                  <a:cubicBezTo>
                    <a:pt x="1753" y="430"/>
                    <a:pt x="602" y="1330"/>
                    <a:pt x="16" y="2334"/>
                  </a:cubicBezTo>
                  <a:cubicBezTo>
                    <a:pt x="0" y="2350"/>
                    <a:pt x="20" y="2390"/>
                    <a:pt x="40" y="2390"/>
                  </a:cubicBezTo>
                  <a:cubicBezTo>
                    <a:pt x="46" y="2390"/>
                    <a:pt x="53" y="2386"/>
                    <a:pt x="58" y="2376"/>
                  </a:cubicBezTo>
                  <a:cubicBezTo>
                    <a:pt x="937" y="1518"/>
                    <a:pt x="1857" y="827"/>
                    <a:pt x="2945" y="262"/>
                  </a:cubicBezTo>
                  <a:cubicBezTo>
                    <a:pt x="3093" y="189"/>
                    <a:pt x="3029" y="1"/>
                    <a:pt x="28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2"/>
            <p:cNvSpPr/>
            <p:nvPr/>
          </p:nvSpPr>
          <p:spPr>
            <a:xfrm>
              <a:off x="823450" y="6077000"/>
              <a:ext cx="87300" cy="67200"/>
            </a:xfrm>
            <a:custGeom>
              <a:rect b="b" l="l" r="r" t="t"/>
              <a:pathLst>
                <a:path extrusionOk="0" h="2688" w="3492">
                  <a:moveTo>
                    <a:pt x="3244" y="1"/>
                  </a:moveTo>
                  <a:cubicBezTo>
                    <a:pt x="3233" y="1"/>
                    <a:pt x="3222" y="2"/>
                    <a:pt x="3210" y="5"/>
                  </a:cubicBezTo>
                  <a:cubicBezTo>
                    <a:pt x="1892" y="319"/>
                    <a:pt x="678" y="1448"/>
                    <a:pt x="30" y="2599"/>
                  </a:cubicBezTo>
                  <a:cubicBezTo>
                    <a:pt x="0" y="2644"/>
                    <a:pt x="33" y="2688"/>
                    <a:pt x="70" y="2688"/>
                  </a:cubicBezTo>
                  <a:cubicBezTo>
                    <a:pt x="85" y="2688"/>
                    <a:pt x="101" y="2680"/>
                    <a:pt x="113" y="2662"/>
                  </a:cubicBezTo>
                  <a:cubicBezTo>
                    <a:pt x="867" y="1574"/>
                    <a:pt x="2101" y="758"/>
                    <a:pt x="3315" y="339"/>
                  </a:cubicBezTo>
                  <a:cubicBezTo>
                    <a:pt x="3491" y="281"/>
                    <a:pt x="3410" y="1"/>
                    <a:pt x="32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2"/>
            <p:cNvSpPr/>
            <p:nvPr/>
          </p:nvSpPr>
          <p:spPr>
            <a:xfrm>
              <a:off x="846925" y="6080450"/>
              <a:ext cx="89875" cy="79050"/>
            </a:xfrm>
            <a:custGeom>
              <a:rect b="b" l="l" r="r" t="t"/>
              <a:pathLst>
                <a:path extrusionOk="0" h="3162" w="3595">
                  <a:moveTo>
                    <a:pt x="3337" y="1"/>
                  </a:moveTo>
                  <a:cubicBezTo>
                    <a:pt x="3305" y="1"/>
                    <a:pt x="3270" y="11"/>
                    <a:pt x="3234" y="34"/>
                  </a:cubicBezTo>
                  <a:cubicBezTo>
                    <a:pt x="1957" y="808"/>
                    <a:pt x="1141" y="2043"/>
                    <a:pt x="53" y="3026"/>
                  </a:cubicBezTo>
                  <a:cubicBezTo>
                    <a:pt x="0" y="3079"/>
                    <a:pt x="36" y="3161"/>
                    <a:pt x="86" y="3161"/>
                  </a:cubicBezTo>
                  <a:cubicBezTo>
                    <a:pt x="96" y="3161"/>
                    <a:pt x="106" y="3158"/>
                    <a:pt x="116" y="3152"/>
                  </a:cubicBezTo>
                  <a:cubicBezTo>
                    <a:pt x="1350" y="2378"/>
                    <a:pt x="2166" y="1143"/>
                    <a:pt x="3401" y="411"/>
                  </a:cubicBezTo>
                  <a:cubicBezTo>
                    <a:pt x="3595" y="287"/>
                    <a:pt x="3507" y="1"/>
                    <a:pt x="33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2"/>
            <p:cNvSpPr/>
            <p:nvPr/>
          </p:nvSpPr>
          <p:spPr>
            <a:xfrm>
              <a:off x="802675" y="6123850"/>
              <a:ext cx="186025" cy="205225"/>
            </a:xfrm>
            <a:custGeom>
              <a:rect b="b" l="l" r="r" t="t"/>
              <a:pathLst>
                <a:path extrusionOk="0" h="8209" w="7441">
                  <a:moveTo>
                    <a:pt x="7182" y="1"/>
                  </a:moveTo>
                  <a:cubicBezTo>
                    <a:pt x="7147" y="1"/>
                    <a:pt x="7111" y="11"/>
                    <a:pt x="7075" y="35"/>
                  </a:cubicBezTo>
                  <a:cubicBezTo>
                    <a:pt x="4271" y="2315"/>
                    <a:pt x="2053" y="5119"/>
                    <a:pt x="45" y="8090"/>
                  </a:cubicBezTo>
                  <a:cubicBezTo>
                    <a:pt x="0" y="8149"/>
                    <a:pt x="50" y="8209"/>
                    <a:pt x="105" y="8209"/>
                  </a:cubicBezTo>
                  <a:cubicBezTo>
                    <a:pt x="128" y="8209"/>
                    <a:pt x="152" y="8199"/>
                    <a:pt x="170" y="8174"/>
                  </a:cubicBezTo>
                  <a:cubicBezTo>
                    <a:pt x="2283" y="5307"/>
                    <a:pt x="4627" y="2671"/>
                    <a:pt x="7305" y="307"/>
                  </a:cubicBezTo>
                  <a:cubicBezTo>
                    <a:pt x="7441" y="188"/>
                    <a:pt x="7329" y="1"/>
                    <a:pt x="71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2"/>
            <p:cNvSpPr/>
            <p:nvPr/>
          </p:nvSpPr>
          <p:spPr>
            <a:xfrm>
              <a:off x="835950" y="6132525"/>
              <a:ext cx="192075" cy="204100"/>
            </a:xfrm>
            <a:custGeom>
              <a:rect b="b" l="l" r="r" t="t"/>
              <a:pathLst>
                <a:path extrusionOk="0" h="8164" w="7683">
                  <a:moveTo>
                    <a:pt x="7480" y="0"/>
                  </a:moveTo>
                  <a:cubicBezTo>
                    <a:pt x="7473" y="0"/>
                    <a:pt x="7467" y="1"/>
                    <a:pt x="7460" y="2"/>
                  </a:cubicBezTo>
                  <a:cubicBezTo>
                    <a:pt x="6874" y="85"/>
                    <a:pt x="6581" y="462"/>
                    <a:pt x="6183" y="859"/>
                  </a:cubicBezTo>
                  <a:cubicBezTo>
                    <a:pt x="5430" y="1634"/>
                    <a:pt x="4593" y="2324"/>
                    <a:pt x="3840" y="3077"/>
                  </a:cubicBezTo>
                  <a:cubicBezTo>
                    <a:pt x="2354" y="4563"/>
                    <a:pt x="1204" y="6341"/>
                    <a:pt x="32" y="8057"/>
                  </a:cubicBezTo>
                  <a:cubicBezTo>
                    <a:pt x="0" y="8104"/>
                    <a:pt x="51" y="8163"/>
                    <a:pt x="97" y="8163"/>
                  </a:cubicBezTo>
                  <a:cubicBezTo>
                    <a:pt x="112" y="8163"/>
                    <a:pt x="126" y="8157"/>
                    <a:pt x="136" y="8141"/>
                  </a:cubicBezTo>
                  <a:cubicBezTo>
                    <a:pt x="1287" y="6509"/>
                    <a:pt x="2417" y="4856"/>
                    <a:pt x="3840" y="3433"/>
                  </a:cubicBezTo>
                  <a:cubicBezTo>
                    <a:pt x="4447" y="2826"/>
                    <a:pt x="5137" y="2282"/>
                    <a:pt x="5765" y="1696"/>
                  </a:cubicBezTo>
                  <a:cubicBezTo>
                    <a:pt x="6330" y="1194"/>
                    <a:pt x="6832" y="546"/>
                    <a:pt x="7543" y="253"/>
                  </a:cubicBezTo>
                  <a:cubicBezTo>
                    <a:pt x="7683" y="193"/>
                    <a:pt x="7614" y="0"/>
                    <a:pt x="74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2"/>
            <p:cNvSpPr/>
            <p:nvPr/>
          </p:nvSpPr>
          <p:spPr>
            <a:xfrm>
              <a:off x="874650" y="6144850"/>
              <a:ext cx="185075" cy="210375"/>
            </a:xfrm>
            <a:custGeom>
              <a:rect b="b" l="l" r="r" t="t"/>
              <a:pathLst>
                <a:path extrusionOk="0" h="8415" w="7403">
                  <a:moveTo>
                    <a:pt x="7157" y="0"/>
                  </a:moveTo>
                  <a:cubicBezTo>
                    <a:pt x="7118" y="0"/>
                    <a:pt x="7079" y="16"/>
                    <a:pt x="7042" y="53"/>
                  </a:cubicBezTo>
                  <a:cubicBezTo>
                    <a:pt x="4363" y="2522"/>
                    <a:pt x="2104" y="5346"/>
                    <a:pt x="32" y="8338"/>
                  </a:cubicBezTo>
                  <a:cubicBezTo>
                    <a:pt x="0" y="8370"/>
                    <a:pt x="42" y="8415"/>
                    <a:pt x="73" y="8415"/>
                  </a:cubicBezTo>
                  <a:cubicBezTo>
                    <a:pt x="82" y="8415"/>
                    <a:pt x="90" y="8411"/>
                    <a:pt x="95" y="8401"/>
                  </a:cubicBezTo>
                  <a:cubicBezTo>
                    <a:pt x="2292" y="5514"/>
                    <a:pt x="4594" y="2752"/>
                    <a:pt x="7272" y="325"/>
                  </a:cubicBezTo>
                  <a:cubicBezTo>
                    <a:pt x="7402" y="194"/>
                    <a:pt x="7291" y="0"/>
                    <a:pt x="71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2"/>
            <p:cNvSpPr/>
            <p:nvPr/>
          </p:nvSpPr>
          <p:spPr>
            <a:xfrm>
              <a:off x="587750" y="5599725"/>
              <a:ext cx="872525" cy="1012750"/>
            </a:xfrm>
            <a:custGeom>
              <a:rect b="b" l="l" r="r" t="t"/>
              <a:pathLst>
                <a:path extrusionOk="0" h="40510" w="34901">
                  <a:moveTo>
                    <a:pt x="22702" y="1311"/>
                  </a:moveTo>
                  <a:cubicBezTo>
                    <a:pt x="22723" y="1332"/>
                    <a:pt x="22744" y="1352"/>
                    <a:pt x="22765" y="1373"/>
                  </a:cubicBezTo>
                  <a:lnTo>
                    <a:pt x="22744" y="1373"/>
                  </a:lnTo>
                  <a:cubicBezTo>
                    <a:pt x="22723" y="1352"/>
                    <a:pt x="22723" y="1332"/>
                    <a:pt x="22702" y="1311"/>
                  </a:cubicBezTo>
                  <a:close/>
                  <a:moveTo>
                    <a:pt x="23100" y="1855"/>
                  </a:moveTo>
                  <a:cubicBezTo>
                    <a:pt x="23853" y="2461"/>
                    <a:pt x="24585" y="3131"/>
                    <a:pt x="25339" y="3759"/>
                  </a:cubicBezTo>
                  <a:cubicBezTo>
                    <a:pt x="24669" y="3319"/>
                    <a:pt x="23979" y="2901"/>
                    <a:pt x="23456" y="2315"/>
                  </a:cubicBezTo>
                  <a:cubicBezTo>
                    <a:pt x="23330" y="2168"/>
                    <a:pt x="23204" y="2022"/>
                    <a:pt x="23100" y="1855"/>
                  </a:cubicBezTo>
                  <a:close/>
                  <a:moveTo>
                    <a:pt x="30653" y="7253"/>
                  </a:moveTo>
                  <a:cubicBezTo>
                    <a:pt x="31365" y="7588"/>
                    <a:pt x="32055" y="7943"/>
                    <a:pt x="32746" y="8320"/>
                  </a:cubicBezTo>
                  <a:cubicBezTo>
                    <a:pt x="32683" y="8362"/>
                    <a:pt x="32641" y="8425"/>
                    <a:pt x="32599" y="8466"/>
                  </a:cubicBezTo>
                  <a:cubicBezTo>
                    <a:pt x="31992" y="8006"/>
                    <a:pt x="31323" y="7609"/>
                    <a:pt x="30653" y="7253"/>
                  </a:cubicBezTo>
                  <a:close/>
                  <a:moveTo>
                    <a:pt x="9136" y="13224"/>
                  </a:moveTo>
                  <a:cubicBezTo>
                    <a:pt x="9220" y="13224"/>
                    <a:pt x="9367" y="13485"/>
                    <a:pt x="9500" y="13823"/>
                  </a:cubicBezTo>
                  <a:cubicBezTo>
                    <a:pt x="9516" y="13865"/>
                    <a:pt x="9557" y="13884"/>
                    <a:pt x="9600" y="13884"/>
                  </a:cubicBezTo>
                  <a:cubicBezTo>
                    <a:pt x="9663" y="13884"/>
                    <a:pt x="9730" y="13843"/>
                    <a:pt x="9730" y="13781"/>
                  </a:cubicBezTo>
                  <a:cubicBezTo>
                    <a:pt x="9730" y="13496"/>
                    <a:pt x="9772" y="13389"/>
                    <a:pt x="9835" y="13389"/>
                  </a:cubicBezTo>
                  <a:cubicBezTo>
                    <a:pt x="9985" y="13389"/>
                    <a:pt x="10254" y="13997"/>
                    <a:pt x="10357" y="14262"/>
                  </a:cubicBezTo>
                  <a:cubicBezTo>
                    <a:pt x="10546" y="14806"/>
                    <a:pt x="10692" y="15392"/>
                    <a:pt x="11006" y="15873"/>
                  </a:cubicBezTo>
                  <a:cubicBezTo>
                    <a:pt x="11257" y="16250"/>
                    <a:pt x="11592" y="16543"/>
                    <a:pt x="11927" y="16815"/>
                  </a:cubicBezTo>
                  <a:cubicBezTo>
                    <a:pt x="11906" y="16836"/>
                    <a:pt x="11864" y="16836"/>
                    <a:pt x="11843" y="16836"/>
                  </a:cubicBezTo>
                  <a:cubicBezTo>
                    <a:pt x="11069" y="16417"/>
                    <a:pt x="10420" y="15894"/>
                    <a:pt x="9876" y="15141"/>
                  </a:cubicBezTo>
                  <a:cubicBezTo>
                    <a:pt x="9625" y="14806"/>
                    <a:pt x="9144" y="14179"/>
                    <a:pt x="9081" y="13718"/>
                  </a:cubicBezTo>
                  <a:cubicBezTo>
                    <a:pt x="9046" y="13364"/>
                    <a:pt x="9074" y="13224"/>
                    <a:pt x="9136" y="13224"/>
                  </a:cubicBezTo>
                  <a:close/>
                  <a:moveTo>
                    <a:pt x="18024" y="502"/>
                  </a:moveTo>
                  <a:cubicBezTo>
                    <a:pt x="18115" y="502"/>
                    <a:pt x="18095" y="605"/>
                    <a:pt x="18287" y="913"/>
                  </a:cubicBezTo>
                  <a:cubicBezTo>
                    <a:pt x="18894" y="1834"/>
                    <a:pt x="20024" y="2503"/>
                    <a:pt x="20924" y="3089"/>
                  </a:cubicBezTo>
                  <a:cubicBezTo>
                    <a:pt x="21865" y="3696"/>
                    <a:pt x="22828" y="4219"/>
                    <a:pt x="23769" y="4784"/>
                  </a:cubicBezTo>
                  <a:cubicBezTo>
                    <a:pt x="25548" y="5809"/>
                    <a:pt x="27222" y="7044"/>
                    <a:pt x="29042" y="7985"/>
                  </a:cubicBezTo>
                  <a:cubicBezTo>
                    <a:pt x="29293" y="8132"/>
                    <a:pt x="29774" y="8236"/>
                    <a:pt x="29963" y="8446"/>
                  </a:cubicBezTo>
                  <a:cubicBezTo>
                    <a:pt x="30528" y="9010"/>
                    <a:pt x="29984" y="9303"/>
                    <a:pt x="29502" y="9701"/>
                  </a:cubicBezTo>
                  <a:cubicBezTo>
                    <a:pt x="28812" y="10287"/>
                    <a:pt x="28059" y="10810"/>
                    <a:pt x="27389" y="11438"/>
                  </a:cubicBezTo>
                  <a:cubicBezTo>
                    <a:pt x="25987" y="12672"/>
                    <a:pt x="25129" y="14137"/>
                    <a:pt x="24481" y="15853"/>
                  </a:cubicBezTo>
                  <a:cubicBezTo>
                    <a:pt x="24355" y="16208"/>
                    <a:pt x="24188" y="16606"/>
                    <a:pt x="24041" y="17003"/>
                  </a:cubicBezTo>
                  <a:cubicBezTo>
                    <a:pt x="24167" y="16564"/>
                    <a:pt x="24313" y="16104"/>
                    <a:pt x="24502" y="15664"/>
                  </a:cubicBezTo>
                  <a:cubicBezTo>
                    <a:pt x="25401" y="13404"/>
                    <a:pt x="26803" y="11207"/>
                    <a:pt x="28686" y="9638"/>
                  </a:cubicBezTo>
                  <a:cubicBezTo>
                    <a:pt x="28812" y="9534"/>
                    <a:pt x="28812" y="9324"/>
                    <a:pt x="28686" y="9241"/>
                  </a:cubicBezTo>
                  <a:cubicBezTo>
                    <a:pt x="27096" y="8153"/>
                    <a:pt x="25339" y="7378"/>
                    <a:pt x="23707" y="6395"/>
                  </a:cubicBezTo>
                  <a:cubicBezTo>
                    <a:pt x="22200" y="5474"/>
                    <a:pt x="20715" y="4554"/>
                    <a:pt x="19145" y="3759"/>
                  </a:cubicBezTo>
                  <a:cubicBezTo>
                    <a:pt x="19020" y="3696"/>
                    <a:pt x="18873" y="3633"/>
                    <a:pt x="18748" y="3570"/>
                  </a:cubicBezTo>
                  <a:cubicBezTo>
                    <a:pt x="18748" y="3549"/>
                    <a:pt x="18748" y="3529"/>
                    <a:pt x="18748" y="3508"/>
                  </a:cubicBezTo>
                  <a:cubicBezTo>
                    <a:pt x="18761" y="3467"/>
                    <a:pt x="18722" y="3444"/>
                    <a:pt x="18688" y="3444"/>
                  </a:cubicBezTo>
                  <a:cubicBezTo>
                    <a:pt x="18668" y="3444"/>
                    <a:pt x="18651" y="3451"/>
                    <a:pt x="18643" y="3466"/>
                  </a:cubicBezTo>
                  <a:cubicBezTo>
                    <a:pt x="18643" y="3487"/>
                    <a:pt x="18622" y="3487"/>
                    <a:pt x="18622" y="3508"/>
                  </a:cubicBezTo>
                  <a:cubicBezTo>
                    <a:pt x="18559" y="3466"/>
                    <a:pt x="18497" y="3445"/>
                    <a:pt x="18434" y="3424"/>
                  </a:cubicBezTo>
                  <a:cubicBezTo>
                    <a:pt x="18476" y="3340"/>
                    <a:pt x="18497" y="3236"/>
                    <a:pt x="18518" y="3173"/>
                  </a:cubicBezTo>
                  <a:cubicBezTo>
                    <a:pt x="18530" y="3096"/>
                    <a:pt x="18481" y="3051"/>
                    <a:pt x="18431" y="3051"/>
                  </a:cubicBezTo>
                  <a:cubicBezTo>
                    <a:pt x="18399" y="3051"/>
                    <a:pt x="18367" y="3069"/>
                    <a:pt x="18350" y="3110"/>
                  </a:cubicBezTo>
                  <a:cubicBezTo>
                    <a:pt x="18308" y="3173"/>
                    <a:pt x="18267" y="3256"/>
                    <a:pt x="18246" y="3340"/>
                  </a:cubicBezTo>
                  <a:cubicBezTo>
                    <a:pt x="18099" y="3256"/>
                    <a:pt x="17953" y="3194"/>
                    <a:pt x="17806" y="3131"/>
                  </a:cubicBezTo>
                  <a:cubicBezTo>
                    <a:pt x="17827" y="3089"/>
                    <a:pt x="17848" y="3047"/>
                    <a:pt x="17890" y="3005"/>
                  </a:cubicBezTo>
                  <a:cubicBezTo>
                    <a:pt x="17953" y="2922"/>
                    <a:pt x="18015" y="2838"/>
                    <a:pt x="18099" y="2775"/>
                  </a:cubicBezTo>
                  <a:cubicBezTo>
                    <a:pt x="18155" y="2719"/>
                    <a:pt x="18111" y="2646"/>
                    <a:pt x="18056" y="2646"/>
                  </a:cubicBezTo>
                  <a:cubicBezTo>
                    <a:pt x="18050" y="2646"/>
                    <a:pt x="18043" y="2647"/>
                    <a:pt x="18036" y="2650"/>
                  </a:cubicBezTo>
                  <a:cubicBezTo>
                    <a:pt x="17869" y="2712"/>
                    <a:pt x="17681" y="2880"/>
                    <a:pt x="17618" y="3047"/>
                  </a:cubicBezTo>
                  <a:cubicBezTo>
                    <a:pt x="17492" y="2984"/>
                    <a:pt x="17367" y="2943"/>
                    <a:pt x="17241" y="2880"/>
                  </a:cubicBezTo>
                  <a:lnTo>
                    <a:pt x="17262" y="2880"/>
                  </a:lnTo>
                  <a:cubicBezTo>
                    <a:pt x="17346" y="2838"/>
                    <a:pt x="17367" y="2754"/>
                    <a:pt x="17430" y="2692"/>
                  </a:cubicBezTo>
                  <a:cubicBezTo>
                    <a:pt x="17492" y="2608"/>
                    <a:pt x="17555" y="2524"/>
                    <a:pt x="17639" y="2461"/>
                  </a:cubicBezTo>
                  <a:cubicBezTo>
                    <a:pt x="17693" y="2407"/>
                    <a:pt x="17638" y="2307"/>
                    <a:pt x="17568" y="2307"/>
                  </a:cubicBezTo>
                  <a:cubicBezTo>
                    <a:pt x="17557" y="2307"/>
                    <a:pt x="17546" y="2309"/>
                    <a:pt x="17534" y="2315"/>
                  </a:cubicBezTo>
                  <a:cubicBezTo>
                    <a:pt x="17388" y="2420"/>
                    <a:pt x="17137" y="2587"/>
                    <a:pt x="17137" y="2796"/>
                  </a:cubicBezTo>
                  <a:cubicBezTo>
                    <a:pt x="17137" y="2796"/>
                    <a:pt x="17137" y="2817"/>
                    <a:pt x="17158" y="2838"/>
                  </a:cubicBezTo>
                  <a:cubicBezTo>
                    <a:pt x="16969" y="2754"/>
                    <a:pt x="16760" y="2671"/>
                    <a:pt x="16572" y="2587"/>
                  </a:cubicBezTo>
                  <a:cubicBezTo>
                    <a:pt x="16655" y="2524"/>
                    <a:pt x="16718" y="2440"/>
                    <a:pt x="16781" y="2399"/>
                  </a:cubicBezTo>
                  <a:cubicBezTo>
                    <a:pt x="16906" y="2273"/>
                    <a:pt x="17032" y="2189"/>
                    <a:pt x="17158" y="2064"/>
                  </a:cubicBezTo>
                  <a:cubicBezTo>
                    <a:pt x="17190" y="2015"/>
                    <a:pt x="17160" y="1967"/>
                    <a:pt x="17125" y="1967"/>
                  </a:cubicBezTo>
                  <a:cubicBezTo>
                    <a:pt x="17115" y="1967"/>
                    <a:pt x="17104" y="1971"/>
                    <a:pt x="17095" y="1980"/>
                  </a:cubicBezTo>
                  <a:cubicBezTo>
                    <a:pt x="16927" y="2085"/>
                    <a:pt x="16760" y="2168"/>
                    <a:pt x="16614" y="2294"/>
                  </a:cubicBezTo>
                  <a:cubicBezTo>
                    <a:pt x="16530" y="2357"/>
                    <a:pt x="16446" y="2420"/>
                    <a:pt x="16404" y="2503"/>
                  </a:cubicBezTo>
                  <a:cubicBezTo>
                    <a:pt x="16237" y="2440"/>
                    <a:pt x="16090" y="2357"/>
                    <a:pt x="15944" y="2294"/>
                  </a:cubicBezTo>
                  <a:cubicBezTo>
                    <a:pt x="16279" y="2106"/>
                    <a:pt x="16634" y="1834"/>
                    <a:pt x="16802" y="1478"/>
                  </a:cubicBezTo>
                  <a:cubicBezTo>
                    <a:pt x="16815" y="1437"/>
                    <a:pt x="16776" y="1405"/>
                    <a:pt x="16735" y="1405"/>
                  </a:cubicBezTo>
                  <a:cubicBezTo>
                    <a:pt x="16713" y="1405"/>
                    <a:pt x="16691" y="1414"/>
                    <a:pt x="16676" y="1436"/>
                  </a:cubicBezTo>
                  <a:cubicBezTo>
                    <a:pt x="16446" y="1792"/>
                    <a:pt x="16028" y="1896"/>
                    <a:pt x="15756" y="2210"/>
                  </a:cubicBezTo>
                  <a:cubicBezTo>
                    <a:pt x="15693" y="2168"/>
                    <a:pt x="15630" y="2127"/>
                    <a:pt x="15546" y="2106"/>
                  </a:cubicBezTo>
                  <a:cubicBezTo>
                    <a:pt x="15756" y="1959"/>
                    <a:pt x="15944" y="1813"/>
                    <a:pt x="16132" y="1687"/>
                  </a:cubicBezTo>
                  <a:cubicBezTo>
                    <a:pt x="16404" y="1541"/>
                    <a:pt x="16676" y="1415"/>
                    <a:pt x="16948" y="1248"/>
                  </a:cubicBezTo>
                  <a:cubicBezTo>
                    <a:pt x="16990" y="1206"/>
                    <a:pt x="16948" y="1143"/>
                    <a:pt x="16886" y="1143"/>
                  </a:cubicBezTo>
                  <a:cubicBezTo>
                    <a:pt x="16551" y="1185"/>
                    <a:pt x="16237" y="1373"/>
                    <a:pt x="15944" y="1541"/>
                  </a:cubicBezTo>
                  <a:cubicBezTo>
                    <a:pt x="15735" y="1666"/>
                    <a:pt x="15505" y="1792"/>
                    <a:pt x="15295" y="1959"/>
                  </a:cubicBezTo>
                  <a:cubicBezTo>
                    <a:pt x="15149" y="1876"/>
                    <a:pt x="14981" y="1792"/>
                    <a:pt x="14835" y="1708"/>
                  </a:cubicBezTo>
                  <a:cubicBezTo>
                    <a:pt x="15693" y="1164"/>
                    <a:pt x="16655" y="829"/>
                    <a:pt x="17639" y="599"/>
                  </a:cubicBezTo>
                  <a:cubicBezTo>
                    <a:pt x="17865" y="543"/>
                    <a:pt x="17967" y="502"/>
                    <a:pt x="18024" y="502"/>
                  </a:cubicBezTo>
                  <a:close/>
                  <a:moveTo>
                    <a:pt x="16425" y="19410"/>
                  </a:moveTo>
                  <a:cubicBezTo>
                    <a:pt x="16446" y="19430"/>
                    <a:pt x="16467" y="19451"/>
                    <a:pt x="16509" y="19472"/>
                  </a:cubicBezTo>
                  <a:cubicBezTo>
                    <a:pt x="16467" y="19451"/>
                    <a:pt x="16425" y="19430"/>
                    <a:pt x="16404" y="19410"/>
                  </a:cubicBezTo>
                  <a:close/>
                  <a:moveTo>
                    <a:pt x="21043" y="871"/>
                  </a:moveTo>
                  <a:cubicBezTo>
                    <a:pt x="21459" y="871"/>
                    <a:pt x="21842" y="960"/>
                    <a:pt x="22137" y="1206"/>
                  </a:cubicBezTo>
                  <a:cubicBezTo>
                    <a:pt x="22556" y="1562"/>
                    <a:pt x="22828" y="2127"/>
                    <a:pt x="23184" y="2545"/>
                  </a:cubicBezTo>
                  <a:cubicBezTo>
                    <a:pt x="23560" y="2964"/>
                    <a:pt x="23979" y="3256"/>
                    <a:pt x="24439" y="3570"/>
                  </a:cubicBezTo>
                  <a:cubicBezTo>
                    <a:pt x="25904" y="4575"/>
                    <a:pt x="27285" y="5705"/>
                    <a:pt x="28770" y="6646"/>
                  </a:cubicBezTo>
                  <a:cubicBezTo>
                    <a:pt x="29942" y="7378"/>
                    <a:pt x="31239" y="7881"/>
                    <a:pt x="32327" y="8718"/>
                  </a:cubicBezTo>
                  <a:cubicBezTo>
                    <a:pt x="29293" y="10182"/>
                    <a:pt x="26699" y="12756"/>
                    <a:pt x="25171" y="15748"/>
                  </a:cubicBezTo>
                  <a:cubicBezTo>
                    <a:pt x="24627" y="16815"/>
                    <a:pt x="23958" y="18259"/>
                    <a:pt x="23623" y="19702"/>
                  </a:cubicBezTo>
                  <a:cubicBezTo>
                    <a:pt x="23644" y="19577"/>
                    <a:pt x="23644" y="19430"/>
                    <a:pt x="23665" y="19284"/>
                  </a:cubicBezTo>
                  <a:cubicBezTo>
                    <a:pt x="23707" y="19033"/>
                    <a:pt x="23790" y="18803"/>
                    <a:pt x="23853" y="18594"/>
                  </a:cubicBezTo>
                  <a:cubicBezTo>
                    <a:pt x="24293" y="17003"/>
                    <a:pt x="24837" y="15329"/>
                    <a:pt x="25715" y="13928"/>
                  </a:cubicBezTo>
                  <a:cubicBezTo>
                    <a:pt x="26761" y="12275"/>
                    <a:pt x="28289" y="11207"/>
                    <a:pt x="29754" y="10015"/>
                  </a:cubicBezTo>
                  <a:cubicBezTo>
                    <a:pt x="30172" y="9659"/>
                    <a:pt x="30925" y="9157"/>
                    <a:pt x="30632" y="8529"/>
                  </a:cubicBezTo>
                  <a:cubicBezTo>
                    <a:pt x="30528" y="8278"/>
                    <a:pt x="30172" y="8132"/>
                    <a:pt x="29942" y="7985"/>
                  </a:cubicBezTo>
                  <a:cubicBezTo>
                    <a:pt x="29189" y="7588"/>
                    <a:pt x="28435" y="7190"/>
                    <a:pt x="27703" y="6751"/>
                  </a:cubicBezTo>
                  <a:cubicBezTo>
                    <a:pt x="26259" y="5830"/>
                    <a:pt x="24816" y="4868"/>
                    <a:pt x="23330" y="4010"/>
                  </a:cubicBezTo>
                  <a:cubicBezTo>
                    <a:pt x="22472" y="3529"/>
                    <a:pt x="21635" y="3047"/>
                    <a:pt x="20819" y="2503"/>
                  </a:cubicBezTo>
                  <a:cubicBezTo>
                    <a:pt x="20338" y="2168"/>
                    <a:pt x="19606" y="1750"/>
                    <a:pt x="19083" y="1248"/>
                  </a:cubicBezTo>
                  <a:cubicBezTo>
                    <a:pt x="19680" y="1083"/>
                    <a:pt x="20401" y="871"/>
                    <a:pt x="21043" y="871"/>
                  </a:cubicBezTo>
                  <a:close/>
                  <a:moveTo>
                    <a:pt x="18167" y="20389"/>
                  </a:moveTo>
                  <a:lnTo>
                    <a:pt x="18167" y="20389"/>
                  </a:lnTo>
                  <a:cubicBezTo>
                    <a:pt x="18235" y="20422"/>
                    <a:pt x="18303" y="20449"/>
                    <a:pt x="18371" y="20477"/>
                  </a:cubicBezTo>
                  <a:cubicBezTo>
                    <a:pt x="18403" y="20498"/>
                    <a:pt x="18434" y="20503"/>
                    <a:pt x="18463" y="20503"/>
                  </a:cubicBezTo>
                  <a:cubicBezTo>
                    <a:pt x="18491" y="20503"/>
                    <a:pt x="18518" y="20498"/>
                    <a:pt x="18539" y="20498"/>
                  </a:cubicBezTo>
                  <a:cubicBezTo>
                    <a:pt x="18622" y="20539"/>
                    <a:pt x="18706" y="20581"/>
                    <a:pt x="18790" y="20623"/>
                  </a:cubicBezTo>
                  <a:cubicBezTo>
                    <a:pt x="18790" y="20665"/>
                    <a:pt x="18831" y="20707"/>
                    <a:pt x="18873" y="20749"/>
                  </a:cubicBezTo>
                  <a:cubicBezTo>
                    <a:pt x="18638" y="20640"/>
                    <a:pt x="18403" y="20516"/>
                    <a:pt x="18167" y="20389"/>
                  </a:cubicBezTo>
                  <a:close/>
                  <a:moveTo>
                    <a:pt x="20987" y="21607"/>
                  </a:moveTo>
                  <a:cubicBezTo>
                    <a:pt x="21007" y="21627"/>
                    <a:pt x="21049" y="21648"/>
                    <a:pt x="21091" y="21669"/>
                  </a:cubicBezTo>
                  <a:lnTo>
                    <a:pt x="20987" y="21627"/>
                  </a:lnTo>
                  <a:cubicBezTo>
                    <a:pt x="20987" y="21627"/>
                    <a:pt x="20987" y="21607"/>
                    <a:pt x="20987" y="21607"/>
                  </a:cubicBezTo>
                  <a:close/>
                  <a:moveTo>
                    <a:pt x="31720" y="9450"/>
                  </a:moveTo>
                  <a:lnTo>
                    <a:pt x="31720" y="9450"/>
                  </a:lnTo>
                  <a:cubicBezTo>
                    <a:pt x="30214" y="11249"/>
                    <a:pt x="29042" y="13342"/>
                    <a:pt x="27891" y="15392"/>
                  </a:cubicBezTo>
                  <a:cubicBezTo>
                    <a:pt x="27096" y="16815"/>
                    <a:pt x="26427" y="18363"/>
                    <a:pt x="25527" y="19723"/>
                  </a:cubicBezTo>
                  <a:cubicBezTo>
                    <a:pt x="25004" y="20539"/>
                    <a:pt x="24355" y="21230"/>
                    <a:pt x="23874" y="22046"/>
                  </a:cubicBezTo>
                  <a:cubicBezTo>
                    <a:pt x="23811" y="21711"/>
                    <a:pt x="23748" y="21376"/>
                    <a:pt x="23707" y="21062"/>
                  </a:cubicBezTo>
                  <a:cubicBezTo>
                    <a:pt x="23853" y="19117"/>
                    <a:pt x="24837" y="16982"/>
                    <a:pt x="25632" y="15581"/>
                  </a:cubicBezTo>
                  <a:cubicBezTo>
                    <a:pt x="27033" y="13049"/>
                    <a:pt x="29189" y="10852"/>
                    <a:pt x="31720" y="9450"/>
                  </a:cubicBezTo>
                  <a:close/>
                  <a:moveTo>
                    <a:pt x="13923" y="1817"/>
                  </a:moveTo>
                  <a:cubicBezTo>
                    <a:pt x="14206" y="1817"/>
                    <a:pt x="14419" y="2046"/>
                    <a:pt x="14751" y="2252"/>
                  </a:cubicBezTo>
                  <a:cubicBezTo>
                    <a:pt x="15107" y="2461"/>
                    <a:pt x="15484" y="2629"/>
                    <a:pt x="15860" y="2817"/>
                  </a:cubicBezTo>
                  <a:cubicBezTo>
                    <a:pt x="17388" y="3487"/>
                    <a:pt x="18915" y="4156"/>
                    <a:pt x="20401" y="4993"/>
                  </a:cubicBezTo>
                  <a:cubicBezTo>
                    <a:pt x="21761" y="5746"/>
                    <a:pt x="23058" y="6625"/>
                    <a:pt x="24418" y="7378"/>
                  </a:cubicBezTo>
                  <a:cubicBezTo>
                    <a:pt x="25673" y="8069"/>
                    <a:pt x="26929" y="8676"/>
                    <a:pt x="28122" y="9471"/>
                  </a:cubicBezTo>
                  <a:cubicBezTo>
                    <a:pt x="26280" y="11082"/>
                    <a:pt x="24941" y="13258"/>
                    <a:pt x="24020" y="15518"/>
                  </a:cubicBezTo>
                  <a:cubicBezTo>
                    <a:pt x="23497" y="16794"/>
                    <a:pt x="23246" y="18112"/>
                    <a:pt x="23142" y="19493"/>
                  </a:cubicBezTo>
                  <a:cubicBezTo>
                    <a:pt x="23121" y="19807"/>
                    <a:pt x="23121" y="20100"/>
                    <a:pt x="23142" y="20414"/>
                  </a:cubicBezTo>
                  <a:cubicBezTo>
                    <a:pt x="23058" y="21188"/>
                    <a:pt x="23100" y="21941"/>
                    <a:pt x="23372" y="22611"/>
                  </a:cubicBezTo>
                  <a:cubicBezTo>
                    <a:pt x="23351" y="22590"/>
                    <a:pt x="23330" y="22590"/>
                    <a:pt x="23309" y="22569"/>
                  </a:cubicBezTo>
                  <a:cubicBezTo>
                    <a:pt x="21614" y="21544"/>
                    <a:pt x="20108" y="20267"/>
                    <a:pt x="18350" y="19347"/>
                  </a:cubicBezTo>
                  <a:cubicBezTo>
                    <a:pt x="16823" y="18573"/>
                    <a:pt x="15295" y="17777"/>
                    <a:pt x="13726" y="17045"/>
                  </a:cubicBezTo>
                  <a:cubicBezTo>
                    <a:pt x="13768" y="17024"/>
                    <a:pt x="13768" y="16961"/>
                    <a:pt x="13705" y="16961"/>
                  </a:cubicBezTo>
                  <a:cubicBezTo>
                    <a:pt x="13621" y="16961"/>
                    <a:pt x="13538" y="16941"/>
                    <a:pt x="13454" y="16941"/>
                  </a:cubicBezTo>
                  <a:cubicBezTo>
                    <a:pt x="13015" y="16731"/>
                    <a:pt x="12575" y="16543"/>
                    <a:pt x="12136" y="16355"/>
                  </a:cubicBezTo>
                  <a:cubicBezTo>
                    <a:pt x="12110" y="16346"/>
                    <a:pt x="12084" y="16341"/>
                    <a:pt x="12059" y="16341"/>
                  </a:cubicBezTo>
                  <a:cubicBezTo>
                    <a:pt x="12025" y="16341"/>
                    <a:pt x="11993" y="16351"/>
                    <a:pt x="11968" y="16376"/>
                  </a:cubicBezTo>
                  <a:cubicBezTo>
                    <a:pt x="11132" y="14137"/>
                    <a:pt x="10860" y="12003"/>
                    <a:pt x="11278" y="9596"/>
                  </a:cubicBezTo>
                  <a:cubicBezTo>
                    <a:pt x="11550" y="8069"/>
                    <a:pt x="11843" y="6562"/>
                    <a:pt x="12303" y="5077"/>
                  </a:cubicBezTo>
                  <a:cubicBezTo>
                    <a:pt x="12513" y="4365"/>
                    <a:pt x="12910" y="2252"/>
                    <a:pt x="13621" y="1896"/>
                  </a:cubicBezTo>
                  <a:cubicBezTo>
                    <a:pt x="13734" y="1840"/>
                    <a:pt x="13832" y="1817"/>
                    <a:pt x="13923" y="1817"/>
                  </a:cubicBezTo>
                  <a:close/>
                  <a:moveTo>
                    <a:pt x="28854" y="5767"/>
                  </a:moveTo>
                  <a:lnTo>
                    <a:pt x="28854" y="5767"/>
                  </a:lnTo>
                  <a:cubicBezTo>
                    <a:pt x="30632" y="6709"/>
                    <a:pt x="32725" y="7190"/>
                    <a:pt x="34231" y="8550"/>
                  </a:cubicBezTo>
                  <a:cubicBezTo>
                    <a:pt x="32034" y="9889"/>
                    <a:pt x="30507" y="12149"/>
                    <a:pt x="29147" y="14283"/>
                  </a:cubicBezTo>
                  <a:cubicBezTo>
                    <a:pt x="27703" y="16564"/>
                    <a:pt x="26343" y="18928"/>
                    <a:pt x="25339" y="21439"/>
                  </a:cubicBezTo>
                  <a:cubicBezTo>
                    <a:pt x="25192" y="21816"/>
                    <a:pt x="24962" y="22695"/>
                    <a:pt x="24565" y="22862"/>
                  </a:cubicBezTo>
                  <a:cubicBezTo>
                    <a:pt x="24433" y="22922"/>
                    <a:pt x="24336" y="22948"/>
                    <a:pt x="24267" y="22948"/>
                  </a:cubicBezTo>
                  <a:cubicBezTo>
                    <a:pt x="23732" y="22948"/>
                    <a:pt x="24900" y="21345"/>
                    <a:pt x="25067" y="21104"/>
                  </a:cubicBezTo>
                  <a:cubicBezTo>
                    <a:pt x="26071" y="19765"/>
                    <a:pt x="26761" y="18321"/>
                    <a:pt x="27557" y="16857"/>
                  </a:cubicBezTo>
                  <a:cubicBezTo>
                    <a:pt x="29168" y="13928"/>
                    <a:pt x="30821" y="10789"/>
                    <a:pt x="33269" y="8446"/>
                  </a:cubicBezTo>
                  <a:cubicBezTo>
                    <a:pt x="33373" y="8341"/>
                    <a:pt x="33394" y="8153"/>
                    <a:pt x="33269" y="8069"/>
                  </a:cubicBezTo>
                  <a:cubicBezTo>
                    <a:pt x="31825" y="7253"/>
                    <a:pt x="30298" y="6583"/>
                    <a:pt x="28854" y="5767"/>
                  </a:cubicBezTo>
                  <a:close/>
                  <a:moveTo>
                    <a:pt x="11822" y="17129"/>
                  </a:moveTo>
                  <a:cubicBezTo>
                    <a:pt x="11843" y="17192"/>
                    <a:pt x="11864" y="17233"/>
                    <a:pt x="11927" y="17275"/>
                  </a:cubicBezTo>
                  <a:cubicBezTo>
                    <a:pt x="13810" y="18552"/>
                    <a:pt x="15839" y="19661"/>
                    <a:pt x="17827" y="20749"/>
                  </a:cubicBezTo>
                  <a:cubicBezTo>
                    <a:pt x="17953" y="20811"/>
                    <a:pt x="18057" y="20874"/>
                    <a:pt x="18183" y="20937"/>
                  </a:cubicBezTo>
                  <a:cubicBezTo>
                    <a:pt x="18434" y="21083"/>
                    <a:pt x="18727" y="21230"/>
                    <a:pt x="18999" y="21334"/>
                  </a:cubicBezTo>
                  <a:cubicBezTo>
                    <a:pt x="20338" y="21920"/>
                    <a:pt x="21719" y="22381"/>
                    <a:pt x="23058" y="22987"/>
                  </a:cubicBezTo>
                  <a:cubicBezTo>
                    <a:pt x="23142" y="23050"/>
                    <a:pt x="23225" y="23092"/>
                    <a:pt x="23309" y="23155"/>
                  </a:cubicBezTo>
                  <a:cubicBezTo>
                    <a:pt x="22640" y="23301"/>
                    <a:pt x="22033" y="23657"/>
                    <a:pt x="21489" y="24117"/>
                  </a:cubicBezTo>
                  <a:cubicBezTo>
                    <a:pt x="21196" y="24285"/>
                    <a:pt x="20903" y="24473"/>
                    <a:pt x="20631" y="24682"/>
                  </a:cubicBezTo>
                  <a:cubicBezTo>
                    <a:pt x="19543" y="25540"/>
                    <a:pt x="18601" y="26503"/>
                    <a:pt x="17827" y="27633"/>
                  </a:cubicBezTo>
                  <a:cubicBezTo>
                    <a:pt x="16467" y="29641"/>
                    <a:pt x="15400" y="31985"/>
                    <a:pt x="15086" y="34391"/>
                  </a:cubicBezTo>
                  <a:cubicBezTo>
                    <a:pt x="13768" y="33847"/>
                    <a:pt x="12554" y="33135"/>
                    <a:pt x="11278" y="32487"/>
                  </a:cubicBezTo>
                  <a:cubicBezTo>
                    <a:pt x="9772" y="31713"/>
                    <a:pt x="8202" y="31064"/>
                    <a:pt x="6696" y="30269"/>
                  </a:cubicBezTo>
                  <a:cubicBezTo>
                    <a:pt x="5378" y="29599"/>
                    <a:pt x="4143" y="28825"/>
                    <a:pt x="2909" y="28030"/>
                  </a:cubicBezTo>
                  <a:cubicBezTo>
                    <a:pt x="2574" y="27821"/>
                    <a:pt x="670" y="27026"/>
                    <a:pt x="544" y="26712"/>
                  </a:cubicBezTo>
                  <a:cubicBezTo>
                    <a:pt x="377" y="26210"/>
                    <a:pt x="1904" y="24599"/>
                    <a:pt x="2197" y="24201"/>
                  </a:cubicBezTo>
                  <a:cubicBezTo>
                    <a:pt x="3202" y="22925"/>
                    <a:pt x="4331" y="21753"/>
                    <a:pt x="5482" y="20623"/>
                  </a:cubicBezTo>
                  <a:cubicBezTo>
                    <a:pt x="7261" y="18928"/>
                    <a:pt x="9102" y="17861"/>
                    <a:pt x="11383" y="17254"/>
                  </a:cubicBezTo>
                  <a:cubicBezTo>
                    <a:pt x="11397" y="17269"/>
                    <a:pt x="11423" y="17284"/>
                    <a:pt x="11451" y="17284"/>
                  </a:cubicBezTo>
                  <a:cubicBezTo>
                    <a:pt x="11463" y="17284"/>
                    <a:pt x="11475" y="17281"/>
                    <a:pt x="11487" y="17275"/>
                  </a:cubicBezTo>
                  <a:cubicBezTo>
                    <a:pt x="11529" y="17233"/>
                    <a:pt x="11613" y="17213"/>
                    <a:pt x="11676" y="17171"/>
                  </a:cubicBezTo>
                  <a:cubicBezTo>
                    <a:pt x="11738" y="17150"/>
                    <a:pt x="11780" y="17150"/>
                    <a:pt x="11822" y="17129"/>
                  </a:cubicBezTo>
                  <a:close/>
                  <a:moveTo>
                    <a:pt x="5963" y="34454"/>
                  </a:moveTo>
                  <a:cubicBezTo>
                    <a:pt x="6215" y="34454"/>
                    <a:pt x="6466" y="34475"/>
                    <a:pt x="6696" y="34495"/>
                  </a:cubicBezTo>
                  <a:cubicBezTo>
                    <a:pt x="7428" y="34642"/>
                    <a:pt x="8098" y="34956"/>
                    <a:pt x="8788" y="35249"/>
                  </a:cubicBezTo>
                  <a:cubicBezTo>
                    <a:pt x="7847" y="34977"/>
                    <a:pt x="6905" y="34726"/>
                    <a:pt x="5963" y="34454"/>
                  </a:cubicBezTo>
                  <a:close/>
                  <a:moveTo>
                    <a:pt x="19355" y="26503"/>
                  </a:moveTo>
                  <a:lnTo>
                    <a:pt x="19355" y="26503"/>
                  </a:lnTo>
                  <a:cubicBezTo>
                    <a:pt x="19271" y="26628"/>
                    <a:pt x="19187" y="26733"/>
                    <a:pt x="19103" y="26837"/>
                  </a:cubicBezTo>
                  <a:cubicBezTo>
                    <a:pt x="18099" y="28135"/>
                    <a:pt x="17095" y="29537"/>
                    <a:pt x="16614" y="31127"/>
                  </a:cubicBezTo>
                  <a:cubicBezTo>
                    <a:pt x="16383" y="31901"/>
                    <a:pt x="16300" y="32717"/>
                    <a:pt x="16216" y="33512"/>
                  </a:cubicBezTo>
                  <a:cubicBezTo>
                    <a:pt x="16174" y="33972"/>
                    <a:pt x="16237" y="36546"/>
                    <a:pt x="15463" y="36567"/>
                  </a:cubicBezTo>
                  <a:cubicBezTo>
                    <a:pt x="15107" y="36567"/>
                    <a:pt x="14354" y="35960"/>
                    <a:pt x="14040" y="35793"/>
                  </a:cubicBezTo>
                  <a:cubicBezTo>
                    <a:pt x="13119" y="35311"/>
                    <a:pt x="12157" y="34893"/>
                    <a:pt x="11194" y="34475"/>
                  </a:cubicBezTo>
                  <a:cubicBezTo>
                    <a:pt x="9876" y="33889"/>
                    <a:pt x="8579" y="33282"/>
                    <a:pt x="7282" y="32633"/>
                  </a:cubicBezTo>
                  <a:cubicBezTo>
                    <a:pt x="6189" y="32114"/>
                    <a:pt x="4252" y="30935"/>
                    <a:pt x="2746" y="30935"/>
                  </a:cubicBezTo>
                  <a:cubicBezTo>
                    <a:pt x="2493" y="30935"/>
                    <a:pt x="2252" y="30968"/>
                    <a:pt x="2030" y="31043"/>
                  </a:cubicBezTo>
                  <a:cubicBezTo>
                    <a:pt x="1653" y="29934"/>
                    <a:pt x="1277" y="28846"/>
                    <a:pt x="1235" y="27653"/>
                  </a:cubicBezTo>
                  <a:lnTo>
                    <a:pt x="1235" y="27653"/>
                  </a:lnTo>
                  <a:cubicBezTo>
                    <a:pt x="1381" y="27737"/>
                    <a:pt x="1549" y="27800"/>
                    <a:pt x="1716" y="27884"/>
                  </a:cubicBezTo>
                  <a:cubicBezTo>
                    <a:pt x="1674" y="28156"/>
                    <a:pt x="1695" y="28428"/>
                    <a:pt x="1716" y="28679"/>
                  </a:cubicBezTo>
                  <a:cubicBezTo>
                    <a:pt x="1737" y="29034"/>
                    <a:pt x="1758" y="29369"/>
                    <a:pt x="1904" y="29683"/>
                  </a:cubicBezTo>
                  <a:cubicBezTo>
                    <a:pt x="1914" y="29702"/>
                    <a:pt x="1936" y="29712"/>
                    <a:pt x="1957" y="29712"/>
                  </a:cubicBezTo>
                  <a:cubicBezTo>
                    <a:pt x="1984" y="29712"/>
                    <a:pt x="2009" y="29697"/>
                    <a:pt x="2009" y="29662"/>
                  </a:cubicBezTo>
                  <a:cubicBezTo>
                    <a:pt x="2009" y="29327"/>
                    <a:pt x="1967" y="29013"/>
                    <a:pt x="1946" y="28679"/>
                  </a:cubicBezTo>
                  <a:cubicBezTo>
                    <a:pt x="1946" y="28469"/>
                    <a:pt x="1967" y="28239"/>
                    <a:pt x="1967" y="28030"/>
                  </a:cubicBezTo>
                  <a:cubicBezTo>
                    <a:pt x="2030" y="28072"/>
                    <a:pt x="2113" y="28093"/>
                    <a:pt x="2176" y="28135"/>
                  </a:cubicBezTo>
                  <a:cubicBezTo>
                    <a:pt x="2155" y="28135"/>
                    <a:pt x="2155" y="28135"/>
                    <a:pt x="2155" y="28156"/>
                  </a:cubicBezTo>
                  <a:cubicBezTo>
                    <a:pt x="2051" y="28532"/>
                    <a:pt x="2218" y="28951"/>
                    <a:pt x="2030" y="29348"/>
                  </a:cubicBezTo>
                  <a:cubicBezTo>
                    <a:pt x="2015" y="29393"/>
                    <a:pt x="2063" y="29437"/>
                    <a:pt x="2107" y="29437"/>
                  </a:cubicBezTo>
                  <a:cubicBezTo>
                    <a:pt x="2125" y="29437"/>
                    <a:pt x="2143" y="29429"/>
                    <a:pt x="2155" y="29411"/>
                  </a:cubicBezTo>
                  <a:cubicBezTo>
                    <a:pt x="2260" y="29223"/>
                    <a:pt x="2302" y="29034"/>
                    <a:pt x="2323" y="28825"/>
                  </a:cubicBezTo>
                  <a:cubicBezTo>
                    <a:pt x="2344" y="28637"/>
                    <a:pt x="2365" y="28428"/>
                    <a:pt x="2344" y="28239"/>
                  </a:cubicBezTo>
                  <a:lnTo>
                    <a:pt x="2344" y="28239"/>
                  </a:lnTo>
                  <a:cubicBezTo>
                    <a:pt x="2490" y="28323"/>
                    <a:pt x="2637" y="28407"/>
                    <a:pt x="2783" y="28490"/>
                  </a:cubicBezTo>
                  <a:cubicBezTo>
                    <a:pt x="2720" y="28595"/>
                    <a:pt x="2720" y="28721"/>
                    <a:pt x="2720" y="28825"/>
                  </a:cubicBezTo>
                  <a:cubicBezTo>
                    <a:pt x="2720" y="29013"/>
                    <a:pt x="2720" y="29202"/>
                    <a:pt x="2720" y="29369"/>
                  </a:cubicBezTo>
                  <a:cubicBezTo>
                    <a:pt x="2720" y="29406"/>
                    <a:pt x="2749" y="29428"/>
                    <a:pt x="2776" y="29428"/>
                  </a:cubicBezTo>
                  <a:cubicBezTo>
                    <a:pt x="2796" y="29428"/>
                    <a:pt x="2816" y="29416"/>
                    <a:pt x="2825" y="29390"/>
                  </a:cubicBezTo>
                  <a:cubicBezTo>
                    <a:pt x="2867" y="29223"/>
                    <a:pt x="2888" y="29076"/>
                    <a:pt x="2909" y="28888"/>
                  </a:cubicBezTo>
                  <a:cubicBezTo>
                    <a:pt x="2909" y="28804"/>
                    <a:pt x="2930" y="28700"/>
                    <a:pt x="2950" y="28595"/>
                  </a:cubicBezTo>
                  <a:cubicBezTo>
                    <a:pt x="3139" y="28721"/>
                    <a:pt x="3327" y="28825"/>
                    <a:pt x="3494" y="28951"/>
                  </a:cubicBezTo>
                  <a:cubicBezTo>
                    <a:pt x="3474" y="28951"/>
                    <a:pt x="3453" y="28951"/>
                    <a:pt x="3432" y="28972"/>
                  </a:cubicBezTo>
                  <a:cubicBezTo>
                    <a:pt x="3264" y="29076"/>
                    <a:pt x="3264" y="29369"/>
                    <a:pt x="3264" y="29537"/>
                  </a:cubicBezTo>
                  <a:cubicBezTo>
                    <a:pt x="3264" y="29594"/>
                    <a:pt x="3309" y="29626"/>
                    <a:pt x="3352" y="29626"/>
                  </a:cubicBezTo>
                  <a:cubicBezTo>
                    <a:pt x="3387" y="29626"/>
                    <a:pt x="3422" y="29605"/>
                    <a:pt x="3432" y="29557"/>
                  </a:cubicBezTo>
                  <a:cubicBezTo>
                    <a:pt x="3453" y="29453"/>
                    <a:pt x="3474" y="29348"/>
                    <a:pt x="3515" y="29265"/>
                  </a:cubicBezTo>
                  <a:cubicBezTo>
                    <a:pt x="3536" y="29181"/>
                    <a:pt x="3578" y="29118"/>
                    <a:pt x="3578" y="29013"/>
                  </a:cubicBezTo>
                  <a:cubicBezTo>
                    <a:pt x="3578" y="29008"/>
                    <a:pt x="3577" y="29005"/>
                    <a:pt x="3575" y="29002"/>
                  </a:cubicBezTo>
                  <a:lnTo>
                    <a:pt x="3575" y="29002"/>
                  </a:lnTo>
                  <a:cubicBezTo>
                    <a:pt x="3693" y="29063"/>
                    <a:pt x="3793" y="29143"/>
                    <a:pt x="3913" y="29223"/>
                  </a:cubicBezTo>
                  <a:cubicBezTo>
                    <a:pt x="3787" y="29369"/>
                    <a:pt x="3787" y="29599"/>
                    <a:pt x="3808" y="29788"/>
                  </a:cubicBezTo>
                  <a:cubicBezTo>
                    <a:pt x="3818" y="29827"/>
                    <a:pt x="3846" y="29843"/>
                    <a:pt x="3875" y="29843"/>
                  </a:cubicBezTo>
                  <a:cubicBezTo>
                    <a:pt x="3908" y="29843"/>
                    <a:pt x="3944" y="29821"/>
                    <a:pt x="3955" y="29788"/>
                  </a:cubicBezTo>
                  <a:cubicBezTo>
                    <a:pt x="3955" y="29683"/>
                    <a:pt x="3976" y="29578"/>
                    <a:pt x="4018" y="29495"/>
                  </a:cubicBezTo>
                  <a:cubicBezTo>
                    <a:pt x="4038" y="29432"/>
                    <a:pt x="4059" y="29390"/>
                    <a:pt x="4101" y="29327"/>
                  </a:cubicBezTo>
                  <a:lnTo>
                    <a:pt x="4499" y="29578"/>
                  </a:lnTo>
                  <a:cubicBezTo>
                    <a:pt x="4436" y="29641"/>
                    <a:pt x="4394" y="29725"/>
                    <a:pt x="4373" y="29809"/>
                  </a:cubicBezTo>
                  <a:cubicBezTo>
                    <a:pt x="4328" y="29883"/>
                    <a:pt x="4380" y="29947"/>
                    <a:pt x="4435" y="29947"/>
                  </a:cubicBezTo>
                  <a:cubicBezTo>
                    <a:pt x="4458" y="29947"/>
                    <a:pt x="4481" y="29937"/>
                    <a:pt x="4499" y="29913"/>
                  </a:cubicBezTo>
                  <a:cubicBezTo>
                    <a:pt x="4562" y="29850"/>
                    <a:pt x="4624" y="29767"/>
                    <a:pt x="4666" y="29704"/>
                  </a:cubicBezTo>
                  <a:cubicBezTo>
                    <a:pt x="4729" y="29725"/>
                    <a:pt x="4792" y="29767"/>
                    <a:pt x="4854" y="29809"/>
                  </a:cubicBezTo>
                  <a:cubicBezTo>
                    <a:pt x="4834" y="29809"/>
                    <a:pt x="4834" y="29829"/>
                    <a:pt x="4834" y="29850"/>
                  </a:cubicBezTo>
                  <a:cubicBezTo>
                    <a:pt x="4817" y="29883"/>
                    <a:pt x="4851" y="29927"/>
                    <a:pt x="4886" y="29927"/>
                  </a:cubicBezTo>
                  <a:cubicBezTo>
                    <a:pt x="4897" y="29927"/>
                    <a:pt x="4908" y="29923"/>
                    <a:pt x="4917" y="29913"/>
                  </a:cubicBezTo>
                  <a:cubicBezTo>
                    <a:pt x="4938" y="29892"/>
                    <a:pt x="4959" y="29892"/>
                    <a:pt x="4959" y="29871"/>
                  </a:cubicBezTo>
                  <a:cubicBezTo>
                    <a:pt x="5106" y="29955"/>
                    <a:pt x="5231" y="30018"/>
                    <a:pt x="5357" y="30101"/>
                  </a:cubicBezTo>
                  <a:cubicBezTo>
                    <a:pt x="6905" y="30959"/>
                    <a:pt x="8495" y="31692"/>
                    <a:pt x="10085" y="32424"/>
                  </a:cubicBezTo>
                  <a:cubicBezTo>
                    <a:pt x="11822" y="33240"/>
                    <a:pt x="13433" y="34265"/>
                    <a:pt x="15212" y="34977"/>
                  </a:cubicBezTo>
                  <a:cubicBezTo>
                    <a:pt x="15238" y="34988"/>
                    <a:pt x="15265" y="34993"/>
                    <a:pt x="15292" y="34993"/>
                  </a:cubicBezTo>
                  <a:cubicBezTo>
                    <a:pt x="15414" y="34993"/>
                    <a:pt x="15529" y="34887"/>
                    <a:pt x="15546" y="34767"/>
                  </a:cubicBezTo>
                  <a:cubicBezTo>
                    <a:pt x="15798" y="32298"/>
                    <a:pt x="16865" y="29934"/>
                    <a:pt x="18225" y="27905"/>
                  </a:cubicBezTo>
                  <a:cubicBezTo>
                    <a:pt x="18580" y="27402"/>
                    <a:pt x="18957" y="26942"/>
                    <a:pt x="19355" y="26503"/>
                  </a:cubicBezTo>
                  <a:close/>
                  <a:moveTo>
                    <a:pt x="23163" y="23866"/>
                  </a:moveTo>
                  <a:lnTo>
                    <a:pt x="23163" y="23866"/>
                  </a:lnTo>
                  <a:cubicBezTo>
                    <a:pt x="22765" y="24724"/>
                    <a:pt x="22535" y="25645"/>
                    <a:pt x="22158" y="26524"/>
                  </a:cubicBezTo>
                  <a:cubicBezTo>
                    <a:pt x="21489" y="28093"/>
                    <a:pt x="20547" y="29578"/>
                    <a:pt x="19773" y="31106"/>
                  </a:cubicBezTo>
                  <a:cubicBezTo>
                    <a:pt x="18727" y="33135"/>
                    <a:pt x="17702" y="35207"/>
                    <a:pt x="17053" y="37383"/>
                  </a:cubicBezTo>
                  <a:cubicBezTo>
                    <a:pt x="16823" y="34391"/>
                    <a:pt x="17492" y="31252"/>
                    <a:pt x="18915" y="28637"/>
                  </a:cubicBezTo>
                  <a:cubicBezTo>
                    <a:pt x="19647" y="27277"/>
                    <a:pt x="20798" y="25415"/>
                    <a:pt x="22242" y="24285"/>
                  </a:cubicBezTo>
                  <a:cubicBezTo>
                    <a:pt x="22535" y="24138"/>
                    <a:pt x="22849" y="24013"/>
                    <a:pt x="23163" y="23866"/>
                  </a:cubicBezTo>
                  <a:close/>
                  <a:moveTo>
                    <a:pt x="21070" y="24975"/>
                  </a:moveTo>
                  <a:lnTo>
                    <a:pt x="21070" y="24975"/>
                  </a:lnTo>
                  <a:cubicBezTo>
                    <a:pt x="20066" y="26063"/>
                    <a:pt x="19229" y="27402"/>
                    <a:pt x="18664" y="28449"/>
                  </a:cubicBezTo>
                  <a:cubicBezTo>
                    <a:pt x="17032" y="31378"/>
                    <a:pt x="16342" y="34977"/>
                    <a:pt x="16802" y="38304"/>
                  </a:cubicBezTo>
                  <a:cubicBezTo>
                    <a:pt x="15505" y="37864"/>
                    <a:pt x="14354" y="37069"/>
                    <a:pt x="13098" y="36504"/>
                  </a:cubicBezTo>
                  <a:cubicBezTo>
                    <a:pt x="11550" y="35814"/>
                    <a:pt x="9918" y="35332"/>
                    <a:pt x="8349" y="34705"/>
                  </a:cubicBezTo>
                  <a:cubicBezTo>
                    <a:pt x="7805" y="34475"/>
                    <a:pt x="7303" y="34244"/>
                    <a:pt x="6717" y="34161"/>
                  </a:cubicBezTo>
                  <a:cubicBezTo>
                    <a:pt x="6173" y="34056"/>
                    <a:pt x="5566" y="34161"/>
                    <a:pt x="5022" y="34035"/>
                  </a:cubicBezTo>
                  <a:cubicBezTo>
                    <a:pt x="3976" y="33784"/>
                    <a:pt x="3557" y="32466"/>
                    <a:pt x="3222" y="31462"/>
                  </a:cubicBezTo>
                  <a:lnTo>
                    <a:pt x="3222" y="31462"/>
                  </a:lnTo>
                  <a:cubicBezTo>
                    <a:pt x="3892" y="31608"/>
                    <a:pt x="4603" y="31943"/>
                    <a:pt x="5085" y="32152"/>
                  </a:cubicBezTo>
                  <a:cubicBezTo>
                    <a:pt x="6047" y="32529"/>
                    <a:pt x="6968" y="32989"/>
                    <a:pt x="7888" y="33449"/>
                  </a:cubicBezTo>
                  <a:cubicBezTo>
                    <a:pt x="9437" y="34203"/>
                    <a:pt x="11027" y="34851"/>
                    <a:pt x="12596" y="35563"/>
                  </a:cubicBezTo>
                  <a:cubicBezTo>
                    <a:pt x="13370" y="35918"/>
                    <a:pt x="14103" y="36337"/>
                    <a:pt x="14877" y="36734"/>
                  </a:cubicBezTo>
                  <a:cubicBezTo>
                    <a:pt x="15078" y="36844"/>
                    <a:pt x="15359" y="37018"/>
                    <a:pt x="15623" y="37018"/>
                  </a:cubicBezTo>
                  <a:cubicBezTo>
                    <a:pt x="15660" y="37018"/>
                    <a:pt x="15698" y="37014"/>
                    <a:pt x="15735" y="37006"/>
                  </a:cubicBezTo>
                  <a:cubicBezTo>
                    <a:pt x="16446" y="36860"/>
                    <a:pt x="16404" y="35751"/>
                    <a:pt x="16446" y="35228"/>
                  </a:cubicBezTo>
                  <a:cubicBezTo>
                    <a:pt x="16614" y="33386"/>
                    <a:pt x="16697" y="31566"/>
                    <a:pt x="17471" y="29850"/>
                  </a:cubicBezTo>
                  <a:cubicBezTo>
                    <a:pt x="18141" y="28386"/>
                    <a:pt x="19166" y="27088"/>
                    <a:pt x="20191" y="25875"/>
                  </a:cubicBezTo>
                  <a:cubicBezTo>
                    <a:pt x="20359" y="25666"/>
                    <a:pt x="20526" y="25456"/>
                    <a:pt x="20715" y="25247"/>
                  </a:cubicBezTo>
                  <a:cubicBezTo>
                    <a:pt x="20798" y="25184"/>
                    <a:pt x="20861" y="25122"/>
                    <a:pt x="20945" y="25059"/>
                  </a:cubicBezTo>
                  <a:cubicBezTo>
                    <a:pt x="20987" y="25038"/>
                    <a:pt x="21028" y="25017"/>
                    <a:pt x="21070" y="24975"/>
                  </a:cubicBezTo>
                  <a:close/>
                  <a:moveTo>
                    <a:pt x="14458" y="37634"/>
                  </a:moveTo>
                  <a:lnTo>
                    <a:pt x="14458" y="37634"/>
                  </a:lnTo>
                  <a:cubicBezTo>
                    <a:pt x="15212" y="38032"/>
                    <a:pt x="15944" y="38387"/>
                    <a:pt x="16739" y="38659"/>
                  </a:cubicBezTo>
                  <a:cubicBezTo>
                    <a:pt x="16718" y="38722"/>
                    <a:pt x="16718" y="38785"/>
                    <a:pt x="16697" y="38868"/>
                  </a:cubicBezTo>
                  <a:cubicBezTo>
                    <a:pt x="15944" y="38471"/>
                    <a:pt x="15212" y="38052"/>
                    <a:pt x="14458" y="37634"/>
                  </a:cubicBezTo>
                  <a:close/>
                  <a:moveTo>
                    <a:pt x="24104" y="23615"/>
                  </a:moveTo>
                  <a:cubicBezTo>
                    <a:pt x="24146" y="23657"/>
                    <a:pt x="24209" y="23741"/>
                    <a:pt x="24251" y="23908"/>
                  </a:cubicBezTo>
                  <a:cubicBezTo>
                    <a:pt x="24334" y="24347"/>
                    <a:pt x="23728" y="25038"/>
                    <a:pt x="23497" y="25373"/>
                  </a:cubicBezTo>
                  <a:cubicBezTo>
                    <a:pt x="21991" y="27612"/>
                    <a:pt x="20777" y="30018"/>
                    <a:pt x="19689" y="32487"/>
                  </a:cubicBezTo>
                  <a:cubicBezTo>
                    <a:pt x="18643" y="34830"/>
                    <a:pt x="17597" y="37383"/>
                    <a:pt x="17702" y="39977"/>
                  </a:cubicBezTo>
                  <a:cubicBezTo>
                    <a:pt x="15735" y="39475"/>
                    <a:pt x="14207" y="38011"/>
                    <a:pt x="12450" y="37069"/>
                  </a:cubicBezTo>
                  <a:lnTo>
                    <a:pt x="12450" y="37069"/>
                  </a:lnTo>
                  <a:cubicBezTo>
                    <a:pt x="13914" y="37801"/>
                    <a:pt x="15316" y="38680"/>
                    <a:pt x="16781" y="39433"/>
                  </a:cubicBezTo>
                  <a:cubicBezTo>
                    <a:pt x="16805" y="39444"/>
                    <a:pt x="16829" y="39448"/>
                    <a:pt x="16853" y="39448"/>
                  </a:cubicBezTo>
                  <a:cubicBezTo>
                    <a:pt x="16972" y="39448"/>
                    <a:pt x="17077" y="39329"/>
                    <a:pt x="17095" y="39224"/>
                  </a:cubicBezTo>
                  <a:cubicBezTo>
                    <a:pt x="17681" y="35835"/>
                    <a:pt x="19417" y="32654"/>
                    <a:pt x="21007" y="29641"/>
                  </a:cubicBezTo>
                  <a:cubicBezTo>
                    <a:pt x="21719" y="28281"/>
                    <a:pt x="22472" y="27026"/>
                    <a:pt x="22974" y="25561"/>
                  </a:cubicBezTo>
                  <a:cubicBezTo>
                    <a:pt x="23058" y="25331"/>
                    <a:pt x="23581" y="23866"/>
                    <a:pt x="23937" y="23615"/>
                  </a:cubicBezTo>
                  <a:cubicBezTo>
                    <a:pt x="23963" y="23633"/>
                    <a:pt x="23990" y="23639"/>
                    <a:pt x="24015" y="23639"/>
                  </a:cubicBezTo>
                  <a:cubicBezTo>
                    <a:pt x="24049" y="23639"/>
                    <a:pt x="24080" y="23627"/>
                    <a:pt x="24104" y="23615"/>
                  </a:cubicBezTo>
                  <a:close/>
                  <a:moveTo>
                    <a:pt x="18221" y="0"/>
                  </a:moveTo>
                  <a:cubicBezTo>
                    <a:pt x="18194" y="0"/>
                    <a:pt x="18167" y="5"/>
                    <a:pt x="18141" y="13"/>
                  </a:cubicBezTo>
                  <a:cubicBezTo>
                    <a:pt x="16948" y="411"/>
                    <a:pt x="15484" y="641"/>
                    <a:pt x="14605" y="1583"/>
                  </a:cubicBezTo>
                  <a:cubicBezTo>
                    <a:pt x="14262" y="1377"/>
                    <a:pt x="13972" y="1135"/>
                    <a:pt x="13672" y="1135"/>
                  </a:cubicBezTo>
                  <a:cubicBezTo>
                    <a:pt x="13515" y="1135"/>
                    <a:pt x="13355" y="1201"/>
                    <a:pt x="13182" y="1373"/>
                  </a:cubicBezTo>
                  <a:cubicBezTo>
                    <a:pt x="12554" y="2001"/>
                    <a:pt x="12324" y="3445"/>
                    <a:pt x="12052" y="4282"/>
                  </a:cubicBezTo>
                  <a:cubicBezTo>
                    <a:pt x="11529" y="5851"/>
                    <a:pt x="11194" y="7483"/>
                    <a:pt x="10922" y="9115"/>
                  </a:cubicBezTo>
                  <a:cubicBezTo>
                    <a:pt x="10483" y="11731"/>
                    <a:pt x="10797" y="13844"/>
                    <a:pt x="11717" y="16187"/>
                  </a:cubicBezTo>
                  <a:cubicBezTo>
                    <a:pt x="11487" y="15957"/>
                    <a:pt x="11257" y="15727"/>
                    <a:pt x="11090" y="15413"/>
                  </a:cubicBezTo>
                  <a:cubicBezTo>
                    <a:pt x="10588" y="14492"/>
                    <a:pt x="10420" y="13467"/>
                    <a:pt x="9772" y="12609"/>
                  </a:cubicBezTo>
                  <a:cubicBezTo>
                    <a:pt x="9751" y="12582"/>
                    <a:pt x="9724" y="12571"/>
                    <a:pt x="9697" y="12571"/>
                  </a:cubicBezTo>
                  <a:cubicBezTo>
                    <a:pt x="9639" y="12571"/>
                    <a:pt x="9576" y="12622"/>
                    <a:pt x="9562" y="12693"/>
                  </a:cubicBezTo>
                  <a:cubicBezTo>
                    <a:pt x="9520" y="12860"/>
                    <a:pt x="9520" y="12986"/>
                    <a:pt x="9500" y="13091"/>
                  </a:cubicBezTo>
                  <a:cubicBezTo>
                    <a:pt x="9479" y="13007"/>
                    <a:pt x="9416" y="12902"/>
                    <a:pt x="9311" y="12819"/>
                  </a:cubicBezTo>
                  <a:cubicBezTo>
                    <a:pt x="9081" y="12588"/>
                    <a:pt x="8956" y="12630"/>
                    <a:pt x="8642" y="12609"/>
                  </a:cubicBezTo>
                  <a:cubicBezTo>
                    <a:pt x="8579" y="12609"/>
                    <a:pt x="8495" y="12672"/>
                    <a:pt x="8516" y="12756"/>
                  </a:cubicBezTo>
                  <a:cubicBezTo>
                    <a:pt x="8914" y="14451"/>
                    <a:pt x="9960" y="16187"/>
                    <a:pt x="11550" y="16982"/>
                  </a:cubicBezTo>
                  <a:cubicBezTo>
                    <a:pt x="11529" y="17003"/>
                    <a:pt x="11487" y="17024"/>
                    <a:pt x="11466" y="17045"/>
                  </a:cubicBezTo>
                  <a:cubicBezTo>
                    <a:pt x="9039" y="17589"/>
                    <a:pt x="7135" y="18510"/>
                    <a:pt x="5210" y="20288"/>
                  </a:cubicBezTo>
                  <a:cubicBezTo>
                    <a:pt x="3997" y="21439"/>
                    <a:pt x="2846" y="22632"/>
                    <a:pt x="1821" y="23950"/>
                  </a:cubicBezTo>
                  <a:cubicBezTo>
                    <a:pt x="1318" y="24578"/>
                    <a:pt x="0" y="25791"/>
                    <a:pt x="0" y="26670"/>
                  </a:cubicBezTo>
                  <a:cubicBezTo>
                    <a:pt x="0" y="27214"/>
                    <a:pt x="544" y="27381"/>
                    <a:pt x="1005" y="27570"/>
                  </a:cubicBezTo>
                  <a:cubicBezTo>
                    <a:pt x="712" y="28825"/>
                    <a:pt x="1339" y="30185"/>
                    <a:pt x="1674" y="31378"/>
                  </a:cubicBezTo>
                  <a:cubicBezTo>
                    <a:pt x="1690" y="31474"/>
                    <a:pt x="1768" y="31546"/>
                    <a:pt x="1869" y="31546"/>
                  </a:cubicBezTo>
                  <a:cubicBezTo>
                    <a:pt x="1900" y="31546"/>
                    <a:pt x="1933" y="31539"/>
                    <a:pt x="1967" y="31524"/>
                  </a:cubicBezTo>
                  <a:cubicBezTo>
                    <a:pt x="2144" y="31436"/>
                    <a:pt x="2352" y="31401"/>
                    <a:pt x="2576" y="31401"/>
                  </a:cubicBezTo>
                  <a:cubicBezTo>
                    <a:pt x="2723" y="31401"/>
                    <a:pt x="2877" y="31416"/>
                    <a:pt x="3034" y="31441"/>
                  </a:cubicBezTo>
                  <a:cubicBezTo>
                    <a:pt x="3202" y="32298"/>
                    <a:pt x="3453" y="33282"/>
                    <a:pt x="4038" y="33910"/>
                  </a:cubicBezTo>
                  <a:cubicBezTo>
                    <a:pt x="4352" y="34265"/>
                    <a:pt x="4771" y="34391"/>
                    <a:pt x="5231" y="34433"/>
                  </a:cubicBezTo>
                  <a:cubicBezTo>
                    <a:pt x="5168" y="34433"/>
                    <a:pt x="5168" y="34516"/>
                    <a:pt x="5210" y="34537"/>
                  </a:cubicBezTo>
                  <a:lnTo>
                    <a:pt x="5336" y="34600"/>
                  </a:lnTo>
                  <a:cubicBezTo>
                    <a:pt x="5357" y="34642"/>
                    <a:pt x="5378" y="34684"/>
                    <a:pt x="5461" y="34705"/>
                  </a:cubicBezTo>
                  <a:cubicBezTo>
                    <a:pt x="5712" y="34788"/>
                    <a:pt x="5963" y="34872"/>
                    <a:pt x="6235" y="34956"/>
                  </a:cubicBezTo>
                  <a:cubicBezTo>
                    <a:pt x="8391" y="35772"/>
                    <a:pt x="10650" y="36441"/>
                    <a:pt x="12638" y="37634"/>
                  </a:cubicBezTo>
                  <a:cubicBezTo>
                    <a:pt x="14354" y="38638"/>
                    <a:pt x="15881" y="40061"/>
                    <a:pt x="17869" y="40501"/>
                  </a:cubicBezTo>
                  <a:cubicBezTo>
                    <a:pt x="17897" y="40507"/>
                    <a:pt x="17923" y="40510"/>
                    <a:pt x="17948" y="40510"/>
                  </a:cubicBezTo>
                  <a:cubicBezTo>
                    <a:pt x="18092" y="40510"/>
                    <a:pt x="18183" y="40410"/>
                    <a:pt x="18183" y="40249"/>
                  </a:cubicBezTo>
                  <a:cubicBezTo>
                    <a:pt x="18036" y="38094"/>
                    <a:pt x="18748" y="36002"/>
                    <a:pt x="19543" y="34035"/>
                  </a:cubicBezTo>
                  <a:cubicBezTo>
                    <a:pt x="20317" y="32110"/>
                    <a:pt x="21196" y="30227"/>
                    <a:pt x="22242" y="28428"/>
                  </a:cubicBezTo>
                  <a:cubicBezTo>
                    <a:pt x="22932" y="27214"/>
                    <a:pt x="23832" y="26063"/>
                    <a:pt x="24460" y="24829"/>
                  </a:cubicBezTo>
                  <a:cubicBezTo>
                    <a:pt x="24711" y="24306"/>
                    <a:pt x="24816" y="23803"/>
                    <a:pt x="24627" y="23427"/>
                  </a:cubicBezTo>
                  <a:cubicBezTo>
                    <a:pt x="24899" y="23280"/>
                    <a:pt x="25129" y="23029"/>
                    <a:pt x="25339" y="22695"/>
                  </a:cubicBezTo>
                  <a:cubicBezTo>
                    <a:pt x="26050" y="21481"/>
                    <a:pt x="26531" y="20016"/>
                    <a:pt x="27138" y="18740"/>
                  </a:cubicBezTo>
                  <a:cubicBezTo>
                    <a:pt x="28080" y="16836"/>
                    <a:pt x="29189" y="15016"/>
                    <a:pt x="30381" y="13279"/>
                  </a:cubicBezTo>
                  <a:cubicBezTo>
                    <a:pt x="31553" y="11542"/>
                    <a:pt x="32892" y="9847"/>
                    <a:pt x="34712" y="8801"/>
                  </a:cubicBezTo>
                  <a:cubicBezTo>
                    <a:pt x="34817" y="8738"/>
                    <a:pt x="34901" y="8550"/>
                    <a:pt x="34796" y="8446"/>
                  </a:cubicBezTo>
                  <a:cubicBezTo>
                    <a:pt x="33311" y="7023"/>
                    <a:pt x="31302" y="6542"/>
                    <a:pt x="29502" y="5684"/>
                  </a:cubicBezTo>
                  <a:cubicBezTo>
                    <a:pt x="27389" y="4658"/>
                    <a:pt x="25548" y="3152"/>
                    <a:pt x="23644" y="1813"/>
                  </a:cubicBezTo>
                  <a:cubicBezTo>
                    <a:pt x="23435" y="1624"/>
                    <a:pt x="23225" y="1457"/>
                    <a:pt x="23016" y="1290"/>
                  </a:cubicBezTo>
                  <a:cubicBezTo>
                    <a:pt x="22992" y="1265"/>
                    <a:pt x="22960" y="1255"/>
                    <a:pt x="22929" y="1255"/>
                  </a:cubicBezTo>
                  <a:cubicBezTo>
                    <a:pt x="22908" y="1255"/>
                    <a:pt x="22887" y="1260"/>
                    <a:pt x="22870" y="1269"/>
                  </a:cubicBezTo>
                  <a:cubicBezTo>
                    <a:pt x="22828" y="1248"/>
                    <a:pt x="22786" y="1227"/>
                    <a:pt x="22765" y="1185"/>
                  </a:cubicBezTo>
                  <a:cubicBezTo>
                    <a:pt x="22757" y="1182"/>
                    <a:pt x="22748" y="1181"/>
                    <a:pt x="22740" y="1181"/>
                  </a:cubicBezTo>
                  <a:cubicBezTo>
                    <a:pt x="22687" y="1181"/>
                    <a:pt x="22642" y="1233"/>
                    <a:pt x="22660" y="1269"/>
                  </a:cubicBezTo>
                  <a:cubicBezTo>
                    <a:pt x="22388" y="913"/>
                    <a:pt x="22054" y="641"/>
                    <a:pt x="21572" y="557"/>
                  </a:cubicBezTo>
                  <a:cubicBezTo>
                    <a:pt x="21458" y="543"/>
                    <a:pt x="21342" y="537"/>
                    <a:pt x="21224" y="537"/>
                  </a:cubicBezTo>
                  <a:cubicBezTo>
                    <a:pt x="20461" y="537"/>
                    <a:pt x="19646" y="811"/>
                    <a:pt x="18957" y="1101"/>
                  </a:cubicBezTo>
                  <a:cubicBezTo>
                    <a:pt x="18685" y="829"/>
                    <a:pt x="18476" y="516"/>
                    <a:pt x="18434" y="160"/>
                  </a:cubicBezTo>
                  <a:cubicBezTo>
                    <a:pt x="18417" y="60"/>
                    <a:pt x="18322" y="0"/>
                    <a:pt x="182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2"/>
            <p:cNvSpPr/>
            <p:nvPr/>
          </p:nvSpPr>
          <p:spPr>
            <a:xfrm>
              <a:off x="1021100" y="5775475"/>
              <a:ext cx="73675" cy="264000"/>
            </a:xfrm>
            <a:custGeom>
              <a:rect b="b" l="l" r="r" t="t"/>
              <a:pathLst>
                <a:path extrusionOk="0" h="10560" w="2947">
                  <a:moveTo>
                    <a:pt x="2849" y="1"/>
                  </a:moveTo>
                  <a:cubicBezTo>
                    <a:pt x="2820" y="1"/>
                    <a:pt x="2789" y="16"/>
                    <a:pt x="2774" y="56"/>
                  </a:cubicBezTo>
                  <a:cubicBezTo>
                    <a:pt x="1414" y="3382"/>
                    <a:pt x="326" y="6793"/>
                    <a:pt x="12" y="10392"/>
                  </a:cubicBezTo>
                  <a:cubicBezTo>
                    <a:pt x="1" y="10502"/>
                    <a:pt x="88" y="10560"/>
                    <a:pt x="176" y="10560"/>
                  </a:cubicBezTo>
                  <a:cubicBezTo>
                    <a:pt x="256" y="10560"/>
                    <a:pt x="337" y="10512"/>
                    <a:pt x="347" y="10413"/>
                  </a:cubicBezTo>
                  <a:cubicBezTo>
                    <a:pt x="807" y="6877"/>
                    <a:pt x="1707" y="3466"/>
                    <a:pt x="2920" y="97"/>
                  </a:cubicBezTo>
                  <a:cubicBezTo>
                    <a:pt x="2946" y="45"/>
                    <a:pt x="2899" y="1"/>
                    <a:pt x="28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2"/>
            <p:cNvSpPr/>
            <p:nvPr/>
          </p:nvSpPr>
          <p:spPr>
            <a:xfrm>
              <a:off x="984500" y="5768150"/>
              <a:ext cx="73650" cy="263950"/>
            </a:xfrm>
            <a:custGeom>
              <a:rect b="b" l="l" r="r" t="t"/>
              <a:pathLst>
                <a:path extrusionOk="0" h="10558" w="2946">
                  <a:moveTo>
                    <a:pt x="2849" y="1"/>
                  </a:moveTo>
                  <a:cubicBezTo>
                    <a:pt x="2819" y="1"/>
                    <a:pt x="2789" y="17"/>
                    <a:pt x="2773" y="56"/>
                  </a:cubicBezTo>
                  <a:cubicBezTo>
                    <a:pt x="1413" y="3382"/>
                    <a:pt x="325" y="6793"/>
                    <a:pt x="11" y="10371"/>
                  </a:cubicBezTo>
                  <a:cubicBezTo>
                    <a:pt x="0" y="10494"/>
                    <a:pt x="91" y="10557"/>
                    <a:pt x="181" y="10557"/>
                  </a:cubicBezTo>
                  <a:cubicBezTo>
                    <a:pt x="259" y="10557"/>
                    <a:pt x="336" y="10510"/>
                    <a:pt x="346" y="10413"/>
                  </a:cubicBezTo>
                  <a:cubicBezTo>
                    <a:pt x="806" y="6877"/>
                    <a:pt x="1706" y="3466"/>
                    <a:pt x="2920" y="97"/>
                  </a:cubicBezTo>
                  <a:cubicBezTo>
                    <a:pt x="2946" y="45"/>
                    <a:pt x="2898" y="1"/>
                    <a:pt x="28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2"/>
            <p:cNvSpPr/>
            <p:nvPr/>
          </p:nvSpPr>
          <p:spPr>
            <a:xfrm>
              <a:off x="947875" y="5760825"/>
              <a:ext cx="73675" cy="263950"/>
            </a:xfrm>
            <a:custGeom>
              <a:rect b="b" l="l" r="r" t="t"/>
              <a:pathLst>
                <a:path extrusionOk="0" h="10558" w="2947">
                  <a:moveTo>
                    <a:pt x="2849" y="1"/>
                  </a:moveTo>
                  <a:cubicBezTo>
                    <a:pt x="2819" y="1"/>
                    <a:pt x="2789" y="17"/>
                    <a:pt x="2773" y="56"/>
                  </a:cubicBezTo>
                  <a:cubicBezTo>
                    <a:pt x="1413" y="3383"/>
                    <a:pt x="325" y="6793"/>
                    <a:pt x="12" y="10371"/>
                  </a:cubicBezTo>
                  <a:cubicBezTo>
                    <a:pt x="0" y="10494"/>
                    <a:pt x="91" y="10558"/>
                    <a:pt x="181" y="10558"/>
                  </a:cubicBezTo>
                  <a:cubicBezTo>
                    <a:pt x="259" y="10558"/>
                    <a:pt x="337" y="10510"/>
                    <a:pt x="346" y="10413"/>
                  </a:cubicBezTo>
                  <a:cubicBezTo>
                    <a:pt x="828" y="6877"/>
                    <a:pt x="1727" y="3466"/>
                    <a:pt x="2920" y="98"/>
                  </a:cubicBezTo>
                  <a:cubicBezTo>
                    <a:pt x="2946" y="45"/>
                    <a:pt x="2898" y="1"/>
                    <a:pt x="28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2"/>
            <p:cNvSpPr/>
            <p:nvPr/>
          </p:nvSpPr>
          <p:spPr>
            <a:xfrm>
              <a:off x="916500" y="5740700"/>
              <a:ext cx="73850" cy="264125"/>
            </a:xfrm>
            <a:custGeom>
              <a:rect b="b" l="l" r="r" t="t"/>
              <a:pathLst>
                <a:path extrusionOk="0" h="10565" w="2954">
                  <a:moveTo>
                    <a:pt x="2853" y="0"/>
                  </a:moveTo>
                  <a:cubicBezTo>
                    <a:pt x="2826" y="0"/>
                    <a:pt x="2802" y="14"/>
                    <a:pt x="2794" y="45"/>
                  </a:cubicBezTo>
                  <a:cubicBezTo>
                    <a:pt x="1434" y="3392"/>
                    <a:pt x="346" y="6782"/>
                    <a:pt x="11" y="10381"/>
                  </a:cubicBezTo>
                  <a:cubicBezTo>
                    <a:pt x="0" y="10501"/>
                    <a:pt x="86" y="10564"/>
                    <a:pt x="177" y="10564"/>
                  </a:cubicBezTo>
                  <a:cubicBezTo>
                    <a:pt x="260" y="10564"/>
                    <a:pt x="347" y="10512"/>
                    <a:pt x="367" y="10402"/>
                  </a:cubicBezTo>
                  <a:cubicBezTo>
                    <a:pt x="827" y="6866"/>
                    <a:pt x="1727" y="3455"/>
                    <a:pt x="2940" y="107"/>
                  </a:cubicBezTo>
                  <a:cubicBezTo>
                    <a:pt x="2954" y="41"/>
                    <a:pt x="2900" y="0"/>
                    <a:pt x="28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2"/>
            <p:cNvSpPr/>
            <p:nvPr/>
          </p:nvSpPr>
          <p:spPr>
            <a:xfrm>
              <a:off x="1043350" y="5798725"/>
              <a:ext cx="75475" cy="269625"/>
            </a:xfrm>
            <a:custGeom>
              <a:rect b="b" l="l" r="r" t="t"/>
              <a:pathLst>
                <a:path extrusionOk="0" h="10785" w="3019">
                  <a:moveTo>
                    <a:pt x="2938" y="1"/>
                  </a:moveTo>
                  <a:cubicBezTo>
                    <a:pt x="2911" y="1"/>
                    <a:pt x="2883" y="14"/>
                    <a:pt x="2867" y="46"/>
                  </a:cubicBezTo>
                  <a:cubicBezTo>
                    <a:pt x="2114" y="1929"/>
                    <a:pt x="1298" y="3791"/>
                    <a:pt x="900" y="5779"/>
                  </a:cubicBezTo>
                  <a:cubicBezTo>
                    <a:pt x="691" y="6763"/>
                    <a:pt x="587" y="7767"/>
                    <a:pt x="398" y="8750"/>
                  </a:cubicBezTo>
                  <a:cubicBezTo>
                    <a:pt x="273" y="9420"/>
                    <a:pt x="1" y="10069"/>
                    <a:pt x="315" y="10717"/>
                  </a:cubicBezTo>
                  <a:cubicBezTo>
                    <a:pt x="338" y="10764"/>
                    <a:pt x="384" y="10785"/>
                    <a:pt x="431" y="10785"/>
                  </a:cubicBezTo>
                  <a:cubicBezTo>
                    <a:pt x="511" y="10785"/>
                    <a:pt x="592" y="10726"/>
                    <a:pt x="566" y="10634"/>
                  </a:cubicBezTo>
                  <a:cubicBezTo>
                    <a:pt x="419" y="9880"/>
                    <a:pt x="670" y="9106"/>
                    <a:pt x="796" y="8353"/>
                  </a:cubicBezTo>
                  <a:cubicBezTo>
                    <a:pt x="942" y="7369"/>
                    <a:pt x="1026" y="6386"/>
                    <a:pt x="1235" y="5403"/>
                  </a:cubicBezTo>
                  <a:cubicBezTo>
                    <a:pt x="1633" y="3582"/>
                    <a:pt x="2344" y="1846"/>
                    <a:pt x="2993" y="88"/>
                  </a:cubicBezTo>
                  <a:cubicBezTo>
                    <a:pt x="3019" y="36"/>
                    <a:pt x="2981" y="1"/>
                    <a:pt x="29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2"/>
            <p:cNvSpPr/>
            <p:nvPr/>
          </p:nvSpPr>
          <p:spPr>
            <a:xfrm>
              <a:off x="1077825" y="5820525"/>
              <a:ext cx="77500" cy="266700"/>
            </a:xfrm>
            <a:custGeom>
              <a:rect b="b" l="l" r="r" t="t"/>
              <a:pathLst>
                <a:path extrusionOk="0" h="10668" w="3100">
                  <a:moveTo>
                    <a:pt x="3036" y="0"/>
                  </a:moveTo>
                  <a:cubicBezTo>
                    <a:pt x="3019" y="0"/>
                    <a:pt x="3002" y="9"/>
                    <a:pt x="2995" y="32"/>
                  </a:cubicBezTo>
                  <a:cubicBezTo>
                    <a:pt x="1656" y="3422"/>
                    <a:pt x="568" y="6874"/>
                    <a:pt x="24" y="10473"/>
                  </a:cubicBezTo>
                  <a:cubicBezTo>
                    <a:pt x="1" y="10598"/>
                    <a:pt x="96" y="10668"/>
                    <a:pt x="194" y="10668"/>
                  </a:cubicBezTo>
                  <a:cubicBezTo>
                    <a:pt x="276" y="10668"/>
                    <a:pt x="360" y="10619"/>
                    <a:pt x="379" y="10515"/>
                  </a:cubicBezTo>
                  <a:cubicBezTo>
                    <a:pt x="902" y="6937"/>
                    <a:pt x="1928" y="3463"/>
                    <a:pt x="3099" y="53"/>
                  </a:cubicBezTo>
                  <a:cubicBezTo>
                    <a:pt x="3099" y="26"/>
                    <a:pt x="3066" y="0"/>
                    <a:pt x="3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642" name="Google Shape;1642;p42"/>
          <p:cNvCxnSpPr/>
          <p:nvPr/>
        </p:nvCxnSpPr>
        <p:spPr>
          <a:xfrm>
            <a:off x="2770400" y="2403882"/>
            <a:ext cx="3594900" cy="0"/>
          </a:xfrm>
          <a:prstGeom prst="straightConnector1">
            <a:avLst/>
          </a:prstGeom>
          <a:noFill/>
          <a:ln cap="flat" cmpd="sng" w="19050">
            <a:solidFill>
              <a:schemeClr val="dk2"/>
            </a:solidFill>
            <a:prstDash val="solid"/>
            <a:round/>
            <a:headEnd len="med" w="med" type="none"/>
            <a:tailEnd len="med" w="med" type="none"/>
          </a:ln>
        </p:spPr>
      </p:cxnSp>
      <p:grpSp>
        <p:nvGrpSpPr>
          <p:cNvPr id="1643" name="Google Shape;1643;p42"/>
          <p:cNvGrpSpPr/>
          <p:nvPr/>
        </p:nvGrpSpPr>
        <p:grpSpPr>
          <a:xfrm flipH="1" rot="1005467">
            <a:off x="7040993" y="2344718"/>
            <a:ext cx="1104409" cy="729927"/>
            <a:chOff x="-10544925" y="21840700"/>
            <a:chExt cx="780275" cy="515700"/>
          </a:xfrm>
        </p:grpSpPr>
        <p:sp>
          <p:nvSpPr>
            <p:cNvPr id="1644" name="Google Shape;1644;p42"/>
            <p:cNvSpPr/>
            <p:nvPr/>
          </p:nvSpPr>
          <p:spPr>
            <a:xfrm>
              <a:off x="-10544925" y="21840700"/>
              <a:ext cx="780275" cy="515700"/>
            </a:xfrm>
            <a:custGeom>
              <a:rect b="b" l="l" r="r" t="t"/>
              <a:pathLst>
                <a:path extrusionOk="0" h="20628" w="31211">
                  <a:moveTo>
                    <a:pt x="754" y="4499"/>
                  </a:moveTo>
                  <a:cubicBezTo>
                    <a:pt x="900" y="5336"/>
                    <a:pt x="1047" y="6152"/>
                    <a:pt x="1152" y="6989"/>
                  </a:cubicBezTo>
                  <a:cubicBezTo>
                    <a:pt x="1131" y="6905"/>
                    <a:pt x="1089" y="6822"/>
                    <a:pt x="1068" y="6738"/>
                  </a:cubicBezTo>
                  <a:cubicBezTo>
                    <a:pt x="775" y="6026"/>
                    <a:pt x="503" y="5566"/>
                    <a:pt x="691" y="4792"/>
                  </a:cubicBezTo>
                  <a:cubicBezTo>
                    <a:pt x="712" y="4687"/>
                    <a:pt x="733" y="4583"/>
                    <a:pt x="754" y="4499"/>
                  </a:cubicBezTo>
                  <a:close/>
                  <a:moveTo>
                    <a:pt x="28360" y="17568"/>
                  </a:moveTo>
                  <a:cubicBezTo>
                    <a:pt x="28441" y="17576"/>
                    <a:pt x="28528" y="17576"/>
                    <a:pt x="28603" y="17576"/>
                  </a:cubicBezTo>
                  <a:cubicBezTo>
                    <a:pt x="28645" y="17597"/>
                    <a:pt x="28666" y="17597"/>
                    <a:pt x="28687" y="17618"/>
                  </a:cubicBezTo>
                  <a:cubicBezTo>
                    <a:pt x="28588" y="17602"/>
                    <a:pt x="28475" y="17585"/>
                    <a:pt x="28360" y="17568"/>
                  </a:cubicBezTo>
                  <a:close/>
                  <a:moveTo>
                    <a:pt x="25493" y="16977"/>
                  </a:moveTo>
                  <a:cubicBezTo>
                    <a:pt x="25934" y="16977"/>
                    <a:pt x="26361" y="17019"/>
                    <a:pt x="26783" y="17095"/>
                  </a:cubicBezTo>
                  <a:cubicBezTo>
                    <a:pt x="25716" y="17179"/>
                    <a:pt x="24649" y="17388"/>
                    <a:pt x="23623" y="17555"/>
                  </a:cubicBezTo>
                  <a:cubicBezTo>
                    <a:pt x="22745" y="17723"/>
                    <a:pt x="21761" y="17827"/>
                    <a:pt x="20841" y="18058"/>
                  </a:cubicBezTo>
                  <a:cubicBezTo>
                    <a:pt x="21908" y="17618"/>
                    <a:pt x="23059" y="17283"/>
                    <a:pt x="24209" y="17095"/>
                  </a:cubicBezTo>
                  <a:cubicBezTo>
                    <a:pt x="24654" y="17014"/>
                    <a:pt x="25080" y="16977"/>
                    <a:pt x="25493" y="16977"/>
                  </a:cubicBezTo>
                  <a:close/>
                  <a:moveTo>
                    <a:pt x="12166" y="16867"/>
                  </a:moveTo>
                  <a:cubicBezTo>
                    <a:pt x="13889" y="16867"/>
                    <a:pt x="15499" y="17320"/>
                    <a:pt x="16614" y="18413"/>
                  </a:cubicBezTo>
                  <a:cubicBezTo>
                    <a:pt x="14882" y="17698"/>
                    <a:pt x="12988" y="17292"/>
                    <a:pt x="11124" y="17292"/>
                  </a:cubicBezTo>
                  <a:cubicBezTo>
                    <a:pt x="9768" y="17292"/>
                    <a:pt x="8428" y="17507"/>
                    <a:pt x="7178" y="17974"/>
                  </a:cubicBezTo>
                  <a:cubicBezTo>
                    <a:pt x="8713" y="17294"/>
                    <a:pt x="10493" y="16867"/>
                    <a:pt x="12166" y="16867"/>
                  </a:cubicBezTo>
                  <a:close/>
                  <a:moveTo>
                    <a:pt x="20895" y="2339"/>
                  </a:moveTo>
                  <a:cubicBezTo>
                    <a:pt x="21339" y="2339"/>
                    <a:pt x="21761" y="2365"/>
                    <a:pt x="22138" y="2407"/>
                  </a:cubicBezTo>
                  <a:cubicBezTo>
                    <a:pt x="23079" y="2532"/>
                    <a:pt x="24126" y="2679"/>
                    <a:pt x="25046" y="2909"/>
                  </a:cubicBezTo>
                  <a:cubicBezTo>
                    <a:pt x="26009" y="3160"/>
                    <a:pt x="26239" y="4394"/>
                    <a:pt x="26553" y="5252"/>
                  </a:cubicBezTo>
                  <a:cubicBezTo>
                    <a:pt x="27348" y="7428"/>
                    <a:pt x="27766" y="9730"/>
                    <a:pt x="28499" y="11927"/>
                  </a:cubicBezTo>
                  <a:cubicBezTo>
                    <a:pt x="29126" y="13726"/>
                    <a:pt x="30005" y="15463"/>
                    <a:pt x="30403" y="17325"/>
                  </a:cubicBezTo>
                  <a:cubicBezTo>
                    <a:pt x="29984" y="17221"/>
                    <a:pt x="29566" y="17137"/>
                    <a:pt x="29147" y="17095"/>
                  </a:cubicBezTo>
                  <a:cubicBezTo>
                    <a:pt x="27953" y="16655"/>
                    <a:pt x="26782" y="16333"/>
                    <a:pt x="25493" y="16333"/>
                  </a:cubicBezTo>
                  <a:cubicBezTo>
                    <a:pt x="25066" y="16333"/>
                    <a:pt x="24626" y="16368"/>
                    <a:pt x="24167" y="16446"/>
                  </a:cubicBezTo>
                  <a:cubicBezTo>
                    <a:pt x="22243" y="16760"/>
                    <a:pt x="20380" y="17430"/>
                    <a:pt x="18686" y="18434"/>
                  </a:cubicBezTo>
                  <a:cubicBezTo>
                    <a:pt x="18204" y="17200"/>
                    <a:pt x="18204" y="15819"/>
                    <a:pt x="18183" y="14521"/>
                  </a:cubicBezTo>
                  <a:cubicBezTo>
                    <a:pt x="18141" y="13036"/>
                    <a:pt x="17890" y="11718"/>
                    <a:pt x="17618" y="10253"/>
                  </a:cubicBezTo>
                  <a:cubicBezTo>
                    <a:pt x="17221" y="8223"/>
                    <a:pt x="17074" y="6068"/>
                    <a:pt x="16154" y="4227"/>
                  </a:cubicBezTo>
                  <a:cubicBezTo>
                    <a:pt x="17007" y="2754"/>
                    <a:pt x="19120" y="2339"/>
                    <a:pt x="20895" y="2339"/>
                  </a:cubicBezTo>
                  <a:close/>
                  <a:moveTo>
                    <a:pt x="25025" y="17786"/>
                  </a:moveTo>
                  <a:lnTo>
                    <a:pt x="25025" y="17786"/>
                  </a:lnTo>
                  <a:cubicBezTo>
                    <a:pt x="24063" y="18016"/>
                    <a:pt x="23100" y="18330"/>
                    <a:pt x="22117" y="18518"/>
                  </a:cubicBezTo>
                  <a:cubicBezTo>
                    <a:pt x="21489" y="18622"/>
                    <a:pt x="20882" y="18664"/>
                    <a:pt x="20255" y="18706"/>
                  </a:cubicBezTo>
                  <a:cubicBezTo>
                    <a:pt x="21468" y="18309"/>
                    <a:pt x="22745" y="18162"/>
                    <a:pt x="24000" y="17953"/>
                  </a:cubicBezTo>
                  <a:cubicBezTo>
                    <a:pt x="24356" y="17890"/>
                    <a:pt x="24691" y="17848"/>
                    <a:pt x="25025" y="17786"/>
                  </a:cubicBezTo>
                  <a:close/>
                  <a:moveTo>
                    <a:pt x="8117" y="626"/>
                  </a:moveTo>
                  <a:cubicBezTo>
                    <a:pt x="8187" y="626"/>
                    <a:pt x="8258" y="627"/>
                    <a:pt x="8328" y="628"/>
                  </a:cubicBezTo>
                  <a:cubicBezTo>
                    <a:pt x="10400" y="670"/>
                    <a:pt x="12576" y="1298"/>
                    <a:pt x="14145" y="2721"/>
                  </a:cubicBezTo>
                  <a:cubicBezTo>
                    <a:pt x="14710" y="3202"/>
                    <a:pt x="15128" y="3767"/>
                    <a:pt x="15442" y="4374"/>
                  </a:cubicBezTo>
                  <a:cubicBezTo>
                    <a:pt x="15442" y="4478"/>
                    <a:pt x="15484" y="4562"/>
                    <a:pt x="15568" y="4625"/>
                  </a:cubicBezTo>
                  <a:cubicBezTo>
                    <a:pt x="16175" y="5838"/>
                    <a:pt x="16426" y="7219"/>
                    <a:pt x="16656" y="8600"/>
                  </a:cubicBezTo>
                  <a:cubicBezTo>
                    <a:pt x="16970" y="10546"/>
                    <a:pt x="17451" y="12408"/>
                    <a:pt x="17556" y="14375"/>
                  </a:cubicBezTo>
                  <a:cubicBezTo>
                    <a:pt x="17618" y="15840"/>
                    <a:pt x="17639" y="17346"/>
                    <a:pt x="18288" y="18664"/>
                  </a:cubicBezTo>
                  <a:cubicBezTo>
                    <a:pt x="18141" y="18769"/>
                    <a:pt x="18016" y="18853"/>
                    <a:pt x="17869" y="18957"/>
                  </a:cubicBezTo>
                  <a:cubicBezTo>
                    <a:pt x="16700" y="17002"/>
                    <a:pt x="14547" y="16226"/>
                    <a:pt x="12218" y="16226"/>
                  </a:cubicBezTo>
                  <a:cubicBezTo>
                    <a:pt x="9338" y="16226"/>
                    <a:pt x="6187" y="17412"/>
                    <a:pt x="4290" y="19020"/>
                  </a:cubicBezTo>
                  <a:cubicBezTo>
                    <a:pt x="4206" y="17744"/>
                    <a:pt x="4018" y="16488"/>
                    <a:pt x="3725" y="15254"/>
                  </a:cubicBezTo>
                  <a:cubicBezTo>
                    <a:pt x="3474" y="14061"/>
                    <a:pt x="3139" y="12889"/>
                    <a:pt x="2763" y="11718"/>
                  </a:cubicBezTo>
                  <a:cubicBezTo>
                    <a:pt x="2637" y="11362"/>
                    <a:pt x="2532" y="10985"/>
                    <a:pt x="2407" y="10630"/>
                  </a:cubicBezTo>
                  <a:cubicBezTo>
                    <a:pt x="2114" y="9479"/>
                    <a:pt x="1884" y="8328"/>
                    <a:pt x="1675" y="7114"/>
                  </a:cubicBezTo>
                  <a:cubicBezTo>
                    <a:pt x="1507" y="6110"/>
                    <a:pt x="1361" y="5085"/>
                    <a:pt x="1152" y="4081"/>
                  </a:cubicBezTo>
                  <a:cubicBezTo>
                    <a:pt x="1047" y="3641"/>
                    <a:pt x="775" y="3202"/>
                    <a:pt x="1110" y="2783"/>
                  </a:cubicBezTo>
                  <a:cubicBezTo>
                    <a:pt x="1256" y="2595"/>
                    <a:pt x="1947" y="2323"/>
                    <a:pt x="2177" y="2197"/>
                  </a:cubicBezTo>
                  <a:cubicBezTo>
                    <a:pt x="4019" y="1226"/>
                    <a:pt x="6018" y="626"/>
                    <a:pt x="8117" y="626"/>
                  </a:cubicBezTo>
                  <a:close/>
                  <a:moveTo>
                    <a:pt x="11147" y="17736"/>
                  </a:moveTo>
                  <a:cubicBezTo>
                    <a:pt x="12608" y="17736"/>
                    <a:pt x="14088" y="17995"/>
                    <a:pt x="15484" y="18455"/>
                  </a:cubicBezTo>
                  <a:cubicBezTo>
                    <a:pt x="14388" y="18197"/>
                    <a:pt x="13255" y="18063"/>
                    <a:pt x="12142" y="18063"/>
                  </a:cubicBezTo>
                  <a:cubicBezTo>
                    <a:pt x="11810" y="18063"/>
                    <a:pt x="11480" y="18075"/>
                    <a:pt x="11153" y="18099"/>
                  </a:cubicBezTo>
                  <a:cubicBezTo>
                    <a:pt x="9082" y="18225"/>
                    <a:pt x="7240" y="19313"/>
                    <a:pt x="5190" y="19564"/>
                  </a:cubicBezTo>
                  <a:cubicBezTo>
                    <a:pt x="6927" y="18286"/>
                    <a:pt x="9017" y="17736"/>
                    <a:pt x="11147" y="17736"/>
                  </a:cubicBezTo>
                  <a:close/>
                  <a:moveTo>
                    <a:pt x="8266" y="0"/>
                  </a:moveTo>
                  <a:cubicBezTo>
                    <a:pt x="5336" y="0"/>
                    <a:pt x="2909" y="1151"/>
                    <a:pt x="461" y="2637"/>
                  </a:cubicBezTo>
                  <a:cubicBezTo>
                    <a:pt x="377" y="2700"/>
                    <a:pt x="356" y="2804"/>
                    <a:pt x="377" y="2888"/>
                  </a:cubicBezTo>
                  <a:cubicBezTo>
                    <a:pt x="482" y="3223"/>
                    <a:pt x="545" y="3557"/>
                    <a:pt x="628" y="3871"/>
                  </a:cubicBezTo>
                  <a:cubicBezTo>
                    <a:pt x="356" y="4499"/>
                    <a:pt x="1" y="5001"/>
                    <a:pt x="168" y="5734"/>
                  </a:cubicBezTo>
                  <a:cubicBezTo>
                    <a:pt x="294" y="6424"/>
                    <a:pt x="712" y="7114"/>
                    <a:pt x="963" y="7784"/>
                  </a:cubicBezTo>
                  <a:cubicBezTo>
                    <a:pt x="1172" y="8370"/>
                    <a:pt x="1361" y="8956"/>
                    <a:pt x="1549" y="9521"/>
                  </a:cubicBezTo>
                  <a:cubicBezTo>
                    <a:pt x="1675" y="10148"/>
                    <a:pt x="1779" y="10755"/>
                    <a:pt x="1947" y="11362"/>
                  </a:cubicBezTo>
                  <a:cubicBezTo>
                    <a:pt x="2470" y="13475"/>
                    <a:pt x="3160" y="15400"/>
                    <a:pt x="3495" y="17472"/>
                  </a:cubicBezTo>
                  <a:cubicBezTo>
                    <a:pt x="3495" y="18455"/>
                    <a:pt x="3474" y="19439"/>
                    <a:pt x="3641" y="20422"/>
                  </a:cubicBezTo>
                  <a:cubicBezTo>
                    <a:pt x="3668" y="20554"/>
                    <a:pt x="3769" y="20627"/>
                    <a:pt x="3876" y="20627"/>
                  </a:cubicBezTo>
                  <a:cubicBezTo>
                    <a:pt x="3940" y="20627"/>
                    <a:pt x="4006" y="20602"/>
                    <a:pt x="4060" y="20547"/>
                  </a:cubicBezTo>
                  <a:cubicBezTo>
                    <a:pt x="4248" y="20359"/>
                    <a:pt x="4437" y="20192"/>
                    <a:pt x="4625" y="20003"/>
                  </a:cubicBezTo>
                  <a:cubicBezTo>
                    <a:pt x="4669" y="20004"/>
                    <a:pt x="4714" y="20005"/>
                    <a:pt x="4758" y="20005"/>
                  </a:cubicBezTo>
                  <a:cubicBezTo>
                    <a:pt x="6587" y="20005"/>
                    <a:pt x="8224" y="19177"/>
                    <a:pt x="9981" y="18748"/>
                  </a:cubicBezTo>
                  <a:cubicBezTo>
                    <a:pt x="10681" y="18583"/>
                    <a:pt x="11430" y="18508"/>
                    <a:pt x="12194" y="18508"/>
                  </a:cubicBezTo>
                  <a:cubicBezTo>
                    <a:pt x="13941" y="18508"/>
                    <a:pt x="15769" y="18898"/>
                    <a:pt x="17284" y="19480"/>
                  </a:cubicBezTo>
                  <a:cubicBezTo>
                    <a:pt x="17315" y="19501"/>
                    <a:pt x="17346" y="19507"/>
                    <a:pt x="17375" y="19507"/>
                  </a:cubicBezTo>
                  <a:cubicBezTo>
                    <a:pt x="17404" y="19507"/>
                    <a:pt x="17430" y="19501"/>
                    <a:pt x="17451" y="19501"/>
                  </a:cubicBezTo>
                  <a:cubicBezTo>
                    <a:pt x="17472" y="19522"/>
                    <a:pt x="17493" y="19564"/>
                    <a:pt x="17514" y="19606"/>
                  </a:cubicBezTo>
                  <a:cubicBezTo>
                    <a:pt x="17552" y="19696"/>
                    <a:pt x="17662" y="19739"/>
                    <a:pt x="17770" y="19739"/>
                  </a:cubicBezTo>
                  <a:cubicBezTo>
                    <a:pt x="17838" y="19739"/>
                    <a:pt x="17905" y="19722"/>
                    <a:pt x="17953" y="19690"/>
                  </a:cubicBezTo>
                  <a:cubicBezTo>
                    <a:pt x="18037" y="19627"/>
                    <a:pt x="18121" y="19564"/>
                    <a:pt x="18204" y="19501"/>
                  </a:cubicBezTo>
                  <a:lnTo>
                    <a:pt x="18204" y="19501"/>
                  </a:lnTo>
                  <a:cubicBezTo>
                    <a:pt x="18155" y="19567"/>
                    <a:pt x="18209" y="19646"/>
                    <a:pt x="18275" y="19646"/>
                  </a:cubicBezTo>
                  <a:cubicBezTo>
                    <a:pt x="18293" y="19646"/>
                    <a:pt x="18312" y="19640"/>
                    <a:pt x="18330" y="19627"/>
                  </a:cubicBezTo>
                  <a:cubicBezTo>
                    <a:pt x="18581" y="19459"/>
                    <a:pt x="18811" y="19334"/>
                    <a:pt x="19062" y="19187"/>
                  </a:cubicBezTo>
                  <a:cubicBezTo>
                    <a:pt x="19312" y="19216"/>
                    <a:pt x="19564" y="19228"/>
                    <a:pt x="19819" y="19228"/>
                  </a:cubicBezTo>
                  <a:cubicBezTo>
                    <a:pt x="21268" y="19228"/>
                    <a:pt x="22773" y="18814"/>
                    <a:pt x="24126" y="18476"/>
                  </a:cubicBezTo>
                  <a:cubicBezTo>
                    <a:pt x="25208" y="18195"/>
                    <a:pt x="26194" y="17973"/>
                    <a:pt x="27286" y="17973"/>
                  </a:cubicBezTo>
                  <a:cubicBezTo>
                    <a:pt x="27334" y="17973"/>
                    <a:pt x="27383" y="17973"/>
                    <a:pt x="27432" y="17974"/>
                  </a:cubicBezTo>
                  <a:cubicBezTo>
                    <a:pt x="28457" y="17995"/>
                    <a:pt x="29440" y="18225"/>
                    <a:pt x="30466" y="18309"/>
                  </a:cubicBezTo>
                  <a:lnTo>
                    <a:pt x="30717" y="18413"/>
                  </a:lnTo>
                  <a:cubicBezTo>
                    <a:pt x="30761" y="18429"/>
                    <a:pt x="30806" y="18437"/>
                    <a:pt x="30851" y="18437"/>
                  </a:cubicBezTo>
                  <a:cubicBezTo>
                    <a:pt x="31040" y="18437"/>
                    <a:pt x="31211" y="18302"/>
                    <a:pt x="31177" y="18099"/>
                  </a:cubicBezTo>
                  <a:cubicBezTo>
                    <a:pt x="30842" y="15379"/>
                    <a:pt x="29440" y="12910"/>
                    <a:pt x="28687" y="10295"/>
                  </a:cubicBezTo>
                  <a:cubicBezTo>
                    <a:pt x="28269" y="8830"/>
                    <a:pt x="27934" y="7345"/>
                    <a:pt x="27453" y="5880"/>
                  </a:cubicBezTo>
                  <a:cubicBezTo>
                    <a:pt x="27139" y="4938"/>
                    <a:pt x="26825" y="3453"/>
                    <a:pt x="26134" y="2700"/>
                  </a:cubicBezTo>
                  <a:cubicBezTo>
                    <a:pt x="25695" y="2218"/>
                    <a:pt x="24963" y="2260"/>
                    <a:pt x="24377" y="2156"/>
                  </a:cubicBezTo>
                  <a:cubicBezTo>
                    <a:pt x="23189" y="1929"/>
                    <a:pt x="22018" y="1686"/>
                    <a:pt x="20819" y="1686"/>
                  </a:cubicBezTo>
                  <a:cubicBezTo>
                    <a:pt x="20687" y="1686"/>
                    <a:pt x="20555" y="1689"/>
                    <a:pt x="20422" y="1695"/>
                  </a:cubicBezTo>
                  <a:cubicBezTo>
                    <a:pt x="18790" y="1800"/>
                    <a:pt x="16802" y="2239"/>
                    <a:pt x="15819" y="3641"/>
                  </a:cubicBezTo>
                  <a:cubicBezTo>
                    <a:pt x="15589" y="3265"/>
                    <a:pt x="15317" y="2909"/>
                    <a:pt x="14982" y="2574"/>
                  </a:cubicBezTo>
                  <a:cubicBezTo>
                    <a:pt x="13266" y="754"/>
                    <a:pt x="10714" y="0"/>
                    <a:pt x="8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2"/>
            <p:cNvSpPr/>
            <p:nvPr/>
          </p:nvSpPr>
          <p:spPr>
            <a:xfrm>
              <a:off x="-10461750" y="21893625"/>
              <a:ext cx="297675" cy="146525"/>
            </a:xfrm>
            <a:custGeom>
              <a:rect b="b" l="l" r="r" t="t"/>
              <a:pathLst>
                <a:path extrusionOk="0" h="5861" w="11907">
                  <a:moveTo>
                    <a:pt x="5083" y="539"/>
                  </a:moveTo>
                  <a:cubicBezTo>
                    <a:pt x="5921" y="539"/>
                    <a:pt x="6740" y="666"/>
                    <a:pt x="7596" y="792"/>
                  </a:cubicBezTo>
                  <a:cubicBezTo>
                    <a:pt x="8935" y="1001"/>
                    <a:pt x="10128" y="1064"/>
                    <a:pt x="10630" y="2508"/>
                  </a:cubicBezTo>
                  <a:cubicBezTo>
                    <a:pt x="10881" y="3240"/>
                    <a:pt x="11216" y="4223"/>
                    <a:pt x="11111" y="5060"/>
                  </a:cubicBezTo>
                  <a:cubicBezTo>
                    <a:pt x="9640" y="4722"/>
                    <a:pt x="8117" y="4415"/>
                    <a:pt x="6594" y="4415"/>
                  </a:cubicBezTo>
                  <a:cubicBezTo>
                    <a:pt x="5950" y="4415"/>
                    <a:pt x="5307" y="4469"/>
                    <a:pt x="4667" y="4600"/>
                  </a:cubicBezTo>
                  <a:cubicBezTo>
                    <a:pt x="3995" y="4737"/>
                    <a:pt x="3368" y="5161"/>
                    <a:pt x="2763" y="5161"/>
                  </a:cubicBezTo>
                  <a:cubicBezTo>
                    <a:pt x="2444" y="5161"/>
                    <a:pt x="2131" y="5044"/>
                    <a:pt x="1821" y="4705"/>
                  </a:cubicBezTo>
                  <a:cubicBezTo>
                    <a:pt x="1423" y="4286"/>
                    <a:pt x="440" y="2236"/>
                    <a:pt x="775" y="1587"/>
                  </a:cubicBezTo>
                  <a:cubicBezTo>
                    <a:pt x="1800" y="1252"/>
                    <a:pt x="2783" y="834"/>
                    <a:pt x="3830" y="645"/>
                  </a:cubicBezTo>
                  <a:cubicBezTo>
                    <a:pt x="4257" y="570"/>
                    <a:pt x="4672" y="539"/>
                    <a:pt x="5083" y="539"/>
                  </a:cubicBezTo>
                  <a:close/>
                  <a:moveTo>
                    <a:pt x="5748" y="0"/>
                  </a:moveTo>
                  <a:cubicBezTo>
                    <a:pt x="4022" y="0"/>
                    <a:pt x="2327" y="348"/>
                    <a:pt x="754" y="1210"/>
                  </a:cubicBezTo>
                  <a:lnTo>
                    <a:pt x="733" y="1210"/>
                  </a:lnTo>
                  <a:cubicBezTo>
                    <a:pt x="566" y="1252"/>
                    <a:pt x="377" y="1294"/>
                    <a:pt x="210" y="1336"/>
                  </a:cubicBezTo>
                  <a:cubicBezTo>
                    <a:pt x="63" y="1378"/>
                    <a:pt x="1" y="1545"/>
                    <a:pt x="42" y="1671"/>
                  </a:cubicBezTo>
                  <a:cubicBezTo>
                    <a:pt x="400" y="2823"/>
                    <a:pt x="1003" y="5861"/>
                    <a:pt x="2639" y="5861"/>
                  </a:cubicBezTo>
                  <a:cubicBezTo>
                    <a:pt x="2726" y="5861"/>
                    <a:pt x="2816" y="5852"/>
                    <a:pt x="2909" y="5834"/>
                  </a:cubicBezTo>
                  <a:cubicBezTo>
                    <a:pt x="3369" y="5730"/>
                    <a:pt x="3788" y="5416"/>
                    <a:pt x="4227" y="5270"/>
                  </a:cubicBezTo>
                  <a:cubicBezTo>
                    <a:pt x="4918" y="5039"/>
                    <a:pt x="5713" y="4997"/>
                    <a:pt x="6445" y="4997"/>
                  </a:cubicBezTo>
                  <a:cubicBezTo>
                    <a:pt x="6491" y="4997"/>
                    <a:pt x="6537" y="4997"/>
                    <a:pt x="6583" y="4997"/>
                  </a:cubicBezTo>
                  <a:cubicBezTo>
                    <a:pt x="8169" y="4997"/>
                    <a:pt x="9754" y="5343"/>
                    <a:pt x="11299" y="5709"/>
                  </a:cubicBezTo>
                  <a:cubicBezTo>
                    <a:pt x="11322" y="5714"/>
                    <a:pt x="11343" y="5717"/>
                    <a:pt x="11364" y="5717"/>
                  </a:cubicBezTo>
                  <a:cubicBezTo>
                    <a:pt x="11499" y="5717"/>
                    <a:pt x="11598" y="5606"/>
                    <a:pt x="11634" y="5479"/>
                  </a:cubicBezTo>
                  <a:cubicBezTo>
                    <a:pt x="11906" y="4537"/>
                    <a:pt x="11529" y="3345"/>
                    <a:pt x="11237" y="2445"/>
                  </a:cubicBezTo>
                  <a:cubicBezTo>
                    <a:pt x="10860" y="1294"/>
                    <a:pt x="10358" y="666"/>
                    <a:pt x="9123" y="394"/>
                  </a:cubicBezTo>
                  <a:cubicBezTo>
                    <a:pt x="8003" y="147"/>
                    <a:pt x="6869" y="0"/>
                    <a:pt x="57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2"/>
            <p:cNvSpPr/>
            <p:nvPr/>
          </p:nvSpPr>
          <p:spPr>
            <a:xfrm>
              <a:off x="-10401075" y="22053075"/>
              <a:ext cx="231875" cy="38075"/>
            </a:xfrm>
            <a:custGeom>
              <a:rect b="b" l="l" r="r" t="t"/>
              <a:pathLst>
                <a:path extrusionOk="0" h="1523" w="9275">
                  <a:moveTo>
                    <a:pt x="6275" y="0"/>
                  </a:moveTo>
                  <a:cubicBezTo>
                    <a:pt x="5916" y="0"/>
                    <a:pt x="5556" y="27"/>
                    <a:pt x="5211" y="63"/>
                  </a:cubicBezTo>
                  <a:cubicBezTo>
                    <a:pt x="3495" y="231"/>
                    <a:pt x="1737" y="670"/>
                    <a:pt x="84" y="1151"/>
                  </a:cubicBezTo>
                  <a:cubicBezTo>
                    <a:pt x="1" y="1172"/>
                    <a:pt x="1" y="1319"/>
                    <a:pt x="105" y="1319"/>
                  </a:cubicBezTo>
                  <a:cubicBezTo>
                    <a:pt x="191" y="1324"/>
                    <a:pt x="279" y="1327"/>
                    <a:pt x="369" y="1327"/>
                  </a:cubicBezTo>
                  <a:cubicBezTo>
                    <a:pt x="2005" y="1327"/>
                    <a:pt x="4260" y="410"/>
                    <a:pt x="6159" y="410"/>
                  </a:cubicBezTo>
                  <a:cubicBezTo>
                    <a:pt x="7151" y="410"/>
                    <a:pt x="8046" y="661"/>
                    <a:pt x="8705" y="1423"/>
                  </a:cubicBezTo>
                  <a:cubicBezTo>
                    <a:pt x="8763" y="1493"/>
                    <a:pt x="8838" y="1523"/>
                    <a:pt x="8911" y="1523"/>
                  </a:cubicBezTo>
                  <a:cubicBezTo>
                    <a:pt x="9099" y="1523"/>
                    <a:pt x="9274" y="1326"/>
                    <a:pt x="9123" y="1130"/>
                  </a:cubicBezTo>
                  <a:cubicBezTo>
                    <a:pt x="8433" y="236"/>
                    <a:pt x="7354" y="0"/>
                    <a:pt x="62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2"/>
            <p:cNvSpPr/>
            <p:nvPr/>
          </p:nvSpPr>
          <p:spPr>
            <a:xfrm>
              <a:off x="-10358425" y="22090500"/>
              <a:ext cx="178275" cy="27675"/>
            </a:xfrm>
            <a:custGeom>
              <a:rect b="b" l="l" r="r" t="t"/>
              <a:pathLst>
                <a:path extrusionOk="0" h="1107" w="7131">
                  <a:moveTo>
                    <a:pt x="4927" y="0"/>
                  </a:moveTo>
                  <a:cubicBezTo>
                    <a:pt x="4448" y="0"/>
                    <a:pt x="4000" y="37"/>
                    <a:pt x="3714" y="52"/>
                  </a:cubicBezTo>
                  <a:cubicBezTo>
                    <a:pt x="2689" y="115"/>
                    <a:pt x="868" y="135"/>
                    <a:pt x="73" y="931"/>
                  </a:cubicBezTo>
                  <a:cubicBezTo>
                    <a:pt x="1" y="1003"/>
                    <a:pt x="69" y="1106"/>
                    <a:pt x="156" y="1106"/>
                  </a:cubicBezTo>
                  <a:cubicBezTo>
                    <a:pt x="170" y="1106"/>
                    <a:pt x="184" y="1104"/>
                    <a:pt x="199" y="1098"/>
                  </a:cubicBezTo>
                  <a:cubicBezTo>
                    <a:pt x="1289" y="715"/>
                    <a:pt x="2592" y="474"/>
                    <a:pt x="3871" y="474"/>
                  </a:cubicBezTo>
                  <a:cubicBezTo>
                    <a:pt x="4900" y="474"/>
                    <a:pt x="5913" y="630"/>
                    <a:pt x="6790" y="993"/>
                  </a:cubicBezTo>
                  <a:cubicBezTo>
                    <a:pt x="6820" y="1006"/>
                    <a:pt x="6850" y="1011"/>
                    <a:pt x="6877" y="1011"/>
                  </a:cubicBezTo>
                  <a:cubicBezTo>
                    <a:pt x="7036" y="1011"/>
                    <a:pt x="7130" y="822"/>
                    <a:pt x="7041" y="680"/>
                  </a:cubicBezTo>
                  <a:cubicBezTo>
                    <a:pt x="6733" y="117"/>
                    <a:pt x="5780" y="0"/>
                    <a:pt x="49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2"/>
            <p:cNvSpPr/>
            <p:nvPr/>
          </p:nvSpPr>
          <p:spPr>
            <a:xfrm>
              <a:off x="-10348400" y="22121850"/>
              <a:ext cx="164375" cy="22475"/>
            </a:xfrm>
            <a:custGeom>
              <a:rect b="b" l="l" r="r" t="t"/>
              <a:pathLst>
                <a:path extrusionOk="0" h="899" w="6575">
                  <a:moveTo>
                    <a:pt x="3222" y="0"/>
                  </a:moveTo>
                  <a:cubicBezTo>
                    <a:pt x="2062" y="0"/>
                    <a:pt x="919" y="195"/>
                    <a:pt x="91" y="744"/>
                  </a:cubicBezTo>
                  <a:cubicBezTo>
                    <a:pt x="1" y="798"/>
                    <a:pt x="66" y="899"/>
                    <a:pt x="153" y="899"/>
                  </a:cubicBezTo>
                  <a:cubicBezTo>
                    <a:pt x="166" y="899"/>
                    <a:pt x="181" y="896"/>
                    <a:pt x="195" y="890"/>
                  </a:cubicBezTo>
                  <a:cubicBezTo>
                    <a:pt x="928" y="510"/>
                    <a:pt x="1854" y="368"/>
                    <a:pt x="2809" y="368"/>
                  </a:cubicBezTo>
                  <a:cubicBezTo>
                    <a:pt x="4008" y="368"/>
                    <a:pt x="5254" y="592"/>
                    <a:pt x="6221" y="848"/>
                  </a:cubicBezTo>
                  <a:cubicBezTo>
                    <a:pt x="6245" y="855"/>
                    <a:pt x="6267" y="858"/>
                    <a:pt x="6287" y="858"/>
                  </a:cubicBezTo>
                  <a:cubicBezTo>
                    <a:pt x="6525" y="858"/>
                    <a:pt x="6575" y="446"/>
                    <a:pt x="6305" y="388"/>
                  </a:cubicBezTo>
                  <a:cubicBezTo>
                    <a:pt x="5431" y="174"/>
                    <a:pt x="4319" y="0"/>
                    <a:pt x="3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2"/>
            <p:cNvSpPr/>
            <p:nvPr/>
          </p:nvSpPr>
          <p:spPr>
            <a:xfrm>
              <a:off x="-10292275" y="22157775"/>
              <a:ext cx="86700" cy="14625"/>
            </a:xfrm>
            <a:custGeom>
              <a:rect b="b" l="l" r="r" t="t"/>
              <a:pathLst>
                <a:path extrusionOk="0" h="585" w="3468">
                  <a:moveTo>
                    <a:pt x="1973" y="0"/>
                  </a:moveTo>
                  <a:cubicBezTo>
                    <a:pt x="1328" y="0"/>
                    <a:pt x="650" y="126"/>
                    <a:pt x="105" y="185"/>
                  </a:cubicBezTo>
                  <a:cubicBezTo>
                    <a:pt x="1" y="206"/>
                    <a:pt x="1" y="374"/>
                    <a:pt x="126" y="374"/>
                  </a:cubicBezTo>
                  <a:cubicBezTo>
                    <a:pt x="481" y="359"/>
                    <a:pt x="837" y="344"/>
                    <a:pt x="1184" y="344"/>
                  </a:cubicBezTo>
                  <a:cubicBezTo>
                    <a:pt x="1328" y="344"/>
                    <a:pt x="1471" y="347"/>
                    <a:pt x="1612" y="353"/>
                  </a:cubicBezTo>
                  <a:cubicBezTo>
                    <a:pt x="2177" y="374"/>
                    <a:pt x="2700" y="520"/>
                    <a:pt x="3244" y="583"/>
                  </a:cubicBezTo>
                  <a:cubicBezTo>
                    <a:pt x="3252" y="584"/>
                    <a:pt x="3260" y="584"/>
                    <a:pt x="3267" y="584"/>
                  </a:cubicBezTo>
                  <a:cubicBezTo>
                    <a:pt x="3417" y="584"/>
                    <a:pt x="3467" y="391"/>
                    <a:pt x="3328" y="311"/>
                  </a:cubicBezTo>
                  <a:cubicBezTo>
                    <a:pt x="2946" y="75"/>
                    <a:pt x="2469" y="0"/>
                    <a:pt x="19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2"/>
            <p:cNvSpPr/>
            <p:nvPr/>
          </p:nvSpPr>
          <p:spPr>
            <a:xfrm>
              <a:off x="-10103175" y="21932125"/>
              <a:ext cx="203400" cy="50400"/>
            </a:xfrm>
            <a:custGeom>
              <a:rect b="b" l="l" r="r" t="t"/>
              <a:pathLst>
                <a:path extrusionOk="0" h="2016" w="8136">
                  <a:moveTo>
                    <a:pt x="3973" y="0"/>
                  </a:moveTo>
                  <a:cubicBezTo>
                    <a:pt x="2296" y="0"/>
                    <a:pt x="684" y="493"/>
                    <a:pt x="32" y="1909"/>
                  </a:cubicBezTo>
                  <a:cubicBezTo>
                    <a:pt x="1" y="1956"/>
                    <a:pt x="40" y="2015"/>
                    <a:pt x="88" y="2015"/>
                  </a:cubicBezTo>
                  <a:cubicBezTo>
                    <a:pt x="104" y="2015"/>
                    <a:pt x="121" y="2009"/>
                    <a:pt x="137" y="1993"/>
                  </a:cubicBezTo>
                  <a:cubicBezTo>
                    <a:pt x="1389" y="1020"/>
                    <a:pt x="2889" y="542"/>
                    <a:pt x="4414" y="542"/>
                  </a:cubicBezTo>
                  <a:cubicBezTo>
                    <a:pt x="5513" y="542"/>
                    <a:pt x="6626" y="791"/>
                    <a:pt x="7669" y="1281"/>
                  </a:cubicBezTo>
                  <a:cubicBezTo>
                    <a:pt x="7705" y="1297"/>
                    <a:pt x="7740" y="1304"/>
                    <a:pt x="7772" y="1304"/>
                  </a:cubicBezTo>
                  <a:cubicBezTo>
                    <a:pt x="8006" y="1304"/>
                    <a:pt x="8136" y="950"/>
                    <a:pt x="7878" y="821"/>
                  </a:cubicBezTo>
                  <a:cubicBezTo>
                    <a:pt x="6910" y="366"/>
                    <a:pt x="5417" y="0"/>
                    <a:pt x="39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2"/>
            <p:cNvSpPr/>
            <p:nvPr/>
          </p:nvSpPr>
          <p:spPr>
            <a:xfrm>
              <a:off x="-10090750" y="21965600"/>
              <a:ext cx="203050" cy="50175"/>
            </a:xfrm>
            <a:custGeom>
              <a:rect b="b" l="l" r="r" t="t"/>
              <a:pathLst>
                <a:path extrusionOk="0" h="2007" w="8122">
                  <a:moveTo>
                    <a:pt x="3965" y="1"/>
                  </a:moveTo>
                  <a:cubicBezTo>
                    <a:pt x="2286" y="1"/>
                    <a:pt x="668" y="493"/>
                    <a:pt x="16" y="1909"/>
                  </a:cubicBezTo>
                  <a:cubicBezTo>
                    <a:pt x="0" y="1958"/>
                    <a:pt x="47" y="2007"/>
                    <a:pt x="88" y="2007"/>
                  </a:cubicBezTo>
                  <a:cubicBezTo>
                    <a:pt x="100" y="2007"/>
                    <a:pt x="112" y="2002"/>
                    <a:pt x="121" y="1993"/>
                  </a:cubicBezTo>
                  <a:cubicBezTo>
                    <a:pt x="1373" y="1020"/>
                    <a:pt x="2873" y="542"/>
                    <a:pt x="4398" y="542"/>
                  </a:cubicBezTo>
                  <a:cubicBezTo>
                    <a:pt x="5498" y="542"/>
                    <a:pt x="6610" y="791"/>
                    <a:pt x="7653" y="1282"/>
                  </a:cubicBezTo>
                  <a:cubicBezTo>
                    <a:pt x="7688" y="1296"/>
                    <a:pt x="7721" y="1303"/>
                    <a:pt x="7753" y="1303"/>
                  </a:cubicBezTo>
                  <a:cubicBezTo>
                    <a:pt x="7989" y="1303"/>
                    <a:pt x="8121" y="932"/>
                    <a:pt x="7863" y="821"/>
                  </a:cubicBezTo>
                  <a:cubicBezTo>
                    <a:pt x="6904" y="366"/>
                    <a:pt x="5412" y="1"/>
                    <a:pt x="3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2"/>
            <p:cNvSpPr/>
            <p:nvPr/>
          </p:nvSpPr>
          <p:spPr>
            <a:xfrm>
              <a:off x="-10078725" y="21999075"/>
              <a:ext cx="203050" cy="50175"/>
            </a:xfrm>
            <a:custGeom>
              <a:rect b="b" l="l" r="r" t="t"/>
              <a:pathLst>
                <a:path extrusionOk="0" h="2007" w="8122">
                  <a:moveTo>
                    <a:pt x="3966" y="1"/>
                  </a:moveTo>
                  <a:cubicBezTo>
                    <a:pt x="2287" y="1"/>
                    <a:pt x="669" y="493"/>
                    <a:pt x="17" y="1909"/>
                  </a:cubicBezTo>
                  <a:cubicBezTo>
                    <a:pt x="0" y="1958"/>
                    <a:pt x="47" y="2007"/>
                    <a:pt x="98" y="2007"/>
                  </a:cubicBezTo>
                  <a:cubicBezTo>
                    <a:pt x="113" y="2007"/>
                    <a:pt x="128" y="2002"/>
                    <a:pt x="142" y="1993"/>
                  </a:cubicBezTo>
                  <a:cubicBezTo>
                    <a:pt x="1382" y="1020"/>
                    <a:pt x="2884" y="542"/>
                    <a:pt x="4409" y="542"/>
                  </a:cubicBezTo>
                  <a:cubicBezTo>
                    <a:pt x="5508" y="542"/>
                    <a:pt x="6619" y="791"/>
                    <a:pt x="7654" y="1282"/>
                  </a:cubicBezTo>
                  <a:cubicBezTo>
                    <a:pt x="7688" y="1296"/>
                    <a:pt x="7722" y="1303"/>
                    <a:pt x="7753" y="1303"/>
                  </a:cubicBezTo>
                  <a:cubicBezTo>
                    <a:pt x="7989" y="1303"/>
                    <a:pt x="8121" y="932"/>
                    <a:pt x="7863" y="821"/>
                  </a:cubicBezTo>
                  <a:cubicBezTo>
                    <a:pt x="6904" y="366"/>
                    <a:pt x="5412" y="1"/>
                    <a:pt x="39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2"/>
            <p:cNvSpPr/>
            <p:nvPr/>
          </p:nvSpPr>
          <p:spPr>
            <a:xfrm>
              <a:off x="-10066575" y="22032500"/>
              <a:ext cx="203325" cy="50225"/>
            </a:xfrm>
            <a:custGeom>
              <a:rect b="b" l="l" r="r" t="t"/>
              <a:pathLst>
                <a:path extrusionOk="0" h="2009" w="8133">
                  <a:moveTo>
                    <a:pt x="3961" y="1"/>
                  </a:moveTo>
                  <a:cubicBezTo>
                    <a:pt x="2289" y="1"/>
                    <a:pt x="683" y="489"/>
                    <a:pt x="33" y="1891"/>
                  </a:cubicBezTo>
                  <a:cubicBezTo>
                    <a:pt x="0" y="1956"/>
                    <a:pt x="44" y="2008"/>
                    <a:pt x="95" y="2008"/>
                  </a:cubicBezTo>
                  <a:cubicBezTo>
                    <a:pt x="109" y="2008"/>
                    <a:pt x="124" y="2004"/>
                    <a:pt x="137" y="1995"/>
                  </a:cubicBezTo>
                  <a:cubicBezTo>
                    <a:pt x="1392" y="1008"/>
                    <a:pt x="2896" y="525"/>
                    <a:pt x="4420" y="525"/>
                  </a:cubicBezTo>
                  <a:cubicBezTo>
                    <a:pt x="5514" y="525"/>
                    <a:pt x="6618" y="773"/>
                    <a:pt x="7649" y="1263"/>
                  </a:cubicBezTo>
                  <a:cubicBezTo>
                    <a:pt x="7688" y="1283"/>
                    <a:pt x="7727" y="1291"/>
                    <a:pt x="7763" y="1291"/>
                  </a:cubicBezTo>
                  <a:cubicBezTo>
                    <a:pt x="7994" y="1291"/>
                    <a:pt x="8133" y="932"/>
                    <a:pt x="7879" y="823"/>
                  </a:cubicBezTo>
                  <a:cubicBezTo>
                    <a:pt x="6908" y="367"/>
                    <a:pt x="5410" y="1"/>
                    <a:pt x="39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2"/>
            <p:cNvSpPr/>
            <p:nvPr/>
          </p:nvSpPr>
          <p:spPr>
            <a:xfrm>
              <a:off x="-10054600" y="22065975"/>
              <a:ext cx="203375" cy="50175"/>
            </a:xfrm>
            <a:custGeom>
              <a:rect b="b" l="l" r="r" t="t"/>
              <a:pathLst>
                <a:path extrusionOk="0" h="2007" w="8135">
                  <a:moveTo>
                    <a:pt x="3972" y="1"/>
                  </a:moveTo>
                  <a:cubicBezTo>
                    <a:pt x="2297" y="1"/>
                    <a:pt x="685" y="489"/>
                    <a:pt x="35" y="1891"/>
                  </a:cubicBezTo>
                  <a:cubicBezTo>
                    <a:pt x="1" y="1942"/>
                    <a:pt x="50" y="2007"/>
                    <a:pt x="103" y="2007"/>
                  </a:cubicBezTo>
                  <a:cubicBezTo>
                    <a:pt x="115" y="2007"/>
                    <a:pt x="128" y="2003"/>
                    <a:pt x="140" y="1995"/>
                  </a:cubicBezTo>
                  <a:cubicBezTo>
                    <a:pt x="1395" y="1008"/>
                    <a:pt x="2898" y="525"/>
                    <a:pt x="4427" y="525"/>
                  </a:cubicBezTo>
                  <a:cubicBezTo>
                    <a:pt x="5523" y="525"/>
                    <a:pt x="6632" y="774"/>
                    <a:pt x="7672" y="1263"/>
                  </a:cubicBezTo>
                  <a:cubicBezTo>
                    <a:pt x="7712" y="1283"/>
                    <a:pt x="7750" y="1291"/>
                    <a:pt x="7785" y="1291"/>
                  </a:cubicBezTo>
                  <a:cubicBezTo>
                    <a:pt x="8012" y="1291"/>
                    <a:pt x="8135" y="932"/>
                    <a:pt x="7881" y="824"/>
                  </a:cubicBezTo>
                  <a:cubicBezTo>
                    <a:pt x="6920" y="367"/>
                    <a:pt x="5422" y="1"/>
                    <a:pt x="39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2"/>
            <p:cNvSpPr/>
            <p:nvPr/>
          </p:nvSpPr>
          <p:spPr>
            <a:xfrm>
              <a:off x="-10042125" y="22099250"/>
              <a:ext cx="202950" cy="50375"/>
            </a:xfrm>
            <a:custGeom>
              <a:rect b="b" l="l" r="r" t="t"/>
              <a:pathLst>
                <a:path extrusionOk="0" h="2015" w="8118">
                  <a:moveTo>
                    <a:pt x="3966" y="1"/>
                  </a:moveTo>
                  <a:cubicBezTo>
                    <a:pt x="2287" y="1"/>
                    <a:pt x="669" y="494"/>
                    <a:pt x="17" y="1899"/>
                  </a:cubicBezTo>
                  <a:cubicBezTo>
                    <a:pt x="0" y="1950"/>
                    <a:pt x="52" y="2015"/>
                    <a:pt x="95" y="2015"/>
                  </a:cubicBezTo>
                  <a:cubicBezTo>
                    <a:pt x="105" y="2015"/>
                    <a:pt x="114" y="2011"/>
                    <a:pt x="122" y="2003"/>
                  </a:cubicBezTo>
                  <a:cubicBezTo>
                    <a:pt x="1377" y="1016"/>
                    <a:pt x="2880" y="533"/>
                    <a:pt x="4409" y="533"/>
                  </a:cubicBezTo>
                  <a:cubicBezTo>
                    <a:pt x="5505" y="533"/>
                    <a:pt x="6614" y="782"/>
                    <a:pt x="7654" y="1271"/>
                  </a:cubicBezTo>
                  <a:cubicBezTo>
                    <a:pt x="7694" y="1291"/>
                    <a:pt x="7732" y="1300"/>
                    <a:pt x="7767" y="1300"/>
                  </a:cubicBezTo>
                  <a:cubicBezTo>
                    <a:pt x="7995" y="1300"/>
                    <a:pt x="8117" y="940"/>
                    <a:pt x="7864" y="832"/>
                  </a:cubicBezTo>
                  <a:cubicBezTo>
                    <a:pt x="6905" y="367"/>
                    <a:pt x="5413" y="1"/>
                    <a:pt x="39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2"/>
            <p:cNvSpPr/>
            <p:nvPr/>
          </p:nvSpPr>
          <p:spPr>
            <a:xfrm>
              <a:off x="-10030100" y="22132650"/>
              <a:ext cx="203475" cy="50450"/>
            </a:xfrm>
            <a:custGeom>
              <a:rect b="b" l="l" r="r" t="t"/>
              <a:pathLst>
                <a:path extrusionOk="0" h="2018" w="8139">
                  <a:moveTo>
                    <a:pt x="3986" y="0"/>
                  </a:moveTo>
                  <a:cubicBezTo>
                    <a:pt x="2298" y="0"/>
                    <a:pt x="672" y="492"/>
                    <a:pt x="17" y="1902"/>
                  </a:cubicBezTo>
                  <a:cubicBezTo>
                    <a:pt x="0" y="1953"/>
                    <a:pt x="53" y="2018"/>
                    <a:pt x="106" y="2018"/>
                  </a:cubicBezTo>
                  <a:cubicBezTo>
                    <a:pt x="119" y="2018"/>
                    <a:pt x="131" y="2014"/>
                    <a:pt x="143" y="2007"/>
                  </a:cubicBezTo>
                  <a:cubicBezTo>
                    <a:pt x="1398" y="1020"/>
                    <a:pt x="2902" y="536"/>
                    <a:pt x="4426" y="536"/>
                  </a:cubicBezTo>
                  <a:cubicBezTo>
                    <a:pt x="5519" y="536"/>
                    <a:pt x="6623" y="785"/>
                    <a:pt x="7655" y="1274"/>
                  </a:cubicBezTo>
                  <a:cubicBezTo>
                    <a:pt x="7694" y="1294"/>
                    <a:pt x="7732" y="1303"/>
                    <a:pt x="7768" y="1303"/>
                  </a:cubicBezTo>
                  <a:cubicBezTo>
                    <a:pt x="8000" y="1303"/>
                    <a:pt x="8138" y="941"/>
                    <a:pt x="7885" y="814"/>
                  </a:cubicBezTo>
                  <a:cubicBezTo>
                    <a:pt x="6920" y="360"/>
                    <a:pt x="5430" y="0"/>
                    <a:pt x="3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2"/>
            <p:cNvSpPr/>
            <p:nvPr/>
          </p:nvSpPr>
          <p:spPr>
            <a:xfrm>
              <a:off x="-10017975" y="22166125"/>
              <a:ext cx="203375" cy="50450"/>
            </a:xfrm>
            <a:custGeom>
              <a:rect b="b" l="l" r="r" t="t"/>
              <a:pathLst>
                <a:path extrusionOk="0" h="2018" w="8135">
                  <a:moveTo>
                    <a:pt x="3992" y="1"/>
                  </a:moveTo>
                  <a:cubicBezTo>
                    <a:pt x="2309" y="1"/>
                    <a:pt x="689" y="492"/>
                    <a:pt x="35" y="1902"/>
                  </a:cubicBezTo>
                  <a:cubicBezTo>
                    <a:pt x="1" y="1953"/>
                    <a:pt x="50" y="2018"/>
                    <a:pt x="103" y="2018"/>
                  </a:cubicBezTo>
                  <a:cubicBezTo>
                    <a:pt x="115" y="2018"/>
                    <a:pt x="128" y="2014"/>
                    <a:pt x="139" y="2007"/>
                  </a:cubicBezTo>
                  <a:cubicBezTo>
                    <a:pt x="1394" y="1020"/>
                    <a:pt x="2898" y="536"/>
                    <a:pt x="4426" y="536"/>
                  </a:cubicBezTo>
                  <a:cubicBezTo>
                    <a:pt x="5523" y="536"/>
                    <a:pt x="6632" y="785"/>
                    <a:pt x="7672" y="1274"/>
                  </a:cubicBezTo>
                  <a:cubicBezTo>
                    <a:pt x="7711" y="1294"/>
                    <a:pt x="7749" y="1303"/>
                    <a:pt x="7784" y="1303"/>
                  </a:cubicBezTo>
                  <a:cubicBezTo>
                    <a:pt x="8012" y="1303"/>
                    <a:pt x="8135" y="941"/>
                    <a:pt x="7881" y="814"/>
                  </a:cubicBezTo>
                  <a:cubicBezTo>
                    <a:pt x="6916" y="361"/>
                    <a:pt x="5431" y="1"/>
                    <a:pt x="3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2"/>
            <p:cNvSpPr/>
            <p:nvPr/>
          </p:nvSpPr>
          <p:spPr>
            <a:xfrm>
              <a:off x="-10005950" y="22199600"/>
              <a:ext cx="203375" cy="50450"/>
            </a:xfrm>
            <a:custGeom>
              <a:rect b="b" l="l" r="r" t="t"/>
              <a:pathLst>
                <a:path extrusionOk="0" h="2018" w="8135">
                  <a:moveTo>
                    <a:pt x="4000" y="1"/>
                  </a:moveTo>
                  <a:cubicBezTo>
                    <a:pt x="2315" y="1"/>
                    <a:pt x="689" y="493"/>
                    <a:pt x="35" y="1902"/>
                  </a:cubicBezTo>
                  <a:cubicBezTo>
                    <a:pt x="1" y="1953"/>
                    <a:pt x="50" y="2018"/>
                    <a:pt x="103" y="2018"/>
                  </a:cubicBezTo>
                  <a:cubicBezTo>
                    <a:pt x="115" y="2018"/>
                    <a:pt x="128" y="2015"/>
                    <a:pt x="140" y="2007"/>
                  </a:cubicBezTo>
                  <a:cubicBezTo>
                    <a:pt x="1395" y="1020"/>
                    <a:pt x="2898" y="537"/>
                    <a:pt x="4427" y="537"/>
                  </a:cubicBezTo>
                  <a:cubicBezTo>
                    <a:pt x="5523" y="537"/>
                    <a:pt x="6632" y="785"/>
                    <a:pt x="7672" y="1274"/>
                  </a:cubicBezTo>
                  <a:cubicBezTo>
                    <a:pt x="7711" y="1294"/>
                    <a:pt x="7749" y="1303"/>
                    <a:pt x="7785" y="1303"/>
                  </a:cubicBezTo>
                  <a:cubicBezTo>
                    <a:pt x="8012" y="1303"/>
                    <a:pt x="8135" y="941"/>
                    <a:pt x="7881" y="814"/>
                  </a:cubicBezTo>
                  <a:cubicBezTo>
                    <a:pt x="6926" y="361"/>
                    <a:pt x="5442" y="1"/>
                    <a:pt x="40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9" name="Google Shape;1659;p42"/>
          <p:cNvSpPr txBox="1"/>
          <p:nvPr>
            <p:ph idx="4294967295" type="subTitle"/>
          </p:nvPr>
        </p:nvSpPr>
        <p:spPr>
          <a:xfrm>
            <a:off x="1924275" y="4030928"/>
            <a:ext cx="1710000" cy="17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Luis Ruiz</a:t>
            </a:r>
            <a:endParaRPr sz="1200"/>
          </a:p>
        </p:txBody>
      </p:sp>
      <p:sp>
        <p:nvSpPr>
          <p:cNvPr id="1660" name="Google Shape;1660;p42"/>
          <p:cNvSpPr txBox="1"/>
          <p:nvPr>
            <p:ph idx="4294967295" type="subTitle"/>
          </p:nvPr>
        </p:nvSpPr>
        <p:spPr>
          <a:xfrm>
            <a:off x="5515403" y="4032193"/>
            <a:ext cx="1710000" cy="17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Rose Jimenez</a:t>
            </a:r>
            <a:endParaRPr sz="1200"/>
          </a:p>
        </p:txBody>
      </p:sp>
      <p:sp>
        <p:nvSpPr>
          <p:cNvPr id="1661" name="Google Shape;1661;p42"/>
          <p:cNvSpPr txBox="1"/>
          <p:nvPr>
            <p:ph idx="4294967295" type="subTitle"/>
          </p:nvPr>
        </p:nvSpPr>
        <p:spPr>
          <a:xfrm>
            <a:off x="1864875" y="4363702"/>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Principal</a:t>
            </a:r>
            <a:endParaRPr sz="1000"/>
          </a:p>
        </p:txBody>
      </p:sp>
      <p:sp>
        <p:nvSpPr>
          <p:cNvPr id="1662" name="Google Shape;1662;p42"/>
          <p:cNvSpPr txBox="1"/>
          <p:nvPr>
            <p:ph idx="4294967295" type="subTitle"/>
          </p:nvPr>
        </p:nvSpPr>
        <p:spPr>
          <a:xfrm>
            <a:off x="5449976" y="4365485"/>
            <a:ext cx="1828800" cy="2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Teacher </a:t>
            </a:r>
            <a:endParaRPr sz="1000"/>
          </a:p>
        </p:txBody>
      </p:sp>
      <p:sp>
        <p:nvSpPr>
          <p:cNvPr id="1663" name="Google Shape;1663;p42"/>
          <p:cNvSpPr/>
          <p:nvPr/>
        </p:nvSpPr>
        <p:spPr>
          <a:xfrm>
            <a:off x="5937163" y="3563432"/>
            <a:ext cx="854425" cy="332100"/>
          </a:xfrm>
          <a:custGeom>
            <a:rect b="b" l="l" r="r" t="t"/>
            <a:pathLst>
              <a:path extrusionOk="0" h="13284" w="34177">
                <a:moveTo>
                  <a:pt x="19340" y="4476"/>
                </a:moveTo>
                <a:lnTo>
                  <a:pt x="19340" y="4476"/>
                </a:lnTo>
                <a:cubicBezTo>
                  <a:pt x="19232" y="5154"/>
                  <a:pt x="18933" y="5860"/>
                  <a:pt x="18635" y="6484"/>
                </a:cubicBezTo>
                <a:cubicBezTo>
                  <a:pt x="18499" y="6809"/>
                  <a:pt x="18309" y="7135"/>
                  <a:pt x="18147" y="7433"/>
                </a:cubicBezTo>
                <a:cubicBezTo>
                  <a:pt x="17713" y="7541"/>
                  <a:pt x="17279" y="7677"/>
                  <a:pt x="16872" y="7785"/>
                </a:cubicBezTo>
                <a:cubicBezTo>
                  <a:pt x="16682" y="7785"/>
                  <a:pt x="16492" y="7758"/>
                  <a:pt x="16329" y="7758"/>
                </a:cubicBezTo>
                <a:cubicBezTo>
                  <a:pt x="16953" y="6456"/>
                  <a:pt x="17903" y="4883"/>
                  <a:pt x="19340" y="4476"/>
                </a:cubicBezTo>
                <a:close/>
                <a:moveTo>
                  <a:pt x="16091" y="272"/>
                </a:moveTo>
                <a:cubicBezTo>
                  <a:pt x="16221" y="272"/>
                  <a:pt x="16221" y="1278"/>
                  <a:pt x="16194" y="1411"/>
                </a:cubicBezTo>
                <a:cubicBezTo>
                  <a:pt x="16194" y="1873"/>
                  <a:pt x="16085" y="2306"/>
                  <a:pt x="15950" y="2740"/>
                </a:cubicBezTo>
                <a:cubicBezTo>
                  <a:pt x="15651" y="3717"/>
                  <a:pt x="15163" y="4612"/>
                  <a:pt x="14594" y="5426"/>
                </a:cubicBezTo>
                <a:cubicBezTo>
                  <a:pt x="14024" y="6294"/>
                  <a:pt x="13346" y="7107"/>
                  <a:pt x="12586" y="7840"/>
                </a:cubicBezTo>
                <a:cubicBezTo>
                  <a:pt x="12098" y="7867"/>
                  <a:pt x="11610" y="7921"/>
                  <a:pt x="11149" y="7975"/>
                </a:cubicBezTo>
                <a:cubicBezTo>
                  <a:pt x="11529" y="5995"/>
                  <a:pt x="12369" y="4070"/>
                  <a:pt x="13481" y="2442"/>
                </a:cubicBezTo>
                <a:cubicBezTo>
                  <a:pt x="14105" y="1547"/>
                  <a:pt x="14946" y="516"/>
                  <a:pt x="16085" y="272"/>
                </a:cubicBezTo>
                <a:cubicBezTo>
                  <a:pt x="16087" y="272"/>
                  <a:pt x="16089" y="272"/>
                  <a:pt x="16091" y="272"/>
                </a:cubicBezTo>
                <a:close/>
                <a:moveTo>
                  <a:pt x="20154" y="7785"/>
                </a:moveTo>
                <a:lnTo>
                  <a:pt x="20154" y="7785"/>
                </a:lnTo>
                <a:cubicBezTo>
                  <a:pt x="20127" y="7894"/>
                  <a:pt x="20127" y="8002"/>
                  <a:pt x="20100" y="8111"/>
                </a:cubicBezTo>
                <a:cubicBezTo>
                  <a:pt x="19910" y="8084"/>
                  <a:pt x="19720" y="8057"/>
                  <a:pt x="19530" y="8030"/>
                </a:cubicBezTo>
                <a:cubicBezTo>
                  <a:pt x="19747" y="7921"/>
                  <a:pt x="19937" y="7840"/>
                  <a:pt x="20154" y="7785"/>
                </a:cubicBezTo>
                <a:close/>
                <a:moveTo>
                  <a:pt x="12234" y="8165"/>
                </a:moveTo>
                <a:lnTo>
                  <a:pt x="12234" y="8165"/>
                </a:lnTo>
                <a:cubicBezTo>
                  <a:pt x="11854" y="8491"/>
                  <a:pt x="11447" y="8816"/>
                  <a:pt x="11013" y="9087"/>
                </a:cubicBezTo>
                <a:cubicBezTo>
                  <a:pt x="11013" y="9087"/>
                  <a:pt x="10986" y="9115"/>
                  <a:pt x="10959" y="9115"/>
                </a:cubicBezTo>
                <a:cubicBezTo>
                  <a:pt x="10959" y="8952"/>
                  <a:pt x="10986" y="8789"/>
                  <a:pt x="11013" y="8653"/>
                </a:cubicBezTo>
                <a:cubicBezTo>
                  <a:pt x="11040" y="8518"/>
                  <a:pt x="11067" y="8382"/>
                  <a:pt x="11067" y="8274"/>
                </a:cubicBezTo>
                <a:cubicBezTo>
                  <a:pt x="11474" y="8219"/>
                  <a:pt x="11854" y="8192"/>
                  <a:pt x="12234" y="8165"/>
                </a:cubicBezTo>
                <a:close/>
                <a:moveTo>
                  <a:pt x="15841" y="8030"/>
                </a:moveTo>
                <a:cubicBezTo>
                  <a:pt x="15841" y="8030"/>
                  <a:pt x="15841" y="8057"/>
                  <a:pt x="15841" y="8057"/>
                </a:cubicBezTo>
                <a:cubicBezTo>
                  <a:pt x="14214" y="8491"/>
                  <a:pt x="12613" y="8925"/>
                  <a:pt x="10986" y="9359"/>
                </a:cubicBezTo>
                <a:cubicBezTo>
                  <a:pt x="11420" y="9087"/>
                  <a:pt x="11800" y="8789"/>
                  <a:pt x="12152" y="8491"/>
                </a:cubicBezTo>
                <a:cubicBezTo>
                  <a:pt x="12288" y="8382"/>
                  <a:pt x="12424" y="8247"/>
                  <a:pt x="12559" y="8138"/>
                </a:cubicBezTo>
                <a:cubicBezTo>
                  <a:pt x="12695" y="8111"/>
                  <a:pt x="12830" y="8111"/>
                  <a:pt x="12966" y="8111"/>
                </a:cubicBezTo>
                <a:cubicBezTo>
                  <a:pt x="13915" y="8057"/>
                  <a:pt x="14865" y="8030"/>
                  <a:pt x="15841" y="8030"/>
                </a:cubicBezTo>
                <a:close/>
                <a:moveTo>
                  <a:pt x="10796" y="8301"/>
                </a:moveTo>
                <a:lnTo>
                  <a:pt x="10796" y="8301"/>
                </a:lnTo>
                <a:cubicBezTo>
                  <a:pt x="10715" y="8626"/>
                  <a:pt x="10688" y="8952"/>
                  <a:pt x="10661" y="9304"/>
                </a:cubicBezTo>
                <a:cubicBezTo>
                  <a:pt x="10444" y="9413"/>
                  <a:pt x="10254" y="9521"/>
                  <a:pt x="10037" y="9603"/>
                </a:cubicBezTo>
                <a:lnTo>
                  <a:pt x="9142" y="9820"/>
                </a:lnTo>
                <a:cubicBezTo>
                  <a:pt x="8545" y="9793"/>
                  <a:pt x="8491" y="9169"/>
                  <a:pt x="8599" y="8599"/>
                </a:cubicBezTo>
                <a:cubicBezTo>
                  <a:pt x="9331" y="8491"/>
                  <a:pt x="10064" y="8382"/>
                  <a:pt x="10796" y="8301"/>
                </a:cubicBezTo>
                <a:close/>
                <a:moveTo>
                  <a:pt x="8436" y="8626"/>
                </a:moveTo>
                <a:lnTo>
                  <a:pt x="8436" y="8626"/>
                </a:lnTo>
                <a:cubicBezTo>
                  <a:pt x="8355" y="9142"/>
                  <a:pt x="8382" y="9684"/>
                  <a:pt x="8789" y="9901"/>
                </a:cubicBezTo>
                <a:cubicBezTo>
                  <a:pt x="6158" y="10525"/>
                  <a:pt x="3473" y="10986"/>
                  <a:pt x="787" y="11176"/>
                </a:cubicBezTo>
                <a:cubicBezTo>
                  <a:pt x="2252" y="10254"/>
                  <a:pt x="3961" y="9684"/>
                  <a:pt x="5643" y="9250"/>
                </a:cubicBezTo>
                <a:cubicBezTo>
                  <a:pt x="6565" y="9006"/>
                  <a:pt x="7487" y="8816"/>
                  <a:pt x="8436" y="8626"/>
                </a:cubicBezTo>
                <a:close/>
                <a:moveTo>
                  <a:pt x="17197" y="8084"/>
                </a:moveTo>
                <a:cubicBezTo>
                  <a:pt x="17387" y="8084"/>
                  <a:pt x="17577" y="8111"/>
                  <a:pt x="17740" y="8111"/>
                </a:cubicBezTo>
                <a:cubicBezTo>
                  <a:pt x="17523" y="8436"/>
                  <a:pt x="17306" y="8789"/>
                  <a:pt x="17089" y="9115"/>
                </a:cubicBezTo>
                <a:cubicBezTo>
                  <a:pt x="16492" y="9955"/>
                  <a:pt x="15814" y="10742"/>
                  <a:pt x="15055" y="11447"/>
                </a:cubicBezTo>
                <a:cubicBezTo>
                  <a:pt x="15244" y="10389"/>
                  <a:pt x="15624" y="9332"/>
                  <a:pt x="16031" y="8382"/>
                </a:cubicBezTo>
                <a:cubicBezTo>
                  <a:pt x="16411" y="8301"/>
                  <a:pt x="16818" y="8192"/>
                  <a:pt x="17197" y="8084"/>
                </a:cubicBezTo>
                <a:close/>
                <a:moveTo>
                  <a:pt x="19123" y="8247"/>
                </a:moveTo>
                <a:cubicBezTo>
                  <a:pt x="19422" y="8301"/>
                  <a:pt x="19720" y="8328"/>
                  <a:pt x="20018" y="8382"/>
                </a:cubicBezTo>
                <a:cubicBezTo>
                  <a:pt x="19693" y="9386"/>
                  <a:pt x="18906" y="10308"/>
                  <a:pt x="18255" y="11013"/>
                </a:cubicBezTo>
                <a:cubicBezTo>
                  <a:pt x="18038" y="11230"/>
                  <a:pt x="17821" y="11474"/>
                  <a:pt x="17577" y="11691"/>
                </a:cubicBezTo>
                <a:cubicBezTo>
                  <a:pt x="17252" y="11366"/>
                  <a:pt x="17116" y="10932"/>
                  <a:pt x="17333" y="10308"/>
                </a:cubicBezTo>
                <a:cubicBezTo>
                  <a:pt x="17604" y="9494"/>
                  <a:pt x="18309" y="8735"/>
                  <a:pt x="19123" y="8247"/>
                </a:cubicBezTo>
                <a:close/>
                <a:moveTo>
                  <a:pt x="20317" y="8491"/>
                </a:moveTo>
                <a:cubicBezTo>
                  <a:pt x="22242" y="8491"/>
                  <a:pt x="24277" y="9359"/>
                  <a:pt x="25796" y="10633"/>
                </a:cubicBezTo>
                <a:cubicBezTo>
                  <a:pt x="25063" y="11230"/>
                  <a:pt x="23978" y="11501"/>
                  <a:pt x="23110" y="11746"/>
                </a:cubicBezTo>
                <a:cubicBezTo>
                  <a:pt x="21991" y="12062"/>
                  <a:pt x="20827" y="12269"/>
                  <a:pt x="19679" y="12269"/>
                </a:cubicBezTo>
                <a:cubicBezTo>
                  <a:pt x="19548" y="12269"/>
                  <a:pt x="19417" y="12266"/>
                  <a:pt x="19286" y="12261"/>
                </a:cubicBezTo>
                <a:cubicBezTo>
                  <a:pt x="18743" y="12261"/>
                  <a:pt x="18228" y="12125"/>
                  <a:pt x="17821" y="11881"/>
                </a:cubicBezTo>
                <a:cubicBezTo>
                  <a:pt x="18011" y="11691"/>
                  <a:pt x="18201" y="11556"/>
                  <a:pt x="18391" y="11393"/>
                </a:cubicBezTo>
                <a:cubicBezTo>
                  <a:pt x="19123" y="10606"/>
                  <a:pt x="19991" y="9359"/>
                  <a:pt x="20317" y="8491"/>
                </a:cubicBezTo>
                <a:close/>
                <a:moveTo>
                  <a:pt x="15624" y="8491"/>
                </a:moveTo>
                <a:cubicBezTo>
                  <a:pt x="15190" y="9521"/>
                  <a:pt x="14811" y="10633"/>
                  <a:pt x="14675" y="11773"/>
                </a:cubicBezTo>
                <a:cubicBezTo>
                  <a:pt x="14132" y="12207"/>
                  <a:pt x="13509" y="12559"/>
                  <a:pt x="12830" y="12614"/>
                </a:cubicBezTo>
                <a:cubicBezTo>
                  <a:pt x="12769" y="12619"/>
                  <a:pt x="12709" y="12621"/>
                  <a:pt x="12650" y="12621"/>
                </a:cubicBezTo>
                <a:cubicBezTo>
                  <a:pt x="11230" y="12621"/>
                  <a:pt x="10906" y="11067"/>
                  <a:pt x="10932" y="9738"/>
                </a:cubicBezTo>
                <a:cubicBezTo>
                  <a:pt x="12505" y="9359"/>
                  <a:pt x="14051" y="8925"/>
                  <a:pt x="15624" y="8491"/>
                </a:cubicBezTo>
                <a:close/>
                <a:moveTo>
                  <a:pt x="18092" y="8138"/>
                </a:moveTo>
                <a:cubicBezTo>
                  <a:pt x="18282" y="8165"/>
                  <a:pt x="18472" y="8165"/>
                  <a:pt x="18662" y="8192"/>
                </a:cubicBezTo>
                <a:cubicBezTo>
                  <a:pt x="17957" y="8708"/>
                  <a:pt x="17387" y="9386"/>
                  <a:pt x="17089" y="10091"/>
                </a:cubicBezTo>
                <a:cubicBezTo>
                  <a:pt x="16791" y="10823"/>
                  <a:pt x="16926" y="11447"/>
                  <a:pt x="17333" y="11881"/>
                </a:cubicBezTo>
                <a:cubicBezTo>
                  <a:pt x="16647" y="12488"/>
                  <a:pt x="15832" y="12967"/>
                  <a:pt x="14988" y="12967"/>
                </a:cubicBezTo>
                <a:cubicBezTo>
                  <a:pt x="14965" y="12967"/>
                  <a:pt x="14942" y="12967"/>
                  <a:pt x="14919" y="12966"/>
                </a:cubicBezTo>
                <a:cubicBezTo>
                  <a:pt x="14919" y="12641"/>
                  <a:pt x="14946" y="12288"/>
                  <a:pt x="14973" y="11935"/>
                </a:cubicBezTo>
                <a:cubicBezTo>
                  <a:pt x="15461" y="11529"/>
                  <a:pt x="15895" y="11067"/>
                  <a:pt x="16248" y="10688"/>
                </a:cubicBezTo>
                <a:cubicBezTo>
                  <a:pt x="16926" y="9901"/>
                  <a:pt x="17550" y="9033"/>
                  <a:pt x="18092" y="8138"/>
                </a:cubicBezTo>
                <a:close/>
                <a:moveTo>
                  <a:pt x="16194" y="1"/>
                </a:moveTo>
                <a:cubicBezTo>
                  <a:pt x="14539" y="218"/>
                  <a:pt x="13400" y="1981"/>
                  <a:pt x="12641" y="3283"/>
                </a:cubicBezTo>
                <a:cubicBezTo>
                  <a:pt x="11800" y="4721"/>
                  <a:pt x="11149" y="6348"/>
                  <a:pt x="10823" y="8002"/>
                </a:cubicBezTo>
                <a:cubicBezTo>
                  <a:pt x="10118" y="8084"/>
                  <a:pt x="9386" y="8165"/>
                  <a:pt x="8653" y="8301"/>
                </a:cubicBezTo>
                <a:cubicBezTo>
                  <a:pt x="8653" y="8274"/>
                  <a:pt x="8681" y="8247"/>
                  <a:pt x="8681" y="8219"/>
                </a:cubicBezTo>
                <a:cubicBezTo>
                  <a:pt x="8696" y="8159"/>
                  <a:pt x="8651" y="8123"/>
                  <a:pt x="8604" y="8123"/>
                </a:cubicBezTo>
                <a:cubicBezTo>
                  <a:pt x="8568" y="8123"/>
                  <a:pt x="8530" y="8145"/>
                  <a:pt x="8518" y="8192"/>
                </a:cubicBezTo>
                <a:cubicBezTo>
                  <a:pt x="8491" y="8219"/>
                  <a:pt x="8491" y="8274"/>
                  <a:pt x="8464" y="8328"/>
                </a:cubicBezTo>
                <a:cubicBezTo>
                  <a:pt x="7894" y="8436"/>
                  <a:pt x="7324" y="8545"/>
                  <a:pt x="6755" y="8681"/>
                </a:cubicBezTo>
                <a:cubicBezTo>
                  <a:pt x="4802" y="9115"/>
                  <a:pt x="2795" y="9711"/>
                  <a:pt x="1032" y="10661"/>
                </a:cubicBezTo>
                <a:cubicBezTo>
                  <a:pt x="706" y="10850"/>
                  <a:pt x="408" y="11040"/>
                  <a:pt x="136" y="11230"/>
                </a:cubicBezTo>
                <a:cubicBezTo>
                  <a:pt x="1" y="11312"/>
                  <a:pt x="28" y="11529"/>
                  <a:pt x="191" y="11529"/>
                </a:cubicBezTo>
                <a:cubicBezTo>
                  <a:pt x="3744" y="11393"/>
                  <a:pt x="7189" y="10688"/>
                  <a:pt x="10606" y="9820"/>
                </a:cubicBezTo>
                <a:cubicBezTo>
                  <a:pt x="10606" y="11095"/>
                  <a:pt x="10959" y="12559"/>
                  <a:pt x="12315" y="12885"/>
                </a:cubicBezTo>
                <a:cubicBezTo>
                  <a:pt x="12467" y="12920"/>
                  <a:pt x="12619" y="12937"/>
                  <a:pt x="12769" y="12937"/>
                </a:cubicBezTo>
                <a:cubicBezTo>
                  <a:pt x="13421" y="12937"/>
                  <a:pt x="14047" y="12626"/>
                  <a:pt x="14621" y="12207"/>
                </a:cubicBezTo>
                <a:lnTo>
                  <a:pt x="14621" y="12207"/>
                </a:lnTo>
                <a:cubicBezTo>
                  <a:pt x="14594" y="12505"/>
                  <a:pt x="14594" y="12803"/>
                  <a:pt x="14594" y="13102"/>
                </a:cubicBezTo>
                <a:cubicBezTo>
                  <a:pt x="14621" y="13210"/>
                  <a:pt x="14675" y="13264"/>
                  <a:pt x="14783" y="13264"/>
                </a:cubicBezTo>
                <a:cubicBezTo>
                  <a:pt x="14877" y="13277"/>
                  <a:pt x="14970" y="13283"/>
                  <a:pt x="15064" y="13283"/>
                </a:cubicBezTo>
                <a:cubicBezTo>
                  <a:pt x="15968" y="13283"/>
                  <a:pt x="16839" y="12713"/>
                  <a:pt x="17577" y="12098"/>
                </a:cubicBezTo>
                <a:cubicBezTo>
                  <a:pt x="17821" y="12261"/>
                  <a:pt x="18120" y="12397"/>
                  <a:pt x="18445" y="12451"/>
                </a:cubicBezTo>
                <a:cubicBezTo>
                  <a:pt x="18851" y="12537"/>
                  <a:pt x="19270" y="12573"/>
                  <a:pt x="19693" y="12573"/>
                </a:cubicBezTo>
                <a:cubicBezTo>
                  <a:pt x="20742" y="12573"/>
                  <a:pt x="21819" y="12349"/>
                  <a:pt x="22785" y="12098"/>
                </a:cubicBezTo>
                <a:cubicBezTo>
                  <a:pt x="23870" y="11827"/>
                  <a:pt x="25280" y="11474"/>
                  <a:pt x="26121" y="10661"/>
                </a:cubicBezTo>
                <a:cubicBezTo>
                  <a:pt x="26148" y="10633"/>
                  <a:pt x="26175" y="10525"/>
                  <a:pt x="26121" y="10471"/>
                </a:cubicBezTo>
                <a:cubicBezTo>
                  <a:pt x="24684" y="9250"/>
                  <a:pt x="22839" y="8653"/>
                  <a:pt x="21049" y="8274"/>
                </a:cubicBezTo>
                <a:cubicBezTo>
                  <a:pt x="20832" y="8219"/>
                  <a:pt x="20615" y="8192"/>
                  <a:pt x="20398" y="8138"/>
                </a:cubicBezTo>
                <a:cubicBezTo>
                  <a:pt x="20425" y="7948"/>
                  <a:pt x="20452" y="7758"/>
                  <a:pt x="20452" y="7568"/>
                </a:cubicBezTo>
                <a:cubicBezTo>
                  <a:pt x="20475" y="7479"/>
                  <a:pt x="20404" y="7426"/>
                  <a:pt x="20333" y="7426"/>
                </a:cubicBezTo>
                <a:cubicBezTo>
                  <a:pt x="20318" y="7426"/>
                  <a:pt x="20303" y="7428"/>
                  <a:pt x="20290" y="7433"/>
                </a:cubicBezTo>
                <a:cubicBezTo>
                  <a:pt x="19856" y="7514"/>
                  <a:pt x="19449" y="7704"/>
                  <a:pt x="19042" y="7948"/>
                </a:cubicBezTo>
                <a:cubicBezTo>
                  <a:pt x="18771" y="7921"/>
                  <a:pt x="18526" y="7894"/>
                  <a:pt x="18255" y="7867"/>
                </a:cubicBezTo>
                <a:cubicBezTo>
                  <a:pt x="18282" y="7840"/>
                  <a:pt x="18282" y="7813"/>
                  <a:pt x="18309" y="7785"/>
                </a:cubicBezTo>
                <a:cubicBezTo>
                  <a:pt x="22399" y="6713"/>
                  <a:pt x="26526" y="5843"/>
                  <a:pt x="30766" y="5843"/>
                </a:cubicBezTo>
                <a:cubicBezTo>
                  <a:pt x="31671" y="5843"/>
                  <a:pt x="32582" y="5882"/>
                  <a:pt x="33499" y="5968"/>
                </a:cubicBezTo>
                <a:cubicBezTo>
                  <a:pt x="33119" y="6239"/>
                  <a:pt x="32685" y="6429"/>
                  <a:pt x="32278" y="6646"/>
                </a:cubicBezTo>
                <a:cubicBezTo>
                  <a:pt x="32113" y="6717"/>
                  <a:pt x="32215" y="6933"/>
                  <a:pt x="32370" y="6933"/>
                </a:cubicBezTo>
                <a:cubicBezTo>
                  <a:pt x="32393" y="6933"/>
                  <a:pt x="32417" y="6928"/>
                  <a:pt x="32441" y="6918"/>
                </a:cubicBezTo>
                <a:cubicBezTo>
                  <a:pt x="33011" y="6646"/>
                  <a:pt x="33580" y="6402"/>
                  <a:pt x="34068" y="5941"/>
                </a:cubicBezTo>
                <a:cubicBezTo>
                  <a:pt x="34177" y="5833"/>
                  <a:pt x="34068" y="5670"/>
                  <a:pt x="33933" y="5670"/>
                </a:cubicBezTo>
                <a:cubicBezTo>
                  <a:pt x="32843" y="5546"/>
                  <a:pt x="31762" y="5490"/>
                  <a:pt x="30688" y="5490"/>
                </a:cubicBezTo>
                <a:cubicBezTo>
                  <a:pt x="26572" y="5490"/>
                  <a:pt x="22554" y="6313"/>
                  <a:pt x="18554" y="7324"/>
                </a:cubicBezTo>
                <a:cubicBezTo>
                  <a:pt x="18581" y="7297"/>
                  <a:pt x="18581" y="7270"/>
                  <a:pt x="18608" y="7243"/>
                </a:cubicBezTo>
                <a:cubicBezTo>
                  <a:pt x="19096" y="6348"/>
                  <a:pt x="19611" y="5290"/>
                  <a:pt x="19666" y="4259"/>
                </a:cubicBezTo>
                <a:cubicBezTo>
                  <a:pt x="19689" y="4165"/>
                  <a:pt x="19610" y="4091"/>
                  <a:pt x="19518" y="4091"/>
                </a:cubicBezTo>
                <a:cubicBezTo>
                  <a:pt x="19504" y="4091"/>
                  <a:pt x="19490" y="4093"/>
                  <a:pt x="19476" y="4097"/>
                </a:cubicBezTo>
                <a:cubicBezTo>
                  <a:pt x="17794" y="4449"/>
                  <a:pt x="16709" y="6267"/>
                  <a:pt x="16004" y="7704"/>
                </a:cubicBezTo>
                <a:cubicBezTo>
                  <a:pt x="16004" y="7704"/>
                  <a:pt x="15977" y="7731"/>
                  <a:pt x="15977" y="7758"/>
                </a:cubicBezTo>
                <a:cubicBezTo>
                  <a:pt x="15651" y="7745"/>
                  <a:pt x="15326" y="7738"/>
                  <a:pt x="15000" y="7738"/>
                </a:cubicBezTo>
                <a:cubicBezTo>
                  <a:pt x="14675" y="7738"/>
                  <a:pt x="14349" y="7745"/>
                  <a:pt x="14024" y="7758"/>
                </a:cubicBezTo>
                <a:cubicBezTo>
                  <a:pt x="13644" y="7785"/>
                  <a:pt x="13264" y="7785"/>
                  <a:pt x="12885" y="7813"/>
                </a:cubicBezTo>
                <a:cubicBezTo>
                  <a:pt x="13888" y="6836"/>
                  <a:pt x="14729" y="5697"/>
                  <a:pt x="15407" y="4504"/>
                </a:cubicBezTo>
                <a:cubicBezTo>
                  <a:pt x="16140" y="3174"/>
                  <a:pt x="16682" y="1601"/>
                  <a:pt x="16302" y="109"/>
                </a:cubicBezTo>
                <a:cubicBezTo>
                  <a:pt x="16302" y="55"/>
                  <a:pt x="16248" y="1"/>
                  <a:pt x="161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2"/>
          <p:cNvSpPr/>
          <p:nvPr/>
        </p:nvSpPr>
        <p:spPr>
          <a:xfrm>
            <a:off x="2458713" y="3482857"/>
            <a:ext cx="641125" cy="490975"/>
          </a:xfrm>
          <a:custGeom>
            <a:rect b="b" l="l" r="r" t="t"/>
            <a:pathLst>
              <a:path extrusionOk="0" h="19639" w="25645">
                <a:moveTo>
                  <a:pt x="9940" y="8422"/>
                </a:moveTo>
                <a:cubicBezTo>
                  <a:pt x="10021" y="8910"/>
                  <a:pt x="10048" y="9398"/>
                  <a:pt x="10076" y="9886"/>
                </a:cubicBezTo>
                <a:cubicBezTo>
                  <a:pt x="9913" y="9914"/>
                  <a:pt x="9750" y="9941"/>
                  <a:pt x="9587" y="9968"/>
                </a:cubicBezTo>
                <a:cubicBezTo>
                  <a:pt x="9587" y="9968"/>
                  <a:pt x="9587" y="9941"/>
                  <a:pt x="9587" y="9914"/>
                </a:cubicBezTo>
                <a:cubicBezTo>
                  <a:pt x="9696" y="9452"/>
                  <a:pt x="9777" y="8910"/>
                  <a:pt x="9940" y="8422"/>
                </a:cubicBezTo>
                <a:close/>
                <a:moveTo>
                  <a:pt x="8394" y="583"/>
                </a:moveTo>
                <a:cubicBezTo>
                  <a:pt x="9425" y="3621"/>
                  <a:pt x="9397" y="6903"/>
                  <a:pt x="8855" y="10131"/>
                </a:cubicBezTo>
                <a:cubicBezTo>
                  <a:pt x="8123" y="10266"/>
                  <a:pt x="7363" y="10456"/>
                  <a:pt x="6631" y="10646"/>
                </a:cubicBezTo>
                <a:cubicBezTo>
                  <a:pt x="6685" y="10103"/>
                  <a:pt x="6739" y="9561"/>
                  <a:pt x="6794" y="9018"/>
                </a:cubicBezTo>
                <a:cubicBezTo>
                  <a:pt x="7011" y="6659"/>
                  <a:pt x="7390" y="4272"/>
                  <a:pt x="7987" y="1966"/>
                </a:cubicBezTo>
                <a:cubicBezTo>
                  <a:pt x="8095" y="1505"/>
                  <a:pt x="8204" y="1017"/>
                  <a:pt x="8394" y="583"/>
                </a:cubicBezTo>
                <a:close/>
                <a:moveTo>
                  <a:pt x="14036" y="9669"/>
                </a:moveTo>
                <a:cubicBezTo>
                  <a:pt x="14008" y="10863"/>
                  <a:pt x="13791" y="12192"/>
                  <a:pt x="13358" y="13385"/>
                </a:cubicBezTo>
                <a:cubicBezTo>
                  <a:pt x="13358" y="12951"/>
                  <a:pt x="13412" y="12572"/>
                  <a:pt x="13439" y="12328"/>
                </a:cubicBezTo>
                <a:cubicBezTo>
                  <a:pt x="13520" y="11487"/>
                  <a:pt x="13656" y="10537"/>
                  <a:pt x="13927" y="9697"/>
                </a:cubicBezTo>
                <a:cubicBezTo>
                  <a:pt x="13954" y="9669"/>
                  <a:pt x="13981" y="9669"/>
                  <a:pt x="14036" y="9669"/>
                </a:cubicBezTo>
                <a:close/>
                <a:moveTo>
                  <a:pt x="16233" y="10076"/>
                </a:moveTo>
                <a:cubicBezTo>
                  <a:pt x="16233" y="10999"/>
                  <a:pt x="16178" y="12328"/>
                  <a:pt x="15961" y="13494"/>
                </a:cubicBezTo>
                <a:cubicBezTo>
                  <a:pt x="15772" y="12355"/>
                  <a:pt x="15934" y="11188"/>
                  <a:pt x="16233" y="10076"/>
                </a:cubicBezTo>
                <a:close/>
                <a:moveTo>
                  <a:pt x="10076" y="10239"/>
                </a:moveTo>
                <a:cubicBezTo>
                  <a:pt x="10076" y="10402"/>
                  <a:pt x="10076" y="10565"/>
                  <a:pt x="10076" y="10754"/>
                </a:cubicBezTo>
                <a:cubicBezTo>
                  <a:pt x="10076" y="11649"/>
                  <a:pt x="10021" y="12572"/>
                  <a:pt x="9886" y="13494"/>
                </a:cubicBezTo>
                <a:cubicBezTo>
                  <a:pt x="9669" y="13521"/>
                  <a:pt x="9452" y="13575"/>
                  <a:pt x="9235" y="13602"/>
                </a:cubicBezTo>
                <a:cubicBezTo>
                  <a:pt x="9235" y="13250"/>
                  <a:pt x="9262" y="12951"/>
                  <a:pt x="9262" y="12734"/>
                </a:cubicBezTo>
                <a:cubicBezTo>
                  <a:pt x="9289" y="11921"/>
                  <a:pt x="9397" y="11134"/>
                  <a:pt x="9533" y="10348"/>
                </a:cubicBezTo>
                <a:cubicBezTo>
                  <a:pt x="9723" y="10293"/>
                  <a:pt x="9886" y="10266"/>
                  <a:pt x="10076" y="10239"/>
                </a:cubicBezTo>
                <a:close/>
                <a:moveTo>
                  <a:pt x="9180" y="10402"/>
                </a:moveTo>
                <a:cubicBezTo>
                  <a:pt x="8991" y="11432"/>
                  <a:pt x="8882" y="12490"/>
                  <a:pt x="8882" y="13548"/>
                </a:cubicBezTo>
                <a:cubicBezTo>
                  <a:pt x="8882" y="13575"/>
                  <a:pt x="8909" y="13630"/>
                  <a:pt x="8909" y="13684"/>
                </a:cubicBezTo>
                <a:cubicBezTo>
                  <a:pt x="8692" y="13711"/>
                  <a:pt x="8502" y="13738"/>
                  <a:pt x="8312" y="13792"/>
                </a:cubicBezTo>
                <a:cubicBezTo>
                  <a:pt x="8611" y="12680"/>
                  <a:pt x="8882" y="11568"/>
                  <a:pt x="9072" y="10429"/>
                </a:cubicBezTo>
                <a:cubicBezTo>
                  <a:pt x="9099" y="10429"/>
                  <a:pt x="9126" y="10402"/>
                  <a:pt x="9180" y="10402"/>
                </a:cubicBezTo>
                <a:close/>
                <a:moveTo>
                  <a:pt x="8801" y="10483"/>
                </a:moveTo>
                <a:lnTo>
                  <a:pt x="8801" y="10483"/>
                </a:lnTo>
                <a:cubicBezTo>
                  <a:pt x="8611" y="11622"/>
                  <a:pt x="8340" y="12734"/>
                  <a:pt x="8041" y="13819"/>
                </a:cubicBezTo>
                <a:cubicBezTo>
                  <a:pt x="7553" y="13901"/>
                  <a:pt x="7065" y="13982"/>
                  <a:pt x="6577" y="14036"/>
                </a:cubicBezTo>
                <a:cubicBezTo>
                  <a:pt x="6495" y="13060"/>
                  <a:pt x="6522" y="12029"/>
                  <a:pt x="6604" y="11026"/>
                </a:cubicBezTo>
                <a:cubicBezTo>
                  <a:pt x="7336" y="10836"/>
                  <a:pt x="8068" y="10646"/>
                  <a:pt x="8801" y="10483"/>
                </a:cubicBezTo>
                <a:close/>
                <a:moveTo>
                  <a:pt x="6278" y="11134"/>
                </a:moveTo>
                <a:cubicBezTo>
                  <a:pt x="6251" y="11568"/>
                  <a:pt x="6224" y="12029"/>
                  <a:pt x="6224" y="12463"/>
                </a:cubicBezTo>
                <a:cubicBezTo>
                  <a:pt x="6224" y="13006"/>
                  <a:pt x="6224" y="13548"/>
                  <a:pt x="6278" y="14091"/>
                </a:cubicBezTo>
                <a:cubicBezTo>
                  <a:pt x="6007" y="14118"/>
                  <a:pt x="5736" y="14145"/>
                  <a:pt x="5464" y="14172"/>
                </a:cubicBezTo>
                <a:cubicBezTo>
                  <a:pt x="4244" y="13819"/>
                  <a:pt x="3105" y="13331"/>
                  <a:pt x="2020" y="12707"/>
                </a:cubicBezTo>
                <a:cubicBezTo>
                  <a:pt x="3186" y="12111"/>
                  <a:pt x="4407" y="11677"/>
                  <a:pt x="5627" y="11297"/>
                </a:cubicBezTo>
                <a:cubicBezTo>
                  <a:pt x="5844" y="11243"/>
                  <a:pt x="6061" y="11188"/>
                  <a:pt x="6278" y="11134"/>
                </a:cubicBezTo>
                <a:close/>
                <a:moveTo>
                  <a:pt x="18592" y="9507"/>
                </a:moveTo>
                <a:cubicBezTo>
                  <a:pt x="18999" y="9534"/>
                  <a:pt x="19406" y="9561"/>
                  <a:pt x="19813" y="9588"/>
                </a:cubicBezTo>
                <a:cubicBezTo>
                  <a:pt x="21630" y="9724"/>
                  <a:pt x="23610" y="10049"/>
                  <a:pt x="25184" y="11053"/>
                </a:cubicBezTo>
                <a:cubicBezTo>
                  <a:pt x="23420" y="12490"/>
                  <a:pt x="21305" y="13467"/>
                  <a:pt x="19081" y="14063"/>
                </a:cubicBezTo>
                <a:cubicBezTo>
                  <a:pt x="19406" y="13277"/>
                  <a:pt x="19650" y="12463"/>
                  <a:pt x="20003" y="11704"/>
                </a:cubicBezTo>
                <a:cubicBezTo>
                  <a:pt x="20039" y="11612"/>
                  <a:pt x="19977" y="11533"/>
                  <a:pt x="19908" y="11533"/>
                </a:cubicBezTo>
                <a:cubicBezTo>
                  <a:pt x="19874" y="11533"/>
                  <a:pt x="19839" y="11551"/>
                  <a:pt x="19813" y="11595"/>
                </a:cubicBezTo>
                <a:cubicBezTo>
                  <a:pt x="19732" y="11731"/>
                  <a:pt x="19677" y="11894"/>
                  <a:pt x="19596" y="12029"/>
                </a:cubicBezTo>
                <a:cubicBezTo>
                  <a:pt x="19135" y="12924"/>
                  <a:pt x="18538" y="13711"/>
                  <a:pt x="17616" y="14172"/>
                </a:cubicBezTo>
                <a:cubicBezTo>
                  <a:pt x="16992" y="12626"/>
                  <a:pt x="17643" y="10863"/>
                  <a:pt x="18592" y="9507"/>
                </a:cubicBezTo>
                <a:close/>
                <a:moveTo>
                  <a:pt x="1830" y="12816"/>
                </a:moveTo>
                <a:cubicBezTo>
                  <a:pt x="2806" y="13385"/>
                  <a:pt x="3837" y="13847"/>
                  <a:pt x="4895" y="14199"/>
                </a:cubicBezTo>
                <a:cubicBezTo>
                  <a:pt x="4716" y="14206"/>
                  <a:pt x="4537" y="14210"/>
                  <a:pt x="4358" y="14210"/>
                </a:cubicBezTo>
                <a:cubicBezTo>
                  <a:pt x="3124" y="14210"/>
                  <a:pt x="1896" y="14028"/>
                  <a:pt x="853" y="13413"/>
                </a:cubicBezTo>
                <a:cubicBezTo>
                  <a:pt x="1152" y="13196"/>
                  <a:pt x="1504" y="12979"/>
                  <a:pt x="1830" y="12816"/>
                </a:cubicBezTo>
                <a:close/>
                <a:moveTo>
                  <a:pt x="18945" y="13521"/>
                </a:moveTo>
                <a:lnTo>
                  <a:pt x="18945" y="13521"/>
                </a:lnTo>
                <a:cubicBezTo>
                  <a:pt x="18864" y="13738"/>
                  <a:pt x="18755" y="13955"/>
                  <a:pt x="18674" y="14172"/>
                </a:cubicBezTo>
                <a:cubicBezTo>
                  <a:pt x="18484" y="14226"/>
                  <a:pt x="18267" y="14280"/>
                  <a:pt x="18050" y="14335"/>
                </a:cubicBezTo>
                <a:cubicBezTo>
                  <a:pt x="18403" y="14091"/>
                  <a:pt x="18701" y="13819"/>
                  <a:pt x="18945" y="13521"/>
                </a:cubicBezTo>
                <a:close/>
                <a:moveTo>
                  <a:pt x="17670" y="9495"/>
                </a:moveTo>
                <a:cubicBezTo>
                  <a:pt x="17869" y="9495"/>
                  <a:pt x="18068" y="9498"/>
                  <a:pt x="18267" y="9507"/>
                </a:cubicBezTo>
                <a:cubicBezTo>
                  <a:pt x="17290" y="10944"/>
                  <a:pt x="16667" y="12816"/>
                  <a:pt x="17372" y="14470"/>
                </a:cubicBezTo>
                <a:cubicBezTo>
                  <a:pt x="17019" y="14525"/>
                  <a:pt x="16667" y="14606"/>
                  <a:pt x="16314" y="14660"/>
                </a:cubicBezTo>
                <a:cubicBezTo>
                  <a:pt x="16206" y="14443"/>
                  <a:pt x="16151" y="14226"/>
                  <a:pt x="16070" y="14009"/>
                </a:cubicBezTo>
                <a:cubicBezTo>
                  <a:pt x="16097" y="13928"/>
                  <a:pt x="16124" y="13847"/>
                  <a:pt x="16124" y="13792"/>
                </a:cubicBezTo>
                <a:cubicBezTo>
                  <a:pt x="16423" y="12382"/>
                  <a:pt x="16450" y="10944"/>
                  <a:pt x="16477" y="9507"/>
                </a:cubicBezTo>
                <a:cubicBezTo>
                  <a:pt x="16875" y="9507"/>
                  <a:pt x="17272" y="9495"/>
                  <a:pt x="17670" y="9495"/>
                </a:cubicBezTo>
                <a:close/>
                <a:moveTo>
                  <a:pt x="7933" y="14199"/>
                </a:moveTo>
                <a:cubicBezTo>
                  <a:pt x="7906" y="14362"/>
                  <a:pt x="7851" y="14525"/>
                  <a:pt x="7797" y="14687"/>
                </a:cubicBezTo>
                <a:cubicBezTo>
                  <a:pt x="7417" y="14606"/>
                  <a:pt x="7011" y="14525"/>
                  <a:pt x="6631" y="14443"/>
                </a:cubicBezTo>
                <a:cubicBezTo>
                  <a:pt x="6604" y="14443"/>
                  <a:pt x="6604" y="14416"/>
                  <a:pt x="6604" y="14416"/>
                </a:cubicBezTo>
                <a:cubicBezTo>
                  <a:pt x="7065" y="14362"/>
                  <a:pt x="7499" y="14280"/>
                  <a:pt x="7933" y="14199"/>
                </a:cubicBezTo>
                <a:close/>
                <a:moveTo>
                  <a:pt x="8909" y="14009"/>
                </a:moveTo>
                <a:cubicBezTo>
                  <a:pt x="8936" y="14280"/>
                  <a:pt x="8991" y="14579"/>
                  <a:pt x="9045" y="14850"/>
                </a:cubicBezTo>
                <a:cubicBezTo>
                  <a:pt x="8719" y="14796"/>
                  <a:pt x="8367" y="14769"/>
                  <a:pt x="8041" y="14714"/>
                </a:cubicBezTo>
                <a:cubicBezTo>
                  <a:pt x="8095" y="14525"/>
                  <a:pt x="8150" y="14335"/>
                  <a:pt x="8204" y="14172"/>
                </a:cubicBezTo>
                <a:cubicBezTo>
                  <a:pt x="8448" y="14118"/>
                  <a:pt x="8665" y="14063"/>
                  <a:pt x="8909" y="14009"/>
                </a:cubicBezTo>
                <a:close/>
                <a:moveTo>
                  <a:pt x="9831" y="13819"/>
                </a:moveTo>
                <a:cubicBezTo>
                  <a:pt x="9804" y="14091"/>
                  <a:pt x="9750" y="14362"/>
                  <a:pt x="9669" y="14633"/>
                </a:cubicBezTo>
                <a:cubicBezTo>
                  <a:pt x="9669" y="14714"/>
                  <a:pt x="9642" y="14796"/>
                  <a:pt x="9614" y="14904"/>
                </a:cubicBezTo>
                <a:cubicBezTo>
                  <a:pt x="9533" y="14904"/>
                  <a:pt x="9452" y="14877"/>
                  <a:pt x="9370" y="14877"/>
                </a:cubicBezTo>
                <a:cubicBezTo>
                  <a:pt x="9316" y="14579"/>
                  <a:pt x="9262" y="14280"/>
                  <a:pt x="9262" y="13955"/>
                </a:cubicBezTo>
                <a:cubicBezTo>
                  <a:pt x="9452" y="13901"/>
                  <a:pt x="9642" y="13874"/>
                  <a:pt x="9831" y="13819"/>
                </a:cubicBezTo>
                <a:close/>
                <a:moveTo>
                  <a:pt x="16151" y="9534"/>
                </a:moveTo>
                <a:lnTo>
                  <a:pt x="16151" y="9534"/>
                </a:lnTo>
                <a:cubicBezTo>
                  <a:pt x="15690" y="10944"/>
                  <a:pt x="15365" y="12653"/>
                  <a:pt x="15826" y="14118"/>
                </a:cubicBezTo>
                <a:cubicBezTo>
                  <a:pt x="15772" y="14335"/>
                  <a:pt x="15690" y="14552"/>
                  <a:pt x="15609" y="14742"/>
                </a:cubicBezTo>
                <a:cubicBezTo>
                  <a:pt x="14904" y="14850"/>
                  <a:pt x="14171" y="14904"/>
                  <a:pt x="13493" y="14931"/>
                </a:cubicBezTo>
                <a:cubicBezTo>
                  <a:pt x="13412" y="14714"/>
                  <a:pt x="13385" y="14443"/>
                  <a:pt x="13358" y="14199"/>
                </a:cubicBezTo>
                <a:cubicBezTo>
                  <a:pt x="14036" y="12789"/>
                  <a:pt x="14307" y="11134"/>
                  <a:pt x="14361" y="9642"/>
                </a:cubicBezTo>
                <a:cubicBezTo>
                  <a:pt x="14931" y="9588"/>
                  <a:pt x="15527" y="9561"/>
                  <a:pt x="16151" y="9534"/>
                </a:cubicBezTo>
                <a:close/>
                <a:moveTo>
                  <a:pt x="13086" y="14687"/>
                </a:moveTo>
                <a:cubicBezTo>
                  <a:pt x="13086" y="14769"/>
                  <a:pt x="13113" y="14877"/>
                  <a:pt x="13141" y="14959"/>
                </a:cubicBezTo>
                <a:lnTo>
                  <a:pt x="12896" y="14959"/>
                </a:lnTo>
                <a:cubicBezTo>
                  <a:pt x="12978" y="14877"/>
                  <a:pt x="13032" y="14796"/>
                  <a:pt x="13086" y="14687"/>
                </a:cubicBezTo>
                <a:close/>
                <a:moveTo>
                  <a:pt x="11242" y="13521"/>
                </a:moveTo>
                <a:lnTo>
                  <a:pt x="11242" y="13521"/>
                </a:lnTo>
                <a:cubicBezTo>
                  <a:pt x="11133" y="13982"/>
                  <a:pt x="11052" y="14470"/>
                  <a:pt x="11025" y="14986"/>
                </a:cubicBezTo>
                <a:cubicBezTo>
                  <a:pt x="10672" y="14959"/>
                  <a:pt x="10293" y="14959"/>
                  <a:pt x="9967" y="14931"/>
                </a:cubicBezTo>
                <a:cubicBezTo>
                  <a:pt x="9994" y="14796"/>
                  <a:pt x="10021" y="14687"/>
                  <a:pt x="10048" y="14579"/>
                </a:cubicBezTo>
                <a:cubicBezTo>
                  <a:pt x="10103" y="14308"/>
                  <a:pt x="10157" y="14009"/>
                  <a:pt x="10211" y="13738"/>
                </a:cubicBezTo>
                <a:cubicBezTo>
                  <a:pt x="10564" y="13657"/>
                  <a:pt x="10889" y="13602"/>
                  <a:pt x="11242" y="13521"/>
                </a:cubicBezTo>
                <a:close/>
                <a:moveTo>
                  <a:pt x="13547" y="9724"/>
                </a:moveTo>
                <a:lnTo>
                  <a:pt x="13547" y="9724"/>
                </a:lnTo>
                <a:cubicBezTo>
                  <a:pt x="13249" y="10673"/>
                  <a:pt x="13141" y="11704"/>
                  <a:pt x="13059" y="12626"/>
                </a:cubicBezTo>
                <a:cubicBezTo>
                  <a:pt x="13005" y="13033"/>
                  <a:pt x="12978" y="13575"/>
                  <a:pt x="13005" y="14118"/>
                </a:cubicBezTo>
                <a:cubicBezTo>
                  <a:pt x="12842" y="14416"/>
                  <a:pt x="12679" y="14714"/>
                  <a:pt x="12490" y="14986"/>
                </a:cubicBezTo>
                <a:lnTo>
                  <a:pt x="11296" y="14986"/>
                </a:lnTo>
                <a:cubicBezTo>
                  <a:pt x="11323" y="14470"/>
                  <a:pt x="11405" y="13955"/>
                  <a:pt x="11513" y="13467"/>
                </a:cubicBezTo>
                <a:cubicBezTo>
                  <a:pt x="11676" y="13413"/>
                  <a:pt x="11866" y="13385"/>
                  <a:pt x="12028" y="13358"/>
                </a:cubicBezTo>
                <a:cubicBezTo>
                  <a:pt x="12176" y="13334"/>
                  <a:pt x="12123" y="13107"/>
                  <a:pt x="11989" y="13107"/>
                </a:cubicBezTo>
                <a:cubicBezTo>
                  <a:pt x="11976" y="13107"/>
                  <a:pt x="11962" y="13109"/>
                  <a:pt x="11947" y="13114"/>
                </a:cubicBezTo>
                <a:cubicBezTo>
                  <a:pt x="11839" y="13114"/>
                  <a:pt x="11730" y="13141"/>
                  <a:pt x="11594" y="13168"/>
                </a:cubicBezTo>
                <a:cubicBezTo>
                  <a:pt x="11676" y="12870"/>
                  <a:pt x="11784" y="12572"/>
                  <a:pt x="11893" y="12273"/>
                </a:cubicBezTo>
                <a:cubicBezTo>
                  <a:pt x="11927" y="12187"/>
                  <a:pt x="11852" y="12122"/>
                  <a:pt x="11778" y="12122"/>
                </a:cubicBezTo>
                <a:cubicBezTo>
                  <a:pt x="11736" y="12122"/>
                  <a:pt x="11695" y="12143"/>
                  <a:pt x="11676" y="12192"/>
                </a:cubicBezTo>
                <a:cubicBezTo>
                  <a:pt x="11540" y="12517"/>
                  <a:pt x="11432" y="12870"/>
                  <a:pt x="11323" y="13223"/>
                </a:cubicBezTo>
                <a:cubicBezTo>
                  <a:pt x="10971" y="13277"/>
                  <a:pt x="10591" y="13358"/>
                  <a:pt x="10238" y="13413"/>
                </a:cubicBezTo>
                <a:cubicBezTo>
                  <a:pt x="10374" y="12545"/>
                  <a:pt x="10401" y="11649"/>
                  <a:pt x="10401" y="10754"/>
                </a:cubicBezTo>
                <a:cubicBezTo>
                  <a:pt x="10401" y="10565"/>
                  <a:pt x="10401" y="10375"/>
                  <a:pt x="10401" y="10185"/>
                </a:cubicBezTo>
                <a:cubicBezTo>
                  <a:pt x="11188" y="10049"/>
                  <a:pt x="11947" y="9914"/>
                  <a:pt x="12734" y="9805"/>
                </a:cubicBezTo>
                <a:cubicBezTo>
                  <a:pt x="13005" y="9778"/>
                  <a:pt x="13276" y="9751"/>
                  <a:pt x="13547" y="9724"/>
                </a:cubicBezTo>
                <a:close/>
                <a:moveTo>
                  <a:pt x="15473" y="15067"/>
                </a:moveTo>
                <a:lnTo>
                  <a:pt x="15473" y="15067"/>
                </a:lnTo>
                <a:cubicBezTo>
                  <a:pt x="15216" y="15535"/>
                  <a:pt x="14877" y="15822"/>
                  <a:pt x="14441" y="15822"/>
                </a:cubicBezTo>
                <a:cubicBezTo>
                  <a:pt x="14372" y="15822"/>
                  <a:pt x="14300" y="15814"/>
                  <a:pt x="14225" y="15799"/>
                </a:cubicBezTo>
                <a:cubicBezTo>
                  <a:pt x="13927" y="15718"/>
                  <a:pt x="13710" y="15501"/>
                  <a:pt x="13574" y="15203"/>
                </a:cubicBezTo>
                <a:cubicBezTo>
                  <a:pt x="14198" y="15176"/>
                  <a:pt x="14849" y="15121"/>
                  <a:pt x="15473" y="15067"/>
                </a:cubicBezTo>
                <a:close/>
                <a:moveTo>
                  <a:pt x="11296" y="15230"/>
                </a:moveTo>
                <a:lnTo>
                  <a:pt x="11296" y="15230"/>
                </a:lnTo>
                <a:cubicBezTo>
                  <a:pt x="11622" y="15257"/>
                  <a:pt x="11947" y="15257"/>
                  <a:pt x="12273" y="15257"/>
                </a:cubicBezTo>
                <a:cubicBezTo>
                  <a:pt x="12001" y="15582"/>
                  <a:pt x="11676" y="15881"/>
                  <a:pt x="11323" y="16098"/>
                </a:cubicBezTo>
                <a:cubicBezTo>
                  <a:pt x="11296" y="15827"/>
                  <a:pt x="11296" y="15528"/>
                  <a:pt x="11296" y="15230"/>
                </a:cubicBezTo>
                <a:close/>
                <a:moveTo>
                  <a:pt x="6658" y="14687"/>
                </a:moveTo>
                <a:cubicBezTo>
                  <a:pt x="7011" y="14769"/>
                  <a:pt x="7363" y="14850"/>
                  <a:pt x="7743" y="14904"/>
                </a:cubicBezTo>
                <a:cubicBezTo>
                  <a:pt x="7553" y="15474"/>
                  <a:pt x="7390" y="16044"/>
                  <a:pt x="7200" y="16586"/>
                </a:cubicBezTo>
                <a:cubicBezTo>
                  <a:pt x="7038" y="16342"/>
                  <a:pt x="6929" y="15989"/>
                  <a:pt x="6875" y="15745"/>
                </a:cubicBezTo>
                <a:cubicBezTo>
                  <a:pt x="6766" y="15393"/>
                  <a:pt x="6712" y="15040"/>
                  <a:pt x="6658" y="14687"/>
                </a:cubicBezTo>
                <a:close/>
                <a:moveTo>
                  <a:pt x="7960" y="14931"/>
                </a:moveTo>
                <a:cubicBezTo>
                  <a:pt x="8340" y="14986"/>
                  <a:pt x="8719" y="15040"/>
                  <a:pt x="9099" y="15094"/>
                </a:cubicBezTo>
                <a:cubicBezTo>
                  <a:pt x="9180" y="15311"/>
                  <a:pt x="9235" y="15501"/>
                  <a:pt x="9343" y="15664"/>
                </a:cubicBezTo>
                <a:cubicBezTo>
                  <a:pt x="9072" y="16315"/>
                  <a:pt x="8638" y="16939"/>
                  <a:pt x="7933" y="16993"/>
                </a:cubicBezTo>
                <a:cubicBezTo>
                  <a:pt x="7901" y="16996"/>
                  <a:pt x="7871" y="16998"/>
                  <a:pt x="7841" y="16998"/>
                </a:cubicBezTo>
                <a:cubicBezTo>
                  <a:pt x="7640" y="16998"/>
                  <a:pt x="7481" y="16921"/>
                  <a:pt x="7363" y="16803"/>
                </a:cubicBezTo>
                <a:cubicBezTo>
                  <a:pt x="7580" y="16179"/>
                  <a:pt x="7770" y="15555"/>
                  <a:pt x="7960" y="14931"/>
                </a:cubicBezTo>
                <a:close/>
                <a:moveTo>
                  <a:pt x="8416" y="1"/>
                </a:moveTo>
                <a:cubicBezTo>
                  <a:pt x="8367" y="1"/>
                  <a:pt x="8319" y="22"/>
                  <a:pt x="8285" y="68"/>
                </a:cubicBezTo>
                <a:cubicBezTo>
                  <a:pt x="7960" y="610"/>
                  <a:pt x="7824" y="1261"/>
                  <a:pt x="7661" y="1858"/>
                </a:cubicBezTo>
                <a:cubicBezTo>
                  <a:pt x="7363" y="2888"/>
                  <a:pt x="7173" y="3946"/>
                  <a:pt x="6983" y="5004"/>
                </a:cubicBezTo>
                <a:cubicBezTo>
                  <a:pt x="6658" y="6903"/>
                  <a:pt x="6414" y="8829"/>
                  <a:pt x="6278" y="10754"/>
                </a:cubicBezTo>
                <a:cubicBezTo>
                  <a:pt x="6088" y="10809"/>
                  <a:pt x="5898" y="10863"/>
                  <a:pt x="5709" y="10917"/>
                </a:cubicBezTo>
                <a:cubicBezTo>
                  <a:pt x="4352" y="11324"/>
                  <a:pt x="2942" y="11812"/>
                  <a:pt x="1667" y="12490"/>
                </a:cubicBezTo>
                <a:cubicBezTo>
                  <a:pt x="1125" y="12165"/>
                  <a:pt x="636" y="11785"/>
                  <a:pt x="175" y="11378"/>
                </a:cubicBezTo>
                <a:cubicBezTo>
                  <a:pt x="160" y="11368"/>
                  <a:pt x="143" y="11363"/>
                  <a:pt x="127" y="11363"/>
                </a:cubicBezTo>
                <a:cubicBezTo>
                  <a:pt x="59" y="11363"/>
                  <a:pt x="1" y="11443"/>
                  <a:pt x="67" y="11487"/>
                </a:cubicBezTo>
                <a:cubicBezTo>
                  <a:pt x="501" y="11894"/>
                  <a:pt x="989" y="12246"/>
                  <a:pt x="1504" y="12572"/>
                </a:cubicBezTo>
                <a:cubicBezTo>
                  <a:pt x="1125" y="12789"/>
                  <a:pt x="772" y="13006"/>
                  <a:pt x="419" y="13250"/>
                </a:cubicBezTo>
                <a:cubicBezTo>
                  <a:pt x="311" y="13331"/>
                  <a:pt x="311" y="13494"/>
                  <a:pt x="419" y="13575"/>
                </a:cubicBezTo>
                <a:cubicBezTo>
                  <a:pt x="1553" y="14357"/>
                  <a:pt x="2927" y="14576"/>
                  <a:pt x="4296" y="14576"/>
                </a:cubicBezTo>
                <a:cubicBezTo>
                  <a:pt x="4827" y="14576"/>
                  <a:pt x="5356" y="14543"/>
                  <a:pt x="5871" y="14497"/>
                </a:cubicBezTo>
                <a:cubicBezTo>
                  <a:pt x="6007" y="14525"/>
                  <a:pt x="6170" y="14552"/>
                  <a:pt x="6305" y="14606"/>
                </a:cubicBezTo>
                <a:cubicBezTo>
                  <a:pt x="6332" y="14877"/>
                  <a:pt x="6387" y="15176"/>
                  <a:pt x="6441" y="15447"/>
                </a:cubicBezTo>
                <a:cubicBezTo>
                  <a:pt x="6522" y="15989"/>
                  <a:pt x="6685" y="16586"/>
                  <a:pt x="7065" y="16993"/>
                </a:cubicBezTo>
                <a:cubicBezTo>
                  <a:pt x="6766" y="17861"/>
                  <a:pt x="6468" y="18702"/>
                  <a:pt x="6170" y="19543"/>
                </a:cubicBezTo>
                <a:cubicBezTo>
                  <a:pt x="6139" y="19603"/>
                  <a:pt x="6186" y="19639"/>
                  <a:pt x="6237" y="19639"/>
                </a:cubicBezTo>
                <a:cubicBezTo>
                  <a:pt x="6277" y="19639"/>
                  <a:pt x="6321" y="19617"/>
                  <a:pt x="6332" y="19570"/>
                </a:cubicBezTo>
                <a:cubicBezTo>
                  <a:pt x="6631" y="18783"/>
                  <a:pt x="6956" y="17969"/>
                  <a:pt x="7228" y="17156"/>
                </a:cubicBezTo>
                <a:cubicBezTo>
                  <a:pt x="7410" y="17295"/>
                  <a:pt x="7626" y="17354"/>
                  <a:pt x="7848" y="17354"/>
                </a:cubicBezTo>
                <a:cubicBezTo>
                  <a:pt x="8187" y="17354"/>
                  <a:pt x="8538" y="17217"/>
                  <a:pt x="8801" y="17020"/>
                </a:cubicBezTo>
                <a:cubicBezTo>
                  <a:pt x="9153" y="16749"/>
                  <a:pt x="9425" y="16369"/>
                  <a:pt x="9614" y="15935"/>
                </a:cubicBezTo>
                <a:cubicBezTo>
                  <a:pt x="9738" y="16036"/>
                  <a:pt x="9880" y="16095"/>
                  <a:pt x="10045" y="16095"/>
                </a:cubicBezTo>
                <a:cubicBezTo>
                  <a:pt x="10278" y="16095"/>
                  <a:pt x="10556" y="15977"/>
                  <a:pt x="10889" y="15691"/>
                </a:cubicBezTo>
                <a:cubicBezTo>
                  <a:pt x="10999" y="15603"/>
                  <a:pt x="10913" y="15444"/>
                  <a:pt x="10805" y="15444"/>
                </a:cubicBezTo>
                <a:cubicBezTo>
                  <a:pt x="10779" y="15444"/>
                  <a:pt x="10752" y="15453"/>
                  <a:pt x="10726" y="15474"/>
                </a:cubicBezTo>
                <a:cubicBezTo>
                  <a:pt x="10477" y="15646"/>
                  <a:pt x="10263" y="15718"/>
                  <a:pt x="10085" y="15718"/>
                </a:cubicBezTo>
                <a:cubicBezTo>
                  <a:pt x="9954" y="15718"/>
                  <a:pt x="9842" y="15679"/>
                  <a:pt x="9750" y="15610"/>
                </a:cubicBezTo>
                <a:cubicBezTo>
                  <a:pt x="9804" y="15447"/>
                  <a:pt x="9831" y="15311"/>
                  <a:pt x="9886" y="15148"/>
                </a:cubicBezTo>
                <a:cubicBezTo>
                  <a:pt x="10265" y="15176"/>
                  <a:pt x="10618" y="15203"/>
                  <a:pt x="10998" y="15230"/>
                </a:cubicBezTo>
                <a:cubicBezTo>
                  <a:pt x="10971" y="15610"/>
                  <a:pt x="10998" y="15989"/>
                  <a:pt x="11025" y="16396"/>
                </a:cubicBezTo>
                <a:cubicBezTo>
                  <a:pt x="11049" y="16494"/>
                  <a:pt x="11140" y="16702"/>
                  <a:pt x="11237" y="16702"/>
                </a:cubicBezTo>
                <a:cubicBezTo>
                  <a:pt x="11248" y="16702"/>
                  <a:pt x="11258" y="16700"/>
                  <a:pt x="11269" y="16695"/>
                </a:cubicBezTo>
                <a:cubicBezTo>
                  <a:pt x="11839" y="16369"/>
                  <a:pt x="12327" y="15962"/>
                  <a:pt x="12707" y="15555"/>
                </a:cubicBezTo>
                <a:lnTo>
                  <a:pt x="12761" y="15555"/>
                </a:lnTo>
                <a:cubicBezTo>
                  <a:pt x="12924" y="15555"/>
                  <a:pt x="13059" y="15393"/>
                  <a:pt x="13222" y="15365"/>
                </a:cubicBezTo>
                <a:cubicBezTo>
                  <a:pt x="13412" y="15799"/>
                  <a:pt x="13683" y="16071"/>
                  <a:pt x="14117" y="16206"/>
                </a:cubicBezTo>
                <a:cubicBezTo>
                  <a:pt x="14247" y="16248"/>
                  <a:pt x="14368" y="16267"/>
                  <a:pt x="14481" y="16267"/>
                </a:cubicBezTo>
                <a:cubicBezTo>
                  <a:pt x="15104" y="16267"/>
                  <a:pt x="15496" y="15687"/>
                  <a:pt x="15772" y="15067"/>
                </a:cubicBezTo>
                <a:cubicBezTo>
                  <a:pt x="15907" y="15040"/>
                  <a:pt x="16043" y="15013"/>
                  <a:pt x="16206" y="14986"/>
                </a:cubicBezTo>
                <a:lnTo>
                  <a:pt x="16260" y="15067"/>
                </a:lnTo>
                <a:cubicBezTo>
                  <a:pt x="16284" y="15099"/>
                  <a:pt x="16314" y="15112"/>
                  <a:pt x="16344" y="15112"/>
                </a:cubicBezTo>
                <a:cubicBezTo>
                  <a:pt x="16416" y="15112"/>
                  <a:pt x="16480" y="15035"/>
                  <a:pt x="16423" y="14959"/>
                </a:cubicBezTo>
                <a:cubicBezTo>
                  <a:pt x="16423" y="14959"/>
                  <a:pt x="16423" y="14931"/>
                  <a:pt x="16423" y="14931"/>
                </a:cubicBezTo>
                <a:cubicBezTo>
                  <a:pt x="17128" y="14823"/>
                  <a:pt x="17833" y="14687"/>
                  <a:pt x="18538" y="14525"/>
                </a:cubicBezTo>
                <a:lnTo>
                  <a:pt x="18538" y="14525"/>
                </a:lnTo>
                <a:cubicBezTo>
                  <a:pt x="18430" y="14796"/>
                  <a:pt x="18294" y="15094"/>
                  <a:pt x="18186" y="15365"/>
                </a:cubicBezTo>
                <a:cubicBezTo>
                  <a:pt x="18149" y="15457"/>
                  <a:pt x="18249" y="15524"/>
                  <a:pt x="18334" y="15524"/>
                </a:cubicBezTo>
                <a:cubicBezTo>
                  <a:pt x="18375" y="15524"/>
                  <a:pt x="18412" y="15509"/>
                  <a:pt x="18430" y="15474"/>
                </a:cubicBezTo>
                <a:cubicBezTo>
                  <a:pt x="18620" y="15121"/>
                  <a:pt x="18782" y="14769"/>
                  <a:pt x="18945" y="14416"/>
                </a:cubicBezTo>
                <a:cubicBezTo>
                  <a:pt x="21359" y="13792"/>
                  <a:pt x="23692" y="12734"/>
                  <a:pt x="25563" y="11161"/>
                </a:cubicBezTo>
                <a:cubicBezTo>
                  <a:pt x="25645" y="11080"/>
                  <a:pt x="25617" y="10971"/>
                  <a:pt x="25536" y="10917"/>
                </a:cubicBezTo>
                <a:cubicBezTo>
                  <a:pt x="24017" y="9832"/>
                  <a:pt x="22119" y="9480"/>
                  <a:pt x="20328" y="9290"/>
                </a:cubicBezTo>
                <a:cubicBezTo>
                  <a:pt x="19813" y="9235"/>
                  <a:pt x="19325" y="9208"/>
                  <a:pt x="18837" y="9181"/>
                </a:cubicBezTo>
                <a:cubicBezTo>
                  <a:pt x="18891" y="9100"/>
                  <a:pt x="18945" y="9018"/>
                  <a:pt x="18999" y="8964"/>
                </a:cubicBezTo>
                <a:cubicBezTo>
                  <a:pt x="19083" y="8860"/>
                  <a:pt x="19005" y="8739"/>
                  <a:pt x="18916" y="8739"/>
                </a:cubicBezTo>
                <a:cubicBezTo>
                  <a:pt x="18889" y="8739"/>
                  <a:pt x="18861" y="8750"/>
                  <a:pt x="18837" y="8774"/>
                </a:cubicBezTo>
                <a:cubicBezTo>
                  <a:pt x="18728" y="8910"/>
                  <a:pt x="18620" y="9046"/>
                  <a:pt x="18511" y="9181"/>
                </a:cubicBezTo>
                <a:cubicBezTo>
                  <a:pt x="18172" y="9168"/>
                  <a:pt x="17826" y="9161"/>
                  <a:pt x="17477" y="9161"/>
                </a:cubicBezTo>
                <a:cubicBezTo>
                  <a:pt x="17128" y="9161"/>
                  <a:pt x="16775" y="9168"/>
                  <a:pt x="16423" y="9181"/>
                </a:cubicBezTo>
                <a:cubicBezTo>
                  <a:pt x="16395" y="9168"/>
                  <a:pt x="16368" y="9161"/>
                  <a:pt x="16341" y="9161"/>
                </a:cubicBezTo>
                <a:cubicBezTo>
                  <a:pt x="16314" y="9161"/>
                  <a:pt x="16287" y="9168"/>
                  <a:pt x="16260" y="9181"/>
                </a:cubicBezTo>
                <a:cubicBezTo>
                  <a:pt x="15636" y="9208"/>
                  <a:pt x="14985" y="9263"/>
                  <a:pt x="14361" y="9317"/>
                </a:cubicBezTo>
                <a:cubicBezTo>
                  <a:pt x="14361" y="9100"/>
                  <a:pt x="14334" y="8883"/>
                  <a:pt x="14334" y="8666"/>
                </a:cubicBezTo>
                <a:cubicBezTo>
                  <a:pt x="14317" y="8567"/>
                  <a:pt x="14240" y="8508"/>
                  <a:pt x="14164" y="8508"/>
                </a:cubicBezTo>
                <a:cubicBezTo>
                  <a:pt x="14115" y="8508"/>
                  <a:pt x="14067" y="8532"/>
                  <a:pt x="14036" y="8584"/>
                </a:cubicBezTo>
                <a:cubicBezTo>
                  <a:pt x="13873" y="8829"/>
                  <a:pt x="13764" y="9100"/>
                  <a:pt x="13656" y="9371"/>
                </a:cubicBezTo>
                <a:cubicBezTo>
                  <a:pt x="13412" y="9398"/>
                  <a:pt x="13168" y="9425"/>
                  <a:pt x="12924" y="9452"/>
                </a:cubicBezTo>
                <a:cubicBezTo>
                  <a:pt x="12083" y="9561"/>
                  <a:pt x="11242" y="9669"/>
                  <a:pt x="10401" y="9832"/>
                </a:cubicBezTo>
                <a:cubicBezTo>
                  <a:pt x="10374" y="9154"/>
                  <a:pt x="10320" y="8476"/>
                  <a:pt x="10157" y="7825"/>
                </a:cubicBezTo>
                <a:cubicBezTo>
                  <a:pt x="10142" y="7751"/>
                  <a:pt x="10078" y="7709"/>
                  <a:pt x="10010" y="7709"/>
                </a:cubicBezTo>
                <a:cubicBezTo>
                  <a:pt x="9954" y="7709"/>
                  <a:pt x="9895" y="7737"/>
                  <a:pt x="9859" y="7798"/>
                </a:cubicBezTo>
                <a:cubicBezTo>
                  <a:pt x="9506" y="8476"/>
                  <a:pt x="9370" y="9290"/>
                  <a:pt x="9208" y="10049"/>
                </a:cubicBezTo>
                <a:lnTo>
                  <a:pt x="9126" y="10049"/>
                </a:lnTo>
                <a:cubicBezTo>
                  <a:pt x="9696" y="6713"/>
                  <a:pt x="9696" y="3322"/>
                  <a:pt x="8584" y="122"/>
                </a:cubicBezTo>
                <a:cubicBezTo>
                  <a:pt x="8552" y="43"/>
                  <a:pt x="8484" y="1"/>
                  <a:pt x="8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5" name="Google Shape;1665;p42"/>
          <p:cNvCxnSpPr/>
          <p:nvPr/>
        </p:nvCxnSpPr>
        <p:spPr>
          <a:xfrm>
            <a:off x="2140125" y="4285591"/>
            <a:ext cx="1278300" cy="0"/>
          </a:xfrm>
          <a:prstGeom prst="straightConnector1">
            <a:avLst/>
          </a:prstGeom>
          <a:noFill/>
          <a:ln cap="flat" cmpd="sng" w="19050">
            <a:solidFill>
              <a:schemeClr val="dk2"/>
            </a:solidFill>
            <a:prstDash val="solid"/>
            <a:round/>
            <a:headEnd len="med" w="med" type="none"/>
            <a:tailEnd len="med" w="med" type="none"/>
          </a:ln>
        </p:spPr>
      </p:cxnSp>
      <p:cxnSp>
        <p:nvCxnSpPr>
          <p:cNvPr id="1666" name="Google Shape;1666;p42"/>
          <p:cNvCxnSpPr/>
          <p:nvPr/>
        </p:nvCxnSpPr>
        <p:spPr>
          <a:xfrm>
            <a:off x="5725225" y="4285591"/>
            <a:ext cx="1278300" cy="0"/>
          </a:xfrm>
          <a:prstGeom prst="straightConnector1">
            <a:avLst/>
          </a:prstGeom>
          <a:noFill/>
          <a:ln cap="flat" cmpd="sng" w="19050">
            <a:solidFill>
              <a:schemeClr val="dk2"/>
            </a:solidFill>
            <a:prstDash val="solid"/>
            <a:round/>
            <a:headEnd len="med" w="med" type="none"/>
            <a:tailEnd len="med" w="med" type="none"/>
          </a:ln>
        </p:spPr>
      </p:cxnSp>
      <p:grpSp>
        <p:nvGrpSpPr>
          <p:cNvPr id="1667" name="Google Shape;1667;p42"/>
          <p:cNvGrpSpPr/>
          <p:nvPr/>
        </p:nvGrpSpPr>
        <p:grpSpPr>
          <a:xfrm>
            <a:off x="3932683" y="3758078"/>
            <a:ext cx="1278278" cy="821674"/>
            <a:chOff x="3864288" y="3473986"/>
            <a:chExt cx="1425377" cy="916229"/>
          </a:xfrm>
        </p:grpSpPr>
        <p:sp>
          <p:nvSpPr>
            <p:cNvPr id="1668" name="Google Shape;1668;p42"/>
            <p:cNvSpPr/>
            <p:nvPr/>
          </p:nvSpPr>
          <p:spPr>
            <a:xfrm>
              <a:off x="4914981" y="3866109"/>
              <a:ext cx="374684" cy="228051"/>
            </a:xfrm>
            <a:custGeom>
              <a:rect b="b" l="l" r="r" t="t"/>
              <a:pathLst>
                <a:path extrusionOk="0" h="11781" w="19356">
                  <a:moveTo>
                    <a:pt x="1" y="1"/>
                  </a:moveTo>
                  <a:lnTo>
                    <a:pt x="1" y="11781"/>
                  </a:lnTo>
                  <a:lnTo>
                    <a:pt x="19355" y="11781"/>
                  </a:lnTo>
                  <a:lnTo>
                    <a:pt x="14208" y="5901"/>
                  </a:lnTo>
                  <a:lnTo>
                    <a:pt x="193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2"/>
            <p:cNvSpPr/>
            <p:nvPr/>
          </p:nvSpPr>
          <p:spPr>
            <a:xfrm>
              <a:off x="4758233" y="3961701"/>
              <a:ext cx="300545" cy="132463"/>
            </a:xfrm>
            <a:custGeom>
              <a:rect b="b" l="l" r="r" t="t"/>
              <a:pathLst>
                <a:path extrusionOk="0" fill="none" h="6843" w="15526">
                  <a:moveTo>
                    <a:pt x="8098" y="6843"/>
                  </a:moveTo>
                  <a:lnTo>
                    <a:pt x="15526" y="3328"/>
                  </a:lnTo>
                  <a:lnTo>
                    <a:pt x="0"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2"/>
            <p:cNvSpPr/>
            <p:nvPr/>
          </p:nvSpPr>
          <p:spPr>
            <a:xfrm>
              <a:off x="3864288" y="3866109"/>
              <a:ext cx="374258" cy="228051"/>
            </a:xfrm>
            <a:custGeom>
              <a:rect b="b" l="l" r="r" t="t"/>
              <a:pathLst>
                <a:path extrusionOk="0" h="11781" w="19334">
                  <a:moveTo>
                    <a:pt x="0" y="1"/>
                  </a:moveTo>
                  <a:lnTo>
                    <a:pt x="5147" y="5901"/>
                  </a:lnTo>
                  <a:lnTo>
                    <a:pt x="0" y="11781"/>
                  </a:lnTo>
                  <a:lnTo>
                    <a:pt x="19333" y="11781"/>
                  </a:lnTo>
                  <a:lnTo>
                    <a:pt x="193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2"/>
            <p:cNvSpPr/>
            <p:nvPr/>
          </p:nvSpPr>
          <p:spPr>
            <a:xfrm>
              <a:off x="4091114" y="3961701"/>
              <a:ext cx="383569" cy="132463"/>
            </a:xfrm>
            <a:custGeom>
              <a:rect b="b" l="l" r="r" t="t"/>
              <a:pathLst>
                <a:path extrusionOk="0" fill="none" h="6843" w="19815">
                  <a:moveTo>
                    <a:pt x="7428" y="6843"/>
                  </a:moveTo>
                  <a:lnTo>
                    <a:pt x="0" y="3328"/>
                  </a:lnTo>
                  <a:lnTo>
                    <a:pt x="19815" y="1"/>
                  </a:lnTo>
                  <a:close/>
                </a:path>
              </a:pathLst>
            </a:custGeom>
            <a:solidFill>
              <a:schemeClr val="lt2"/>
            </a:solidFill>
            <a:ln cap="rnd" cmpd="sng" w="261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2"/>
            <p:cNvSpPr/>
            <p:nvPr/>
          </p:nvSpPr>
          <p:spPr>
            <a:xfrm>
              <a:off x="4236110" y="3473986"/>
              <a:ext cx="681694" cy="916229"/>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2"/>
            <p:cNvSpPr/>
            <p:nvPr/>
          </p:nvSpPr>
          <p:spPr>
            <a:xfrm>
              <a:off x="4389000" y="3906175"/>
              <a:ext cx="375931" cy="332152"/>
            </a:xfrm>
            <a:custGeom>
              <a:rect b="b" l="l" r="r" t="t"/>
              <a:pathLst>
                <a:path extrusionOk="0" h="47332" w="35216">
                  <a:moveTo>
                    <a:pt x="17108" y="0"/>
                  </a:moveTo>
                  <a:cubicBezTo>
                    <a:pt x="6596" y="0"/>
                    <a:pt x="1" y="3288"/>
                    <a:pt x="1" y="3288"/>
                  </a:cubicBezTo>
                  <a:lnTo>
                    <a:pt x="1" y="32246"/>
                  </a:lnTo>
                  <a:lnTo>
                    <a:pt x="64" y="32309"/>
                  </a:lnTo>
                  <a:lnTo>
                    <a:pt x="1" y="32371"/>
                  </a:lnTo>
                  <a:cubicBezTo>
                    <a:pt x="1" y="32371"/>
                    <a:pt x="2888" y="40448"/>
                    <a:pt x="17514" y="47248"/>
                  </a:cubicBezTo>
                  <a:lnTo>
                    <a:pt x="17514" y="47332"/>
                  </a:lnTo>
                  <a:cubicBezTo>
                    <a:pt x="17535" y="47332"/>
                    <a:pt x="17577" y="47311"/>
                    <a:pt x="17598" y="47290"/>
                  </a:cubicBezTo>
                  <a:cubicBezTo>
                    <a:pt x="17640" y="47311"/>
                    <a:pt x="17660" y="47332"/>
                    <a:pt x="17702" y="47332"/>
                  </a:cubicBezTo>
                  <a:lnTo>
                    <a:pt x="17702" y="47248"/>
                  </a:lnTo>
                  <a:cubicBezTo>
                    <a:pt x="32328" y="40448"/>
                    <a:pt x="35215" y="32371"/>
                    <a:pt x="35215" y="32371"/>
                  </a:cubicBezTo>
                  <a:lnTo>
                    <a:pt x="35153" y="32309"/>
                  </a:lnTo>
                  <a:lnTo>
                    <a:pt x="35215" y="32267"/>
                  </a:lnTo>
                  <a:lnTo>
                    <a:pt x="35215" y="3288"/>
                  </a:lnTo>
                  <a:cubicBezTo>
                    <a:pt x="35215" y="3288"/>
                    <a:pt x="28620" y="0"/>
                    <a:pt x="18088" y="0"/>
                  </a:cubicBezTo>
                  <a:cubicBezTo>
                    <a:pt x="17926" y="0"/>
                    <a:pt x="17762" y="1"/>
                    <a:pt x="17598" y="3"/>
                  </a:cubicBezTo>
                  <a:cubicBezTo>
                    <a:pt x="17434" y="1"/>
                    <a:pt x="17270" y="0"/>
                    <a:pt x="17108" y="0"/>
                  </a:cubicBezTo>
                  <a:close/>
                </a:path>
              </a:pathLst>
            </a:custGeom>
            <a:no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2"/>
            <p:cNvSpPr/>
            <p:nvPr/>
          </p:nvSpPr>
          <p:spPr>
            <a:xfrm>
              <a:off x="4080989" y="3780642"/>
              <a:ext cx="987871" cy="250331"/>
            </a:xfrm>
            <a:custGeom>
              <a:rect b="b" l="l" r="r" t="t"/>
              <a:pathLst>
                <a:path extrusionOk="0" h="12932" w="51033">
                  <a:moveTo>
                    <a:pt x="0" y="1"/>
                  </a:moveTo>
                  <a:lnTo>
                    <a:pt x="0" y="12932"/>
                  </a:lnTo>
                  <a:lnTo>
                    <a:pt x="51033" y="12932"/>
                  </a:lnTo>
                  <a:lnTo>
                    <a:pt x="510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5" name="Google Shape;1675;p42"/>
            <p:cNvGrpSpPr/>
            <p:nvPr/>
          </p:nvGrpSpPr>
          <p:grpSpPr>
            <a:xfrm>
              <a:off x="4135564" y="3864347"/>
              <a:ext cx="448804" cy="87109"/>
              <a:chOff x="10546300" y="3782475"/>
              <a:chExt cx="579625" cy="112500"/>
            </a:xfrm>
          </p:grpSpPr>
          <p:sp>
            <p:nvSpPr>
              <p:cNvPr id="1676" name="Google Shape;1676;p42"/>
              <p:cNvSpPr/>
              <p:nvPr/>
            </p:nvSpPr>
            <p:spPr>
              <a:xfrm>
                <a:off x="10546300" y="3782475"/>
                <a:ext cx="70125" cy="111975"/>
              </a:xfrm>
              <a:custGeom>
                <a:rect b="b" l="l" r="r" t="t"/>
                <a:pathLst>
                  <a:path extrusionOk="0" h="4479" w="2805">
                    <a:moveTo>
                      <a:pt x="1319" y="712"/>
                    </a:moveTo>
                    <a:cubicBezTo>
                      <a:pt x="1737" y="712"/>
                      <a:pt x="1947" y="922"/>
                      <a:pt x="1947" y="1340"/>
                    </a:cubicBezTo>
                    <a:cubicBezTo>
                      <a:pt x="1947" y="1780"/>
                      <a:pt x="1737" y="1989"/>
                      <a:pt x="1319" y="1989"/>
                    </a:cubicBezTo>
                    <a:lnTo>
                      <a:pt x="859" y="1989"/>
                    </a:lnTo>
                    <a:lnTo>
                      <a:pt x="859" y="712"/>
                    </a:lnTo>
                    <a:close/>
                    <a:moveTo>
                      <a:pt x="1" y="1"/>
                    </a:moveTo>
                    <a:lnTo>
                      <a:pt x="1" y="4479"/>
                    </a:lnTo>
                    <a:lnTo>
                      <a:pt x="859" y="4479"/>
                    </a:lnTo>
                    <a:lnTo>
                      <a:pt x="859" y="2679"/>
                    </a:lnTo>
                    <a:lnTo>
                      <a:pt x="1235" y="2679"/>
                    </a:lnTo>
                    <a:cubicBezTo>
                      <a:pt x="1779" y="2679"/>
                      <a:pt x="2177" y="2575"/>
                      <a:pt x="2428" y="2344"/>
                    </a:cubicBezTo>
                    <a:cubicBezTo>
                      <a:pt x="2679" y="2093"/>
                      <a:pt x="2805" y="1780"/>
                      <a:pt x="2805" y="1340"/>
                    </a:cubicBezTo>
                    <a:cubicBezTo>
                      <a:pt x="2805" y="922"/>
                      <a:pt x="2679" y="587"/>
                      <a:pt x="2428" y="357"/>
                    </a:cubicBezTo>
                    <a:cubicBezTo>
                      <a:pt x="2177" y="127"/>
                      <a:pt x="1779"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2"/>
              <p:cNvSpPr/>
              <p:nvPr/>
            </p:nvSpPr>
            <p:spPr>
              <a:xfrm>
                <a:off x="10631575" y="3782475"/>
                <a:ext cx="73250" cy="111975"/>
              </a:xfrm>
              <a:custGeom>
                <a:rect b="b" l="l" r="r" t="t"/>
                <a:pathLst>
                  <a:path extrusionOk="0" h="4479" w="2930">
                    <a:moveTo>
                      <a:pt x="1298" y="712"/>
                    </a:moveTo>
                    <a:cubicBezTo>
                      <a:pt x="1486" y="712"/>
                      <a:pt x="1632" y="775"/>
                      <a:pt x="1737" y="859"/>
                    </a:cubicBezTo>
                    <a:cubicBezTo>
                      <a:pt x="1842" y="963"/>
                      <a:pt x="1904" y="1110"/>
                      <a:pt x="1904" y="1340"/>
                    </a:cubicBezTo>
                    <a:cubicBezTo>
                      <a:pt x="1904" y="1549"/>
                      <a:pt x="1842" y="1717"/>
                      <a:pt x="1737" y="1800"/>
                    </a:cubicBezTo>
                    <a:cubicBezTo>
                      <a:pt x="1632" y="1905"/>
                      <a:pt x="1486" y="1947"/>
                      <a:pt x="1298" y="1947"/>
                    </a:cubicBezTo>
                    <a:lnTo>
                      <a:pt x="858" y="1947"/>
                    </a:lnTo>
                    <a:lnTo>
                      <a:pt x="858" y="712"/>
                    </a:lnTo>
                    <a:close/>
                    <a:moveTo>
                      <a:pt x="0" y="1"/>
                    </a:moveTo>
                    <a:lnTo>
                      <a:pt x="0" y="4479"/>
                    </a:lnTo>
                    <a:lnTo>
                      <a:pt x="858" y="4479"/>
                    </a:lnTo>
                    <a:lnTo>
                      <a:pt x="858" y="2658"/>
                    </a:lnTo>
                    <a:lnTo>
                      <a:pt x="1256" y="2658"/>
                    </a:lnTo>
                    <a:lnTo>
                      <a:pt x="2009" y="4479"/>
                    </a:lnTo>
                    <a:lnTo>
                      <a:pt x="2930" y="4479"/>
                    </a:lnTo>
                    <a:lnTo>
                      <a:pt x="2072" y="2491"/>
                    </a:lnTo>
                    <a:cubicBezTo>
                      <a:pt x="2323" y="2407"/>
                      <a:pt x="2490" y="2261"/>
                      <a:pt x="2595" y="2052"/>
                    </a:cubicBezTo>
                    <a:cubicBezTo>
                      <a:pt x="2699" y="1863"/>
                      <a:pt x="2762" y="1633"/>
                      <a:pt x="2762" y="1340"/>
                    </a:cubicBezTo>
                    <a:cubicBezTo>
                      <a:pt x="2762" y="922"/>
                      <a:pt x="2637" y="587"/>
                      <a:pt x="2386" y="357"/>
                    </a:cubicBezTo>
                    <a:cubicBezTo>
                      <a:pt x="2135" y="127"/>
                      <a:pt x="1758" y="1"/>
                      <a:pt x="1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2"/>
              <p:cNvSpPr/>
              <p:nvPr/>
            </p:nvSpPr>
            <p:spPr>
              <a:xfrm>
                <a:off x="10718925" y="3782475"/>
                <a:ext cx="21475" cy="111975"/>
              </a:xfrm>
              <a:custGeom>
                <a:rect b="b" l="l" r="r" t="t"/>
                <a:pathLst>
                  <a:path extrusionOk="0" h="4479" w="859">
                    <a:moveTo>
                      <a:pt x="1" y="1"/>
                    </a:moveTo>
                    <a:lnTo>
                      <a:pt x="1" y="4479"/>
                    </a:lnTo>
                    <a:lnTo>
                      <a:pt x="858" y="4479"/>
                    </a:lnTo>
                    <a:lnTo>
                      <a:pt x="8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2"/>
              <p:cNvSpPr/>
              <p:nvPr/>
            </p:nvSpPr>
            <p:spPr>
              <a:xfrm>
                <a:off x="10762350" y="3782475"/>
                <a:ext cx="98875" cy="111975"/>
              </a:xfrm>
              <a:custGeom>
                <a:rect b="b" l="l" r="r" t="t"/>
                <a:pathLst>
                  <a:path extrusionOk="0" h="4479" w="3955">
                    <a:moveTo>
                      <a:pt x="0" y="1"/>
                    </a:moveTo>
                    <a:lnTo>
                      <a:pt x="0" y="4479"/>
                    </a:lnTo>
                    <a:lnTo>
                      <a:pt x="712" y="4479"/>
                    </a:lnTo>
                    <a:lnTo>
                      <a:pt x="712" y="963"/>
                    </a:lnTo>
                    <a:lnTo>
                      <a:pt x="733" y="963"/>
                    </a:lnTo>
                    <a:lnTo>
                      <a:pt x="1653" y="4479"/>
                    </a:lnTo>
                    <a:lnTo>
                      <a:pt x="2281" y="4479"/>
                    </a:lnTo>
                    <a:lnTo>
                      <a:pt x="3202" y="963"/>
                    </a:lnTo>
                    <a:lnTo>
                      <a:pt x="3222" y="963"/>
                    </a:lnTo>
                    <a:lnTo>
                      <a:pt x="3222" y="4479"/>
                    </a:lnTo>
                    <a:lnTo>
                      <a:pt x="3955" y="4479"/>
                    </a:lnTo>
                    <a:lnTo>
                      <a:pt x="3955" y="1"/>
                    </a:lnTo>
                    <a:lnTo>
                      <a:pt x="2741" y="1"/>
                    </a:lnTo>
                    <a:lnTo>
                      <a:pt x="1967" y="2951"/>
                    </a:lnTo>
                    <a:lnTo>
                      <a:pt x="1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2"/>
              <p:cNvSpPr/>
              <p:nvPr/>
            </p:nvSpPr>
            <p:spPr>
              <a:xfrm>
                <a:off x="10873750" y="3782475"/>
                <a:ext cx="82675" cy="111975"/>
              </a:xfrm>
              <a:custGeom>
                <a:rect b="b" l="l" r="r" t="t"/>
                <a:pathLst>
                  <a:path extrusionOk="0" h="4479" w="3307">
                    <a:moveTo>
                      <a:pt x="1654" y="984"/>
                    </a:moveTo>
                    <a:lnTo>
                      <a:pt x="2072" y="2784"/>
                    </a:lnTo>
                    <a:lnTo>
                      <a:pt x="1235" y="2784"/>
                    </a:lnTo>
                    <a:lnTo>
                      <a:pt x="1654" y="984"/>
                    </a:lnTo>
                    <a:close/>
                    <a:moveTo>
                      <a:pt x="1110" y="1"/>
                    </a:moveTo>
                    <a:lnTo>
                      <a:pt x="1" y="4479"/>
                    </a:lnTo>
                    <a:lnTo>
                      <a:pt x="838" y="4479"/>
                    </a:lnTo>
                    <a:lnTo>
                      <a:pt x="1068" y="3537"/>
                    </a:lnTo>
                    <a:lnTo>
                      <a:pt x="2261" y="3537"/>
                    </a:lnTo>
                    <a:lnTo>
                      <a:pt x="2470" y="4479"/>
                    </a:lnTo>
                    <a:lnTo>
                      <a:pt x="3307" y="4479"/>
                    </a:lnTo>
                    <a:lnTo>
                      <a:pt x="22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2"/>
              <p:cNvSpPr/>
              <p:nvPr/>
            </p:nvSpPr>
            <p:spPr>
              <a:xfrm>
                <a:off x="10967400" y="3782475"/>
                <a:ext cx="73250" cy="111975"/>
              </a:xfrm>
              <a:custGeom>
                <a:rect b="b" l="l" r="r" t="t"/>
                <a:pathLst>
                  <a:path extrusionOk="0" h="4479" w="2930">
                    <a:moveTo>
                      <a:pt x="1318" y="712"/>
                    </a:moveTo>
                    <a:cubicBezTo>
                      <a:pt x="1507" y="712"/>
                      <a:pt x="1653" y="775"/>
                      <a:pt x="1758" y="859"/>
                    </a:cubicBezTo>
                    <a:cubicBezTo>
                      <a:pt x="1863" y="963"/>
                      <a:pt x="1925" y="1110"/>
                      <a:pt x="1925" y="1340"/>
                    </a:cubicBezTo>
                    <a:cubicBezTo>
                      <a:pt x="1925" y="1549"/>
                      <a:pt x="1863" y="1717"/>
                      <a:pt x="1758" y="1800"/>
                    </a:cubicBezTo>
                    <a:cubicBezTo>
                      <a:pt x="1653" y="1905"/>
                      <a:pt x="1507" y="1947"/>
                      <a:pt x="1318" y="1947"/>
                    </a:cubicBezTo>
                    <a:lnTo>
                      <a:pt x="879" y="1947"/>
                    </a:lnTo>
                    <a:lnTo>
                      <a:pt x="879" y="712"/>
                    </a:lnTo>
                    <a:close/>
                    <a:moveTo>
                      <a:pt x="0" y="1"/>
                    </a:moveTo>
                    <a:lnTo>
                      <a:pt x="0" y="4479"/>
                    </a:lnTo>
                    <a:lnTo>
                      <a:pt x="858" y="4479"/>
                    </a:lnTo>
                    <a:lnTo>
                      <a:pt x="858" y="2658"/>
                    </a:lnTo>
                    <a:lnTo>
                      <a:pt x="1277" y="2658"/>
                    </a:lnTo>
                    <a:lnTo>
                      <a:pt x="2030" y="4479"/>
                    </a:lnTo>
                    <a:lnTo>
                      <a:pt x="2930" y="4479"/>
                    </a:lnTo>
                    <a:lnTo>
                      <a:pt x="2093" y="2491"/>
                    </a:lnTo>
                    <a:cubicBezTo>
                      <a:pt x="2344" y="2407"/>
                      <a:pt x="2511" y="2261"/>
                      <a:pt x="2616" y="2052"/>
                    </a:cubicBezTo>
                    <a:cubicBezTo>
                      <a:pt x="2720" y="1863"/>
                      <a:pt x="2762" y="1633"/>
                      <a:pt x="2762" y="1340"/>
                    </a:cubicBezTo>
                    <a:cubicBezTo>
                      <a:pt x="2762" y="922"/>
                      <a:pt x="2637" y="587"/>
                      <a:pt x="2407" y="357"/>
                    </a:cubicBezTo>
                    <a:cubicBezTo>
                      <a:pt x="2155" y="127"/>
                      <a:pt x="1758" y="1"/>
                      <a:pt x="12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2"/>
              <p:cNvSpPr/>
              <p:nvPr/>
            </p:nvSpPr>
            <p:spPr>
              <a:xfrm>
                <a:off x="11043250" y="3782475"/>
                <a:ext cx="82675" cy="112500"/>
              </a:xfrm>
              <a:custGeom>
                <a:rect b="b" l="l" r="r" t="t"/>
                <a:pathLst>
                  <a:path extrusionOk="0" h="4500" w="3307">
                    <a:moveTo>
                      <a:pt x="0" y="1"/>
                    </a:moveTo>
                    <a:lnTo>
                      <a:pt x="1235" y="2679"/>
                    </a:lnTo>
                    <a:lnTo>
                      <a:pt x="1235" y="4500"/>
                    </a:lnTo>
                    <a:lnTo>
                      <a:pt x="2093" y="4500"/>
                    </a:lnTo>
                    <a:lnTo>
                      <a:pt x="2093" y="2679"/>
                    </a:lnTo>
                    <a:lnTo>
                      <a:pt x="3306" y="1"/>
                    </a:lnTo>
                    <a:lnTo>
                      <a:pt x="2406" y="1"/>
                    </a:lnTo>
                    <a:lnTo>
                      <a:pt x="1674" y="1821"/>
                    </a:lnTo>
                    <a:lnTo>
                      <a:pt x="9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 name="Google Shape;1683;p42"/>
            <p:cNvGrpSpPr/>
            <p:nvPr/>
          </p:nvGrpSpPr>
          <p:grpSpPr>
            <a:xfrm>
              <a:off x="4623218" y="3863147"/>
              <a:ext cx="387227" cy="89122"/>
              <a:chOff x="11176100" y="3780925"/>
              <a:chExt cx="500100" cy="115100"/>
            </a:xfrm>
          </p:grpSpPr>
          <p:sp>
            <p:nvSpPr>
              <p:cNvPr id="1684" name="Google Shape;1684;p42"/>
              <p:cNvSpPr/>
              <p:nvPr/>
            </p:nvSpPr>
            <p:spPr>
              <a:xfrm>
                <a:off x="11176100" y="3780925"/>
                <a:ext cx="72225" cy="115100"/>
              </a:xfrm>
              <a:custGeom>
                <a:rect b="b" l="l" r="r" t="t"/>
                <a:pathLst>
                  <a:path extrusionOk="0" h="4604" w="2889">
                    <a:moveTo>
                      <a:pt x="1465" y="0"/>
                    </a:moveTo>
                    <a:cubicBezTo>
                      <a:pt x="1026" y="0"/>
                      <a:pt x="691" y="126"/>
                      <a:pt x="461" y="335"/>
                    </a:cubicBezTo>
                    <a:cubicBezTo>
                      <a:pt x="231" y="565"/>
                      <a:pt x="126" y="879"/>
                      <a:pt x="126" y="1256"/>
                    </a:cubicBezTo>
                    <a:cubicBezTo>
                      <a:pt x="126" y="1465"/>
                      <a:pt x="168" y="1653"/>
                      <a:pt x="273" y="1800"/>
                    </a:cubicBezTo>
                    <a:cubicBezTo>
                      <a:pt x="357" y="1946"/>
                      <a:pt x="482" y="2072"/>
                      <a:pt x="608" y="2176"/>
                    </a:cubicBezTo>
                    <a:cubicBezTo>
                      <a:pt x="754" y="2281"/>
                      <a:pt x="901" y="2386"/>
                      <a:pt x="1068" y="2469"/>
                    </a:cubicBezTo>
                    <a:cubicBezTo>
                      <a:pt x="1235" y="2553"/>
                      <a:pt x="1403" y="2637"/>
                      <a:pt x="1528" y="2720"/>
                    </a:cubicBezTo>
                    <a:cubicBezTo>
                      <a:pt x="1675" y="2804"/>
                      <a:pt x="1800" y="2909"/>
                      <a:pt x="1884" y="3013"/>
                    </a:cubicBezTo>
                    <a:cubicBezTo>
                      <a:pt x="1989" y="3118"/>
                      <a:pt x="2030" y="3222"/>
                      <a:pt x="2030" y="3369"/>
                    </a:cubicBezTo>
                    <a:cubicBezTo>
                      <a:pt x="2030" y="3536"/>
                      <a:pt x="1989" y="3662"/>
                      <a:pt x="1884" y="3766"/>
                    </a:cubicBezTo>
                    <a:cubicBezTo>
                      <a:pt x="1779" y="3850"/>
                      <a:pt x="1654" y="3913"/>
                      <a:pt x="1507" y="3913"/>
                    </a:cubicBezTo>
                    <a:cubicBezTo>
                      <a:pt x="1445" y="3913"/>
                      <a:pt x="1382" y="3892"/>
                      <a:pt x="1298" y="3871"/>
                    </a:cubicBezTo>
                    <a:cubicBezTo>
                      <a:pt x="1235" y="3850"/>
                      <a:pt x="1173" y="3808"/>
                      <a:pt x="1110" y="3746"/>
                    </a:cubicBezTo>
                    <a:cubicBezTo>
                      <a:pt x="1047" y="3683"/>
                      <a:pt x="984" y="3620"/>
                      <a:pt x="942" y="3515"/>
                    </a:cubicBezTo>
                    <a:cubicBezTo>
                      <a:pt x="901" y="3432"/>
                      <a:pt x="859" y="3306"/>
                      <a:pt x="838" y="3181"/>
                    </a:cubicBezTo>
                    <a:lnTo>
                      <a:pt x="1" y="3348"/>
                    </a:lnTo>
                    <a:cubicBezTo>
                      <a:pt x="105" y="3787"/>
                      <a:pt x="294" y="4122"/>
                      <a:pt x="545" y="4310"/>
                    </a:cubicBezTo>
                    <a:cubicBezTo>
                      <a:pt x="796" y="4520"/>
                      <a:pt x="1110" y="4603"/>
                      <a:pt x="1445" y="4603"/>
                    </a:cubicBezTo>
                    <a:cubicBezTo>
                      <a:pt x="1675" y="4603"/>
                      <a:pt x="1884" y="4582"/>
                      <a:pt x="2051" y="4520"/>
                    </a:cubicBezTo>
                    <a:cubicBezTo>
                      <a:pt x="2240" y="4457"/>
                      <a:pt x="2386" y="4373"/>
                      <a:pt x="2512" y="4269"/>
                    </a:cubicBezTo>
                    <a:cubicBezTo>
                      <a:pt x="2637" y="4164"/>
                      <a:pt x="2721" y="4018"/>
                      <a:pt x="2784" y="3871"/>
                    </a:cubicBezTo>
                    <a:cubicBezTo>
                      <a:pt x="2846" y="3704"/>
                      <a:pt x="2888" y="3536"/>
                      <a:pt x="2888" y="3327"/>
                    </a:cubicBezTo>
                    <a:cubicBezTo>
                      <a:pt x="2888" y="3097"/>
                      <a:pt x="2826" y="2909"/>
                      <a:pt x="2742" y="2741"/>
                    </a:cubicBezTo>
                    <a:cubicBezTo>
                      <a:pt x="2637" y="2574"/>
                      <a:pt x="2533" y="2427"/>
                      <a:pt x="2386" y="2302"/>
                    </a:cubicBezTo>
                    <a:cubicBezTo>
                      <a:pt x="2240" y="2197"/>
                      <a:pt x="2093" y="2093"/>
                      <a:pt x="1926" y="1988"/>
                    </a:cubicBezTo>
                    <a:cubicBezTo>
                      <a:pt x="1758" y="1904"/>
                      <a:pt x="1612" y="1821"/>
                      <a:pt x="1465" y="1737"/>
                    </a:cubicBezTo>
                    <a:cubicBezTo>
                      <a:pt x="1319" y="1674"/>
                      <a:pt x="1214" y="1590"/>
                      <a:pt x="1110" y="1507"/>
                    </a:cubicBezTo>
                    <a:cubicBezTo>
                      <a:pt x="1026" y="1423"/>
                      <a:pt x="963" y="1318"/>
                      <a:pt x="963" y="1214"/>
                    </a:cubicBezTo>
                    <a:cubicBezTo>
                      <a:pt x="963" y="1046"/>
                      <a:pt x="1005" y="942"/>
                      <a:pt x="1089" y="837"/>
                    </a:cubicBezTo>
                    <a:cubicBezTo>
                      <a:pt x="1173" y="753"/>
                      <a:pt x="1298" y="712"/>
                      <a:pt x="1445" y="712"/>
                    </a:cubicBezTo>
                    <a:cubicBezTo>
                      <a:pt x="1591" y="712"/>
                      <a:pt x="1717" y="753"/>
                      <a:pt x="1821" y="858"/>
                    </a:cubicBezTo>
                    <a:cubicBezTo>
                      <a:pt x="1905" y="963"/>
                      <a:pt x="1989" y="1109"/>
                      <a:pt x="2072" y="1318"/>
                    </a:cubicBezTo>
                    <a:lnTo>
                      <a:pt x="2846" y="1088"/>
                    </a:lnTo>
                    <a:cubicBezTo>
                      <a:pt x="2805" y="942"/>
                      <a:pt x="2742" y="795"/>
                      <a:pt x="2658" y="670"/>
                    </a:cubicBezTo>
                    <a:cubicBezTo>
                      <a:pt x="2595" y="523"/>
                      <a:pt x="2491" y="419"/>
                      <a:pt x="2386" y="314"/>
                    </a:cubicBezTo>
                    <a:cubicBezTo>
                      <a:pt x="2261" y="209"/>
                      <a:pt x="2135" y="147"/>
                      <a:pt x="1989" y="84"/>
                    </a:cubicBezTo>
                    <a:cubicBezTo>
                      <a:pt x="1821" y="42"/>
                      <a:pt x="1654" y="0"/>
                      <a:pt x="1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2"/>
              <p:cNvSpPr/>
              <p:nvPr/>
            </p:nvSpPr>
            <p:spPr>
              <a:xfrm>
                <a:off x="11265025" y="3780925"/>
                <a:ext cx="70650" cy="115100"/>
              </a:xfrm>
              <a:custGeom>
                <a:rect b="b" l="l" r="r" t="t"/>
                <a:pathLst>
                  <a:path extrusionOk="0" h="4604" w="2826">
                    <a:moveTo>
                      <a:pt x="1424" y="0"/>
                    </a:moveTo>
                    <a:cubicBezTo>
                      <a:pt x="1214" y="0"/>
                      <a:pt x="1026" y="42"/>
                      <a:pt x="838" y="84"/>
                    </a:cubicBezTo>
                    <a:cubicBezTo>
                      <a:pt x="670" y="147"/>
                      <a:pt x="524" y="230"/>
                      <a:pt x="398" y="335"/>
                    </a:cubicBezTo>
                    <a:cubicBezTo>
                      <a:pt x="273" y="461"/>
                      <a:pt x="168" y="607"/>
                      <a:pt x="105" y="816"/>
                    </a:cubicBezTo>
                    <a:cubicBezTo>
                      <a:pt x="43" y="1005"/>
                      <a:pt x="1" y="1235"/>
                      <a:pt x="1" y="1507"/>
                    </a:cubicBezTo>
                    <a:lnTo>
                      <a:pt x="1" y="3118"/>
                    </a:lnTo>
                    <a:cubicBezTo>
                      <a:pt x="1" y="3390"/>
                      <a:pt x="43" y="3620"/>
                      <a:pt x="105" y="3808"/>
                    </a:cubicBezTo>
                    <a:cubicBezTo>
                      <a:pt x="168" y="3997"/>
                      <a:pt x="273" y="4164"/>
                      <a:pt x="398" y="4269"/>
                    </a:cubicBezTo>
                    <a:cubicBezTo>
                      <a:pt x="524" y="4394"/>
                      <a:pt x="670" y="4478"/>
                      <a:pt x="838" y="4520"/>
                    </a:cubicBezTo>
                    <a:cubicBezTo>
                      <a:pt x="1026" y="4582"/>
                      <a:pt x="1214" y="4603"/>
                      <a:pt x="1424" y="4603"/>
                    </a:cubicBezTo>
                    <a:cubicBezTo>
                      <a:pt x="1612" y="4603"/>
                      <a:pt x="1821" y="4582"/>
                      <a:pt x="1989" y="4520"/>
                    </a:cubicBezTo>
                    <a:cubicBezTo>
                      <a:pt x="2156" y="4478"/>
                      <a:pt x="2302" y="4394"/>
                      <a:pt x="2428" y="4269"/>
                    </a:cubicBezTo>
                    <a:cubicBezTo>
                      <a:pt x="2554" y="4164"/>
                      <a:pt x="2658" y="3997"/>
                      <a:pt x="2721" y="3808"/>
                    </a:cubicBezTo>
                    <a:cubicBezTo>
                      <a:pt x="2784" y="3620"/>
                      <a:pt x="2826" y="3390"/>
                      <a:pt x="2826" y="3118"/>
                    </a:cubicBezTo>
                    <a:lnTo>
                      <a:pt x="2826" y="2930"/>
                    </a:lnTo>
                    <a:lnTo>
                      <a:pt x="1968" y="2930"/>
                    </a:lnTo>
                    <a:lnTo>
                      <a:pt x="1968" y="3222"/>
                    </a:lnTo>
                    <a:cubicBezTo>
                      <a:pt x="1968" y="3474"/>
                      <a:pt x="1926" y="3641"/>
                      <a:pt x="1821" y="3725"/>
                    </a:cubicBezTo>
                    <a:cubicBezTo>
                      <a:pt x="1717" y="3808"/>
                      <a:pt x="1591" y="3850"/>
                      <a:pt x="1403" y="3850"/>
                    </a:cubicBezTo>
                    <a:cubicBezTo>
                      <a:pt x="1235" y="3850"/>
                      <a:pt x="1110" y="3808"/>
                      <a:pt x="1005" y="3725"/>
                    </a:cubicBezTo>
                    <a:cubicBezTo>
                      <a:pt x="901" y="3641"/>
                      <a:pt x="859" y="3474"/>
                      <a:pt x="859" y="3222"/>
                    </a:cubicBezTo>
                    <a:lnTo>
                      <a:pt x="859" y="1402"/>
                    </a:lnTo>
                    <a:cubicBezTo>
                      <a:pt x="859" y="1151"/>
                      <a:pt x="901" y="984"/>
                      <a:pt x="1005" y="900"/>
                    </a:cubicBezTo>
                    <a:cubicBezTo>
                      <a:pt x="1110" y="816"/>
                      <a:pt x="1235" y="774"/>
                      <a:pt x="1403" y="774"/>
                    </a:cubicBezTo>
                    <a:cubicBezTo>
                      <a:pt x="1591" y="774"/>
                      <a:pt x="1717" y="816"/>
                      <a:pt x="1821" y="900"/>
                    </a:cubicBezTo>
                    <a:cubicBezTo>
                      <a:pt x="1926" y="984"/>
                      <a:pt x="1968" y="1151"/>
                      <a:pt x="1968" y="1402"/>
                    </a:cubicBezTo>
                    <a:lnTo>
                      <a:pt x="1968" y="1528"/>
                    </a:lnTo>
                    <a:lnTo>
                      <a:pt x="2826" y="1528"/>
                    </a:lnTo>
                    <a:lnTo>
                      <a:pt x="2826" y="1507"/>
                    </a:lnTo>
                    <a:cubicBezTo>
                      <a:pt x="2826" y="1235"/>
                      <a:pt x="2784" y="1005"/>
                      <a:pt x="2721" y="816"/>
                    </a:cubicBezTo>
                    <a:cubicBezTo>
                      <a:pt x="2658" y="607"/>
                      <a:pt x="2554" y="461"/>
                      <a:pt x="2428" y="335"/>
                    </a:cubicBezTo>
                    <a:cubicBezTo>
                      <a:pt x="2302" y="230"/>
                      <a:pt x="2156" y="147"/>
                      <a:pt x="1989" y="84"/>
                    </a:cubicBezTo>
                    <a:cubicBezTo>
                      <a:pt x="1821" y="42"/>
                      <a:pt x="1612" y="0"/>
                      <a:pt x="1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2"/>
              <p:cNvSpPr/>
              <p:nvPr/>
            </p:nvSpPr>
            <p:spPr>
              <a:xfrm>
                <a:off x="11354475" y="3782475"/>
                <a:ext cx="72750" cy="111975"/>
              </a:xfrm>
              <a:custGeom>
                <a:rect b="b" l="l" r="r" t="t"/>
                <a:pathLst>
                  <a:path extrusionOk="0" h="4479" w="2910">
                    <a:moveTo>
                      <a:pt x="1" y="1"/>
                    </a:moveTo>
                    <a:lnTo>
                      <a:pt x="1" y="4479"/>
                    </a:lnTo>
                    <a:lnTo>
                      <a:pt x="838" y="4479"/>
                    </a:lnTo>
                    <a:lnTo>
                      <a:pt x="838" y="2554"/>
                    </a:lnTo>
                    <a:lnTo>
                      <a:pt x="2051" y="2554"/>
                    </a:lnTo>
                    <a:lnTo>
                      <a:pt x="2051" y="4479"/>
                    </a:lnTo>
                    <a:lnTo>
                      <a:pt x="2909" y="4479"/>
                    </a:lnTo>
                    <a:lnTo>
                      <a:pt x="2909" y="1"/>
                    </a:lnTo>
                    <a:lnTo>
                      <a:pt x="2051" y="1"/>
                    </a:lnTo>
                    <a:lnTo>
                      <a:pt x="2051" y="1800"/>
                    </a:lnTo>
                    <a:lnTo>
                      <a:pt x="838" y="1800"/>
                    </a:lnTo>
                    <a:lnTo>
                      <a:pt x="8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2"/>
              <p:cNvSpPr/>
              <p:nvPr/>
            </p:nvSpPr>
            <p:spPr>
              <a:xfrm>
                <a:off x="11446025" y="3780925"/>
                <a:ext cx="70650" cy="115100"/>
              </a:xfrm>
              <a:custGeom>
                <a:rect b="b" l="l" r="r" t="t"/>
                <a:pathLst>
                  <a:path extrusionOk="0" h="4604" w="2826">
                    <a:moveTo>
                      <a:pt x="1402" y="774"/>
                    </a:moveTo>
                    <a:cubicBezTo>
                      <a:pt x="1591" y="774"/>
                      <a:pt x="1716" y="816"/>
                      <a:pt x="1821" y="900"/>
                    </a:cubicBezTo>
                    <a:cubicBezTo>
                      <a:pt x="1925" y="984"/>
                      <a:pt x="1967" y="1151"/>
                      <a:pt x="1967" y="1402"/>
                    </a:cubicBezTo>
                    <a:lnTo>
                      <a:pt x="1967" y="3222"/>
                    </a:lnTo>
                    <a:cubicBezTo>
                      <a:pt x="1967" y="3474"/>
                      <a:pt x="1925" y="3641"/>
                      <a:pt x="1821" y="3725"/>
                    </a:cubicBezTo>
                    <a:cubicBezTo>
                      <a:pt x="1716" y="3808"/>
                      <a:pt x="1591" y="3850"/>
                      <a:pt x="1402" y="3850"/>
                    </a:cubicBezTo>
                    <a:cubicBezTo>
                      <a:pt x="1235" y="3850"/>
                      <a:pt x="1109" y="3808"/>
                      <a:pt x="1005" y="3725"/>
                    </a:cubicBezTo>
                    <a:cubicBezTo>
                      <a:pt x="900" y="3641"/>
                      <a:pt x="858" y="3474"/>
                      <a:pt x="858" y="3222"/>
                    </a:cubicBezTo>
                    <a:lnTo>
                      <a:pt x="858" y="1402"/>
                    </a:lnTo>
                    <a:cubicBezTo>
                      <a:pt x="858" y="1151"/>
                      <a:pt x="900" y="984"/>
                      <a:pt x="1005" y="900"/>
                    </a:cubicBezTo>
                    <a:cubicBezTo>
                      <a:pt x="1109" y="816"/>
                      <a:pt x="1235" y="774"/>
                      <a:pt x="1402" y="774"/>
                    </a:cubicBezTo>
                    <a:close/>
                    <a:moveTo>
                      <a:pt x="1402" y="0"/>
                    </a:moveTo>
                    <a:cubicBezTo>
                      <a:pt x="1193" y="0"/>
                      <a:pt x="1005" y="42"/>
                      <a:pt x="837" y="84"/>
                    </a:cubicBezTo>
                    <a:cubicBezTo>
                      <a:pt x="670" y="147"/>
                      <a:pt x="524" y="230"/>
                      <a:pt x="398" y="356"/>
                    </a:cubicBezTo>
                    <a:cubicBezTo>
                      <a:pt x="272" y="461"/>
                      <a:pt x="168" y="628"/>
                      <a:pt x="105" y="816"/>
                    </a:cubicBezTo>
                    <a:cubicBezTo>
                      <a:pt x="21" y="1005"/>
                      <a:pt x="0" y="1235"/>
                      <a:pt x="0" y="1507"/>
                    </a:cubicBezTo>
                    <a:lnTo>
                      <a:pt x="0" y="3118"/>
                    </a:lnTo>
                    <a:cubicBezTo>
                      <a:pt x="0" y="3390"/>
                      <a:pt x="21" y="3620"/>
                      <a:pt x="105" y="3808"/>
                    </a:cubicBezTo>
                    <a:cubicBezTo>
                      <a:pt x="168" y="3997"/>
                      <a:pt x="272" y="4164"/>
                      <a:pt x="398" y="4269"/>
                    </a:cubicBezTo>
                    <a:cubicBezTo>
                      <a:pt x="524" y="4394"/>
                      <a:pt x="670" y="4478"/>
                      <a:pt x="837" y="4541"/>
                    </a:cubicBezTo>
                    <a:cubicBezTo>
                      <a:pt x="1005" y="4582"/>
                      <a:pt x="1193" y="4603"/>
                      <a:pt x="1402" y="4603"/>
                    </a:cubicBezTo>
                    <a:cubicBezTo>
                      <a:pt x="1612" y="4603"/>
                      <a:pt x="1800" y="4582"/>
                      <a:pt x="1967" y="4541"/>
                    </a:cubicBezTo>
                    <a:cubicBezTo>
                      <a:pt x="2156" y="4478"/>
                      <a:pt x="2302" y="4394"/>
                      <a:pt x="2428" y="4269"/>
                    </a:cubicBezTo>
                    <a:cubicBezTo>
                      <a:pt x="2553" y="4164"/>
                      <a:pt x="2637" y="3997"/>
                      <a:pt x="2720" y="3808"/>
                    </a:cubicBezTo>
                    <a:cubicBezTo>
                      <a:pt x="2783" y="3620"/>
                      <a:pt x="2825" y="3390"/>
                      <a:pt x="2825" y="3118"/>
                    </a:cubicBezTo>
                    <a:lnTo>
                      <a:pt x="2825" y="1507"/>
                    </a:lnTo>
                    <a:cubicBezTo>
                      <a:pt x="2825" y="1235"/>
                      <a:pt x="2783" y="1005"/>
                      <a:pt x="2720" y="816"/>
                    </a:cubicBezTo>
                    <a:cubicBezTo>
                      <a:pt x="2637" y="607"/>
                      <a:pt x="2553" y="461"/>
                      <a:pt x="2428" y="356"/>
                    </a:cubicBezTo>
                    <a:cubicBezTo>
                      <a:pt x="2302" y="230"/>
                      <a:pt x="2156" y="147"/>
                      <a:pt x="1967" y="84"/>
                    </a:cubicBezTo>
                    <a:cubicBezTo>
                      <a:pt x="1800" y="42"/>
                      <a:pt x="1612" y="0"/>
                      <a:pt x="14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2"/>
              <p:cNvSpPr/>
              <p:nvPr/>
            </p:nvSpPr>
            <p:spPr>
              <a:xfrm>
                <a:off x="11532325" y="3780925"/>
                <a:ext cx="70650" cy="115100"/>
              </a:xfrm>
              <a:custGeom>
                <a:rect b="b" l="l" r="r" t="t"/>
                <a:pathLst>
                  <a:path extrusionOk="0" h="4604" w="2826">
                    <a:moveTo>
                      <a:pt x="1403" y="774"/>
                    </a:moveTo>
                    <a:cubicBezTo>
                      <a:pt x="1591" y="774"/>
                      <a:pt x="1717" y="816"/>
                      <a:pt x="1821" y="900"/>
                    </a:cubicBezTo>
                    <a:cubicBezTo>
                      <a:pt x="1926" y="984"/>
                      <a:pt x="1968" y="1151"/>
                      <a:pt x="1968" y="1402"/>
                    </a:cubicBezTo>
                    <a:lnTo>
                      <a:pt x="1968" y="3222"/>
                    </a:lnTo>
                    <a:cubicBezTo>
                      <a:pt x="1968" y="3474"/>
                      <a:pt x="1926" y="3641"/>
                      <a:pt x="1821" y="3725"/>
                    </a:cubicBezTo>
                    <a:cubicBezTo>
                      <a:pt x="1717" y="3808"/>
                      <a:pt x="1591" y="3850"/>
                      <a:pt x="1403" y="3850"/>
                    </a:cubicBezTo>
                    <a:cubicBezTo>
                      <a:pt x="1235" y="3850"/>
                      <a:pt x="1089" y="3808"/>
                      <a:pt x="1005" y="3725"/>
                    </a:cubicBezTo>
                    <a:cubicBezTo>
                      <a:pt x="901" y="3641"/>
                      <a:pt x="838" y="3474"/>
                      <a:pt x="838" y="3222"/>
                    </a:cubicBezTo>
                    <a:lnTo>
                      <a:pt x="838" y="1402"/>
                    </a:lnTo>
                    <a:cubicBezTo>
                      <a:pt x="838" y="1151"/>
                      <a:pt x="901" y="984"/>
                      <a:pt x="1005" y="900"/>
                    </a:cubicBezTo>
                    <a:cubicBezTo>
                      <a:pt x="1089" y="816"/>
                      <a:pt x="1235" y="774"/>
                      <a:pt x="1403" y="774"/>
                    </a:cubicBezTo>
                    <a:close/>
                    <a:moveTo>
                      <a:pt x="1403" y="0"/>
                    </a:moveTo>
                    <a:cubicBezTo>
                      <a:pt x="1193" y="0"/>
                      <a:pt x="1005" y="42"/>
                      <a:pt x="838" y="84"/>
                    </a:cubicBezTo>
                    <a:cubicBezTo>
                      <a:pt x="670" y="147"/>
                      <a:pt x="524" y="230"/>
                      <a:pt x="398" y="356"/>
                    </a:cubicBezTo>
                    <a:cubicBezTo>
                      <a:pt x="273" y="461"/>
                      <a:pt x="168" y="628"/>
                      <a:pt x="105" y="816"/>
                    </a:cubicBezTo>
                    <a:cubicBezTo>
                      <a:pt x="22" y="1005"/>
                      <a:pt x="1" y="1235"/>
                      <a:pt x="1" y="1507"/>
                    </a:cubicBezTo>
                    <a:lnTo>
                      <a:pt x="1" y="3118"/>
                    </a:lnTo>
                    <a:cubicBezTo>
                      <a:pt x="1" y="3390"/>
                      <a:pt x="22" y="3620"/>
                      <a:pt x="105" y="3808"/>
                    </a:cubicBezTo>
                    <a:cubicBezTo>
                      <a:pt x="168" y="3997"/>
                      <a:pt x="273" y="4164"/>
                      <a:pt x="398" y="4269"/>
                    </a:cubicBezTo>
                    <a:cubicBezTo>
                      <a:pt x="524" y="4394"/>
                      <a:pt x="670" y="4478"/>
                      <a:pt x="838" y="4541"/>
                    </a:cubicBezTo>
                    <a:cubicBezTo>
                      <a:pt x="1005" y="4582"/>
                      <a:pt x="1193" y="4603"/>
                      <a:pt x="1403" y="4603"/>
                    </a:cubicBezTo>
                    <a:cubicBezTo>
                      <a:pt x="1612" y="4603"/>
                      <a:pt x="1800" y="4582"/>
                      <a:pt x="1968" y="4541"/>
                    </a:cubicBezTo>
                    <a:cubicBezTo>
                      <a:pt x="2156" y="4478"/>
                      <a:pt x="2302" y="4394"/>
                      <a:pt x="2428" y="4269"/>
                    </a:cubicBezTo>
                    <a:cubicBezTo>
                      <a:pt x="2553" y="4164"/>
                      <a:pt x="2637" y="3997"/>
                      <a:pt x="2721" y="3808"/>
                    </a:cubicBezTo>
                    <a:cubicBezTo>
                      <a:pt x="2784" y="3620"/>
                      <a:pt x="2826" y="3390"/>
                      <a:pt x="2826" y="3118"/>
                    </a:cubicBezTo>
                    <a:lnTo>
                      <a:pt x="2826" y="1507"/>
                    </a:lnTo>
                    <a:cubicBezTo>
                      <a:pt x="2826" y="1235"/>
                      <a:pt x="2784" y="1005"/>
                      <a:pt x="2721" y="816"/>
                    </a:cubicBezTo>
                    <a:cubicBezTo>
                      <a:pt x="2637" y="607"/>
                      <a:pt x="2553" y="461"/>
                      <a:pt x="2428" y="356"/>
                    </a:cubicBezTo>
                    <a:cubicBezTo>
                      <a:pt x="2302" y="230"/>
                      <a:pt x="2156" y="147"/>
                      <a:pt x="1968" y="84"/>
                    </a:cubicBezTo>
                    <a:cubicBezTo>
                      <a:pt x="1800" y="42"/>
                      <a:pt x="1612" y="0"/>
                      <a:pt x="14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2"/>
              <p:cNvSpPr/>
              <p:nvPr/>
            </p:nvSpPr>
            <p:spPr>
              <a:xfrm>
                <a:off x="11620200" y="3782475"/>
                <a:ext cx="56000" cy="111975"/>
              </a:xfrm>
              <a:custGeom>
                <a:rect b="b" l="l" r="r" t="t"/>
                <a:pathLst>
                  <a:path extrusionOk="0" h="4479" w="2240">
                    <a:moveTo>
                      <a:pt x="1" y="1"/>
                    </a:moveTo>
                    <a:lnTo>
                      <a:pt x="1" y="4479"/>
                    </a:lnTo>
                    <a:lnTo>
                      <a:pt x="2240" y="4479"/>
                    </a:lnTo>
                    <a:lnTo>
                      <a:pt x="2240" y="3725"/>
                    </a:lnTo>
                    <a:lnTo>
                      <a:pt x="859" y="3725"/>
                    </a:lnTo>
                    <a:lnTo>
                      <a:pt x="8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0" name="Google Shape;1690;p42"/>
            <p:cNvSpPr/>
            <p:nvPr/>
          </p:nvSpPr>
          <p:spPr>
            <a:xfrm>
              <a:off x="4481325" y="3569950"/>
              <a:ext cx="181022" cy="172246"/>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2"/>
            <p:cNvSpPr/>
            <p:nvPr/>
          </p:nvSpPr>
          <p:spPr>
            <a:xfrm>
              <a:off x="4337099"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2"/>
            <p:cNvSpPr/>
            <p:nvPr/>
          </p:nvSpPr>
          <p:spPr>
            <a:xfrm>
              <a:off x="4701524" y="3606112"/>
              <a:ext cx="105048" cy="9993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6" name="Shape 1696"/>
        <p:cNvGrpSpPr/>
        <p:nvPr/>
      </p:nvGrpSpPr>
      <p:grpSpPr>
        <a:xfrm>
          <a:off x="0" y="0"/>
          <a:ext cx="0" cy="0"/>
          <a:chOff x="0" y="0"/>
          <a:chExt cx="0" cy="0"/>
        </a:xfrm>
      </p:grpSpPr>
      <p:sp>
        <p:nvSpPr>
          <p:cNvPr id="1697" name="Google Shape;1697;p43"/>
          <p:cNvSpPr txBox="1"/>
          <p:nvPr>
            <p:ph idx="1" type="subTitle"/>
          </p:nvPr>
        </p:nvSpPr>
        <p:spPr>
          <a:xfrm>
            <a:off x="3069850" y="1782875"/>
            <a:ext cx="2993100" cy="116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253786"/>
                </a:solidFill>
              </a:rPr>
              <a:t>Do you have any questions?</a:t>
            </a:r>
            <a:endParaRPr>
              <a:solidFill>
                <a:srgbClr val="253786"/>
              </a:solidFill>
            </a:endParaRPr>
          </a:p>
          <a:p>
            <a:pPr indent="0" lvl="0" marL="0" rtl="0" algn="ctr">
              <a:spcBef>
                <a:spcPts val="0"/>
              </a:spcBef>
              <a:spcAft>
                <a:spcPts val="0"/>
              </a:spcAft>
              <a:buNone/>
            </a:pPr>
            <a:r>
              <a:rPr lang="en">
                <a:solidFill>
                  <a:srgbClr val="253786"/>
                </a:solidFill>
              </a:rPr>
              <a:t>youremail@freepik.com</a:t>
            </a:r>
            <a:endParaRPr>
              <a:solidFill>
                <a:srgbClr val="253786"/>
              </a:solidFill>
            </a:endParaRPr>
          </a:p>
          <a:p>
            <a:pPr indent="0" lvl="0" marL="0" rtl="0" algn="ctr">
              <a:spcBef>
                <a:spcPts val="0"/>
              </a:spcBef>
              <a:spcAft>
                <a:spcPts val="0"/>
              </a:spcAft>
              <a:buNone/>
            </a:pPr>
            <a:r>
              <a:rPr lang="en">
                <a:solidFill>
                  <a:srgbClr val="253786"/>
                </a:solidFill>
              </a:rPr>
              <a:t>+91 620 421 838</a:t>
            </a:r>
            <a:endParaRPr>
              <a:solidFill>
                <a:srgbClr val="253786"/>
              </a:solidFill>
            </a:endParaRPr>
          </a:p>
          <a:p>
            <a:pPr indent="0" lvl="0" marL="0" rtl="0" algn="ctr">
              <a:spcBef>
                <a:spcPts val="0"/>
              </a:spcBef>
              <a:spcAft>
                <a:spcPts val="0"/>
              </a:spcAft>
              <a:buNone/>
            </a:pPr>
            <a:r>
              <a:rPr lang="en">
                <a:solidFill>
                  <a:srgbClr val="253786"/>
                </a:solidFill>
              </a:rPr>
              <a:t>yourcompany.com</a:t>
            </a:r>
            <a:endParaRPr/>
          </a:p>
        </p:txBody>
      </p:sp>
      <p:sp>
        <p:nvSpPr>
          <p:cNvPr id="1698" name="Google Shape;1698;p43"/>
          <p:cNvSpPr txBox="1"/>
          <p:nvPr>
            <p:ph type="title"/>
          </p:nvPr>
        </p:nvSpPr>
        <p:spPr>
          <a:xfrm>
            <a:off x="2106775" y="776161"/>
            <a:ext cx="4930200" cy="110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699" name="Google Shape;1699;p43"/>
          <p:cNvSpPr txBox="1"/>
          <p:nvPr/>
        </p:nvSpPr>
        <p:spPr>
          <a:xfrm>
            <a:off x="3224400" y="4240325"/>
            <a:ext cx="3000000" cy="352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chemeClr val="accent5"/>
                </a:solidFill>
                <a:latin typeface="Lato"/>
                <a:ea typeface="Lato"/>
                <a:cs typeface="Lato"/>
                <a:sym typeface="Lato"/>
              </a:rPr>
              <a:t>Please keep this slide for attribution.</a:t>
            </a:r>
            <a:endParaRPr sz="1200">
              <a:solidFill>
                <a:schemeClr val="accent5"/>
              </a:solidFill>
              <a:latin typeface="Lato"/>
              <a:ea typeface="Lato"/>
              <a:cs typeface="Lato"/>
              <a:sym typeface="Lato"/>
            </a:endParaRPr>
          </a:p>
        </p:txBody>
      </p:sp>
      <p:grpSp>
        <p:nvGrpSpPr>
          <p:cNvPr id="1700" name="Google Shape;1700;p43"/>
          <p:cNvGrpSpPr/>
          <p:nvPr/>
        </p:nvGrpSpPr>
        <p:grpSpPr>
          <a:xfrm rot="-883529">
            <a:off x="3161727" y="3086291"/>
            <a:ext cx="521229" cy="531908"/>
            <a:chOff x="-705126" y="2868441"/>
            <a:chExt cx="521205" cy="531883"/>
          </a:xfrm>
        </p:grpSpPr>
        <p:sp>
          <p:nvSpPr>
            <p:cNvPr id="1701" name="Google Shape;1701;p43"/>
            <p:cNvSpPr/>
            <p:nvPr/>
          </p:nvSpPr>
          <p:spPr>
            <a:xfrm>
              <a:off x="-312408" y="2963116"/>
              <a:ext cx="22960" cy="72648"/>
            </a:xfrm>
            <a:custGeom>
              <a:rect b="b" l="l" r="r" t="t"/>
              <a:pathLst>
                <a:path extrusionOk="0" h="3354" w="1060">
                  <a:moveTo>
                    <a:pt x="331" y="1"/>
                  </a:moveTo>
                  <a:cubicBezTo>
                    <a:pt x="165" y="1"/>
                    <a:pt x="1" y="175"/>
                    <a:pt x="115" y="360"/>
                  </a:cubicBezTo>
                  <a:cubicBezTo>
                    <a:pt x="579" y="1103"/>
                    <a:pt x="117" y="2305"/>
                    <a:pt x="82" y="3119"/>
                  </a:cubicBezTo>
                  <a:cubicBezTo>
                    <a:pt x="76" y="3276"/>
                    <a:pt x="191" y="3354"/>
                    <a:pt x="309" y="3354"/>
                  </a:cubicBezTo>
                  <a:cubicBezTo>
                    <a:pt x="428" y="3354"/>
                    <a:pt x="551" y="3275"/>
                    <a:pt x="558" y="3119"/>
                  </a:cubicBezTo>
                  <a:cubicBezTo>
                    <a:pt x="597" y="2190"/>
                    <a:pt x="1059" y="970"/>
                    <a:pt x="526" y="114"/>
                  </a:cubicBezTo>
                  <a:cubicBezTo>
                    <a:pt x="476" y="34"/>
                    <a:pt x="403" y="1"/>
                    <a:pt x="33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3"/>
            <p:cNvSpPr/>
            <p:nvPr/>
          </p:nvSpPr>
          <p:spPr>
            <a:xfrm>
              <a:off x="-388456" y="3027403"/>
              <a:ext cx="89629" cy="86358"/>
            </a:xfrm>
            <a:custGeom>
              <a:rect b="b" l="l" r="r" t="t"/>
              <a:pathLst>
                <a:path extrusionOk="0" h="3987" w="4138">
                  <a:moveTo>
                    <a:pt x="2043" y="0"/>
                  </a:moveTo>
                  <a:cubicBezTo>
                    <a:pt x="1469" y="0"/>
                    <a:pt x="933" y="151"/>
                    <a:pt x="568" y="718"/>
                  </a:cubicBezTo>
                  <a:cubicBezTo>
                    <a:pt x="1" y="1598"/>
                    <a:pt x="429" y="2774"/>
                    <a:pt x="357" y="3753"/>
                  </a:cubicBezTo>
                  <a:cubicBezTo>
                    <a:pt x="346" y="3909"/>
                    <a:pt x="458" y="3987"/>
                    <a:pt x="577" y="3987"/>
                  </a:cubicBezTo>
                  <a:cubicBezTo>
                    <a:pt x="696" y="3987"/>
                    <a:pt x="821" y="3909"/>
                    <a:pt x="832" y="3753"/>
                  </a:cubicBezTo>
                  <a:cubicBezTo>
                    <a:pt x="892" y="2929"/>
                    <a:pt x="616" y="2053"/>
                    <a:pt x="832" y="1248"/>
                  </a:cubicBezTo>
                  <a:cubicBezTo>
                    <a:pt x="997" y="634"/>
                    <a:pt x="1504" y="470"/>
                    <a:pt x="2080" y="470"/>
                  </a:cubicBezTo>
                  <a:cubicBezTo>
                    <a:pt x="2698" y="470"/>
                    <a:pt x="3395" y="659"/>
                    <a:pt x="3831" y="682"/>
                  </a:cubicBezTo>
                  <a:cubicBezTo>
                    <a:pt x="3836" y="682"/>
                    <a:pt x="3841" y="683"/>
                    <a:pt x="3845" y="683"/>
                  </a:cubicBezTo>
                  <a:cubicBezTo>
                    <a:pt x="4137" y="683"/>
                    <a:pt x="4132" y="211"/>
                    <a:pt x="3831" y="195"/>
                  </a:cubicBezTo>
                  <a:cubicBezTo>
                    <a:pt x="3295" y="168"/>
                    <a:pt x="2647" y="0"/>
                    <a:pt x="204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3"/>
            <p:cNvSpPr/>
            <p:nvPr/>
          </p:nvSpPr>
          <p:spPr>
            <a:xfrm>
              <a:off x="-379186" y="3103690"/>
              <a:ext cx="77933" cy="16657"/>
            </a:xfrm>
            <a:custGeom>
              <a:rect b="b" l="l" r="r" t="t"/>
              <a:pathLst>
                <a:path extrusionOk="0" h="769" w="3598">
                  <a:moveTo>
                    <a:pt x="2113" y="0"/>
                  </a:moveTo>
                  <a:cubicBezTo>
                    <a:pt x="1497" y="0"/>
                    <a:pt x="848" y="124"/>
                    <a:pt x="307" y="132"/>
                  </a:cubicBezTo>
                  <a:cubicBezTo>
                    <a:pt x="3" y="136"/>
                    <a:pt x="1" y="618"/>
                    <a:pt x="302" y="618"/>
                  </a:cubicBezTo>
                  <a:cubicBezTo>
                    <a:pt x="304" y="618"/>
                    <a:pt x="306" y="618"/>
                    <a:pt x="307" y="618"/>
                  </a:cubicBezTo>
                  <a:cubicBezTo>
                    <a:pt x="810" y="611"/>
                    <a:pt x="1465" y="475"/>
                    <a:pt x="2069" y="475"/>
                  </a:cubicBezTo>
                  <a:cubicBezTo>
                    <a:pt x="2468" y="475"/>
                    <a:pt x="2845" y="534"/>
                    <a:pt x="3142" y="729"/>
                  </a:cubicBezTo>
                  <a:cubicBezTo>
                    <a:pt x="3185" y="756"/>
                    <a:pt x="3226" y="768"/>
                    <a:pt x="3265" y="768"/>
                  </a:cubicBezTo>
                  <a:cubicBezTo>
                    <a:pt x="3465" y="768"/>
                    <a:pt x="3597" y="450"/>
                    <a:pt x="3382" y="309"/>
                  </a:cubicBezTo>
                  <a:cubicBezTo>
                    <a:pt x="3017" y="70"/>
                    <a:pt x="2574" y="0"/>
                    <a:pt x="211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3"/>
            <p:cNvSpPr/>
            <p:nvPr/>
          </p:nvSpPr>
          <p:spPr>
            <a:xfrm>
              <a:off x="-319924" y="3113025"/>
              <a:ext cx="19061" cy="66323"/>
            </a:xfrm>
            <a:custGeom>
              <a:rect b="b" l="l" r="r" t="t"/>
              <a:pathLst>
                <a:path extrusionOk="0" h="3062" w="880">
                  <a:moveTo>
                    <a:pt x="496" y="1"/>
                  </a:moveTo>
                  <a:cubicBezTo>
                    <a:pt x="378" y="1"/>
                    <a:pt x="270" y="78"/>
                    <a:pt x="289" y="232"/>
                  </a:cubicBezTo>
                  <a:cubicBezTo>
                    <a:pt x="403" y="1127"/>
                    <a:pt x="45" y="1948"/>
                    <a:pt x="8" y="2826"/>
                  </a:cubicBezTo>
                  <a:cubicBezTo>
                    <a:pt x="1" y="2983"/>
                    <a:pt x="116" y="3061"/>
                    <a:pt x="235" y="3061"/>
                  </a:cubicBezTo>
                  <a:cubicBezTo>
                    <a:pt x="353" y="3061"/>
                    <a:pt x="476" y="2983"/>
                    <a:pt x="482" y="2826"/>
                  </a:cubicBezTo>
                  <a:cubicBezTo>
                    <a:pt x="520" y="1947"/>
                    <a:pt x="879" y="1131"/>
                    <a:pt x="764" y="232"/>
                  </a:cubicBezTo>
                  <a:cubicBezTo>
                    <a:pt x="744" y="79"/>
                    <a:pt x="615" y="1"/>
                    <a:pt x="49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3"/>
            <p:cNvSpPr/>
            <p:nvPr/>
          </p:nvSpPr>
          <p:spPr>
            <a:xfrm>
              <a:off x="-470938" y="2960257"/>
              <a:ext cx="175164" cy="147310"/>
            </a:xfrm>
            <a:custGeom>
              <a:rect b="b" l="l" r="r" t="t"/>
              <a:pathLst>
                <a:path extrusionOk="0" h="6801" w="8087">
                  <a:moveTo>
                    <a:pt x="4825" y="1"/>
                  </a:moveTo>
                  <a:cubicBezTo>
                    <a:pt x="4527" y="1"/>
                    <a:pt x="4228" y="17"/>
                    <a:pt x="3928" y="61"/>
                  </a:cubicBezTo>
                  <a:cubicBezTo>
                    <a:pt x="2821" y="221"/>
                    <a:pt x="1689" y="1003"/>
                    <a:pt x="1000" y="1877"/>
                  </a:cubicBezTo>
                  <a:cubicBezTo>
                    <a:pt x="456" y="2568"/>
                    <a:pt x="245" y="3440"/>
                    <a:pt x="218" y="4309"/>
                  </a:cubicBezTo>
                  <a:cubicBezTo>
                    <a:pt x="196" y="5011"/>
                    <a:pt x="0" y="6060"/>
                    <a:pt x="399" y="6688"/>
                  </a:cubicBezTo>
                  <a:cubicBezTo>
                    <a:pt x="450" y="6767"/>
                    <a:pt x="522" y="6800"/>
                    <a:pt x="595" y="6800"/>
                  </a:cubicBezTo>
                  <a:cubicBezTo>
                    <a:pt x="761" y="6800"/>
                    <a:pt x="925" y="6626"/>
                    <a:pt x="809" y="6442"/>
                  </a:cubicBezTo>
                  <a:cubicBezTo>
                    <a:pt x="509" y="5970"/>
                    <a:pt x="666" y="5059"/>
                    <a:pt x="685" y="4522"/>
                  </a:cubicBezTo>
                  <a:cubicBezTo>
                    <a:pt x="722" y="3457"/>
                    <a:pt x="976" y="2581"/>
                    <a:pt x="1705" y="1788"/>
                  </a:cubicBezTo>
                  <a:cubicBezTo>
                    <a:pt x="2662" y="745"/>
                    <a:pt x="3814" y="544"/>
                    <a:pt x="5019" y="544"/>
                  </a:cubicBezTo>
                  <a:cubicBezTo>
                    <a:pt x="5774" y="544"/>
                    <a:pt x="6549" y="623"/>
                    <a:pt x="7311" y="623"/>
                  </a:cubicBezTo>
                  <a:cubicBezTo>
                    <a:pt x="7468" y="623"/>
                    <a:pt x="7625" y="620"/>
                    <a:pt x="7780" y="611"/>
                  </a:cubicBezTo>
                  <a:cubicBezTo>
                    <a:pt x="8080" y="596"/>
                    <a:pt x="8087" y="125"/>
                    <a:pt x="7795" y="125"/>
                  </a:cubicBezTo>
                  <a:cubicBezTo>
                    <a:pt x="7790" y="125"/>
                    <a:pt x="7785" y="125"/>
                    <a:pt x="7780" y="126"/>
                  </a:cubicBezTo>
                  <a:lnTo>
                    <a:pt x="7779" y="126"/>
                  </a:lnTo>
                  <a:cubicBezTo>
                    <a:pt x="7654" y="132"/>
                    <a:pt x="7529" y="135"/>
                    <a:pt x="7404" y="135"/>
                  </a:cubicBezTo>
                  <a:cubicBezTo>
                    <a:pt x="6541" y="135"/>
                    <a:pt x="5685" y="1"/>
                    <a:pt x="482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3"/>
            <p:cNvSpPr/>
            <p:nvPr/>
          </p:nvSpPr>
          <p:spPr>
            <a:xfrm>
              <a:off x="-505182" y="3093986"/>
              <a:ext cx="53955" cy="13754"/>
            </a:xfrm>
            <a:custGeom>
              <a:rect b="b" l="l" r="r" t="t"/>
              <a:pathLst>
                <a:path extrusionOk="0" h="635" w="2491">
                  <a:moveTo>
                    <a:pt x="900" y="0"/>
                  </a:moveTo>
                  <a:cubicBezTo>
                    <a:pt x="635" y="0"/>
                    <a:pt x="386" y="53"/>
                    <a:pt x="187" y="219"/>
                  </a:cubicBezTo>
                  <a:cubicBezTo>
                    <a:pt x="0" y="376"/>
                    <a:pt x="171" y="622"/>
                    <a:pt x="367" y="622"/>
                  </a:cubicBezTo>
                  <a:cubicBezTo>
                    <a:pt x="419" y="622"/>
                    <a:pt x="473" y="604"/>
                    <a:pt x="523" y="563"/>
                  </a:cubicBezTo>
                  <a:cubicBezTo>
                    <a:pt x="590" y="506"/>
                    <a:pt x="696" y="488"/>
                    <a:pt x="810" y="488"/>
                  </a:cubicBezTo>
                  <a:cubicBezTo>
                    <a:pt x="972" y="488"/>
                    <a:pt x="1151" y="524"/>
                    <a:pt x="1261" y="537"/>
                  </a:cubicBezTo>
                  <a:cubicBezTo>
                    <a:pt x="1569" y="570"/>
                    <a:pt x="1874" y="627"/>
                    <a:pt x="2184" y="634"/>
                  </a:cubicBezTo>
                  <a:cubicBezTo>
                    <a:pt x="2186" y="634"/>
                    <a:pt x="2188" y="634"/>
                    <a:pt x="2190" y="634"/>
                  </a:cubicBezTo>
                  <a:cubicBezTo>
                    <a:pt x="2491" y="634"/>
                    <a:pt x="2489" y="154"/>
                    <a:pt x="2184" y="148"/>
                  </a:cubicBezTo>
                  <a:cubicBezTo>
                    <a:pt x="1810" y="139"/>
                    <a:pt x="1333" y="0"/>
                    <a:pt x="90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3"/>
            <p:cNvSpPr/>
            <p:nvPr/>
          </p:nvSpPr>
          <p:spPr>
            <a:xfrm>
              <a:off x="-508583" y="3097343"/>
              <a:ext cx="18671" cy="79016"/>
            </a:xfrm>
            <a:custGeom>
              <a:rect b="b" l="l" r="r" t="t"/>
              <a:pathLst>
                <a:path extrusionOk="0" h="3648" w="862">
                  <a:moveTo>
                    <a:pt x="374" y="0"/>
                  </a:moveTo>
                  <a:cubicBezTo>
                    <a:pt x="255" y="0"/>
                    <a:pt x="136" y="79"/>
                    <a:pt x="133" y="236"/>
                  </a:cubicBezTo>
                  <a:cubicBezTo>
                    <a:pt x="125" y="932"/>
                    <a:pt x="46" y="1627"/>
                    <a:pt x="42" y="2324"/>
                  </a:cubicBezTo>
                  <a:cubicBezTo>
                    <a:pt x="39" y="2704"/>
                    <a:pt x="1" y="3399"/>
                    <a:pt x="392" y="3615"/>
                  </a:cubicBezTo>
                  <a:cubicBezTo>
                    <a:pt x="432" y="3637"/>
                    <a:pt x="471" y="3647"/>
                    <a:pt x="508" y="3647"/>
                  </a:cubicBezTo>
                  <a:cubicBezTo>
                    <a:pt x="721" y="3647"/>
                    <a:pt x="862" y="3323"/>
                    <a:pt x="631" y="3196"/>
                  </a:cubicBezTo>
                  <a:cubicBezTo>
                    <a:pt x="383" y="3059"/>
                    <a:pt x="521" y="1976"/>
                    <a:pt x="531" y="1741"/>
                  </a:cubicBezTo>
                  <a:cubicBezTo>
                    <a:pt x="551" y="1238"/>
                    <a:pt x="603" y="738"/>
                    <a:pt x="608" y="236"/>
                  </a:cubicBezTo>
                  <a:cubicBezTo>
                    <a:pt x="610" y="79"/>
                    <a:pt x="493" y="0"/>
                    <a:pt x="37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3"/>
            <p:cNvSpPr/>
            <p:nvPr/>
          </p:nvSpPr>
          <p:spPr>
            <a:xfrm>
              <a:off x="-507955" y="3164728"/>
              <a:ext cx="53760" cy="21313"/>
            </a:xfrm>
            <a:custGeom>
              <a:rect b="b" l="l" r="r" t="t"/>
              <a:pathLst>
                <a:path extrusionOk="0" h="984" w="2482">
                  <a:moveTo>
                    <a:pt x="348" y="53"/>
                  </a:moveTo>
                  <a:cubicBezTo>
                    <a:pt x="92" y="53"/>
                    <a:pt x="0" y="466"/>
                    <a:pt x="279" y="529"/>
                  </a:cubicBezTo>
                  <a:cubicBezTo>
                    <a:pt x="572" y="596"/>
                    <a:pt x="870" y="609"/>
                    <a:pt x="1168" y="629"/>
                  </a:cubicBezTo>
                  <a:cubicBezTo>
                    <a:pt x="1447" y="649"/>
                    <a:pt x="1816" y="654"/>
                    <a:pt x="2004" y="899"/>
                  </a:cubicBezTo>
                  <a:cubicBezTo>
                    <a:pt x="2049" y="958"/>
                    <a:pt x="2103" y="983"/>
                    <a:pt x="2157" y="983"/>
                  </a:cubicBezTo>
                  <a:cubicBezTo>
                    <a:pt x="2323" y="983"/>
                    <a:pt x="2481" y="740"/>
                    <a:pt x="2340" y="555"/>
                  </a:cubicBezTo>
                  <a:cubicBezTo>
                    <a:pt x="1913" y="0"/>
                    <a:pt x="1000" y="195"/>
                    <a:pt x="405" y="60"/>
                  </a:cubicBezTo>
                  <a:cubicBezTo>
                    <a:pt x="385" y="55"/>
                    <a:pt x="366" y="53"/>
                    <a:pt x="348" y="53"/>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3"/>
            <p:cNvSpPr/>
            <p:nvPr/>
          </p:nvSpPr>
          <p:spPr>
            <a:xfrm>
              <a:off x="-465111" y="3176034"/>
              <a:ext cx="23220" cy="211553"/>
            </a:xfrm>
            <a:custGeom>
              <a:rect b="b" l="l" r="r" t="t"/>
              <a:pathLst>
                <a:path extrusionOk="0" h="9767" w="1072">
                  <a:moveTo>
                    <a:pt x="329" y="1"/>
                  </a:moveTo>
                  <a:cubicBezTo>
                    <a:pt x="155" y="1"/>
                    <a:pt x="8" y="209"/>
                    <a:pt x="167" y="377"/>
                  </a:cubicBezTo>
                  <a:lnTo>
                    <a:pt x="166" y="377"/>
                  </a:lnTo>
                  <a:cubicBezTo>
                    <a:pt x="350" y="571"/>
                    <a:pt x="218" y="1436"/>
                    <a:pt x="211" y="1687"/>
                  </a:cubicBezTo>
                  <a:cubicBezTo>
                    <a:pt x="193" y="2323"/>
                    <a:pt x="145" y="3055"/>
                    <a:pt x="111" y="3690"/>
                  </a:cubicBezTo>
                  <a:cubicBezTo>
                    <a:pt x="1" y="5672"/>
                    <a:pt x="98" y="7223"/>
                    <a:pt x="98" y="9766"/>
                  </a:cubicBezTo>
                  <a:lnTo>
                    <a:pt x="572" y="9766"/>
                  </a:lnTo>
                  <a:cubicBezTo>
                    <a:pt x="572" y="7223"/>
                    <a:pt x="482" y="5439"/>
                    <a:pt x="606" y="3339"/>
                  </a:cubicBezTo>
                  <a:cubicBezTo>
                    <a:pt x="650" y="2602"/>
                    <a:pt x="1071" y="683"/>
                    <a:pt x="503" y="81"/>
                  </a:cubicBezTo>
                  <a:cubicBezTo>
                    <a:pt x="449" y="24"/>
                    <a:pt x="388" y="1"/>
                    <a:pt x="32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3"/>
            <p:cNvSpPr/>
            <p:nvPr/>
          </p:nvSpPr>
          <p:spPr>
            <a:xfrm>
              <a:off x="-384817" y="3171919"/>
              <a:ext cx="19689" cy="215669"/>
            </a:xfrm>
            <a:custGeom>
              <a:rect b="b" l="l" r="r" t="t"/>
              <a:pathLst>
                <a:path extrusionOk="0" h="9957" w="909">
                  <a:moveTo>
                    <a:pt x="657" y="1"/>
                  </a:moveTo>
                  <a:cubicBezTo>
                    <a:pt x="600" y="1"/>
                    <a:pt x="542" y="38"/>
                    <a:pt x="503" y="128"/>
                  </a:cubicBezTo>
                  <a:cubicBezTo>
                    <a:pt x="0" y="1303"/>
                    <a:pt x="22" y="2704"/>
                    <a:pt x="38" y="3964"/>
                  </a:cubicBezTo>
                  <a:cubicBezTo>
                    <a:pt x="63" y="5928"/>
                    <a:pt x="49" y="7668"/>
                    <a:pt x="49" y="9956"/>
                  </a:cubicBezTo>
                  <a:lnTo>
                    <a:pt x="346" y="9956"/>
                  </a:lnTo>
                  <a:lnTo>
                    <a:pt x="346" y="4718"/>
                  </a:lnTo>
                  <a:cubicBezTo>
                    <a:pt x="346" y="3290"/>
                    <a:pt x="249" y="1716"/>
                    <a:pt x="825" y="373"/>
                  </a:cubicBezTo>
                  <a:cubicBezTo>
                    <a:pt x="908" y="179"/>
                    <a:pt x="784" y="1"/>
                    <a:pt x="6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3"/>
            <p:cNvSpPr/>
            <p:nvPr/>
          </p:nvSpPr>
          <p:spPr>
            <a:xfrm>
              <a:off x="-377323" y="3172764"/>
              <a:ext cx="77131" cy="11047"/>
            </a:xfrm>
            <a:custGeom>
              <a:rect b="b" l="l" r="r" t="t"/>
              <a:pathLst>
                <a:path extrusionOk="0" h="510" w="3561">
                  <a:moveTo>
                    <a:pt x="255" y="1"/>
                  </a:moveTo>
                  <a:cubicBezTo>
                    <a:pt x="1" y="1"/>
                    <a:pt x="1" y="509"/>
                    <a:pt x="255" y="509"/>
                  </a:cubicBezTo>
                  <a:lnTo>
                    <a:pt x="2798" y="509"/>
                  </a:lnTo>
                  <a:cubicBezTo>
                    <a:pt x="3561" y="509"/>
                    <a:pt x="3561" y="1"/>
                    <a:pt x="279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3"/>
            <p:cNvSpPr/>
            <p:nvPr/>
          </p:nvSpPr>
          <p:spPr>
            <a:xfrm>
              <a:off x="-705126" y="2868441"/>
              <a:ext cx="521205" cy="531883"/>
            </a:xfrm>
            <a:custGeom>
              <a:rect b="b" l="l" r="r" t="t"/>
              <a:pathLst>
                <a:path extrusionOk="0" h="24556" w="24063">
                  <a:moveTo>
                    <a:pt x="3076" y="480"/>
                  </a:moveTo>
                  <a:cubicBezTo>
                    <a:pt x="3868" y="480"/>
                    <a:pt x="4666" y="635"/>
                    <a:pt x="5447" y="705"/>
                  </a:cubicBezTo>
                  <a:cubicBezTo>
                    <a:pt x="6695" y="818"/>
                    <a:pt x="7936" y="985"/>
                    <a:pt x="9187" y="1069"/>
                  </a:cubicBezTo>
                  <a:cubicBezTo>
                    <a:pt x="9692" y="1103"/>
                    <a:pt x="10243" y="1165"/>
                    <a:pt x="10786" y="1165"/>
                  </a:cubicBezTo>
                  <a:cubicBezTo>
                    <a:pt x="11272" y="1165"/>
                    <a:pt x="11750" y="1115"/>
                    <a:pt x="12181" y="952"/>
                  </a:cubicBezTo>
                  <a:cubicBezTo>
                    <a:pt x="12231" y="933"/>
                    <a:pt x="12268" y="904"/>
                    <a:pt x="12294" y="868"/>
                  </a:cubicBezTo>
                  <a:lnTo>
                    <a:pt x="12294" y="868"/>
                  </a:lnTo>
                  <a:cubicBezTo>
                    <a:pt x="13128" y="613"/>
                    <a:pt x="13990" y="544"/>
                    <a:pt x="14856" y="544"/>
                  </a:cubicBezTo>
                  <a:cubicBezTo>
                    <a:pt x="15288" y="544"/>
                    <a:pt x="15721" y="562"/>
                    <a:pt x="16152" y="581"/>
                  </a:cubicBezTo>
                  <a:cubicBezTo>
                    <a:pt x="16880" y="614"/>
                    <a:pt x="17601" y="627"/>
                    <a:pt x="18321" y="627"/>
                  </a:cubicBezTo>
                  <a:cubicBezTo>
                    <a:pt x="18957" y="627"/>
                    <a:pt x="19593" y="617"/>
                    <a:pt x="20236" y="601"/>
                  </a:cubicBezTo>
                  <a:cubicBezTo>
                    <a:pt x="20350" y="598"/>
                    <a:pt x="20470" y="596"/>
                    <a:pt x="20593" y="596"/>
                  </a:cubicBezTo>
                  <a:cubicBezTo>
                    <a:pt x="21336" y="596"/>
                    <a:pt x="22211" y="683"/>
                    <a:pt x="22665" y="1302"/>
                  </a:cubicBezTo>
                  <a:cubicBezTo>
                    <a:pt x="23042" y="1816"/>
                    <a:pt x="23088" y="2633"/>
                    <a:pt x="23127" y="3243"/>
                  </a:cubicBezTo>
                  <a:cubicBezTo>
                    <a:pt x="23233" y="4905"/>
                    <a:pt x="22962" y="6643"/>
                    <a:pt x="22836" y="8300"/>
                  </a:cubicBezTo>
                  <a:cubicBezTo>
                    <a:pt x="22578" y="11682"/>
                    <a:pt x="22503" y="15063"/>
                    <a:pt x="22648" y="18454"/>
                  </a:cubicBezTo>
                  <a:cubicBezTo>
                    <a:pt x="22713" y="19956"/>
                    <a:pt x="23086" y="21481"/>
                    <a:pt x="22815" y="22981"/>
                  </a:cubicBezTo>
                  <a:cubicBezTo>
                    <a:pt x="22678" y="23738"/>
                    <a:pt x="21743" y="23937"/>
                    <a:pt x="20713" y="23937"/>
                  </a:cubicBezTo>
                  <a:cubicBezTo>
                    <a:pt x="19693" y="23937"/>
                    <a:pt x="18580" y="23743"/>
                    <a:pt x="18053" y="23702"/>
                  </a:cubicBezTo>
                  <a:cubicBezTo>
                    <a:pt x="16652" y="23594"/>
                    <a:pt x="15257" y="23467"/>
                    <a:pt x="13854" y="23467"/>
                  </a:cubicBezTo>
                  <a:cubicBezTo>
                    <a:pt x="13639" y="23467"/>
                    <a:pt x="13424" y="23469"/>
                    <a:pt x="13208" y="23476"/>
                  </a:cubicBezTo>
                  <a:cubicBezTo>
                    <a:pt x="11515" y="23526"/>
                    <a:pt x="9828" y="23835"/>
                    <a:pt x="8140" y="23976"/>
                  </a:cubicBezTo>
                  <a:cubicBezTo>
                    <a:pt x="7613" y="24020"/>
                    <a:pt x="7087" y="24045"/>
                    <a:pt x="6562" y="24045"/>
                  </a:cubicBezTo>
                  <a:cubicBezTo>
                    <a:pt x="5454" y="24045"/>
                    <a:pt x="4353" y="23933"/>
                    <a:pt x="3267" y="23650"/>
                  </a:cubicBezTo>
                  <a:cubicBezTo>
                    <a:pt x="1917" y="23300"/>
                    <a:pt x="1073" y="22826"/>
                    <a:pt x="898" y="21348"/>
                  </a:cubicBezTo>
                  <a:cubicBezTo>
                    <a:pt x="738" y="19991"/>
                    <a:pt x="749" y="18621"/>
                    <a:pt x="747" y="17257"/>
                  </a:cubicBezTo>
                  <a:cubicBezTo>
                    <a:pt x="744" y="15587"/>
                    <a:pt x="616" y="13951"/>
                    <a:pt x="719" y="12280"/>
                  </a:cubicBezTo>
                  <a:cubicBezTo>
                    <a:pt x="901" y="9318"/>
                    <a:pt x="796" y="6301"/>
                    <a:pt x="610" y="3340"/>
                  </a:cubicBezTo>
                  <a:cubicBezTo>
                    <a:pt x="577" y="2813"/>
                    <a:pt x="574" y="2293"/>
                    <a:pt x="665" y="1771"/>
                  </a:cubicBezTo>
                  <a:cubicBezTo>
                    <a:pt x="822" y="859"/>
                    <a:pt x="1638" y="626"/>
                    <a:pt x="2414" y="521"/>
                  </a:cubicBezTo>
                  <a:cubicBezTo>
                    <a:pt x="2634" y="492"/>
                    <a:pt x="2855" y="480"/>
                    <a:pt x="3076" y="480"/>
                  </a:cubicBezTo>
                  <a:close/>
                  <a:moveTo>
                    <a:pt x="2964" y="1"/>
                  </a:moveTo>
                  <a:cubicBezTo>
                    <a:pt x="2153" y="1"/>
                    <a:pt x="1280" y="149"/>
                    <a:pt x="666" y="695"/>
                  </a:cubicBezTo>
                  <a:cubicBezTo>
                    <a:pt x="1" y="1286"/>
                    <a:pt x="95" y="2550"/>
                    <a:pt x="134" y="3340"/>
                  </a:cubicBezTo>
                  <a:cubicBezTo>
                    <a:pt x="281" y="6311"/>
                    <a:pt x="430" y="9309"/>
                    <a:pt x="243" y="12280"/>
                  </a:cubicBezTo>
                  <a:cubicBezTo>
                    <a:pt x="146" y="13820"/>
                    <a:pt x="242" y="15323"/>
                    <a:pt x="269" y="16863"/>
                  </a:cubicBezTo>
                  <a:cubicBezTo>
                    <a:pt x="295" y="18364"/>
                    <a:pt x="282" y="19851"/>
                    <a:pt x="423" y="21347"/>
                  </a:cubicBezTo>
                  <a:cubicBezTo>
                    <a:pt x="619" y="23413"/>
                    <a:pt x="2078" y="23902"/>
                    <a:pt x="3888" y="24299"/>
                  </a:cubicBezTo>
                  <a:cubicBezTo>
                    <a:pt x="4741" y="24486"/>
                    <a:pt x="5600" y="24556"/>
                    <a:pt x="6463" y="24556"/>
                  </a:cubicBezTo>
                  <a:cubicBezTo>
                    <a:pt x="8712" y="24556"/>
                    <a:pt x="10983" y="24080"/>
                    <a:pt x="13207" y="23962"/>
                  </a:cubicBezTo>
                  <a:cubicBezTo>
                    <a:pt x="13496" y="23946"/>
                    <a:pt x="13786" y="23940"/>
                    <a:pt x="14076" y="23940"/>
                  </a:cubicBezTo>
                  <a:cubicBezTo>
                    <a:pt x="15403" y="23940"/>
                    <a:pt x="16734" y="24082"/>
                    <a:pt x="18053" y="24188"/>
                  </a:cubicBezTo>
                  <a:cubicBezTo>
                    <a:pt x="18910" y="24257"/>
                    <a:pt x="19867" y="24387"/>
                    <a:pt x="20793" y="24387"/>
                  </a:cubicBezTo>
                  <a:cubicBezTo>
                    <a:pt x="21349" y="24387"/>
                    <a:pt x="21894" y="24340"/>
                    <a:pt x="22400" y="24205"/>
                  </a:cubicBezTo>
                  <a:cubicBezTo>
                    <a:pt x="23015" y="24041"/>
                    <a:pt x="23269" y="23340"/>
                    <a:pt x="23332" y="22763"/>
                  </a:cubicBezTo>
                  <a:cubicBezTo>
                    <a:pt x="23503" y="21202"/>
                    <a:pt x="23172" y="19628"/>
                    <a:pt x="23106" y="18067"/>
                  </a:cubicBezTo>
                  <a:cubicBezTo>
                    <a:pt x="22979" y="15088"/>
                    <a:pt x="23038" y="12101"/>
                    <a:pt x="23248" y="9128"/>
                  </a:cubicBezTo>
                  <a:cubicBezTo>
                    <a:pt x="23419" y="6729"/>
                    <a:pt x="24062" y="3912"/>
                    <a:pt x="23314" y="1565"/>
                  </a:cubicBezTo>
                  <a:cubicBezTo>
                    <a:pt x="22920" y="330"/>
                    <a:pt x="21689" y="91"/>
                    <a:pt x="20466" y="91"/>
                  </a:cubicBezTo>
                  <a:cubicBezTo>
                    <a:pt x="19799" y="91"/>
                    <a:pt x="19135" y="162"/>
                    <a:pt x="18610" y="181"/>
                  </a:cubicBezTo>
                  <a:cubicBezTo>
                    <a:pt x="18444" y="187"/>
                    <a:pt x="18279" y="190"/>
                    <a:pt x="18113" y="190"/>
                  </a:cubicBezTo>
                  <a:cubicBezTo>
                    <a:pt x="16987" y="190"/>
                    <a:pt x="15852" y="66"/>
                    <a:pt x="14729" y="66"/>
                  </a:cubicBezTo>
                  <a:cubicBezTo>
                    <a:pt x="13780" y="66"/>
                    <a:pt x="12838" y="155"/>
                    <a:pt x="11915" y="482"/>
                  </a:cubicBezTo>
                  <a:cubicBezTo>
                    <a:pt x="11864" y="500"/>
                    <a:pt x="11826" y="530"/>
                    <a:pt x="11800" y="566"/>
                  </a:cubicBezTo>
                  <a:lnTo>
                    <a:pt x="11800" y="566"/>
                  </a:lnTo>
                  <a:cubicBezTo>
                    <a:pt x="11404" y="676"/>
                    <a:pt x="10962" y="716"/>
                    <a:pt x="10506" y="716"/>
                  </a:cubicBezTo>
                  <a:cubicBezTo>
                    <a:pt x="9542" y="716"/>
                    <a:pt x="8510" y="537"/>
                    <a:pt x="7686" y="455"/>
                  </a:cubicBezTo>
                  <a:cubicBezTo>
                    <a:pt x="6246" y="313"/>
                    <a:pt x="4804" y="89"/>
                    <a:pt x="3359" y="12"/>
                  </a:cubicBezTo>
                  <a:cubicBezTo>
                    <a:pt x="3230" y="5"/>
                    <a:pt x="3098" y="1"/>
                    <a:pt x="296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 name="Google Shape;1713;p43"/>
          <p:cNvGrpSpPr/>
          <p:nvPr/>
        </p:nvGrpSpPr>
        <p:grpSpPr>
          <a:xfrm rot="708734">
            <a:off x="3907364" y="3098729"/>
            <a:ext cx="550822" cy="506615"/>
            <a:chOff x="-177380" y="2878794"/>
            <a:chExt cx="550835" cy="506627"/>
          </a:xfrm>
        </p:grpSpPr>
        <p:sp>
          <p:nvSpPr>
            <p:cNvPr id="1714" name="Google Shape;1714;p43"/>
            <p:cNvSpPr/>
            <p:nvPr/>
          </p:nvSpPr>
          <p:spPr>
            <a:xfrm>
              <a:off x="-32842" y="3041092"/>
              <a:ext cx="132039" cy="74684"/>
            </a:xfrm>
            <a:custGeom>
              <a:rect b="b" l="l" r="r" t="t"/>
              <a:pathLst>
                <a:path extrusionOk="0" h="3448" w="6096">
                  <a:moveTo>
                    <a:pt x="359" y="0"/>
                  </a:moveTo>
                  <a:cubicBezTo>
                    <a:pt x="168" y="0"/>
                    <a:pt x="1" y="246"/>
                    <a:pt x="181" y="409"/>
                  </a:cubicBezTo>
                  <a:cubicBezTo>
                    <a:pt x="675" y="860"/>
                    <a:pt x="1036" y="1410"/>
                    <a:pt x="1556" y="1840"/>
                  </a:cubicBezTo>
                  <a:cubicBezTo>
                    <a:pt x="2009" y="2216"/>
                    <a:pt x="2539" y="2497"/>
                    <a:pt x="3055" y="2770"/>
                  </a:cubicBezTo>
                  <a:cubicBezTo>
                    <a:pt x="3702" y="3111"/>
                    <a:pt x="4443" y="3447"/>
                    <a:pt x="5182" y="3447"/>
                  </a:cubicBezTo>
                  <a:cubicBezTo>
                    <a:pt x="5399" y="3447"/>
                    <a:pt x="5615" y="3418"/>
                    <a:pt x="5829" y="3352"/>
                  </a:cubicBezTo>
                  <a:cubicBezTo>
                    <a:pt x="6096" y="3270"/>
                    <a:pt x="6016" y="2872"/>
                    <a:pt x="5776" y="2872"/>
                  </a:cubicBezTo>
                  <a:cubicBezTo>
                    <a:pt x="5753" y="2872"/>
                    <a:pt x="5729" y="2876"/>
                    <a:pt x="5703" y="2884"/>
                  </a:cubicBezTo>
                  <a:cubicBezTo>
                    <a:pt x="5525" y="2939"/>
                    <a:pt x="5345" y="2963"/>
                    <a:pt x="5164" y="2963"/>
                  </a:cubicBezTo>
                  <a:cubicBezTo>
                    <a:pt x="4358" y="2963"/>
                    <a:pt x="3537" y="2488"/>
                    <a:pt x="2860" y="2116"/>
                  </a:cubicBezTo>
                  <a:cubicBezTo>
                    <a:pt x="1889" y="1581"/>
                    <a:pt x="1314" y="792"/>
                    <a:pt x="516" y="64"/>
                  </a:cubicBezTo>
                  <a:cubicBezTo>
                    <a:pt x="467" y="19"/>
                    <a:pt x="412" y="0"/>
                    <a:pt x="359"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3"/>
            <p:cNvSpPr/>
            <p:nvPr/>
          </p:nvSpPr>
          <p:spPr>
            <a:xfrm>
              <a:off x="-43867" y="3039555"/>
              <a:ext cx="38057" cy="90084"/>
            </a:xfrm>
            <a:custGeom>
              <a:rect b="b" l="l" r="r" t="t"/>
              <a:pathLst>
                <a:path extrusionOk="0" h="4159" w="1757">
                  <a:moveTo>
                    <a:pt x="869" y="1"/>
                  </a:moveTo>
                  <a:cubicBezTo>
                    <a:pt x="750" y="1"/>
                    <a:pt x="627" y="79"/>
                    <a:pt x="620" y="235"/>
                  </a:cubicBezTo>
                  <a:cubicBezTo>
                    <a:pt x="560" y="1473"/>
                    <a:pt x="1" y="3280"/>
                    <a:pt x="1300" y="4120"/>
                  </a:cubicBezTo>
                  <a:cubicBezTo>
                    <a:pt x="1342" y="4147"/>
                    <a:pt x="1384" y="4159"/>
                    <a:pt x="1422" y="4159"/>
                  </a:cubicBezTo>
                  <a:cubicBezTo>
                    <a:pt x="1624" y="4159"/>
                    <a:pt x="1756" y="3840"/>
                    <a:pt x="1539" y="3700"/>
                  </a:cubicBezTo>
                  <a:cubicBezTo>
                    <a:pt x="450" y="2995"/>
                    <a:pt x="1046" y="1250"/>
                    <a:pt x="1095" y="235"/>
                  </a:cubicBezTo>
                  <a:cubicBezTo>
                    <a:pt x="1102" y="79"/>
                    <a:pt x="987" y="1"/>
                    <a:pt x="869"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3"/>
            <p:cNvSpPr/>
            <p:nvPr/>
          </p:nvSpPr>
          <p:spPr>
            <a:xfrm>
              <a:off x="-38149" y="3115581"/>
              <a:ext cx="34115" cy="18866"/>
            </a:xfrm>
            <a:custGeom>
              <a:rect b="b" l="l" r="r" t="t"/>
              <a:pathLst>
                <a:path extrusionOk="0" h="871" w="1575">
                  <a:moveTo>
                    <a:pt x="326" y="0"/>
                  </a:moveTo>
                  <a:cubicBezTo>
                    <a:pt x="158" y="0"/>
                    <a:pt x="1" y="244"/>
                    <a:pt x="144" y="427"/>
                  </a:cubicBezTo>
                  <a:cubicBezTo>
                    <a:pt x="375" y="724"/>
                    <a:pt x="707" y="870"/>
                    <a:pt x="1060" y="870"/>
                  </a:cubicBezTo>
                  <a:cubicBezTo>
                    <a:pt x="1136" y="870"/>
                    <a:pt x="1212" y="863"/>
                    <a:pt x="1290" y="850"/>
                  </a:cubicBezTo>
                  <a:cubicBezTo>
                    <a:pt x="1575" y="801"/>
                    <a:pt x="1475" y="378"/>
                    <a:pt x="1209" y="378"/>
                  </a:cubicBezTo>
                  <a:cubicBezTo>
                    <a:pt x="1194" y="378"/>
                    <a:pt x="1179" y="379"/>
                    <a:pt x="1164" y="382"/>
                  </a:cubicBezTo>
                  <a:cubicBezTo>
                    <a:pt x="1125" y="388"/>
                    <a:pt x="1087" y="392"/>
                    <a:pt x="1050" y="392"/>
                  </a:cubicBezTo>
                  <a:cubicBezTo>
                    <a:pt x="822" y="392"/>
                    <a:pt x="625" y="270"/>
                    <a:pt x="480" y="84"/>
                  </a:cubicBezTo>
                  <a:cubicBezTo>
                    <a:pt x="434" y="25"/>
                    <a:pt x="379" y="0"/>
                    <a:pt x="326"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3"/>
            <p:cNvSpPr/>
            <p:nvPr/>
          </p:nvSpPr>
          <p:spPr>
            <a:xfrm>
              <a:off x="-36590" y="3119133"/>
              <a:ext cx="51031" cy="67038"/>
            </a:xfrm>
            <a:custGeom>
              <a:rect b="b" l="l" r="r" t="t"/>
              <a:pathLst>
                <a:path extrusionOk="0" h="3095" w="2356">
                  <a:moveTo>
                    <a:pt x="237" y="1"/>
                  </a:moveTo>
                  <a:cubicBezTo>
                    <a:pt x="118" y="1"/>
                    <a:pt x="0" y="79"/>
                    <a:pt x="2" y="236"/>
                  </a:cubicBezTo>
                  <a:lnTo>
                    <a:pt x="3" y="236"/>
                  </a:lnTo>
                  <a:cubicBezTo>
                    <a:pt x="14" y="1094"/>
                    <a:pt x="247" y="1734"/>
                    <a:pt x="823" y="2346"/>
                  </a:cubicBezTo>
                  <a:cubicBezTo>
                    <a:pt x="1070" y="2610"/>
                    <a:pt x="1480" y="3095"/>
                    <a:pt x="1890" y="3095"/>
                  </a:cubicBezTo>
                  <a:cubicBezTo>
                    <a:pt x="1966" y="3095"/>
                    <a:pt x="2043" y="3078"/>
                    <a:pt x="2118" y="3040"/>
                  </a:cubicBezTo>
                  <a:cubicBezTo>
                    <a:pt x="2355" y="2920"/>
                    <a:pt x="2210" y="2592"/>
                    <a:pt x="1990" y="2592"/>
                  </a:cubicBezTo>
                  <a:cubicBezTo>
                    <a:pt x="1955" y="2592"/>
                    <a:pt x="1917" y="2601"/>
                    <a:pt x="1879" y="2620"/>
                  </a:cubicBezTo>
                  <a:cubicBezTo>
                    <a:pt x="1874" y="2623"/>
                    <a:pt x="1868" y="2624"/>
                    <a:pt x="1862" y="2624"/>
                  </a:cubicBezTo>
                  <a:cubicBezTo>
                    <a:pt x="1717" y="2624"/>
                    <a:pt x="1206" y="2054"/>
                    <a:pt x="1088" y="1928"/>
                  </a:cubicBezTo>
                  <a:cubicBezTo>
                    <a:pt x="632" y="1442"/>
                    <a:pt x="486" y="907"/>
                    <a:pt x="478" y="236"/>
                  </a:cubicBezTo>
                  <a:cubicBezTo>
                    <a:pt x="475" y="79"/>
                    <a:pt x="356" y="1"/>
                    <a:pt x="237"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3"/>
            <p:cNvSpPr/>
            <p:nvPr/>
          </p:nvSpPr>
          <p:spPr>
            <a:xfrm>
              <a:off x="-23009" y="3176511"/>
              <a:ext cx="36670" cy="13884"/>
            </a:xfrm>
            <a:custGeom>
              <a:rect b="b" l="l" r="r" t="t"/>
              <a:pathLst>
                <a:path extrusionOk="0" h="641" w="1693">
                  <a:moveTo>
                    <a:pt x="294" y="1"/>
                  </a:moveTo>
                  <a:cubicBezTo>
                    <a:pt x="71" y="1"/>
                    <a:pt x="0" y="387"/>
                    <a:pt x="254" y="487"/>
                  </a:cubicBezTo>
                  <a:cubicBezTo>
                    <a:pt x="489" y="580"/>
                    <a:pt x="729" y="640"/>
                    <a:pt x="972" y="640"/>
                  </a:cubicBezTo>
                  <a:cubicBezTo>
                    <a:pt x="1126" y="640"/>
                    <a:pt x="1281" y="616"/>
                    <a:pt x="1435" y="559"/>
                  </a:cubicBezTo>
                  <a:cubicBezTo>
                    <a:pt x="1692" y="464"/>
                    <a:pt x="1618" y="74"/>
                    <a:pt x="1390" y="74"/>
                  </a:cubicBezTo>
                  <a:cubicBezTo>
                    <a:pt x="1365" y="74"/>
                    <a:pt x="1338" y="79"/>
                    <a:pt x="1309" y="90"/>
                  </a:cubicBezTo>
                  <a:cubicBezTo>
                    <a:pt x="1191" y="133"/>
                    <a:pt x="1076" y="152"/>
                    <a:pt x="964" y="152"/>
                  </a:cubicBezTo>
                  <a:cubicBezTo>
                    <a:pt x="768" y="152"/>
                    <a:pt x="578" y="96"/>
                    <a:pt x="380" y="18"/>
                  </a:cubicBezTo>
                  <a:cubicBezTo>
                    <a:pt x="349" y="6"/>
                    <a:pt x="321" y="1"/>
                    <a:pt x="294"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3"/>
            <p:cNvSpPr/>
            <p:nvPr/>
          </p:nvSpPr>
          <p:spPr>
            <a:xfrm>
              <a:off x="-18482" y="3181579"/>
              <a:ext cx="62229" cy="47869"/>
            </a:xfrm>
            <a:custGeom>
              <a:rect b="b" l="l" r="r" t="t"/>
              <a:pathLst>
                <a:path extrusionOk="0" h="2210" w="2873">
                  <a:moveTo>
                    <a:pt x="233" y="1"/>
                  </a:moveTo>
                  <a:cubicBezTo>
                    <a:pt x="115" y="1"/>
                    <a:pt x="1" y="79"/>
                    <a:pt x="10" y="235"/>
                  </a:cubicBezTo>
                  <a:cubicBezTo>
                    <a:pt x="81" y="1373"/>
                    <a:pt x="1615" y="2082"/>
                    <a:pt x="2570" y="2207"/>
                  </a:cubicBezTo>
                  <a:cubicBezTo>
                    <a:pt x="2582" y="2209"/>
                    <a:pt x="2593" y="2209"/>
                    <a:pt x="2604" y="2209"/>
                  </a:cubicBezTo>
                  <a:cubicBezTo>
                    <a:pt x="2872" y="2209"/>
                    <a:pt x="2857" y="1758"/>
                    <a:pt x="2570" y="1720"/>
                  </a:cubicBezTo>
                  <a:cubicBezTo>
                    <a:pt x="1902" y="1633"/>
                    <a:pt x="536" y="1049"/>
                    <a:pt x="486" y="235"/>
                  </a:cubicBezTo>
                  <a:cubicBezTo>
                    <a:pt x="476" y="79"/>
                    <a:pt x="352" y="1"/>
                    <a:pt x="233"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3"/>
            <p:cNvSpPr/>
            <p:nvPr/>
          </p:nvSpPr>
          <p:spPr>
            <a:xfrm>
              <a:off x="-44149" y="3217621"/>
              <a:ext cx="91600" cy="38295"/>
            </a:xfrm>
            <a:custGeom>
              <a:rect b="b" l="l" r="r" t="t"/>
              <a:pathLst>
                <a:path extrusionOk="0" h="1768" w="4229">
                  <a:moveTo>
                    <a:pt x="3891" y="0"/>
                  </a:moveTo>
                  <a:cubicBezTo>
                    <a:pt x="3818" y="0"/>
                    <a:pt x="3744" y="31"/>
                    <a:pt x="3691" y="105"/>
                  </a:cubicBezTo>
                  <a:cubicBezTo>
                    <a:pt x="2949" y="1135"/>
                    <a:pt x="1459" y="1271"/>
                    <a:pt x="307" y="1281"/>
                  </a:cubicBezTo>
                  <a:cubicBezTo>
                    <a:pt x="1" y="1284"/>
                    <a:pt x="1" y="1768"/>
                    <a:pt x="305" y="1768"/>
                  </a:cubicBezTo>
                  <a:cubicBezTo>
                    <a:pt x="306" y="1768"/>
                    <a:pt x="307" y="1768"/>
                    <a:pt x="307" y="1768"/>
                  </a:cubicBezTo>
                  <a:cubicBezTo>
                    <a:pt x="1658" y="1756"/>
                    <a:pt x="3242" y="1542"/>
                    <a:pt x="4101" y="351"/>
                  </a:cubicBezTo>
                  <a:cubicBezTo>
                    <a:pt x="4229" y="173"/>
                    <a:pt x="4063" y="0"/>
                    <a:pt x="3891"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3"/>
            <p:cNvSpPr/>
            <p:nvPr/>
          </p:nvSpPr>
          <p:spPr>
            <a:xfrm>
              <a:off x="89883" y="3031086"/>
              <a:ext cx="113780" cy="81117"/>
            </a:xfrm>
            <a:custGeom>
              <a:rect b="b" l="l" r="r" t="t"/>
              <a:pathLst>
                <a:path extrusionOk="0" h="3745" w="5253">
                  <a:moveTo>
                    <a:pt x="3320" y="0"/>
                  </a:moveTo>
                  <a:cubicBezTo>
                    <a:pt x="2777" y="0"/>
                    <a:pt x="2233" y="112"/>
                    <a:pt x="1850" y="266"/>
                  </a:cubicBezTo>
                  <a:cubicBezTo>
                    <a:pt x="495" y="809"/>
                    <a:pt x="26" y="2133"/>
                    <a:pt x="3" y="3509"/>
                  </a:cubicBezTo>
                  <a:cubicBezTo>
                    <a:pt x="0" y="3666"/>
                    <a:pt x="118" y="3744"/>
                    <a:pt x="236" y="3744"/>
                  </a:cubicBezTo>
                  <a:cubicBezTo>
                    <a:pt x="355" y="3744"/>
                    <a:pt x="476" y="3666"/>
                    <a:pt x="479" y="3509"/>
                  </a:cubicBezTo>
                  <a:lnTo>
                    <a:pt x="478" y="3508"/>
                  </a:lnTo>
                  <a:cubicBezTo>
                    <a:pt x="498" y="2356"/>
                    <a:pt x="794" y="1458"/>
                    <a:pt x="1794" y="833"/>
                  </a:cubicBezTo>
                  <a:cubicBezTo>
                    <a:pt x="2122" y="627"/>
                    <a:pt x="2728" y="471"/>
                    <a:pt x="3315" y="471"/>
                  </a:cubicBezTo>
                  <a:cubicBezTo>
                    <a:pt x="3930" y="471"/>
                    <a:pt x="4523" y="643"/>
                    <a:pt x="4749" y="1110"/>
                  </a:cubicBezTo>
                  <a:cubicBezTo>
                    <a:pt x="4792" y="1198"/>
                    <a:pt x="4861" y="1234"/>
                    <a:pt x="4932" y="1234"/>
                  </a:cubicBezTo>
                  <a:cubicBezTo>
                    <a:pt x="5088" y="1234"/>
                    <a:pt x="5253" y="1057"/>
                    <a:pt x="5159" y="864"/>
                  </a:cubicBezTo>
                  <a:cubicBezTo>
                    <a:pt x="4848" y="222"/>
                    <a:pt x="4085" y="0"/>
                    <a:pt x="3320"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3"/>
            <p:cNvSpPr/>
            <p:nvPr/>
          </p:nvSpPr>
          <p:spPr>
            <a:xfrm>
              <a:off x="190949" y="3034984"/>
              <a:ext cx="52092" cy="27205"/>
            </a:xfrm>
            <a:custGeom>
              <a:rect b="b" l="l" r="r" t="t"/>
              <a:pathLst>
                <a:path extrusionOk="0" h="1256" w="2405">
                  <a:moveTo>
                    <a:pt x="2035" y="1"/>
                  </a:moveTo>
                  <a:cubicBezTo>
                    <a:pt x="1983" y="1"/>
                    <a:pt x="1929" y="18"/>
                    <a:pt x="1880" y="58"/>
                  </a:cubicBezTo>
                  <a:cubicBezTo>
                    <a:pt x="1616" y="275"/>
                    <a:pt x="1086" y="783"/>
                    <a:pt x="669" y="783"/>
                  </a:cubicBezTo>
                  <a:cubicBezTo>
                    <a:pt x="602" y="783"/>
                    <a:pt x="538" y="770"/>
                    <a:pt x="479" y="741"/>
                  </a:cubicBezTo>
                  <a:cubicBezTo>
                    <a:pt x="442" y="722"/>
                    <a:pt x="405" y="714"/>
                    <a:pt x="370" y="714"/>
                  </a:cubicBezTo>
                  <a:cubicBezTo>
                    <a:pt x="148" y="714"/>
                    <a:pt x="0" y="1044"/>
                    <a:pt x="239" y="1160"/>
                  </a:cubicBezTo>
                  <a:cubicBezTo>
                    <a:pt x="374" y="1227"/>
                    <a:pt x="512" y="1255"/>
                    <a:pt x="649" y="1255"/>
                  </a:cubicBezTo>
                  <a:cubicBezTo>
                    <a:pt x="1225" y="1255"/>
                    <a:pt x="1797" y="746"/>
                    <a:pt x="2215" y="402"/>
                  </a:cubicBezTo>
                  <a:cubicBezTo>
                    <a:pt x="2404" y="247"/>
                    <a:pt x="2232" y="1"/>
                    <a:pt x="2035"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3"/>
            <p:cNvSpPr/>
            <p:nvPr/>
          </p:nvSpPr>
          <p:spPr>
            <a:xfrm>
              <a:off x="215035" y="3034876"/>
              <a:ext cx="24021" cy="40071"/>
            </a:xfrm>
            <a:custGeom>
              <a:rect b="b" l="l" r="r" t="t"/>
              <a:pathLst>
                <a:path extrusionOk="0" h="1850" w="1109">
                  <a:moveTo>
                    <a:pt x="875" y="1"/>
                  </a:moveTo>
                  <a:cubicBezTo>
                    <a:pt x="756" y="1"/>
                    <a:pt x="634" y="79"/>
                    <a:pt x="627" y="235"/>
                  </a:cubicBezTo>
                  <a:cubicBezTo>
                    <a:pt x="609" y="700"/>
                    <a:pt x="298" y="1083"/>
                    <a:pt x="97" y="1481"/>
                  </a:cubicBezTo>
                  <a:cubicBezTo>
                    <a:pt x="1" y="1673"/>
                    <a:pt x="165" y="1849"/>
                    <a:pt x="323" y="1849"/>
                  </a:cubicBezTo>
                  <a:cubicBezTo>
                    <a:pt x="394" y="1849"/>
                    <a:pt x="463" y="1813"/>
                    <a:pt x="507" y="1727"/>
                  </a:cubicBezTo>
                  <a:cubicBezTo>
                    <a:pt x="753" y="1240"/>
                    <a:pt x="1079" y="803"/>
                    <a:pt x="1102" y="235"/>
                  </a:cubicBezTo>
                  <a:cubicBezTo>
                    <a:pt x="1109" y="79"/>
                    <a:pt x="994" y="1"/>
                    <a:pt x="875"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3"/>
            <p:cNvSpPr/>
            <p:nvPr/>
          </p:nvSpPr>
          <p:spPr>
            <a:xfrm>
              <a:off x="212392" y="3059438"/>
              <a:ext cx="38836" cy="15660"/>
            </a:xfrm>
            <a:custGeom>
              <a:rect b="b" l="l" r="r" t="t"/>
              <a:pathLst>
                <a:path extrusionOk="0" h="723" w="1793">
                  <a:moveTo>
                    <a:pt x="1504" y="1"/>
                  </a:moveTo>
                  <a:cubicBezTo>
                    <a:pt x="1477" y="1"/>
                    <a:pt x="1448" y="6"/>
                    <a:pt x="1417" y="19"/>
                  </a:cubicBezTo>
                  <a:cubicBezTo>
                    <a:pt x="1208" y="106"/>
                    <a:pt x="954" y="245"/>
                    <a:pt x="714" y="245"/>
                  </a:cubicBezTo>
                  <a:cubicBezTo>
                    <a:pt x="631" y="245"/>
                    <a:pt x="550" y="229"/>
                    <a:pt x="473" y="188"/>
                  </a:cubicBezTo>
                  <a:cubicBezTo>
                    <a:pt x="435" y="167"/>
                    <a:pt x="396" y="158"/>
                    <a:pt x="360" y="158"/>
                  </a:cubicBezTo>
                  <a:cubicBezTo>
                    <a:pt x="144" y="158"/>
                    <a:pt x="1" y="484"/>
                    <a:pt x="234" y="608"/>
                  </a:cubicBezTo>
                  <a:cubicBezTo>
                    <a:pt x="388" y="690"/>
                    <a:pt x="540" y="722"/>
                    <a:pt x="692" y="722"/>
                  </a:cubicBezTo>
                  <a:cubicBezTo>
                    <a:pt x="978" y="722"/>
                    <a:pt x="1260" y="606"/>
                    <a:pt x="1543" y="489"/>
                  </a:cubicBezTo>
                  <a:cubicBezTo>
                    <a:pt x="1792" y="385"/>
                    <a:pt x="1722" y="1"/>
                    <a:pt x="1504"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3"/>
            <p:cNvSpPr/>
            <p:nvPr/>
          </p:nvSpPr>
          <p:spPr>
            <a:xfrm>
              <a:off x="209663" y="3059850"/>
              <a:ext cx="38598" cy="41544"/>
            </a:xfrm>
            <a:custGeom>
              <a:rect b="b" l="l" r="r" t="t"/>
              <a:pathLst>
                <a:path extrusionOk="0" h="1918" w="1782">
                  <a:moveTo>
                    <a:pt x="1548" y="0"/>
                  </a:moveTo>
                  <a:cubicBezTo>
                    <a:pt x="1429" y="0"/>
                    <a:pt x="1306" y="79"/>
                    <a:pt x="1298" y="235"/>
                  </a:cubicBezTo>
                  <a:cubicBezTo>
                    <a:pt x="1284" y="519"/>
                    <a:pt x="1036" y="738"/>
                    <a:pt x="846" y="916"/>
                  </a:cubicBezTo>
                  <a:cubicBezTo>
                    <a:pt x="629" y="1121"/>
                    <a:pt x="384" y="1293"/>
                    <a:pt x="171" y="1504"/>
                  </a:cubicBezTo>
                  <a:cubicBezTo>
                    <a:pt x="0" y="1673"/>
                    <a:pt x="164" y="1917"/>
                    <a:pt x="348" y="1917"/>
                  </a:cubicBezTo>
                  <a:cubicBezTo>
                    <a:pt x="402" y="1917"/>
                    <a:pt x="458" y="1897"/>
                    <a:pt x="507" y="1847"/>
                  </a:cubicBezTo>
                  <a:cubicBezTo>
                    <a:pt x="980" y="1380"/>
                    <a:pt x="1734" y="989"/>
                    <a:pt x="1773" y="235"/>
                  </a:cubicBezTo>
                  <a:cubicBezTo>
                    <a:pt x="1781" y="78"/>
                    <a:pt x="1667" y="0"/>
                    <a:pt x="1548"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3"/>
            <p:cNvSpPr/>
            <p:nvPr/>
          </p:nvSpPr>
          <p:spPr>
            <a:xfrm>
              <a:off x="-41506" y="3092752"/>
              <a:ext cx="276360" cy="181901"/>
            </a:xfrm>
            <a:custGeom>
              <a:rect b="b" l="l" r="r" t="t"/>
              <a:pathLst>
                <a:path extrusionOk="0" h="8398" w="12759">
                  <a:moveTo>
                    <a:pt x="12068" y="1"/>
                  </a:moveTo>
                  <a:cubicBezTo>
                    <a:pt x="11922" y="1"/>
                    <a:pt x="11780" y="116"/>
                    <a:pt x="11847" y="294"/>
                  </a:cubicBezTo>
                  <a:cubicBezTo>
                    <a:pt x="12301" y="1497"/>
                    <a:pt x="11555" y="2915"/>
                    <a:pt x="10921" y="3914"/>
                  </a:cubicBezTo>
                  <a:cubicBezTo>
                    <a:pt x="10135" y="5150"/>
                    <a:pt x="9145" y="6212"/>
                    <a:pt x="7888" y="6943"/>
                  </a:cubicBezTo>
                  <a:cubicBezTo>
                    <a:pt x="6654" y="7661"/>
                    <a:pt x="5172" y="7888"/>
                    <a:pt x="3773" y="7911"/>
                  </a:cubicBezTo>
                  <a:cubicBezTo>
                    <a:pt x="3661" y="7913"/>
                    <a:pt x="3547" y="7914"/>
                    <a:pt x="3431" y="7914"/>
                  </a:cubicBezTo>
                  <a:cubicBezTo>
                    <a:pt x="2414" y="7914"/>
                    <a:pt x="1274" y="7822"/>
                    <a:pt x="446" y="7223"/>
                  </a:cubicBezTo>
                  <a:cubicBezTo>
                    <a:pt x="403" y="7192"/>
                    <a:pt x="361" y="7179"/>
                    <a:pt x="321" y="7179"/>
                  </a:cubicBezTo>
                  <a:cubicBezTo>
                    <a:pt x="128" y="7179"/>
                    <a:pt x="0" y="7495"/>
                    <a:pt x="206" y="7643"/>
                  </a:cubicBezTo>
                  <a:cubicBezTo>
                    <a:pt x="1206" y="8366"/>
                    <a:pt x="2594" y="8391"/>
                    <a:pt x="3773" y="8398"/>
                  </a:cubicBezTo>
                  <a:cubicBezTo>
                    <a:pt x="3793" y="8398"/>
                    <a:pt x="3813" y="8398"/>
                    <a:pt x="3833" y="8398"/>
                  </a:cubicBezTo>
                  <a:cubicBezTo>
                    <a:pt x="5429" y="8398"/>
                    <a:pt x="7013" y="8012"/>
                    <a:pt x="8402" y="7205"/>
                  </a:cubicBezTo>
                  <a:cubicBezTo>
                    <a:pt x="9719" y="6437"/>
                    <a:pt x="10695" y="5161"/>
                    <a:pt x="11508" y="3882"/>
                  </a:cubicBezTo>
                  <a:cubicBezTo>
                    <a:pt x="12156" y="2859"/>
                    <a:pt x="12758" y="1367"/>
                    <a:pt x="12305" y="164"/>
                  </a:cubicBezTo>
                  <a:cubicBezTo>
                    <a:pt x="12262" y="50"/>
                    <a:pt x="12164" y="1"/>
                    <a:pt x="12068"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3"/>
            <p:cNvSpPr/>
            <p:nvPr/>
          </p:nvSpPr>
          <p:spPr>
            <a:xfrm>
              <a:off x="-177380" y="2878794"/>
              <a:ext cx="550835" cy="506627"/>
            </a:xfrm>
            <a:custGeom>
              <a:rect b="b" l="l" r="r" t="t"/>
              <a:pathLst>
                <a:path extrusionOk="0" h="23390" w="25431">
                  <a:moveTo>
                    <a:pt x="13559" y="463"/>
                  </a:moveTo>
                  <a:cubicBezTo>
                    <a:pt x="14496" y="463"/>
                    <a:pt x="15761" y="978"/>
                    <a:pt x="16375" y="1208"/>
                  </a:cubicBezTo>
                  <a:cubicBezTo>
                    <a:pt x="17750" y="1724"/>
                    <a:pt x="18994" y="2598"/>
                    <a:pt x="20081" y="3588"/>
                  </a:cubicBezTo>
                  <a:cubicBezTo>
                    <a:pt x="22458" y="5755"/>
                    <a:pt x="23832" y="8732"/>
                    <a:pt x="23398" y="12009"/>
                  </a:cubicBezTo>
                  <a:cubicBezTo>
                    <a:pt x="22987" y="15114"/>
                    <a:pt x="21713" y="17852"/>
                    <a:pt x="19402" y="19915"/>
                  </a:cubicBezTo>
                  <a:cubicBezTo>
                    <a:pt x="17208" y="21874"/>
                    <a:pt x="14649" y="22893"/>
                    <a:pt x="11811" y="22893"/>
                  </a:cubicBezTo>
                  <a:cubicBezTo>
                    <a:pt x="11468" y="22893"/>
                    <a:pt x="11120" y="22878"/>
                    <a:pt x="10768" y="22848"/>
                  </a:cubicBezTo>
                  <a:cubicBezTo>
                    <a:pt x="5457" y="22396"/>
                    <a:pt x="1450" y="17950"/>
                    <a:pt x="1257" y="12552"/>
                  </a:cubicBezTo>
                  <a:cubicBezTo>
                    <a:pt x="1158" y="9758"/>
                    <a:pt x="2062" y="6854"/>
                    <a:pt x="3873" y="4748"/>
                  </a:cubicBezTo>
                  <a:cubicBezTo>
                    <a:pt x="4873" y="3585"/>
                    <a:pt x="6221" y="2670"/>
                    <a:pt x="7512" y="1882"/>
                  </a:cubicBezTo>
                  <a:cubicBezTo>
                    <a:pt x="9104" y="911"/>
                    <a:pt x="10645" y="585"/>
                    <a:pt x="12446" y="554"/>
                  </a:cubicBezTo>
                  <a:lnTo>
                    <a:pt x="12446" y="554"/>
                  </a:lnTo>
                  <a:cubicBezTo>
                    <a:pt x="12481" y="640"/>
                    <a:pt x="12556" y="706"/>
                    <a:pt x="12645" y="706"/>
                  </a:cubicBezTo>
                  <a:cubicBezTo>
                    <a:pt x="12684" y="706"/>
                    <a:pt x="12727" y="693"/>
                    <a:pt x="12769" y="663"/>
                  </a:cubicBezTo>
                  <a:cubicBezTo>
                    <a:pt x="12972" y="520"/>
                    <a:pt x="13248" y="463"/>
                    <a:pt x="13559" y="463"/>
                  </a:cubicBezTo>
                  <a:close/>
                  <a:moveTo>
                    <a:pt x="13369" y="0"/>
                  </a:moveTo>
                  <a:cubicBezTo>
                    <a:pt x="13183" y="0"/>
                    <a:pt x="13000" y="25"/>
                    <a:pt x="12826" y="89"/>
                  </a:cubicBezTo>
                  <a:lnTo>
                    <a:pt x="12826" y="89"/>
                  </a:lnTo>
                  <a:cubicBezTo>
                    <a:pt x="12796" y="74"/>
                    <a:pt x="12761" y="65"/>
                    <a:pt x="12720" y="65"/>
                  </a:cubicBezTo>
                  <a:cubicBezTo>
                    <a:pt x="11451" y="67"/>
                    <a:pt x="10125" y="69"/>
                    <a:pt x="8942" y="603"/>
                  </a:cubicBezTo>
                  <a:cubicBezTo>
                    <a:pt x="7552" y="1229"/>
                    <a:pt x="6253" y="2035"/>
                    <a:pt x="5075" y="3001"/>
                  </a:cubicBezTo>
                  <a:cubicBezTo>
                    <a:pt x="3032" y="4676"/>
                    <a:pt x="1736" y="6708"/>
                    <a:pt x="1110" y="9319"/>
                  </a:cubicBezTo>
                  <a:cubicBezTo>
                    <a:pt x="1" y="13943"/>
                    <a:pt x="1664" y="18729"/>
                    <a:pt x="5487" y="21448"/>
                  </a:cubicBezTo>
                  <a:cubicBezTo>
                    <a:pt x="7410" y="22817"/>
                    <a:pt x="9765" y="23389"/>
                    <a:pt x="12081" y="23389"/>
                  </a:cubicBezTo>
                  <a:cubicBezTo>
                    <a:pt x="12103" y="23389"/>
                    <a:pt x="12125" y="23389"/>
                    <a:pt x="12147" y="23389"/>
                  </a:cubicBezTo>
                  <a:cubicBezTo>
                    <a:pt x="14921" y="23375"/>
                    <a:pt x="17322" y="22261"/>
                    <a:pt x="19452" y="20504"/>
                  </a:cubicBezTo>
                  <a:cubicBezTo>
                    <a:pt x="23566" y="17113"/>
                    <a:pt x="25430" y="10545"/>
                    <a:pt x="22524" y="5786"/>
                  </a:cubicBezTo>
                  <a:cubicBezTo>
                    <a:pt x="21364" y="3887"/>
                    <a:pt x="19638" y="2360"/>
                    <a:pt x="17724" y="1304"/>
                  </a:cubicBezTo>
                  <a:cubicBezTo>
                    <a:pt x="16774" y="780"/>
                    <a:pt x="15739" y="428"/>
                    <a:pt x="14683" y="218"/>
                  </a:cubicBezTo>
                  <a:cubicBezTo>
                    <a:pt x="14267" y="136"/>
                    <a:pt x="13807" y="0"/>
                    <a:pt x="13369"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 name="Google Shape;1728;p43"/>
          <p:cNvGrpSpPr/>
          <p:nvPr/>
        </p:nvGrpSpPr>
        <p:grpSpPr>
          <a:xfrm rot="-499182">
            <a:off x="4682793" y="3088739"/>
            <a:ext cx="527412" cy="526849"/>
            <a:chOff x="383766" y="2852326"/>
            <a:chExt cx="527399" cy="526836"/>
          </a:xfrm>
        </p:grpSpPr>
        <p:sp>
          <p:nvSpPr>
            <p:cNvPr id="1729" name="Google Shape;1729;p43"/>
            <p:cNvSpPr/>
            <p:nvPr/>
          </p:nvSpPr>
          <p:spPr>
            <a:xfrm>
              <a:off x="483792" y="2936930"/>
              <a:ext cx="96647" cy="85557"/>
            </a:xfrm>
            <a:custGeom>
              <a:rect b="b" l="l" r="r" t="t"/>
              <a:pathLst>
                <a:path extrusionOk="0" h="3950" w="4462">
                  <a:moveTo>
                    <a:pt x="2575" y="473"/>
                  </a:moveTo>
                  <a:cubicBezTo>
                    <a:pt x="3152" y="473"/>
                    <a:pt x="3619" y="1102"/>
                    <a:pt x="3789" y="1662"/>
                  </a:cubicBezTo>
                  <a:cubicBezTo>
                    <a:pt x="4032" y="2462"/>
                    <a:pt x="3373" y="3137"/>
                    <a:pt x="2702" y="3379"/>
                  </a:cubicBezTo>
                  <a:cubicBezTo>
                    <a:pt x="2507" y="3450"/>
                    <a:pt x="2292" y="3487"/>
                    <a:pt x="2078" y="3487"/>
                  </a:cubicBezTo>
                  <a:cubicBezTo>
                    <a:pt x="1509" y="3487"/>
                    <a:pt x="940" y="3227"/>
                    <a:pt x="741" y="2648"/>
                  </a:cubicBezTo>
                  <a:cubicBezTo>
                    <a:pt x="389" y="1624"/>
                    <a:pt x="1367" y="927"/>
                    <a:pt x="2156" y="617"/>
                  </a:cubicBezTo>
                  <a:cubicBezTo>
                    <a:pt x="2205" y="598"/>
                    <a:pt x="2242" y="568"/>
                    <a:pt x="2268" y="533"/>
                  </a:cubicBezTo>
                  <a:lnTo>
                    <a:pt x="2268" y="533"/>
                  </a:lnTo>
                  <a:cubicBezTo>
                    <a:pt x="2373" y="492"/>
                    <a:pt x="2475" y="473"/>
                    <a:pt x="2575" y="473"/>
                  </a:cubicBezTo>
                  <a:close/>
                  <a:moveTo>
                    <a:pt x="2554" y="1"/>
                  </a:moveTo>
                  <a:cubicBezTo>
                    <a:pt x="2337" y="1"/>
                    <a:pt x="2117" y="54"/>
                    <a:pt x="1903" y="173"/>
                  </a:cubicBezTo>
                  <a:cubicBezTo>
                    <a:pt x="1873" y="189"/>
                    <a:pt x="1849" y="210"/>
                    <a:pt x="1831" y="232"/>
                  </a:cubicBezTo>
                  <a:lnTo>
                    <a:pt x="1831" y="232"/>
                  </a:lnTo>
                  <a:cubicBezTo>
                    <a:pt x="794" y="693"/>
                    <a:pt x="1" y="1507"/>
                    <a:pt x="283" y="2777"/>
                  </a:cubicBezTo>
                  <a:cubicBezTo>
                    <a:pt x="472" y="3625"/>
                    <a:pt x="1296" y="3949"/>
                    <a:pt x="2081" y="3949"/>
                  </a:cubicBezTo>
                  <a:cubicBezTo>
                    <a:pt x="2343" y="3949"/>
                    <a:pt x="2600" y="3913"/>
                    <a:pt x="2828" y="3849"/>
                  </a:cubicBezTo>
                  <a:cubicBezTo>
                    <a:pt x="3827" y="3564"/>
                    <a:pt x="4462" y="2573"/>
                    <a:pt x="4248" y="1533"/>
                  </a:cubicBezTo>
                  <a:cubicBezTo>
                    <a:pt x="4077" y="705"/>
                    <a:pt x="3341" y="1"/>
                    <a:pt x="2554"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3"/>
            <p:cNvSpPr/>
            <p:nvPr/>
          </p:nvSpPr>
          <p:spPr>
            <a:xfrm>
              <a:off x="491091" y="3041049"/>
              <a:ext cx="85037" cy="12411"/>
            </a:xfrm>
            <a:custGeom>
              <a:rect b="b" l="l" r="r" t="t"/>
              <a:pathLst>
                <a:path extrusionOk="0" h="573" w="3926">
                  <a:moveTo>
                    <a:pt x="2756" y="1"/>
                  </a:moveTo>
                  <a:cubicBezTo>
                    <a:pt x="2209" y="1"/>
                    <a:pt x="1661" y="80"/>
                    <a:pt x="1114" y="80"/>
                  </a:cubicBezTo>
                  <a:cubicBezTo>
                    <a:pt x="880" y="80"/>
                    <a:pt x="646" y="65"/>
                    <a:pt x="412" y="24"/>
                  </a:cubicBezTo>
                  <a:cubicBezTo>
                    <a:pt x="396" y="21"/>
                    <a:pt x="381" y="20"/>
                    <a:pt x="366" y="20"/>
                  </a:cubicBezTo>
                  <a:cubicBezTo>
                    <a:pt x="101" y="20"/>
                    <a:pt x="1" y="443"/>
                    <a:pt x="286" y="493"/>
                  </a:cubicBezTo>
                  <a:cubicBezTo>
                    <a:pt x="519" y="535"/>
                    <a:pt x="754" y="549"/>
                    <a:pt x="989" y="549"/>
                  </a:cubicBezTo>
                  <a:cubicBezTo>
                    <a:pt x="1538" y="549"/>
                    <a:pt x="2089" y="470"/>
                    <a:pt x="2636" y="470"/>
                  </a:cubicBezTo>
                  <a:cubicBezTo>
                    <a:pt x="2933" y="470"/>
                    <a:pt x="3229" y="493"/>
                    <a:pt x="3522" y="565"/>
                  </a:cubicBezTo>
                  <a:cubicBezTo>
                    <a:pt x="3543" y="570"/>
                    <a:pt x="3564" y="573"/>
                    <a:pt x="3583" y="573"/>
                  </a:cubicBezTo>
                  <a:cubicBezTo>
                    <a:pt x="3836" y="573"/>
                    <a:pt x="3925" y="163"/>
                    <a:pt x="3648" y="97"/>
                  </a:cubicBezTo>
                  <a:cubicBezTo>
                    <a:pt x="3351" y="24"/>
                    <a:pt x="3054" y="1"/>
                    <a:pt x="2756"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3"/>
            <p:cNvSpPr/>
            <p:nvPr/>
          </p:nvSpPr>
          <p:spPr>
            <a:xfrm>
              <a:off x="491958" y="3044666"/>
              <a:ext cx="12779" cy="216535"/>
            </a:xfrm>
            <a:custGeom>
              <a:rect b="b" l="l" r="r" t="t"/>
              <a:pathLst>
                <a:path extrusionOk="0" h="9997" w="590">
                  <a:moveTo>
                    <a:pt x="199" y="0"/>
                  </a:moveTo>
                  <a:cubicBezTo>
                    <a:pt x="99" y="0"/>
                    <a:pt x="0" y="79"/>
                    <a:pt x="2" y="236"/>
                  </a:cubicBezTo>
                  <a:cubicBezTo>
                    <a:pt x="15" y="2133"/>
                    <a:pt x="142" y="4025"/>
                    <a:pt x="142" y="5923"/>
                  </a:cubicBezTo>
                  <a:cubicBezTo>
                    <a:pt x="142" y="6825"/>
                    <a:pt x="181" y="7726"/>
                    <a:pt x="62" y="8622"/>
                  </a:cubicBezTo>
                  <a:cubicBezTo>
                    <a:pt x="2" y="9076"/>
                    <a:pt x="0" y="9449"/>
                    <a:pt x="174" y="9869"/>
                  </a:cubicBezTo>
                  <a:cubicBezTo>
                    <a:pt x="212" y="9959"/>
                    <a:pt x="270" y="9997"/>
                    <a:pt x="329" y="9997"/>
                  </a:cubicBezTo>
                  <a:cubicBezTo>
                    <a:pt x="458" y="9997"/>
                    <a:pt x="589" y="9819"/>
                    <a:pt x="508" y="9623"/>
                  </a:cubicBezTo>
                  <a:cubicBezTo>
                    <a:pt x="263" y="9033"/>
                    <a:pt x="463" y="8115"/>
                    <a:pt x="463" y="7475"/>
                  </a:cubicBezTo>
                  <a:lnTo>
                    <a:pt x="463" y="5135"/>
                  </a:lnTo>
                  <a:cubicBezTo>
                    <a:pt x="463" y="3501"/>
                    <a:pt x="410" y="1869"/>
                    <a:pt x="399" y="235"/>
                  </a:cubicBezTo>
                  <a:cubicBezTo>
                    <a:pt x="398" y="79"/>
                    <a:pt x="298" y="0"/>
                    <a:pt x="199"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3"/>
            <p:cNvSpPr/>
            <p:nvPr/>
          </p:nvSpPr>
          <p:spPr>
            <a:xfrm>
              <a:off x="559017" y="3046248"/>
              <a:ext cx="14902" cy="209972"/>
            </a:xfrm>
            <a:custGeom>
              <a:rect b="b" l="l" r="r" t="t"/>
              <a:pathLst>
                <a:path extrusionOk="0" h="9694" w="688">
                  <a:moveTo>
                    <a:pt x="450" y="0"/>
                  </a:moveTo>
                  <a:cubicBezTo>
                    <a:pt x="332" y="0"/>
                    <a:pt x="213" y="79"/>
                    <a:pt x="212" y="236"/>
                  </a:cubicBezTo>
                  <a:cubicBezTo>
                    <a:pt x="202" y="3311"/>
                    <a:pt x="10" y="6382"/>
                    <a:pt x="1" y="9458"/>
                  </a:cubicBezTo>
                  <a:cubicBezTo>
                    <a:pt x="1" y="9615"/>
                    <a:pt x="119" y="9694"/>
                    <a:pt x="238" y="9694"/>
                  </a:cubicBezTo>
                  <a:cubicBezTo>
                    <a:pt x="357" y="9694"/>
                    <a:pt x="476" y="9615"/>
                    <a:pt x="476" y="9458"/>
                  </a:cubicBezTo>
                  <a:cubicBezTo>
                    <a:pt x="486" y="6383"/>
                    <a:pt x="678" y="3311"/>
                    <a:pt x="688" y="236"/>
                  </a:cubicBezTo>
                  <a:cubicBezTo>
                    <a:pt x="688" y="79"/>
                    <a:pt x="569" y="0"/>
                    <a:pt x="450"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3"/>
            <p:cNvSpPr/>
            <p:nvPr/>
          </p:nvSpPr>
          <p:spPr>
            <a:xfrm>
              <a:off x="494102" y="3250480"/>
              <a:ext cx="76027" cy="14685"/>
            </a:xfrm>
            <a:custGeom>
              <a:rect b="b" l="l" r="r" t="t"/>
              <a:pathLst>
                <a:path extrusionOk="0" h="678" w="3510">
                  <a:moveTo>
                    <a:pt x="3163" y="0"/>
                  </a:moveTo>
                  <a:cubicBezTo>
                    <a:pt x="3126" y="0"/>
                    <a:pt x="3086" y="11"/>
                    <a:pt x="3045" y="34"/>
                  </a:cubicBezTo>
                  <a:cubicBezTo>
                    <a:pt x="2831" y="161"/>
                    <a:pt x="2607" y="203"/>
                    <a:pt x="2378" y="203"/>
                  </a:cubicBezTo>
                  <a:cubicBezTo>
                    <a:pt x="1898" y="203"/>
                    <a:pt x="1396" y="15"/>
                    <a:pt x="906" y="15"/>
                  </a:cubicBezTo>
                  <a:cubicBezTo>
                    <a:pt x="677" y="15"/>
                    <a:pt x="450" y="57"/>
                    <a:pt x="231" y="178"/>
                  </a:cubicBezTo>
                  <a:cubicBezTo>
                    <a:pt x="1" y="306"/>
                    <a:pt x="142" y="630"/>
                    <a:pt x="355" y="630"/>
                  </a:cubicBezTo>
                  <a:cubicBezTo>
                    <a:pt x="392" y="630"/>
                    <a:pt x="431" y="620"/>
                    <a:pt x="471" y="598"/>
                  </a:cubicBezTo>
                  <a:cubicBezTo>
                    <a:pt x="636" y="507"/>
                    <a:pt x="814" y="474"/>
                    <a:pt x="997" y="474"/>
                  </a:cubicBezTo>
                  <a:cubicBezTo>
                    <a:pt x="1341" y="474"/>
                    <a:pt x="1701" y="589"/>
                    <a:pt x="2027" y="642"/>
                  </a:cubicBezTo>
                  <a:cubicBezTo>
                    <a:pt x="2165" y="664"/>
                    <a:pt x="2301" y="677"/>
                    <a:pt x="2434" y="677"/>
                  </a:cubicBezTo>
                  <a:cubicBezTo>
                    <a:pt x="2730" y="677"/>
                    <a:pt x="3013" y="614"/>
                    <a:pt x="3285" y="454"/>
                  </a:cubicBezTo>
                  <a:cubicBezTo>
                    <a:pt x="3510" y="321"/>
                    <a:pt x="3372" y="0"/>
                    <a:pt x="3163"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3"/>
            <p:cNvSpPr/>
            <p:nvPr/>
          </p:nvSpPr>
          <p:spPr>
            <a:xfrm>
              <a:off x="591767" y="3044450"/>
              <a:ext cx="19321" cy="207849"/>
            </a:xfrm>
            <a:custGeom>
              <a:rect b="b" l="l" r="r" t="t"/>
              <a:pathLst>
                <a:path extrusionOk="0" h="9596" w="892">
                  <a:moveTo>
                    <a:pt x="369" y="1"/>
                  </a:moveTo>
                  <a:cubicBezTo>
                    <a:pt x="227" y="1"/>
                    <a:pt x="74" y="125"/>
                    <a:pt x="116" y="310"/>
                  </a:cubicBezTo>
                  <a:cubicBezTo>
                    <a:pt x="283" y="1054"/>
                    <a:pt x="133" y="1802"/>
                    <a:pt x="107" y="2552"/>
                  </a:cubicBezTo>
                  <a:cubicBezTo>
                    <a:pt x="82" y="3273"/>
                    <a:pt x="70" y="3978"/>
                    <a:pt x="47" y="4700"/>
                  </a:cubicBezTo>
                  <a:cubicBezTo>
                    <a:pt x="1" y="6209"/>
                    <a:pt x="37" y="7688"/>
                    <a:pt x="37" y="9214"/>
                  </a:cubicBezTo>
                  <a:cubicBezTo>
                    <a:pt x="37" y="9468"/>
                    <a:pt x="155" y="9595"/>
                    <a:pt x="274" y="9595"/>
                  </a:cubicBezTo>
                  <a:cubicBezTo>
                    <a:pt x="393" y="9595"/>
                    <a:pt x="511" y="9468"/>
                    <a:pt x="511" y="9214"/>
                  </a:cubicBezTo>
                  <a:cubicBezTo>
                    <a:pt x="511" y="7688"/>
                    <a:pt x="490" y="6211"/>
                    <a:pt x="522" y="4700"/>
                  </a:cubicBezTo>
                  <a:cubicBezTo>
                    <a:pt x="555" y="3259"/>
                    <a:pt x="892" y="1579"/>
                    <a:pt x="573" y="171"/>
                  </a:cubicBezTo>
                  <a:cubicBezTo>
                    <a:pt x="547" y="52"/>
                    <a:pt x="460" y="1"/>
                    <a:pt x="369"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3"/>
            <p:cNvSpPr/>
            <p:nvPr/>
          </p:nvSpPr>
          <p:spPr>
            <a:xfrm>
              <a:off x="593521" y="3042804"/>
              <a:ext cx="79427" cy="19451"/>
            </a:xfrm>
            <a:custGeom>
              <a:rect b="b" l="l" r="r" t="t"/>
              <a:pathLst>
                <a:path extrusionOk="0" h="898" w="3667">
                  <a:moveTo>
                    <a:pt x="331" y="0"/>
                  </a:moveTo>
                  <a:cubicBezTo>
                    <a:pt x="131" y="0"/>
                    <a:pt x="1" y="318"/>
                    <a:pt x="215" y="460"/>
                  </a:cubicBezTo>
                  <a:cubicBezTo>
                    <a:pt x="757" y="820"/>
                    <a:pt x="1384" y="897"/>
                    <a:pt x="2020" y="897"/>
                  </a:cubicBezTo>
                  <a:cubicBezTo>
                    <a:pt x="2471" y="897"/>
                    <a:pt x="2927" y="858"/>
                    <a:pt x="3360" y="854"/>
                  </a:cubicBezTo>
                  <a:cubicBezTo>
                    <a:pt x="3665" y="850"/>
                    <a:pt x="3666" y="368"/>
                    <a:pt x="3363" y="368"/>
                  </a:cubicBezTo>
                  <a:cubicBezTo>
                    <a:pt x="3362" y="368"/>
                    <a:pt x="3361" y="368"/>
                    <a:pt x="3360" y="368"/>
                  </a:cubicBezTo>
                  <a:cubicBezTo>
                    <a:pt x="2933" y="373"/>
                    <a:pt x="2473" y="420"/>
                    <a:pt x="2020" y="420"/>
                  </a:cubicBezTo>
                  <a:cubicBezTo>
                    <a:pt x="1465" y="420"/>
                    <a:pt x="919" y="349"/>
                    <a:pt x="454" y="41"/>
                  </a:cubicBezTo>
                  <a:cubicBezTo>
                    <a:pt x="412" y="13"/>
                    <a:pt x="370" y="0"/>
                    <a:pt x="331"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3"/>
            <p:cNvSpPr/>
            <p:nvPr/>
          </p:nvSpPr>
          <p:spPr>
            <a:xfrm>
              <a:off x="658480" y="3049042"/>
              <a:ext cx="14209" cy="32360"/>
            </a:xfrm>
            <a:custGeom>
              <a:rect b="b" l="l" r="r" t="t"/>
              <a:pathLst>
                <a:path extrusionOk="0" h="1494" w="656">
                  <a:moveTo>
                    <a:pt x="319" y="1"/>
                  </a:moveTo>
                  <a:cubicBezTo>
                    <a:pt x="166" y="1"/>
                    <a:pt x="1" y="178"/>
                    <a:pt x="85" y="373"/>
                  </a:cubicBezTo>
                  <a:cubicBezTo>
                    <a:pt x="200" y="638"/>
                    <a:pt x="127" y="978"/>
                    <a:pt x="123" y="1259"/>
                  </a:cubicBezTo>
                  <a:cubicBezTo>
                    <a:pt x="121" y="1416"/>
                    <a:pt x="238" y="1494"/>
                    <a:pt x="357" y="1494"/>
                  </a:cubicBezTo>
                  <a:cubicBezTo>
                    <a:pt x="476" y="1494"/>
                    <a:pt x="596" y="1415"/>
                    <a:pt x="599" y="1259"/>
                  </a:cubicBezTo>
                  <a:cubicBezTo>
                    <a:pt x="603" y="870"/>
                    <a:pt x="655" y="494"/>
                    <a:pt x="496" y="128"/>
                  </a:cubicBezTo>
                  <a:cubicBezTo>
                    <a:pt x="456" y="38"/>
                    <a:pt x="389" y="1"/>
                    <a:pt x="319"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3"/>
            <p:cNvSpPr/>
            <p:nvPr/>
          </p:nvSpPr>
          <p:spPr>
            <a:xfrm>
              <a:off x="660581" y="3045013"/>
              <a:ext cx="174969" cy="217401"/>
            </a:xfrm>
            <a:custGeom>
              <a:rect b="b" l="l" r="r" t="t"/>
              <a:pathLst>
                <a:path extrusionOk="0" h="10037" w="8078">
                  <a:moveTo>
                    <a:pt x="3866" y="0"/>
                  </a:moveTo>
                  <a:cubicBezTo>
                    <a:pt x="2602" y="0"/>
                    <a:pt x="1258" y="669"/>
                    <a:pt x="214" y="1344"/>
                  </a:cubicBezTo>
                  <a:cubicBezTo>
                    <a:pt x="1" y="1481"/>
                    <a:pt x="127" y="1768"/>
                    <a:pt x="324" y="1768"/>
                  </a:cubicBezTo>
                  <a:cubicBezTo>
                    <a:pt x="365" y="1768"/>
                    <a:pt x="409" y="1755"/>
                    <a:pt x="454" y="1726"/>
                  </a:cubicBezTo>
                  <a:lnTo>
                    <a:pt x="453" y="1726"/>
                  </a:lnTo>
                  <a:cubicBezTo>
                    <a:pt x="1507" y="1045"/>
                    <a:pt x="2693" y="479"/>
                    <a:pt x="3797" y="479"/>
                  </a:cubicBezTo>
                  <a:cubicBezTo>
                    <a:pt x="4755" y="479"/>
                    <a:pt x="5652" y="907"/>
                    <a:pt x="6345" y="2059"/>
                  </a:cubicBezTo>
                  <a:cubicBezTo>
                    <a:pt x="6994" y="3139"/>
                    <a:pt x="6906" y="4625"/>
                    <a:pt x="6851" y="5839"/>
                  </a:cubicBezTo>
                  <a:cubicBezTo>
                    <a:pt x="6790" y="7162"/>
                    <a:pt x="6653" y="8476"/>
                    <a:pt x="6640" y="9802"/>
                  </a:cubicBezTo>
                  <a:cubicBezTo>
                    <a:pt x="6640" y="9825"/>
                    <a:pt x="6642" y="9847"/>
                    <a:pt x="6646" y="9866"/>
                  </a:cubicBezTo>
                  <a:lnTo>
                    <a:pt x="6646" y="9866"/>
                  </a:lnTo>
                  <a:cubicBezTo>
                    <a:pt x="6643" y="9891"/>
                    <a:pt x="6641" y="9919"/>
                    <a:pt x="6639" y="9950"/>
                  </a:cubicBezTo>
                  <a:lnTo>
                    <a:pt x="6681" y="9950"/>
                  </a:lnTo>
                  <a:cubicBezTo>
                    <a:pt x="6722" y="10008"/>
                    <a:pt x="6788" y="10036"/>
                    <a:pt x="6857" y="10036"/>
                  </a:cubicBezTo>
                  <a:cubicBezTo>
                    <a:pt x="6927" y="10036"/>
                    <a:pt x="7000" y="10007"/>
                    <a:pt x="7050" y="9950"/>
                  </a:cubicBezTo>
                  <a:lnTo>
                    <a:pt x="7115" y="9950"/>
                  </a:lnTo>
                  <a:cubicBezTo>
                    <a:pt x="7115" y="9909"/>
                    <a:pt x="7116" y="9868"/>
                    <a:pt x="7117" y="9827"/>
                  </a:cubicBezTo>
                  <a:lnTo>
                    <a:pt x="7117" y="9827"/>
                  </a:lnTo>
                  <a:cubicBezTo>
                    <a:pt x="7204" y="9724"/>
                    <a:pt x="7188" y="9614"/>
                    <a:pt x="7125" y="9543"/>
                  </a:cubicBezTo>
                  <a:lnTo>
                    <a:pt x="7125" y="9543"/>
                  </a:lnTo>
                  <a:cubicBezTo>
                    <a:pt x="7234" y="6798"/>
                    <a:pt x="8077" y="3286"/>
                    <a:pt x="6135" y="1039"/>
                  </a:cubicBezTo>
                  <a:cubicBezTo>
                    <a:pt x="5483" y="285"/>
                    <a:pt x="4691" y="0"/>
                    <a:pt x="3866"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3"/>
            <p:cNvSpPr/>
            <p:nvPr/>
          </p:nvSpPr>
          <p:spPr>
            <a:xfrm>
              <a:off x="591204" y="3242920"/>
              <a:ext cx="80207" cy="20794"/>
            </a:xfrm>
            <a:custGeom>
              <a:rect b="b" l="l" r="r" t="t"/>
              <a:pathLst>
                <a:path extrusionOk="0" h="960" w="3703">
                  <a:moveTo>
                    <a:pt x="326" y="1"/>
                  </a:moveTo>
                  <a:cubicBezTo>
                    <a:pt x="207" y="1"/>
                    <a:pt x="79" y="78"/>
                    <a:pt x="64" y="232"/>
                  </a:cubicBezTo>
                  <a:cubicBezTo>
                    <a:pt x="0" y="839"/>
                    <a:pt x="1047" y="959"/>
                    <a:pt x="1999" y="959"/>
                  </a:cubicBezTo>
                  <a:cubicBezTo>
                    <a:pt x="2612" y="959"/>
                    <a:pt x="3186" y="910"/>
                    <a:pt x="3396" y="908"/>
                  </a:cubicBezTo>
                  <a:cubicBezTo>
                    <a:pt x="3702" y="906"/>
                    <a:pt x="3703" y="421"/>
                    <a:pt x="3398" y="421"/>
                  </a:cubicBezTo>
                  <a:cubicBezTo>
                    <a:pt x="3398" y="421"/>
                    <a:pt x="3397" y="421"/>
                    <a:pt x="3396" y="421"/>
                  </a:cubicBezTo>
                  <a:cubicBezTo>
                    <a:pt x="3291" y="423"/>
                    <a:pt x="2931" y="430"/>
                    <a:pt x="2500" y="430"/>
                  </a:cubicBezTo>
                  <a:cubicBezTo>
                    <a:pt x="1649" y="430"/>
                    <a:pt x="521" y="400"/>
                    <a:pt x="538" y="232"/>
                  </a:cubicBezTo>
                  <a:cubicBezTo>
                    <a:pt x="555" y="77"/>
                    <a:pt x="445" y="1"/>
                    <a:pt x="326"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3"/>
            <p:cNvSpPr/>
            <p:nvPr/>
          </p:nvSpPr>
          <p:spPr>
            <a:xfrm>
              <a:off x="654776" y="3101567"/>
              <a:ext cx="91535" cy="157750"/>
            </a:xfrm>
            <a:custGeom>
              <a:rect b="b" l="l" r="r" t="t"/>
              <a:pathLst>
                <a:path extrusionOk="0" h="7283" w="4226">
                  <a:moveTo>
                    <a:pt x="2454" y="0"/>
                  </a:moveTo>
                  <a:cubicBezTo>
                    <a:pt x="1652" y="0"/>
                    <a:pt x="808" y="547"/>
                    <a:pt x="408" y="1205"/>
                  </a:cubicBezTo>
                  <a:cubicBezTo>
                    <a:pt x="1" y="1875"/>
                    <a:pt x="80" y="2849"/>
                    <a:pt x="87" y="3594"/>
                  </a:cubicBezTo>
                  <a:cubicBezTo>
                    <a:pt x="94" y="4177"/>
                    <a:pt x="145" y="4759"/>
                    <a:pt x="194" y="5338"/>
                  </a:cubicBezTo>
                  <a:cubicBezTo>
                    <a:pt x="230" y="5762"/>
                    <a:pt x="451" y="6555"/>
                    <a:pt x="186" y="6925"/>
                  </a:cubicBezTo>
                  <a:cubicBezTo>
                    <a:pt x="59" y="7102"/>
                    <a:pt x="224" y="7274"/>
                    <a:pt x="396" y="7274"/>
                  </a:cubicBezTo>
                  <a:cubicBezTo>
                    <a:pt x="469" y="7274"/>
                    <a:pt x="543" y="7244"/>
                    <a:pt x="596" y="7169"/>
                  </a:cubicBezTo>
                  <a:cubicBezTo>
                    <a:pt x="874" y="6782"/>
                    <a:pt x="763" y="6280"/>
                    <a:pt x="709" y="5834"/>
                  </a:cubicBezTo>
                  <a:cubicBezTo>
                    <a:pt x="596" y="4883"/>
                    <a:pt x="555" y="3911"/>
                    <a:pt x="560" y="2955"/>
                  </a:cubicBezTo>
                  <a:cubicBezTo>
                    <a:pt x="564" y="2015"/>
                    <a:pt x="720" y="1230"/>
                    <a:pt x="1580" y="744"/>
                  </a:cubicBezTo>
                  <a:cubicBezTo>
                    <a:pt x="1851" y="591"/>
                    <a:pt x="2151" y="496"/>
                    <a:pt x="2435" y="496"/>
                  </a:cubicBezTo>
                  <a:cubicBezTo>
                    <a:pt x="2778" y="496"/>
                    <a:pt x="3099" y="634"/>
                    <a:pt x="3322" y="977"/>
                  </a:cubicBezTo>
                  <a:cubicBezTo>
                    <a:pt x="3898" y="1860"/>
                    <a:pt x="3768" y="3263"/>
                    <a:pt x="3724" y="4268"/>
                  </a:cubicBezTo>
                  <a:cubicBezTo>
                    <a:pt x="3684" y="5195"/>
                    <a:pt x="3544" y="6119"/>
                    <a:pt x="3531" y="7047"/>
                  </a:cubicBezTo>
                  <a:cubicBezTo>
                    <a:pt x="3529" y="7204"/>
                    <a:pt x="3646" y="7282"/>
                    <a:pt x="3765" y="7282"/>
                  </a:cubicBezTo>
                  <a:cubicBezTo>
                    <a:pt x="3884" y="7282"/>
                    <a:pt x="4004" y="7204"/>
                    <a:pt x="4006" y="7047"/>
                  </a:cubicBezTo>
                  <a:cubicBezTo>
                    <a:pt x="4023" y="5778"/>
                    <a:pt x="4225" y="4521"/>
                    <a:pt x="4221" y="3249"/>
                  </a:cubicBezTo>
                  <a:cubicBezTo>
                    <a:pt x="4218" y="2321"/>
                    <a:pt x="4173" y="821"/>
                    <a:pt x="3303" y="247"/>
                  </a:cubicBezTo>
                  <a:cubicBezTo>
                    <a:pt x="3042" y="75"/>
                    <a:pt x="2751" y="0"/>
                    <a:pt x="2454"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3"/>
            <p:cNvSpPr/>
            <p:nvPr/>
          </p:nvSpPr>
          <p:spPr>
            <a:xfrm>
              <a:off x="728766" y="3250285"/>
              <a:ext cx="85882" cy="13971"/>
            </a:xfrm>
            <a:custGeom>
              <a:rect b="b" l="l" r="r" t="t"/>
              <a:pathLst>
                <a:path extrusionOk="0" h="645" w="3965">
                  <a:moveTo>
                    <a:pt x="2270" y="1"/>
                  </a:moveTo>
                  <a:cubicBezTo>
                    <a:pt x="2262" y="1"/>
                    <a:pt x="2254" y="1"/>
                    <a:pt x="2246" y="1"/>
                  </a:cubicBezTo>
                  <a:cubicBezTo>
                    <a:pt x="1760" y="8"/>
                    <a:pt x="1285" y="117"/>
                    <a:pt x="802" y="117"/>
                  </a:cubicBezTo>
                  <a:cubicBezTo>
                    <a:pt x="673" y="117"/>
                    <a:pt x="545" y="110"/>
                    <a:pt x="415" y="90"/>
                  </a:cubicBezTo>
                  <a:cubicBezTo>
                    <a:pt x="401" y="88"/>
                    <a:pt x="388" y="87"/>
                    <a:pt x="375" y="87"/>
                  </a:cubicBezTo>
                  <a:cubicBezTo>
                    <a:pt x="105" y="87"/>
                    <a:pt x="0" y="516"/>
                    <a:pt x="289" y="560"/>
                  </a:cubicBezTo>
                  <a:cubicBezTo>
                    <a:pt x="468" y="586"/>
                    <a:pt x="645" y="597"/>
                    <a:pt x="821" y="597"/>
                  </a:cubicBezTo>
                  <a:cubicBezTo>
                    <a:pt x="1150" y="597"/>
                    <a:pt x="1477" y="560"/>
                    <a:pt x="1811" y="523"/>
                  </a:cubicBezTo>
                  <a:cubicBezTo>
                    <a:pt x="1901" y="512"/>
                    <a:pt x="1989" y="508"/>
                    <a:pt x="2076" y="508"/>
                  </a:cubicBezTo>
                  <a:cubicBezTo>
                    <a:pt x="2568" y="508"/>
                    <a:pt x="3029" y="644"/>
                    <a:pt x="3513" y="644"/>
                  </a:cubicBezTo>
                  <a:cubicBezTo>
                    <a:pt x="3561" y="644"/>
                    <a:pt x="3610" y="643"/>
                    <a:pt x="3658" y="640"/>
                  </a:cubicBezTo>
                  <a:cubicBezTo>
                    <a:pt x="3957" y="622"/>
                    <a:pt x="3965" y="154"/>
                    <a:pt x="3675" y="154"/>
                  </a:cubicBezTo>
                  <a:cubicBezTo>
                    <a:pt x="3670" y="154"/>
                    <a:pt x="3664" y="154"/>
                    <a:pt x="3658" y="154"/>
                  </a:cubicBezTo>
                  <a:cubicBezTo>
                    <a:pt x="3625" y="156"/>
                    <a:pt x="3593" y="157"/>
                    <a:pt x="3560" y="157"/>
                  </a:cubicBezTo>
                  <a:cubicBezTo>
                    <a:pt x="3131" y="157"/>
                    <a:pt x="2708" y="1"/>
                    <a:pt x="2270"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3"/>
            <p:cNvSpPr/>
            <p:nvPr/>
          </p:nvSpPr>
          <p:spPr>
            <a:xfrm>
              <a:off x="383766" y="2852326"/>
              <a:ext cx="527399" cy="526836"/>
            </a:xfrm>
            <a:custGeom>
              <a:rect b="b" l="l" r="r" t="t"/>
              <a:pathLst>
                <a:path extrusionOk="0" h="24323" w="24349">
                  <a:moveTo>
                    <a:pt x="16512" y="463"/>
                  </a:moveTo>
                  <a:cubicBezTo>
                    <a:pt x="17240" y="463"/>
                    <a:pt x="17981" y="545"/>
                    <a:pt x="18666" y="566"/>
                  </a:cubicBezTo>
                  <a:cubicBezTo>
                    <a:pt x="18816" y="570"/>
                    <a:pt x="18966" y="572"/>
                    <a:pt x="19116" y="572"/>
                  </a:cubicBezTo>
                  <a:cubicBezTo>
                    <a:pt x="19701" y="572"/>
                    <a:pt x="20287" y="545"/>
                    <a:pt x="20872" y="538"/>
                  </a:cubicBezTo>
                  <a:cubicBezTo>
                    <a:pt x="20956" y="537"/>
                    <a:pt x="21041" y="537"/>
                    <a:pt x="21125" y="537"/>
                  </a:cubicBezTo>
                  <a:cubicBezTo>
                    <a:pt x="21483" y="537"/>
                    <a:pt x="21845" y="550"/>
                    <a:pt x="22199" y="606"/>
                  </a:cubicBezTo>
                  <a:cubicBezTo>
                    <a:pt x="22991" y="732"/>
                    <a:pt x="23003" y="1738"/>
                    <a:pt x="23021" y="2326"/>
                  </a:cubicBezTo>
                  <a:cubicBezTo>
                    <a:pt x="23134" y="5792"/>
                    <a:pt x="22815" y="9262"/>
                    <a:pt x="22983" y="12733"/>
                  </a:cubicBezTo>
                  <a:cubicBezTo>
                    <a:pt x="23060" y="14324"/>
                    <a:pt x="23068" y="15909"/>
                    <a:pt x="23085" y="17502"/>
                  </a:cubicBezTo>
                  <a:cubicBezTo>
                    <a:pt x="23106" y="19169"/>
                    <a:pt x="23338" y="20842"/>
                    <a:pt x="23040" y="22499"/>
                  </a:cubicBezTo>
                  <a:cubicBezTo>
                    <a:pt x="22865" y="23473"/>
                    <a:pt x="21824" y="23671"/>
                    <a:pt x="20756" y="23671"/>
                  </a:cubicBezTo>
                  <a:cubicBezTo>
                    <a:pt x="20026" y="23671"/>
                    <a:pt x="19284" y="23579"/>
                    <a:pt x="18798" y="23579"/>
                  </a:cubicBezTo>
                  <a:cubicBezTo>
                    <a:pt x="18789" y="23579"/>
                    <a:pt x="18780" y="23579"/>
                    <a:pt x="18771" y="23579"/>
                  </a:cubicBezTo>
                  <a:cubicBezTo>
                    <a:pt x="17014" y="23590"/>
                    <a:pt x="15262" y="23685"/>
                    <a:pt x="13505" y="23710"/>
                  </a:cubicBezTo>
                  <a:cubicBezTo>
                    <a:pt x="11933" y="23732"/>
                    <a:pt x="10366" y="23742"/>
                    <a:pt x="8800" y="23742"/>
                  </a:cubicBezTo>
                  <a:cubicBezTo>
                    <a:pt x="7120" y="23742"/>
                    <a:pt x="5441" y="23731"/>
                    <a:pt x="3757" y="23715"/>
                  </a:cubicBezTo>
                  <a:cubicBezTo>
                    <a:pt x="3723" y="23714"/>
                    <a:pt x="3689" y="23714"/>
                    <a:pt x="3655" y="23714"/>
                  </a:cubicBezTo>
                  <a:cubicBezTo>
                    <a:pt x="3336" y="23714"/>
                    <a:pt x="3018" y="23726"/>
                    <a:pt x="2700" y="23726"/>
                  </a:cubicBezTo>
                  <a:cubicBezTo>
                    <a:pt x="2543" y="23726"/>
                    <a:pt x="2386" y="23723"/>
                    <a:pt x="2229" y="23715"/>
                  </a:cubicBezTo>
                  <a:cubicBezTo>
                    <a:pt x="1109" y="23655"/>
                    <a:pt x="810" y="22863"/>
                    <a:pt x="817" y="21845"/>
                  </a:cubicBezTo>
                  <a:cubicBezTo>
                    <a:pt x="832" y="20129"/>
                    <a:pt x="775" y="18416"/>
                    <a:pt x="703" y="16702"/>
                  </a:cubicBezTo>
                  <a:cubicBezTo>
                    <a:pt x="560" y="13235"/>
                    <a:pt x="642" y="9827"/>
                    <a:pt x="744" y="6364"/>
                  </a:cubicBezTo>
                  <a:cubicBezTo>
                    <a:pt x="784" y="4954"/>
                    <a:pt x="796" y="3543"/>
                    <a:pt x="829" y="2134"/>
                  </a:cubicBezTo>
                  <a:cubicBezTo>
                    <a:pt x="864" y="720"/>
                    <a:pt x="1993" y="553"/>
                    <a:pt x="3112" y="553"/>
                  </a:cubicBezTo>
                  <a:cubicBezTo>
                    <a:pt x="3461" y="553"/>
                    <a:pt x="3808" y="569"/>
                    <a:pt x="4122" y="569"/>
                  </a:cubicBezTo>
                  <a:cubicBezTo>
                    <a:pt x="4129" y="569"/>
                    <a:pt x="4136" y="569"/>
                    <a:pt x="4144" y="569"/>
                  </a:cubicBezTo>
                  <a:cubicBezTo>
                    <a:pt x="5096" y="567"/>
                    <a:pt x="6048" y="556"/>
                    <a:pt x="7000" y="556"/>
                  </a:cubicBezTo>
                  <a:cubicBezTo>
                    <a:pt x="8018" y="556"/>
                    <a:pt x="9035" y="569"/>
                    <a:pt x="10054" y="619"/>
                  </a:cubicBezTo>
                  <a:cubicBezTo>
                    <a:pt x="10933" y="661"/>
                    <a:pt x="11810" y="742"/>
                    <a:pt x="12686" y="804"/>
                  </a:cubicBezTo>
                  <a:cubicBezTo>
                    <a:pt x="13074" y="831"/>
                    <a:pt x="13482" y="882"/>
                    <a:pt x="13884" y="882"/>
                  </a:cubicBezTo>
                  <a:cubicBezTo>
                    <a:pt x="14246" y="882"/>
                    <a:pt x="14603" y="841"/>
                    <a:pt x="14936" y="705"/>
                  </a:cubicBezTo>
                  <a:cubicBezTo>
                    <a:pt x="14979" y="687"/>
                    <a:pt x="15013" y="661"/>
                    <a:pt x="15038" y="630"/>
                  </a:cubicBezTo>
                  <a:lnTo>
                    <a:pt x="15038" y="630"/>
                  </a:lnTo>
                  <a:cubicBezTo>
                    <a:pt x="15508" y="502"/>
                    <a:pt x="16007" y="463"/>
                    <a:pt x="16512" y="463"/>
                  </a:cubicBezTo>
                  <a:close/>
                  <a:moveTo>
                    <a:pt x="16368" y="0"/>
                  </a:moveTo>
                  <a:cubicBezTo>
                    <a:pt x="15790" y="0"/>
                    <a:pt x="15210" y="47"/>
                    <a:pt x="14669" y="235"/>
                  </a:cubicBezTo>
                  <a:cubicBezTo>
                    <a:pt x="14615" y="254"/>
                    <a:pt x="14576" y="286"/>
                    <a:pt x="14549" y="324"/>
                  </a:cubicBezTo>
                  <a:lnTo>
                    <a:pt x="14549" y="324"/>
                  </a:lnTo>
                  <a:cubicBezTo>
                    <a:pt x="14210" y="420"/>
                    <a:pt x="13832" y="456"/>
                    <a:pt x="13438" y="456"/>
                  </a:cubicBezTo>
                  <a:cubicBezTo>
                    <a:pt x="12424" y="456"/>
                    <a:pt x="11301" y="218"/>
                    <a:pt x="10440" y="155"/>
                  </a:cubicBezTo>
                  <a:cubicBezTo>
                    <a:pt x="9409" y="80"/>
                    <a:pt x="8374" y="61"/>
                    <a:pt x="7340" y="61"/>
                  </a:cubicBezTo>
                  <a:cubicBezTo>
                    <a:pt x="6665" y="61"/>
                    <a:pt x="5990" y="69"/>
                    <a:pt x="5316" y="74"/>
                  </a:cubicBezTo>
                  <a:cubicBezTo>
                    <a:pt x="5301" y="75"/>
                    <a:pt x="5285" y="75"/>
                    <a:pt x="5270" y="75"/>
                  </a:cubicBezTo>
                  <a:cubicBezTo>
                    <a:pt x="4749" y="75"/>
                    <a:pt x="4038" y="7"/>
                    <a:pt x="3319" y="7"/>
                  </a:cubicBezTo>
                  <a:cubicBezTo>
                    <a:pt x="2009" y="7"/>
                    <a:pt x="672" y="233"/>
                    <a:pt x="413" y="1513"/>
                  </a:cubicBezTo>
                  <a:cubicBezTo>
                    <a:pt x="181" y="2656"/>
                    <a:pt x="325" y="3992"/>
                    <a:pt x="298" y="5153"/>
                  </a:cubicBezTo>
                  <a:cubicBezTo>
                    <a:pt x="257" y="6917"/>
                    <a:pt x="144" y="8677"/>
                    <a:pt x="96" y="10440"/>
                  </a:cubicBezTo>
                  <a:cubicBezTo>
                    <a:pt x="0" y="13919"/>
                    <a:pt x="315" y="17396"/>
                    <a:pt x="351" y="20874"/>
                  </a:cubicBezTo>
                  <a:cubicBezTo>
                    <a:pt x="359" y="21651"/>
                    <a:pt x="112" y="22957"/>
                    <a:pt x="732" y="23583"/>
                  </a:cubicBezTo>
                  <a:cubicBezTo>
                    <a:pt x="1278" y="24136"/>
                    <a:pt x="1999" y="24221"/>
                    <a:pt x="2728" y="24221"/>
                  </a:cubicBezTo>
                  <a:cubicBezTo>
                    <a:pt x="2924" y="24221"/>
                    <a:pt x="3119" y="24215"/>
                    <a:pt x="3312" y="24210"/>
                  </a:cubicBezTo>
                  <a:cubicBezTo>
                    <a:pt x="3470" y="24206"/>
                    <a:pt x="3628" y="24204"/>
                    <a:pt x="3785" y="24204"/>
                  </a:cubicBezTo>
                  <a:cubicBezTo>
                    <a:pt x="5031" y="24204"/>
                    <a:pt x="6276" y="24316"/>
                    <a:pt x="7523" y="24322"/>
                  </a:cubicBezTo>
                  <a:cubicBezTo>
                    <a:pt x="7572" y="24322"/>
                    <a:pt x="7622" y="24322"/>
                    <a:pt x="7672" y="24322"/>
                  </a:cubicBezTo>
                  <a:cubicBezTo>
                    <a:pt x="9345" y="24322"/>
                    <a:pt x="11023" y="24201"/>
                    <a:pt x="12698" y="24199"/>
                  </a:cubicBezTo>
                  <a:cubicBezTo>
                    <a:pt x="14316" y="24198"/>
                    <a:pt x="15930" y="24105"/>
                    <a:pt x="17547" y="24078"/>
                  </a:cubicBezTo>
                  <a:cubicBezTo>
                    <a:pt x="17658" y="24076"/>
                    <a:pt x="17770" y="24075"/>
                    <a:pt x="17882" y="24075"/>
                  </a:cubicBezTo>
                  <a:cubicBezTo>
                    <a:pt x="18682" y="24075"/>
                    <a:pt x="19502" y="24117"/>
                    <a:pt x="20316" y="24117"/>
                  </a:cubicBezTo>
                  <a:cubicBezTo>
                    <a:pt x="20957" y="24117"/>
                    <a:pt x="21593" y="24091"/>
                    <a:pt x="22212" y="23997"/>
                  </a:cubicBezTo>
                  <a:cubicBezTo>
                    <a:pt x="24349" y="23673"/>
                    <a:pt x="23646" y="19674"/>
                    <a:pt x="23581" y="18280"/>
                  </a:cubicBezTo>
                  <a:cubicBezTo>
                    <a:pt x="23334" y="12959"/>
                    <a:pt x="23571" y="7644"/>
                    <a:pt x="23496" y="2325"/>
                  </a:cubicBezTo>
                  <a:cubicBezTo>
                    <a:pt x="23488" y="1774"/>
                    <a:pt x="23460" y="972"/>
                    <a:pt x="23028" y="559"/>
                  </a:cubicBezTo>
                  <a:cubicBezTo>
                    <a:pt x="22535" y="88"/>
                    <a:pt x="21917" y="50"/>
                    <a:pt x="21281" y="50"/>
                  </a:cubicBezTo>
                  <a:cubicBezTo>
                    <a:pt x="21158" y="50"/>
                    <a:pt x="21035" y="52"/>
                    <a:pt x="20911" y="52"/>
                  </a:cubicBezTo>
                  <a:cubicBezTo>
                    <a:pt x="20898" y="52"/>
                    <a:pt x="20884" y="52"/>
                    <a:pt x="20871" y="52"/>
                  </a:cubicBezTo>
                  <a:cubicBezTo>
                    <a:pt x="20775" y="51"/>
                    <a:pt x="20679" y="51"/>
                    <a:pt x="20583" y="51"/>
                  </a:cubicBezTo>
                  <a:cubicBezTo>
                    <a:pt x="20071" y="51"/>
                    <a:pt x="19560" y="55"/>
                    <a:pt x="19049" y="55"/>
                  </a:cubicBezTo>
                  <a:cubicBezTo>
                    <a:pt x="18457" y="55"/>
                    <a:pt x="17865" y="50"/>
                    <a:pt x="17271" y="26"/>
                  </a:cubicBezTo>
                  <a:cubicBezTo>
                    <a:pt x="16975" y="13"/>
                    <a:pt x="16672" y="0"/>
                    <a:pt x="16368"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 name="Google Shape;1742;p43"/>
          <p:cNvGrpSpPr/>
          <p:nvPr/>
        </p:nvGrpSpPr>
        <p:grpSpPr>
          <a:xfrm rot="747776">
            <a:off x="5464926" y="3140199"/>
            <a:ext cx="525712" cy="423394"/>
            <a:chOff x="3315130" y="2820748"/>
            <a:chExt cx="525732" cy="423410"/>
          </a:xfrm>
        </p:grpSpPr>
        <p:sp>
          <p:nvSpPr>
            <p:cNvPr id="1743" name="Google Shape;1743;p43"/>
            <p:cNvSpPr/>
            <p:nvPr/>
          </p:nvSpPr>
          <p:spPr>
            <a:xfrm>
              <a:off x="3506756" y="2920947"/>
              <a:ext cx="18389" cy="212874"/>
            </a:xfrm>
            <a:custGeom>
              <a:rect b="b" l="l" r="r" t="t"/>
              <a:pathLst>
                <a:path extrusionOk="0" h="9828" w="849">
                  <a:moveTo>
                    <a:pt x="363" y="1"/>
                  </a:moveTo>
                  <a:cubicBezTo>
                    <a:pt x="210" y="1"/>
                    <a:pt x="64" y="121"/>
                    <a:pt x="135" y="304"/>
                  </a:cubicBezTo>
                  <a:cubicBezTo>
                    <a:pt x="381" y="931"/>
                    <a:pt x="227" y="1600"/>
                    <a:pt x="199" y="2256"/>
                  </a:cubicBezTo>
                  <a:cubicBezTo>
                    <a:pt x="168" y="3030"/>
                    <a:pt x="185" y="3800"/>
                    <a:pt x="127" y="4573"/>
                  </a:cubicBezTo>
                  <a:cubicBezTo>
                    <a:pt x="1" y="6236"/>
                    <a:pt x="249" y="7918"/>
                    <a:pt x="199" y="9584"/>
                  </a:cubicBezTo>
                  <a:cubicBezTo>
                    <a:pt x="195" y="9747"/>
                    <a:pt x="315" y="9828"/>
                    <a:pt x="438" y="9828"/>
                  </a:cubicBezTo>
                  <a:cubicBezTo>
                    <a:pt x="561" y="9828"/>
                    <a:pt x="687" y="9746"/>
                    <a:pt x="692" y="9584"/>
                  </a:cubicBezTo>
                  <a:cubicBezTo>
                    <a:pt x="746" y="7778"/>
                    <a:pt x="513" y="5972"/>
                    <a:pt x="650" y="4168"/>
                  </a:cubicBezTo>
                  <a:cubicBezTo>
                    <a:pt x="706" y="3441"/>
                    <a:pt x="673" y="2711"/>
                    <a:pt x="704" y="1983"/>
                  </a:cubicBezTo>
                  <a:cubicBezTo>
                    <a:pt x="730" y="1348"/>
                    <a:pt x="848" y="776"/>
                    <a:pt x="610" y="169"/>
                  </a:cubicBezTo>
                  <a:cubicBezTo>
                    <a:pt x="564" y="52"/>
                    <a:pt x="462" y="1"/>
                    <a:pt x="36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3"/>
            <p:cNvSpPr/>
            <p:nvPr/>
          </p:nvSpPr>
          <p:spPr>
            <a:xfrm>
              <a:off x="3510698" y="3029356"/>
              <a:ext cx="175013" cy="109773"/>
            </a:xfrm>
            <a:custGeom>
              <a:rect b="b" l="l" r="r" t="t"/>
              <a:pathLst>
                <a:path extrusionOk="0" h="5068" w="8080">
                  <a:moveTo>
                    <a:pt x="7699" y="1"/>
                  </a:moveTo>
                  <a:cubicBezTo>
                    <a:pt x="7644" y="1"/>
                    <a:pt x="7588" y="19"/>
                    <a:pt x="7537" y="63"/>
                  </a:cubicBezTo>
                  <a:cubicBezTo>
                    <a:pt x="5346" y="1920"/>
                    <a:pt x="2530" y="2886"/>
                    <a:pt x="212" y="4585"/>
                  </a:cubicBezTo>
                  <a:cubicBezTo>
                    <a:pt x="1" y="4741"/>
                    <a:pt x="132" y="5068"/>
                    <a:pt x="331" y="5068"/>
                  </a:cubicBezTo>
                  <a:cubicBezTo>
                    <a:pt x="372" y="5068"/>
                    <a:pt x="416" y="5054"/>
                    <a:pt x="461" y="5021"/>
                  </a:cubicBezTo>
                  <a:cubicBezTo>
                    <a:pt x="2815" y="3295"/>
                    <a:pt x="5657" y="2308"/>
                    <a:pt x="7887" y="420"/>
                  </a:cubicBezTo>
                  <a:cubicBezTo>
                    <a:pt x="8079" y="257"/>
                    <a:pt x="7902" y="1"/>
                    <a:pt x="769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3"/>
            <p:cNvSpPr/>
            <p:nvPr/>
          </p:nvSpPr>
          <p:spPr>
            <a:xfrm>
              <a:off x="3507016" y="2917503"/>
              <a:ext cx="174948" cy="116163"/>
            </a:xfrm>
            <a:custGeom>
              <a:rect b="b" l="l" r="r" t="t"/>
              <a:pathLst>
                <a:path extrusionOk="0" h="5363" w="8077">
                  <a:moveTo>
                    <a:pt x="7992" y="4865"/>
                  </a:moveTo>
                  <a:cubicBezTo>
                    <a:pt x="7994" y="4865"/>
                    <a:pt x="7996" y="4865"/>
                    <a:pt x="7999" y="4865"/>
                  </a:cubicBezTo>
                  <a:cubicBezTo>
                    <a:pt x="8003" y="4865"/>
                    <a:pt x="8008" y="4865"/>
                    <a:pt x="8012" y="4865"/>
                  </a:cubicBezTo>
                  <a:close/>
                  <a:moveTo>
                    <a:pt x="372" y="1"/>
                  </a:moveTo>
                  <a:cubicBezTo>
                    <a:pt x="174" y="1"/>
                    <a:pt x="0" y="256"/>
                    <a:pt x="186" y="425"/>
                  </a:cubicBezTo>
                  <a:cubicBezTo>
                    <a:pt x="1223" y="1363"/>
                    <a:pt x="2577" y="2016"/>
                    <a:pt x="3742" y="2782"/>
                  </a:cubicBezTo>
                  <a:cubicBezTo>
                    <a:pt x="5016" y="3622"/>
                    <a:pt x="6293" y="4707"/>
                    <a:pt x="7684" y="5325"/>
                  </a:cubicBezTo>
                  <a:cubicBezTo>
                    <a:pt x="7684" y="5324"/>
                    <a:pt x="7684" y="5324"/>
                    <a:pt x="7684" y="5324"/>
                  </a:cubicBezTo>
                  <a:lnTo>
                    <a:pt x="7684" y="5324"/>
                  </a:lnTo>
                  <a:cubicBezTo>
                    <a:pt x="7727" y="5349"/>
                    <a:pt x="7776" y="5363"/>
                    <a:pt x="7824" y="5363"/>
                  </a:cubicBezTo>
                  <a:cubicBezTo>
                    <a:pt x="7899" y="5363"/>
                    <a:pt x="7971" y="5327"/>
                    <a:pt x="8012" y="5244"/>
                  </a:cubicBezTo>
                  <a:cubicBezTo>
                    <a:pt x="8015" y="5238"/>
                    <a:pt x="8019" y="5235"/>
                    <a:pt x="8022" y="5229"/>
                  </a:cubicBezTo>
                  <a:cubicBezTo>
                    <a:pt x="8076" y="5118"/>
                    <a:pt x="8062" y="4944"/>
                    <a:pt x="7933" y="4887"/>
                  </a:cubicBezTo>
                  <a:cubicBezTo>
                    <a:pt x="7917" y="4879"/>
                    <a:pt x="7900" y="4872"/>
                    <a:pt x="7884" y="4865"/>
                  </a:cubicBezTo>
                  <a:lnTo>
                    <a:pt x="7992" y="4865"/>
                  </a:lnTo>
                  <a:cubicBezTo>
                    <a:pt x="7977" y="4864"/>
                    <a:pt x="7963" y="4859"/>
                    <a:pt x="7948" y="4838"/>
                  </a:cubicBezTo>
                  <a:cubicBezTo>
                    <a:pt x="7897" y="4763"/>
                    <a:pt x="7827" y="4733"/>
                    <a:pt x="7756" y="4733"/>
                  </a:cubicBezTo>
                  <a:cubicBezTo>
                    <a:pt x="7721" y="4733"/>
                    <a:pt x="7685" y="4740"/>
                    <a:pt x="7652" y="4754"/>
                  </a:cubicBezTo>
                  <a:lnTo>
                    <a:pt x="7652" y="4754"/>
                  </a:lnTo>
                  <a:cubicBezTo>
                    <a:pt x="6483" y="4172"/>
                    <a:pt x="5425" y="3269"/>
                    <a:pt x="4330" y="2566"/>
                  </a:cubicBezTo>
                  <a:cubicBezTo>
                    <a:pt x="3097" y="1772"/>
                    <a:pt x="1623" y="1052"/>
                    <a:pt x="535" y="68"/>
                  </a:cubicBezTo>
                  <a:cubicBezTo>
                    <a:pt x="484" y="21"/>
                    <a:pt x="427" y="1"/>
                    <a:pt x="3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3"/>
            <p:cNvSpPr/>
            <p:nvPr/>
          </p:nvSpPr>
          <p:spPr>
            <a:xfrm>
              <a:off x="3315130" y="2829022"/>
              <a:ext cx="67601" cy="163858"/>
            </a:xfrm>
            <a:custGeom>
              <a:rect b="b" l="l" r="r" t="t"/>
              <a:pathLst>
                <a:path extrusionOk="0" h="7565" w="3121">
                  <a:moveTo>
                    <a:pt x="2818" y="31"/>
                  </a:moveTo>
                  <a:cubicBezTo>
                    <a:pt x="2791" y="31"/>
                    <a:pt x="2761" y="37"/>
                    <a:pt x="2729" y="50"/>
                  </a:cubicBezTo>
                  <a:lnTo>
                    <a:pt x="2728" y="51"/>
                  </a:lnTo>
                  <a:cubicBezTo>
                    <a:pt x="2126" y="294"/>
                    <a:pt x="1238" y="1"/>
                    <a:pt x="721" y="489"/>
                  </a:cubicBezTo>
                  <a:cubicBezTo>
                    <a:pt x="303" y="884"/>
                    <a:pt x="232" y="1373"/>
                    <a:pt x="211" y="1939"/>
                  </a:cubicBezTo>
                  <a:cubicBezTo>
                    <a:pt x="172" y="2982"/>
                    <a:pt x="211" y="4020"/>
                    <a:pt x="211" y="5064"/>
                  </a:cubicBezTo>
                  <a:cubicBezTo>
                    <a:pt x="211" y="5807"/>
                    <a:pt x="0" y="6679"/>
                    <a:pt x="220" y="7390"/>
                  </a:cubicBezTo>
                  <a:cubicBezTo>
                    <a:pt x="257" y="7512"/>
                    <a:pt x="355" y="7565"/>
                    <a:pt x="453" y="7565"/>
                  </a:cubicBezTo>
                  <a:cubicBezTo>
                    <a:pt x="603" y="7565"/>
                    <a:pt x="753" y="7442"/>
                    <a:pt x="695" y="7255"/>
                  </a:cubicBezTo>
                  <a:cubicBezTo>
                    <a:pt x="556" y="6803"/>
                    <a:pt x="704" y="5905"/>
                    <a:pt x="704" y="5423"/>
                  </a:cubicBezTo>
                  <a:cubicBezTo>
                    <a:pt x="704" y="4789"/>
                    <a:pt x="696" y="4155"/>
                    <a:pt x="681" y="3521"/>
                  </a:cubicBezTo>
                  <a:cubicBezTo>
                    <a:pt x="663" y="2828"/>
                    <a:pt x="654" y="2117"/>
                    <a:pt x="744" y="1428"/>
                  </a:cubicBezTo>
                  <a:cubicBezTo>
                    <a:pt x="855" y="587"/>
                    <a:pt x="2289" y="768"/>
                    <a:pt x="2859" y="536"/>
                  </a:cubicBezTo>
                  <a:cubicBezTo>
                    <a:pt x="3120" y="431"/>
                    <a:pt x="3047" y="31"/>
                    <a:pt x="2818" y="3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3"/>
            <p:cNvSpPr/>
            <p:nvPr/>
          </p:nvSpPr>
          <p:spPr>
            <a:xfrm>
              <a:off x="3317123" y="2980707"/>
              <a:ext cx="42735" cy="252014"/>
            </a:xfrm>
            <a:custGeom>
              <a:rect b="b" l="l" r="r" t="t"/>
              <a:pathLst>
                <a:path extrusionOk="0" h="11635" w="1973">
                  <a:moveTo>
                    <a:pt x="299" y="0"/>
                  </a:moveTo>
                  <a:cubicBezTo>
                    <a:pt x="150" y="0"/>
                    <a:pt x="0" y="123"/>
                    <a:pt x="55" y="312"/>
                  </a:cubicBezTo>
                  <a:cubicBezTo>
                    <a:pt x="368" y="1376"/>
                    <a:pt x="103" y="2598"/>
                    <a:pt x="138" y="3700"/>
                  </a:cubicBezTo>
                  <a:cubicBezTo>
                    <a:pt x="178" y="4939"/>
                    <a:pt x="245" y="6178"/>
                    <a:pt x="282" y="7419"/>
                  </a:cubicBezTo>
                  <a:cubicBezTo>
                    <a:pt x="324" y="8841"/>
                    <a:pt x="60" y="10839"/>
                    <a:pt x="1483" y="11604"/>
                  </a:cubicBezTo>
                  <a:cubicBezTo>
                    <a:pt x="1524" y="11625"/>
                    <a:pt x="1563" y="11635"/>
                    <a:pt x="1601" y="11635"/>
                  </a:cubicBezTo>
                  <a:cubicBezTo>
                    <a:pt x="1825" y="11635"/>
                    <a:pt x="1973" y="11297"/>
                    <a:pt x="1732" y="11168"/>
                  </a:cubicBezTo>
                  <a:cubicBezTo>
                    <a:pt x="849" y="10693"/>
                    <a:pt x="941" y="9920"/>
                    <a:pt x="873" y="9029"/>
                  </a:cubicBezTo>
                  <a:cubicBezTo>
                    <a:pt x="792" y="7940"/>
                    <a:pt x="774" y="6854"/>
                    <a:pt x="740" y="5762"/>
                  </a:cubicBezTo>
                  <a:cubicBezTo>
                    <a:pt x="706" y="4696"/>
                    <a:pt x="590" y="3633"/>
                    <a:pt x="621" y="2565"/>
                  </a:cubicBezTo>
                  <a:cubicBezTo>
                    <a:pt x="645" y="1746"/>
                    <a:pt x="765" y="977"/>
                    <a:pt x="531" y="178"/>
                  </a:cubicBezTo>
                  <a:cubicBezTo>
                    <a:pt x="494" y="54"/>
                    <a:pt x="397" y="0"/>
                    <a:pt x="29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3"/>
            <p:cNvSpPr/>
            <p:nvPr/>
          </p:nvSpPr>
          <p:spPr>
            <a:xfrm>
              <a:off x="3344523" y="3221761"/>
              <a:ext cx="455553" cy="22396"/>
            </a:xfrm>
            <a:custGeom>
              <a:rect b="b" l="l" r="r" t="t"/>
              <a:pathLst>
                <a:path extrusionOk="0" h="1034" w="21032">
                  <a:moveTo>
                    <a:pt x="329" y="1"/>
                  </a:moveTo>
                  <a:cubicBezTo>
                    <a:pt x="83" y="1"/>
                    <a:pt x="1" y="413"/>
                    <a:pt x="276" y="501"/>
                  </a:cubicBezTo>
                  <a:cubicBezTo>
                    <a:pt x="1017" y="738"/>
                    <a:pt x="1803" y="766"/>
                    <a:pt x="2592" y="766"/>
                  </a:cubicBezTo>
                  <a:cubicBezTo>
                    <a:pt x="2845" y="766"/>
                    <a:pt x="3099" y="763"/>
                    <a:pt x="3352" y="763"/>
                  </a:cubicBezTo>
                  <a:cubicBezTo>
                    <a:pt x="3687" y="763"/>
                    <a:pt x="4020" y="769"/>
                    <a:pt x="4347" y="793"/>
                  </a:cubicBezTo>
                  <a:cubicBezTo>
                    <a:pt x="6101" y="923"/>
                    <a:pt x="7856" y="1023"/>
                    <a:pt x="9615" y="1032"/>
                  </a:cubicBezTo>
                  <a:cubicBezTo>
                    <a:pt x="9759" y="1033"/>
                    <a:pt x="9903" y="1033"/>
                    <a:pt x="10047" y="1033"/>
                  </a:cubicBezTo>
                  <a:cubicBezTo>
                    <a:pt x="13161" y="1033"/>
                    <a:pt x="16274" y="873"/>
                    <a:pt x="19387" y="873"/>
                  </a:cubicBezTo>
                  <a:cubicBezTo>
                    <a:pt x="19829" y="873"/>
                    <a:pt x="20271" y="876"/>
                    <a:pt x="20713" y="883"/>
                  </a:cubicBezTo>
                  <a:cubicBezTo>
                    <a:pt x="20715" y="883"/>
                    <a:pt x="20717" y="883"/>
                    <a:pt x="20719" y="883"/>
                  </a:cubicBezTo>
                  <a:cubicBezTo>
                    <a:pt x="21032" y="883"/>
                    <a:pt x="21030" y="383"/>
                    <a:pt x="20713" y="378"/>
                  </a:cubicBezTo>
                  <a:cubicBezTo>
                    <a:pt x="20335" y="372"/>
                    <a:pt x="19956" y="369"/>
                    <a:pt x="19578" y="369"/>
                  </a:cubicBezTo>
                  <a:cubicBezTo>
                    <a:pt x="16615" y="369"/>
                    <a:pt x="13654" y="539"/>
                    <a:pt x="10691" y="539"/>
                  </a:cubicBezTo>
                  <a:cubicBezTo>
                    <a:pt x="10619" y="539"/>
                    <a:pt x="10547" y="539"/>
                    <a:pt x="10474" y="539"/>
                  </a:cubicBezTo>
                  <a:cubicBezTo>
                    <a:pt x="8830" y="534"/>
                    <a:pt x="7187" y="479"/>
                    <a:pt x="5548" y="374"/>
                  </a:cubicBezTo>
                  <a:cubicBezTo>
                    <a:pt x="4761" y="322"/>
                    <a:pt x="3975" y="246"/>
                    <a:pt x="3188" y="214"/>
                  </a:cubicBezTo>
                  <a:cubicBezTo>
                    <a:pt x="3043" y="208"/>
                    <a:pt x="2900" y="206"/>
                    <a:pt x="2758" y="206"/>
                  </a:cubicBezTo>
                  <a:cubicBezTo>
                    <a:pt x="2503" y="206"/>
                    <a:pt x="2250" y="212"/>
                    <a:pt x="1999" y="212"/>
                  </a:cubicBezTo>
                  <a:cubicBezTo>
                    <a:pt x="1467" y="212"/>
                    <a:pt x="941" y="185"/>
                    <a:pt x="407" y="14"/>
                  </a:cubicBezTo>
                  <a:cubicBezTo>
                    <a:pt x="380" y="5"/>
                    <a:pt x="354" y="1"/>
                    <a:pt x="32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3"/>
            <p:cNvSpPr/>
            <p:nvPr/>
          </p:nvSpPr>
          <p:spPr>
            <a:xfrm>
              <a:off x="3785629" y="3196181"/>
              <a:ext cx="55233" cy="47219"/>
            </a:xfrm>
            <a:custGeom>
              <a:rect b="b" l="l" r="r" t="t"/>
              <a:pathLst>
                <a:path extrusionOk="0" h="2180" w="2550">
                  <a:moveTo>
                    <a:pt x="2028" y="0"/>
                  </a:moveTo>
                  <a:cubicBezTo>
                    <a:pt x="1878" y="0"/>
                    <a:pt x="1729" y="122"/>
                    <a:pt x="1791" y="308"/>
                  </a:cubicBezTo>
                  <a:cubicBezTo>
                    <a:pt x="1962" y="818"/>
                    <a:pt x="1316" y="1675"/>
                    <a:pt x="752" y="1675"/>
                  </a:cubicBezTo>
                  <a:cubicBezTo>
                    <a:pt x="655" y="1675"/>
                    <a:pt x="561" y="1650"/>
                    <a:pt x="473" y="1594"/>
                  </a:cubicBezTo>
                  <a:cubicBezTo>
                    <a:pt x="430" y="1566"/>
                    <a:pt x="387" y="1554"/>
                    <a:pt x="347" y="1554"/>
                  </a:cubicBezTo>
                  <a:cubicBezTo>
                    <a:pt x="138" y="1554"/>
                    <a:pt x="0" y="1884"/>
                    <a:pt x="226" y="2029"/>
                  </a:cubicBezTo>
                  <a:cubicBezTo>
                    <a:pt x="386" y="2133"/>
                    <a:pt x="559" y="2179"/>
                    <a:pt x="735" y="2179"/>
                  </a:cubicBezTo>
                  <a:cubicBezTo>
                    <a:pt x="1614" y="2179"/>
                    <a:pt x="2550" y="1021"/>
                    <a:pt x="2266" y="175"/>
                  </a:cubicBezTo>
                  <a:cubicBezTo>
                    <a:pt x="2226" y="53"/>
                    <a:pt x="2126" y="0"/>
                    <a:pt x="202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3"/>
            <p:cNvSpPr/>
            <p:nvPr/>
          </p:nvSpPr>
          <p:spPr>
            <a:xfrm>
              <a:off x="3366659" y="2820748"/>
              <a:ext cx="465473" cy="33205"/>
            </a:xfrm>
            <a:custGeom>
              <a:rect b="b" l="l" r="r" t="t"/>
              <a:pathLst>
                <a:path extrusionOk="0" h="1533" w="21490">
                  <a:moveTo>
                    <a:pt x="19341" y="1"/>
                  </a:moveTo>
                  <a:cubicBezTo>
                    <a:pt x="18938" y="1"/>
                    <a:pt x="18520" y="49"/>
                    <a:pt x="18195" y="49"/>
                  </a:cubicBezTo>
                  <a:cubicBezTo>
                    <a:pt x="16230" y="49"/>
                    <a:pt x="14270" y="79"/>
                    <a:pt x="12305" y="156"/>
                  </a:cubicBezTo>
                  <a:cubicBezTo>
                    <a:pt x="10295" y="234"/>
                    <a:pt x="8288" y="275"/>
                    <a:pt x="6277" y="379"/>
                  </a:cubicBezTo>
                  <a:cubicBezTo>
                    <a:pt x="5485" y="419"/>
                    <a:pt x="4693" y="423"/>
                    <a:pt x="3900" y="423"/>
                  </a:cubicBezTo>
                  <a:cubicBezTo>
                    <a:pt x="3724" y="423"/>
                    <a:pt x="3548" y="423"/>
                    <a:pt x="3372" y="423"/>
                  </a:cubicBezTo>
                  <a:cubicBezTo>
                    <a:pt x="2771" y="423"/>
                    <a:pt x="2020" y="550"/>
                    <a:pt x="1334" y="550"/>
                  </a:cubicBezTo>
                  <a:cubicBezTo>
                    <a:pt x="1002" y="550"/>
                    <a:pt x="685" y="520"/>
                    <a:pt x="408" y="433"/>
                  </a:cubicBezTo>
                  <a:cubicBezTo>
                    <a:pt x="380" y="424"/>
                    <a:pt x="355" y="420"/>
                    <a:pt x="330" y="420"/>
                  </a:cubicBezTo>
                  <a:cubicBezTo>
                    <a:pt x="84" y="420"/>
                    <a:pt x="1" y="832"/>
                    <a:pt x="276" y="919"/>
                  </a:cubicBezTo>
                  <a:cubicBezTo>
                    <a:pt x="503" y="991"/>
                    <a:pt x="726" y="1016"/>
                    <a:pt x="951" y="1016"/>
                  </a:cubicBezTo>
                  <a:cubicBezTo>
                    <a:pt x="1236" y="1016"/>
                    <a:pt x="1522" y="976"/>
                    <a:pt x="1818" y="943"/>
                  </a:cubicBezTo>
                  <a:cubicBezTo>
                    <a:pt x="2160" y="905"/>
                    <a:pt x="2509" y="893"/>
                    <a:pt x="2860" y="893"/>
                  </a:cubicBezTo>
                  <a:cubicBezTo>
                    <a:pt x="3459" y="893"/>
                    <a:pt x="4064" y="928"/>
                    <a:pt x="4651" y="928"/>
                  </a:cubicBezTo>
                  <a:cubicBezTo>
                    <a:pt x="6552" y="928"/>
                    <a:pt x="8445" y="718"/>
                    <a:pt x="10346" y="703"/>
                  </a:cubicBezTo>
                  <a:cubicBezTo>
                    <a:pt x="12197" y="689"/>
                    <a:pt x="14044" y="564"/>
                    <a:pt x="15895" y="554"/>
                  </a:cubicBezTo>
                  <a:cubicBezTo>
                    <a:pt x="16193" y="553"/>
                    <a:pt x="16492" y="552"/>
                    <a:pt x="16790" y="552"/>
                  </a:cubicBezTo>
                  <a:cubicBezTo>
                    <a:pt x="17386" y="552"/>
                    <a:pt x="17983" y="554"/>
                    <a:pt x="18579" y="554"/>
                  </a:cubicBezTo>
                  <a:cubicBezTo>
                    <a:pt x="18902" y="554"/>
                    <a:pt x="19223" y="554"/>
                    <a:pt x="19546" y="564"/>
                  </a:cubicBezTo>
                  <a:cubicBezTo>
                    <a:pt x="20236" y="583"/>
                    <a:pt x="20553" y="973"/>
                    <a:pt x="20978" y="1452"/>
                  </a:cubicBezTo>
                  <a:cubicBezTo>
                    <a:pt x="21028" y="1509"/>
                    <a:pt x="21086" y="1532"/>
                    <a:pt x="21142" y="1532"/>
                  </a:cubicBezTo>
                  <a:cubicBezTo>
                    <a:pt x="21324" y="1532"/>
                    <a:pt x="21490" y="1279"/>
                    <a:pt x="21327" y="1095"/>
                  </a:cubicBezTo>
                  <a:cubicBezTo>
                    <a:pt x="20958" y="680"/>
                    <a:pt x="20704" y="351"/>
                    <a:pt x="20196" y="133"/>
                  </a:cubicBezTo>
                  <a:cubicBezTo>
                    <a:pt x="19955" y="30"/>
                    <a:pt x="19653" y="1"/>
                    <a:pt x="1934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3"/>
            <p:cNvSpPr/>
            <p:nvPr/>
          </p:nvSpPr>
          <p:spPr>
            <a:xfrm>
              <a:off x="3813093" y="2841282"/>
              <a:ext cx="23783" cy="362199"/>
            </a:xfrm>
            <a:custGeom>
              <a:rect b="b" l="l" r="r" t="t"/>
              <a:pathLst>
                <a:path extrusionOk="0" h="16722" w="1098">
                  <a:moveTo>
                    <a:pt x="338" y="0"/>
                  </a:moveTo>
                  <a:cubicBezTo>
                    <a:pt x="171" y="0"/>
                    <a:pt x="0" y="182"/>
                    <a:pt x="109" y="378"/>
                  </a:cubicBezTo>
                  <a:cubicBezTo>
                    <a:pt x="643" y="1339"/>
                    <a:pt x="590" y="2874"/>
                    <a:pt x="585" y="3951"/>
                  </a:cubicBezTo>
                  <a:cubicBezTo>
                    <a:pt x="580" y="5299"/>
                    <a:pt x="508" y="6648"/>
                    <a:pt x="403" y="7992"/>
                  </a:cubicBezTo>
                  <a:cubicBezTo>
                    <a:pt x="180" y="10828"/>
                    <a:pt x="494" y="13640"/>
                    <a:pt x="514" y="16477"/>
                  </a:cubicBezTo>
                  <a:cubicBezTo>
                    <a:pt x="515" y="16640"/>
                    <a:pt x="639" y="16721"/>
                    <a:pt x="762" y="16721"/>
                  </a:cubicBezTo>
                  <a:cubicBezTo>
                    <a:pt x="886" y="16721"/>
                    <a:pt x="1008" y="16640"/>
                    <a:pt x="1007" y="16477"/>
                  </a:cubicBezTo>
                  <a:cubicBezTo>
                    <a:pt x="986" y="13497"/>
                    <a:pt x="694" y="10564"/>
                    <a:pt x="928" y="7584"/>
                  </a:cubicBezTo>
                  <a:cubicBezTo>
                    <a:pt x="1043" y="6117"/>
                    <a:pt x="1097" y="4639"/>
                    <a:pt x="1074" y="3167"/>
                  </a:cubicBezTo>
                  <a:cubicBezTo>
                    <a:pt x="1058" y="2208"/>
                    <a:pt x="1004" y="969"/>
                    <a:pt x="535" y="124"/>
                  </a:cubicBezTo>
                  <a:cubicBezTo>
                    <a:pt x="487" y="36"/>
                    <a:pt x="413" y="0"/>
                    <a:pt x="3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5" name="Shape 1755"/>
        <p:cNvGrpSpPr/>
        <p:nvPr/>
      </p:nvGrpSpPr>
      <p:grpSpPr>
        <a:xfrm>
          <a:off x="0" y="0"/>
          <a:ext cx="0" cy="0"/>
          <a:chOff x="0" y="0"/>
          <a:chExt cx="0" cy="0"/>
        </a:xfrm>
      </p:grpSpPr>
      <p:sp>
        <p:nvSpPr>
          <p:cNvPr id="1756" name="Google Shape;1756;p44"/>
          <p:cNvSpPr txBox="1"/>
          <p:nvPr>
            <p:ph type="title"/>
          </p:nvPr>
        </p:nvSpPr>
        <p:spPr>
          <a:xfrm>
            <a:off x="609921" y="384020"/>
            <a:ext cx="772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757" name="Google Shape;1757;p44"/>
          <p:cNvSpPr/>
          <p:nvPr/>
        </p:nvSpPr>
        <p:spPr>
          <a:xfrm>
            <a:off x="629688" y="2419702"/>
            <a:ext cx="2652531" cy="571428"/>
          </a:xfrm>
          <a:custGeom>
            <a:rect b="b" l="l" r="r" t="t"/>
            <a:pathLst>
              <a:path extrusionOk="0" h="18720" w="86897">
                <a:moveTo>
                  <a:pt x="43482" y="539"/>
                </a:moveTo>
                <a:cubicBezTo>
                  <a:pt x="44681" y="539"/>
                  <a:pt x="45880" y="554"/>
                  <a:pt x="47079" y="579"/>
                </a:cubicBezTo>
                <a:cubicBezTo>
                  <a:pt x="54549" y="746"/>
                  <a:pt x="61788" y="2044"/>
                  <a:pt x="68609" y="5287"/>
                </a:cubicBezTo>
                <a:cubicBezTo>
                  <a:pt x="68630" y="5308"/>
                  <a:pt x="68672" y="5350"/>
                  <a:pt x="68714" y="5370"/>
                </a:cubicBezTo>
                <a:cubicBezTo>
                  <a:pt x="68777" y="5454"/>
                  <a:pt x="68693" y="5538"/>
                  <a:pt x="68672" y="5642"/>
                </a:cubicBezTo>
                <a:cubicBezTo>
                  <a:pt x="68672" y="5705"/>
                  <a:pt x="68609" y="5768"/>
                  <a:pt x="68567" y="5852"/>
                </a:cubicBezTo>
                <a:cubicBezTo>
                  <a:pt x="68484" y="5852"/>
                  <a:pt x="68421" y="5852"/>
                  <a:pt x="68337" y="5810"/>
                </a:cubicBezTo>
                <a:cubicBezTo>
                  <a:pt x="64718" y="4492"/>
                  <a:pt x="61119" y="3153"/>
                  <a:pt x="57331" y="2274"/>
                </a:cubicBezTo>
                <a:cubicBezTo>
                  <a:pt x="54967" y="1730"/>
                  <a:pt x="52561" y="1500"/>
                  <a:pt x="50134" y="1249"/>
                </a:cubicBezTo>
                <a:cubicBezTo>
                  <a:pt x="48241" y="1050"/>
                  <a:pt x="46342" y="997"/>
                  <a:pt x="44443" y="997"/>
                </a:cubicBezTo>
                <a:cubicBezTo>
                  <a:pt x="42733" y="997"/>
                  <a:pt x="41022" y="1040"/>
                  <a:pt x="39316" y="1060"/>
                </a:cubicBezTo>
                <a:cubicBezTo>
                  <a:pt x="37475" y="1081"/>
                  <a:pt x="35634" y="1374"/>
                  <a:pt x="33792" y="1562"/>
                </a:cubicBezTo>
                <a:cubicBezTo>
                  <a:pt x="28415" y="2085"/>
                  <a:pt x="23435" y="4094"/>
                  <a:pt x="18309" y="5852"/>
                </a:cubicBezTo>
                <a:cubicBezTo>
                  <a:pt x="18246" y="5705"/>
                  <a:pt x="18183" y="5559"/>
                  <a:pt x="18121" y="5391"/>
                </a:cubicBezTo>
                <a:cubicBezTo>
                  <a:pt x="20025" y="4513"/>
                  <a:pt x="21950" y="3738"/>
                  <a:pt x="23937" y="3069"/>
                </a:cubicBezTo>
                <a:cubicBezTo>
                  <a:pt x="27494" y="1897"/>
                  <a:pt x="31177" y="1249"/>
                  <a:pt x="34901" y="893"/>
                </a:cubicBezTo>
                <a:cubicBezTo>
                  <a:pt x="37762" y="627"/>
                  <a:pt x="40622" y="539"/>
                  <a:pt x="43482" y="539"/>
                </a:cubicBezTo>
                <a:close/>
                <a:moveTo>
                  <a:pt x="18372" y="7693"/>
                </a:moveTo>
                <a:cubicBezTo>
                  <a:pt x="18539" y="7902"/>
                  <a:pt x="18602" y="8049"/>
                  <a:pt x="18602" y="8237"/>
                </a:cubicBezTo>
                <a:cubicBezTo>
                  <a:pt x="17744" y="8404"/>
                  <a:pt x="16928" y="8635"/>
                  <a:pt x="16112" y="8948"/>
                </a:cubicBezTo>
                <a:cubicBezTo>
                  <a:pt x="16038" y="8976"/>
                  <a:pt x="15969" y="8999"/>
                  <a:pt x="15909" y="8999"/>
                </a:cubicBezTo>
                <a:cubicBezTo>
                  <a:pt x="15832" y="8999"/>
                  <a:pt x="15771" y="8961"/>
                  <a:pt x="15735" y="8844"/>
                </a:cubicBezTo>
                <a:cubicBezTo>
                  <a:pt x="15693" y="8635"/>
                  <a:pt x="15798" y="8572"/>
                  <a:pt x="15966" y="8509"/>
                </a:cubicBezTo>
                <a:cubicBezTo>
                  <a:pt x="16782" y="8258"/>
                  <a:pt x="17577" y="7965"/>
                  <a:pt x="18372" y="7693"/>
                </a:cubicBezTo>
                <a:close/>
                <a:moveTo>
                  <a:pt x="68596" y="7760"/>
                </a:moveTo>
                <a:cubicBezTo>
                  <a:pt x="68668" y="7760"/>
                  <a:pt x="68755" y="7780"/>
                  <a:pt x="68860" y="7819"/>
                </a:cubicBezTo>
                <a:cubicBezTo>
                  <a:pt x="69530" y="8070"/>
                  <a:pt x="70200" y="8279"/>
                  <a:pt x="70890" y="8509"/>
                </a:cubicBezTo>
                <a:cubicBezTo>
                  <a:pt x="71078" y="8572"/>
                  <a:pt x="71225" y="8635"/>
                  <a:pt x="71141" y="8865"/>
                </a:cubicBezTo>
                <a:cubicBezTo>
                  <a:pt x="71097" y="8971"/>
                  <a:pt x="71041" y="9006"/>
                  <a:pt x="70978" y="9006"/>
                </a:cubicBezTo>
                <a:cubicBezTo>
                  <a:pt x="70894" y="9006"/>
                  <a:pt x="70798" y="8943"/>
                  <a:pt x="70702" y="8907"/>
                </a:cubicBezTo>
                <a:cubicBezTo>
                  <a:pt x="69928" y="8655"/>
                  <a:pt x="69132" y="8383"/>
                  <a:pt x="68295" y="8237"/>
                </a:cubicBezTo>
                <a:cubicBezTo>
                  <a:pt x="68311" y="7914"/>
                  <a:pt x="68394" y="7760"/>
                  <a:pt x="68596" y="7760"/>
                </a:cubicBezTo>
                <a:close/>
                <a:moveTo>
                  <a:pt x="72954" y="6453"/>
                </a:moveTo>
                <a:cubicBezTo>
                  <a:pt x="73016" y="6453"/>
                  <a:pt x="73088" y="6462"/>
                  <a:pt x="73171" y="6479"/>
                </a:cubicBezTo>
                <a:cubicBezTo>
                  <a:pt x="75075" y="6898"/>
                  <a:pt x="76832" y="7651"/>
                  <a:pt x="78464" y="8697"/>
                </a:cubicBezTo>
                <a:cubicBezTo>
                  <a:pt x="79803" y="9555"/>
                  <a:pt x="81080" y="10476"/>
                  <a:pt x="82524" y="11166"/>
                </a:cubicBezTo>
                <a:cubicBezTo>
                  <a:pt x="83528" y="11648"/>
                  <a:pt x="84574" y="12003"/>
                  <a:pt x="85746" y="12066"/>
                </a:cubicBezTo>
                <a:cubicBezTo>
                  <a:pt x="85576" y="12306"/>
                  <a:pt x="85387" y="12365"/>
                  <a:pt x="85192" y="12365"/>
                </a:cubicBezTo>
                <a:cubicBezTo>
                  <a:pt x="85099" y="12365"/>
                  <a:pt x="85004" y="12352"/>
                  <a:pt x="84909" y="12338"/>
                </a:cubicBezTo>
                <a:cubicBezTo>
                  <a:pt x="83319" y="12171"/>
                  <a:pt x="81959" y="11438"/>
                  <a:pt x="80640" y="10580"/>
                </a:cubicBezTo>
                <a:cubicBezTo>
                  <a:pt x="79113" y="9597"/>
                  <a:pt x="77606" y="8593"/>
                  <a:pt x="75933" y="7902"/>
                </a:cubicBezTo>
                <a:cubicBezTo>
                  <a:pt x="74845" y="7442"/>
                  <a:pt x="73757" y="7065"/>
                  <a:pt x="72585" y="6919"/>
                </a:cubicBezTo>
                <a:cubicBezTo>
                  <a:pt x="72618" y="6587"/>
                  <a:pt x="72717" y="6453"/>
                  <a:pt x="72954" y="6453"/>
                </a:cubicBezTo>
                <a:close/>
                <a:moveTo>
                  <a:pt x="13921" y="6463"/>
                </a:moveTo>
                <a:cubicBezTo>
                  <a:pt x="14187" y="6463"/>
                  <a:pt x="14278" y="6591"/>
                  <a:pt x="14313" y="6919"/>
                </a:cubicBezTo>
                <a:cubicBezTo>
                  <a:pt x="12639" y="7149"/>
                  <a:pt x="11111" y="7756"/>
                  <a:pt x="9626" y="8509"/>
                </a:cubicBezTo>
                <a:cubicBezTo>
                  <a:pt x="8454" y="9116"/>
                  <a:pt x="7345" y="9869"/>
                  <a:pt x="6236" y="10580"/>
                </a:cubicBezTo>
                <a:cubicBezTo>
                  <a:pt x="4918" y="11438"/>
                  <a:pt x="3558" y="12171"/>
                  <a:pt x="1968" y="12338"/>
                </a:cubicBezTo>
                <a:cubicBezTo>
                  <a:pt x="1870" y="12352"/>
                  <a:pt x="1772" y="12366"/>
                  <a:pt x="1677" y="12366"/>
                </a:cubicBezTo>
                <a:cubicBezTo>
                  <a:pt x="1486" y="12366"/>
                  <a:pt x="1305" y="12310"/>
                  <a:pt x="1152" y="12087"/>
                </a:cubicBezTo>
                <a:cubicBezTo>
                  <a:pt x="3621" y="11899"/>
                  <a:pt x="5587" y="10560"/>
                  <a:pt x="7533" y="9262"/>
                </a:cubicBezTo>
                <a:cubicBezTo>
                  <a:pt x="9458" y="8007"/>
                  <a:pt x="11446" y="6940"/>
                  <a:pt x="13727" y="6479"/>
                </a:cubicBezTo>
                <a:cubicBezTo>
                  <a:pt x="13800" y="6468"/>
                  <a:pt x="13865" y="6463"/>
                  <a:pt x="13921" y="6463"/>
                </a:cubicBezTo>
                <a:close/>
                <a:moveTo>
                  <a:pt x="42777" y="1326"/>
                </a:moveTo>
                <a:cubicBezTo>
                  <a:pt x="44507" y="1326"/>
                  <a:pt x="46235" y="1369"/>
                  <a:pt x="47958" y="1416"/>
                </a:cubicBezTo>
                <a:cubicBezTo>
                  <a:pt x="53126" y="1583"/>
                  <a:pt x="58168" y="2483"/>
                  <a:pt x="63023" y="4241"/>
                </a:cubicBezTo>
                <a:cubicBezTo>
                  <a:pt x="64571" y="4785"/>
                  <a:pt x="66140" y="5224"/>
                  <a:pt x="67647" y="5831"/>
                </a:cubicBezTo>
                <a:cubicBezTo>
                  <a:pt x="67919" y="5935"/>
                  <a:pt x="68170" y="6061"/>
                  <a:pt x="68484" y="6186"/>
                </a:cubicBezTo>
                <a:cubicBezTo>
                  <a:pt x="67459" y="8383"/>
                  <a:pt x="67061" y="10706"/>
                  <a:pt x="66517" y="13029"/>
                </a:cubicBezTo>
                <a:cubicBezTo>
                  <a:pt x="65680" y="12694"/>
                  <a:pt x="64864" y="12338"/>
                  <a:pt x="64006" y="12066"/>
                </a:cubicBezTo>
                <a:cubicBezTo>
                  <a:pt x="60721" y="10978"/>
                  <a:pt x="57394" y="10078"/>
                  <a:pt x="53984" y="9513"/>
                </a:cubicBezTo>
                <a:cubicBezTo>
                  <a:pt x="51829" y="9158"/>
                  <a:pt x="49673" y="8907"/>
                  <a:pt x="47497" y="8760"/>
                </a:cubicBezTo>
                <a:cubicBezTo>
                  <a:pt x="46347" y="8676"/>
                  <a:pt x="45217" y="8572"/>
                  <a:pt x="44066" y="8446"/>
                </a:cubicBezTo>
                <a:cubicBezTo>
                  <a:pt x="43856" y="8422"/>
                  <a:pt x="43646" y="8413"/>
                  <a:pt x="43438" y="8413"/>
                </a:cubicBezTo>
                <a:cubicBezTo>
                  <a:pt x="42733" y="8413"/>
                  <a:pt x="42035" y="8523"/>
                  <a:pt x="41325" y="8572"/>
                </a:cubicBezTo>
                <a:cubicBezTo>
                  <a:pt x="39902" y="8655"/>
                  <a:pt x="38458" y="8865"/>
                  <a:pt x="37036" y="8990"/>
                </a:cubicBezTo>
                <a:cubicBezTo>
                  <a:pt x="34127" y="9262"/>
                  <a:pt x="31261" y="9723"/>
                  <a:pt x="28436" y="10476"/>
                </a:cubicBezTo>
                <a:cubicBezTo>
                  <a:pt x="25716" y="11187"/>
                  <a:pt x="22975" y="11836"/>
                  <a:pt x="20380" y="13070"/>
                </a:cubicBezTo>
                <a:cubicBezTo>
                  <a:pt x="19815" y="10706"/>
                  <a:pt x="19439" y="8383"/>
                  <a:pt x="18414" y="6228"/>
                </a:cubicBezTo>
                <a:cubicBezTo>
                  <a:pt x="19230" y="5747"/>
                  <a:pt x="20108" y="5475"/>
                  <a:pt x="20966" y="5203"/>
                </a:cubicBezTo>
                <a:cubicBezTo>
                  <a:pt x="23770" y="4282"/>
                  <a:pt x="26553" y="3257"/>
                  <a:pt x="29461" y="2609"/>
                </a:cubicBezTo>
                <a:cubicBezTo>
                  <a:pt x="31784" y="2106"/>
                  <a:pt x="34127" y="1813"/>
                  <a:pt x="36492" y="1583"/>
                </a:cubicBezTo>
                <a:cubicBezTo>
                  <a:pt x="38588" y="1389"/>
                  <a:pt x="40684" y="1326"/>
                  <a:pt x="42777" y="1326"/>
                </a:cubicBezTo>
                <a:close/>
                <a:moveTo>
                  <a:pt x="43371" y="8737"/>
                </a:moveTo>
                <a:cubicBezTo>
                  <a:pt x="43672" y="8737"/>
                  <a:pt x="43974" y="8744"/>
                  <a:pt x="44275" y="8760"/>
                </a:cubicBezTo>
                <a:cubicBezTo>
                  <a:pt x="46870" y="8907"/>
                  <a:pt x="49464" y="9220"/>
                  <a:pt x="52038" y="9555"/>
                </a:cubicBezTo>
                <a:cubicBezTo>
                  <a:pt x="55888" y="10036"/>
                  <a:pt x="59570" y="11083"/>
                  <a:pt x="63274" y="12171"/>
                </a:cubicBezTo>
                <a:cubicBezTo>
                  <a:pt x="64236" y="12443"/>
                  <a:pt x="65178" y="12798"/>
                  <a:pt x="66098" y="13238"/>
                </a:cubicBezTo>
                <a:cubicBezTo>
                  <a:pt x="66308" y="13342"/>
                  <a:pt x="66538" y="13426"/>
                  <a:pt x="66391" y="13845"/>
                </a:cubicBezTo>
                <a:cubicBezTo>
                  <a:pt x="65345" y="13405"/>
                  <a:pt x="64320" y="12966"/>
                  <a:pt x="63295" y="12568"/>
                </a:cubicBezTo>
                <a:cubicBezTo>
                  <a:pt x="59549" y="11145"/>
                  <a:pt x="55699" y="10225"/>
                  <a:pt x="51724" y="9848"/>
                </a:cubicBezTo>
                <a:cubicBezTo>
                  <a:pt x="48934" y="9598"/>
                  <a:pt x="46132" y="9440"/>
                  <a:pt x="43326" y="9440"/>
                </a:cubicBezTo>
                <a:cubicBezTo>
                  <a:pt x="42617" y="9440"/>
                  <a:pt x="41908" y="9450"/>
                  <a:pt x="41199" y="9471"/>
                </a:cubicBezTo>
                <a:cubicBezTo>
                  <a:pt x="34880" y="9660"/>
                  <a:pt x="28666" y="10476"/>
                  <a:pt x="22745" y="12882"/>
                </a:cubicBezTo>
                <a:cubicBezTo>
                  <a:pt x="21992" y="13175"/>
                  <a:pt x="21301" y="13593"/>
                  <a:pt x="20506" y="13824"/>
                </a:cubicBezTo>
                <a:cubicBezTo>
                  <a:pt x="20318" y="13405"/>
                  <a:pt x="20611" y="13321"/>
                  <a:pt x="20862" y="13217"/>
                </a:cubicBezTo>
                <a:cubicBezTo>
                  <a:pt x="22368" y="12505"/>
                  <a:pt x="23937" y="12024"/>
                  <a:pt x="25549" y="11606"/>
                </a:cubicBezTo>
                <a:cubicBezTo>
                  <a:pt x="27892" y="10957"/>
                  <a:pt x="30256" y="10246"/>
                  <a:pt x="32663" y="9869"/>
                </a:cubicBezTo>
                <a:cubicBezTo>
                  <a:pt x="34567" y="9576"/>
                  <a:pt x="36471" y="9283"/>
                  <a:pt x="38396" y="9116"/>
                </a:cubicBezTo>
                <a:cubicBezTo>
                  <a:pt x="40043" y="8956"/>
                  <a:pt x="41706" y="8737"/>
                  <a:pt x="43371" y="8737"/>
                </a:cubicBezTo>
                <a:close/>
                <a:moveTo>
                  <a:pt x="22598" y="13531"/>
                </a:moveTo>
                <a:cubicBezTo>
                  <a:pt x="22808" y="13970"/>
                  <a:pt x="22870" y="14368"/>
                  <a:pt x="22870" y="14849"/>
                </a:cubicBezTo>
                <a:cubicBezTo>
                  <a:pt x="22389" y="14577"/>
                  <a:pt x="21950" y="14263"/>
                  <a:pt x="21301" y="14054"/>
                </a:cubicBezTo>
                <a:cubicBezTo>
                  <a:pt x="21824" y="13845"/>
                  <a:pt x="22201" y="13698"/>
                  <a:pt x="22598" y="13531"/>
                </a:cubicBezTo>
                <a:close/>
                <a:moveTo>
                  <a:pt x="64278" y="13531"/>
                </a:moveTo>
                <a:cubicBezTo>
                  <a:pt x="64718" y="13698"/>
                  <a:pt x="65073" y="13845"/>
                  <a:pt x="65554" y="14054"/>
                </a:cubicBezTo>
                <a:cubicBezTo>
                  <a:pt x="64948" y="14263"/>
                  <a:pt x="64508" y="14556"/>
                  <a:pt x="64027" y="14849"/>
                </a:cubicBezTo>
                <a:cubicBezTo>
                  <a:pt x="63985" y="14368"/>
                  <a:pt x="64111" y="13970"/>
                  <a:pt x="64278" y="13531"/>
                </a:cubicBezTo>
                <a:close/>
                <a:moveTo>
                  <a:pt x="18605" y="8641"/>
                </a:moveTo>
                <a:cubicBezTo>
                  <a:pt x="18774" y="8641"/>
                  <a:pt x="18842" y="8772"/>
                  <a:pt x="18895" y="8948"/>
                </a:cubicBezTo>
                <a:cubicBezTo>
                  <a:pt x="19251" y="10413"/>
                  <a:pt x="19711" y="11836"/>
                  <a:pt x="19836" y="13342"/>
                </a:cubicBezTo>
                <a:cubicBezTo>
                  <a:pt x="19857" y="13698"/>
                  <a:pt x="19983" y="14012"/>
                  <a:pt x="20108" y="14368"/>
                </a:cubicBezTo>
                <a:cubicBezTo>
                  <a:pt x="18916" y="14535"/>
                  <a:pt x="17723" y="14702"/>
                  <a:pt x="16551" y="14870"/>
                </a:cubicBezTo>
                <a:cubicBezTo>
                  <a:pt x="16510" y="14828"/>
                  <a:pt x="16447" y="14807"/>
                  <a:pt x="16405" y="14765"/>
                </a:cubicBezTo>
                <a:cubicBezTo>
                  <a:pt x="17472" y="14117"/>
                  <a:pt x="17158" y="13259"/>
                  <a:pt x="16886" y="12401"/>
                </a:cubicBezTo>
                <a:cubicBezTo>
                  <a:pt x="16551" y="11417"/>
                  <a:pt x="16258" y="10434"/>
                  <a:pt x="15924" y="9409"/>
                </a:cubicBezTo>
                <a:cubicBezTo>
                  <a:pt x="16761" y="9011"/>
                  <a:pt x="17618" y="8823"/>
                  <a:pt x="18497" y="8655"/>
                </a:cubicBezTo>
                <a:cubicBezTo>
                  <a:pt x="18537" y="8645"/>
                  <a:pt x="18573" y="8641"/>
                  <a:pt x="18605" y="8641"/>
                </a:cubicBezTo>
                <a:close/>
                <a:moveTo>
                  <a:pt x="68316" y="8638"/>
                </a:moveTo>
                <a:cubicBezTo>
                  <a:pt x="68521" y="8638"/>
                  <a:pt x="68866" y="8756"/>
                  <a:pt x="69509" y="8907"/>
                </a:cubicBezTo>
                <a:cubicBezTo>
                  <a:pt x="69990" y="9011"/>
                  <a:pt x="70492" y="9116"/>
                  <a:pt x="70953" y="9409"/>
                </a:cubicBezTo>
                <a:cubicBezTo>
                  <a:pt x="70576" y="10622"/>
                  <a:pt x="70241" y="11836"/>
                  <a:pt x="69823" y="13029"/>
                </a:cubicBezTo>
                <a:cubicBezTo>
                  <a:pt x="69614" y="13614"/>
                  <a:pt x="69697" y="14033"/>
                  <a:pt x="70116" y="14451"/>
                </a:cubicBezTo>
                <a:cubicBezTo>
                  <a:pt x="70220" y="14556"/>
                  <a:pt x="70367" y="14640"/>
                  <a:pt x="70367" y="14870"/>
                </a:cubicBezTo>
                <a:cubicBezTo>
                  <a:pt x="69174" y="14702"/>
                  <a:pt x="67982" y="14535"/>
                  <a:pt x="66831" y="14389"/>
                </a:cubicBezTo>
                <a:cubicBezTo>
                  <a:pt x="67124" y="13008"/>
                  <a:pt x="67249" y="11627"/>
                  <a:pt x="67647" y="10288"/>
                </a:cubicBezTo>
                <a:cubicBezTo>
                  <a:pt x="67668" y="10162"/>
                  <a:pt x="67710" y="10057"/>
                  <a:pt x="67731" y="9953"/>
                </a:cubicBezTo>
                <a:cubicBezTo>
                  <a:pt x="68016" y="8953"/>
                  <a:pt x="67980" y="8638"/>
                  <a:pt x="68316" y="8638"/>
                </a:cubicBezTo>
                <a:close/>
                <a:moveTo>
                  <a:pt x="70880" y="13823"/>
                </a:moveTo>
                <a:cubicBezTo>
                  <a:pt x="71262" y="13823"/>
                  <a:pt x="71594" y="13900"/>
                  <a:pt x="71936" y="13928"/>
                </a:cubicBezTo>
                <a:cubicBezTo>
                  <a:pt x="72166" y="13970"/>
                  <a:pt x="72229" y="14096"/>
                  <a:pt x="72208" y="14305"/>
                </a:cubicBezTo>
                <a:cubicBezTo>
                  <a:pt x="72187" y="14765"/>
                  <a:pt x="72104" y="15205"/>
                  <a:pt x="71936" y="15707"/>
                </a:cubicBezTo>
                <a:cubicBezTo>
                  <a:pt x="71476" y="15016"/>
                  <a:pt x="70932" y="14472"/>
                  <a:pt x="70304" y="13886"/>
                </a:cubicBezTo>
                <a:cubicBezTo>
                  <a:pt x="70511" y="13840"/>
                  <a:pt x="70701" y="13823"/>
                  <a:pt x="70880" y="13823"/>
                </a:cubicBezTo>
                <a:close/>
                <a:moveTo>
                  <a:pt x="16001" y="13813"/>
                </a:moveTo>
                <a:cubicBezTo>
                  <a:pt x="16175" y="13813"/>
                  <a:pt x="16357" y="13833"/>
                  <a:pt x="16551" y="13886"/>
                </a:cubicBezTo>
                <a:cubicBezTo>
                  <a:pt x="15986" y="14493"/>
                  <a:pt x="15421" y="14995"/>
                  <a:pt x="14961" y="15728"/>
                </a:cubicBezTo>
                <a:cubicBezTo>
                  <a:pt x="14773" y="15205"/>
                  <a:pt x="14689" y="14744"/>
                  <a:pt x="14668" y="14284"/>
                </a:cubicBezTo>
                <a:cubicBezTo>
                  <a:pt x="14668" y="14054"/>
                  <a:pt x="14752" y="13949"/>
                  <a:pt x="14961" y="13928"/>
                </a:cubicBezTo>
                <a:cubicBezTo>
                  <a:pt x="15302" y="13900"/>
                  <a:pt x="15634" y="13813"/>
                  <a:pt x="16001" y="13813"/>
                </a:cubicBezTo>
                <a:close/>
                <a:moveTo>
                  <a:pt x="21029" y="14702"/>
                </a:moveTo>
                <a:cubicBezTo>
                  <a:pt x="21489" y="14702"/>
                  <a:pt x="21866" y="14870"/>
                  <a:pt x="22347" y="15205"/>
                </a:cubicBezTo>
                <a:cubicBezTo>
                  <a:pt x="19962" y="15246"/>
                  <a:pt x="17744" y="15477"/>
                  <a:pt x="15547" y="16021"/>
                </a:cubicBezTo>
                <a:cubicBezTo>
                  <a:pt x="15756" y="15184"/>
                  <a:pt x="16426" y="15184"/>
                  <a:pt x="17033" y="15121"/>
                </a:cubicBezTo>
                <a:cubicBezTo>
                  <a:pt x="18372" y="14995"/>
                  <a:pt x="19690" y="14723"/>
                  <a:pt x="21029" y="14702"/>
                </a:cubicBezTo>
                <a:close/>
                <a:moveTo>
                  <a:pt x="66019" y="14700"/>
                </a:moveTo>
                <a:cubicBezTo>
                  <a:pt x="66392" y="14700"/>
                  <a:pt x="66762" y="14759"/>
                  <a:pt x="67124" y="14786"/>
                </a:cubicBezTo>
                <a:cubicBezTo>
                  <a:pt x="68170" y="14870"/>
                  <a:pt x="69216" y="15100"/>
                  <a:pt x="70283" y="15184"/>
                </a:cubicBezTo>
                <a:cubicBezTo>
                  <a:pt x="70848" y="15225"/>
                  <a:pt x="71120" y="15518"/>
                  <a:pt x="71392" y="16021"/>
                </a:cubicBezTo>
                <a:cubicBezTo>
                  <a:pt x="69153" y="15477"/>
                  <a:pt x="66935" y="15246"/>
                  <a:pt x="64550" y="15205"/>
                </a:cubicBezTo>
                <a:cubicBezTo>
                  <a:pt x="65037" y="14801"/>
                  <a:pt x="65530" y="14700"/>
                  <a:pt x="66019" y="14700"/>
                </a:cubicBezTo>
                <a:close/>
                <a:moveTo>
                  <a:pt x="14235" y="7379"/>
                </a:moveTo>
                <a:cubicBezTo>
                  <a:pt x="14509" y="7379"/>
                  <a:pt x="14678" y="7491"/>
                  <a:pt x="14794" y="7839"/>
                </a:cubicBezTo>
                <a:cubicBezTo>
                  <a:pt x="15275" y="9283"/>
                  <a:pt x="15777" y="10748"/>
                  <a:pt x="16279" y="12192"/>
                </a:cubicBezTo>
                <a:cubicBezTo>
                  <a:pt x="16300" y="12254"/>
                  <a:pt x="16300" y="12338"/>
                  <a:pt x="16300" y="12484"/>
                </a:cubicBezTo>
                <a:cubicBezTo>
                  <a:pt x="15024" y="12505"/>
                  <a:pt x="13831" y="12777"/>
                  <a:pt x="12680" y="13259"/>
                </a:cubicBezTo>
                <a:cubicBezTo>
                  <a:pt x="11132" y="13886"/>
                  <a:pt x="9772" y="14828"/>
                  <a:pt x="8412" y="15790"/>
                </a:cubicBezTo>
                <a:cubicBezTo>
                  <a:pt x="7303" y="16544"/>
                  <a:pt x="6110" y="17109"/>
                  <a:pt x="4813" y="17381"/>
                </a:cubicBezTo>
                <a:cubicBezTo>
                  <a:pt x="4681" y="17407"/>
                  <a:pt x="4557" y="17434"/>
                  <a:pt x="4431" y="17434"/>
                </a:cubicBezTo>
                <a:cubicBezTo>
                  <a:pt x="4357" y="17434"/>
                  <a:pt x="4283" y="17425"/>
                  <a:pt x="4206" y="17402"/>
                </a:cubicBezTo>
                <a:cubicBezTo>
                  <a:pt x="4541" y="16690"/>
                  <a:pt x="4918" y="16000"/>
                  <a:pt x="5232" y="15309"/>
                </a:cubicBezTo>
                <a:cubicBezTo>
                  <a:pt x="5629" y="14389"/>
                  <a:pt x="5566" y="14242"/>
                  <a:pt x="4667" y="13845"/>
                </a:cubicBezTo>
                <a:cubicBezTo>
                  <a:pt x="3893" y="13510"/>
                  <a:pt x="3118" y="13154"/>
                  <a:pt x="2177" y="12736"/>
                </a:cubicBezTo>
                <a:cubicBezTo>
                  <a:pt x="3118" y="12526"/>
                  <a:pt x="3893" y="12317"/>
                  <a:pt x="4625" y="12003"/>
                </a:cubicBezTo>
                <a:cubicBezTo>
                  <a:pt x="6173" y="11313"/>
                  <a:pt x="7512" y="10288"/>
                  <a:pt x="8935" y="9388"/>
                </a:cubicBezTo>
                <a:cubicBezTo>
                  <a:pt x="10484" y="8383"/>
                  <a:pt x="12157" y="7693"/>
                  <a:pt x="13999" y="7400"/>
                </a:cubicBezTo>
                <a:cubicBezTo>
                  <a:pt x="14085" y="7387"/>
                  <a:pt x="14164" y="7379"/>
                  <a:pt x="14235" y="7379"/>
                </a:cubicBezTo>
                <a:close/>
                <a:moveTo>
                  <a:pt x="72662" y="7379"/>
                </a:moveTo>
                <a:cubicBezTo>
                  <a:pt x="72733" y="7379"/>
                  <a:pt x="72812" y="7387"/>
                  <a:pt x="72899" y="7400"/>
                </a:cubicBezTo>
                <a:cubicBezTo>
                  <a:pt x="74719" y="7693"/>
                  <a:pt x="76393" y="8404"/>
                  <a:pt x="77962" y="9388"/>
                </a:cubicBezTo>
                <a:cubicBezTo>
                  <a:pt x="79301" y="10246"/>
                  <a:pt x="80578" y="11229"/>
                  <a:pt x="82042" y="11899"/>
                </a:cubicBezTo>
                <a:cubicBezTo>
                  <a:pt x="82837" y="12275"/>
                  <a:pt x="83653" y="12547"/>
                  <a:pt x="84532" y="12673"/>
                </a:cubicBezTo>
                <a:lnTo>
                  <a:pt x="84553" y="12819"/>
                </a:lnTo>
                <a:cubicBezTo>
                  <a:pt x="83695" y="13196"/>
                  <a:pt x="82858" y="13573"/>
                  <a:pt x="82000" y="13949"/>
                </a:cubicBezTo>
                <a:cubicBezTo>
                  <a:pt x="81394" y="14221"/>
                  <a:pt x="81289" y="14409"/>
                  <a:pt x="81561" y="15037"/>
                </a:cubicBezTo>
                <a:cubicBezTo>
                  <a:pt x="81812" y="15665"/>
                  <a:pt x="82147" y="16272"/>
                  <a:pt x="82440" y="16878"/>
                </a:cubicBezTo>
                <a:cubicBezTo>
                  <a:pt x="82524" y="17046"/>
                  <a:pt x="82670" y="17192"/>
                  <a:pt x="82649" y="17443"/>
                </a:cubicBezTo>
                <a:cubicBezTo>
                  <a:pt x="81917" y="17422"/>
                  <a:pt x="81247" y="17171"/>
                  <a:pt x="80578" y="16920"/>
                </a:cubicBezTo>
                <a:cubicBezTo>
                  <a:pt x="79511" y="16523"/>
                  <a:pt x="78590" y="15874"/>
                  <a:pt x="77648" y="15225"/>
                </a:cubicBezTo>
                <a:cubicBezTo>
                  <a:pt x="75870" y="13949"/>
                  <a:pt x="73966" y="12903"/>
                  <a:pt x="71748" y="12568"/>
                </a:cubicBezTo>
                <a:cubicBezTo>
                  <a:pt x="71371" y="12505"/>
                  <a:pt x="70974" y="12589"/>
                  <a:pt x="70555" y="12401"/>
                </a:cubicBezTo>
                <a:cubicBezTo>
                  <a:pt x="70681" y="11982"/>
                  <a:pt x="70806" y="11564"/>
                  <a:pt x="70953" y="11145"/>
                </a:cubicBezTo>
                <a:cubicBezTo>
                  <a:pt x="71329" y="10036"/>
                  <a:pt x="71748" y="8948"/>
                  <a:pt x="72104" y="7839"/>
                </a:cubicBezTo>
                <a:cubicBezTo>
                  <a:pt x="72220" y="7491"/>
                  <a:pt x="72388" y="7379"/>
                  <a:pt x="72662" y="7379"/>
                </a:cubicBezTo>
                <a:close/>
                <a:moveTo>
                  <a:pt x="16266" y="12873"/>
                </a:moveTo>
                <a:cubicBezTo>
                  <a:pt x="16494" y="12873"/>
                  <a:pt x="16635" y="12998"/>
                  <a:pt x="16635" y="13342"/>
                </a:cubicBezTo>
                <a:cubicBezTo>
                  <a:pt x="16450" y="13325"/>
                  <a:pt x="16268" y="13317"/>
                  <a:pt x="16088" y="13317"/>
                </a:cubicBezTo>
                <a:cubicBezTo>
                  <a:pt x="14501" y="13317"/>
                  <a:pt x="13117" y="13953"/>
                  <a:pt x="11802" y="14723"/>
                </a:cubicBezTo>
                <a:cubicBezTo>
                  <a:pt x="10609" y="15435"/>
                  <a:pt x="9437" y="16188"/>
                  <a:pt x="8266" y="16899"/>
                </a:cubicBezTo>
                <a:cubicBezTo>
                  <a:pt x="6906" y="17715"/>
                  <a:pt x="5420" y="18029"/>
                  <a:pt x="3851" y="18176"/>
                </a:cubicBezTo>
                <a:cubicBezTo>
                  <a:pt x="3851" y="17925"/>
                  <a:pt x="3893" y="17799"/>
                  <a:pt x="4123" y="17799"/>
                </a:cubicBezTo>
                <a:cubicBezTo>
                  <a:pt x="6069" y="17715"/>
                  <a:pt x="7680" y="16753"/>
                  <a:pt x="9228" y="15686"/>
                </a:cubicBezTo>
                <a:cubicBezTo>
                  <a:pt x="10609" y="14723"/>
                  <a:pt x="12053" y="13824"/>
                  <a:pt x="13685" y="13301"/>
                </a:cubicBezTo>
                <a:cubicBezTo>
                  <a:pt x="14480" y="13029"/>
                  <a:pt x="15317" y="12945"/>
                  <a:pt x="16154" y="12882"/>
                </a:cubicBezTo>
                <a:cubicBezTo>
                  <a:pt x="16193" y="12876"/>
                  <a:pt x="16230" y="12873"/>
                  <a:pt x="16266" y="12873"/>
                </a:cubicBezTo>
                <a:close/>
                <a:moveTo>
                  <a:pt x="70665" y="12871"/>
                </a:moveTo>
                <a:cubicBezTo>
                  <a:pt x="70731" y="12871"/>
                  <a:pt x="70801" y="12877"/>
                  <a:pt x="70869" y="12882"/>
                </a:cubicBezTo>
                <a:cubicBezTo>
                  <a:pt x="72459" y="12945"/>
                  <a:pt x="73903" y="13468"/>
                  <a:pt x="75305" y="14200"/>
                </a:cubicBezTo>
                <a:cubicBezTo>
                  <a:pt x="76498" y="14828"/>
                  <a:pt x="77565" y="15665"/>
                  <a:pt x="78694" y="16376"/>
                </a:cubicBezTo>
                <a:cubicBezTo>
                  <a:pt x="79929" y="17130"/>
                  <a:pt x="81247" y="17715"/>
                  <a:pt x="82733" y="17799"/>
                </a:cubicBezTo>
                <a:cubicBezTo>
                  <a:pt x="82900" y="17799"/>
                  <a:pt x="82900" y="17820"/>
                  <a:pt x="83088" y="18176"/>
                </a:cubicBezTo>
                <a:cubicBezTo>
                  <a:pt x="81749" y="18071"/>
                  <a:pt x="80473" y="17820"/>
                  <a:pt x="79301" y="17255"/>
                </a:cubicBezTo>
                <a:cubicBezTo>
                  <a:pt x="78067" y="16669"/>
                  <a:pt x="76979" y="15874"/>
                  <a:pt x="75828" y="15184"/>
                </a:cubicBezTo>
                <a:cubicBezTo>
                  <a:pt x="74573" y="14409"/>
                  <a:pt x="73296" y="13677"/>
                  <a:pt x="71790" y="13405"/>
                </a:cubicBezTo>
                <a:cubicBezTo>
                  <a:pt x="71288" y="13301"/>
                  <a:pt x="70785" y="13363"/>
                  <a:pt x="70262" y="13321"/>
                </a:cubicBezTo>
                <a:cubicBezTo>
                  <a:pt x="70262" y="12936"/>
                  <a:pt x="70447" y="12871"/>
                  <a:pt x="70665" y="12871"/>
                </a:cubicBezTo>
                <a:close/>
                <a:moveTo>
                  <a:pt x="43498" y="0"/>
                </a:moveTo>
                <a:cubicBezTo>
                  <a:pt x="41002" y="0"/>
                  <a:pt x="38506" y="57"/>
                  <a:pt x="36010" y="181"/>
                </a:cubicBezTo>
                <a:cubicBezTo>
                  <a:pt x="32244" y="391"/>
                  <a:pt x="28582" y="977"/>
                  <a:pt x="24984" y="2106"/>
                </a:cubicBezTo>
                <a:cubicBezTo>
                  <a:pt x="22577" y="2839"/>
                  <a:pt x="20234" y="3717"/>
                  <a:pt x="18058" y="5015"/>
                </a:cubicBezTo>
                <a:cubicBezTo>
                  <a:pt x="17639" y="5287"/>
                  <a:pt x="17577" y="5559"/>
                  <a:pt x="17723" y="5977"/>
                </a:cubicBezTo>
                <a:cubicBezTo>
                  <a:pt x="17870" y="6417"/>
                  <a:pt x="18142" y="6814"/>
                  <a:pt x="18204" y="7295"/>
                </a:cubicBezTo>
                <a:cubicBezTo>
                  <a:pt x="17263" y="7505"/>
                  <a:pt x="16405" y="7819"/>
                  <a:pt x="15547" y="8174"/>
                </a:cubicBezTo>
                <a:cubicBezTo>
                  <a:pt x="15254" y="7526"/>
                  <a:pt x="14982" y="6919"/>
                  <a:pt x="14710" y="6312"/>
                </a:cubicBezTo>
                <a:cubicBezTo>
                  <a:pt x="14585" y="6019"/>
                  <a:pt x="14396" y="5935"/>
                  <a:pt x="14082" y="5935"/>
                </a:cubicBezTo>
                <a:cubicBezTo>
                  <a:pt x="12660" y="5977"/>
                  <a:pt x="11362" y="6458"/>
                  <a:pt x="10128" y="7065"/>
                </a:cubicBezTo>
                <a:cubicBezTo>
                  <a:pt x="8349" y="7944"/>
                  <a:pt x="6780" y="9158"/>
                  <a:pt x="5064" y="10120"/>
                </a:cubicBezTo>
                <a:cubicBezTo>
                  <a:pt x="3641" y="10936"/>
                  <a:pt x="2177" y="11668"/>
                  <a:pt x="461" y="11689"/>
                </a:cubicBezTo>
                <a:cubicBezTo>
                  <a:pt x="315" y="11710"/>
                  <a:pt x="147" y="11731"/>
                  <a:pt x="84" y="11899"/>
                </a:cubicBezTo>
                <a:cubicBezTo>
                  <a:pt x="1" y="12129"/>
                  <a:pt x="189" y="12212"/>
                  <a:pt x="336" y="12296"/>
                </a:cubicBezTo>
                <a:cubicBezTo>
                  <a:pt x="1068" y="12777"/>
                  <a:pt x="1884" y="13091"/>
                  <a:pt x="2700" y="13447"/>
                </a:cubicBezTo>
                <a:cubicBezTo>
                  <a:pt x="3432" y="13782"/>
                  <a:pt x="4186" y="14096"/>
                  <a:pt x="4981" y="14409"/>
                </a:cubicBezTo>
                <a:cubicBezTo>
                  <a:pt x="4290" y="15602"/>
                  <a:pt x="3893" y="16858"/>
                  <a:pt x="3307" y="18029"/>
                </a:cubicBezTo>
                <a:cubicBezTo>
                  <a:pt x="2993" y="18636"/>
                  <a:pt x="3035" y="18720"/>
                  <a:pt x="3725" y="18720"/>
                </a:cubicBezTo>
                <a:cubicBezTo>
                  <a:pt x="5880" y="18699"/>
                  <a:pt x="7826" y="18029"/>
                  <a:pt x="9605" y="16837"/>
                </a:cubicBezTo>
                <a:cubicBezTo>
                  <a:pt x="10756" y="16062"/>
                  <a:pt x="11927" y="15246"/>
                  <a:pt x="13183" y="14619"/>
                </a:cubicBezTo>
                <a:cubicBezTo>
                  <a:pt x="13497" y="14451"/>
                  <a:pt x="13810" y="14263"/>
                  <a:pt x="14187" y="14221"/>
                </a:cubicBezTo>
                <a:cubicBezTo>
                  <a:pt x="14229" y="14933"/>
                  <a:pt x="14375" y="15602"/>
                  <a:pt x="14585" y="16251"/>
                </a:cubicBezTo>
                <a:cubicBezTo>
                  <a:pt x="14653" y="16457"/>
                  <a:pt x="14736" y="16607"/>
                  <a:pt x="14962" y="16607"/>
                </a:cubicBezTo>
                <a:cubicBezTo>
                  <a:pt x="15010" y="16607"/>
                  <a:pt x="15066" y="16600"/>
                  <a:pt x="15129" y="16586"/>
                </a:cubicBezTo>
                <a:cubicBezTo>
                  <a:pt x="17577" y="15958"/>
                  <a:pt x="20087" y="15749"/>
                  <a:pt x="22598" y="15707"/>
                </a:cubicBezTo>
                <a:cubicBezTo>
                  <a:pt x="23163" y="15686"/>
                  <a:pt x="23352" y="15414"/>
                  <a:pt x="23372" y="14912"/>
                </a:cubicBezTo>
                <a:cubicBezTo>
                  <a:pt x="23372" y="14368"/>
                  <a:pt x="23226" y="13865"/>
                  <a:pt x="23142" y="13321"/>
                </a:cubicBezTo>
                <a:cubicBezTo>
                  <a:pt x="29631" y="10843"/>
                  <a:pt x="36270" y="9917"/>
                  <a:pt x="43007" y="9917"/>
                </a:cubicBezTo>
                <a:cubicBezTo>
                  <a:pt x="45655" y="9917"/>
                  <a:pt x="48317" y="10060"/>
                  <a:pt x="50992" y="10308"/>
                </a:cubicBezTo>
                <a:cubicBezTo>
                  <a:pt x="55386" y="10727"/>
                  <a:pt x="59654" y="11689"/>
                  <a:pt x="63755" y="13342"/>
                </a:cubicBezTo>
                <a:cubicBezTo>
                  <a:pt x="63671" y="13845"/>
                  <a:pt x="63525" y="14284"/>
                  <a:pt x="63525" y="14723"/>
                </a:cubicBezTo>
                <a:cubicBezTo>
                  <a:pt x="63525" y="15560"/>
                  <a:pt x="63650" y="15686"/>
                  <a:pt x="64466" y="15707"/>
                </a:cubicBezTo>
                <a:cubicBezTo>
                  <a:pt x="66894" y="15769"/>
                  <a:pt x="69300" y="15958"/>
                  <a:pt x="71643" y="16544"/>
                </a:cubicBezTo>
                <a:cubicBezTo>
                  <a:pt x="71740" y="16566"/>
                  <a:pt x="71822" y="16577"/>
                  <a:pt x="71892" y="16577"/>
                </a:cubicBezTo>
                <a:cubicBezTo>
                  <a:pt x="72156" y="16577"/>
                  <a:pt x="72255" y="16423"/>
                  <a:pt x="72355" y="16125"/>
                </a:cubicBezTo>
                <a:cubicBezTo>
                  <a:pt x="72543" y="15497"/>
                  <a:pt x="72627" y="14870"/>
                  <a:pt x="72731" y="14179"/>
                </a:cubicBezTo>
                <a:cubicBezTo>
                  <a:pt x="73401" y="14409"/>
                  <a:pt x="73987" y="14723"/>
                  <a:pt x="74531" y="15079"/>
                </a:cubicBezTo>
                <a:cubicBezTo>
                  <a:pt x="75744" y="15811"/>
                  <a:pt x="76937" y="16606"/>
                  <a:pt x="78150" y="17339"/>
                </a:cubicBezTo>
                <a:cubicBezTo>
                  <a:pt x="79720" y="18280"/>
                  <a:pt x="81415" y="18678"/>
                  <a:pt x="83235" y="18720"/>
                </a:cubicBezTo>
                <a:cubicBezTo>
                  <a:pt x="83842" y="18720"/>
                  <a:pt x="83884" y="18636"/>
                  <a:pt x="83612" y="18071"/>
                </a:cubicBezTo>
                <a:cubicBezTo>
                  <a:pt x="83026" y="16878"/>
                  <a:pt x="82586" y="15602"/>
                  <a:pt x="81917" y="14389"/>
                </a:cubicBezTo>
                <a:cubicBezTo>
                  <a:pt x="83340" y="13824"/>
                  <a:pt x="84658" y="13280"/>
                  <a:pt x="85955" y="12631"/>
                </a:cubicBezTo>
                <a:cubicBezTo>
                  <a:pt x="86122" y="12547"/>
                  <a:pt x="86311" y="12484"/>
                  <a:pt x="86457" y="12359"/>
                </a:cubicBezTo>
                <a:cubicBezTo>
                  <a:pt x="86625" y="12254"/>
                  <a:pt x="86897" y="12171"/>
                  <a:pt x="86813" y="11899"/>
                </a:cubicBezTo>
                <a:cubicBezTo>
                  <a:pt x="86729" y="11668"/>
                  <a:pt x="86499" y="11710"/>
                  <a:pt x="86311" y="11689"/>
                </a:cubicBezTo>
                <a:cubicBezTo>
                  <a:pt x="86122" y="11689"/>
                  <a:pt x="85955" y="11668"/>
                  <a:pt x="85788" y="11648"/>
                </a:cubicBezTo>
                <a:cubicBezTo>
                  <a:pt x="84093" y="11396"/>
                  <a:pt x="82649" y="10622"/>
                  <a:pt x="81226" y="9764"/>
                </a:cubicBezTo>
                <a:cubicBezTo>
                  <a:pt x="79992" y="9011"/>
                  <a:pt x="78778" y="8195"/>
                  <a:pt x="77544" y="7484"/>
                </a:cubicBezTo>
                <a:cubicBezTo>
                  <a:pt x="76100" y="6647"/>
                  <a:pt x="74593" y="5998"/>
                  <a:pt x="72878" y="5935"/>
                </a:cubicBezTo>
                <a:cubicBezTo>
                  <a:pt x="72847" y="5934"/>
                  <a:pt x="72818" y="5933"/>
                  <a:pt x="72790" y="5933"/>
                </a:cubicBezTo>
                <a:cubicBezTo>
                  <a:pt x="72468" y="5933"/>
                  <a:pt x="72280" y="6046"/>
                  <a:pt x="72145" y="6354"/>
                </a:cubicBezTo>
                <a:cubicBezTo>
                  <a:pt x="71873" y="6961"/>
                  <a:pt x="71601" y="7547"/>
                  <a:pt x="71329" y="8174"/>
                </a:cubicBezTo>
                <a:cubicBezTo>
                  <a:pt x="70492" y="7777"/>
                  <a:pt x="69614" y="7505"/>
                  <a:pt x="68651" y="7275"/>
                </a:cubicBezTo>
                <a:cubicBezTo>
                  <a:pt x="68839" y="6772"/>
                  <a:pt x="69007" y="6333"/>
                  <a:pt x="69174" y="5914"/>
                </a:cubicBezTo>
                <a:cubicBezTo>
                  <a:pt x="69342" y="5538"/>
                  <a:pt x="69258" y="5287"/>
                  <a:pt x="68881" y="5057"/>
                </a:cubicBezTo>
                <a:cubicBezTo>
                  <a:pt x="68295" y="4701"/>
                  <a:pt x="67710" y="4366"/>
                  <a:pt x="67082" y="4073"/>
                </a:cubicBezTo>
                <a:cubicBezTo>
                  <a:pt x="61642" y="1521"/>
                  <a:pt x="55867" y="328"/>
                  <a:pt x="49883" y="119"/>
                </a:cubicBezTo>
                <a:cubicBezTo>
                  <a:pt x="47754" y="42"/>
                  <a:pt x="45626" y="0"/>
                  <a:pt x="43498"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4"/>
          <p:cNvSpPr/>
          <p:nvPr/>
        </p:nvSpPr>
        <p:spPr>
          <a:xfrm>
            <a:off x="836011" y="1779875"/>
            <a:ext cx="2239283" cy="611813"/>
          </a:xfrm>
          <a:custGeom>
            <a:rect b="b" l="l" r="r" t="t"/>
            <a:pathLst>
              <a:path extrusionOk="0" h="20043" w="73359">
                <a:moveTo>
                  <a:pt x="38093" y="746"/>
                </a:moveTo>
                <a:cubicBezTo>
                  <a:pt x="39680" y="746"/>
                  <a:pt x="41259" y="855"/>
                  <a:pt x="42852" y="938"/>
                </a:cubicBezTo>
                <a:cubicBezTo>
                  <a:pt x="46827" y="1168"/>
                  <a:pt x="50761" y="1691"/>
                  <a:pt x="54653" y="2633"/>
                </a:cubicBezTo>
                <a:cubicBezTo>
                  <a:pt x="57645" y="3344"/>
                  <a:pt x="60658" y="4056"/>
                  <a:pt x="63420" y="5478"/>
                </a:cubicBezTo>
                <a:cubicBezTo>
                  <a:pt x="63566" y="5562"/>
                  <a:pt x="63733" y="5625"/>
                  <a:pt x="63880" y="5729"/>
                </a:cubicBezTo>
                <a:cubicBezTo>
                  <a:pt x="64340" y="6002"/>
                  <a:pt x="64340" y="6002"/>
                  <a:pt x="64215" y="6629"/>
                </a:cubicBezTo>
                <a:cubicBezTo>
                  <a:pt x="62750" y="5876"/>
                  <a:pt x="61223" y="5248"/>
                  <a:pt x="59695" y="4641"/>
                </a:cubicBezTo>
                <a:cubicBezTo>
                  <a:pt x="56996" y="3595"/>
                  <a:pt x="54213" y="2947"/>
                  <a:pt x="51368" y="2570"/>
                </a:cubicBezTo>
                <a:cubicBezTo>
                  <a:pt x="48710" y="2214"/>
                  <a:pt x="46053" y="1900"/>
                  <a:pt x="43354" y="1733"/>
                </a:cubicBezTo>
                <a:cubicBezTo>
                  <a:pt x="41088" y="1591"/>
                  <a:pt x="38822" y="1516"/>
                  <a:pt x="36549" y="1516"/>
                </a:cubicBezTo>
                <a:cubicBezTo>
                  <a:pt x="35485" y="1516"/>
                  <a:pt x="34420" y="1532"/>
                  <a:pt x="33352" y="1566"/>
                </a:cubicBezTo>
                <a:cubicBezTo>
                  <a:pt x="30172" y="1649"/>
                  <a:pt x="26992" y="1942"/>
                  <a:pt x="23811" y="2319"/>
                </a:cubicBezTo>
                <a:cubicBezTo>
                  <a:pt x="19438" y="2821"/>
                  <a:pt x="15233" y="3825"/>
                  <a:pt x="11215" y="5625"/>
                </a:cubicBezTo>
                <a:cubicBezTo>
                  <a:pt x="10525" y="5939"/>
                  <a:pt x="9855" y="6274"/>
                  <a:pt x="9144" y="6608"/>
                </a:cubicBezTo>
                <a:cubicBezTo>
                  <a:pt x="8934" y="6148"/>
                  <a:pt x="9102" y="5897"/>
                  <a:pt x="9499" y="5688"/>
                </a:cubicBezTo>
                <a:cubicBezTo>
                  <a:pt x="11445" y="4641"/>
                  <a:pt x="13538" y="3930"/>
                  <a:pt x="15672" y="3386"/>
                </a:cubicBezTo>
                <a:cubicBezTo>
                  <a:pt x="19062" y="2486"/>
                  <a:pt x="22493" y="1691"/>
                  <a:pt x="25987" y="1336"/>
                </a:cubicBezTo>
                <a:cubicBezTo>
                  <a:pt x="28331" y="1084"/>
                  <a:pt x="30674" y="854"/>
                  <a:pt x="33038" y="792"/>
                </a:cubicBezTo>
                <a:cubicBezTo>
                  <a:pt x="33328" y="787"/>
                  <a:pt x="33617" y="785"/>
                  <a:pt x="33906" y="785"/>
                </a:cubicBezTo>
                <a:cubicBezTo>
                  <a:pt x="34421" y="785"/>
                  <a:pt x="34935" y="790"/>
                  <a:pt x="35448" y="790"/>
                </a:cubicBezTo>
                <a:cubicBezTo>
                  <a:pt x="35916" y="790"/>
                  <a:pt x="36383" y="786"/>
                  <a:pt x="36847" y="771"/>
                </a:cubicBezTo>
                <a:cubicBezTo>
                  <a:pt x="37263" y="753"/>
                  <a:pt x="37678" y="746"/>
                  <a:pt x="38093" y="746"/>
                </a:cubicBezTo>
                <a:close/>
                <a:moveTo>
                  <a:pt x="36540" y="1788"/>
                </a:moveTo>
                <a:cubicBezTo>
                  <a:pt x="36970" y="1788"/>
                  <a:pt x="37400" y="1790"/>
                  <a:pt x="37830" y="1796"/>
                </a:cubicBezTo>
                <a:cubicBezTo>
                  <a:pt x="40927" y="1817"/>
                  <a:pt x="44002" y="1984"/>
                  <a:pt x="47057" y="2319"/>
                </a:cubicBezTo>
                <a:cubicBezTo>
                  <a:pt x="49903" y="2633"/>
                  <a:pt x="52728" y="2947"/>
                  <a:pt x="55510" y="3637"/>
                </a:cubicBezTo>
                <a:cubicBezTo>
                  <a:pt x="58356" y="4328"/>
                  <a:pt x="62499" y="5960"/>
                  <a:pt x="64194" y="6985"/>
                </a:cubicBezTo>
                <a:cubicBezTo>
                  <a:pt x="63754" y="8742"/>
                  <a:pt x="63085" y="10437"/>
                  <a:pt x="62311" y="12153"/>
                </a:cubicBezTo>
                <a:cubicBezTo>
                  <a:pt x="61411" y="11609"/>
                  <a:pt x="60532" y="11107"/>
                  <a:pt x="59632" y="10688"/>
                </a:cubicBezTo>
                <a:cubicBezTo>
                  <a:pt x="56494" y="9203"/>
                  <a:pt x="53188" y="8345"/>
                  <a:pt x="49756" y="7843"/>
                </a:cubicBezTo>
                <a:cubicBezTo>
                  <a:pt x="47748" y="7550"/>
                  <a:pt x="45739" y="7194"/>
                  <a:pt x="43689" y="7069"/>
                </a:cubicBezTo>
                <a:cubicBezTo>
                  <a:pt x="42504" y="6998"/>
                  <a:pt x="41309" y="6928"/>
                  <a:pt x="40112" y="6928"/>
                </a:cubicBezTo>
                <a:cubicBezTo>
                  <a:pt x="39533" y="6928"/>
                  <a:pt x="38953" y="6944"/>
                  <a:pt x="38374" y="6985"/>
                </a:cubicBezTo>
                <a:cubicBezTo>
                  <a:pt x="37942" y="7011"/>
                  <a:pt x="37510" y="7020"/>
                  <a:pt x="37078" y="7020"/>
                </a:cubicBezTo>
                <a:cubicBezTo>
                  <a:pt x="35955" y="7020"/>
                  <a:pt x="34832" y="6957"/>
                  <a:pt x="33709" y="6957"/>
                </a:cubicBezTo>
                <a:cubicBezTo>
                  <a:pt x="33507" y="6957"/>
                  <a:pt x="33304" y="6959"/>
                  <a:pt x="33101" y="6964"/>
                </a:cubicBezTo>
                <a:cubicBezTo>
                  <a:pt x="30779" y="7006"/>
                  <a:pt x="28477" y="7131"/>
                  <a:pt x="26176" y="7487"/>
                </a:cubicBezTo>
                <a:cubicBezTo>
                  <a:pt x="23790" y="7843"/>
                  <a:pt x="21405" y="8136"/>
                  <a:pt x="19082" y="8763"/>
                </a:cubicBezTo>
                <a:cubicBezTo>
                  <a:pt x="16321" y="9496"/>
                  <a:pt x="13684" y="10521"/>
                  <a:pt x="11257" y="12048"/>
                </a:cubicBezTo>
                <a:cubicBezTo>
                  <a:pt x="11215" y="12069"/>
                  <a:pt x="11152" y="12069"/>
                  <a:pt x="11027" y="12111"/>
                </a:cubicBezTo>
                <a:cubicBezTo>
                  <a:pt x="10274" y="10437"/>
                  <a:pt x="9625" y="8742"/>
                  <a:pt x="9186" y="6964"/>
                </a:cubicBezTo>
                <a:cubicBezTo>
                  <a:pt x="10776" y="6064"/>
                  <a:pt x="12450" y="5437"/>
                  <a:pt x="14124" y="4809"/>
                </a:cubicBezTo>
                <a:cubicBezTo>
                  <a:pt x="17074" y="3679"/>
                  <a:pt x="20150" y="3093"/>
                  <a:pt x="23267" y="2675"/>
                </a:cubicBezTo>
                <a:cubicBezTo>
                  <a:pt x="27674" y="2083"/>
                  <a:pt x="32098" y="1788"/>
                  <a:pt x="36540" y="1788"/>
                </a:cubicBezTo>
                <a:close/>
                <a:moveTo>
                  <a:pt x="34862" y="7252"/>
                </a:moveTo>
                <a:cubicBezTo>
                  <a:pt x="37017" y="7252"/>
                  <a:pt x="39172" y="7302"/>
                  <a:pt x="41323" y="7302"/>
                </a:cubicBezTo>
                <a:cubicBezTo>
                  <a:pt x="41630" y="7302"/>
                  <a:pt x="41938" y="7301"/>
                  <a:pt x="42245" y="7299"/>
                </a:cubicBezTo>
                <a:cubicBezTo>
                  <a:pt x="42298" y="7298"/>
                  <a:pt x="42350" y="7298"/>
                  <a:pt x="42403" y="7298"/>
                </a:cubicBezTo>
                <a:cubicBezTo>
                  <a:pt x="44420" y="7298"/>
                  <a:pt x="46398" y="7682"/>
                  <a:pt x="48396" y="7947"/>
                </a:cubicBezTo>
                <a:cubicBezTo>
                  <a:pt x="50635" y="8240"/>
                  <a:pt x="52853" y="8638"/>
                  <a:pt x="55008" y="9266"/>
                </a:cubicBezTo>
                <a:cubicBezTo>
                  <a:pt x="57415" y="9956"/>
                  <a:pt x="59716" y="10877"/>
                  <a:pt x="61829" y="12237"/>
                </a:cubicBezTo>
                <a:cubicBezTo>
                  <a:pt x="61934" y="12320"/>
                  <a:pt x="62039" y="12383"/>
                  <a:pt x="62164" y="12467"/>
                </a:cubicBezTo>
                <a:cubicBezTo>
                  <a:pt x="62080" y="12676"/>
                  <a:pt x="62018" y="12844"/>
                  <a:pt x="61871" y="12990"/>
                </a:cubicBezTo>
                <a:cubicBezTo>
                  <a:pt x="59967" y="11693"/>
                  <a:pt x="57791" y="11170"/>
                  <a:pt x="55636" y="10563"/>
                </a:cubicBezTo>
                <a:cubicBezTo>
                  <a:pt x="51849" y="9517"/>
                  <a:pt x="47999" y="8973"/>
                  <a:pt x="44107" y="8638"/>
                </a:cubicBezTo>
                <a:cubicBezTo>
                  <a:pt x="41611" y="8412"/>
                  <a:pt x="39126" y="8284"/>
                  <a:pt x="36636" y="8284"/>
                </a:cubicBezTo>
                <a:cubicBezTo>
                  <a:pt x="35661" y="8284"/>
                  <a:pt x="34685" y="8304"/>
                  <a:pt x="33708" y="8345"/>
                </a:cubicBezTo>
                <a:cubicBezTo>
                  <a:pt x="27222" y="8596"/>
                  <a:pt x="20840" y="9412"/>
                  <a:pt x="14668" y="11483"/>
                </a:cubicBezTo>
                <a:cubicBezTo>
                  <a:pt x="13559" y="11860"/>
                  <a:pt x="12471" y="12300"/>
                  <a:pt x="11508" y="12990"/>
                </a:cubicBezTo>
                <a:cubicBezTo>
                  <a:pt x="11341" y="12864"/>
                  <a:pt x="11299" y="12676"/>
                  <a:pt x="11215" y="12467"/>
                </a:cubicBezTo>
                <a:cubicBezTo>
                  <a:pt x="12994" y="11274"/>
                  <a:pt x="14940" y="10395"/>
                  <a:pt x="16969" y="9705"/>
                </a:cubicBezTo>
                <a:cubicBezTo>
                  <a:pt x="19857" y="8742"/>
                  <a:pt x="22849" y="8282"/>
                  <a:pt x="25841" y="7822"/>
                </a:cubicBezTo>
                <a:cubicBezTo>
                  <a:pt x="28844" y="7350"/>
                  <a:pt x="31853" y="7252"/>
                  <a:pt x="34862" y="7252"/>
                </a:cubicBezTo>
                <a:close/>
                <a:moveTo>
                  <a:pt x="14919" y="12286"/>
                </a:moveTo>
                <a:cubicBezTo>
                  <a:pt x="15063" y="12286"/>
                  <a:pt x="15119" y="12426"/>
                  <a:pt x="15191" y="12551"/>
                </a:cubicBezTo>
                <a:cubicBezTo>
                  <a:pt x="15379" y="12906"/>
                  <a:pt x="15567" y="13262"/>
                  <a:pt x="15818" y="13722"/>
                </a:cubicBezTo>
                <a:cubicBezTo>
                  <a:pt x="14730" y="13555"/>
                  <a:pt x="13768" y="13199"/>
                  <a:pt x="12722" y="13178"/>
                </a:cubicBezTo>
                <a:cubicBezTo>
                  <a:pt x="13412" y="12802"/>
                  <a:pt x="14103" y="12530"/>
                  <a:pt x="14835" y="12300"/>
                </a:cubicBezTo>
                <a:cubicBezTo>
                  <a:pt x="14866" y="12290"/>
                  <a:pt x="14894" y="12286"/>
                  <a:pt x="14919" y="12286"/>
                </a:cubicBezTo>
                <a:close/>
                <a:moveTo>
                  <a:pt x="58468" y="12284"/>
                </a:moveTo>
                <a:cubicBezTo>
                  <a:pt x="58511" y="12284"/>
                  <a:pt x="58557" y="12295"/>
                  <a:pt x="58607" y="12320"/>
                </a:cubicBezTo>
                <a:cubicBezTo>
                  <a:pt x="59298" y="12572"/>
                  <a:pt x="59967" y="12823"/>
                  <a:pt x="60658" y="13095"/>
                </a:cubicBezTo>
                <a:cubicBezTo>
                  <a:pt x="59611" y="13241"/>
                  <a:pt x="58649" y="13513"/>
                  <a:pt x="57561" y="13722"/>
                </a:cubicBezTo>
                <a:cubicBezTo>
                  <a:pt x="57812" y="13262"/>
                  <a:pt x="58021" y="12864"/>
                  <a:pt x="58231" y="12467"/>
                </a:cubicBezTo>
                <a:cubicBezTo>
                  <a:pt x="58289" y="12349"/>
                  <a:pt x="58369" y="12284"/>
                  <a:pt x="58468" y="12284"/>
                </a:cubicBezTo>
                <a:close/>
                <a:moveTo>
                  <a:pt x="9060" y="8931"/>
                </a:moveTo>
                <a:lnTo>
                  <a:pt x="9060" y="8931"/>
                </a:lnTo>
                <a:cubicBezTo>
                  <a:pt x="9437" y="9496"/>
                  <a:pt x="9395" y="9851"/>
                  <a:pt x="8872" y="10291"/>
                </a:cubicBezTo>
                <a:cubicBezTo>
                  <a:pt x="7470" y="11463"/>
                  <a:pt x="5984" y="12530"/>
                  <a:pt x="4310" y="13304"/>
                </a:cubicBezTo>
                <a:cubicBezTo>
                  <a:pt x="3850" y="13513"/>
                  <a:pt x="3369" y="13639"/>
                  <a:pt x="2867" y="13743"/>
                </a:cubicBezTo>
                <a:cubicBezTo>
                  <a:pt x="2801" y="13753"/>
                  <a:pt x="2738" y="13758"/>
                  <a:pt x="2676" y="13758"/>
                </a:cubicBezTo>
                <a:cubicBezTo>
                  <a:pt x="2344" y="13758"/>
                  <a:pt x="2061" y="13620"/>
                  <a:pt x="1779" y="13408"/>
                </a:cubicBezTo>
                <a:cubicBezTo>
                  <a:pt x="4729" y="12760"/>
                  <a:pt x="6863" y="10835"/>
                  <a:pt x="9060" y="8931"/>
                </a:cubicBezTo>
                <a:close/>
                <a:moveTo>
                  <a:pt x="64319" y="8931"/>
                </a:moveTo>
                <a:cubicBezTo>
                  <a:pt x="66495" y="10835"/>
                  <a:pt x="68630" y="12739"/>
                  <a:pt x="71496" y="13408"/>
                </a:cubicBezTo>
                <a:cubicBezTo>
                  <a:pt x="71230" y="13662"/>
                  <a:pt x="71055" y="13778"/>
                  <a:pt x="70782" y="13778"/>
                </a:cubicBezTo>
                <a:cubicBezTo>
                  <a:pt x="70605" y="13778"/>
                  <a:pt x="70386" y="13729"/>
                  <a:pt x="70073" y="13639"/>
                </a:cubicBezTo>
                <a:cubicBezTo>
                  <a:pt x="68337" y="13136"/>
                  <a:pt x="66851" y="12153"/>
                  <a:pt x="65428" y="11044"/>
                </a:cubicBezTo>
                <a:cubicBezTo>
                  <a:pt x="65093" y="10793"/>
                  <a:pt x="64821" y="10479"/>
                  <a:pt x="64487" y="10270"/>
                </a:cubicBezTo>
                <a:cubicBezTo>
                  <a:pt x="63880" y="9893"/>
                  <a:pt x="63943" y="9475"/>
                  <a:pt x="64319" y="8931"/>
                </a:cubicBezTo>
                <a:close/>
                <a:moveTo>
                  <a:pt x="9479" y="10082"/>
                </a:moveTo>
                <a:cubicBezTo>
                  <a:pt x="10127" y="11316"/>
                  <a:pt x="10525" y="12634"/>
                  <a:pt x="11466" y="13764"/>
                </a:cubicBezTo>
                <a:cubicBezTo>
                  <a:pt x="9123" y="15668"/>
                  <a:pt x="6989" y="18012"/>
                  <a:pt x="3557" y="18493"/>
                </a:cubicBezTo>
                <a:cubicBezTo>
                  <a:pt x="4394" y="17489"/>
                  <a:pt x="5147" y="16568"/>
                  <a:pt x="5901" y="15668"/>
                </a:cubicBezTo>
                <a:cubicBezTo>
                  <a:pt x="6068" y="15459"/>
                  <a:pt x="6361" y="15292"/>
                  <a:pt x="6235" y="14978"/>
                </a:cubicBezTo>
                <a:cubicBezTo>
                  <a:pt x="6131" y="14706"/>
                  <a:pt x="5838" y="14789"/>
                  <a:pt x="5629" y="14748"/>
                </a:cubicBezTo>
                <a:cubicBezTo>
                  <a:pt x="4771" y="14559"/>
                  <a:pt x="3913" y="14434"/>
                  <a:pt x="3013" y="14036"/>
                </a:cubicBezTo>
                <a:cubicBezTo>
                  <a:pt x="5670" y="13408"/>
                  <a:pt x="7574" y="11735"/>
                  <a:pt x="9479" y="10082"/>
                </a:cubicBezTo>
                <a:close/>
                <a:moveTo>
                  <a:pt x="63880" y="10082"/>
                </a:moveTo>
                <a:cubicBezTo>
                  <a:pt x="65784" y="11735"/>
                  <a:pt x="67688" y="13388"/>
                  <a:pt x="70345" y="14036"/>
                </a:cubicBezTo>
                <a:cubicBezTo>
                  <a:pt x="69404" y="14434"/>
                  <a:pt x="68525" y="14601"/>
                  <a:pt x="67625" y="14748"/>
                </a:cubicBezTo>
                <a:cubicBezTo>
                  <a:pt x="67437" y="14789"/>
                  <a:pt x="67207" y="14748"/>
                  <a:pt x="67123" y="14978"/>
                </a:cubicBezTo>
                <a:cubicBezTo>
                  <a:pt x="67039" y="15208"/>
                  <a:pt x="67207" y="15375"/>
                  <a:pt x="67332" y="15543"/>
                </a:cubicBezTo>
                <a:cubicBezTo>
                  <a:pt x="68148" y="16505"/>
                  <a:pt x="68943" y="17447"/>
                  <a:pt x="69801" y="18493"/>
                </a:cubicBezTo>
                <a:cubicBezTo>
                  <a:pt x="66391" y="18033"/>
                  <a:pt x="64257" y="15668"/>
                  <a:pt x="61871" y="13743"/>
                </a:cubicBezTo>
                <a:cubicBezTo>
                  <a:pt x="62855" y="12676"/>
                  <a:pt x="63231" y="11337"/>
                  <a:pt x="63880" y="10082"/>
                </a:cubicBezTo>
                <a:close/>
                <a:moveTo>
                  <a:pt x="12515" y="13829"/>
                </a:moveTo>
                <a:cubicBezTo>
                  <a:pt x="12995" y="13829"/>
                  <a:pt x="13516" y="13953"/>
                  <a:pt x="14082" y="14078"/>
                </a:cubicBezTo>
                <a:cubicBezTo>
                  <a:pt x="12659" y="14643"/>
                  <a:pt x="11508" y="15333"/>
                  <a:pt x="10462" y="16212"/>
                </a:cubicBezTo>
                <a:cubicBezTo>
                  <a:pt x="10023" y="16568"/>
                  <a:pt x="9583" y="16924"/>
                  <a:pt x="9165" y="17300"/>
                </a:cubicBezTo>
                <a:cubicBezTo>
                  <a:pt x="7386" y="18911"/>
                  <a:pt x="5231" y="19476"/>
                  <a:pt x="2846" y="19560"/>
                </a:cubicBezTo>
                <a:cubicBezTo>
                  <a:pt x="2929" y="19162"/>
                  <a:pt x="3139" y="18974"/>
                  <a:pt x="3473" y="18911"/>
                </a:cubicBezTo>
                <a:cubicBezTo>
                  <a:pt x="6319" y="18284"/>
                  <a:pt x="8662" y="16798"/>
                  <a:pt x="10734" y="14810"/>
                </a:cubicBezTo>
                <a:cubicBezTo>
                  <a:pt x="10818" y="14727"/>
                  <a:pt x="10922" y="14664"/>
                  <a:pt x="10985" y="14559"/>
                </a:cubicBezTo>
                <a:cubicBezTo>
                  <a:pt x="11439" y="14003"/>
                  <a:pt x="11948" y="13829"/>
                  <a:pt x="12515" y="13829"/>
                </a:cubicBezTo>
                <a:close/>
                <a:moveTo>
                  <a:pt x="61244" y="13806"/>
                </a:moveTo>
                <a:cubicBezTo>
                  <a:pt x="61495" y="13806"/>
                  <a:pt x="61641" y="13952"/>
                  <a:pt x="61808" y="14099"/>
                </a:cubicBezTo>
                <a:cubicBezTo>
                  <a:pt x="62541" y="14706"/>
                  <a:pt x="63252" y="15333"/>
                  <a:pt x="63964" y="15961"/>
                </a:cubicBezTo>
                <a:cubicBezTo>
                  <a:pt x="65637" y="17447"/>
                  <a:pt x="67604" y="18326"/>
                  <a:pt x="69739" y="18870"/>
                </a:cubicBezTo>
                <a:cubicBezTo>
                  <a:pt x="70094" y="18953"/>
                  <a:pt x="70408" y="19079"/>
                  <a:pt x="70513" y="19560"/>
                </a:cubicBezTo>
                <a:cubicBezTo>
                  <a:pt x="68964" y="19497"/>
                  <a:pt x="67500" y="19267"/>
                  <a:pt x="66119" y="18598"/>
                </a:cubicBezTo>
                <a:cubicBezTo>
                  <a:pt x="65365" y="18242"/>
                  <a:pt x="64717" y="17761"/>
                  <a:pt x="64089" y="17217"/>
                </a:cubicBezTo>
                <a:cubicBezTo>
                  <a:pt x="62687" y="15982"/>
                  <a:pt x="61264" y="14789"/>
                  <a:pt x="59444" y="14099"/>
                </a:cubicBezTo>
                <a:cubicBezTo>
                  <a:pt x="60051" y="13869"/>
                  <a:pt x="60637" y="13827"/>
                  <a:pt x="61244" y="13806"/>
                </a:cubicBezTo>
                <a:close/>
                <a:moveTo>
                  <a:pt x="36431" y="0"/>
                </a:moveTo>
                <a:cubicBezTo>
                  <a:pt x="34896" y="0"/>
                  <a:pt x="33360" y="18"/>
                  <a:pt x="31825" y="80"/>
                </a:cubicBezTo>
                <a:cubicBezTo>
                  <a:pt x="29481" y="185"/>
                  <a:pt x="27138" y="331"/>
                  <a:pt x="24816" y="645"/>
                </a:cubicBezTo>
                <a:cubicBezTo>
                  <a:pt x="20861" y="1168"/>
                  <a:pt x="16969" y="2068"/>
                  <a:pt x="13140" y="3302"/>
                </a:cubicBezTo>
                <a:cubicBezTo>
                  <a:pt x="11738" y="3742"/>
                  <a:pt x="10441" y="4411"/>
                  <a:pt x="9186" y="5165"/>
                </a:cubicBezTo>
                <a:cubicBezTo>
                  <a:pt x="8642" y="5520"/>
                  <a:pt x="8370" y="5918"/>
                  <a:pt x="8537" y="6629"/>
                </a:cubicBezTo>
                <a:cubicBezTo>
                  <a:pt x="8683" y="7236"/>
                  <a:pt x="8788" y="7864"/>
                  <a:pt x="8934" y="8470"/>
                </a:cubicBezTo>
                <a:cubicBezTo>
                  <a:pt x="8495" y="8784"/>
                  <a:pt x="8098" y="9077"/>
                  <a:pt x="7679" y="9391"/>
                </a:cubicBezTo>
                <a:cubicBezTo>
                  <a:pt x="6193" y="10521"/>
                  <a:pt x="4687" y="11630"/>
                  <a:pt x="2950" y="12362"/>
                </a:cubicBezTo>
                <a:cubicBezTo>
                  <a:pt x="2356" y="12617"/>
                  <a:pt x="1748" y="12789"/>
                  <a:pt x="1116" y="12789"/>
                </a:cubicBezTo>
                <a:cubicBezTo>
                  <a:pt x="968" y="12789"/>
                  <a:pt x="820" y="12780"/>
                  <a:pt x="670" y="12760"/>
                </a:cubicBezTo>
                <a:cubicBezTo>
                  <a:pt x="565" y="12749"/>
                  <a:pt x="450" y="12713"/>
                  <a:pt x="348" y="12713"/>
                </a:cubicBezTo>
                <a:cubicBezTo>
                  <a:pt x="246" y="12713"/>
                  <a:pt x="157" y="12749"/>
                  <a:pt x="105" y="12885"/>
                </a:cubicBezTo>
                <a:cubicBezTo>
                  <a:pt x="0" y="13178"/>
                  <a:pt x="230" y="13325"/>
                  <a:pt x="440" y="13450"/>
                </a:cubicBezTo>
                <a:cubicBezTo>
                  <a:pt x="1507" y="14057"/>
                  <a:pt x="2574" y="14664"/>
                  <a:pt x="3787" y="14915"/>
                </a:cubicBezTo>
                <a:cubicBezTo>
                  <a:pt x="4352" y="15041"/>
                  <a:pt x="4917" y="15103"/>
                  <a:pt x="5566" y="15208"/>
                </a:cubicBezTo>
                <a:cubicBezTo>
                  <a:pt x="5377" y="15396"/>
                  <a:pt x="5273" y="15522"/>
                  <a:pt x="5168" y="15626"/>
                </a:cubicBezTo>
                <a:cubicBezTo>
                  <a:pt x="4185" y="16673"/>
                  <a:pt x="3327" y="17802"/>
                  <a:pt x="2553" y="18995"/>
                </a:cubicBezTo>
                <a:cubicBezTo>
                  <a:pt x="2051" y="19727"/>
                  <a:pt x="2218" y="20020"/>
                  <a:pt x="3097" y="20041"/>
                </a:cubicBezTo>
                <a:cubicBezTo>
                  <a:pt x="3152" y="20042"/>
                  <a:pt x="3208" y="20042"/>
                  <a:pt x="3263" y="20042"/>
                </a:cubicBezTo>
                <a:cubicBezTo>
                  <a:pt x="5232" y="20042"/>
                  <a:pt x="7120" y="19673"/>
                  <a:pt x="8809" y="18493"/>
                </a:cubicBezTo>
                <a:cubicBezTo>
                  <a:pt x="9625" y="17928"/>
                  <a:pt x="10357" y="17237"/>
                  <a:pt x="11131" y="16631"/>
                </a:cubicBezTo>
                <a:cubicBezTo>
                  <a:pt x="12617" y="15501"/>
                  <a:pt x="14144" y="14455"/>
                  <a:pt x="16111" y="14434"/>
                </a:cubicBezTo>
                <a:cubicBezTo>
                  <a:pt x="16509" y="14413"/>
                  <a:pt x="16551" y="14183"/>
                  <a:pt x="16383" y="13869"/>
                </a:cubicBezTo>
                <a:cubicBezTo>
                  <a:pt x="16090" y="13283"/>
                  <a:pt x="15839" y="12697"/>
                  <a:pt x="15525" y="12069"/>
                </a:cubicBezTo>
                <a:cubicBezTo>
                  <a:pt x="22587" y="10029"/>
                  <a:pt x="29638" y="9009"/>
                  <a:pt x="36684" y="9009"/>
                </a:cubicBezTo>
                <a:cubicBezTo>
                  <a:pt x="43730" y="9009"/>
                  <a:pt x="50771" y="10029"/>
                  <a:pt x="57812" y="12069"/>
                </a:cubicBezTo>
                <a:cubicBezTo>
                  <a:pt x="57603" y="12551"/>
                  <a:pt x="57415" y="12969"/>
                  <a:pt x="57226" y="13408"/>
                </a:cubicBezTo>
                <a:cubicBezTo>
                  <a:pt x="56808" y="14308"/>
                  <a:pt x="56808" y="14308"/>
                  <a:pt x="57833" y="14455"/>
                </a:cubicBezTo>
                <a:cubicBezTo>
                  <a:pt x="57896" y="14455"/>
                  <a:pt x="57938" y="14476"/>
                  <a:pt x="58000" y="14476"/>
                </a:cubicBezTo>
                <a:cubicBezTo>
                  <a:pt x="59611" y="14748"/>
                  <a:pt x="60930" y="15626"/>
                  <a:pt x="62185" y="16589"/>
                </a:cubicBezTo>
                <a:cubicBezTo>
                  <a:pt x="63085" y="17300"/>
                  <a:pt x="63922" y="18116"/>
                  <a:pt x="64905" y="18723"/>
                </a:cubicBezTo>
                <a:cubicBezTo>
                  <a:pt x="66524" y="19735"/>
                  <a:pt x="68300" y="20042"/>
                  <a:pt x="70157" y="20042"/>
                </a:cubicBezTo>
                <a:cubicBezTo>
                  <a:pt x="70220" y="20042"/>
                  <a:pt x="70283" y="20042"/>
                  <a:pt x="70345" y="20041"/>
                </a:cubicBezTo>
                <a:cubicBezTo>
                  <a:pt x="71119" y="20020"/>
                  <a:pt x="71245" y="19769"/>
                  <a:pt x="70889" y="19079"/>
                </a:cubicBezTo>
                <a:cubicBezTo>
                  <a:pt x="70827" y="18974"/>
                  <a:pt x="70764" y="18870"/>
                  <a:pt x="70701" y="18786"/>
                </a:cubicBezTo>
                <a:cubicBezTo>
                  <a:pt x="69864" y="17677"/>
                  <a:pt x="69069" y="16526"/>
                  <a:pt x="68106" y="15543"/>
                </a:cubicBezTo>
                <a:cubicBezTo>
                  <a:pt x="68023" y="15438"/>
                  <a:pt x="67876" y="15375"/>
                  <a:pt x="67939" y="15166"/>
                </a:cubicBezTo>
                <a:cubicBezTo>
                  <a:pt x="68525" y="15124"/>
                  <a:pt x="69111" y="15020"/>
                  <a:pt x="69697" y="14894"/>
                </a:cubicBezTo>
                <a:cubicBezTo>
                  <a:pt x="70889" y="14622"/>
                  <a:pt x="71935" y="14015"/>
                  <a:pt x="72982" y="13408"/>
                </a:cubicBezTo>
                <a:cubicBezTo>
                  <a:pt x="73149" y="13304"/>
                  <a:pt x="73358" y="13136"/>
                  <a:pt x="73254" y="12885"/>
                </a:cubicBezTo>
                <a:cubicBezTo>
                  <a:pt x="73191" y="12748"/>
                  <a:pt x="73099" y="12715"/>
                  <a:pt x="72991" y="12715"/>
                </a:cubicBezTo>
                <a:cubicBezTo>
                  <a:pt x="72917" y="12715"/>
                  <a:pt x="72836" y="12730"/>
                  <a:pt x="72752" y="12739"/>
                </a:cubicBezTo>
                <a:cubicBezTo>
                  <a:pt x="72587" y="12762"/>
                  <a:pt x="72422" y="12774"/>
                  <a:pt x="72256" y="12774"/>
                </a:cubicBezTo>
                <a:cubicBezTo>
                  <a:pt x="71980" y="12774"/>
                  <a:pt x="71700" y="12742"/>
                  <a:pt x="71412" y="12676"/>
                </a:cubicBezTo>
                <a:cubicBezTo>
                  <a:pt x="70262" y="12404"/>
                  <a:pt x="69257" y="11818"/>
                  <a:pt x="68253" y="11211"/>
                </a:cubicBezTo>
                <a:cubicBezTo>
                  <a:pt x="66914" y="10395"/>
                  <a:pt x="65721" y="9370"/>
                  <a:pt x="64424" y="8450"/>
                </a:cubicBezTo>
                <a:cubicBezTo>
                  <a:pt x="64591" y="7843"/>
                  <a:pt x="64717" y="7257"/>
                  <a:pt x="64801" y="6671"/>
                </a:cubicBezTo>
                <a:cubicBezTo>
                  <a:pt x="64926" y="5729"/>
                  <a:pt x="64926" y="5646"/>
                  <a:pt x="64110" y="5144"/>
                </a:cubicBezTo>
                <a:cubicBezTo>
                  <a:pt x="62855" y="4369"/>
                  <a:pt x="61557" y="3742"/>
                  <a:pt x="60156" y="3281"/>
                </a:cubicBezTo>
                <a:cubicBezTo>
                  <a:pt x="53481" y="1105"/>
                  <a:pt x="46597" y="101"/>
                  <a:pt x="39609" y="17"/>
                </a:cubicBezTo>
                <a:cubicBezTo>
                  <a:pt x="38549" y="9"/>
                  <a:pt x="37490" y="0"/>
                  <a:pt x="36431"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9" name="Google Shape;1759;p44"/>
          <p:cNvGrpSpPr/>
          <p:nvPr/>
        </p:nvGrpSpPr>
        <p:grpSpPr>
          <a:xfrm>
            <a:off x="1268974" y="4066231"/>
            <a:ext cx="1344719" cy="500861"/>
            <a:chOff x="1288786" y="4215806"/>
            <a:chExt cx="1344719" cy="500861"/>
          </a:xfrm>
        </p:grpSpPr>
        <p:sp>
          <p:nvSpPr>
            <p:cNvPr id="1760" name="Google Shape;1760;p44"/>
            <p:cNvSpPr/>
            <p:nvPr/>
          </p:nvSpPr>
          <p:spPr>
            <a:xfrm>
              <a:off x="1386896" y="4473566"/>
              <a:ext cx="702106" cy="243101"/>
            </a:xfrm>
            <a:custGeom>
              <a:rect b="b" l="l" r="r" t="t"/>
              <a:pathLst>
                <a:path extrusionOk="0" h="7964" w="23001">
                  <a:moveTo>
                    <a:pt x="1708" y="0"/>
                  </a:moveTo>
                  <a:cubicBezTo>
                    <a:pt x="1174" y="0"/>
                    <a:pt x="643" y="56"/>
                    <a:pt x="126" y="181"/>
                  </a:cubicBezTo>
                  <a:cubicBezTo>
                    <a:pt x="1" y="202"/>
                    <a:pt x="22" y="369"/>
                    <a:pt x="147" y="369"/>
                  </a:cubicBezTo>
                  <a:cubicBezTo>
                    <a:pt x="393" y="364"/>
                    <a:pt x="640" y="360"/>
                    <a:pt x="888" y="360"/>
                  </a:cubicBezTo>
                  <a:cubicBezTo>
                    <a:pt x="1589" y="360"/>
                    <a:pt x="2292" y="392"/>
                    <a:pt x="2972" y="516"/>
                  </a:cubicBezTo>
                  <a:cubicBezTo>
                    <a:pt x="3892" y="662"/>
                    <a:pt x="4813" y="934"/>
                    <a:pt x="5671" y="1269"/>
                  </a:cubicBezTo>
                  <a:cubicBezTo>
                    <a:pt x="7470" y="2001"/>
                    <a:pt x="9081" y="3089"/>
                    <a:pt x="10609" y="4282"/>
                  </a:cubicBezTo>
                  <a:cubicBezTo>
                    <a:pt x="11341" y="4868"/>
                    <a:pt x="12074" y="5475"/>
                    <a:pt x="12785" y="6081"/>
                  </a:cubicBezTo>
                  <a:cubicBezTo>
                    <a:pt x="13455" y="6625"/>
                    <a:pt x="14145" y="7169"/>
                    <a:pt x="14961" y="7504"/>
                  </a:cubicBezTo>
                  <a:cubicBezTo>
                    <a:pt x="15694" y="7811"/>
                    <a:pt x="16487" y="7963"/>
                    <a:pt x="17281" y="7963"/>
                  </a:cubicBezTo>
                  <a:cubicBezTo>
                    <a:pt x="18166" y="7963"/>
                    <a:pt x="19052" y="7774"/>
                    <a:pt x="19857" y="7400"/>
                  </a:cubicBezTo>
                  <a:cubicBezTo>
                    <a:pt x="21405" y="6646"/>
                    <a:pt x="22556" y="5244"/>
                    <a:pt x="22975" y="3591"/>
                  </a:cubicBezTo>
                  <a:cubicBezTo>
                    <a:pt x="23000" y="3477"/>
                    <a:pt x="22910" y="3402"/>
                    <a:pt x="22821" y="3402"/>
                  </a:cubicBezTo>
                  <a:cubicBezTo>
                    <a:pt x="22764" y="3402"/>
                    <a:pt x="22707" y="3434"/>
                    <a:pt x="22682" y="3508"/>
                  </a:cubicBezTo>
                  <a:cubicBezTo>
                    <a:pt x="22201" y="4972"/>
                    <a:pt x="21154" y="6270"/>
                    <a:pt x="19773" y="6960"/>
                  </a:cubicBezTo>
                  <a:cubicBezTo>
                    <a:pt x="19014" y="7350"/>
                    <a:pt x="18160" y="7544"/>
                    <a:pt x="17303" y="7544"/>
                  </a:cubicBezTo>
                  <a:cubicBezTo>
                    <a:pt x="16413" y="7544"/>
                    <a:pt x="15520" y="7334"/>
                    <a:pt x="14731" y="6918"/>
                  </a:cubicBezTo>
                  <a:cubicBezTo>
                    <a:pt x="13936" y="6500"/>
                    <a:pt x="13266" y="5893"/>
                    <a:pt x="12576" y="5328"/>
                  </a:cubicBezTo>
                  <a:cubicBezTo>
                    <a:pt x="11885" y="4742"/>
                    <a:pt x="11195" y="4198"/>
                    <a:pt x="10483" y="3654"/>
                  </a:cubicBezTo>
                  <a:cubicBezTo>
                    <a:pt x="9061" y="2587"/>
                    <a:pt x="7554" y="1604"/>
                    <a:pt x="5880" y="934"/>
                  </a:cubicBezTo>
                  <a:cubicBezTo>
                    <a:pt x="4600" y="401"/>
                    <a:pt x="3142" y="0"/>
                    <a:pt x="1708"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4"/>
            <p:cNvSpPr/>
            <p:nvPr/>
          </p:nvSpPr>
          <p:spPr>
            <a:xfrm>
              <a:off x="1719658" y="4408516"/>
              <a:ext cx="64377" cy="246978"/>
            </a:xfrm>
            <a:custGeom>
              <a:rect b="b" l="l" r="r" t="t"/>
              <a:pathLst>
                <a:path extrusionOk="0" h="8091" w="2109">
                  <a:moveTo>
                    <a:pt x="118" y="1"/>
                  </a:moveTo>
                  <a:cubicBezTo>
                    <a:pt x="68" y="1"/>
                    <a:pt x="22" y="38"/>
                    <a:pt x="22" y="94"/>
                  </a:cubicBezTo>
                  <a:cubicBezTo>
                    <a:pt x="1" y="429"/>
                    <a:pt x="147" y="764"/>
                    <a:pt x="189" y="1077"/>
                  </a:cubicBezTo>
                  <a:cubicBezTo>
                    <a:pt x="252" y="1454"/>
                    <a:pt x="273" y="1852"/>
                    <a:pt x="273" y="2228"/>
                  </a:cubicBezTo>
                  <a:cubicBezTo>
                    <a:pt x="273" y="2981"/>
                    <a:pt x="231" y="3756"/>
                    <a:pt x="252" y="4509"/>
                  </a:cubicBezTo>
                  <a:cubicBezTo>
                    <a:pt x="294" y="5178"/>
                    <a:pt x="398" y="5848"/>
                    <a:pt x="712" y="6455"/>
                  </a:cubicBezTo>
                  <a:cubicBezTo>
                    <a:pt x="1026" y="7082"/>
                    <a:pt x="1486" y="7606"/>
                    <a:pt x="2009" y="8087"/>
                  </a:cubicBezTo>
                  <a:cubicBezTo>
                    <a:pt x="2015" y="8090"/>
                    <a:pt x="2022" y="8091"/>
                    <a:pt x="2028" y="8091"/>
                  </a:cubicBezTo>
                  <a:cubicBezTo>
                    <a:pt x="2067" y="8091"/>
                    <a:pt x="2108" y="8042"/>
                    <a:pt x="2072" y="8024"/>
                  </a:cubicBezTo>
                  <a:cubicBezTo>
                    <a:pt x="1528" y="7501"/>
                    <a:pt x="1089" y="6873"/>
                    <a:pt x="859" y="6183"/>
                  </a:cubicBezTo>
                  <a:cubicBezTo>
                    <a:pt x="608" y="5471"/>
                    <a:pt x="566" y="4739"/>
                    <a:pt x="566" y="4007"/>
                  </a:cubicBezTo>
                  <a:cubicBezTo>
                    <a:pt x="566" y="3295"/>
                    <a:pt x="629" y="2605"/>
                    <a:pt x="608" y="1893"/>
                  </a:cubicBezTo>
                  <a:cubicBezTo>
                    <a:pt x="587" y="1349"/>
                    <a:pt x="587" y="450"/>
                    <a:pt x="189" y="31"/>
                  </a:cubicBezTo>
                  <a:cubicBezTo>
                    <a:pt x="168" y="10"/>
                    <a:pt x="143" y="1"/>
                    <a:pt x="118"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4"/>
            <p:cNvSpPr/>
            <p:nvPr/>
          </p:nvSpPr>
          <p:spPr>
            <a:xfrm>
              <a:off x="1724786" y="4459708"/>
              <a:ext cx="88797" cy="102076"/>
            </a:xfrm>
            <a:custGeom>
              <a:rect b="b" l="l" r="r" t="t"/>
              <a:pathLst>
                <a:path extrusionOk="0" h="3344" w="2909">
                  <a:moveTo>
                    <a:pt x="2597" y="0"/>
                  </a:moveTo>
                  <a:cubicBezTo>
                    <a:pt x="2259" y="0"/>
                    <a:pt x="1901" y="164"/>
                    <a:pt x="1611" y="300"/>
                  </a:cubicBezTo>
                  <a:cubicBezTo>
                    <a:pt x="1235" y="488"/>
                    <a:pt x="879" y="760"/>
                    <a:pt x="628" y="1095"/>
                  </a:cubicBezTo>
                  <a:cubicBezTo>
                    <a:pt x="126" y="1723"/>
                    <a:pt x="0" y="2644"/>
                    <a:pt x="481" y="3313"/>
                  </a:cubicBezTo>
                  <a:cubicBezTo>
                    <a:pt x="495" y="3334"/>
                    <a:pt x="516" y="3343"/>
                    <a:pt x="536" y="3343"/>
                  </a:cubicBezTo>
                  <a:cubicBezTo>
                    <a:pt x="577" y="3343"/>
                    <a:pt x="614" y="3306"/>
                    <a:pt x="586" y="3250"/>
                  </a:cubicBezTo>
                  <a:cubicBezTo>
                    <a:pt x="251" y="2602"/>
                    <a:pt x="440" y="1765"/>
                    <a:pt x="900" y="1221"/>
                  </a:cubicBezTo>
                  <a:cubicBezTo>
                    <a:pt x="1151" y="928"/>
                    <a:pt x="1465" y="719"/>
                    <a:pt x="1800" y="572"/>
                  </a:cubicBezTo>
                  <a:cubicBezTo>
                    <a:pt x="1967" y="488"/>
                    <a:pt x="2134" y="426"/>
                    <a:pt x="2323" y="384"/>
                  </a:cubicBezTo>
                  <a:cubicBezTo>
                    <a:pt x="2511" y="321"/>
                    <a:pt x="2678" y="279"/>
                    <a:pt x="2846" y="195"/>
                  </a:cubicBezTo>
                  <a:cubicBezTo>
                    <a:pt x="2909" y="154"/>
                    <a:pt x="2909" y="49"/>
                    <a:pt x="2825" y="28"/>
                  </a:cubicBezTo>
                  <a:cubicBezTo>
                    <a:pt x="2751" y="9"/>
                    <a:pt x="2675" y="0"/>
                    <a:pt x="2597"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4"/>
            <p:cNvSpPr/>
            <p:nvPr/>
          </p:nvSpPr>
          <p:spPr>
            <a:xfrm>
              <a:off x="1740110" y="4460165"/>
              <a:ext cx="81135" cy="105098"/>
            </a:xfrm>
            <a:custGeom>
              <a:rect b="b" l="l" r="r" t="t"/>
              <a:pathLst>
                <a:path extrusionOk="0" h="3443" w="2658">
                  <a:moveTo>
                    <a:pt x="2290" y="0"/>
                  </a:moveTo>
                  <a:cubicBezTo>
                    <a:pt x="2237" y="0"/>
                    <a:pt x="2185" y="45"/>
                    <a:pt x="2197" y="118"/>
                  </a:cubicBezTo>
                  <a:cubicBezTo>
                    <a:pt x="2281" y="452"/>
                    <a:pt x="2218" y="808"/>
                    <a:pt x="2114" y="1143"/>
                  </a:cubicBezTo>
                  <a:cubicBezTo>
                    <a:pt x="2009" y="1478"/>
                    <a:pt x="1863" y="1813"/>
                    <a:pt x="1695" y="2105"/>
                  </a:cubicBezTo>
                  <a:cubicBezTo>
                    <a:pt x="1507" y="2398"/>
                    <a:pt x="1277" y="2649"/>
                    <a:pt x="1005" y="2838"/>
                  </a:cubicBezTo>
                  <a:cubicBezTo>
                    <a:pt x="858" y="2921"/>
                    <a:pt x="691" y="3026"/>
                    <a:pt x="544" y="3089"/>
                  </a:cubicBezTo>
                  <a:cubicBezTo>
                    <a:pt x="377" y="3152"/>
                    <a:pt x="210" y="3173"/>
                    <a:pt x="63" y="3256"/>
                  </a:cubicBezTo>
                  <a:cubicBezTo>
                    <a:pt x="0" y="3298"/>
                    <a:pt x="0" y="3403"/>
                    <a:pt x="84" y="3424"/>
                  </a:cubicBezTo>
                  <a:cubicBezTo>
                    <a:pt x="137" y="3437"/>
                    <a:pt x="192" y="3443"/>
                    <a:pt x="248" y="3443"/>
                  </a:cubicBezTo>
                  <a:cubicBezTo>
                    <a:pt x="553" y="3443"/>
                    <a:pt x="901" y="3272"/>
                    <a:pt x="1130" y="3131"/>
                  </a:cubicBezTo>
                  <a:cubicBezTo>
                    <a:pt x="1465" y="2921"/>
                    <a:pt x="1737" y="2629"/>
                    <a:pt x="1946" y="2294"/>
                  </a:cubicBezTo>
                  <a:cubicBezTo>
                    <a:pt x="2323" y="1666"/>
                    <a:pt x="2658" y="808"/>
                    <a:pt x="2386" y="76"/>
                  </a:cubicBezTo>
                  <a:cubicBezTo>
                    <a:pt x="2368" y="23"/>
                    <a:pt x="2329" y="0"/>
                    <a:pt x="2290"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4"/>
            <p:cNvSpPr/>
            <p:nvPr/>
          </p:nvSpPr>
          <p:spPr>
            <a:xfrm>
              <a:off x="1598318" y="4394169"/>
              <a:ext cx="132295" cy="85775"/>
            </a:xfrm>
            <a:custGeom>
              <a:rect b="b" l="l" r="r" t="t"/>
              <a:pathLst>
                <a:path extrusionOk="0" h="2810" w="4334">
                  <a:moveTo>
                    <a:pt x="296" y="1"/>
                  </a:moveTo>
                  <a:cubicBezTo>
                    <a:pt x="231" y="1"/>
                    <a:pt x="167" y="7"/>
                    <a:pt x="105" y="20"/>
                  </a:cubicBezTo>
                  <a:cubicBezTo>
                    <a:pt x="21" y="20"/>
                    <a:pt x="0" y="146"/>
                    <a:pt x="63" y="187"/>
                  </a:cubicBezTo>
                  <a:cubicBezTo>
                    <a:pt x="335" y="438"/>
                    <a:pt x="754" y="501"/>
                    <a:pt x="1109" y="648"/>
                  </a:cubicBezTo>
                  <a:cubicBezTo>
                    <a:pt x="1486" y="815"/>
                    <a:pt x="1842" y="1003"/>
                    <a:pt x="2197" y="1213"/>
                  </a:cubicBezTo>
                  <a:cubicBezTo>
                    <a:pt x="2909" y="1652"/>
                    <a:pt x="3536" y="2175"/>
                    <a:pt x="4101" y="2782"/>
                  </a:cubicBezTo>
                  <a:cubicBezTo>
                    <a:pt x="4121" y="2801"/>
                    <a:pt x="4144" y="2809"/>
                    <a:pt x="4168" y="2809"/>
                  </a:cubicBezTo>
                  <a:cubicBezTo>
                    <a:pt x="4249" y="2809"/>
                    <a:pt x="4333" y="2716"/>
                    <a:pt x="4269" y="2635"/>
                  </a:cubicBezTo>
                  <a:cubicBezTo>
                    <a:pt x="3767" y="1924"/>
                    <a:pt x="3160" y="1359"/>
                    <a:pt x="2427" y="878"/>
                  </a:cubicBezTo>
                  <a:cubicBezTo>
                    <a:pt x="2072" y="648"/>
                    <a:pt x="1716" y="459"/>
                    <a:pt x="1319" y="313"/>
                  </a:cubicBezTo>
                  <a:cubicBezTo>
                    <a:pt x="1019" y="172"/>
                    <a:pt x="644" y="1"/>
                    <a:pt x="296"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4"/>
            <p:cNvSpPr/>
            <p:nvPr/>
          </p:nvSpPr>
          <p:spPr>
            <a:xfrm>
              <a:off x="1607262" y="4311077"/>
              <a:ext cx="54335" cy="104731"/>
            </a:xfrm>
            <a:custGeom>
              <a:rect b="b" l="l" r="r" t="t"/>
              <a:pathLst>
                <a:path extrusionOk="0" h="3431" w="1780">
                  <a:moveTo>
                    <a:pt x="582" y="0"/>
                  </a:moveTo>
                  <a:cubicBezTo>
                    <a:pt x="223" y="0"/>
                    <a:pt x="63" y="447"/>
                    <a:pt x="42" y="754"/>
                  </a:cubicBezTo>
                  <a:cubicBezTo>
                    <a:pt x="0" y="1110"/>
                    <a:pt x="63" y="1466"/>
                    <a:pt x="189" y="1800"/>
                  </a:cubicBezTo>
                  <a:cubicBezTo>
                    <a:pt x="419" y="2491"/>
                    <a:pt x="900" y="3077"/>
                    <a:pt x="1549" y="3412"/>
                  </a:cubicBezTo>
                  <a:cubicBezTo>
                    <a:pt x="1569" y="3425"/>
                    <a:pt x="1589" y="3431"/>
                    <a:pt x="1608" y="3431"/>
                  </a:cubicBezTo>
                  <a:cubicBezTo>
                    <a:pt x="1708" y="3431"/>
                    <a:pt x="1779" y="3272"/>
                    <a:pt x="1674" y="3202"/>
                  </a:cubicBezTo>
                  <a:cubicBezTo>
                    <a:pt x="1151" y="2868"/>
                    <a:pt x="754" y="2365"/>
                    <a:pt x="586" y="1779"/>
                  </a:cubicBezTo>
                  <a:cubicBezTo>
                    <a:pt x="502" y="1487"/>
                    <a:pt x="461" y="1194"/>
                    <a:pt x="461" y="901"/>
                  </a:cubicBezTo>
                  <a:cubicBezTo>
                    <a:pt x="482" y="775"/>
                    <a:pt x="502" y="629"/>
                    <a:pt x="544" y="503"/>
                  </a:cubicBezTo>
                  <a:cubicBezTo>
                    <a:pt x="586" y="378"/>
                    <a:pt x="670" y="252"/>
                    <a:pt x="712" y="127"/>
                  </a:cubicBezTo>
                  <a:cubicBezTo>
                    <a:pt x="733" y="64"/>
                    <a:pt x="670" y="1"/>
                    <a:pt x="607" y="1"/>
                  </a:cubicBezTo>
                  <a:cubicBezTo>
                    <a:pt x="599" y="1"/>
                    <a:pt x="591" y="0"/>
                    <a:pt x="582"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4"/>
            <p:cNvSpPr/>
            <p:nvPr/>
          </p:nvSpPr>
          <p:spPr>
            <a:xfrm>
              <a:off x="1616359" y="4308483"/>
              <a:ext cx="77778" cy="115934"/>
            </a:xfrm>
            <a:custGeom>
              <a:rect b="b" l="l" r="r" t="t"/>
              <a:pathLst>
                <a:path extrusionOk="0" h="3798" w="2548">
                  <a:moveTo>
                    <a:pt x="142" y="0"/>
                  </a:moveTo>
                  <a:cubicBezTo>
                    <a:pt x="50" y="0"/>
                    <a:pt x="1" y="131"/>
                    <a:pt x="79" y="170"/>
                  </a:cubicBezTo>
                  <a:cubicBezTo>
                    <a:pt x="748" y="504"/>
                    <a:pt x="1418" y="965"/>
                    <a:pt x="1795" y="1592"/>
                  </a:cubicBezTo>
                  <a:cubicBezTo>
                    <a:pt x="2004" y="1927"/>
                    <a:pt x="2150" y="2304"/>
                    <a:pt x="2171" y="2680"/>
                  </a:cubicBezTo>
                  <a:cubicBezTo>
                    <a:pt x="2192" y="2869"/>
                    <a:pt x="2192" y="3078"/>
                    <a:pt x="2150" y="3266"/>
                  </a:cubicBezTo>
                  <a:cubicBezTo>
                    <a:pt x="2129" y="3413"/>
                    <a:pt x="2046" y="3601"/>
                    <a:pt x="2129" y="3748"/>
                  </a:cubicBezTo>
                  <a:cubicBezTo>
                    <a:pt x="2129" y="3778"/>
                    <a:pt x="2163" y="3798"/>
                    <a:pt x="2197" y="3798"/>
                  </a:cubicBezTo>
                  <a:cubicBezTo>
                    <a:pt x="2210" y="3798"/>
                    <a:pt x="2223" y="3795"/>
                    <a:pt x="2234" y="3789"/>
                  </a:cubicBezTo>
                  <a:cubicBezTo>
                    <a:pt x="2422" y="3727"/>
                    <a:pt x="2464" y="3497"/>
                    <a:pt x="2485" y="3329"/>
                  </a:cubicBezTo>
                  <a:cubicBezTo>
                    <a:pt x="2527" y="3120"/>
                    <a:pt x="2548" y="2911"/>
                    <a:pt x="2527" y="2680"/>
                  </a:cubicBezTo>
                  <a:cubicBezTo>
                    <a:pt x="2485" y="2262"/>
                    <a:pt x="2339" y="1844"/>
                    <a:pt x="2129" y="1488"/>
                  </a:cubicBezTo>
                  <a:cubicBezTo>
                    <a:pt x="1669" y="756"/>
                    <a:pt x="958" y="274"/>
                    <a:pt x="163" y="2"/>
                  </a:cubicBezTo>
                  <a:cubicBezTo>
                    <a:pt x="156" y="1"/>
                    <a:pt x="149" y="0"/>
                    <a:pt x="142"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4"/>
            <p:cNvSpPr/>
            <p:nvPr/>
          </p:nvSpPr>
          <p:spPr>
            <a:xfrm>
              <a:off x="1581071" y="4431715"/>
              <a:ext cx="112576" cy="54060"/>
            </a:xfrm>
            <a:custGeom>
              <a:rect b="b" l="l" r="r" t="t"/>
              <a:pathLst>
                <a:path extrusionOk="0" h="1771" w="3688">
                  <a:moveTo>
                    <a:pt x="2449" y="0"/>
                  </a:moveTo>
                  <a:cubicBezTo>
                    <a:pt x="2110" y="0"/>
                    <a:pt x="1770" y="63"/>
                    <a:pt x="1444" y="192"/>
                  </a:cubicBezTo>
                  <a:cubicBezTo>
                    <a:pt x="1109" y="317"/>
                    <a:pt x="796" y="506"/>
                    <a:pt x="544" y="778"/>
                  </a:cubicBezTo>
                  <a:cubicBezTo>
                    <a:pt x="293" y="1008"/>
                    <a:pt x="42" y="1322"/>
                    <a:pt x="0" y="1677"/>
                  </a:cubicBezTo>
                  <a:cubicBezTo>
                    <a:pt x="0" y="1733"/>
                    <a:pt x="56" y="1770"/>
                    <a:pt x="112" y="1770"/>
                  </a:cubicBezTo>
                  <a:cubicBezTo>
                    <a:pt x="140" y="1770"/>
                    <a:pt x="168" y="1761"/>
                    <a:pt x="189" y="1740"/>
                  </a:cubicBezTo>
                  <a:cubicBezTo>
                    <a:pt x="419" y="1531"/>
                    <a:pt x="586" y="1280"/>
                    <a:pt x="837" y="1071"/>
                  </a:cubicBezTo>
                  <a:cubicBezTo>
                    <a:pt x="1088" y="882"/>
                    <a:pt x="1340" y="715"/>
                    <a:pt x="1632" y="610"/>
                  </a:cubicBezTo>
                  <a:cubicBezTo>
                    <a:pt x="1975" y="458"/>
                    <a:pt x="2347" y="375"/>
                    <a:pt x="2723" y="375"/>
                  </a:cubicBezTo>
                  <a:cubicBezTo>
                    <a:pt x="2968" y="375"/>
                    <a:pt x="3213" y="410"/>
                    <a:pt x="3453" y="485"/>
                  </a:cubicBezTo>
                  <a:cubicBezTo>
                    <a:pt x="3469" y="492"/>
                    <a:pt x="3484" y="495"/>
                    <a:pt x="3499" y="495"/>
                  </a:cubicBezTo>
                  <a:cubicBezTo>
                    <a:pt x="3619" y="495"/>
                    <a:pt x="3688" y="290"/>
                    <a:pt x="3557" y="234"/>
                  </a:cubicBezTo>
                  <a:cubicBezTo>
                    <a:pt x="3204" y="79"/>
                    <a:pt x="2827" y="0"/>
                    <a:pt x="2449"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4"/>
            <p:cNvSpPr/>
            <p:nvPr/>
          </p:nvSpPr>
          <p:spPr>
            <a:xfrm>
              <a:off x="1585528" y="4439347"/>
              <a:ext cx="109890" cy="50671"/>
            </a:xfrm>
            <a:custGeom>
              <a:rect b="b" l="l" r="r" t="t"/>
              <a:pathLst>
                <a:path extrusionOk="0" h="1660" w="3600">
                  <a:moveTo>
                    <a:pt x="3463" y="1"/>
                  </a:moveTo>
                  <a:cubicBezTo>
                    <a:pt x="3395" y="1"/>
                    <a:pt x="3343" y="57"/>
                    <a:pt x="3307" y="130"/>
                  </a:cubicBezTo>
                  <a:cubicBezTo>
                    <a:pt x="3202" y="402"/>
                    <a:pt x="3077" y="611"/>
                    <a:pt x="2846" y="779"/>
                  </a:cubicBezTo>
                  <a:cubicBezTo>
                    <a:pt x="2637" y="967"/>
                    <a:pt x="2365" y="1093"/>
                    <a:pt x="2093" y="1176"/>
                  </a:cubicBezTo>
                  <a:cubicBezTo>
                    <a:pt x="1800" y="1260"/>
                    <a:pt x="1466" y="1302"/>
                    <a:pt x="1152" y="1302"/>
                  </a:cubicBezTo>
                  <a:cubicBezTo>
                    <a:pt x="984" y="1281"/>
                    <a:pt x="817" y="1260"/>
                    <a:pt x="650" y="1239"/>
                  </a:cubicBezTo>
                  <a:cubicBezTo>
                    <a:pt x="500" y="1202"/>
                    <a:pt x="351" y="1131"/>
                    <a:pt x="217" y="1131"/>
                  </a:cubicBezTo>
                  <a:cubicBezTo>
                    <a:pt x="200" y="1131"/>
                    <a:pt x="184" y="1132"/>
                    <a:pt x="168" y="1134"/>
                  </a:cubicBezTo>
                  <a:cubicBezTo>
                    <a:pt x="64" y="1134"/>
                    <a:pt x="1" y="1260"/>
                    <a:pt x="85" y="1323"/>
                  </a:cubicBezTo>
                  <a:cubicBezTo>
                    <a:pt x="252" y="1532"/>
                    <a:pt x="629" y="1574"/>
                    <a:pt x="859" y="1616"/>
                  </a:cubicBezTo>
                  <a:cubicBezTo>
                    <a:pt x="1040" y="1642"/>
                    <a:pt x="1213" y="1659"/>
                    <a:pt x="1388" y="1659"/>
                  </a:cubicBezTo>
                  <a:cubicBezTo>
                    <a:pt x="1496" y="1659"/>
                    <a:pt x="1605" y="1653"/>
                    <a:pt x="1717" y="1637"/>
                  </a:cubicBezTo>
                  <a:cubicBezTo>
                    <a:pt x="2261" y="1574"/>
                    <a:pt x="2826" y="1365"/>
                    <a:pt x="3244" y="967"/>
                  </a:cubicBezTo>
                  <a:cubicBezTo>
                    <a:pt x="3453" y="779"/>
                    <a:pt x="3600" y="549"/>
                    <a:pt x="3600" y="256"/>
                  </a:cubicBezTo>
                  <a:cubicBezTo>
                    <a:pt x="3600" y="172"/>
                    <a:pt x="3600" y="46"/>
                    <a:pt x="3495" y="5"/>
                  </a:cubicBezTo>
                  <a:cubicBezTo>
                    <a:pt x="3484" y="2"/>
                    <a:pt x="3473" y="1"/>
                    <a:pt x="3463"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4"/>
            <p:cNvSpPr/>
            <p:nvPr/>
          </p:nvSpPr>
          <p:spPr>
            <a:xfrm>
              <a:off x="1430854" y="4280948"/>
              <a:ext cx="95879" cy="207204"/>
            </a:xfrm>
            <a:custGeom>
              <a:rect b="b" l="l" r="r" t="t"/>
              <a:pathLst>
                <a:path extrusionOk="0" h="6788" w="3141">
                  <a:moveTo>
                    <a:pt x="147" y="0"/>
                  </a:moveTo>
                  <a:cubicBezTo>
                    <a:pt x="65" y="0"/>
                    <a:pt x="1" y="106"/>
                    <a:pt x="67" y="172"/>
                  </a:cubicBezTo>
                  <a:cubicBezTo>
                    <a:pt x="1009" y="1114"/>
                    <a:pt x="1239" y="2474"/>
                    <a:pt x="1511" y="3729"/>
                  </a:cubicBezTo>
                  <a:cubicBezTo>
                    <a:pt x="1636" y="4315"/>
                    <a:pt x="1804" y="4922"/>
                    <a:pt x="2034" y="5487"/>
                  </a:cubicBezTo>
                  <a:cubicBezTo>
                    <a:pt x="2222" y="5926"/>
                    <a:pt x="2515" y="6595"/>
                    <a:pt x="3017" y="6784"/>
                  </a:cubicBezTo>
                  <a:cubicBezTo>
                    <a:pt x="3024" y="6786"/>
                    <a:pt x="3031" y="6787"/>
                    <a:pt x="3038" y="6787"/>
                  </a:cubicBezTo>
                  <a:cubicBezTo>
                    <a:pt x="3093" y="6787"/>
                    <a:pt x="3141" y="6717"/>
                    <a:pt x="3122" y="6679"/>
                  </a:cubicBezTo>
                  <a:cubicBezTo>
                    <a:pt x="3038" y="6407"/>
                    <a:pt x="2829" y="6198"/>
                    <a:pt x="2704" y="5968"/>
                  </a:cubicBezTo>
                  <a:cubicBezTo>
                    <a:pt x="2536" y="5675"/>
                    <a:pt x="2390" y="5382"/>
                    <a:pt x="2285" y="5047"/>
                  </a:cubicBezTo>
                  <a:cubicBezTo>
                    <a:pt x="2076" y="4461"/>
                    <a:pt x="1950" y="3834"/>
                    <a:pt x="1804" y="3206"/>
                  </a:cubicBezTo>
                  <a:cubicBezTo>
                    <a:pt x="1532" y="2034"/>
                    <a:pt x="1176" y="842"/>
                    <a:pt x="214" y="25"/>
                  </a:cubicBezTo>
                  <a:cubicBezTo>
                    <a:pt x="192" y="8"/>
                    <a:pt x="169" y="0"/>
                    <a:pt x="147"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4"/>
            <p:cNvSpPr/>
            <p:nvPr/>
          </p:nvSpPr>
          <p:spPr>
            <a:xfrm>
              <a:off x="1481435" y="4302500"/>
              <a:ext cx="83059" cy="94597"/>
            </a:xfrm>
            <a:custGeom>
              <a:rect b="b" l="l" r="r" t="t"/>
              <a:pathLst>
                <a:path extrusionOk="0" h="3099" w="2721">
                  <a:moveTo>
                    <a:pt x="2288" y="1"/>
                  </a:moveTo>
                  <a:cubicBezTo>
                    <a:pt x="2111" y="1"/>
                    <a:pt x="1924" y="72"/>
                    <a:pt x="1779" y="156"/>
                  </a:cubicBezTo>
                  <a:cubicBezTo>
                    <a:pt x="1298" y="408"/>
                    <a:pt x="795" y="721"/>
                    <a:pt x="461" y="1161"/>
                  </a:cubicBezTo>
                  <a:cubicBezTo>
                    <a:pt x="251" y="1412"/>
                    <a:pt x="105" y="1726"/>
                    <a:pt x="42" y="2060"/>
                  </a:cubicBezTo>
                  <a:cubicBezTo>
                    <a:pt x="0" y="2374"/>
                    <a:pt x="63" y="2730"/>
                    <a:pt x="147" y="3023"/>
                  </a:cubicBezTo>
                  <a:cubicBezTo>
                    <a:pt x="164" y="3076"/>
                    <a:pt x="204" y="3099"/>
                    <a:pt x="242" y="3099"/>
                  </a:cubicBezTo>
                  <a:cubicBezTo>
                    <a:pt x="296" y="3099"/>
                    <a:pt x="347" y="3054"/>
                    <a:pt x="335" y="2981"/>
                  </a:cubicBezTo>
                  <a:cubicBezTo>
                    <a:pt x="210" y="2395"/>
                    <a:pt x="440" y="1788"/>
                    <a:pt x="858" y="1370"/>
                  </a:cubicBezTo>
                  <a:cubicBezTo>
                    <a:pt x="1047" y="1182"/>
                    <a:pt x="1256" y="1014"/>
                    <a:pt x="1486" y="868"/>
                  </a:cubicBezTo>
                  <a:cubicBezTo>
                    <a:pt x="1716" y="721"/>
                    <a:pt x="1967" y="575"/>
                    <a:pt x="2218" y="470"/>
                  </a:cubicBezTo>
                  <a:cubicBezTo>
                    <a:pt x="2281" y="449"/>
                    <a:pt x="2365" y="428"/>
                    <a:pt x="2427" y="408"/>
                  </a:cubicBezTo>
                  <a:cubicBezTo>
                    <a:pt x="2490" y="408"/>
                    <a:pt x="2553" y="408"/>
                    <a:pt x="2595" y="387"/>
                  </a:cubicBezTo>
                  <a:cubicBezTo>
                    <a:pt x="2720" y="345"/>
                    <a:pt x="2720" y="198"/>
                    <a:pt x="2637" y="136"/>
                  </a:cubicBezTo>
                  <a:cubicBezTo>
                    <a:pt x="2540" y="39"/>
                    <a:pt x="2417" y="1"/>
                    <a:pt x="2288"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4"/>
            <p:cNvSpPr/>
            <p:nvPr/>
          </p:nvSpPr>
          <p:spPr>
            <a:xfrm>
              <a:off x="1368734" y="4321487"/>
              <a:ext cx="112729" cy="67827"/>
            </a:xfrm>
            <a:custGeom>
              <a:rect b="b" l="l" r="r" t="t"/>
              <a:pathLst>
                <a:path extrusionOk="0" h="2222" w="3693">
                  <a:moveTo>
                    <a:pt x="1090" y="0"/>
                  </a:moveTo>
                  <a:cubicBezTo>
                    <a:pt x="765" y="0"/>
                    <a:pt x="439" y="56"/>
                    <a:pt x="135" y="162"/>
                  </a:cubicBezTo>
                  <a:cubicBezTo>
                    <a:pt x="0" y="201"/>
                    <a:pt x="43" y="418"/>
                    <a:pt x="182" y="418"/>
                  </a:cubicBezTo>
                  <a:cubicBezTo>
                    <a:pt x="194" y="418"/>
                    <a:pt x="206" y="416"/>
                    <a:pt x="219" y="413"/>
                  </a:cubicBezTo>
                  <a:cubicBezTo>
                    <a:pt x="446" y="347"/>
                    <a:pt x="677" y="314"/>
                    <a:pt x="907" y="314"/>
                  </a:cubicBezTo>
                  <a:cubicBezTo>
                    <a:pt x="1398" y="314"/>
                    <a:pt x="1884" y="463"/>
                    <a:pt x="2311" y="748"/>
                  </a:cubicBezTo>
                  <a:cubicBezTo>
                    <a:pt x="2583" y="936"/>
                    <a:pt x="2814" y="1166"/>
                    <a:pt x="3002" y="1438"/>
                  </a:cubicBezTo>
                  <a:cubicBezTo>
                    <a:pt x="3086" y="1564"/>
                    <a:pt x="3169" y="1710"/>
                    <a:pt x="3253" y="1878"/>
                  </a:cubicBezTo>
                  <a:cubicBezTo>
                    <a:pt x="3316" y="2003"/>
                    <a:pt x="3337" y="2171"/>
                    <a:pt x="3483" y="2213"/>
                  </a:cubicBezTo>
                  <a:cubicBezTo>
                    <a:pt x="3489" y="2219"/>
                    <a:pt x="3497" y="2221"/>
                    <a:pt x="3506" y="2221"/>
                  </a:cubicBezTo>
                  <a:cubicBezTo>
                    <a:pt x="3527" y="2221"/>
                    <a:pt x="3552" y="2207"/>
                    <a:pt x="3567" y="2192"/>
                  </a:cubicBezTo>
                  <a:cubicBezTo>
                    <a:pt x="3692" y="2066"/>
                    <a:pt x="3609" y="1857"/>
                    <a:pt x="3567" y="1710"/>
                  </a:cubicBezTo>
                  <a:cubicBezTo>
                    <a:pt x="3483" y="1543"/>
                    <a:pt x="3420" y="1376"/>
                    <a:pt x="3316" y="1208"/>
                  </a:cubicBezTo>
                  <a:cubicBezTo>
                    <a:pt x="3106" y="894"/>
                    <a:pt x="2834" y="622"/>
                    <a:pt x="2521" y="413"/>
                  </a:cubicBezTo>
                  <a:cubicBezTo>
                    <a:pt x="2101" y="133"/>
                    <a:pt x="1596" y="0"/>
                    <a:pt x="1090"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4"/>
            <p:cNvSpPr/>
            <p:nvPr/>
          </p:nvSpPr>
          <p:spPr>
            <a:xfrm>
              <a:off x="1370565" y="4324142"/>
              <a:ext cx="115354" cy="98718"/>
            </a:xfrm>
            <a:custGeom>
              <a:rect b="b" l="l" r="r" t="t"/>
              <a:pathLst>
                <a:path extrusionOk="0" h="3234" w="3779">
                  <a:moveTo>
                    <a:pt x="136" y="1"/>
                  </a:moveTo>
                  <a:cubicBezTo>
                    <a:pt x="69" y="1"/>
                    <a:pt x="0" y="51"/>
                    <a:pt x="13" y="138"/>
                  </a:cubicBezTo>
                  <a:cubicBezTo>
                    <a:pt x="222" y="1017"/>
                    <a:pt x="703" y="1770"/>
                    <a:pt x="1414" y="2314"/>
                  </a:cubicBezTo>
                  <a:cubicBezTo>
                    <a:pt x="1749" y="2586"/>
                    <a:pt x="2126" y="2816"/>
                    <a:pt x="2544" y="3004"/>
                  </a:cubicBezTo>
                  <a:cubicBezTo>
                    <a:pt x="2733" y="3088"/>
                    <a:pt x="2963" y="3130"/>
                    <a:pt x="3172" y="3172"/>
                  </a:cubicBezTo>
                  <a:cubicBezTo>
                    <a:pt x="3256" y="3196"/>
                    <a:pt x="3396" y="3234"/>
                    <a:pt x="3519" y="3234"/>
                  </a:cubicBezTo>
                  <a:cubicBezTo>
                    <a:pt x="3610" y="3234"/>
                    <a:pt x="3692" y="3213"/>
                    <a:pt x="3737" y="3151"/>
                  </a:cubicBezTo>
                  <a:cubicBezTo>
                    <a:pt x="3779" y="3109"/>
                    <a:pt x="3779" y="3067"/>
                    <a:pt x="3758" y="3025"/>
                  </a:cubicBezTo>
                  <a:cubicBezTo>
                    <a:pt x="3695" y="2858"/>
                    <a:pt x="3423" y="2837"/>
                    <a:pt x="3277" y="2816"/>
                  </a:cubicBezTo>
                  <a:cubicBezTo>
                    <a:pt x="3067" y="2753"/>
                    <a:pt x="2879" y="2691"/>
                    <a:pt x="2691" y="2607"/>
                  </a:cubicBezTo>
                  <a:cubicBezTo>
                    <a:pt x="2335" y="2460"/>
                    <a:pt x="1979" y="2251"/>
                    <a:pt x="1686" y="2000"/>
                  </a:cubicBezTo>
                  <a:cubicBezTo>
                    <a:pt x="1059" y="1498"/>
                    <a:pt x="536" y="828"/>
                    <a:pt x="243" y="75"/>
                  </a:cubicBezTo>
                  <a:cubicBezTo>
                    <a:pt x="226" y="24"/>
                    <a:pt x="181" y="1"/>
                    <a:pt x="136"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4"/>
            <p:cNvSpPr/>
            <p:nvPr/>
          </p:nvSpPr>
          <p:spPr>
            <a:xfrm>
              <a:off x="1466874" y="4215990"/>
              <a:ext cx="31197" cy="121428"/>
            </a:xfrm>
            <a:custGeom>
              <a:rect b="b" l="l" r="r" t="t"/>
              <a:pathLst>
                <a:path extrusionOk="0" h="3978" w="1022">
                  <a:moveTo>
                    <a:pt x="201" y="0"/>
                  </a:moveTo>
                  <a:cubicBezTo>
                    <a:pt x="139" y="0"/>
                    <a:pt x="72" y="79"/>
                    <a:pt x="122" y="145"/>
                  </a:cubicBezTo>
                  <a:cubicBezTo>
                    <a:pt x="519" y="689"/>
                    <a:pt x="749" y="1379"/>
                    <a:pt x="728" y="2070"/>
                  </a:cubicBezTo>
                  <a:cubicBezTo>
                    <a:pt x="728" y="2405"/>
                    <a:pt x="666" y="2718"/>
                    <a:pt x="540" y="3011"/>
                  </a:cubicBezTo>
                  <a:cubicBezTo>
                    <a:pt x="477" y="3158"/>
                    <a:pt x="394" y="3304"/>
                    <a:pt x="310" y="3430"/>
                  </a:cubicBezTo>
                  <a:cubicBezTo>
                    <a:pt x="205" y="3576"/>
                    <a:pt x="101" y="3681"/>
                    <a:pt x="38" y="3827"/>
                  </a:cubicBezTo>
                  <a:cubicBezTo>
                    <a:pt x="0" y="3902"/>
                    <a:pt x="47" y="3977"/>
                    <a:pt x="117" y="3977"/>
                  </a:cubicBezTo>
                  <a:cubicBezTo>
                    <a:pt x="125" y="3977"/>
                    <a:pt x="134" y="3976"/>
                    <a:pt x="143" y="3974"/>
                  </a:cubicBezTo>
                  <a:cubicBezTo>
                    <a:pt x="477" y="3890"/>
                    <a:pt x="687" y="3514"/>
                    <a:pt x="812" y="3221"/>
                  </a:cubicBezTo>
                  <a:cubicBezTo>
                    <a:pt x="959" y="2865"/>
                    <a:pt x="1021" y="2488"/>
                    <a:pt x="1000" y="2112"/>
                  </a:cubicBezTo>
                  <a:cubicBezTo>
                    <a:pt x="1000" y="1358"/>
                    <a:pt x="728" y="605"/>
                    <a:pt x="247" y="19"/>
                  </a:cubicBezTo>
                  <a:cubicBezTo>
                    <a:pt x="234" y="6"/>
                    <a:pt x="218" y="0"/>
                    <a:pt x="201"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4"/>
            <p:cNvSpPr/>
            <p:nvPr/>
          </p:nvSpPr>
          <p:spPr>
            <a:xfrm>
              <a:off x="1431617" y="4215806"/>
              <a:ext cx="44444" cy="105861"/>
            </a:xfrm>
            <a:custGeom>
              <a:rect b="b" l="l" r="r" t="t"/>
              <a:pathLst>
                <a:path extrusionOk="0" h="3468" w="1456">
                  <a:moveTo>
                    <a:pt x="1342" y="0"/>
                  </a:moveTo>
                  <a:cubicBezTo>
                    <a:pt x="1298" y="0"/>
                    <a:pt x="1253" y="22"/>
                    <a:pt x="1235" y="67"/>
                  </a:cubicBezTo>
                  <a:cubicBezTo>
                    <a:pt x="1088" y="737"/>
                    <a:pt x="398" y="1113"/>
                    <a:pt x="189" y="1762"/>
                  </a:cubicBezTo>
                  <a:cubicBezTo>
                    <a:pt x="0" y="2348"/>
                    <a:pt x="272" y="3227"/>
                    <a:pt x="900" y="3457"/>
                  </a:cubicBezTo>
                  <a:cubicBezTo>
                    <a:pt x="919" y="3464"/>
                    <a:pt x="938" y="3467"/>
                    <a:pt x="956" y="3467"/>
                  </a:cubicBezTo>
                  <a:cubicBezTo>
                    <a:pt x="1089" y="3467"/>
                    <a:pt x="1160" y="3275"/>
                    <a:pt x="1067" y="3164"/>
                  </a:cubicBezTo>
                  <a:cubicBezTo>
                    <a:pt x="858" y="2955"/>
                    <a:pt x="691" y="2766"/>
                    <a:pt x="607" y="2473"/>
                  </a:cubicBezTo>
                  <a:cubicBezTo>
                    <a:pt x="523" y="2201"/>
                    <a:pt x="565" y="1908"/>
                    <a:pt x="691" y="1657"/>
                  </a:cubicBezTo>
                  <a:cubicBezTo>
                    <a:pt x="942" y="1134"/>
                    <a:pt x="1381" y="695"/>
                    <a:pt x="1444" y="109"/>
                  </a:cubicBezTo>
                  <a:cubicBezTo>
                    <a:pt x="1456" y="38"/>
                    <a:pt x="1400" y="0"/>
                    <a:pt x="1342"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4"/>
            <p:cNvSpPr/>
            <p:nvPr/>
          </p:nvSpPr>
          <p:spPr>
            <a:xfrm>
              <a:off x="1367085" y="4486723"/>
              <a:ext cx="117552" cy="84341"/>
            </a:xfrm>
            <a:custGeom>
              <a:rect b="b" l="l" r="r" t="t"/>
              <a:pathLst>
                <a:path extrusionOk="0" h="2763" w="3851">
                  <a:moveTo>
                    <a:pt x="3704" y="1"/>
                  </a:moveTo>
                  <a:cubicBezTo>
                    <a:pt x="2847" y="64"/>
                    <a:pt x="2031" y="315"/>
                    <a:pt x="1319" y="775"/>
                  </a:cubicBezTo>
                  <a:cubicBezTo>
                    <a:pt x="963" y="1005"/>
                    <a:pt x="650" y="1256"/>
                    <a:pt x="419" y="1591"/>
                  </a:cubicBezTo>
                  <a:cubicBezTo>
                    <a:pt x="189" y="1884"/>
                    <a:pt x="1" y="2282"/>
                    <a:pt x="106" y="2637"/>
                  </a:cubicBezTo>
                  <a:cubicBezTo>
                    <a:pt x="137" y="2721"/>
                    <a:pt x="210" y="2763"/>
                    <a:pt x="283" y="2763"/>
                  </a:cubicBezTo>
                  <a:cubicBezTo>
                    <a:pt x="357" y="2763"/>
                    <a:pt x="430" y="2721"/>
                    <a:pt x="461" y="2637"/>
                  </a:cubicBezTo>
                  <a:cubicBezTo>
                    <a:pt x="545" y="2323"/>
                    <a:pt x="608" y="2031"/>
                    <a:pt x="838" y="1779"/>
                  </a:cubicBezTo>
                  <a:cubicBezTo>
                    <a:pt x="1068" y="1487"/>
                    <a:pt x="1361" y="1277"/>
                    <a:pt x="1654" y="1068"/>
                  </a:cubicBezTo>
                  <a:cubicBezTo>
                    <a:pt x="2282" y="650"/>
                    <a:pt x="2993" y="357"/>
                    <a:pt x="3725" y="231"/>
                  </a:cubicBezTo>
                  <a:cubicBezTo>
                    <a:pt x="3851" y="210"/>
                    <a:pt x="3830" y="1"/>
                    <a:pt x="3704"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4"/>
            <p:cNvSpPr/>
            <p:nvPr/>
          </p:nvSpPr>
          <p:spPr>
            <a:xfrm>
              <a:off x="1369436" y="4484952"/>
              <a:ext cx="117765" cy="86905"/>
            </a:xfrm>
            <a:custGeom>
              <a:rect b="b" l="l" r="r" t="t"/>
              <a:pathLst>
                <a:path extrusionOk="0" h="2847" w="3858">
                  <a:moveTo>
                    <a:pt x="1342" y="2351"/>
                  </a:moveTo>
                  <a:cubicBezTo>
                    <a:pt x="1328" y="2351"/>
                    <a:pt x="1305" y="2361"/>
                    <a:pt x="1347" y="2361"/>
                  </a:cubicBezTo>
                  <a:cubicBezTo>
                    <a:pt x="1354" y="2354"/>
                    <a:pt x="1349" y="2351"/>
                    <a:pt x="1342" y="2351"/>
                  </a:cubicBezTo>
                  <a:close/>
                  <a:moveTo>
                    <a:pt x="3633" y="1"/>
                  </a:moveTo>
                  <a:cubicBezTo>
                    <a:pt x="3551" y="1"/>
                    <a:pt x="3463" y="58"/>
                    <a:pt x="3439" y="143"/>
                  </a:cubicBezTo>
                  <a:cubicBezTo>
                    <a:pt x="3397" y="268"/>
                    <a:pt x="3418" y="394"/>
                    <a:pt x="3397" y="540"/>
                  </a:cubicBezTo>
                  <a:cubicBezTo>
                    <a:pt x="3397" y="645"/>
                    <a:pt x="3376" y="749"/>
                    <a:pt x="3335" y="854"/>
                  </a:cubicBezTo>
                  <a:cubicBezTo>
                    <a:pt x="3293" y="1042"/>
                    <a:pt x="3188" y="1210"/>
                    <a:pt x="3083" y="1377"/>
                  </a:cubicBezTo>
                  <a:cubicBezTo>
                    <a:pt x="2791" y="1796"/>
                    <a:pt x="2351" y="2047"/>
                    <a:pt x="1870" y="2214"/>
                  </a:cubicBezTo>
                  <a:cubicBezTo>
                    <a:pt x="1703" y="2256"/>
                    <a:pt x="1514" y="2319"/>
                    <a:pt x="1347" y="2361"/>
                  </a:cubicBezTo>
                  <a:lnTo>
                    <a:pt x="1221" y="2361"/>
                  </a:lnTo>
                  <a:cubicBezTo>
                    <a:pt x="866" y="2381"/>
                    <a:pt x="510" y="2486"/>
                    <a:pt x="175" y="2570"/>
                  </a:cubicBezTo>
                  <a:cubicBezTo>
                    <a:pt x="0" y="2609"/>
                    <a:pt x="60" y="2846"/>
                    <a:pt x="220" y="2846"/>
                  </a:cubicBezTo>
                  <a:cubicBezTo>
                    <a:pt x="233" y="2846"/>
                    <a:pt x="245" y="2845"/>
                    <a:pt x="259" y="2842"/>
                  </a:cubicBezTo>
                  <a:cubicBezTo>
                    <a:pt x="512" y="2806"/>
                    <a:pt x="780" y="2754"/>
                    <a:pt x="1051" y="2754"/>
                  </a:cubicBezTo>
                  <a:cubicBezTo>
                    <a:pt x="1094" y="2754"/>
                    <a:pt x="1137" y="2755"/>
                    <a:pt x="1179" y="2758"/>
                  </a:cubicBezTo>
                  <a:lnTo>
                    <a:pt x="1221" y="2758"/>
                  </a:lnTo>
                  <a:cubicBezTo>
                    <a:pt x="1179" y="2758"/>
                    <a:pt x="1212" y="2767"/>
                    <a:pt x="1226" y="2767"/>
                  </a:cubicBezTo>
                  <a:cubicBezTo>
                    <a:pt x="1233" y="2767"/>
                    <a:pt x="1235" y="2765"/>
                    <a:pt x="1221" y="2758"/>
                  </a:cubicBezTo>
                  <a:lnTo>
                    <a:pt x="1221" y="2758"/>
                  </a:lnTo>
                  <a:cubicBezTo>
                    <a:pt x="1263" y="2779"/>
                    <a:pt x="1284" y="2779"/>
                    <a:pt x="1326" y="2779"/>
                  </a:cubicBezTo>
                  <a:lnTo>
                    <a:pt x="1514" y="2779"/>
                  </a:lnTo>
                  <a:cubicBezTo>
                    <a:pt x="1975" y="2737"/>
                    <a:pt x="2456" y="2612"/>
                    <a:pt x="2832" y="2361"/>
                  </a:cubicBezTo>
                  <a:cubicBezTo>
                    <a:pt x="3188" y="2130"/>
                    <a:pt x="3523" y="1796"/>
                    <a:pt x="3690" y="1419"/>
                  </a:cubicBezTo>
                  <a:cubicBezTo>
                    <a:pt x="3774" y="1210"/>
                    <a:pt x="3816" y="1021"/>
                    <a:pt x="3837" y="812"/>
                  </a:cubicBezTo>
                  <a:cubicBezTo>
                    <a:pt x="3858" y="582"/>
                    <a:pt x="3858" y="310"/>
                    <a:pt x="3774" y="101"/>
                  </a:cubicBezTo>
                  <a:cubicBezTo>
                    <a:pt x="3748" y="31"/>
                    <a:pt x="3692" y="1"/>
                    <a:pt x="3633"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4"/>
            <p:cNvSpPr/>
            <p:nvPr/>
          </p:nvSpPr>
          <p:spPr>
            <a:xfrm>
              <a:off x="1292999" y="4381226"/>
              <a:ext cx="137576" cy="102472"/>
            </a:xfrm>
            <a:custGeom>
              <a:rect b="b" l="l" r="r" t="t"/>
              <a:pathLst>
                <a:path extrusionOk="0" h="3357" w="4507">
                  <a:moveTo>
                    <a:pt x="230" y="1"/>
                  </a:moveTo>
                  <a:cubicBezTo>
                    <a:pt x="189" y="1"/>
                    <a:pt x="147" y="2"/>
                    <a:pt x="105" y="5"/>
                  </a:cubicBezTo>
                  <a:cubicBezTo>
                    <a:pt x="22" y="25"/>
                    <a:pt x="1" y="130"/>
                    <a:pt x="85" y="172"/>
                  </a:cubicBezTo>
                  <a:cubicBezTo>
                    <a:pt x="566" y="360"/>
                    <a:pt x="1026" y="549"/>
                    <a:pt x="1466" y="842"/>
                  </a:cubicBezTo>
                  <a:cubicBezTo>
                    <a:pt x="1842" y="1114"/>
                    <a:pt x="2135" y="1469"/>
                    <a:pt x="2428" y="1825"/>
                  </a:cubicBezTo>
                  <a:cubicBezTo>
                    <a:pt x="2909" y="2453"/>
                    <a:pt x="3453" y="3164"/>
                    <a:pt x="4269" y="3352"/>
                  </a:cubicBezTo>
                  <a:cubicBezTo>
                    <a:pt x="4281" y="3355"/>
                    <a:pt x="4293" y="3357"/>
                    <a:pt x="4304" y="3357"/>
                  </a:cubicBezTo>
                  <a:cubicBezTo>
                    <a:pt x="4447" y="3357"/>
                    <a:pt x="4507" y="3119"/>
                    <a:pt x="4332" y="3080"/>
                  </a:cubicBezTo>
                  <a:cubicBezTo>
                    <a:pt x="3495" y="2829"/>
                    <a:pt x="3035" y="1971"/>
                    <a:pt x="2533" y="1344"/>
                  </a:cubicBezTo>
                  <a:cubicBezTo>
                    <a:pt x="1992" y="663"/>
                    <a:pt x="1163" y="1"/>
                    <a:pt x="230"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4"/>
            <p:cNvSpPr/>
            <p:nvPr/>
          </p:nvSpPr>
          <p:spPr>
            <a:xfrm>
              <a:off x="1288786" y="4383210"/>
              <a:ext cx="124969" cy="105708"/>
            </a:xfrm>
            <a:custGeom>
              <a:rect b="b" l="l" r="r" t="t"/>
              <a:pathLst>
                <a:path extrusionOk="0" h="3463" w="4094">
                  <a:moveTo>
                    <a:pt x="177" y="0"/>
                  </a:moveTo>
                  <a:cubicBezTo>
                    <a:pt x="66" y="0"/>
                    <a:pt x="1" y="132"/>
                    <a:pt x="118" y="191"/>
                  </a:cubicBezTo>
                  <a:cubicBezTo>
                    <a:pt x="162" y="213"/>
                    <a:pt x="213" y="241"/>
                    <a:pt x="263" y="269"/>
                  </a:cubicBezTo>
                  <a:lnTo>
                    <a:pt x="263" y="269"/>
                  </a:lnTo>
                  <a:cubicBezTo>
                    <a:pt x="116" y="667"/>
                    <a:pt x="197" y="1157"/>
                    <a:pt x="327" y="1530"/>
                  </a:cubicBezTo>
                  <a:cubicBezTo>
                    <a:pt x="474" y="1990"/>
                    <a:pt x="767" y="2429"/>
                    <a:pt x="1143" y="2743"/>
                  </a:cubicBezTo>
                  <a:cubicBezTo>
                    <a:pt x="1562" y="3078"/>
                    <a:pt x="2043" y="3308"/>
                    <a:pt x="2566" y="3413"/>
                  </a:cubicBezTo>
                  <a:cubicBezTo>
                    <a:pt x="2750" y="3444"/>
                    <a:pt x="2945" y="3463"/>
                    <a:pt x="3135" y="3463"/>
                  </a:cubicBezTo>
                  <a:cubicBezTo>
                    <a:pt x="3204" y="3463"/>
                    <a:pt x="3273" y="3460"/>
                    <a:pt x="3340" y="3455"/>
                  </a:cubicBezTo>
                  <a:cubicBezTo>
                    <a:pt x="3570" y="3455"/>
                    <a:pt x="3905" y="3455"/>
                    <a:pt x="4052" y="3287"/>
                  </a:cubicBezTo>
                  <a:cubicBezTo>
                    <a:pt x="4093" y="3245"/>
                    <a:pt x="4093" y="3162"/>
                    <a:pt x="4052" y="3141"/>
                  </a:cubicBezTo>
                  <a:cubicBezTo>
                    <a:pt x="3957" y="3089"/>
                    <a:pt x="3848" y="3078"/>
                    <a:pt x="3735" y="3078"/>
                  </a:cubicBezTo>
                  <a:cubicBezTo>
                    <a:pt x="3660" y="3078"/>
                    <a:pt x="3584" y="3083"/>
                    <a:pt x="3511" y="3083"/>
                  </a:cubicBezTo>
                  <a:cubicBezTo>
                    <a:pt x="3474" y="3083"/>
                    <a:pt x="3438" y="3082"/>
                    <a:pt x="3403" y="3078"/>
                  </a:cubicBezTo>
                  <a:cubicBezTo>
                    <a:pt x="3173" y="3078"/>
                    <a:pt x="2964" y="3057"/>
                    <a:pt x="2733" y="3015"/>
                  </a:cubicBezTo>
                  <a:cubicBezTo>
                    <a:pt x="2273" y="2932"/>
                    <a:pt x="1834" y="2743"/>
                    <a:pt x="1478" y="2471"/>
                  </a:cubicBezTo>
                  <a:cubicBezTo>
                    <a:pt x="1164" y="2199"/>
                    <a:pt x="892" y="1865"/>
                    <a:pt x="746" y="1467"/>
                  </a:cubicBezTo>
                  <a:cubicBezTo>
                    <a:pt x="662" y="1279"/>
                    <a:pt x="620" y="1069"/>
                    <a:pt x="599" y="881"/>
                  </a:cubicBezTo>
                  <a:cubicBezTo>
                    <a:pt x="578" y="651"/>
                    <a:pt x="620" y="421"/>
                    <a:pt x="620" y="212"/>
                  </a:cubicBezTo>
                  <a:cubicBezTo>
                    <a:pt x="620" y="149"/>
                    <a:pt x="578" y="65"/>
                    <a:pt x="495" y="65"/>
                  </a:cubicBezTo>
                  <a:cubicBezTo>
                    <a:pt x="390" y="44"/>
                    <a:pt x="306" y="23"/>
                    <a:pt x="202" y="2"/>
                  </a:cubicBezTo>
                  <a:cubicBezTo>
                    <a:pt x="193" y="1"/>
                    <a:pt x="185" y="0"/>
                    <a:pt x="177"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4"/>
            <p:cNvSpPr/>
            <p:nvPr/>
          </p:nvSpPr>
          <p:spPr>
            <a:xfrm>
              <a:off x="1578507" y="4546737"/>
              <a:ext cx="79243" cy="29457"/>
            </a:xfrm>
            <a:custGeom>
              <a:rect b="b" l="l" r="r" t="t"/>
              <a:pathLst>
                <a:path extrusionOk="0" h="965" w="2596">
                  <a:moveTo>
                    <a:pt x="2031" y="0"/>
                  </a:moveTo>
                  <a:cubicBezTo>
                    <a:pt x="1724" y="0"/>
                    <a:pt x="1412" y="74"/>
                    <a:pt x="1131" y="148"/>
                  </a:cubicBezTo>
                  <a:cubicBezTo>
                    <a:pt x="921" y="211"/>
                    <a:pt x="733" y="274"/>
                    <a:pt x="524" y="357"/>
                  </a:cubicBezTo>
                  <a:cubicBezTo>
                    <a:pt x="440" y="399"/>
                    <a:pt x="315" y="462"/>
                    <a:pt x="231" y="525"/>
                  </a:cubicBezTo>
                  <a:cubicBezTo>
                    <a:pt x="168" y="609"/>
                    <a:pt x="84" y="671"/>
                    <a:pt x="43" y="755"/>
                  </a:cubicBezTo>
                  <a:cubicBezTo>
                    <a:pt x="1" y="860"/>
                    <a:pt x="43" y="964"/>
                    <a:pt x="147" y="964"/>
                  </a:cubicBezTo>
                  <a:lnTo>
                    <a:pt x="315" y="964"/>
                  </a:lnTo>
                  <a:cubicBezTo>
                    <a:pt x="356" y="943"/>
                    <a:pt x="419" y="943"/>
                    <a:pt x="461" y="922"/>
                  </a:cubicBezTo>
                  <a:cubicBezTo>
                    <a:pt x="545" y="901"/>
                    <a:pt x="649" y="839"/>
                    <a:pt x="733" y="797"/>
                  </a:cubicBezTo>
                  <a:cubicBezTo>
                    <a:pt x="921" y="734"/>
                    <a:pt x="1089" y="671"/>
                    <a:pt x="1256" y="609"/>
                  </a:cubicBezTo>
                  <a:cubicBezTo>
                    <a:pt x="1444" y="567"/>
                    <a:pt x="1633" y="525"/>
                    <a:pt x="1821" y="504"/>
                  </a:cubicBezTo>
                  <a:cubicBezTo>
                    <a:pt x="2030" y="462"/>
                    <a:pt x="2219" y="441"/>
                    <a:pt x="2407" y="399"/>
                  </a:cubicBezTo>
                  <a:cubicBezTo>
                    <a:pt x="2574" y="357"/>
                    <a:pt x="2595" y="85"/>
                    <a:pt x="2407" y="44"/>
                  </a:cubicBezTo>
                  <a:cubicBezTo>
                    <a:pt x="2284" y="13"/>
                    <a:pt x="2158" y="0"/>
                    <a:pt x="2031"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4"/>
            <p:cNvSpPr/>
            <p:nvPr/>
          </p:nvSpPr>
          <p:spPr>
            <a:xfrm>
              <a:off x="1792493" y="4633002"/>
              <a:ext cx="24939" cy="50153"/>
            </a:xfrm>
            <a:custGeom>
              <a:rect b="b" l="l" r="r" t="t"/>
              <a:pathLst>
                <a:path extrusionOk="0" h="1643" w="817">
                  <a:moveTo>
                    <a:pt x="168" y="0"/>
                  </a:moveTo>
                  <a:cubicBezTo>
                    <a:pt x="147" y="21"/>
                    <a:pt x="105" y="42"/>
                    <a:pt x="84" y="63"/>
                  </a:cubicBezTo>
                  <a:cubicBezTo>
                    <a:pt x="63" y="84"/>
                    <a:pt x="63" y="105"/>
                    <a:pt x="42" y="126"/>
                  </a:cubicBezTo>
                  <a:cubicBezTo>
                    <a:pt x="42" y="134"/>
                    <a:pt x="42" y="141"/>
                    <a:pt x="42" y="147"/>
                  </a:cubicBezTo>
                  <a:cubicBezTo>
                    <a:pt x="42" y="189"/>
                    <a:pt x="0" y="210"/>
                    <a:pt x="0" y="272"/>
                  </a:cubicBezTo>
                  <a:cubicBezTo>
                    <a:pt x="0" y="314"/>
                    <a:pt x="21" y="335"/>
                    <a:pt x="21" y="377"/>
                  </a:cubicBezTo>
                  <a:cubicBezTo>
                    <a:pt x="42" y="524"/>
                    <a:pt x="84" y="649"/>
                    <a:pt x="126" y="796"/>
                  </a:cubicBezTo>
                  <a:cubicBezTo>
                    <a:pt x="147" y="900"/>
                    <a:pt x="188" y="1026"/>
                    <a:pt x="230" y="1151"/>
                  </a:cubicBezTo>
                  <a:cubicBezTo>
                    <a:pt x="293" y="1298"/>
                    <a:pt x="335" y="1465"/>
                    <a:pt x="440" y="1570"/>
                  </a:cubicBezTo>
                  <a:cubicBezTo>
                    <a:pt x="481" y="1619"/>
                    <a:pt x="538" y="1643"/>
                    <a:pt x="595" y="1643"/>
                  </a:cubicBezTo>
                  <a:cubicBezTo>
                    <a:pt x="683" y="1643"/>
                    <a:pt x="770" y="1587"/>
                    <a:pt x="795" y="1486"/>
                  </a:cubicBezTo>
                  <a:cubicBezTo>
                    <a:pt x="795" y="1423"/>
                    <a:pt x="816" y="1381"/>
                    <a:pt x="795" y="1319"/>
                  </a:cubicBezTo>
                  <a:cubicBezTo>
                    <a:pt x="795" y="1277"/>
                    <a:pt x="795" y="1256"/>
                    <a:pt x="774" y="1214"/>
                  </a:cubicBezTo>
                  <a:cubicBezTo>
                    <a:pt x="774" y="1151"/>
                    <a:pt x="753" y="1089"/>
                    <a:pt x="732" y="1005"/>
                  </a:cubicBezTo>
                  <a:cubicBezTo>
                    <a:pt x="712" y="879"/>
                    <a:pt x="670" y="775"/>
                    <a:pt x="628" y="649"/>
                  </a:cubicBezTo>
                  <a:cubicBezTo>
                    <a:pt x="586" y="503"/>
                    <a:pt x="544" y="377"/>
                    <a:pt x="481" y="252"/>
                  </a:cubicBezTo>
                  <a:cubicBezTo>
                    <a:pt x="481" y="210"/>
                    <a:pt x="460" y="189"/>
                    <a:pt x="440" y="147"/>
                  </a:cubicBezTo>
                  <a:cubicBezTo>
                    <a:pt x="419" y="105"/>
                    <a:pt x="377" y="84"/>
                    <a:pt x="335" y="63"/>
                  </a:cubicBezTo>
                  <a:cubicBezTo>
                    <a:pt x="314" y="42"/>
                    <a:pt x="293" y="21"/>
                    <a:pt x="251"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4"/>
            <p:cNvSpPr/>
            <p:nvPr/>
          </p:nvSpPr>
          <p:spPr>
            <a:xfrm>
              <a:off x="1833855" y="4473505"/>
              <a:ext cx="702106" cy="242979"/>
            </a:xfrm>
            <a:custGeom>
              <a:rect b="b" l="l" r="r" t="t"/>
              <a:pathLst>
                <a:path extrusionOk="0" h="7960" w="23001">
                  <a:moveTo>
                    <a:pt x="21307" y="1"/>
                  </a:moveTo>
                  <a:cubicBezTo>
                    <a:pt x="20085" y="1"/>
                    <a:pt x="18845" y="297"/>
                    <a:pt x="17707" y="706"/>
                  </a:cubicBezTo>
                  <a:cubicBezTo>
                    <a:pt x="16012" y="1313"/>
                    <a:pt x="14442" y="2254"/>
                    <a:pt x="12999" y="3300"/>
                  </a:cubicBezTo>
                  <a:cubicBezTo>
                    <a:pt x="12266" y="3824"/>
                    <a:pt x="11576" y="4389"/>
                    <a:pt x="10885" y="4953"/>
                  </a:cubicBezTo>
                  <a:cubicBezTo>
                    <a:pt x="10195" y="5518"/>
                    <a:pt x="9525" y="6146"/>
                    <a:pt x="8751" y="6627"/>
                  </a:cubicBezTo>
                  <a:cubicBezTo>
                    <a:pt x="7830" y="7233"/>
                    <a:pt x="6752" y="7548"/>
                    <a:pt x="5667" y="7548"/>
                  </a:cubicBezTo>
                  <a:cubicBezTo>
                    <a:pt x="5027" y="7548"/>
                    <a:pt x="4385" y="7438"/>
                    <a:pt x="3771" y="7213"/>
                  </a:cubicBezTo>
                  <a:cubicBezTo>
                    <a:pt x="2139" y="6606"/>
                    <a:pt x="842" y="5163"/>
                    <a:pt x="319" y="3510"/>
                  </a:cubicBezTo>
                  <a:cubicBezTo>
                    <a:pt x="294" y="3436"/>
                    <a:pt x="237" y="3404"/>
                    <a:pt x="179" y="3404"/>
                  </a:cubicBezTo>
                  <a:cubicBezTo>
                    <a:pt x="91" y="3404"/>
                    <a:pt x="1" y="3479"/>
                    <a:pt x="26" y="3593"/>
                  </a:cubicBezTo>
                  <a:cubicBezTo>
                    <a:pt x="681" y="6231"/>
                    <a:pt x="3141" y="7960"/>
                    <a:pt x="5742" y="7960"/>
                  </a:cubicBezTo>
                  <a:cubicBezTo>
                    <a:pt x="6298" y="7960"/>
                    <a:pt x="6860" y="7881"/>
                    <a:pt x="7412" y="7715"/>
                  </a:cubicBezTo>
                  <a:cubicBezTo>
                    <a:pt x="9149" y="7213"/>
                    <a:pt x="10467" y="5832"/>
                    <a:pt x="11848" y="4723"/>
                  </a:cubicBezTo>
                  <a:cubicBezTo>
                    <a:pt x="13333" y="3531"/>
                    <a:pt x="14903" y="2401"/>
                    <a:pt x="16619" y="1585"/>
                  </a:cubicBezTo>
                  <a:cubicBezTo>
                    <a:pt x="17602" y="1124"/>
                    <a:pt x="18627" y="790"/>
                    <a:pt x="19673" y="580"/>
                  </a:cubicBezTo>
                  <a:cubicBezTo>
                    <a:pt x="20523" y="411"/>
                    <a:pt x="21386" y="365"/>
                    <a:pt x="22252" y="365"/>
                  </a:cubicBezTo>
                  <a:cubicBezTo>
                    <a:pt x="22452" y="365"/>
                    <a:pt x="22653" y="367"/>
                    <a:pt x="22854" y="371"/>
                  </a:cubicBezTo>
                  <a:cubicBezTo>
                    <a:pt x="22958" y="371"/>
                    <a:pt x="23000" y="204"/>
                    <a:pt x="22875" y="183"/>
                  </a:cubicBezTo>
                  <a:cubicBezTo>
                    <a:pt x="22362" y="56"/>
                    <a:pt x="21836" y="1"/>
                    <a:pt x="21307"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4"/>
            <p:cNvSpPr/>
            <p:nvPr/>
          </p:nvSpPr>
          <p:spPr>
            <a:xfrm>
              <a:off x="2138960" y="4408516"/>
              <a:ext cx="64225" cy="246642"/>
            </a:xfrm>
            <a:custGeom>
              <a:rect b="b" l="l" r="r" t="t"/>
              <a:pathLst>
                <a:path extrusionOk="0" h="8080" w="2104">
                  <a:moveTo>
                    <a:pt x="1987" y="1"/>
                  </a:moveTo>
                  <a:cubicBezTo>
                    <a:pt x="1962" y="1"/>
                    <a:pt x="1937" y="10"/>
                    <a:pt x="1916" y="31"/>
                  </a:cubicBezTo>
                  <a:cubicBezTo>
                    <a:pt x="1518" y="450"/>
                    <a:pt x="1518" y="1287"/>
                    <a:pt x="1497" y="1852"/>
                  </a:cubicBezTo>
                  <a:cubicBezTo>
                    <a:pt x="1455" y="2563"/>
                    <a:pt x="1518" y="3274"/>
                    <a:pt x="1539" y="4007"/>
                  </a:cubicBezTo>
                  <a:cubicBezTo>
                    <a:pt x="1539" y="4718"/>
                    <a:pt x="1497" y="5429"/>
                    <a:pt x="1267" y="6120"/>
                  </a:cubicBezTo>
                  <a:cubicBezTo>
                    <a:pt x="1016" y="6852"/>
                    <a:pt x="577" y="7480"/>
                    <a:pt x="33" y="8003"/>
                  </a:cubicBezTo>
                  <a:cubicBezTo>
                    <a:pt x="0" y="8035"/>
                    <a:pt x="30" y="8080"/>
                    <a:pt x="64" y="8080"/>
                  </a:cubicBezTo>
                  <a:cubicBezTo>
                    <a:pt x="75" y="8080"/>
                    <a:pt x="86" y="8076"/>
                    <a:pt x="95" y="8066"/>
                  </a:cubicBezTo>
                  <a:cubicBezTo>
                    <a:pt x="598" y="7626"/>
                    <a:pt x="1058" y="7124"/>
                    <a:pt x="1372" y="6518"/>
                  </a:cubicBezTo>
                  <a:cubicBezTo>
                    <a:pt x="1686" y="5890"/>
                    <a:pt x="1811" y="5199"/>
                    <a:pt x="1853" y="4509"/>
                  </a:cubicBezTo>
                  <a:cubicBezTo>
                    <a:pt x="1874" y="3756"/>
                    <a:pt x="1832" y="3023"/>
                    <a:pt x="1832" y="2291"/>
                  </a:cubicBezTo>
                  <a:cubicBezTo>
                    <a:pt x="1832" y="1914"/>
                    <a:pt x="1853" y="1538"/>
                    <a:pt x="1895" y="1161"/>
                  </a:cubicBezTo>
                  <a:cubicBezTo>
                    <a:pt x="1937" y="805"/>
                    <a:pt x="2104" y="450"/>
                    <a:pt x="2083" y="94"/>
                  </a:cubicBezTo>
                  <a:cubicBezTo>
                    <a:pt x="2083" y="38"/>
                    <a:pt x="2037" y="1"/>
                    <a:pt x="1987"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4"/>
            <p:cNvSpPr/>
            <p:nvPr/>
          </p:nvSpPr>
          <p:spPr>
            <a:xfrm>
              <a:off x="2109289" y="4459708"/>
              <a:ext cx="88797" cy="102076"/>
            </a:xfrm>
            <a:custGeom>
              <a:rect b="b" l="l" r="r" t="t"/>
              <a:pathLst>
                <a:path extrusionOk="0" h="3344" w="2909">
                  <a:moveTo>
                    <a:pt x="313" y="0"/>
                  </a:moveTo>
                  <a:cubicBezTo>
                    <a:pt x="235" y="0"/>
                    <a:pt x="158" y="9"/>
                    <a:pt x="84" y="28"/>
                  </a:cubicBezTo>
                  <a:cubicBezTo>
                    <a:pt x="0" y="49"/>
                    <a:pt x="0" y="154"/>
                    <a:pt x="63" y="195"/>
                  </a:cubicBezTo>
                  <a:cubicBezTo>
                    <a:pt x="209" y="279"/>
                    <a:pt x="377" y="321"/>
                    <a:pt x="565" y="363"/>
                  </a:cubicBezTo>
                  <a:cubicBezTo>
                    <a:pt x="733" y="426"/>
                    <a:pt x="921" y="488"/>
                    <a:pt x="1088" y="551"/>
                  </a:cubicBezTo>
                  <a:cubicBezTo>
                    <a:pt x="1444" y="719"/>
                    <a:pt x="1758" y="928"/>
                    <a:pt x="2009" y="1221"/>
                  </a:cubicBezTo>
                  <a:cubicBezTo>
                    <a:pt x="2469" y="1765"/>
                    <a:pt x="2658" y="2602"/>
                    <a:pt x="2323" y="3250"/>
                  </a:cubicBezTo>
                  <a:cubicBezTo>
                    <a:pt x="2295" y="3306"/>
                    <a:pt x="2332" y="3343"/>
                    <a:pt x="2372" y="3343"/>
                  </a:cubicBezTo>
                  <a:cubicBezTo>
                    <a:pt x="2393" y="3343"/>
                    <a:pt x="2413" y="3334"/>
                    <a:pt x="2427" y="3313"/>
                  </a:cubicBezTo>
                  <a:cubicBezTo>
                    <a:pt x="2909" y="2644"/>
                    <a:pt x="2783" y="1723"/>
                    <a:pt x="2281" y="1095"/>
                  </a:cubicBezTo>
                  <a:cubicBezTo>
                    <a:pt x="2030" y="760"/>
                    <a:pt x="1674" y="488"/>
                    <a:pt x="1297" y="300"/>
                  </a:cubicBezTo>
                  <a:cubicBezTo>
                    <a:pt x="1025" y="164"/>
                    <a:pt x="656" y="0"/>
                    <a:pt x="313"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4"/>
            <p:cNvSpPr/>
            <p:nvPr/>
          </p:nvSpPr>
          <p:spPr>
            <a:xfrm>
              <a:off x="2101627" y="4460165"/>
              <a:ext cx="81135" cy="105098"/>
            </a:xfrm>
            <a:custGeom>
              <a:rect b="b" l="l" r="r" t="t"/>
              <a:pathLst>
                <a:path extrusionOk="0" h="3443" w="2658">
                  <a:moveTo>
                    <a:pt x="366" y="0"/>
                  </a:moveTo>
                  <a:cubicBezTo>
                    <a:pt x="329" y="0"/>
                    <a:pt x="290" y="23"/>
                    <a:pt x="272" y="76"/>
                  </a:cubicBezTo>
                  <a:cubicBezTo>
                    <a:pt x="0" y="808"/>
                    <a:pt x="335" y="1645"/>
                    <a:pt x="712" y="2294"/>
                  </a:cubicBezTo>
                  <a:cubicBezTo>
                    <a:pt x="900" y="2608"/>
                    <a:pt x="1172" y="2901"/>
                    <a:pt x="1486" y="3110"/>
                  </a:cubicBezTo>
                  <a:cubicBezTo>
                    <a:pt x="1733" y="3269"/>
                    <a:pt x="2100" y="3443"/>
                    <a:pt x="2409" y="3443"/>
                  </a:cubicBezTo>
                  <a:cubicBezTo>
                    <a:pt x="2466" y="3443"/>
                    <a:pt x="2522" y="3437"/>
                    <a:pt x="2574" y="3424"/>
                  </a:cubicBezTo>
                  <a:cubicBezTo>
                    <a:pt x="2657" y="3403"/>
                    <a:pt x="2657" y="3298"/>
                    <a:pt x="2595" y="3256"/>
                  </a:cubicBezTo>
                  <a:cubicBezTo>
                    <a:pt x="2448" y="3173"/>
                    <a:pt x="2281" y="3152"/>
                    <a:pt x="2134" y="3089"/>
                  </a:cubicBezTo>
                  <a:cubicBezTo>
                    <a:pt x="1967" y="3026"/>
                    <a:pt x="1821" y="2942"/>
                    <a:pt x="1674" y="2838"/>
                  </a:cubicBezTo>
                  <a:cubicBezTo>
                    <a:pt x="1381" y="2649"/>
                    <a:pt x="1151" y="2398"/>
                    <a:pt x="963" y="2105"/>
                  </a:cubicBezTo>
                  <a:cubicBezTo>
                    <a:pt x="795" y="1813"/>
                    <a:pt x="649" y="1499"/>
                    <a:pt x="544" y="1164"/>
                  </a:cubicBezTo>
                  <a:cubicBezTo>
                    <a:pt x="440" y="829"/>
                    <a:pt x="356" y="473"/>
                    <a:pt x="440" y="118"/>
                  </a:cubicBezTo>
                  <a:cubicBezTo>
                    <a:pt x="464" y="45"/>
                    <a:pt x="418" y="0"/>
                    <a:pt x="366"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4"/>
            <p:cNvSpPr/>
            <p:nvPr/>
          </p:nvSpPr>
          <p:spPr>
            <a:xfrm>
              <a:off x="2192258" y="4393772"/>
              <a:ext cx="132295" cy="86172"/>
            </a:xfrm>
            <a:custGeom>
              <a:rect b="b" l="l" r="r" t="t"/>
              <a:pathLst>
                <a:path extrusionOk="0" h="2823" w="4334">
                  <a:moveTo>
                    <a:pt x="4078" y="1"/>
                  </a:moveTo>
                  <a:cubicBezTo>
                    <a:pt x="3723" y="1"/>
                    <a:pt x="3347" y="177"/>
                    <a:pt x="3036" y="305"/>
                  </a:cubicBezTo>
                  <a:cubicBezTo>
                    <a:pt x="2639" y="472"/>
                    <a:pt x="2262" y="661"/>
                    <a:pt x="1906" y="891"/>
                  </a:cubicBezTo>
                  <a:cubicBezTo>
                    <a:pt x="1174" y="1372"/>
                    <a:pt x="567" y="1937"/>
                    <a:pt x="65" y="2648"/>
                  </a:cubicBezTo>
                  <a:cubicBezTo>
                    <a:pt x="1" y="2729"/>
                    <a:pt x="85" y="2822"/>
                    <a:pt x="175" y="2822"/>
                  </a:cubicBezTo>
                  <a:cubicBezTo>
                    <a:pt x="202" y="2822"/>
                    <a:pt x="229" y="2814"/>
                    <a:pt x="253" y="2795"/>
                  </a:cubicBezTo>
                  <a:cubicBezTo>
                    <a:pt x="797" y="2188"/>
                    <a:pt x="1446" y="1644"/>
                    <a:pt x="2137" y="1226"/>
                  </a:cubicBezTo>
                  <a:cubicBezTo>
                    <a:pt x="2471" y="1016"/>
                    <a:pt x="2827" y="828"/>
                    <a:pt x="3204" y="682"/>
                  </a:cubicBezTo>
                  <a:cubicBezTo>
                    <a:pt x="3538" y="535"/>
                    <a:pt x="3978" y="451"/>
                    <a:pt x="4271" y="200"/>
                  </a:cubicBezTo>
                  <a:cubicBezTo>
                    <a:pt x="4333" y="159"/>
                    <a:pt x="4313" y="33"/>
                    <a:pt x="4229" y="12"/>
                  </a:cubicBezTo>
                  <a:cubicBezTo>
                    <a:pt x="4179" y="4"/>
                    <a:pt x="4129" y="1"/>
                    <a:pt x="4078"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4"/>
            <p:cNvSpPr/>
            <p:nvPr/>
          </p:nvSpPr>
          <p:spPr>
            <a:xfrm>
              <a:off x="2261277" y="4311077"/>
              <a:ext cx="54335" cy="104731"/>
            </a:xfrm>
            <a:custGeom>
              <a:rect b="b" l="l" r="r" t="t"/>
              <a:pathLst>
                <a:path extrusionOk="0" h="3431" w="1780">
                  <a:moveTo>
                    <a:pt x="1197" y="0"/>
                  </a:moveTo>
                  <a:cubicBezTo>
                    <a:pt x="1189" y="0"/>
                    <a:pt x="1181" y="1"/>
                    <a:pt x="1173" y="1"/>
                  </a:cubicBezTo>
                  <a:cubicBezTo>
                    <a:pt x="1110" y="1"/>
                    <a:pt x="1047" y="64"/>
                    <a:pt x="1068" y="127"/>
                  </a:cubicBezTo>
                  <a:cubicBezTo>
                    <a:pt x="1110" y="252"/>
                    <a:pt x="1173" y="357"/>
                    <a:pt x="1215" y="482"/>
                  </a:cubicBezTo>
                  <a:cubicBezTo>
                    <a:pt x="1256" y="608"/>
                    <a:pt x="1298" y="754"/>
                    <a:pt x="1298" y="880"/>
                  </a:cubicBezTo>
                  <a:cubicBezTo>
                    <a:pt x="1319" y="1173"/>
                    <a:pt x="1277" y="1487"/>
                    <a:pt x="1194" y="1779"/>
                  </a:cubicBezTo>
                  <a:cubicBezTo>
                    <a:pt x="1026" y="2365"/>
                    <a:pt x="629" y="2868"/>
                    <a:pt x="106" y="3202"/>
                  </a:cubicBezTo>
                  <a:cubicBezTo>
                    <a:pt x="0" y="3272"/>
                    <a:pt x="72" y="3431"/>
                    <a:pt x="171" y="3431"/>
                  </a:cubicBezTo>
                  <a:cubicBezTo>
                    <a:pt x="191" y="3431"/>
                    <a:pt x="211" y="3425"/>
                    <a:pt x="231" y="3412"/>
                  </a:cubicBezTo>
                  <a:cubicBezTo>
                    <a:pt x="880" y="3077"/>
                    <a:pt x="1361" y="2491"/>
                    <a:pt x="1591" y="1800"/>
                  </a:cubicBezTo>
                  <a:cubicBezTo>
                    <a:pt x="1717" y="1466"/>
                    <a:pt x="1780" y="1110"/>
                    <a:pt x="1738" y="754"/>
                  </a:cubicBezTo>
                  <a:cubicBezTo>
                    <a:pt x="1697" y="447"/>
                    <a:pt x="1556" y="0"/>
                    <a:pt x="1197"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4"/>
            <p:cNvSpPr/>
            <p:nvPr/>
          </p:nvSpPr>
          <p:spPr>
            <a:xfrm>
              <a:off x="2228706" y="4308483"/>
              <a:ext cx="77747" cy="115690"/>
            </a:xfrm>
            <a:custGeom>
              <a:rect b="b" l="l" r="r" t="t"/>
              <a:pathLst>
                <a:path extrusionOk="0" h="3790" w="2547">
                  <a:moveTo>
                    <a:pt x="2406" y="0"/>
                  </a:moveTo>
                  <a:cubicBezTo>
                    <a:pt x="2400" y="0"/>
                    <a:pt x="2393" y="1"/>
                    <a:pt x="2386" y="2"/>
                  </a:cubicBezTo>
                  <a:cubicBezTo>
                    <a:pt x="1591" y="274"/>
                    <a:pt x="880" y="756"/>
                    <a:pt x="419" y="1488"/>
                  </a:cubicBezTo>
                  <a:cubicBezTo>
                    <a:pt x="189" y="1844"/>
                    <a:pt x="64" y="2262"/>
                    <a:pt x="22" y="2680"/>
                  </a:cubicBezTo>
                  <a:cubicBezTo>
                    <a:pt x="1" y="2890"/>
                    <a:pt x="1" y="3099"/>
                    <a:pt x="43" y="3308"/>
                  </a:cubicBezTo>
                  <a:cubicBezTo>
                    <a:pt x="85" y="3476"/>
                    <a:pt x="126" y="3727"/>
                    <a:pt x="315" y="3789"/>
                  </a:cubicBezTo>
                  <a:cubicBezTo>
                    <a:pt x="357" y="3789"/>
                    <a:pt x="398" y="3769"/>
                    <a:pt x="419" y="3748"/>
                  </a:cubicBezTo>
                  <a:cubicBezTo>
                    <a:pt x="503" y="3601"/>
                    <a:pt x="419" y="3413"/>
                    <a:pt x="378" y="3266"/>
                  </a:cubicBezTo>
                  <a:cubicBezTo>
                    <a:pt x="357" y="3078"/>
                    <a:pt x="357" y="2869"/>
                    <a:pt x="378" y="2680"/>
                  </a:cubicBezTo>
                  <a:cubicBezTo>
                    <a:pt x="398" y="2304"/>
                    <a:pt x="545" y="1927"/>
                    <a:pt x="733" y="1592"/>
                  </a:cubicBezTo>
                  <a:cubicBezTo>
                    <a:pt x="1131" y="965"/>
                    <a:pt x="1800" y="504"/>
                    <a:pt x="2449" y="170"/>
                  </a:cubicBezTo>
                  <a:cubicBezTo>
                    <a:pt x="2547" y="131"/>
                    <a:pt x="2498" y="0"/>
                    <a:pt x="2406"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4"/>
            <p:cNvSpPr/>
            <p:nvPr/>
          </p:nvSpPr>
          <p:spPr>
            <a:xfrm>
              <a:off x="2229225" y="4431715"/>
              <a:ext cx="112576" cy="54060"/>
            </a:xfrm>
            <a:custGeom>
              <a:rect b="b" l="l" r="r" t="t"/>
              <a:pathLst>
                <a:path extrusionOk="0" h="1771" w="3688">
                  <a:moveTo>
                    <a:pt x="1239" y="0"/>
                  </a:moveTo>
                  <a:cubicBezTo>
                    <a:pt x="860" y="0"/>
                    <a:pt x="484" y="79"/>
                    <a:pt x="130" y="234"/>
                  </a:cubicBezTo>
                  <a:cubicBezTo>
                    <a:pt x="0" y="290"/>
                    <a:pt x="69" y="495"/>
                    <a:pt x="189" y="495"/>
                  </a:cubicBezTo>
                  <a:cubicBezTo>
                    <a:pt x="203" y="495"/>
                    <a:pt x="219" y="492"/>
                    <a:pt x="235" y="485"/>
                  </a:cubicBezTo>
                  <a:cubicBezTo>
                    <a:pt x="465" y="413"/>
                    <a:pt x="701" y="381"/>
                    <a:pt x="937" y="381"/>
                  </a:cubicBezTo>
                  <a:cubicBezTo>
                    <a:pt x="1322" y="381"/>
                    <a:pt x="1705" y="467"/>
                    <a:pt x="2055" y="610"/>
                  </a:cubicBezTo>
                  <a:cubicBezTo>
                    <a:pt x="2348" y="736"/>
                    <a:pt x="2599" y="882"/>
                    <a:pt x="2850" y="1071"/>
                  </a:cubicBezTo>
                  <a:cubicBezTo>
                    <a:pt x="3102" y="1280"/>
                    <a:pt x="3269" y="1531"/>
                    <a:pt x="3499" y="1740"/>
                  </a:cubicBezTo>
                  <a:cubicBezTo>
                    <a:pt x="3520" y="1761"/>
                    <a:pt x="3548" y="1770"/>
                    <a:pt x="3576" y="1770"/>
                  </a:cubicBezTo>
                  <a:cubicBezTo>
                    <a:pt x="3632" y="1770"/>
                    <a:pt x="3687" y="1733"/>
                    <a:pt x="3687" y="1677"/>
                  </a:cubicBezTo>
                  <a:cubicBezTo>
                    <a:pt x="3646" y="1322"/>
                    <a:pt x="3394" y="1008"/>
                    <a:pt x="3143" y="778"/>
                  </a:cubicBezTo>
                  <a:cubicBezTo>
                    <a:pt x="2892" y="506"/>
                    <a:pt x="2578" y="317"/>
                    <a:pt x="2244" y="192"/>
                  </a:cubicBezTo>
                  <a:cubicBezTo>
                    <a:pt x="1918" y="63"/>
                    <a:pt x="1578" y="0"/>
                    <a:pt x="1239"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4"/>
            <p:cNvSpPr/>
            <p:nvPr/>
          </p:nvSpPr>
          <p:spPr>
            <a:xfrm>
              <a:off x="2224890" y="4439591"/>
              <a:ext cx="112424" cy="50397"/>
            </a:xfrm>
            <a:custGeom>
              <a:rect b="b" l="l" r="r" t="t"/>
              <a:pathLst>
                <a:path extrusionOk="0" h="1651" w="3683">
                  <a:moveTo>
                    <a:pt x="237" y="1"/>
                  </a:moveTo>
                  <a:cubicBezTo>
                    <a:pt x="187" y="1"/>
                    <a:pt x="135" y="35"/>
                    <a:pt x="105" y="80"/>
                  </a:cubicBezTo>
                  <a:cubicBezTo>
                    <a:pt x="0" y="310"/>
                    <a:pt x="147" y="624"/>
                    <a:pt x="272" y="792"/>
                  </a:cubicBezTo>
                  <a:cubicBezTo>
                    <a:pt x="607" y="1231"/>
                    <a:pt x="1214" y="1482"/>
                    <a:pt x="1737" y="1587"/>
                  </a:cubicBezTo>
                  <a:cubicBezTo>
                    <a:pt x="1940" y="1627"/>
                    <a:pt x="2151" y="1650"/>
                    <a:pt x="2360" y="1650"/>
                  </a:cubicBezTo>
                  <a:cubicBezTo>
                    <a:pt x="2475" y="1650"/>
                    <a:pt x="2588" y="1643"/>
                    <a:pt x="2700" y="1629"/>
                  </a:cubicBezTo>
                  <a:cubicBezTo>
                    <a:pt x="2867" y="1608"/>
                    <a:pt x="3013" y="1587"/>
                    <a:pt x="3181" y="1524"/>
                  </a:cubicBezTo>
                  <a:cubicBezTo>
                    <a:pt x="3327" y="1482"/>
                    <a:pt x="3495" y="1440"/>
                    <a:pt x="3599" y="1315"/>
                  </a:cubicBezTo>
                  <a:cubicBezTo>
                    <a:pt x="3683" y="1252"/>
                    <a:pt x="3620" y="1126"/>
                    <a:pt x="3516" y="1106"/>
                  </a:cubicBezTo>
                  <a:cubicBezTo>
                    <a:pt x="3369" y="1106"/>
                    <a:pt x="3244" y="1168"/>
                    <a:pt x="3118" y="1210"/>
                  </a:cubicBezTo>
                  <a:cubicBezTo>
                    <a:pt x="2972" y="1231"/>
                    <a:pt x="2825" y="1273"/>
                    <a:pt x="2658" y="1273"/>
                  </a:cubicBezTo>
                  <a:cubicBezTo>
                    <a:pt x="2558" y="1281"/>
                    <a:pt x="2456" y="1285"/>
                    <a:pt x="2353" y="1285"/>
                  </a:cubicBezTo>
                  <a:cubicBezTo>
                    <a:pt x="2174" y="1285"/>
                    <a:pt x="1993" y="1271"/>
                    <a:pt x="1821" y="1231"/>
                  </a:cubicBezTo>
                  <a:cubicBezTo>
                    <a:pt x="1277" y="1106"/>
                    <a:pt x="712" y="834"/>
                    <a:pt x="461" y="331"/>
                  </a:cubicBezTo>
                  <a:cubicBezTo>
                    <a:pt x="398" y="227"/>
                    <a:pt x="398" y="80"/>
                    <a:pt x="293" y="18"/>
                  </a:cubicBezTo>
                  <a:cubicBezTo>
                    <a:pt x="276" y="6"/>
                    <a:pt x="257" y="1"/>
                    <a:pt x="237"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4"/>
            <p:cNvSpPr/>
            <p:nvPr/>
          </p:nvSpPr>
          <p:spPr>
            <a:xfrm>
              <a:off x="2396140" y="4280948"/>
              <a:ext cx="95849" cy="207204"/>
            </a:xfrm>
            <a:custGeom>
              <a:rect b="b" l="l" r="r" t="t"/>
              <a:pathLst>
                <a:path extrusionOk="0" h="6788" w="3140">
                  <a:moveTo>
                    <a:pt x="2994" y="0"/>
                  </a:moveTo>
                  <a:cubicBezTo>
                    <a:pt x="2972" y="0"/>
                    <a:pt x="2949" y="8"/>
                    <a:pt x="2927" y="25"/>
                  </a:cubicBezTo>
                  <a:cubicBezTo>
                    <a:pt x="1965" y="842"/>
                    <a:pt x="1609" y="2034"/>
                    <a:pt x="1337" y="3206"/>
                  </a:cubicBezTo>
                  <a:cubicBezTo>
                    <a:pt x="1191" y="3813"/>
                    <a:pt x="1065" y="4419"/>
                    <a:pt x="877" y="5005"/>
                  </a:cubicBezTo>
                  <a:cubicBezTo>
                    <a:pt x="772" y="5319"/>
                    <a:pt x="626" y="5633"/>
                    <a:pt x="458" y="5926"/>
                  </a:cubicBezTo>
                  <a:cubicBezTo>
                    <a:pt x="333" y="6177"/>
                    <a:pt x="103" y="6407"/>
                    <a:pt x="19" y="6679"/>
                  </a:cubicBezTo>
                  <a:cubicBezTo>
                    <a:pt x="0" y="6717"/>
                    <a:pt x="48" y="6787"/>
                    <a:pt x="103" y="6787"/>
                  </a:cubicBezTo>
                  <a:cubicBezTo>
                    <a:pt x="110" y="6787"/>
                    <a:pt x="117" y="6786"/>
                    <a:pt x="123" y="6784"/>
                  </a:cubicBezTo>
                  <a:cubicBezTo>
                    <a:pt x="605" y="6595"/>
                    <a:pt x="898" y="5947"/>
                    <a:pt x="1086" y="5507"/>
                  </a:cubicBezTo>
                  <a:cubicBezTo>
                    <a:pt x="1337" y="4943"/>
                    <a:pt x="1504" y="4336"/>
                    <a:pt x="1630" y="3708"/>
                  </a:cubicBezTo>
                  <a:cubicBezTo>
                    <a:pt x="1902" y="2474"/>
                    <a:pt x="2132" y="1093"/>
                    <a:pt x="3074" y="172"/>
                  </a:cubicBezTo>
                  <a:cubicBezTo>
                    <a:pt x="3140" y="106"/>
                    <a:pt x="3075" y="0"/>
                    <a:pt x="2994"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4"/>
            <p:cNvSpPr/>
            <p:nvPr/>
          </p:nvSpPr>
          <p:spPr>
            <a:xfrm>
              <a:off x="2357739" y="4302500"/>
              <a:ext cx="84982" cy="94597"/>
            </a:xfrm>
            <a:custGeom>
              <a:rect b="b" l="l" r="r" t="t"/>
              <a:pathLst>
                <a:path extrusionOk="0" h="3099" w="2784">
                  <a:moveTo>
                    <a:pt x="473" y="1"/>
                  </a:moveTo>
                  <a:cubicBezTo>
                    <a:pt x="413" y="1"/>
                    <a:pt x="353" y="10"/>
                    <a:pt x="293" y="31"/>
                  </a:cubicBezTo>
                  <a:cubicBezTo>
                    <a:pt x="189" y="73"/>
                    <a:pt x="1" y="136"/>
                    <a:pt x="42" y="303"/>
                  </a:cubicBezTo>
                  <a:cubicBezTo>
                    <a:pt x="84" y="428"/>
                    <a:pt x="210" y="387"/>
                    <a:pt x="314" y="408"/>
                  </a:cubicBezTo>
                  <a:cubicBezTo>
                    <a:pt x="586" y="449"/>
                    <a:pt x="837" y="617"/>
                    <a:pt x="1068" y="763"/>
                  </a:cubicBezTo>
                  <a:cubicBezTo>
                    <a:pt x="1298" y="910"/>
                    <a:pt x="1528" y="1035"/>
                    <a:pt x="1737" y="1224"/>
                  </a:cubicBezTo>
                  <a:cubicBezTo>
                    <a:pt x="2218" y="1663"/>
                    <a:pt x="2553" y="2312"/>
                    <a:pt x="2407" y="2981"/>
                  </a:cubicBezTo>
                  <a:cubicBezTo>
                    <a:pt x="2395" y="3054"/>
                    <a:pt x="2446" y="3099"/>
                    <a:pt x="2495" y="3099"/>
                  </a:cubicBezTo>
                  <a:cubicBezTo>
                    <a:pt x="2531" y="3099"/>
                    <a:pt x="2565" y="3076"/>
                    <a:pt x="2574" y="3023"/>
                  </a:cubicBezTo>
                  <a:cubicBezTo>
                    <a:pt x="2783" y="2458"/>
                    <a:pt x="2762" y="1851"/>
                    <a:pt x="2428" y="1328"/>
                  </a:cubicBezTo>
                  <a:cubicBezTo>
                    <a:pt x="2114" y="868"/>
                    <a:pt x="1612" y="554"/>
                    <a:pt x="1151" y="261"/>
                  </a:cubicBezTo>
                  <a:cubicBezTo>
                    <a:pt x="951" y="144"/>
                    <a:pt x="711" y="1"/>
                    <a:pt x="473"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4"/>
            <p:cNvSpPr/>
            <p:nvPr/>
          </p:nvSpPr>
          <p:spPr>
            <a:xfrm>
              <a:off x="2441410" y="4321487"/>
              <a:ext cx="112729" cy="67827"/>
            </a:xfrm>
            <a:custGeom>
              <a:rect b="b" l="l" r="r" t="t"/>
              <a:pathLst>
                <a:path extrusionOk="0" h="2222" w="3693">
                  <a:moveTo>
                    <a:pt x="2603" y="0"/>
                  </a:moveTo>
                  <a:cubicBezTo>
                    <a:pt x="2097" y="0"/>
                    <a:pt x="1592" y="133"/>
                    <a:pt x="1172" y="413"/>
                  </a:cubicBezTo>
                  <a:cubicBezTo>
                    <a:pt x="858" y="622"/>
                    <a:pt x="586" y="894"/>
                    <a:pt x="377" y="1187"/>
                  </a:cubicBezTo>
                  <a:cubicBezTo>
                    <a:pt x="293" y="1355"/>
                    <a:pt x="210" y="1522"/>
                    <a:pt x="147" y="1690"/>
                  </a:cubicBezTo>
                  <a:cubicBezTo>
                    <a:pt x="84" y="1836"/>
                    <a:pt x="1" y="2066"/>
                    <a:pt x="126" y="2192"/>
                  </a:cubicBezTo>
                  <a:cubicBezTo>
                    <a:pt x="141" y="2207"/>
                    <a:pt x="156" y="2221"/>
                    <a:pt x="178" y="2221"/>
                  </a:cubicBezTo>
                  <a:cubicBezTo>
                    <a:pt x="187" y="2221"/>
                    <a:pt x="197" y="2219"/>
                    <a:pt x="210" y="2213"/>
                  </a:cubicBezTo>
                  <a:cubicBezTo>
                    <a:pt x="356" y="2171"/>
                    <a:pt x="377" y="2003"/>
                    <a:pt x="440" y="1878"/>
                  </a:cubicBezTo>
                  <a:cubicBezTo>
                    <a:pt x="503" y="1731"/>
                    <a:pt x="586" y="1585"/>
                    <a:pt x="691" y="1459"/>
                  </a:cubicBezTo>
                  <a:cubicBezTo>
                    <a:pt x="879" y="1187"/>
                    <a:pt x="1089" y="936"/>
                    <a:pt x="1381" y="748"/>
                  </a:cubicBezTo>
                  <a:cubicBezTo>
                    <a:pt x="1816" y="473"/>
                    <a:pt x="2310" y="318"/>
                    <a:pt x="2809" y="318"/>
                  </a:cubicBezTo>
                  <a:cubicBezTo>
                    <a:pt x="3032" y="318"/>
                    <a:pt x="3255" y="349"/>
                    <a:pt x="3474" y="413"/>
                  </a:cubicBezTo>
                  <a:cubicBezTo>
                    <a:pt x="3487" y="416"/>
                    <a:pt x="3499" y="418"/>
                    <a:pt x="3510" y="418"/>
                  </a:cubicBezTo>
                  <a:cubicBezTo>
                    <a:pt x="3650" y="418"/>
                    <a:pt x="3693" y="201"/>
                    <a:pt x="3558" y="162"/>
                  </a:cubicBezTo>
                  <a:cubicBezTo>
                    <a:pt x="3254" y="56"/>
                    <a:pt x="2928" y="0"/>
                    <a:pt x="2603"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4"/>
            <p:cNvSpPr/>
            <p:nvPr/>
          </p:nvSpPr>
          <p:spPr>
            <a:xfrm>
              <a:off x="2436953" y="4324326"/>
              <a:ext cx="115079" cy="98596"/>
            </a:xfrm>
            <a:custGeom>
              <a:rect b="b" l="l" r="r" t="t"/>
              <a:pathLst>
                <a:path extrusionOk="0" h="3230" w="3770">
                  <a:moveTo>
                    <a:pt x="3646" y="1"/>
                  </a:moveTo>
                  <a:cubicBezTo>
                    <a:pt x="3600" y="1"/>
                    <a:pt x="3554" y="29"/>
                    <a:pt x="3536" y="90"/>
                  </a:cubicBezTo>
                  <a:cubicBezTo>
                    <a:pt x="3243" y="822"/>
                    <a:pt x="2720" y="1513"/>
                    <a:pt x="2092" y="1994"/>
                  </a:cubicBezTo>
                  <a:cubicBezTo>
                    <a:pt x="1779" y="2245"/>
                    <a:pt x="1444" y="2454"/>
                    <a:pt x="1067" y="2601"/>
                  </a:cubicBezTo>
                  <a:cubicBezTo>
                    <a:pt x="879" y="2685"/>
                    <a:pt x="691" y="2747"/>
                    <a:pt x="502" y="2810"/>
                  </a:cubicBezTo>
                  <a:cubicBezTo>
                    <a:pt x="356" y="2852"/>
                    <a:pt x="84" y="2873"/>
                    <a:pt x="21" y="3019"/>
                  </a:cubicBezTo>
                  <a:cubicBezTo>
                    <a:pt x="0" y="3061"/>
                    <a:pt x="0" y="3103"/>
                    <a:pt x="21" y="3145"/>
                  </a:cubicBezTo>
                  <a:cubicBezTo>
                    <a:pt x="77" y="3210"/>
                    <a:pt x="165" y="3230"/>
                    <a:pt x="261" y="3230"/>
                  </a:cubicBezTo>
                  <a:cubicBezTo>
                    <a:pt x="381" y="3230"/>
                    <a:pt x="514" y="3198"/>
                    <a:pt x="607" y="3187"/>
                  </a:cubicBezTo>
                  <a:cubicBezTo>
                    <a:pt x="816" y="3124"/>
                    <a:pt x="1025" y="3082"/>
                    <a:pt x="1235" y="2998"/>
                  </a:cubicBezTo>
                  <a:cubicBezTo>
                    <a:pt x="1653" y="2831"/>
                    <a:pt x="2030" y="2601"/>
                    <a:pt x="2364" y="2308"/>
                  </a:cubicBezTo>
                  <a:cubicBezTo>
                    <a:pt x="3055" y="1764"/>
                    <a:pt x="3557" y="1011"/>
                    <a:pt x="3745" y="153"/>
                  </a:cubicBezTo>
                  <a:cubicBezTo>
                    <a:pt x="3770" y="55"/>
                    <a:pt x="3709" y="1"/>
                    <a:pt x="3646"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4"/>
            <p:cNvSpPr/>
            <p:nvPr/>
          </p:nvSpPr>
          <p:spPr>
            <a:xfrm>
              <a:off x="2424804" y="4216264"/>
              <a:ext cx="31197" cy="121154"/>
            </a:xfrm>
            <a:custGeom>
              <a:rect b="b" l="l" r="r" t="t"/>
              <a:pathLst>
                <a:path extrusionOk="0" h="3969" w="1022">
                  <a:moveTo>
                    <a:pt x="832" y="0"/>
                  </a:moveTo>
                  <a:cubicBezTo>
                    <a:pt x="812" y="0"/>
                    <a:pt x="791" y="9"/>
                    <a:pt x="775" y="31"/>
                  </a:cubicBezTo>
                  <a:cubicBezTo>
                    <a:pt x="293" y="617"/>
                    <a:pt x="21" y="1349"/>
                    <a:pt x="21" y="2103"/>
                  </a:cubicBezTo>
                  <a:cubicBezTo>
                    <a:pt x="0" y="2479"/>
                    <a:pt x="63" y="2856"/>
                    <a:pt x="189" y="3191"/>
                  </a:cubicBezTo>
                  <a:cubicBezTo>
                    <a:pt x="335" y="3484"/>
                    <a:pt x="524" y="3881"/>
                    <a:pt x="879" y="3965"/>
                  </a:cubicBezTo>
                  <a:cubicBezTo>
                    <a:pt x="888" y="3967"/>
                    <a:pt x="897" y="3968"/>
                    <a:pt x="905" y="3968"/>
                  </a:cubicBezTo>
                  <a:cubicBezTo>
                    <a:pt x="975" y="3968"/>
                    <a:pt x="1021" y="3895"/>
                    <a:pt x="984" y="3839"/>
                  </a:cubicBezTo>
                  <a:cubicBezTo>
                    <a:pt x="858" y="3546"/>
                    <a:pt x="607" y="3337"/>
                    <a:pt x="482" y="3044"/>
                  </a:cubicBezTo>
                  <a:cubicBezTo>
                    <a:pt x="356" y="2730"/>
                    <a:pt x="293" y="2396"/>
                    <a:pt x="293" y="2061"/>
                  </a:cubicBezTo>
                  <a:cubicBezTo>
                    <a:pt x="273" y="1370"/>
                    <a:pt x="482" y="680"/>
                    <a:pt x="900" y="136"/>
                  </a:cubicBezTo>
                  <a:cubicBezTo>
                    <a:pt x="947" y="74"/>
                    <a:pt x="890" y="0"/>
                    <a:pt x="832"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4"/>
            <p:cNvSpPr/>
            <p:nvPr/>
          </p:nvSpPr>
          <p:spPr>
            <a:xfrm>
              <a:off x="2446782" y="4215806"/>
              <a:ext cx="44475" cy="105861"/>
            </a:xfrm>
            <a:custGeom>
              <a:rect b="b" l="l" r="r" t="t"/>
              <a:pathLst>
                <a:path extrusionOk="0" h="3468" w="1457">
                  <a:moveTo>
                    <a:pt x="114" y="0"/>
                  </a:moveTo>
                  <a:cubicBezTo>
                    <a:pt x="57" y="0"/>
                    <a:pt x="1" y="38"/>
                    <a:pt x="13" y="109"/>
                  </a:cubicBezTo>
                  <a:cubicBezTo>
                    <a:pt x="76" y="695"/>
                    <a:pt x="515" y="1134"/>
                    <a:pt x="766" y="1657"/>
                  </a:cubicBezTo>
                  <a:cubicBezTo>
                    <a:pt x="892" y="1887"/>
                    <a:pt x="933" y="2180"/>
                    <a:pt x="850" y="2452"/>
                  </a:cubicBezTo>
                  <a:cubicBezTo>
                    <a:pt x="787" y="2745"/>
                    <a:pt x="599" y="2934"/>
                    <a:pt x="389" y="3164"/>
                  </a:cubicBezTo>
                  <a:cubicBezTo>
                    <a:pt x="297" y="3275"/>
                    <a:pt x="368" y="3467"/>
                    <a:pt x="501" y="3467"/>
                  </a:cubicBezTo>
                  <a:cubicBezTo>
                    <a:pt x="519" y="3467"/>
                    <a:pt x="537" y="3464"/>
                    <a:pt x="557" y="3457"/>
                  </a:cubicBezTo>
                  <a:cubicBezTo>
                    <a:pt x="1185" y="3227"/>
                    <a:pt x="1457" y="2348"/>
                    <a:pt x="1268" y="1762"/>
                  </a:cubicBezTo>
                  <a:cubicBezTo>
                    <a:pt x="1059" y="1113"/>
                    <a:pt x="369" y="737"/>
                    <a:pt x="222" y="67"/>
                  </a:cubicBezTo>
                  <a:cubicBezTo>
                    <a:pt x="204" y="22"/>
                    <a:pt x="159" y="0"/>
                    <a:pt x="114"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4"/>
            <p:cNvSpPr/>
            <p:nvPr/>
          </p:nvSpPr>
          <p:spPr>
            <a:xfrm>
              <a:off x="2438388" y="4487333"/>
              <a:ext cx="117369" cy="84371"/>
            </a:xfrm>
            <a:custGeom>
              <a:rect b="b" l="l" r="r" t="t"/>
              <a:pathLst>
                <a:path extrusionOk="0" h="2764" w="3845">
                  <a:moveTo>
                    <a:pt x="124" y="0"/>
                  </a:moveTo>
                  <a:cubicBezTo>
                    <a:pt x="14" y="0"/>
                    <a:pt x="1" y="191"/>
                    <a:pt x="120" y="211"/>
                  </a:cubicBezTo>
                  <a:cubicBezTo>
                    <a:pt x="853" y="358"/>
                    <a:pt x="1564" y="651"/>
                    <a:pt x="2192" y="1069"/>
                  </a:cubicBezTo>
                  <a:cubicBezTo>
                    <a:pt x="2485" y="1257"/>
                    <a:pt x="2757" y="1467"/>
                    <a:pt x="2987" y="1739"/>
                  </a:cubicBezTo>
                  <a:cubicBezTo>
                    <a:pt x="3092" y="1864"/>
                    <a:pt x="3175" y="1990"/>
                    <a:pt x="3238" y="2136"/>
                  </a:cubicBezTo>
                  <a:cubicBezTo>
                    <a:pt x="3301" y="2303"/>
                    <a:pt x="3343" y="2471"/>
                    <a:pt x="3385" y="2638"/>
                  </a:cubicBezTo>
                  <a:cubicBezTo>
                    <a:pt x="3405" y="2722"/>
                    <a:pt x="3479" y="2764"/>
                    <a:pt x="3552" y="2764"/>
                  </a:cubicBezTo>
                  <a:cubicBezTo>
                    <a:pt x="3625" y="2764"/>
                    <a:pt x="3698" y="2722"/>
                    <a:pt x="3719" y="2638"/>
                  </a:cubicBezTo>
                  <a:cubicBezTo>
                    <a:pt x="3845" y="2262"/>
                    <a:pt x="3636" y="1864"/>
                    <a:pt x="3426" y="1571"/>
                  </a:cubicBezTo>
                  <a:cubicBezTo>
                    <a:pt x="3175" y="1236"/>
                    <a:pt x="2882" y="985"/>
                    <a:pt x="2527" y="776"/>
                  </a:cubicBezTo>
                  <a:cubicBezTo>
                    <a:pt x="1815" y="295"/>
                    <a:pt x="999" y="44"/>
                    <a:pt x="141" y="2"/>
                  </a:cubicBezTo>
                  <a:cubicBezTo>
                    <a:pt x="135" y="1"/>
                    <a:pt x="130" y="0"/>
                    <a:pt x="124"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4"/>
            <p:cNvSpPr/>
            <p:nvPr/>
          </p:nvSpPr>
          <p:spPr>
            <a:xfrm>
              <a:off x="2433748" y="4484952"/>
              <a:ext cx="119689" cy="86905"/>
            </a:xfrm>
            <a:custGeom>
              <a:rect b="b" l="l" r="r" t="t"/>
              <a:pathLst>
                <a:path extrusionOk="0" h="2847" w="3921">
                  <a:moveTo>
                    <a:pt x="288" y="1"/>
                  </a:moveTo>
                  <a:cubicBezTo>
                    <a:pt x="229" y="1"/>
                    <a:pt x="173" y="31"/>
                    <a:pt x="147" y="101"/>
                  </a:cubicBezTo>
                  <a:cubicBezTo>
                    <a:pt x="0" y="415"/>
                    <a:pt x="63" y="917"/>
                    <a:pt x="168" y="1273"/>
                  </a:cubicBezTo>
                  <a:cubicBezTo>
                    <a:pt x="314" y="1649"/>
                    <a:pt x="586" y="1963"/>
                    <a:pt x="900" y="2235"/>
                  </a:cubicBezTo>
                  <a:cubicBezTo>
                    <a:pt x="1277" y="2549"/>
                    <a:pt x="1737" y="2674"/>
                    <a:pt x="2218" y="2758"/>
                  </a:cubicBezTo>
                  <a:cubicBezTo>
                    <a:pt x="2323" y="2758"/>
                    <a:pt x="2428" y="2779"/>
                    <a:pt x="2553" y="2779"/>
                  </a:cubicBezTo>
                  <a:lnTo>
                    <a:pt x="2616" y="2779"/>
                  </a:lnTo>
                  <a:cubicBezTo>
                    <a:pt x="2637" y="2779"/>
                    <a:pt x="2762" y="2758"/>
                    <a:pt x="2700" y="2758"/>
                  </a:cubicBezTo>
                  <a:cubicBezTo>
                    <a:pt x="2742" y="2755"/>
                    <a:pt x="2786" y="2754"/>
                    <a:pt x="2829" y="2754"/>
                  </a:cubicBezTo>
                  <a:cubicBezTo>
                    <a:pt x="3105" y="2754"/>
                    <a:pt x="3391" y="2806"/>
                    <a:pt x="3662" y="2842"/>
                  </a:cubicBezTo>
                  <a:cubicBezTo>
                    <a:pt x="3675" y="2845"/>
                    <a:pt x="3688" y="2846"/>
                    <a:pt x="3701" y="2846"/>
                  </a:cubicBezTo>
                  <a:cubicBezTo>
                    <a:pt x="3861" y="2846"/>
                    <a:pt x="3921" y="2609"/>
                    <a:pt x="3746" y="2570"/>
                  </a:cubicBezTo>
                  <a:cubicBezTo>
                    <a:pt x="3411" y="2486"/>
                    <a:pt x="3055" y="2381"/>
                    <a:pt x="2700" y="2361"/>
                  </a:cubicBezTo>
                  <a:lnTo>
                    <a:pt x="2574" y="2361"/>
                  </a:lnTo>
                  <a:cubicBezTo>
                    <a:pt x="2616" y="2361"/>
                    <a:pt x="2593" y="2351"/>
                    <a:pt x="2579" y="2351"/>
                  </a:cubicBezTo>
                  <a:cubicBezTo>
                    <a:pt x="2572" y="2351"/>
                    <a:pt x="2567" y="2354"/>
                    <a:pt x="2574" y="2361"/>
                  </a:cubicBezTo>
                  <a:cubicBezTo>
                    <a:pt x="2407" y="2319"/>
                    <a:pt x="2218" y="2256"/>
                    <a:pt x="2051" y="2214"/>
                  </a:cubicBezTo>
                  <a:cubicBezTo>
                    <a:pt x="1549" y="2047"/>
                    <a:pt x="1130" y="1796"/>
                    <a:pt x="837" y="1377"/>
                  </a:cubicBezTo>
                  <a:cubicBezTo>
                    <a:pt x="733" y="1210"/>
                    <a:pt x="628" y="1042"/>
                    <a:pt x="586" y="854"/>
                  </a:cubicBezTo>
                  <a:cubicBezTo>
                    <a:pt x="544" y="749"/>
                    <a:pt x="524" y="645"/>
                    <a:pt x="524" y="540"/>
                  </a:cubicBezTo>
                  <a:cubicBezTo>
                    <a:pt x="503" y="394"/>
                    <a:pt x="524" y="268"/>
                    <a:pt x="482" y="143"/>
                  </a:cubicBezTo>
                  <a:cubicBezTo>
                    <a:pt x="457" y="58"/>
                    <a:pt x="370" y="1"/>
                    <a:pt x="288"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4"/>
            <p:cNvSpPr/>
            <p:nvPr/>
          </p:nvSpPr>
          <p:spPr>
            <a:xfrm>
              <a:off x="2492266" y="4381226"/>
              <a:ext cx="136966" cy="102472"/>
            </a:xfrm>
            <a:custGeom>
              <a:rect b="b" l="l" r="r" t="t"/>
              <a:pathLst>
                <a:path extrusionOk="0" h="3357" w="4487">
                  <a:moveTo>
                    <a:pt x="4259" y="1"/>
                  </a:moveTo>
                  <a:cubicBezTo>
                    <a:pt x="3345" y="1"/>
                    <a:pt x="2516" y="663"/>
                    <a:pt x="1975" y="1344"/>
                  </a:cubicBezTo>
                  <a:cubicBezTo>
                    <a:pt x="1452" y="1971"/>
                    <a:pt x="1013" y="2829"/>
                    <a:pt x="176" y="3059"/>
                  </a:cubicBezTo>
                  <a:cubicBezTo>
                    <a:pt x="1" y="3118"/>
                    <a:pt x="61" y="3357"/>
                    <a:pt x="204" y="3357"/>
                  </a:cubicBezTo>
                  <a:cubicBezTo>
                    <a:pt x="215" y="3357"/>
                    <a:pt x="227" y="3355"/>
                    <a:pt x="239" y="3352"/>
                  </a:cubicBezTo>
                  <a:cubicBezTo>
                    <a:pt x="1055" y="3164"/>
                    <a:pt x="1599" y="2453"/>
                    <a:pt x="2080" y="1825"/>
                  </a:cubicBezTo>
                  <a:cubicBezTo>
                    <a:pt x="2352" y="1469"/>
                    <a:pt x="2666" y="1114"/>
                    <a:pt x="3042" y="842"/>
                  </a:cubicBezTo>
                  <a:cubicBezTo>
                    <a:pt x="3461" y="549"/>
                    <a:pt x="3942" y="360"/>
                    <a:pt x="4402" y="172"/>
                  </a:cubicBezTo>
                  <a:cubicBezTo>
                    <a:pt x="4486" y="130"/>
                    <a:pt x="4486" y="5"/>
                    <a:pt x="4381" y="5"/>
                  </a:cubicBezTo>
                  <a:cubicBezTo>
                    <a:pt x="4340" y="2"/>
                    <a:pt x="4300" y="1"/>
                    <a:pt x="4259"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4"/>
            <p:cNvSpPr/>
            <p:nvPr/>
          </p:nvSpPr>
          <p:spPr>
            <a:xfrm>
              <a:off x="2509116" y="4383210"/>
              <a:ext cx="124389" cy="105708"/>
            </a:xfrm>
            <a:custGeom>
              <a:rect b="b" l="l" r="r" t="t"/>
              <a:pathLst>
                <a:path extrusionOk="0" h="3463" w="4075">
                  <a:moveTo>
                    <a:pt x="3914" y="1"/>
                  </a:moveTo>
                  <a:cubicBezTo>
                    <a:pt x="3907" y="1"/>
                    <a:pt x="3900" y="1"/>
                    <a:pt x="3892" y="2"/>
                  </a:cubicBezTo>
                  <a:cubicBezTo>
                    <a:pt x="3809" y="23"/>
                    <a:pt x="3704" y="44"/>
                    <a:pt x="3599" y="65"/>
                  </a:cubicBezTo>
                  <a:cubicBezTo>
                    <a:pt x="3537" y="86"/>
                    <a:pt x="3495" y="149"/>
                    <a:pt x="3495" y="212"/>
                  </a:cubicBezTo>
                  <a:cubicBezTo>
                    <a:pt x="3474" y="421"/>
                    <a:pt x="3516" y="630"/>
                    <a:pt x="3495" y="839"/>
                  </a:cubicBezTo>
                  <a:cubicBezTo>
                    <a:pt x="3495" y="1049"/>
                    <a:pt x="3432" y="1258"/>
                    <a:pt x="3369" y="1446"/>
                  </a:cubicBezTo>
                  <a:cubicBezTo>
                    <a:pt x="3223" y="1844"/>
                    <a:pt x="2951" y="2199"/>
                    <a:pt x="2616" y="2471"/>
                  </a:cubicBezTo>
                  <a:cubicBezTo>
                    <a:pt x="2260" y="2743"/>
                    <a:pt x="1842" y="2911"/>
                    <a:pt x="1402" y="3015"/>
                  </a:cubicBezTo>
                  <a:cubicBezTo>
                    <a:pt x="1172" y="3057"/>
                    <a:pt x="942" y="3078"/>
                    <a:pt x="712" y="3078"/>
                  </a:cubicBezTo>
                  <a:cubicBezTo>
                    <a:pt x="686" y="3081"/>
                    <a:pt x="660" y="3082"/>
                    <a:pt x="632" y="3082"/>
                  </a:cubicBezTo>
                  <a:cubicBezTo>
                    <a:pt x="539" y="3082"/>
                    <a:pt x="437" y="3070"/>
                    <a:pt x="338" y="3070"/>
                  </a:cubicBezTo>
                  <a:cubicBezTo>
                    <a:pt x="231" y="3070"/>
                    <a:pt x="128" y="3084"/>
                    <a:pt x="42" y="3141"/>
                  </a:cubicBezTo>
                  <a:cubicBezTo>
                    <a:pt x="0" y="3162"/>
                    <a:pt x="0" y="3225"/>
                    <a:pt x="42" y="3287"/>
                  </a:cubicBezTo>
                  <a:cubicBezTo>
                    <a:pt x="189" y="3455"/>
                    <a:pt x="503" y="3434"/>
                    <a:pt x="712" y="3455"/>
                  </a:cubicBezTo>
                  <a:cubicBezTo>
                    <a:pt x="785" y="3460"/>
                    <a:pt x="856" y="3463"/>
                    <a:pt x="927" y="3463"/>
                  </a:cubicBezTo>
                  <a:cubicBezTo>
                    <a:pt x="1120" y="3463"/>
                    <a:pt x="1308" y="3444"/>
                    <a:pt x="1507" y="3413"/>
                  </a:cubicBezTo>
                  <a:cubicBezTo>
                    <a:pt x="2030" y="3308"/>
                    <a:pt x="2532" y="3078"/>
                    <a:pt x="2951" y="2743"/>
                  </a:cubicBezTo>
                  <a:cubicBezTo>
                    <a:pt x="3327" y="2450"/>
                    <a:pt x="3599" y="2011"/>
                    <a:pt x="3767" y="1551"/>
                  </a:cubicBezTo>
                  <a:cubicBezTo>
                    <a:pt x="3898" y="1175"/>
                    <a:pt x="3979" y="665"/>
                    <a:pt x="3828" y="262"/>
                  </a:cubicBezTo>
                  <a:lnTo>
                    <a:pt x="3828" y="262"/>
                  </a:lnTo>
                  <a:cubicBezTo>
                    <a:pt x="3879" y="236"/>
                    <a:pt x="3931" y="213"/>
                    <a:pt x="3976" y="191"/>
                  </a:cubicBezTo>
                  <a:cubicBezTo>
                    <a:pt x="4074" y="151"/>
                    <a:pt x="4025" y="1"/>
                    <a:pt x="3914"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4"/>
            <p:cNvSpPr/>
            <p:nvPr/>
          </p:nvSpPr>
          <p:spPr>
            <a:xfrm>
              <a:off x="2265123" y="4546737"/>
              <a:ext cx="79243" cy="29457"/>
            </a:xfrm>
            <a:custGeom>
              <a:rect b="b" l="l" r="r" t="t"/>
              <a:pathLst>
                <a:path extrusionOk="0" h="965" w="2596">
                  <a:moveTo>
                    <a:pt x="565" y="0"/>
                  </a:moveTo>
                  <a:cubicBezTo>
                    <a:pt x="438" y="0"/>
                    <a:pt x="311" y="13"/>
                    <a:pt x="189" y="44"/>
                  </a:cubicBezTo>
                  <a:cubicBezTo>
                    <a:pt x="1" y="85"/>
                    <a:pt x="22" y="357"/>
                    <a:pt x="189" y="399"/>
                  </a:cubicBezTo>
                  <a:cubicBezTo>
                    <a:pt x="377" y="441"/>
                    <a:pt x="566" y="462"/>
                    <a:pt x="775" y="504"/>
                  </a:cubicBezTo>
                  <a:cubicBezTo>
                    <a:pt x="963" y="525"/>
                    <a:pt x="1151" y="567"/>
                    <a:pt x="1340" y="629"/>
                  </a:cubicBezTo>
                  <a:cubicBezTo>
                    <a:pt x="1507" y="671"/>
                    <a:pt x="1695" y="734"/>
                    <a:pt x="1863" y="797"/>
                  </a:cubicBezTo>
                  <a:cubicBezTo>
                    <a:pt x="1946" y="839"/>
                    <a:pt x="2030" y="901"/>
                    <a:pt x="2135" y="922"/>
                  </a:cubicBezTo>
                  <a:cubicBezTo>
                    <a:pt x="2177" y="943"/>
                    <a:pt x="2239" y="943"/>
                    <a:pt x="2281" y="964"/>
                  </a:cubicBezTo>
                  <a:lnTo>
                    <a:pt x="2449" y="964"/>
                  </a:lnTo>
                  <a:cubicBezTo>
                    <a:pt x="2553" y="964"/>
                    <a:pt x="2595" y="860"/>
                    <a:pt x="2553" y="755"/>
                  </a:cubicBezTo>
                  <a:cubicBezTo>
                    <a:pt x="2511" y="671"/>
                    <a:pt x="2428" y="609"/>
                    <a:pt x="2365" y="525"/>
                  </a:cubicBezTo>
                  <a:cubicBezTo>
                    <a:pt x="2281" y="462"/>
                    <a:pt x="2156" y="399"/>
                    <a:pt x="2072" y="357"/>
                  </a:cubicBezTo>
                  <a:cubicBezTo>
                    <a:pt x="1863" y="274"/>
                    <a:pt x="1674" y="211"/>
                    <a:pt x="1465" y="148"/>
                  </a:cubicBezTo>
                  <a:cubicBezTo>
                    <a:pt x="1184" y="74"/>
                    <a:pt x="872" y="0"/>
                    <a:pt x="565"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4"/>
            <p:cNvSpPr/>
            <p:nvPr/>
          </p:nvSpPr>
          <p:spPr>
            <a:xfrm>
              <a:off x="2105443" y="4633002"/>
              <a:ext cx="24939" cy="50153"/>
            </a:xfrm>
            <a:custGeom>
              <a:rect b="b" l="l" r="r" t="t"/>
              <a:pathLst>
                <a:path extrusionOk="0" h="1643" w="817">
                  <a:moveTo>
                    <a:pt x="649" y="0"/>
                  </a:moveTo>
                  <a:cubicBezTo>
                    <a:pt x="628" y="0"/>
                    <a:pt x="587" y="0"/>
                    <a:pt x="545" y="21"/>
                  </a:cubicBezTo>
                  <a:cubicBezTo>
                    <a:pt x="524" y="21"/>
                    <a:pt x="503" y="42"/>
                    <a:pt x="482" y="63"/>
                  </a:cubicBezTo>
                  <a:lnTo>
                    <a:pt x="461" y="63"/>
                  </a:lnTo>
                  <a:cubicBezTo>
                    <a:pt x="440" y="105"/>
                    <a:pt x="398" y="105"/>
                    <a:pt x="377" y="168"/>
                  </a:cubicBezTo>
                  <a:cubicBezTo>
                    <a:pt x="356" y="189"/>
                    <a:pt x="335" y="210"/>
                    <a:pt x="315" y="252"/>
                  </a:cubicBezTo>
                  <a:cubicBezTo>
                    <a:pt x="252" y="377"/>
                    <a:pt x="231" y="524"/>
                    <a:pt x="189" y="649"/>
                  </a:cubicBezTo>
                  <a:cubicBezTo>
                    <a:pt x="147" y="775"/>
                    <a:pt x="105" y="900"/>
                    <a:pt x="84" y="1026"/>
                  </a:cubicBezTo>
                  <a:cubicBezTo>
                    <a:pt x="63" y="1089"/>
                    <a:pt x="43" y="1151"/>
                    <a:pt x="43" y="1214"/>
                  </a:cubicBezTo>
                  <a:cubicBezTo>
                    <a:pt x="22" y="1256"/>
                    <a:pt x="22" y="1277"/>
                    <a:pt x="22" y="1319"/>
                  </a:cubicBezTo>
                  <a:cubicBezTo>
                    <a:pt x="1" y="1381"/>
                    <a:pt x="22" y="1423"/>
                    <a:pt x="22" y="1486"/>
                  </a:cubicBezTo>
                  <a:cubicBezTo>
                    <a:pt x="34" y="1587"/>
                    <a:pt x="124" y="1643"/>
                    <a:pt x="215" y="1643"/>
                  </a:cubicBezTo>
                  <a:cubicBezTo>
                    <a:pt x="275" y="1643"/>
                    <a:pt x="336" y="1619"/>
                    <a:pt x="377" y="1570"/>
                  </a:cubicBezTo>
                  <a:cubicBezTo>
                    <a:pt x="482" y="1465"/>
                    <a:pt x="524" y="1298"/>
                    <a:pt x="587" y="1151"/>
                  </a:cubicBezTo>
                  <a:cubicBezTo>
                    <a:pt x="628" y="1026"/>
                    <a:pt x="670" y="921"/>
                    <a:pt x="691" y="796"/>
                  </a:cubicBezTo>
                  <a:cubicBezTo>
                    <a:pt x="733" y="649"/>
                    <a:pt x="775" y="524"/>
                    <a:pt x="796" y="377"/>
                  </a:cubicBezTo>
                  <a:cubicBezTo>
                    <a:pt x="796" y="335"/>
                    <a:pt x="817" y="314"/>
                    <a:pt x="817" y="272"/>
                  </a:cubicBezTo>
                  <a:cubicBezTo>
                    <a:pt x="817" y="231"/>
                    <a:pt x="775" y="189"/>
                    <a:pt x="775" y="147"/>
                  </a:cubicBezTo>
                  <a:cubicBezTo>
                    <a:pt x="775" y="142"/>
                    <a:pt x="775" y="135"/>
                    <a:pt x="775" y="126"/>
                  </a:cubicBezTo>
                  <a:cubicBezTo>
                    <a:pt x="754" y="105"/>
                    <a:pt x="754" y="84"/>
                    <a:pt x="733" y="63"/>
                  </a:cubicBezTo>
                  <a:cubicBezTo>
                    <a:pt x="712" y="42"/>
                    <a:pt x="670" y="21"/>
                    <a:pt x="649"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4"/>
            <p:cNvSpPr/>
            <p:nvPr/>
          </p:nvSpPr>
          <p:spPr>
            <a:xfrm>
              <a:off x="1734371" y="4503543"/>
              <a:ext cx="55098" cy="55128"/>
            </a:xfrm>
            <a:custGeom>
              <a:rect b="b" l="l" r="r" t="t"/>
              <a:pathLst>
                <a:path extrusionOk="0" h="1806" w="1805">
                  <a:moveTo>
                    <a:pt x="1679" y="1"/>
                  </a:moveTo>
                  <a:cubicBezTo>
                    <a:pt x="1664" y="1"/>
                    <a:pt x="1648" y="5"/>
                    <a:pt x="1632" y="15"/>
                  </a:cubicBezTo>
                  <a:cubicBezTo>
                    <a:pt x="1255" y="182"/>
                    <a:pt x="921" y="433"/>
                    <a:pt x="649" y="726"/>
                  </a:cubicBezTo>
                  <a:cubicBezTo>
                    <a:pt x="502" y="852"/>
                    <a:pt x="356" y="1019"/>
                    <a:pt x="251" y="1187"/>
                  </a:cubicBezTo>
                  <a:cubicBezTo>
                    <a:pt x="167" y="1333"/>
                    <a:pt x="0" y="1563"/>
                    <a:pt x="63" y="1752"/>
                  </a:cubicBezTo>
                  <a:cubicBezTo>
                    <a:pt x="63" y="1791"/>
                    <a:pt x="88" y="1806"/>
                    <a:pt x="117" y="1806"/>
                  </a:cubicBezTo>
                  <a:cubicBezTo>
                    <a:pt x="134" y="1806"/>
                    <a:pt x="152" y="1801"/>
                    <a:pt x="167" y="1793"/>
                  </a:cubicBezTo>
                  <a:cubicBezTo>
                    <a:pt x="251" y="1752"/>
                    <a:pt x="314" y="1668"/>
                    <a:pt x="356" y="1584"/>
                  </a:cubicBezTo>
                  <a:cubicBezTo>
                    <a:pt x="398" y="1500"/>
                    <a:pt x="460" y="1417"/>
                    <a:pt x="502" y="1333"/>
                  </a:cubicBezTo>
                  <a:cubicBezTo>
                    <a:pt x="607" y="1187"/>
                    <a:pt x="711" y="1019"/>
                    <a:pt x="837" y="894"/>
                  </a:cubicBezTo>
                  <a:cubicBezTo>
                    <a:pt x="1088" y="601"/>
                    <a:pt x="1381" y="350"/>
                    <a:pt x="1716" y="161"/>
                  </a:cubicBezTo>
                  <a:cubicBezTo>
                    <a:pt x="1804" y="126"/>
                    <a:pt x="1758" y="1"/>
                    <a:pt x="1679"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4"/>
            <p:cNvSpPr/>
            <p:nvPr/>
          </p:nvSpPr>
          <p:spPr>
            <a:xfrm>
              <a:off x="1643649" y="4360438"/>
              <a:ext cx="39652" cy="62454"/>
            </a:xfrm>
            <a:custGeom>
              <a:rect b="b" l="l" r="r" t="t"/>
              <a:pathLst>
                <a:path extrusionOk="0" h="2046" w="1299">
                  <a:moveTo>
                    <a:pt x="127" y="0"/>
                  </a:moveTo>
                  <a:cubicBezTo>
                    <a:pt x="63" y="0"/>
                    <a:pt x="0" y="71"/>
                    <a:pt x="43" y="142"/>
                  </a:cubicBezTo>
                  <a:cubicBezTo>
                    <a:pt x="210" y="476"/>
                    <a:pt x="398" y="832"/>
                    <a:pt x="566" y="1167"/>
                  </a:cubicBezTo>
                  <a:cubicBezTo>
                    <a:pt x="670" y="1313"/>
                    <a:pt x="754" y="1481"/>
                    <a:pt x="838" y="1648"/>
                  </a:cubicBezTo>
                  <a:cubicBezTo>
                    <a:pt x="901" y="1732"/>
                    <a:pt x="942" y="1815"/>
                    <a:pt x="984" y="1899"/>
                  </a:cubicBezTo>
                  <a:cubicBezTo>
                    <a:pt x="1047" y="1983"/>
                    <a:pt x="1089" y="2046"/>
                    <a:pt x="1173" y="2046"/>
                  </a:cubicBezTo>
                  <a:cubicBezTo>
                    <a:pt x="1214" y="2046"/>
                    <a:pt x="1235" y="2046"/>
                    <a:pt x="1256" y="2004"/>
                  </a:cubicBezTo>
                  <a:cubicBezTo>
                    <a:pt x="1298" y="1920"/>
                    <a:pt x="1277" y="1857"/>
                    <a:pt x="1235" y="1774"/>
                  </a:cubicBezTo>
                  <a:cubicBezTo>
                    <a:pt x="1173" y="1690"/>
                    <a:pt x="1131" y="1606"/>
                    <a:pt x="1089" y="1523"/>
                  </a:cubicBezTo>
                  <a:cubicBezTo>
                    <a:pt x="984" y="1355"/>
                    <a:pt x="901" y="1188"/>
                    <a:pt x="796" y="1041"/>
                  </a:cubicBezTo>
                  <a:cubicBezTo>
                    <a:pt x="608" y="706"/>
                    <a:pt x="398" y="372"/>
                    <a:pt x="210" y="58"/>
                  </a:cubicBezTo>
                  <a:cubicBezTo>
                    <a:pt x="190" y="17"/>
                    <a:pt x="158" y="0"/>
                    <a:pt x="127"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4"/>
            <p:cNvSpPr/>
            <p:nvPr/>
          </p:nvSpPr>
          <p:spPr>
            <a:xfrm>
              <a:off x="1627409" y="4443315"/>
              <a:ext cx="62912" cy="23810"/>
            </a:xfrm>
            <a:custGeom>
              <a:rect b="b" l="l" r="r" t="t"/>
              <a:pathLst>
                <a:path extrusionOk="0" h="780" w="2061">
                  <a:moveTo>
                    <a:pt x="1844" y="1"/>
                  </a:moveTo>
                  <a:cubicBezTo>
                    <a:pt x="1745" y="1"/>
                    <a:pt x="1639" y="36"/>
                    <a:pt x="1558" y="63"/>
                  </a:cubicBezTo>
                  <a:cubicBezTo>
                    <a:pt x="1391" y="126"/>
                    <a:pt x="1244" y="168"/>
                    <a:pt x="1077" y="230"/>
                  </a:cubicBezTo>
                  <a:cubicBezTo>
                    <a:pt x="763" y="314"/>
                    <a:pt x="449" y="419"/>
                    <a:pt x="135" y="523"/>
                  </a:cubicBezTo>
                  <a:cubicBezTo>
                    <a:pt x="0" y="562"/>
                    <a:pt x="43" y="779"/>
                    <a:pt x="166" y="779"/>
                  </a:cubicBezTo>
                  <a:cubicBezTo>
                    <a:pt x="176" y="779"/>
                    <a:pt x="187" y="778"/>
                    <a:pt x="198" y="774"/>
                  </a:cubicBezTo>
                  <a:cubicBezTo>
                    <a:pt x="512" y="670"/>
                    <a:pt x="826" y="586"/>
                    <a:pt x="1161" y="502"/>
                  </a:cubicBezTo>
                  <a:cubicBezTo>
                    <a:pt x="1307" y="460"/>
                    <a:pt x="1474" y="419"/>
                    <a:pt x="1642" y="356"/>
                  </a:cubicBezTo>
                  <a:cubicBezTo>
                    <a:pt x="1767" y="314"/>
                    <a:pt x="1956" y="293"/>
                    <a:pt x="2039" y="147"/>
                  </a:cubicBezTo>
                  <a:cubicBezTo>
                    <a:pt x="2060" y="105"/>
                    <a:pt x="2039" y="63"/>
                    <a:pt x="1998" y="42"/>
                  </a:cubicBezTo>
                  <a:cubicBezTo>
                    <a:pt x="1952" y="12"/>
                    <a:pt x="1899" y="1"/>
                    <a:pt x="1844"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4"/>
            <p:cNvSpPr/>
            <p:nvPr/>
          </p:nvSpPr>
          <p:spPr>
            <a:xfrm>
              <a:off x="2238932" y="4361231"/>
              <a:ext cx="34951" cy="64866"/>
            </a:xfrm>
            <a:custGeom>
              <a:rect b="b" l="l" r="r" t="t"/>
              <a:pathLst>
                <a:path extrusionOk="0" h="2125" w="1145">
                  <a:moveTo>
                    <a:pt x="1085" y="1"/>
                  </a:moveTo>
                  <a:cubicBezTo>
                    <a:pt x="1069" y="1"/>
                    <a:pt x="1054" y="10"/>
                    <a:pt x="1047" y="32"/>
                  </a:cubicBezTo>
                  <a:cubicBezTo>
                    <a:pt x="817" y="346"/>
                    <a:pt x="608" y="680"/>
                    <a:pt x="419" y="1036"/>
                  </a:cubicBezTo>
                  <a:cubicBezTo>
                    <a:pt x="336" y="1204"/>
                    <a:pt x="252" y="1392"/>
                    <a:pt x="168" y="1559"/>
                  </a:cubicBezTo>
                  <a:cubicBezTo>
                    <a:pt x="105" y="1727"/>
                    <a:pt x="1" y="1957"/>
                    <a:pt x="126" y="2103"/>
                  </a:cubicBezTo>
                  <a:cubicBezTo>
                    <a:pt x="147" y="2124"/>
                    <a:pt x="168" y="2124"/>
                    <a:pt x="210" y="2124"/>
                  </a:cubicBezTo>
                  <a:cubicBezTo>
                    <a:pt x="377" y="2082"/>
                    <a:pt x="440" y="1810"/>
                    <a:pt x="482" y="1664"/>
                  </a:cubicBezTo>
                  <a:cubicBezTo>
                    <a:pt x="545" y="1497"/>
                    <a:pt x="608" y="1308"/>
                    <a:pt x="670" y="1141"/>
                  </a:cubicBezTo>
                  <a:cubicBezTo>
                    <a:pt x="796" y="764"/>
                    <a:pt x="942" y="408"/>
                    <a:pt x="1131" y="74"/>
                  </a:cubicBezTo>
                  <a:cubicBezTo>
                    <a:pt x="1144" y="33"/>
                    <a:pt x="1113" y="1"/>
                    <a:pt x="1085"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4"/>
            <p:cNvSpPr/>
            <p:nvPr/>
          </p:nvSpPr>
          <p:spPr>
            <a:xfrm>
              <a:off x="2142349" y="4503054"/>
              <a:ext cx="41056" cy="68284"/>
            </a:xfrm>
            <a:custGeom>
              <a:rect b="b" l="l" r="r" t="t"/>
              <a:pathLst>
                <a:path extrusionOk="0" h="2237" w="1345">
                  <a:moveTo>
                    <a:pt x="98" y="0"/>
                  </a:moveTo>
                  <a:cubicBezTo>
                    <a:pt x="46" y="0"/>
                    <a:pt x="1" y="74"/>
                    <a:pt x="47" y="136"/>
                  </a:cubicBezTo>
                  <a:cubicBezTo>
                    <a:pt x="298" y="449"/>
                    <a:pt x="528" y="784"/>
                    <a:pt x="717" y="1140"/>
                  </a:cubicBezTo>
                  <a:cubicBezTo>
                    <a:pt x="800" y="1328"/>
                    <a:pt x="905" y="1496"/>
                    <a:pt x="989" y="1684"/>
                  </a:cubicBezTo>
                  <a:cubicBezTo>
                    <a:pt x="1051" y="1851"/>
                    <a:pt x="1135" y="2060"/>
                    <a:pt x="1240" y="2207"/>
                  </a:cubicBezTo>
                  <a:cubicBezTo>
                    <a:pt x="1249" y="2226"/>
                    <a:pt x="1267" y="2236"/>
                    <a:pt x="1284" y="2236"/>
                  </a:cubicBezTo>
                  <a:cubicBezTo>
                    <a:pt x="1304" y="2236"/>
                    <a:pt x="1323" y="2221"/>
                    <a:pt x="1323" y="2186"/>
                  </a:cubicBezTo>
                  <a:cubicBezTo>
                    <a:pt x="1344" y="1998"/>
                    <a:pt x="1261" y="1788"/>
                    <a:pt x="1198" y="1600"/>
                  </a:cubicBezTo>
                  <a:cubicBezTo>
                    <a:pt x="1114" y="1412"/>
                    <a:pt x="1031" y="1203"/>
                    <a:pt x="926" y="1035"/>
                  </a:cubicBezTo>
                  <a:cubicBezTo>
                    <a:pt x="717" y="659"/>
                    <a:pt x="445" y="324"/>
                    <a:pt x="152" y="31"/>
                  </a:cubicBezTo>
                  <a:cubicBezTo>
                    <a:pt x="135" y="9"/>
                    <a:pt x="116" y="0"/>
                    <a:pt x="98"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4"/>
            <p:cNvSpPr/>
            <p:nvPr/>
          </p:nvSpPr>
          <p:spPr>
            <a:xfrm>
              <a:off x="2437564" y="4348014"/>
              <a:ext cx="77106" cy="72192"/>
            </a:xfrm>
            <a:custGeom>
              <a:rect b="b" l="l" r="r" t="t"/>
              <a:pathLst>
                <a:path extrusionOk="0" h="2365" w="2526">
                  <a:moveTo>
                    <a:pt x="2333" y="0"/>
                  </a:moveTo>
                  <a:cubicBezTo>
                    <a:pt x="2310" y="0"/>
                    <a:pt x="2285" y="8"/>
                    <a:pt x="2261" y="25"/>
                  </a:cubicBezTo>
                  <a:cubicBezTo>
                    <a:pt x="1487" y="423"/>
                    <a:pt x="775" y="1009"/>
                    <a:pt x="294" y="1720"/>
                  </a:cubicBezTo>
                  <a:cubicBezTo>
                    <a:pt x="231" y="1804"/>
                    <a:pt x="189" y="1909"/>
                    <a:pt x="127" y="1992"/>
                  </a:cubicBezTo>
                  <a:cubicBezTo>
                    <a:pt x="85" y="2076"/>
                    <a:pt x="1" y="2202"/>
                    <a:pt x="22" y="2285"/>
                  </a:cubicBezTo>
                  <a:cubicBezTo>
                    <a:pt x="38" y="2343"/>
                    <a:pt x="64" y="2365"/>
                    <a:pt x="95" y="2365"/>
                  </a:cubicBezTo>
                  <a:cubicBezTo>
                    <a:pt x="189" y="2365"/>
                    <a:pt x="331" y="2165"/>
                    <a:pt x="378" y="2118"/>
                  </a:cubicBezTo>
                  <a:cubicBezTo>
                    <a:pt x="629" y="1762"/>
                    <a:pt x="901" y="1427"/>
                    <a:pt x="1215" y="1134"/>
                  </a:cubicBezTo>
                  <a:cubicBezTo>
                    <a:pt x="1570" y="800"/>
                    <a:pt x="1968" y="507"/>
                    <a:pt x="2386" y="256"/>
                  </a:cubicBezTo>
                  <a:cubicBezTo>
                    <a:pt x="2526" y="186"/>
                    <a:pt x="2447" y="0"/>
                    <a:pt x="2333"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4"/>
            <p:cNvSpPr/>
            <p:nvPr/>
          </p:nvSpPr>
          <p:spPr>
            <a:xfrm>
              <a:off x="2447790" y="4268219"/>
              <a:ext cx="10256" cy="62210"/>
            </a:xfrm>
            <a:custGeom>
              <a:rect b="b" l="l" r="r" t="t"/>
              <a:pathLst>
                <a:path extrusionOk="0" h="2038" w="336">
                  <a:moveTo>
                    <a:pt x="81" y="0"/>
                  </a:moveTo>
                  <a:cubicBezTo>
                    <a:pt x="39" y="0"/>
                    <a:pt x="1" y="27"/>
                    <a:pt x="1" y="87"/>
                  </a:cubicBezTo>
                  <a:cubicBezTo>
                    <a:pt x="1" y="422"/>
                    <a:pt x="1" y="735"/>
                    <a:pt x="1" y="1049"/>
                  </a:cubicBezTo>
                  <a:cubicBezTo>
                    <a:pt x="22" y="1217"/>
                    <a:pt x="22" y="1384"/>
                    <a:pt x="43" y="1531"/>
                  </a:cubicBezTo>
                  <a:cubicBezTo>
                    <a:pt x="64" y="1698"/>
                    <a:pt x="84" y="1844"/>
                    <a:pt x="147" y="1991"/>
                  </a:cubicBezTo>
                  <a:cubicBezTo>
                    <a:pt x="158" y="2022"/>
                    <a:pt x="179" y="2038"/>
                    <a:pt x="200" y="2038"/>
                  </a:cubicBezTo>
                  <a:cubicBezTo>
                    <a:pt x="220" y="2038"/>
                    <a:pt x="241" y="2022"/>
                    <a:pt x="252" y="1991"/>
                  </a:cubicBezTo>
                  <a:cubicBezTo>
                    <a:pt x="336" y="1698"/>
                    <a:pt x="294" y="1384"/>
                    <a:pt x="273" y="1049"/>
                  </a:cubicBezTo>
                  <a:cubicBezTo>
                    <a:pt x="273" y="735"/>
                    <a:pt x="210" y="422"/>
                    <a:pt x="189" y="87"/>
                  </a:cubicBezTo>
                  <a:cubicBezTo>
                    <a:pt x="178" y="32"/>
                    <a:pt x="127" y="0"/>
                    <a:pt x="81"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4"/>
            <p:cNvSpPr/>
            <p:nvPr/>
          </p:nvSpPr>
          <p:spPr>
            <a:xfrm>
              <a:off x="1425847" y="4359613"/>
              <a:ext cx="51770" cy="43651"/>
            </a:xfrm>
            <a:custGeom>
              <a:rect b="b" l="l" r="r" t="t"/>
              <a:pathLst>
                <a:path extrusionOk="0" h="1430" w="1696">
                  <a:moveTo>
                    <a:pt x="139" y="0"/>
                  </a:moveTo>
                  <a:cubicBezTo>
                    <a:pt x="96" y="0"/>
                    <a:pt x="56" y="23"/>
                    <a:pt x="43" y="64"/>
                  </a:cubicBezTo>
                  <a:cubicBezTo>
                    <a:pt x="1" y="127"/>
                    <a:pt x="22" y="189"/>
                    <a:pt x="85" y="231"/>
                  </a:cubicBezTo>
                  <a:cubicBezTo>
                    <a:pt x="336" y="420"/>
                    <a:pt x="587" y="629"/>
                    <a:pt x="838" y="859"/>
                  </a:cubicBezTo>
                  <a:cubicBezTo>
                    <a:pt x="963" y="964"/>
                    <a:pt x="1068" y="1068"/>
                    <a:pt x="1194" y="1173"/>
                  </a:cubicBezTo>
                  <a:cubicBezTo>
                    <a:pt x="1256" y="1215"/>
                    <a:pt x="1319" y="1278"/>
                    <a:pt x="1382" y="1319"/>
                  </a:cubicBezTo>
                  <a:cubicBezTo>
                    <a:pt x="1466" y="1382"/>
                    <a:pt x="1528" y="1424"/>
                    <a:pt x="1612" y="1424"/>
                  </a:cubicBezTo>
                  <a:cubicBezTo>
                    <a:pt x="1620" y="1428"/>
                    <a:pt x="1627" y="1430"/>
                    <a:pt x="1635" y="1430"/>
                  </a:cubicBezTo>
                  <a:cubicBezTo>
                    <a:pt x="1668" y="1430"/>
                    <a:pt x="1696" y="1395"/>
                    <a:pt x="1696" y="1361"/>
                  </a:cubicBezTo>
                  <a:cubicBezTo>
                    <a:pt x="1675" y="1278"/>
                    <a:pt x="1633" y="1215"/>
                    <a:pt x="1591" y="1152"/>
                  </a:cubicBezTo>
                  <a:cubicBezTo>
                    <a:pt x="1528" y="1089"/>
                    <a:pt x="1466" y="1026"/>
                    <a:pt x="1403" y="964"/>
                  </a:cubicBezTo>
                  <a:cubicBezTo>
                    <a:pt x="1277" y="859"/>
                    <a:pt x="1152" y="733"/>
                    <a:pt x="1005" y="629"/>
                  </a:cubicBezTo>
                  <a:cubicBezTo>
                    <a:pt x="754" y="420"/>
                    <a:pt x="482" y="210"/>
                    <a:pt x="210" y="22"/>
                  </a:cubicBezTo>
                  <a:cubicBezTo>
                    <a:pt x="188" y="7"/>
                    <a:pt x="163" y="0"/>
                    <a:pt x="139"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4"/>
            <p:cNvSpPr/>
            <p:nvPr/>
          </p:nvSpPr>
          <p:spPr>
            <a:xfrm>
              <a:off x="1466996" y="4258878"/>
              <a:ext cx="12546" cy="65446"/>
            </a:xfrm>
            <a:custGeom>
              <a:rect b="b" l="l" r="r" t="t"/>
              <a:pathLst>
                <a:path extrusionOk="0" h="2144" w="411">
                  <a:moveTo>
                    <a:pt x="80" y="1"/>
                  </a:moveTo>
                  <a:cubicBezTo>
                    <a:pt x="41" y="1"/>
                    <a:pt x="0" y="28"/>
                    <a:pt x="13" y="79"/>
                  </a:cubicBezTo>
                  <a:cubicBezTo>
                    <a:pt x="76" y="414"/>
                    <a:pt x="118" y="769"/>
                    <a:pt x="97" y="1125"/>
                  </a:cubicBezTo>
                  <a:cubicBezTo>
                    <a:pt x="97" y="1292"/>
                    <a:pt x="97" y="1460"/>
                    <a:pt x="76" y="1627"/>
                  </a:cubicBezTo>
                  <a:cubicBezTo>
                    <a:pt x="76" y="1795"/>
                    <a:pt x="34" y="1983"/>
                    <a:pt x="139" y="2109"/>
                  </a:cubicBezTo>
                  <a:cubicBezTo>
                    <a:pt x="151" y="2133"/>
                    <a:pt x="177" y="2143"/>
                    <a:pt x="206" y="2143"/>
                  </a:cubicBezTo>
                  <a:cubicBezTo>
                    <a:pt x="226" y="2143"/>
                    <a:pt x="247" y="2138"/>
                    <a:pt x="264" y="2129"/>
                  </a:cubicBezTo>
                  <a:cubicBezTo>
                    <a:pt x="411" y="2025"/>
                    <a:pt x="411" y="1795"/>
                    <a:pt x="411" y="1627"/>
                  </a:cubicBezTo>
                  <a:cubicBezTo>
                    <a:pt x="411" y="1460"/>
                    <a:pt x="411" y="1272"/>
                    <a:pt x="390" y="1104"/>
                  </a:cubicBezTo>
                  <a:cubicBezTo>
                    <a:pt x="348" y="748"/>
                    <a:pt x="264" y="393"/>
                    <a:pt x="139" y="37"/>
                  </a:cubicBezTo>
                  <a:cubicBezTo>
                    <a:pt x="130" y="12"/>
                    <a:pt x="106" y="1"/>
                    <a:pt x="80"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4"/>
            <p:cNvSpPr/>
            <p:nvPr/>
          </p:nvSpPr>
          <p:spPr>
            <a:xfrm>
              <a:off x="1331828" y="4433852"/>
              <a:ext cx="74908" cy="52289"/>
            </a:xfrm>
            <a:custGeom>
              <a:rect b="b" l="l" r="r" t="t"/>
              <a:pathLst>
                <a:path extrusionOk="0" h="1713" w="2454">
                  <a:moveTo>
                    <a:pt x="143" y="0"/>
                  </a:moveTo>
                  <a:cubicBezTo>
                    <a:pt x="69" y="0"/>
                    <a:pt x="0" y="92"/>
                    <a:pt x="68" y="143"/>
                  </a:cubicBezTo>
                  <a:cubicBezTo>
                    <a:pt x="403" y="478"/>
                    <a:pt x="779" y="770"/>
                    <a:pt x="1156" y="1042"/>
                  </a:cubicBezTo>
                  <a:cubicBezTo>
                    <a:pt x="1344" y="1168"/>
                    <a:pt x="1533" y="1314"/>
                    <a:pt x="1742" y="1419"/>
                  </a:cubicBezTo>
                  <a:cubicBezTo>
                    <a:pt x="1846" y="1482"/>
                    <a:pt x="1930" y="1545"/>
                    <a:pt x="2035" y="1607"/>
                  </a:cubicBezTo>
                  <a:cubicBezTo>
                    <a:pt x="2160" y="1649"/>
                    <a:pt x="2244" y="1712"/>
                    <a:pt x="2370" y="1712"/>
                  </a:cubicBezTo>
                  <a:cubicBezTo>
                    <a:pt x="2411" y="1691"/>
                    <a:pt x="2453" y="1649"/>
                    <a:pt x="2432" y="1607"/>
                  </a:cubicBezTo>
                  <a:cubicBezTo>
                    <a:pt x="2370" y="1503"/>
                    <a:pt x="2286" y="1461"/>
                    <a:pt x="2202" y="1419"/>
                  </a:cubicBezTo>
                  <a:cubicBezTo>
                    <a:pt x="2098" y="1356"/>
                    <a:pt x="1993" y="1294"/>
                    <a:pt x="1888" y="1231"/>
                  </a:cubicBezTo>
                  <a:cubicBezTo>
                    <a:pt x="1700" y="1126"/>
                    <a:pt x="1491" y="1001"/>
                    <a:pt x="1302" y="875"/>
                  </a:cubicBezTo>
                  <a:cubicBezTo>
                    <a:pt x="905" y="624"/>
                    <a:pt x="549" y="331"/>
                    <a:pt x="194" y="17"/>
                  </a:cubicBezTo>
                  <a:cubicBezTo>
                    <a:pt x="178" y="5"/>
                    <a:pt x="160" y="0"/>
                    <a:pt x="143"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4"/>
            <p:cNvSpPr/>
            <p:nvPr/>
          </p:nvSpPr>
          <p:spPr>
            <a:xfrm>
              <a:off x="2458016" y="4493622"/>
              <a:ext cx="1313" cy="1435"/>
            </a:xfrm>
            <a:custGeom>
              <a:rect b="b" l="l" r="r" t="t"/>
              <a:pathLst>
                <a:path extrusionOk="0" h="47" w="43">
                  <a:moveTo>
                    <a:pt x="14" y="1"/>
                  </a:moveTo>
                  <a:lnTo>
                    <a:pt x="14" y="1"/>
                  </a:lnTo>
                  <a:cubicBezTo>
                    <a:pt x="1" y="1"/>
                    <a:pt x="4" y="47"/>
                    <a:pt x="21" y="47"/>
                  </a:cubicBezTo>
                  <a:cubicBezTo>
                    <a:pt x="42" y="47"/>
                    <a:pt x="42" y="5"/>
                    <a:pt x="21" y="5"/>
                  </a:cubicBezTo>
                  <a:cubicBezTo>
                    <a:pt x="18" y="2"/>
                    <a:pt x="16" y="1"/>
                    <a:pt x="14"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4"/>
            <p:cNvSpPr/>
            <p:nvPr/>
          </p:nvSpPr>
          <p:spPr>
            <a:xfrm>
              <a:off x="2452674" y="4502291"/>
              <a:ext cx="50183" cy="39805"/>
            </a:xfrm>
            <a:custGeom>
              <a:rect b="b" l="l" r="r" t="t"/>
              <a:pathLst>
                <a:path extrusionOk="0" h="1304" w="1644">
                  <a:moveTo>
                    <a:pt x="128" y="1"/>
                  </a:moveTo>
                  <a:cubicBezTo>
                    <a:pt x="67" y="1"/>
                    <a:pt x="1" y="53"/>
                    <a:pt x="50" y="119"/>
                  </a:cubicBezTo>
                  <a:cubicBezTo>
                    <a:pt x="364" y="621"/>
                    <a:pt x="908" y="997"/>
                    <a:pt x="1431" y="1290"/>
                  </a:cubicBezTo>
                  <a:cubicBezTo>
                    <a:pt x="1448" y="1299"/>
                    <a:pt x="1466" y="1303"/>
                    <a:pt x="1482" y="1303"/>
                  </a:cubicBezTo>
                  <a:cubicBezTo>
                    <a:pt x="1581" y="1303"/>
                    <a:pt x="1644" y="1156"/>
                    <a:pt x="1536" y="1102"/>
                  </a:cubicBezTo>
                  <a:cubicBezTo>
                    <a:pt x="1284" y="956"/>
                    <a:pt x="1054" y="788"/>
                    <a:pt x="824" y="600"/>
                  </a:cubicBezTo>
                  <a:cubicBezTo>
                    <a:pt x="594" y="412"/>
                    <a:pt x="385" y="202"/>
                    <a:pt x="176" y="14"/>
                  </a:cubicBezTo>
                  <a:cubicBezTo>
                    <a:pt x="162" y="5"/>
                    <a:pt x="145" y="1"/>
                    <a:pt x="128"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4"/>
            <p:cNvSpPr/>
            <p:nvPr/>
          </p:nvSpPr>
          <p:spPr>
            <a:xfrm>
              <a:off x="2509940" y="4427930"/>
              <a:ext cx="82784" cy="50610"/>
            </a:xfrm>
            <a:custGeom>
              <a:rect b="b" l="l" r="r" t="t"/>
              <a:pathLst>
                <a:path extrusionOk="0" h="1658" w="2712">
                  <a:moveTo>
                    <a:pt x="2528" y="0"/>
                  </a:moveTo>
                  <a:cubicBezTo>
                    <a:pt x="2506" y="0"/>
                    <a:pt x="2483" y="7"/>
                    <a:pt x="2463" y="23"/>
                  </a:cubicBezTo>
                  <a:cubicBezTo>
                    <a:pt x="2087" y="316"/>
                    <a:pt x="1710" y="588"/>
                    <a:pt x="1292" y="818"/>
                  </a:cubicBezTo>
                  <a:cubicBezTo>
                    <a:pt x="1103" y="944"/>
                    <a:pt x="894" y="1048"/>
                    <a:pt x="706" y="1153"/>
                  </a:cubicBezTo>
                  <a:cubicBezTo>
                    <a:pt x="497" y="1257"/>
                    <a:pt x="266" y="1341"/>
                    <a:pt x="78" y="1488"/>
                  </a:cubicBezTo>
                  <a:cubicBezTo>
                    <a:pt x="1" y="1546"/>
                    <a:pt x="31" y="1657"/>
                    <a:pt x="135" y="1657"/>
                  </a:cubicBezTo>
                  <a:cubicBezTo>
                    <a:pt x="143" y="1657"/>
                    <a:pt x="152" y="1657"/>
                    <a:pt x="162" y="1655"/>
                  </a:cubicBezTo>
                  <a:cubicBezTo>
                    <a:pt x="392" y="1613"/>
                    <a:pt x="601" y="1508"/>
                    <a:pt x="810" y="1383"/>
                  </a:cubicBezTo>
                  <a:cubicBezTo>
                    <a:pt x="1041" y="1278"/>
                    <a:pt x="1250" y="1153"/>
                    <a:pt x="1459" y="1027"/>
                  </a:cubicBezTo>
                  <a:cubicBezTo>
                    <a:pt x="1857" y="776"/>
                    <a:pt x="2254" y="504"/>
                    <a:pt x="2610" y="190"/>
                  </a:cubicBezTo>
                  <a:cubicBezTo>
                    <a:pt x="2711" y="123"/>
                    <a:pt x="2621" y="0"/>
                    <a:pt x="2528"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4"/>
            <p:cNvSpPr/>
            <p:nvPr/>
          </p:nvSpPr>
          <p:spPr>
            <a:xfrm>
              <a:off x="1415011" y="4483548"/>
              <a:ext cx="70910" cy="53571"/>
            </a:xfrm>
            <a:custGeom>
              <a:rect b="b" l="l" r="r" t="t"/>
              <a:pathLst>
                <a:path extrusionOk="0" h="1755" w="2323">
                  <a:moveTo>
                    <a:pt x="2218" y="0"/>
                  </a:moveTo>
                  <a:cubicBezTo>
                    <a:pt x="2093" y="0"/>
                    <a:pt x="1988" y="63"/>
                    <a:pt x="1883" y="126"/>
                  </a:cubicBezTo>
                  <a:cubicBezTo>
                    <a:pt x="1779" y="189"/>
                    <a:pt x="1674" y="251"/>
                    <a:pt x="1570" y="314"/>
                  </a:cubicBezTo>
                  <a:cubicBezTo>
                    <a:pt x="1360" y="461"/>
                    <a:pt x="1151" y="607"/>
                    <a:pt x="963" y="754"/>
                  </a:cubicBezTo>
                  <a:cubicBezTo>
                    <a:pt x="691" y="942"/>
                    <a:pt x="0" y="1319"/>
                    <a:pt x="335" y="1716"/>
                  </a:cubicBezTo>
                  <a:cubicBezTo>
                    <a:pt x="355" y="1743"/>
                    <a:pt x="387" y="1755"/>
                    <a:pt x="419" y="1755"/>
                  </a:cubicBezTo>
                  <a:cubicBezTo>
                    <a:pt x="486" y="1755"/>
                    <a:pt x="558" y="1703"/>
                    <a:pt x="544" y="1632"/>
                  </a:cubicBezTo>
                  <a:cubicBezTo>
                    <a:pt x="523" y="1486"/>
                    <a:pt x="649" y="1381"/>
                    <a:pt x="754" y="1298"/>
                  </a:cubicBezTo>
                  <a:cubicBezTo>
                    <a:pt x="921" y="1172"/>
                    <a:pt x="1109" y="1047"/>
                    <a:pt x="1298" y="942"/>
                  </a:cubicBezTo>
                  <a:cubicBezTo>
                    <a:pt x="1465" y="816"/>
                    <a:pt x="1653" y="691"/>
                    <a:pt x="1821" y="565"/>
                  </a:cubicBezTo>
                  <a:cubicBezTo>
                    <a:pt x="1904" y="503"/>
                    <a:pt x="1988" y="440"/>
                    <a:pt x="2072" y="377"/>
                  </a:cubicBezTo>
                  <a:cubicBezTo>
                    <a:pt x="2155" y="293"/>
                    <a:pt x="2239" y="231"/>
                    <a:pt x="2281" y="126"/>
                  </a:cubicBezTo>
                  <a:cubicBezTo>
                    <a:pt x="2323" y="84"/>
                    <a:pt x="2281" y="0"/>
                    <a:pt x="2218"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 name="Google Shape;1816;p44"/>
          <p:cNvGrpSpPr/>
          <p:nvPr/>
        </p:nvGrpSpPr>
        <p:grpSpPr>
          <a:xfrm>
            <a:off x="1052546" y="3100510"/>
            <a:ext cx="1806868" cy="856333"/>
            <a:chOff x="1072359" y="3132660"/>
            <a:chExt cx="1806868" cy="856333"/>
          </a:xfrm>
        </p:grpSpPr>
        <p:sp>
          <p:nvSpPr>
            <p:cNvPr id="1817" name="Google Shape;1817;p44"/>
            <p:cNvSpPr/>
            <p:nvPr/>
          </p:nvSpPr>
          <p:spPr>
            <a:xfrm>
              <a:off x="1346022" y="3216331"/>
              <a:ext cx="661080" cy="271123"/>
            </a:xfrm>
            <a:custGeom>
              <a:rect b="b" l="l" r="r" t="t"/>
              <a:pathLst>
                <a:path extrusionOk="0" h="8882" w="21657">
                  <a:moveTo>
                    <a:pt x="1068" y="1"/>
                  </a:moveTo>
                  <a:cubicBezTo>
                    <a:pt x="1048" y="1"/>
                    <a:pt x="1027" y="7"/>
                    <a:pt x="1005" y="22"/>
                  </a:cubicBezTo>
                  <a:cubicBezTo>
                    <a:pt x="335" y="524"/>
                    <a:pt x="796" y="1654"/>
                    <a:pt x="900" y="2323"/>
                  </a:cubicBezTo>
                  <a:cubicBezTo>
                    <a:pt x="1068" y="3495"/>
                    <a:pt x="1026" y="4625"/>
                    <a:pt x="607" y="5755"/>
                  </a:cubicBezTo>
                  <a:cubicBezTo>
                    <a:pt x="314" y="6550"/>
                    <a:pt x="1" y="7596"/>
                    <a:pt x="670" y="8328"/>
                  </a:cubicBezTo>
                  <a:cubicBezTo>
                    <a:pt x="1069" y="8770"/>
                    <a:pt x="1642" y="8882"/>
                    <a:pt x="2219" y="8882"/>
                  </a:cubicBezTo>
                  <a:cubicBezTo>
                    <a:pt x="2489" y="8882"/>
                    <a:pt x="2760" y="8857"/>
                    <a:pt x="3014" y="8831"/>
                  </a:cubicBezTo>
                  <a:cubicBezTo>
                    <a:pt x="6654" y="8475"/>
                    <a:pt x="10232" y="7617"/>
                    <a:pt x="13873" y="7136"/>
                  </a:cubicBezTo>
                  <a:cubicBezTo>
                    <a:pt x="15066" y="6968"/>
                    <a:pt x="16258" y="6843"/>
                    <a:pt x="17472" y="6738"/>
                  </a:cubicBezTo>
                  <a:cubicBezTo>
                    <a:pt x="18099" y="6696"/>
                    <a:pt x="18727" y="6655"/>
                    <a:pt x="19376" y="6634"/>
                  </a:cubicBezTo>
                  <a:cubicBezTo>
                    <a:pt x="20045" y="6592"/>
                    <a:pt x="20694" y="6613"/>
                    <a:pt x="21364" y="6571"/>
                  </a:cubicBezTo>
                  <a:cubicBezTo>
                    <a:pt x="21636" y="6550"/>
                    <a:pt x="21656" y="6152"/>
                    <a:pt x="21364" y="6132"/>
                  </a:cubicBezTo>
                  <a:cubicBezTo>
                    <a:pt x="21092" y="6110"/>
                    <a:pt x="20817" y="6101"/>
                    <a:pt x="20541" y="6101"/>
                  </a:cubicBezTo>
                  <a:cubicBezTo>
                    <a:pt x="19754" y="6101"/>
                    <a:pt x="18952" y="6174"/>
                    <a:pt x="18162" y="6236"/>
                  </a:cubicBezTo>
                  <a:cubicBezTo>
                    <a:pt x="17137" y="6299"/>
                    <a:pt x="16133" y="6404"/>
                    <a:pt x="15107" y="6529"/>
                  </a:cubicBezTo>
                  <a:cubicBezTo>
                    <a:pt x="13266" y="6759"/>
                    <a:pt x="11425" y="7073"/>
                    <a:pt x="9604" y="7387"/>
                  </a:cubicBezTo>
                  <a:cubicBezTo>
                    <a:pt x="7951" y="7680"/>
                    <a:pt x="6299" y="7994"/>
                    <a:pt x="4625" y="8224"/>
                  </a:cubicBezTo>
                  <a:cubicBezTo>
                    <a:pt x="3850" y="8328"/>
                    <a:pt x="3055" y="8454"/>
                    <a:pt x="2281" y="8454"/>
                  </a:cubicBezTo>
                  <a:cubicBezTo>
                    <a:pt x="1863" y="8454"/>
                    <a:pt x="1381" y="8412"/>
                    <a:pt x="1068" y="8119"/>
                  </a:cubicBezTo>
                  <a:cubicBezTo>
                    <a:pt x="670" y="7784"/>
                    <a:pt x="628" y="7199"/>
                    <a:pt x="712" y="6717"/>
                  </a:cubicBezTo>
                  <a:cubicBezTo>
                    <a:pt x="817" y="6173"/>
                    <a:pt x="1047" y="5671"/>
                    <a:pt x="1193" y="5127"/>
                  </a:cubicBezTo>
                  <a:cubicBezTo>
                    <a:pt x="1340" y="4604"/>
                    <a:pt x="1381" y="4039"/>
                    <a:pt x="1361" y="3474"/>
                  </a:cubicBezTo>
                  <a:cubicBezTo>
                    <a:pt x="1340" y="2909"/>
                    <a:pt x="1256" y="2323"/>
                    <a:pt x="1130" y="1758"/>
                  </a:cubicBezTo>
                  <a:cubicBezTo>
                    <a:pt x="1047" y="1277"/>
                    <a:pt x="775" y="629"/>
                    <a:pt x="1151" y="210"/>
                  </a:cubicBezTo>
                  <a:cubicBezTo>
                    <a:pt x="1220" y="141"/>
                    <a:pt x="1161" y="1"/>
                    <a:pt x="1068"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4"/>
            <p:cNvSpPr/>
            <p:nvPr/>
          </p:nvSpPr>
          <p:spPr>
            <a:xfrm>
              <a:off x="1072359" y="3386787"/>
              <a:ext cx="557356" cy="271001"/>
            </a:xfrm>
            <a:custGeom>
              <a:rect b="b" l="l" r="r" t="t"/>
              <a:pathLst>
                <a:path extrusionOk="0" h="8878" w="18259">
                  <a:moveTo>
                    <a:pt x="9802" y="0"/>
                  </a:moveTo>
                  <a:cubicBezTo>
                    <a:pt x="9795" y="0"/>
                    <a:pt x="9788" y="1"/>
                    <a:pt x="9782" y="4"/>
                  </a:cubicBezTo>
                  <a:cubicBezTo>
                    <a:pt x="9238" y="234"/>
                    <a:pt x="8694" y="380"/>
                    <a:pt x="8129" y="401"/>
                  </a:cubicBezTo>
                  <a:cubicBezTo>
                    <a:pt x="7975" y="408"/>
                    <a:pt x="7822" y="410"/>
                    <a:pt x="7668" y="410"/>
                  </a:cubicBezTo>
                  <a:cubicBezTo>
                    <a:pt x="7361" y="410"/>
                    <a:pt x="7054" y="401"/>
                    <a:pt x="6748" y="401"/>
                  </a:cubicBezTo>
                  <a:cubicBezTo>
                    <a:pt x="5764" y="401"/>
                    <a:pt x="4885" y="589"/>
                    <a:pt x="3986" y="966"/>
                  </a:cubicBezTo>
                  <a:cubicBezTo>
                    <a:pt x="2395" y="1656"/>
                    <a:pt x="784" y="2724"/>
                    <a:pt x="52" y="4335"/>
                  </a:cubicBezTo>
                  <a:cubicBezTo>
                    <a:pt x="1" y="4489"/>
                    <a:pt x="89" y="4629"/>
                    <a:pt x="227" y="4629"/>
                  </a:cubicBezTo>
                  <a:cubicBezTo>
                    <a:pt x="257" y="4629"/>
                    <a:pt x="290" y="4622"/>
                    <a:pt x="324" y="4607"/>
                  </a:cubicBezTo>
                  <a:cubicBezTo>
                    <a:pt x="1647" y="3956"/>
                    <a:pt x="3109" y="3631"/>
                    <a:pt x="4572" y="3631"/>
                  </a:cubicBezTo>
                  <a:cubicBezTo>
                    <a:pt x="5620" y="3631"/>
                    <a:pt x="6667" y="3798"/>
                    <a:pt x="7666" y="4130"/>
                  </a:cubicBezTo>
                  <a:lnTo>
                    <a:pt x="7666" y="4130"/>
                  </a:lnTo>
                  <a:cubicBezTo>
                    <a:pt x="4919" y="4588"/>
                    <a:pt x="2742" y="6640"/>
                    <a:pt x="805" y="8519"/>
                  </a:cubicBezTo>
                  <a:cubicBezTo>
                    <a:pt x="664" y="8661"/>
                    <a:pt x="792" y="8877"/>
                    <a:pt x="961" y="8877"/>
                  </a:cubicBezTo>
                  <a:cubicBezTo>
                    <a:pt x="992" y="8877"/>
                    <a:pt x="1024" y="8870"/>
                    <a:pt x="1056" y="8854"/>
                  </a:cubicBezTo>
                  <a:cubicBezTo>
                    <a:pt x="3024" y="7760"/>
                    <a:pt x="5165" y="7537"/>
                    <a:pt x="7348" y="7537"/>
                  </a:cubicBezTo>
                  <a:cubicBezTo>
                    <a:pt x="8843" y="7537"/>
                    <a:pt x="10358" y="7642"/>
                    <a:pt x="11850" y="7642"/>
                  </a:cubicBezTo>
                  <a:cubicBezTo>
                    <a:pt x="12719" y="7642"/>
                    <a:pt x="13581" y="7606"/>
                    <a:pt x="14427" y="7494"/>
                  </a:cubicBezTo>
                  <a:cubicBezTo>
                    <a:pt x="15682" y="7327"/>
                    <a:pt x="16854" y="6971"/>
                    <a:pt x="18005" y="6427"/>
                  </a:cubicBezTo>
                  <a:cubicBezTo>
                    <a:pt x="18258" y="6300"/>
                    <a:pt x="18104" y="5938"/>
                    <a:pt x="17854" y="5938"/>
                  </a:cubicBezTo>
                  <a:cubicBezTo>
                    <a:pt x="17816" y="5938"/>
                    <a:pt x="17775" y="5947"/>
                    <a:pt x="17733" y="5967"/>
                  </a:cubicBezTo>
                  <a:cubicBezTo>
                    <a:pt x="15682" y="7034"/>
                    <a:pt x="13255" y="7076"/>
                    <a:pt x="10974" y="7076"/>
                  </a:cubicBezTo>
                  <a:cubicBezTo>
                    <a:pt x="9930" y="7076"/>
                    <a:pt x="8882" y="7039"/>
                    <a:pt x="7833" y="7039"/>
                  </a:cubicBezTo>
                  <a:cubicBezTo>
                    <a:pt x="6654" y="7039"/>
                    <a:pt x="5474" y="7086"/>
                    <a:pt x="4300" y="7285"/>
                  </a:cubicBezTo>
                  <a:cubicBezTo>
                    <a:pt x="3496" y="7410"/>
                    <a:pt x="2711" y="7626"/>
                    <a:pt x="1963" y="7940"/>
                  </a:cubicBezTo>
                  <a:lnTo>
                    <a:pt x="1963" y="7940"/>
                  </a:lnTo>
                  <a:cubicBezTo>
                    <a:pt x="2741" y="7172"/>
                    <a:pt x="3554" y="6435"/>
                    <a:pt x="4467" y="5841"/>
                  </a:cubicBezTo>
                  <a:cubicBezTo>
                    <a:pt x="5660" y="5046"/>
                    <a:pt x="7082" y="4502"/>
                    <a:pt x="8526" y="4439"/>
                  </a:cubicBezTo>
                  <a:cubicBezTo>
                    <a:pt x="8694" y="4439"/>
                    <a:pt x="8819" y="4146"/>
                    <a:pt x="8610" y="4063"/>
                  </a:cubicBezTo>
                  <a:cubicBezTo>
                    <a:pt x="7335" y="3519"/>
                    <a:pt x="5963" y="3246"/>
                    <a:pt x="4591" y="3246"/>
                  </a:cubicBezTo>
                  <a:cubicBezTo>
                    <a:pt x="3237" y="3246"/>
                    <a:pt x="1884" y="3512"/>
                    <a:pt x="628" y="4047"/>
                  </a:cubicBezTo>
                  <a:lnTo>
                    <a:pt x="628" y="4047"/>
                  </a:lnTo>
                  <a:cubicBezTo>
                    <a:pt x="960" y="3442"/>
                    <a:pt x="1392" y="2941"/>
                    <a:pt x="1956" y="2493"/>
                  </a:cubicBezTo>
                  <a:cubicBezTo>
                    <a:pt x="2668" y="1908"/>
                    <a:pt x="3504" y="1468"/>
                    <a:pt x="4362" y="1112"/>
                  </a:cubicBezTo>
                  <a:cubicBezTo>
                    <a:pt x="4844" y="924"/>
                    <a:pt x="5325" y="778"/>
                    <a:pt x="5827" y="736"/>
                  </a:cubicBezTo>
                  <a:cubicBezTo>
                    <a:pt x="5997" y="720"/>
                    <a:pt x="6170" y="716"/>
                    <a:pt x="6344" y="716"/>
                  </a:cubicBezTo>
                  <a:cubicBezTo>
                    <a:pt x="6533" y="716"/>
                    <a:pt x="6724" y="721"/>
                    <a:pt x="6913" y="721"/>
                  </a:cubicBezTo>
                  <a:cubicBezTo>
                    <a:pt x="7019" y="721"/>
                    <a:pt x="7125" y="720"/>
                    <a:pt x="7229" y="715"/>
                  </a:cubicBezTo>
                  <a:cubicBezTo>
                    <a:pt x="8129" y="715"/>
                    <a:pt x="9070" y="631"/>
                    <a:pt x="9844" y="108"/>
                  </a:cubicBezTo>
                  <a:cubicBezTo>
                    <a:pt x="9900" y="71"/>
                    <a:pt x="9856" y="0"/>
                    <a:pt x="9802"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4"/>
            <p:cNvSpPr/>
            <p:nvPr/>
          </p:nvSpPr>
          <p:spPr>
            <a:xfrm>
              <a:off x="1596395" y="3452204"/>
              <a:ext cx="32601" cy="130372"/>
            </a:xfrm>
            <a:custGeom>
              <a:rect b="b" l="l" r="r" t="t"/>
              <a:pathLst>
                <a:path extrusionOk="0" h="4271" w="1068">
                  <a:moveTo>
                    <a:pt x="211" y="0"/>
                  </a:moveTo>
                  <a:cubicBezTo>
                    <a:pt x="158" y="0"/>
                    <a:pt x="110" y="28"/>
                    <a:pt x="84" y="78"/>
                  </a:cubicBezTo>
                  <a:cubicBezTo>
                    <a:pt x="1" y="204"/>
                    <a:pt x="21" y="350"/>
                    <a:pt x="63" y="497"/>
                  </a:cubicBezTo>
                  <a:cubicBezTo>
                    <a:pt x="84" y="664"/>
                    <a:pt x="105" y="832"/>
                    <a:pt x="147" y="999"/>
                  </a:cubicBezTo>
                  <a:cubicBezTo>
                    <a:pt x="210" y="1355"/>
                    <a:pt x="273" y="1710"/>
                    <a:pt x="335" y="2066"/>
                  </a:cubicBezTo>
                  <a:cubicBezTo>
                    <a:pt x="419" y="2422"/>
                    <a:pt x="461" y="2757"/>
                    <a:pt x="503" y="3112"/>
                  </a:cubicBezTo>
                  <a:cubicBezTo>
                    <a:pt x="524" y="3280"/>
                    <a:pt x="524" y="3447"/>
                    <a:pt x="524" y="3614"/>
                  </a:cubicBezTo>
                  <a:cubicBezTo>
                    <a:pt x="524" y="3782"/>
                    <a:pt x="482" y="3970"/>
                    <a:pt x="545" y="4138"/>
                  </a:cubicBezTo>
                  <a:cubicBezTo>
                    <a:pt x="580" y="4221"/>
                    <a:pt x="657" y="4271"/>
                    <a:pt x="736" y="4271"/>
                  </a:cubicBezTo>
                  <a:cubicBezTo>
                    <a:pt x="795" y="4271"/>
                    <a:pt x="855" y="4242"/>
                    <a:pt x="900" y="4179"/>
                  </a:cubicBezTo>
                  <a:cubicBezTo>
                    <a:pt x="1068" y="3907"/>
                    <a:pt x="1005" y="3468"/>
                    <a:pt x="984" y="3133"/>
                  </a:cubicBezTo>
                  <a:cubicBezTo>
                    <a:pt x="963" y="2798"/>
                    <a:pt x="900" y="2443"/>
                    <a:pt x="817" y="2087"/>
                  </a:cubicBezTo>
                  <a:cubicBezTo>
                    <a:pt x="754" y="1752"/>
                    <a:pt x="649" y="1397"/>
                    <a:pt x="566" y="1041"/>
                  </a:cubicBezTo>
                  <a:cubicBezTo>
                    <a:pt x="524" y="874"/>
                    <a:pt x="503" y="706"/>
                    <a:pt x="461" y="539"/>
                  </a:cubicBezTo>
                  <a:cubicBezTo>
                    <a:pt x="440" y="371"/>
                    <a:pt x="440" y="183"/>
                    <a:pt x="314" y="37"/>
                  </a:cubicBezTo>
                  <a:cubicBezTo>
                    <a:pt x="281" y="12"/>
                    <a:pt x="245" y="0"/>
                    <a:pt x="211"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4"/>
            <p:cNvSpPr/>
            <p:nvPr/>
          </p:nvSpPr>
          <p:spPr>
            <a:xfrm>
              <a:off x="1366291" y="3132660"/>
              <a:ext cx="647191" cy="100122"/>
            </a:xfrm>
            <a:custGeom>
              <a:rect b="b" l="l" r="r" t="t"/>
              <a:pathLst>
                <a:path extrusionOk="0" h="3280" w="21202">
                  <a:moveTo>
                    <a:pt x="20332" y="0"/>
                  </a:moveTo>
                  <a:cubicBezTo>
                    <a:pt x="19980" y="0"/>
                    <a:pt x="19629" y="30"/>
                    <a:pt x="19277" y="43"/>
                  </a:cubicBezTo>
                  <a:cubicBezTo>
                    <a:pt x="18775" y="64"/>
                    <a:pt x="18251" y="64"/>
                    <a:pt x="17728" y="64"/>
                  </a:cubicBezTo>
                  <a:cubicBezTo>
                    <a:pt x="16808" y="85"/>
                    <a:pt x="15908" y="106"/>
                    <a:pt x="14987" y="168"/>
                  </a:cubicBezTo>
                  <a:cubicBezTo>
                    <a:pt x="13523" y="252"/>
                    <a:pt x="12037" y="357"/>
                    <a:pt x="10552" y="503"/>
                  </a:cubicBezTo>
                  <a:cubicBezTo>
                    <a:pt x="8355" y="754"/>
                    <a:pt x="6199" y="1173"/>
                    <a:pt x="4023" y="1633"/>
                  </a:cubicBezTo>
                  <a:cubicBezTo>
                    <a:pt x="3438" y="1758"/>
                    <a:pt x="2852" y="1884"/>
                    <a:pt x="2245" y="2010"/>
                  </a:cubicBezTo>
                  <a:cubicBezTo>
                    <a:pt x="1513" y="2156"/>
                    <a:pt x="404" y="2302"/>
                    <a:pt x="48" y="3077"/>
                  </a:cubicBezTo>
                  <a:cubicBezTo>
                    <a:pt x="0" y="3172"/>
                    <a:pt x="86" y="3280"/>
                    <a:pt x="184" y="3280"/>
                  </a:cubicBezTo>
                  <a:cubicBezTo>
                    <a:pt x="216" y="3280"/>
                    <a:pt x="248" y="3269"/>
                    <a:pt x="278" y="3244"/>
                  </a:cubicBezTo>
                  <a:cubicBezTo>
                    <a:pt x="613" y="2951"/>
                    <a:pt x="927" y="2721"/>
                    <a:pt x="1366" y="2575"/>
                  </a:cubicBezTo>
                  <a:cubicBezTo>
                    <a:pt x="1680" y="2449"/>
                    <a:pt x="2036" y="2386"/>
                    <a:pt x="2370" y="2302"/>
                  </a:cubicBezTo>
                  <a:cubicBezTo>
                    <a:pt x="2873" y="2177"/>
                    <a:pt x="3396" y="2051"/>
                    <a:pt x="3898" y="1947"/>
                  </a:cubicBezTo>
                  <a:cubicBezTo>
                    <a:pt x="4902" y="1717"/>
                    <a:pt x="5907" y="1507"/>
                    <a:pt x="6911" y="1319"/>
                  </a:cubicBezTo>
                  <a:cubicBezTo>
                    <a:pt x="9401" y="880"/>
                    <a:pt x="11933" y="608"/>
                    <a:pt x="14485" y="524"/>
                  </a:cubicBezTo>
                  <a:cubicBezTo>
                    <a:pt x="15469" y="482"/>
                    <a:pt x="16452" y="461"/>
                    <a:pt x="17456" y="440"/>
                  </a:cubicBezTo>
                  <a:cubicBezTo>
                    <a:pt x="18000" y="419"/>
                    <a:pt x="18544" y="398"/>
                    <a:pt x="19109" y="398"/>
                  </a:cubicBezTo>
                  <a:cubicBezTo>
                    <a:pt x="19487" y="411"/>
                    <a:pt x="19881" y="441"/>
                    <a:pt x="20272" y="441"/>
                  </a:cubicBezTo>
                  <a:cubicBezTo>
                    <a:pt x="20508" y="441"/>
                    <a:pt x="20743" y="430"/>
                    <a:pt x="20972" y="398"/>
                  </a:cubicBezTo>
                  <a:cubicBezTo>
                    <a:pt x="21202" y="357"/>
                    <a:pt x="21202" y="64"/>
                    <a:pt x="20972" y="43"/>
                  </a:cubicBezTo>
                  <a:cubicBezTo>
                    <a:pt x="20758" y="11"/>
                    <a:pt x="20545" y="0"/>
                    <a:pt x="20332"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4"/>
            <p:cNvSpPr/>
            <p:nvPr/>
          </p:nvSpPr>
          <p:spPr>
            <a:xfrm>
              <a:off x="1378593" y="3467802"/>
              <a:ext cx="263187" cy="112363"/>
            </a:xfrm>
            <a:custGeom>
              <a:rect b="b" l="l" r="r" t="t"/>
              <a:pathLst>
                <a:path extrusionOk="0" h="3681" w="8622">
                  <a:moveTo>
                    <a:pt x="205" y="1"/>
                  </a:moveTo>
                  <a:cubicBezTo>
                    <a:pt x="165" y="1"/>
                    <a:pt x="125" y="3"/>
                    <a:pt x="84" y="7"/>
                  </a:cubicBezTo>
                  <a:cubicBezTo>
                    <a:pt x="42" y="28"/>
                    <a:pt x="1" y="70"/>
                    <a:pt x="42" y="111"/>
                  </a:cubicBezTo>
                  <a:cubicBezTo>
                    <a:pt x="273" y="321"/>
                    <a:pt x="545" y="404"/>
                    <a:pt x="817" y="509"/>
                  </a:cubicBezTo>
                  <a:cubicBezTo>
                    <a:pt x="1193" y="635"/>
                    <a:pt x="1549" y="781"/>
                    <a:pt x="1905" y="907"/>
                  </a:cubicBezTo>
                  <a:cubicBezTo>
                    <a:pt x="2616" y="1158"/>
                    <a:pt x="3327" y="1388"/>
                    <a:pt x="4039" y="1597"/>
                  </a:cubicBezTo>
                  <a:cubicBezTo>
                    <a:pt x="4688" y="1785"/>
                    <a:pt x="5336" y="1974"/>
                    <a:pt x="5985" y="2225"/>
                  </a:cubicBezTo>
                  <a:cubicBezTo>
                    <a:pt x="6320" y="2350"/>
                    <a:pt x="6633" y="2518"/>
                    <a:pt x="6947" y="2706"/>
                  </a:cubicBezTo>
                  <a:cubicBezTo>
                    <a:pt x="7177" y="2852"/>
                    <a:pt x="7721" y="3145"/>
                    <a:pt x="7596" y="3480"/>
                  </a:cubicBezTo>
                  <a:cubicBezTo>
                    <a:pt x="7555" y="3602"/>
                    <a:pt x="7655" y="3680"/>
                    <a:pt x="7753" y="3680"/>
                  </a:cubicBezTo>
                  <a:cubicBezTo>
                    <a:pt x="7807" y="3680"/>
                    <a:pt x="7859" y="3657"/>
                    <a:pt x="7889" y="3606"/>
                  </a:cubicBezTo>
                  <a:cubicBezTo>
                    <a:pt x="8621" y="2580"/>
                    <a:pt x="5545" y="1743"/>
                    <a:pt x="4980" y="1534"/>
                  </a:cubicBezTo>
                  <a:cubicBezTo>
                    <a:pt x="4185" y="1241"/>
                    <a:pt x="3390" y="948"/>
                    <a:pt x="2574" y="676"/>
                  </a:cubicBezTo>
                  <a:cubicBezTo>
                    <a:pt x="2135" y="530"/>
                    <a:pt x="1716" y="404"/>
                    <a:pt x="1298" y="279"/>
                  </a:cubicBezTo>
                  <a:cubicBezTo>
                    <a:pt x="939" y="165"/>
                    <a:pt x="580" y="1"/>
                    <a:pt x="205"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4"/>
            <p:cNvSpPr/>
            <p:nvPr/>
          </p:nvSpPr>
          <p:spPr>
            <a:xfrm>
              <a:off x="1454786" y="3476838"/>
              <a:ext cx="163919" cy="66667"/>
            </a:xfrm>
            <a:custGeom>
              <a:rect b="b" l="l" r="r" t="t"/>
              <a:pathLst>
                <a:path extrusionOk="0" h="2184" w="5370">
                  <a:moveTo>
                    <a:pt x="83" y="1"/>
                  </a:moveTo>
                  <a:cubicBezTo>
                    <a:pt x="30" y="1"/>
                    <a:pt x="0" y="89"/>
                    <a:pt x="57" y="108"/>
                  </a:cubicBezTo>
                  <a:cubicBezTo>
                    <a:pt x="957" y="527"/>
                    <a:pt x="1920" y="715"/>
                    <a:pt x="2861" y="1008"/>
                  </a:cubicBezTo>
                  <a:cubicBezTo>
                    <a:pt x="3300" y="1155"/>
                    <a:pt x="3740" y="1301"/>
                    <a:pt x="4137" y="1510"/>
                  </a:cubicBezTo>
                  <a:cubicBezTo>
                    <a:pt x="4368" y="1615"/>
                    <a:pt x="4556" y="1719"/>
                    <a:pt x="4765" y="1866"/>
                  </a:cubicBezTo>
                  <a:cubicBezTo>
                    <a:pt x="4933" y="1971"/>
                    <a:pt x="5100" y="2138"/>
                    <a:pt x="5288" y="2180"/>
                  </a:cubicBezTo>
                  <a:cubicBezTo>
                    <a:pt x="5297" y="2183"/>
                    <a:pt x="5305" y="2184"/>
                    <a:pt x="5312" y="2184"/>
                  </a:cubicBezTo>
                  <a:cubicBezTo>
                    <a:pt x="5356" y="2184"/>
                    <a:pt x="5369" y="2132"/>
                    <a:pt x="5351" y="2096"/>
                  </a:cubicBezTo>
                  <a:cubicBezTo>
                    <a:pt x="5205" y="1761"/>
                    <a:pt x="4681" y="1489"/>
                    <a:pt x="4368" y="1322"/>
                  </a:cubicBezTo>
                  <a:cubicBezTo>
                    <a:pt x="3949" y="1113"/>
                    <a:pt x="3531" y="945"/>
                    <a:pt x="3091" y="799"/>
                  </a:cubicBezTo>
                  <a:cubicBezTo>
                    <a:pt x="2108" y="485"/>
                    <a:pt x="1103" y="297"/>
                    <a:pt x="99" y="4"/>
                  </a:cubicBezTo>
                  <a:cubicBezTo>
                    <a:pt x="93" y="2"/>
                    <a:pt x="88" y="1"/>
                    <a:pt x="83"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4"/>
            <p:cNvSpPr/>
            <p:nvPr/>
          </p:nvSpPr>
          <p:spPr>
            <a:xfrm>
              <a:off x="1502070" y="3474304"/>
              <a:ext cx="117979" cy="56319"/>
            </a:xfrm>
            <a:custGeom>
              <a:rect b="b" l="l" r="r" t="t"/>
              <a:pathLst>
                <a:path extrusionOk="0" h="1845" w="3865">
                  <a:moveTo>
                    <a:pt x="80" y="1"/>
                  </a:moveTo>
                  <a:cubicBezTo>
                    <a:pt x="12" y="1"/>
                    <a:pt x="0" y="109"/>
                    <a:pt x="78" y="129"/>
                  </a:cubicBezTo>
                  <a:cubicBezTo>
                    <a:pt x="789" y="317"/>
                    <a:pt x="1521" y="568"/>
                    <a:pt x="2212" y="840"/>
                  </a:cubicBezTo>
                  <a:cubicBezTo>
                    <a:pt x="2505" y="945"/>
                    <a:pt x="2798" y="1070"/>
                    <a:pt x="3070" y="1258"/>
                  </a:cubicBezTo>
                  <a:cubicBezTo>
                    <a:pt x="3195" y="1342"/>
                    <a:pt x="3321" y="1426"/>
                    <a:pt x="3446" y="1530"/>
                  </a:cubicBezTo>
                  <a:cubicBezTo>
                    <a:pt x="3551" y="1635"/>
                    <a:pt x="3635" y="1782"/>
                    <a:pt x="3760" y="1844"/>
                  </a:cubicBezTo>
                  <a:cubicBezTo>
                    <a:pt x="3802" y="1844"/>
                    <a:pt x="3865" y="1823"/>
                    <a:pt x="3844" y="1782"/>
                  </a:cubicBezTo>
                  <a:cubicBezTo>
                    <a:pt x="3823" y="1530"/>
                    <a:pt x="3509" y="1300"/>
                    <a:pt x="3321" y="1154"/>
                  </a:cubicBezTo>
                  <a:cubicBezTo>
                    <a:pt x="3049" y="966"/>
                    <a:pt x="2735" y="819"/>
                    <a:pt x="2442" y="714"/>
                  </a:cubicBezTo>
                  <a:cubicBezTo>
                    <a:pt x="1668" y="422"/>
                    <a:pt x="894" y="191"/>
                    <a:pt x="98" y="3"/>
                  </a:cubicBezTo>
                  <a:cubicBezTo>
                    <a:pt x="92" y="1"/>
                    <a:pt x="86" y="1"/>
                    <a:pt x="80"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4"/>
            <p:cNvSpPr/>
            <p:nvPr/>
          </p:nvSpPr>
          <p:spPr>
            <a:xfrm>
              <a:off x="1530154" y="3466673"/>
              <a:ext cx="81593" cy="40965"/>
            </a:xfrm>
            <a:custGeom>
              <a:rect b="b" l="l" r="r" t="t"/>
              <a:pathLst>
                <a:path extrusionOk="0" h="1342" w="2673">
                  <a:moveTo>
                    <a:pt x="103" y="0"/>
                  </a:moveTo>
                  <a:cubicBezTo>
                    <a:pt x="13" y="0"/>
                    <a:pt x="1" y="150"/>
                    <a:pt x="99" y="169"/>
                  </a:cubicBezTo>
                  <a:cubicBezTo>
                    <a:pt x="559" y="232"/>
                    <a:pt x="999" y="400"/>
                    <a:pt x="1417" y="609"/>
                  </a:cubicBezTo>
                  <a:cubicBezTo>
                    <a:pt x="1627" y="713"/>
                    <a:pt x="1815" y="839"/>
                    <a:pt x="2003" y="964"/>
                  </a:cubicBezTo>
                  <a:cubicBezTo>
                    <a:pt x="2087" y="1027"/>
                    <a:pt x="2191" y="1111"/>
                    <a:pt x="2275" y="1195"/>
                  </a:cubicBezTo>
                  <a:cubicBezTo>
                    <a:pt x="2359" y="1257"/>
                    <a:pt x="2464" y="1341"/>
                    <a:pt x="2568" y="1341"/>
                  </a:cubicBezTo>
                  <a:cubicBezTo>
                    <a:pt x="2610" y="1341"/>
                    <a:pt x="2673" y="1299"/>
                    <a:pt x="2652" y="1236"/>
                  </a:cubicBezTo>
                  <a:cubicBezTo>
                    <a:pt x="2631" y="1027"/>
                    <a:pt x="2359" y="860"/>
                    <a:pt x="2191" y="755"/>
                  </a:cubicBezTo>
                  <a:cubicBezTo>
                    <a:pt x="1982" y="609"/>
                    <a:pt x="1773" y="483"/>
                    <a:pt x="1543" y="379"/>
                  </a:cubicBezTo>
                  <a:cubicBezTo>
                    <a:pt x="1083" y="169"/>
                    <a:pt x="601" y="44"/>
                    <a:pt x="120" y="2"/>
                  </a:cubicBezTo>
                  <a:cubicBezTo>
                    <a:pt x="114" y="1"/>
                    <a:pt x="108" y="0"/>
                    <a:pt x="103"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4"/>
            <p:cNvSpPr/>
            <p:nvPr/>
          </p:nvSpPr>
          <p:spPr>
            <a:xfrm>
              <a:off x="1557627" y="3459011"/>
              <a:ext cx="47100" cy="22497"/>
            </a:xfrm>
            <a:custGeom>
              <a:rect b="b" l="l" r="r" t="t"/>
              <a:pathLst>
                <a:path extrusionOk="0" h="737" w="1543">
                  <a:moveTo>
                    <a:pt x="147" y="1"/>
                  </a:moveTo>
                  <a:cubicBezTo>
                    <a:pt x="33" y="1"/>
                    <a:pt x="0" y="233"/>
                    <a:pt x="141" y="253"/>
                  </a:cubicBezTo>
                  <a:cubicBezTo>
                    <a:pt x="350" y="295"/>
                    <a:pt x="580" y="358"/>
                    <a:pt x="768" y="462"/>
                  </a:cubicBezTo>
                  <a:cubicBezTo>
                    <a:pt x="873" y="504"/>
                    <a:pt x="978" y="546"/>
                    <a:pt x="1082" y="609"/>
                  </a:cubicBezTo>
                  <a:cubicBezTo>
                    <a:pt x="1124" y="630"/>
                    <a:pt x="1166" y="671"/>
                    <a:pt x="1229" y="692"/>
                  </a:cubicBezTo>
                  <a:cubicBezTo>
                    <a:pt x="1280" y="718"/>
                    <a:pt x="1324" y="736"/>
                    <a:pt x="1370" y="736"/>
                  </a:cubicBezTo>
                  <a:cubicBezTo>
                    <a:pt x="1398" y="736"/>
                    <a:pt x="1427" y="729"/>
                    <a:pt x="1459" y="713"/>
                  </a:cubicBezTo>
                  <a:cubicBezTo>
                    <a:pt x="1501" y="692"/>
                    <a:pt x="1543" y="630"/>
                    <a:pt x="1543" y="588"/>
                  </a:cubicBezTo>
                  <a:cubicBezTo>
                    <a:pt x="1522" y="420"/>
                    <a:pt x="1354" y="358"/>
                    <a:pt x="1229" y="295"/>
                  </a:cubicBezTo>
                  <a:cubicBezTo>
                    <a:pt x="1124" y="253"/>
                    <a:pt x="999" y="211"/>
                    <a:pt x="894" y="169"/>
                  </a:cubicBezTo>
                  <a:cubicBezTo>
                    <a:pt x="643" y="86"/>
                    <a:pt x="413" y="23"/>
                    <a:pt x="162" y="2"/>
                  </a:cubicBezTo>
                  <a:cubicBezTo>
                    <a:pt x="157" y="1"/>
                    <a:pt x="152" y="1"/>
                    <a:pt x="147"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4"/>
            <p:cNvSpPr/>
            <p:nvPr/>
          </p:nvSpPr>
          <p:spPr>
            <a:xfrm>
              <a:off x="1944481" y="3216331"/>
              <a:ext cx="656623" cy="271215"/>
            </a:xfrm>
            <a:custGeom>
              <a:rect b="b" l="l" r="r" t="t"/>
              <a:pathLst>
                <a:path extrusionOk="0" h="8885" w="21511">
                  <a:moveTo>
                    <a:pt x="20578" y="1"/>
                  </a:moveTo>
                  <a:cubicBezTo>
                    <a:pt x="20496" y="1"/>
                    <a:pt x="20437" y="141"/>
                    <a:pt x="20506" y="210"/>
                  </a:cubicBezTo>
                  <a:cubicBezTo>
                    <a:pt x="20820" y="566"/>
                    <a:pt x="20653" y="1110"/>
                    <a:pt x="20569" y="1528"/>
                  </a:cubicBezTo>
                  <a:cubicBezTo>
                    <a:pt x="20464" y="2010"/>
                    <a:pt x="20381" y="2512"/>
                    <a:pt x="20318" y="2993"/>
                  </a:cubicBezTo>
                  <a:cubicBezTo>
                    <a:pt x="20276" y="3516"/>
                    <a:pt x="20276" y="4039"/>
                    <a:pt x="20339" y="4541"/>
                  </a:cubicBezTo>
                  <a:cubicBezTo>
                    <a:pt x="20422" y="5043"/>
                    <a:pt x="20590" y="5525"/>
                    <a:pt x="20736" y="6006"/>
                  </a:cubicBezTo>
                  <a:cubicBezTo>
                    <a:pt x="21029" y="6864"/>
                    <a:pt x="21197" y="8098"/>
                    <a:pt x="20067" y="8391"/>
                  </a:cubicBezTo>
                  <a:cubicBezTo>
                    <a:pt x="19812" y="8460"/>
                    <a:pt x="19547" y="8486"/>
                    <a:pt x="19277" y="8486"/>
                  </a:cubicBezTo>
                  <a:cubicBezTo>
                    <a:pt x="18727" y="8486"/>
                    <a:pt x="18159" y="8378"/>
                    <a:pt x="17640" y="8308"/>
                  </a:cubicBezTo>
                  <a:cubicBezTo>
                    <a:pt x="14145" y="7889"/>
                    <a:pt x="10693" y="7094"/>
                    <a:pt x="7220" y="6613"/>
                  </a:cubicBezTo>
                  <a:cubicBezTo>
                    <a:pt x="6132" y="6466"/>
                    <a:pt x="5044" y="6341"/>
                    <a:pt x="3956" y="6257"/>
                  </a:cubicBezTo>
                  <a:cubicBezTo>
                    <a:pt x="3040" y="6193"/>
                    <a:pt x="2088" y="6104"/>
                    <a:pt x="1145" y="6104"/>
                  </a:cubicBezTo>
                  <a:cubicBezTo>
                    <a:pt x="860" y="6104"/>
                    <a:pt x="576" y="6112"/>
                    <a:pt x="294" y="6132"/>
                  </a:cubicBezTo>
                  <a:cubicBezTo>
                    <a:pt x="1" y="6152"/>
                    <a:pt x="1" y="6550"/>
                    <a:pt x="294" y="6571"/>
                  </a:cubicBezTo>
                  <a:cubicBezTo>
                    <a:pt x="1424" y="6655"/>
                    <a:pt x="2575" y="6634"/>
                    <a:pt x="3725" y="6696"/>
                  </a:cubicBezTo>
                  <a:cubicBezTo>
                    <a:pt x="4792" y="6780"/>
                    <a:pt x="5860" y="6885"/>
                    <a:pt x="6927" y="7010"/>
                  </a:cubicBezTo>
                  <a:cubicBezTo>
                    <a:pt x="8914" y="7261"/>
                    <a:pt x="10902" y="7617"/>
                    <a:pt x="12869" y="7952"/>
                  </a:cubicBezTo>
                  <a:cubicBezTo>
                    <a:pt x="14585" y="8266"/>
                    <a:pt x="16300" y="8559"/>
                    <a:pt x="18037" y="8768"/>
                  </a:cubicBezTo>
                  <a:cubicBezTo>
                    <a:pt x="18461" y="8814"/>
                    <a:pt x="18921" y="8884"/>
                    <a:pt x="19379" y="8884"/>
                  </a:cubicBezTo>
                  <a:cubicBezTo>
                    <a:pt x="19758" y="8884"/>
                    <a:pt x="20134" y="8836"/>
                    <a:pt x="20485" y="8684"/>
                  </a:cubicBezTo>
                  <a:cubicBezTo>
                    <a:pt x="21322" y="8328"/>
                    <a:pt x="21510" y="7387"/>
                    <a:pt x="21322" y="6550"/>
                  </a:cubicBezTo>
                  <a:cubicBezTo>
                    <a:pt x="21176" y="5964"/>
                    <a:pt x="20883" y="5399"/>
                    <a:pt x="20757" y="4813"/>
                  </a:cubicBezTo>
                  <a:cubicBezTo>
                    <a:pt x="20632" y="4186"/>
                    <a:pt x="20632" y="3516"/>
                    <a:pt x="20694" y="2888"/>
                  </a:cubicBezTo>
                  <a:cubicBezTo>
                    <a:pt x="20757" y="2261"/>
                    <a:pt x="20904" y="1675"/>
                    <a:pt x="20966" y="1068"/>
                  </a:cubicBezTo>
                  <a:cubicBezTo>
                    <a:pt x="21029" y="670"/>
                    <a:pt x="20987" y="273"/>
                    <a:pt x="20632" y="22"/>
                  </a:cubicBezTo>
                  <a:cubicBezTo>
                    <a:pt x="20613" y="7"/>
                    <a:pt x="20595" y="1"/>
                    <a:pt x="20578"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4"/>
            <p:cNvSpPr/>
            <p:nvPr/>
          </p:nvSpPr>
          <p:spPr>
            <a:xfrm>
              <a:off x="2321901" y="3386787"/>
              <a:ext cx="557325" cy="271001"/>
            </a:xfrm>
            <a:custGeom>
              <a:rect b="b" l="l" r="r" t="t"/>
              <a:pathLst>
                <a:path extrusionOk="0" h="8878" w="18258">
                  <a:moveTo>
                    <a:pt x="8457" y="0"/>
                  </a:moveTo>
                  <a:cubicBezTo>
                    <a:pt x="8402" y="0"/>
                    <a:pt x="8358" y="71"/>
                    <a:pt x="8414" y="108"/>
                  </a:cubicBezTo>
                  <a:cubicBezTo>
                    <a:pt x="9188" y="631"/>
                    <a:pt x="10088" y="715"/>
                    <a:pt x="10988" y="715"/>
                  </a:cubicBezTo>
                  <a:cubicBezTo>
                    <a:pt x="11092" y="720"/>
                    <a:pt x="11196" y="721"/>
                    <a:pt x="11301" y="721"/>
                  </a:cubicBezTo>
                  <a:cubicBezTo>
                    <a:pt x="11487" y="721"/>
                    <a:pt x="11673" y="716"/>
                    <a:pt x="11859" y="716"/>
                  </a:cubicBezTo>
                  <a:cubicBezTo>
                    <a:pt x="12029" y="716"/>
                    <a:pt x="12199" y="720"/>
                    <a:pt x="12369" y="736"/>
                  </a:cubicBezTo>
                  <a:cubicBezTo>
                    <a:pt x="12913" y="778"/>
                    <a:pt x="13394" y="924"/>
                    <a:pt x="13896" y="1112"/>
                  </a:cubicBezTo>
                  <a:cubicBezTo>
                    <a:pt x="14733" y="1468"/>
                    <a:pt x="15549" y="1887"/>
                    <a:pt x="16260" y="2452"/>
                  </a:cubicBezTo>
                  <a:cubicBezTo>
                    <a:pt x="16839" y="2914"/>
                    <a:pt x="17286" y="3429"/>
                    <a:pt x="17624" y="4036"/>
                  </a:cubicBezTo>
                  <a:lnTo>
                    <a:pt x="17624" y="4036"/>
                  </a:lnTo>
                  <a:cubicBezTo>
                    <a:pt x="16366" y="3509"/>
                    <a:pt x="15017" y="3246"/>
                    <a:pt x="13669" y="3246"/>
                  </a:cubicBezTo>
                  <a:cubicBezTo>
                    <a:pt x="12296" y="3246"/>
                    <a:pt x="10923" y="3519"/>
                    <a:pt x="9649" y="4063"/>
                  </a:cubicBezTo>
                  <a:cubicBezTo>
                    <a:pt x="9460" y="4146"/>
                    <a:pt x="9565" y="4439"/>
                    <a:pt x="9753" y="4439"/>
                  </a:cubicBezTo>
                  <a:cubicBezTo>
                    <a:pt x="11176" y="4502"/>
                    <a:pt x="12620" y="5046"/>
                    <a:pt x="13791" y="5841"/>
                  </a:cubicBezTo>
                  <a:cubicBezTo>
                    <a:pt x="14705" y="6450"/>
                    <a:pt x="15519" y="7181"/>
                    <a:pt x="16297" y="7945"/>
                  </a:cubicBezTo>
                  <a:lnTo>
                    <a:pt x="16297" y="7945"/>
                  </a:lnTo>
                  <a:cubicBezTo>
                    <a:pt x="14435" y="7169"/>
                    <a:pt x="12429" y="7024"/>
                    <a:pt x="10396" y="7024"/>
                  </a:cubicBezTo>
                  <a:cubicBezTo>
                    <a:pt x="9178" y="7024"/>
                    <a:pt x="7949" y="7076"/>
                    <a:pt x="6736" y="7076"/>
                  </a:cubicBezTo>
                  <a:cubicBezTo>
                    <a:pt x="5912" y="7076"/>
                    <a:pt x="5094" y="7052"/>
                    <a:pt x="4292" y="6971"/>
                  </a:cubicBezTo>
                  <a:cubicBezTo>
                    <a:pt x="3016" y="6846"/>
                    <a:pt x="1677" y="6574"/>
                    <a:pt x="526" y="5967"/>
                  </a:cubicBezTo>
                  <a:cubicBezTo>
                    <a:pt x="484" y="5947"/>
                    <a:pt x="443" y="5938"/>
                    <a:pt x="404" y="5938"/>
                  </a:cubicBezTo>
                  <a:cubicBezTo>
                    <a:pt x="154" y="5938"/>
                    <a:pt x="0" y="6300"/>
                    <a:pt x="254" y="6427"/>
                  </a:cubicBezTo>
                  <a:cubicBezTo>
                    <a:pt x="2173" y="7347"/>
                    <a:pt x="4275" y="7645"/>
                    <a:pt x="6390" y="7645"/>
                  </a:cubicBezTo>
                  <a:cubicBezTo>
                    <a:pt x="6534" y="7645"/>
                    <a:pt x="6679" y="7643"/>
                    <a:pt x="6824" y="7641"/>
                  </a:cubicBezTo>
                  <a:cubicBezTo>
                    <a:pt x="8119" y="7617"/>
                    <a:pt x="9421" y="7538"/>
                    <a:pt x="10723" y="7538"/>
                  </a:cubicBezTo>
                  <a:cubicBezTo>
                    <a:pt x="11691" y="7538"/>
                    <a:pt x="12660" y="7581"/>
                    <a:pt x="13624" y="7724"/>
                  </a:cubicBezTo>
                  <a:cubicBezTo>
                    <a:pt x="14859" y="7892"/>
                    <a:pt x="16093" y="8226"/>
                    <a:pt x="17202" y="8854"/>
                  </a:cubicBezTo>
                  <a:cubicBezTo>
                    <a:pt x="17234" y="8870"/>
                    <a:pt x="17267" y="8877"/>
                    <a:pt x="17299" y="8877"/>
                  </a:cubicBezTo>
                  <a:cubicBezTo>
                    <a:pt x="17472" y="8877"/>
                    <a:pt x="17612" y="8661"/>
                    <a:pt x="17453" y="8519"/>
                  </a:cubicBezTo>
                  <a:cubicBezTo>
                    <a:pt x="15514" y="6656"/>
                    <a:pt x="13333" y="4586"/>
                    <a:pt x="10597" y="4129"/>
                  </a:cubicBezTo>
                  <a:lnTo>
                    <a:pt x="10597" y="4129"/>
                  </a:lnTo>
                  <a:cubicBezTo>
                    <a:pt x="11594" y="3797"/>
                    <a:pt x="12640" y="3631"/>
                    <a:pt x="13686" y="3631"/>
                  </a:cubicBezTo>
                  <a:cubicBezTo>
                    <a:pt x="15150" y="3631"/>
                    <a:pt x="16612" y="3956"/>
                    <a:pt x="17934" y="4607"/>
                  </a:cubicBezTo>
                  <a:cubicBezTo>
                    <a:pt x="17969" y="4622"/>
                    <a:pt x="18001" y="4629"/>
                    <a:pt x="18032" y="4629"/>
                  </a:cubicBezTo>
                  <a:cubicBezTo>
                    <a:pt x="18169" y="4629"/>
                    <a:pt x="18258" y="4489"/>
                    <a:pt x="18206" y="4335"/>
                  </a:cubicBezTo>
                  <a:cubicBezTo>
                    <a:pt x="17474" y="2724"/>
                    <a:pt x="15863" y="1636"/>
                    <a:pt x="14273" y="966"/>
                  </a:cubicBezTo>
                  <a:cubicBezTo>
                    <a:pt x="13394" y="589"/>
                    <a:pt x="12536" y="401"/>
                    <a:pt x="11574" y="401"/>
                  </a:cubicBezTo>
                  <a:cubicBezTo>
                    <a:pt x="11253" y="401"/>
                    <a:pt x="10932" y="410"/>
                    <a:pt x="10611" y="410"/>
                  </a:cubicBezTo>
                  <a:cubicBezTo>
                    <a:pt x="10451" y="410"/>
                    <a:pt x="10290" y="408"/>
                    <a:pt x="10130" y="401"/>
                  </a:cubicBezTo>
                  <a:cubicBezTo>
                    <a:pt x="9565" y="380"/>
                    <a:pt x="9021" y="234"/>
                    <a:pt x="8477" y="4"/>
                  </a:cubicBezTo>
                  <a:cubicBezTo>
                    <a:pt x="8470" y="1"/>
                    <a:pt x="8463" y="0"/>
                    <a:pt x="8457"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4"/>
            <p:cNvSpPr/>
            <p:nvPr/>
          </p:nvSpPr>
          <p:spPr>
            <a:xfrm>
              <a:off x="2322604" y="3452204"/>
              <a:ext cx="32601" cy="130372"/>
            </a:xfrm>
            <a:custGeom>
              <a:rect b="b" l="l" r="r" t="t"/>
              <a:pathLst>
                <a:path extrusionOk="0" h="4271" w="1068">
                  <a:moveTo>
                    <a:pt x="858" y="0"/>
                  </a:moveTo>
                  <a:cubicBezTo>
                    <a:pt x="823" y="0"/>
                    <a:pt x="787" y="12"/>
                    <a:pt x="754" y="37"/>
                  </a:cubicBezTo>
                  <a:cubicBezTo>
                    <a:pt x="628" y="183"/>
                    <a:pt x="628" y="371"/>
                    <a:pt x="608" y="539"/>
                  </a:cubicBezTo>
                  <a:cubicBezTo>
                    <a:pt x="566" y="706"/>
                    <a:pt x="545" y="874"/>
                    <a:pt x="503" y="1041"/>
                  </a:cubicBezTo>
                  <a:cubicBezTo>
                    <a:pt x="419" y="1397"/>
                    <a:pt x="315" y="1752"/>
                    <a:pt x="252" y="2087"/>
                  </a:cubicBezTo>
                  <a:cubicBezTo>
                    <a:pt x="168" y="2443"/>
                    <a:pt x="105" y="2798"/>
                    <a:pt x="84" y="3133"/>
                  </a:cubicBezTo>
                  <a:cubicBezTo>
                    <a:pt x="63" y="3468"/>
                    <a:pt x="1" y="3907"/>
                    <a:pt x="168" y="4179"/>
                  </a:cubicBezTo>
                  <a:cubicBezTo>
                    <a:pt x="213" y="4242"/>
                    <a:pt x="274" y="4271"/>
                    <a:pt x="333" y="4271"/>
                  </a:cubicBezTo>
                  <a:cubicBezTo>
                    <a:pt x="411" y="4271"/>
                    <a:pt x="488" y="4221"/>
                    <a:pt x="524" y="4138"/>
                  </a:cubicBezTo>
                  <a:cubicBezTo>
                    <a:pt x="566" y="3991"/>
                    <a:pt x="545" y="3824"/>
                    <a:pt x="545" y="3656"/>
                  </a:cubicBezTo>
                  <a:cubicBezTo>
                    <a:pt x="545" y="3489"/>
                    <a:pt x="545" y="3322"/>
                    <a:pt x="566" y="3133"/>
                  </a:cubicBezTo>
                  <a:cubicBezTo>
                    <a:pt x="608" y="2778"/>
                    <a:pt x="649" y="2422"/>
                    <a:pt x="712" y="2066"/>
                  </a:cubicBezTo>
                  <a:cubicBezTo>
                    <a:pt x="796" y="1731"/>
                    <a:pt x="859" y="1397"/>
                    <a:pt x="921" y="1041"/>
                  </a:cubicBezTo>
                  <a:cubicBezTo>
                    <a:pt x="942" y="874"/>
                    <a:pt x="984" y="706"/>
                    <a:pt x="1005" y="539"/>
                  </a:cubicBezTo>
                  <a:cubicBezTo>
                    <a:pt x="1026" y="371"/>
                    <a:pt x="1068" y="225"/>
                    <a:pt x="984" y="78"/>
                  </a:cubicBezTo>
                  <a:cubicBezTo>
                    <a:pt x="959" y="28"/>
                    <a:pt x="910" y="0"/>
                    <a:pt x="858"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4"/>
            <p:cNvSpPr/>
            <p:nvPr/>
          </p:nvSpPr>
          <p:spPr>
            <a:xfrm>
              <a:off x="1938101" y="3132660"/>
              <a:ext cx="647191" cy="100214"/>
            </a:xfrm>
            <a:custGeom>
              <a:rect b="b" l="l" r="r" t="t"/>
              <a:pathLst>
                <a:path extrusionOk="0" h="3283" w="21202">
                  <a:moveTo>
                    <a:pt x="954" y="0"/>
                  </a:moveTo>
                  <a:cubicBezTo>
                    <a:pt x="710" y="0"/>
                    <a:pt x="468" y="11"/>
                    <a:pt x="231" y="43"/>
                  </a:cubicBezTo>
                  <a:cubicBezTo>
                    <a:pt x="1" y="64"/>
                    <a:pt x="1" y="378"/>
                    <a:pt x="231" y="398"/>
                  </a:cubicBezTo>
                  <a:cubicBezTo>
                    <a:pt x="464" y="425"/>
                    <a:pt x="697" y="433"/>
                    <a:pt x="930" y="433"/>
                  </a:cubicBezTo>
                  <a:cubicBezTo>
                    <a:pt x="1241" y="433"/>
                    <a:pt x="1552" y="419"/>
                    <a:pt x="1863" y="419"/>
                  </a:cubicBezTo>
                  <a:cubicBezTo>
                    <a:pt x="2030" y="412"/>
                    <a:pt x="2198" y="410"/>
                    <a:pt x="2365" y="410"/>
                  </a:cubicBezTo>
                  <a:cubicBezTo>
                    <a:pt x="2700" y="410"/>
                    <a:pt x="3035" y="419"/>
                    <a:pt x="3369" y="419"/>
                  </a:cubicBezTo>
                  <a:cubicBezTo>
                    <a:pt x="4269" y="440"/>
                    <a:pt x="5169" y="461"/>
                    <a:pt x="6069" y="482"/>
                  </a:cubicBezTo>
                  <a:cubicBezTo>
                    <a:pt x="7533" y="524"/>
                    <a:pt x="8977" y="629"/>
                    <a:pt x="10442" y="775"/>
                  </a:cubicBezTo>
                  <a:cubicBezTo>
                    <a:pt x="12618" y="1005"/>
                    <a:pt x="14773" y="1382"/>
                    <a:pt x="16907" y="1842"/>
                  </a:cubicBezTo>
                  <a:cubicBezTo>
                    <a:pt x="17472" y="1989"/>
                    <a:pt x="18058" y="2114"/>
                    <a:pt x="18623" y="2261"/>
                  </a:cubicBezTo>
                  <a:cubicBezTo>
                    <a:pt x="18978" y="2323"/>
                    <a:pt x="19313" y="2407"/>
                    <a:pt x="19669" y="2512"/>
                  </a:cubicBezTo>
                  <a:cubicBezTo>
                    <a:pt x="20150" y="2658"/>
                    <a:pt x="20548" y="2888"/>
                    <a:pt x="20924" y="3244"/>
                  </a:cubicBezTo>
                  <a:cubicBezTo>
                    <a:pt x="20957" y="3271"/>
                    <a:pt x="20992" y="3283"/>
                    <a:pt x="21025" y="3283"/>
                  </a:cubicBezTo>
                  <a:cubicBezTo>
                    <a:pt x="21121" y="3283"/>
                    <a:pt x="21201" y="3185"/>
                    <a:pt x="21154" y="3077"/>
                  </a:cubicBezTo>
                  <a:cubicBezTo>
                    <a:pt x="20820" y="2365"/>
                    <a:pt x="19857" y="2198"/>
                    <a:pt x="19167" y="2051"/>
                  </a:cubicBezTo>
                  <a:cubicBezTo>
                    <a:pt x="18644" y="1947"/>
                    <a:pt x="18100" y="1821"/>
                    <a:pt x="17577" y="1717"/>
                  </a:cubicBezTo>
                  <a:cubicBezTo>
                    <a:pt x="16551" y="1486"/>
                    <a:pt x="15526" y="1256"/>
                    <a:pt x="14501" y="1068"/>
                  </a:cubicBezTo>
                  <a:cubicBezTo>
                    <a:pt x="11969" y="608"/>
                    <a:pt x="9416" y="378"/>
                    <a:pt x="6864" y="210"/>
                  </a:cubicBezTo>
                  <a:cubicBezTo>
                    <a:pt x="5859" y="147"/>
                    <a:pt x="4855" y="106"/>
                    <a:pt x="3851" y="85"/>
                  </a:cubicBezTo>
                  <a:cubicBezTo>
                    <a:pt x="3286" y="64"/>
                    <a:pt x="2721" y="64"/>
                    <a:pt x="2156" y="43"/>
                  </a:cubicBezTo>
                  <a:cubicBezTo>
                    <a:pt x="1765" y="30"/>
                    <a:pt x="1358" y="0"/>
                    <a:pt x="954"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4"/>
            <p:cNvSpPr/>
            <p:nvPr/>
          </p:nvSpPr>
          <p:spPr>
            <a:xfrm>
              <a:off x="2309844" y="3467802"/>
              <a:ext cx="263156" cy="112363"/>
            </a:xfrm>
            <a:custGeom>
              <a:rect b="b" l="l" r="r" t="t"/>
              <a:pathLst>
                <a:path extrusionOk="0" h="3681" w="8621">
                  <a:moveTo>
                    <a:pt x="8410" y="0"/>
                  </a:moveTo>
                  <a:cubicBezTo>
                    <a:pt x="8059" y="0"/>
                    <a:pt x="7723" y="146"/>
                    <a:pt x="7386" y="258"/>
                  </a:cubicBezTo>
                  <a:cubicBezTo>
                    <a:pt x="6968" y="383"/>
                    <a:pt x="6528" y="509"/>
                    <a:pt x="6110" y="655"/>
                  </a:cubicBezTo>
                  <a:cubicBezTo>
                    <a:pt x="5273" y="927"/>
                    <a:pt x="4457" y="1241"/>
                    <a:pt x="3641" y="1534"/>
                  </a:cubicBezTo>
                  <a:cubicBezTo>
                    <a:pt x="3076" y="1743"/>
                    <a:pt x="0" y="2580"/>
                    <a:pt x="733" y="3606"/>
                  </a:cubicBezTo>
                  <a:cubicBezTo>
                    <a:pt x="762" y="3657"/>
                    <a:pt x="815" y="3680"/>
                    <a:pt x="868" y="3680"/>
                  </a:cubicBezTo>
                  <a:cubicBezTo>
                    <a:pt x="966" y="3680"/>
                    <a:pt x="1066" y="3602"/>
                    <a:pt x="1026" y="3480"/>
                  </a:cubicBezTo>
                  <a:cubicBezTo>
                    <a:pt x="900" y="3166"/>
                    <a:pt x="1423" y="2894"/>
                    <a:pt x="1632" y="2748"/>
                  </a:cubicBezTo>
                  <a:cubicBezTo>
                    <a:pt x="1925" y="2539"/>
                    <a:pt x="2239" y="2392"/>
                    <a:pt x="2595" y="2246"/>
                  </a:cubicBezTo>
                  <a:cubicBezTo>
                    <a:pt x="3243" y="1995"/>
                    <a:pt x="3913" y="1806"/>
                    <a:pt x="4583" y="1597"/>
                  </a:cubicBezTo>
                  <a:cubicBezTo>
                    <a:pt x="5273" y="1409"/>
                    <a:pt x="5963" y="1158"/>
                    <a:pt x="6654" y="927"/>
                  </a:cubicBezTo>
                  <a:cubicBezTo>
                    <a:pt x="7010" y="802"/>
                    <a:pt x="7386" y="676"/>
                    <a:pt x="7742" y="530"/>
                  </a:cubicBezTo>
                  <a:cubicBezTo>
                    <a:pt x="8035" y="425"/>
                    <a:pt x="8349" y="342"/>
                    <a:pt x="8579" y="111"/>
                  </a:cubicBezTo>
                  <a:cubicBezTo>
                    <a:pt x="8621" y="70"/>
                    <a:pt x="8579" y="28"/>
                    <a:pt x="8537" y="7"/>
                  </a:cubicBezTo>
                  <a:cubicBezTo>
                    <a:pt x="8495" y="2"/>
                    <a:pt x="8452" y="0"/>
                    <a:pt x="8410"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4"/>
            <p:cNvSpPr/>
            <p:nvPr/>
          </p:nvSpPr>
          <p:spPr>
            <a:xfrm>
              <a:off x="2332921" y="3476838"/>
              <a:ext cx="163919" cy="66667"/>
            </a:xfrm>
            <a:custGeom>
              <a:rect b="b" l="l" r="r" t="t"/>
              <a:pathLst>
                <a:path extrusionOk="0" h="2184" w="5370">
                  <a:moveTo>
                    <a:pt x="5287" y="1"/>
                  </a:moveTo>
                  <a:cubicBezTo>
                    <a:pt x="5281" y="1"/>
                    <a:pt x="5276" y="2"/>
                    <a:pt x="5270" y="4"/>
                  </a:cubicBezTo>
                  <a:cubicBezTo>
                    <a:pt x="4266" y="297"/>
                    <a:pt x="3262" y="485"/>
                    <a:pt x="2278" y="799"/>
                  </a:cubicBezTo>
                  <a:cubicBezTo>
                    <a:pt x="1839" y="945"/>
                    <a:pt x="1420" y="1113"/>
                    <a:pt x="1023" y="1322"/>
                  </a:cubicBezTo>
                  <a:cubicBezTo>
                    <a:pt x="688" y="1489"/>
                    <a:pt x="165" y="1740"/>
                    <a:pt x="18" y="2096"/>
                  </a:cubicBezTo>
                  <a:cubicBezTo>
                    <a:pt x="0" y="2132"/>
                    <a:pt x="13" y="2184"/>
                    <a:pt x="58" y="2184"/>
                  </a:cubicBezTo>
                  <a:cubicBezTo>
                    <a:pt x="65" y="2184"/>
                    <a:pt x="73" y="2183"/>
                    <a:pt x="81" y="2180"/>
                  </a:cubicBezTo>
                  <a:cubicBezTo>
                    <a:pt x="270" y="2117"/>
                    <a:pt x="437" y="1971"/>
                    <a:pt x="604" y="1845"/>
                  </a:cubicBezTo>
                  <a:cubicBezTo>
                    <a:pt x="814" y="1719"/>
                    <a:pt x="1023" y="1615"/>
                    <a:pt x="1232" y="1510"/>
                  </a:cubicBezTo>
                  <a:cubicBezTo>
                    <a:pt x="1630" y="1301"/>
                    <a:pt x="2069" y="1155"/>
                    <a:pt x="2508" y="1008"/>
                  </a:cubicBezTo>
                  <a:cubicBezTo>
                    <a:pt x="3450" y="715"/>
                    <a:pt x="4412" y="527"/>
                    <a:pt x="5312" y="108"/>
                  </a:cubicBezTo>
                  <a:cubicBezTo>
                    <a:pt x="5369" y="89"/>
                    <a:pt x="5340" y="1"/>
                    <a:pt x="5287"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4"/>
            <p:cNvSpPr/>
            <p:nvPr/>
          </p:nvSpPr>
          <p:spPr>
            <a:xfrm>
              <a:off x="2331731" y="3473755"/>
              <a:ext cx="118010" cy="56471"/>
            </a:xfrm>
            <a:custGeom>
              <a:rect b="b" l="l" r="r" t="t"/>
              <a:pathLst>
                <a:path extrusionOk="0" h="1850" w="3866">
                  <a:moveTo>
                    <a:pt x="3761" y="0"/>
                  </a:moveTo>
                  <a:cubicBezTo>
                    <a:pt x="2966" y="209"/>
                    <a:pt x="2192" y="440"/>
                    <a:pt x="1417" y="732"/>
                  </a:cubicBezTo>
                  <a:cubicBezTo>
                    <a:pt x="1125" y="837"/>
                    <a:pt x="832" y="984"/>
                    <a:pt x="581" y="1151"/>
                  </a:cubicBezTo>
                  <a:cubicBezTo>
                    <a:pt x="371" y="1297"/>
                    <a:pt x="36" y="1528"/>
                    <a:pt x="16" y="1800"/>
                  </a:cubicBezTo>
                  <a:cubicBezTo>
                    <a:pt x="0" y="1830"/>
                    <a:pt x="30" y="1850"/>
                    <a:pt x="63" y="1850"/>
                  </a:cubicBezTo>
                  <a:cubicBezTo>
                    <a:pt x="75" y="1850"/>
                    <a:pt x="88" y="1847"/>
                    <a:pt x="99" y="1841"/>
                  </a:cubicBezTo>
                  <a:cubicBezTo>
                    <a:pt x="225" y="1800"/>
                    <a:pt x="309" y="1653"/>
                    <a:pt x="392" y="1569"/>
                  </a:cubicBezTo>
                  <a:cubicBezTo>
                    <a:pt x="497" y="1465"/>
                    <a:pt x="643" y="1360"/>
                    <a:pt x="769" y="1276"/>
                  </a:cubicBezTo>
                  <a:cubicBezTo>
                    <a:pt x="1041" y="1088"/>
                    <a:pt x="1334" y="963"/>
                    <a:pt x="1648" y="858"/>
                  </a:cubicBezTo>
                  <a:cubicBezTo>
                    <a:pt x="2338" y="565"/>
                    <a:pt x="3070" y="335"/>
                    <a:pt x="3782" y="126"/>
                  </a:cubicBezTo>
                  <a:cubicBezTo>
                    <a:pt x="3866" y="126"/>
                    <a:pt x="3845" y="0"/>
                    <a:pt x="3761"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4"/>
            <p:cNvSpPr/>
            <p:nvPr/>
          </p:nvSpPr>
          <p:spPr>
            <a:xfrm>
              <a:off x="2339851" y="3466673"/>
              <a:ext cx="81593" cy="40965"/>
            </a:xfrm>
            <a:custGeom>
              <a:rect b="b" l="l" r="r" t="t"/>
              <a:pathLst>
                <a:path extrusionOk="0" h="1342" w="2673">
                  <a:moveTo>
                    <a:pt x="2571" y="0"/>
                  </a:moveTo>
                  <a:cubicBezTo>
                    <a:pt x="2565" y="0"/>
                    <a:pt x="2559" y="1"/>
                    <a:pt x="2553" y="2"/>
                  </a:cubicBezTo>
                  <a:cubicBezTo>
                    <a:pt x="2072" y="44"/>
                    <a:pt x="1591" y="169"/>
                    <a:pt x="1131" y="379"/>
                  </a:cubicBezTo>
                  <a:cubicBezTo>
                    <a:pt x="921" y="483"/>
                    <a:pt x="691" y="588"/>
                    <a:pt x="503" y="734"/>
                  </a:cubicBezTo>
                  <a:cubicBezTo>
                    <a:pt x="335" y="839"/>
                    <a:pt x="43" y="1027"/>
                    <a:pt x="22" y="1236"/>
                  </a:cubicBezTo>
                  <a:cubicBezTo>
                    <a:pt x="1" y="1299"/>
                    <a:pt x="63" y="1341"/>
                    <a:pt x="105" y="1341"/>
                  </a:cubicBezTo>
                  <a:cubicBezTo>
                    <a:pt x="210" y="1341"/>
                    <a:pt x="294" y="1257"/>
                    <a:pt x="377" y="1195"/>
                  </a:cubicBezTo>
                  <a:cubicBezTo>
                    <a:pt x="461" y="1132"/>
                    <a:pt x="566" y="1048"/>
                    <a:pt x="670" y="985"/>
                  </a:cubicBezTo>
                  <a:cubicBezTo>
                    <a:pt x="859" y="839"/>
                    <a:pt x="1047" y="713"/>
                    <a:pt x="1256" y="609"/>
                  </a:cubicBezTo>
                  <a:cubicBezTo>
                    <a:pt x="1675" y="379"/>
                    <a:pt x="2114" y="232"/>
                    <a:pt x="2574" y="169"/>
                  </a:cubicBezTo>
                  <a:cubicBezTo>
                    <a:pt x="2673" y="150"/>
                    <a:pt x="2660" y="0"/>
                    <a:pt x="2571"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4"/>
            <p:cNvSpPr/>
            <p:nvPr/>
          </p:nvSpPr>
          <p:spPr>
            <a:xfrm>
              <a:off x="2346872" y="3459011"/>
              <a:ext cx="47131" cy="22497"/>
            </a:xfrm>
            <a:custGeom>
              <a:rect b="b" l="l" r="r" t="t"/>
              <a:pathLst>
                <a:path extrusionOk="0" h="737" w="1544">
                  <a:moveTo>
                    <a:pt x="1380" y="1"/>
                  </a:moveTo>
                  <a:cubicBezTo>
                    <a:pt x="1374" y="1"/>
                    <a:pt x="1368" y="1"/>
                    <a:pt x="1361" y="2"/>
                  </a:cubicBezTo>
                  <a:cubicBezTo>
                    <a:pt x="1131" y="23"/>
                    <a:pt x="880" y="86"/>
                    <a:pt x="649" y="169"/>
                  </a:cubicBezTo>
                  <a:cubicBezTo>
                    <a:pt x="545" y="190"/>
                    <a:pt x="419" y="253"/>
                    <a:pt x="315" y="295"/>
                  </a:cubicBezTo>
                  <a:cubicBezTo>
                    <a:pt x="189" y="358"/>
                    <a:pt x="22" y="420"/>
                    <a:pt x="1" y="588"/>
                  </a:cubicBezTo>
                  <a:cubicBezTo>
                    <a:pt x="1" y="630"/>
                    <a:pt x="43" y="692"/>
                    <a:pt x="85" y="713"/>
                  </a:cubicBezTo>
                  <a:cubicBezTo>
                    <a:pt x="116" y="729"/>
                    <a:pt x="145" y="736"/>
                    <a:pt x="174" y="736"/>
                  </a:cubicBezTo>
                  <a:cubicBezTo>
                    <a:pt x="219" y="736"/>
                    <a:pt x="263" y="718"/>
                    <a:pt x="315" y="692"/>
                  </a:cubicBezTo>
                  <a:cubicBezTo>
                    <a:pt x="357" y="671"/>
                    <a:pt x="419" y="630"/>
                    <a:pt x="461" y="609"/>
                  </a:cubicBezTo>
                  <a:cubicBezTo>
                    <a:pt x="566" y="546"/>
                    <a:pt x="670" y="504"/>
                    <a:pt x="775" y="441"/>
                  </a:cubicBezTo>
                  <a:cubicBezTo>
                    <a:pt x="963" y="358"/>
                    <a:pt x="1193" y="295"/>
                    <a:pt x="1403" y="253"/>
                  </a:cubicBezTo>
                  <a:cubicBezTo>
                    <a:pt x="1543" y="233"/>
                    <a:pt x="1530" y="1"/>
                    <a:pt x="1380"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4"/>
            <p:cNvSpPr/>
            <p:nvPr/>
          </p:nvSpPr>
          <p:spPr>
            <a:xfrm>
              <a:off x="2143142" y="3418503"/>
              <a:ext cx="394352" cy="402472"/>
            </a:xfrm>
            <a:custGeom>
              <a:rect b="b" l="l" r="r" t="t"/>
              <a:pathLst>
                <a:path extrusionOk="0" h="13185" w="12919">
                  <a:moveTo>
                    <a:pt x="454" y="1"/>
                  </a:moveTo>
                  <a:cubicBezTo>
                    <a:pt x="420" y="1"/>
                    <a:pt x="386" y="18"/>
                    <a:pt x="377" y="53"/>
                  </a:cubicBezTo>
                  <a:cubicBezTo>
                    <a:pt x="0" y="952"/>
                    <a:pt x="209" y="2166"/>
                    <a:pt x="607" y="3003"/>
                  </a:cubicBezTo>
                  <a:cubicBezTo>
                    <a:pt x="1172" y="4154"/>
                    <a:pt x="2448" y="4886"/>
                    <a:pt x="3453" y="5576"/>
                  </a:cubicBezTo>
                  <a:cubicBezTo>
                    <a:pt x="5608" y="7020"/>
                    <a:pt x="7888" y="8276"/>
                    <a:pt x="9876" y="9970"/>
                  </a:cubicBezTo>
                  <a:cubicBezTo>
                    <a:pt x="10399" y="10431"/>
                    <a:pt x="10901" y="10912"/>
                    <a:pt x="11383" y="11456"/>
                  </a:cubicBezTo>
                  <a:cubicBezTo>
                    <a:pt x="11613" y="11728"/>
                    <a:pt x="11864" y="12021"/>
                    <a:pt x="12073" y="12335"/>
                  </a:cubicBezTo>
                  <a:cubicBezTo>
                    <a:pt x="12282" y="12628"/>
                    <a:pt x="12450" y="12921"/>
                    <a:pt x="12701" y="13151"/>
                  </a:cubicBezTo>
                  <a:cubicBezTo>
                    <a:pt x="12725" y="13175"/>
                    <a:pt x="12754" y="13185"/>
                    <a:pt x="12782" y="13185"/>
                  </a:cubicBezTo>
                  <a:cubicBezTo>
                    <a:pt x="12853" y="13185"/>
                    <a:pt x="12919" y="13121"/>
                    <a:pt x="12889" y="13046"/>
                  </a:cubicBezTo>
                  <a:cubicBezTo>
                    <a:pt x="12743" y="12481"/>
                    <a:pt x="12324" y="12000"/>
                    <a:pt x="11948" y="11561"/>
                  </a:cubicBezTo>
                  <a:cubicBezTo>
                    <a:pt x="11571" y="11079"/>
                    <a:pt x="11152" y="10640"/>
                    <a:pt x="10713" y="10221"/>
                  </a:cubicBezTo>
                  <a:cubicBezTo>
                    <a:pt x="9834" y="9384"/>
                    <a:pt x="8872" y="8652"/>
                    <a:pt x="7867" y="7983"/>
                  </a:cubicBezTo>
                  <a:cubicBezTo>
                    <a:pt x="6821" y="7250"/>
                    <a:pt x="5754" y="6581"/>
                    <a:pt x="4666" y="5911"/>
                  </a:cubicBezTo>
                  <a:cubicBezTo>
                    <a:pt x="3578" y="5221"/>
                    <a:pt x="2385" y="4551"/>
                    <a:pt x="1486" y="3610"/>
                  </a:cubicBezTo>
                  <a:cubicBezTo>
                    <a:pt x="1005" y="3128"/>
                    <a:pt x="733" y="2563"/>
                    <a:pt x="586" y="1894"/>
                  </a:cubicBezTo>
                  <a:cubicBezTo>
                    <a:pt x="461" y="1329"/>
                    <a:pt x="314" y="680"/>
                    <a:pt x="523" y="94"/>
                  </a:cubicBezTo>
                  <a:cubicBezTo>
                    <a:pt x="548" y="33"/>
                    <a:pt x="501" y="1"/>
                    <a:pt x="454"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4"/>
            <p:cNvSpPr/>
            <p:nvPr/>
          </p:nvSpPr>
          <p:spPr>
            <a:xfrm>
              <a:off x="2342293" y="3642044"/>
              <a:ext cx="322436" cy="87088"/>
            </a:xfrm>
            <a:custGeom>
              <a:rect b="b" l="l" r="r" t="t"/>
              <a:pathLst>
                <a:path extrusionOk="0" h="2853" w="10563">
                  <a:moveTo>
                    <a:pt x="219" y="0"/>
                  </a:moveTo>
                  <a:cubicBezTo>
                    <a:pt x="83" y="0"/>
                    <a:pt x="1" y="188"/>
                    <a:pt x="130" y="262"/>
                  </a:cubicBezTo>
                  <a:cubicBezTo>
                    <a:pt x="1699" y="1141"/>
                    <a:pt x="3436" y="1392"/>
                    <a:pt x="5193" y="1559"/>
                  </a:cubicBezTo>
                  <a:cubicBezTo>
                    <a:pt x="6930" y="1727"/>
                    <a:pt x="8918" y="1789"/>
                    <a:pt x="10382" y="2836"/>
                  </a:cubicBezTo>
                  <a:cubicBezTo>
                    <a:pt x="10398" y="2847"/>
                    <a:pt x="10415" y="2853"/>
                    <a:pt x="10431" y="2853"/>
                  </a:cubicBezTo>
                  <a:cubicBezTo>
                    <a:pt x="10500" y="2853"/>
                    <a:pt x="10563" y="2757"/>
                    <a:pt x="10529" y="2689"/>
                  </a:cubicBezTo>
                  <a:cubicBezTo>
                    <a:pt x="10069" y="1978"/>
                    <a:pt x="9211" y="1727"/>
                    <a:pt x="8437" y="1538"/>
                  </a:cubicBezTo>
                  <a:cubicBezTo>
                    <a:pt x="7558" y="1329"/>
                    <a:pt x="6658" y="1225"/>
                    <a:pt x="5758" y="1141"/>
                  </a:cubicBezTo>
                  <a:cubicBezTo>
                    <a:pt x="3917" y="953"/>
                    <a:pt x="1971" y="827"/>
                    <a:pt x="276" y="11"/>
                  </a:cubicBezTo>
                  <a:cubicBezTo>
                    <a:pt x="257" y="4"/>
                    <a:pt x="238" y="0"/>
                    <a:pt x="219"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4"/>
            <p:cNvSpPr/>
            <p:nvPr/>
          </p:nvSpPr>
          <p:spPr>
            <a:xfrm>
              <a:off x="2497730" y="3682063"/>
              <a:ext cx="174023" cy="143742"/>
            </a:xfrm>
            <a:custGeom>
              <a:rect b="b" l="l" r="r" t="t"/>
              <a:pathLst>
                <a:path extrusionOk="0" h="4709" w="5701">
                  <a:moveTo>
                    <a:pt x="217" y="0"/>
                  </a:moveTo>
                  <a:cubicBezTo>
                    <a:pt x="85" y="0"/>
                    <a:pt x="1" y="177"/>
                    <a:pt x="143" y="248"/>
                  </a:cubicBezTo>
                  <a:cubicBezTo>
                    <a:pt x="1189" y="813"/>
                    <a:pt x="2173" y="1483"/>
                    <a:pt x="3073" y="2257"/>
                  </a:cubicBezTo>
                  <a:cubicBezTo>
                    <a:pt x="3491" y="2634"/>
                    <a:pt x="3910" y="3031"/>
                    <a:pt x="4307" y="3429"/>
                  </a:cubicBezTo>
                  <a:cubicBezTo>
                    <a:pt x="4705" y="3847"/>
                    <a:pt x="5060" y="4328"/>
                    <a:pt x="5521" y="4684"/>
                  </a:cubicBezTo>
                  <a:cubicBezTo>
                    <a:pt x="5542" y="4701"/>
                    <a:pt x="5563" y="4709"/>
                    <a:pt x="5582" y="4709"/>
                  </a:cubicBezTo>
                  <a:cubicBezTo>
                    <a:pt x="5655" y="4709"/>
                    <a:pt x="5700" y="4600"/>
                    <a:pt x="5667" y="4517"/>
                  </a:cubicBezTo>
                  <a:cubicBezTo>
                    <a:pt x="5437" y="3994"/>
                    <a:pt x="4977" y="3554"/>
                    <a:pt x="4600" y="3136"/>
                  </a:cubicBezTo>
                  <a:cubicBezTo>
                    <a:pt x="4182" y="2717"/>
                    <a:pt x="3742" y="2299"/>
                    <a:pt x="3282" y="1922"/>
                  </a:cubicBezTo>
                  <a:cubicBezTo>
                    <a:pt x="2340" y="1190"/>
                    <a:pt x="1357" y="541"/>
                    <a:pt x="290" y="18"/>
                  </a:cubicBezTo>
                  <a:cubicBezTo>
                    <a:pt x="265" y="6"/>
                    <a:pt x="240" y="0"/>
                    <a:pt x="217"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4"/>
            <p:cNvSpPr/>
            <p:nvPr/>
          </p:nvSpPr>
          <p:spPr>
            <a:xfrm>
              <a:off x="2587049" y="3738261"/>
              <a:ext cx="154395" cy="84371"/>
            </a:xfrm>
            <a:custGeom>
              <a:rect b="b" l="l" r="r" t="t"/>
              <a:pathLst>
                <a:path extrusionOk="0" h="2764" w="5058">
                  <a:moveTo>
                    <a:pt x="599" y="0"/>
                  </a:moveTo>
                  <a:cubicBezTo>
                    <a:pt x="455" y="0"/>
                    <a:pt x="312" y="6"/>
                    <a:pt x="167" y="18"/>
                  </a:cubicBezTo>
                  <a:cubicBezTo>
                    <a:pt x="0" y="18"/>
                    <a:pt x="0" y="269"/>
                    <a:pt x="167" y="269"/>
                  </a:cubicBezTo>
                  <a:cubicBezTo>
                    <a:pt x="204" y="269"/>
                    <a:pt x="240" y="268"/>
                    <a:pt x="277" y="268"/>
                  </a:cubicBezTo>
                  <a:cubicBezTo>
                    <a:pt x="1180" y="268"/>
                    <a:pt x="2061" y="517"/>
                    <a:pt x="2846" y="939"/>
                  </a:cubicBezTo>
                  <a:cubicBezTo>
                    <a:pt x="3243" y="1148"/>
                    <a:pt x="3620" y="1420"/>
                    <a:pt x="3955" y="1734"/>
                  </a:cubicBezTo>
                  <a:cubicBezTo>
                    <a:pt x="4289" y="2048"/>
                    <a:pt x="4561" y="2425"/>
                    <a:pt x="4896" y="2738"/>
                  </a:cubicBezTo>
                  <a:cubicBezTo>
                    <a:pt x="4914" y="2756"/>
                    <a:pt x="4935" y="2764"/>
                    <a:pt x="4956" y="2764"/>
                  </a:cubicBezTo>
                  <a:cubicBezTo>
                    <a:pt x="5008" y="2764"/>
                    <a:pt x="5058" y="2715"/>
                    <a:pt x="5043" y="2655"/>
                  </a:cubicBezTo>
                  <a:cubicBezTo>
                    <a:pt x="4771" y="1755"/>
                    <a:pt x="3850" y="1044"/>
                    <a:pt x="3034" y="625"/>
                  </a:cubicBezTo>
                  <a:cubicBezTo>
                    <a:pt x="2281" y="213"/>
                    <a:pt x="1452" y="0"/>
                    <a:pt x="599"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4"/>
            <p:cNvSpPr/>
            <p:nvPr/>
          </p:nvSpPr>
          <p:spPr>
            <a:xfrm>
              <a:off x="2593306" y="3750532"/>
              <a:ext cx="21856" cy="114164"/>
            </a:xfrm>
            <a:custGeom>
              <a:rect b="b" l="l" r="r" t="t"/>
              <a:pathLst>
                <a:path extrusionOk="0" h="3740" w="716">
                  <a:moveTo>
                    <a:pt x="112" y="1"/>
                  </a:moveTo>
                  <a:cubicBezTo>
                    <a:pt x="54" y="1"/>
                    <a:pt x="1" y="46"/>
                    <a:pt x="25" y="119"/>
                  </a:cubicBezTo>
                  <a:cubicBezTo>
                    <a:pt x="193" y="704"/>
                    <a:pt x="297" y="1311"/>
                    <a:pt x="339" y="1918"/>
                  </a:cubicBezTo>
                  <a:cubicBezTo>
                    <a:pt x="360" y="2211"/>
                    <a:pt x="360" y="2504"/>
                    <a:pt x="360" y="2797"/>
                  </a:cubicBezTo>
                  <a:cubicBezTo>
                    <a:pt x="339" y="3069"/>
                    <a:pt x="276" y="3383"/>
                    <a:pt x="360" y="3655"/>
                  </a:cubicBezTo>
                  <a:cubicBezTo>
                    <a:pt x="372" y="3714"/>
                    <a:pt x="417" y="3739"/>
                    <a:pt x="461" y="3739"/>
                  </a:cubicBezTo>
                  <a:cubicBezTo>
                    <a:pt x="496" y="3739"/>
                    <a:pt x="530" y="3724"/>
                    <a:pt x="548" y="3697"/>
                  </a:cubicBezTo>
                  <a:cubicBezTo>
                    <a:pt x="716" y="3425"/>
                    <a:pt x="695" y="3090"/>
                    <a:pt x="695" y="2797"/>
                  </a:cubicBezTo>
                  <a:cubicBezTo>
                    <a:pt x="716" y="2483"/>
                    <a:pt x="695" y="2190"/>
                    <a:pt x="653" y="1876"/>
                  </a:cubicBezTo>
                  <a:cubicBezTo>
                    <a:pt x="590" y="1269"/>
                    <a:pt x="423" y="663"/>
                    <a:pt x="214" y="77"/>
                  </a:cubicBezTo>
                  <a:cubicBezTo>
                    <a:pt x="196" y="24"/>
                    <a:pt x="153" y="1"/>
                    <a:pt x="112"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4"/>
            <p:cNvSpPr/>
            <p:nvPr/>
          </p:nvSpPr>
          <p:spPr>
            <a:xfrm>
              <a:off x="2282157" y="3599033"/>
              <a:ext cx="150336" cy="223290"/>
            </a:xfrm>
            <a:custGeom>
              <a:rect b="b" l="l" r="r" t="t"/>
              <a:pathLst>
                <a:path extrusionOk="0" h="7315" w="4925">
                  <a:moveTo>
                    <a:pt x="118" y="0"/>
                  </a:moveTo>
                  <a:cubicBezTo>
                    <a:pt x="58" y="0"/>
                    <a:pt x="0" y="52"/>
                    <a:pt x="28" y="123"/>
                  </a:cubicBezTo>
                  <a:cubicBezTo>
                    <a:pt x="656" y="1692"/>
                    <a:pt x="510" y="3470"/>
                    <a:pt x="1409" y="4956"/>
                  </a:cubicBezTo>
                  <a:cubicBezTo>
                    <a:pt x="1786" y="5584"/>
                    <a:pt x="2288" y="6107"/>
                    <a:pt x="2874" y="6546"/>
                  </a:cubicBezTo>
                  <a:cubicBezTo>
                    <a:pt x="3167" y="6755"/>
                    <a:pt x="3502" y="6944"/>
                    <a:pt x="3857" y="7090"/>
                  </a:cubicBezTo>
                  <a:cubicBezTo>
                    <a:pt x="4085" y="7195"/>
                    <a:pt x="4385" y="7314"/>
                    <a:pt x="4660" y="7314"/>
                  </a:cubicBezTo>
                  <a:cubicBezTo>
                    <a:pt x="4715" y="7314"/>
                    <a:pt x="4768" y="7310"/>
                    <a:pt x="4820" y="7299"/>
                  </a:cubicBezTo>
                  <a:cubicBezTo>
                    <a:pt x="4904" y="7279"/>
                    <a:pt x="4925" y="7153"/>
                    <a:pt x="4862" y="7111"/>
                  </a:cubicBezTo>
                  <a:cubicBezTo>
                    <a:pt x="4632" y="6881"/>
                    <a:pt x="4276" y="6797"/>
                    <a:pt x="3983" y="6651"/>
                  </a:cubicBezTo>
                  <a:cubicBezTo>
                    <a:pt x="3690" y="6504"/>
                    <a:pt x="3397" y="6316"/>
                    <a:pt x="3125" y="6128"/>
                  </a:cubicBezTo>
                  <a:cubicBezTo>
                    <a:pt x="2539" y="5688"/>
                    <a:pt x="2037" y="5144"/>
                    <a:pt x="1702" y="4517"/>
                  </a:cubicBezTo>
                  <a:cubicBezTo>
                    <a:pt x="907" y="3115"/>
                    <a:pt x="928" y="1441"/>
                    <a:pt x="196" y="39"/>
                  </a:cubicBezTo>
                  <a:cubicBezTo>
                    <a:pt x="176" y="12"/>
                    <a:pt x="147" y="0"/>
                    <a:pt x="118"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4"/>
            <p:cNvSpPr/>
            <p:nvPr/>
          </p:nvSpPr>
          <p:spPr>
            <a:xfrm>
              <a:off x="2310180" y="3678552"/>
              <a:ext cx="126160" cy="95787"/>
            </a:xfrm>
            <a:custGeom>
              <a:rect b="b" l="l" r="r" t="t"/>
              <a:pathLst>
                <a:path extrusionOk="0" h="3138" w="4133">
                  <a:moveTo>
                    <a:pt x="415" y="373"/>
                  </a:moveTo>
                  <a:cubicBezTo>
                    <a:pt x="1375" y="901"/>
                    <a:pt x="2327" y="1441"/>
                    <a:pt x="3211" y="2100"/>
                  </a:cubicBezTo>
                  <a:cubicBezTo>
                    <a:pt x="3358" y="2225"/>
                    <a:pt x="3735" y="2456"/>
                    <a:pt x="3714" y="2686"/>
                  </a:cubicBezTo>
                  <a:cubicBezTo>
                    <a:pt x="3714" y="2760"/>
                    <a:pt x="3665" y="2786"/>
                    <a:pt x="3593" y="2786"/>
                  </a:cubicBezTo>
                  <a:cubicBezTo>
                    <a:pt x="3421" y="2786"/>
                    <a:pt x="3118" y="2632"/>
                    <a:pt x="3044" y="2602"/>
                  </a:cubicBezTo>
                  <a:cubicBezTo>
                    <a:pt x="2542" y="2351"/>
                    <a:pt x="2061" y="2058"/>
                    <a:pt x="1621" y="1681"/>
                  </a:cubicBezTo>
                  <a:cubicBezTo>
                    <a:pt x="1391" y="1493"/>
                    <a:pt x="1182" y="1284"/>
                    <a:pt x="973" y="1054"/>
                  </a:cubicBezTo>
                  <a:cubicBezTo>
                    <a:pt x="779" y="840"/>
                    <a:pt x="621" y="591"/>
                    <a:pt x="415" y="373"/>
                  </a:cubicBezTo>
                  <a:close/>
                  <a:moveTo>
                    <a:pt x="144" y="1"/>
                  </a:moveTo>
                  <a:cubicBezTo>
                    <a:pt x="57" y="1"/>
                    <a:pt x="1" y="140"/>
                    <a:pt x="94" y="196"/>
                  </a:cubicBezTo>
                  <a:cubicBezTo>
                    <a:pt x="146" y="224"/>
                    <a:pt x="198" y="253"/>
                    <a:pt x="250" y="282"/>
                  </a:cubicBezTo>
                  <a:lnTo>
                    <a:pt x="250" y="282"/>
                  </a:lnTo>
                  <a:cubicBezTo>
                    <a:pt x="175" y="304"/>
                    <a:pt x="115" y="406"/>
                    <a:pt x="157" y="489"/>
                  </a:cubicBezTo>
                  <a:cubicBezTo>
                    <a:pt x="282" y="782"/>
                    <a:pt x="512" y="1054"/>
                    <a:pt x="722" y="1284"/>
                  </a:cubicBezTo>
                  <a:cubicBezTo>
                    <a:pt x="931" y="1535"/>
                    <a:pt x="1182" y="1765"/>
                    <a:pt x="1433" y="1974"/>
                  </a:cubicBezTo>
                  <a:cubicBezTo>
                    <a:pt x="1935" y="2393"/>
                    <a:pt x="2479" y="2728"/>
                    <a:pt x="3086" y="2979"/>
                  </a:cubicBezTo>
                  <a:cubicBezTo>
                    <a:pt x="3245" y="3058"/>
                    <a:pt x="3429" y="3138"/>
                    <a:pt x="3606" y="3138"/>
                  </a:cubicBezTo>
                  <a:cubicBezTo>
                    <a:pt x="3709" y="3138"/>
                    <a:pt x="3810" y="3111"/>
                    <a:pt x="3902" y="3042"/>
                  </a:cubicBezTo>
                  <a:cubicBezTo>
                    <a:pt x="4132" y="2874"/>
                    <a:pt x="4111" y="2560"/>
                    <a:pt x="3965" y="2351"/>
                  </a:cubicBezTo>
                  <a:cubicBezTo>
                    <a:pt x="3818" y="2058"/>
                    <a:pt x="3525" y="1870"/>
                    <a:pt x="3253" y="1681"/>
                  </a:cubicBezTo>
                  <a:cubicBezTo>
                    <a:pt x="2981" y="1451"/>
                    <a:pt x="2667" y="1242"/>
                    <a:pt x="2354" y="1054"/>
                  </a:cubicBezTo>
                  <a:cubicBezTo>
                    <a:pt x="1684" y="614"/>
                    <a:pt x="952" y="238"/>
                    <a:pt x="178" y="8"/>
                  </a:cubicBezTo>
                  <a:cubicBezTo>
                    <a:pt x="166" y="3"/>
                    <a:pt x="155" y="1"/>
                    <a:pt x="144"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4"/>
            <p:cNvSpPr/>
            <p:nvPr/>
          </p:nvSpPr>
          <p:spPr>
            <a:xfrm>
              <a:off x="2237650" y="3630322"/>
              <a:ext cx="63889" cy="175671"/>
            </a:xfrm>
            <a:custGeom>
              <a:rect b="b" l="l" r="r" t="t"/>
              <a:pathLst>
                <a:path extrusionOk="0" h="5755" w="2093">
                  <a:moveTo>
                    <a:pt x="1923" y="0"/>
                  </a:moveTo>
                  <a:cubicBezTo>
                    <a:pt x="1893" y="0"/>
                    <a:pt x="1864" y="12"/>
                    <a:pt x="1842" y="39"/>
                  </a:cubicBezTo>
                  <a:cubicBezTo>
                    <a:pt x="545" y="1525"/>
                    <a:pt x="1" y="3680"/>
                    <a:pt x="566" y="5584"/>
                  </a:cubicBezTo>
                  <a:cubicBezTo>
                    <a:pt x="597" y="5692"/>
                    <a:pt x="696" y="5755"/>
                    <a:pt x="797" y="5755"/>
                  </a:cubicBezTo>
                  <a:cubicBezTo>
                    <a:pt x="832" y="5755"/>
                    <a:pt x="868" y="5747"/>
                    <a:pt x="901" y="5730"/>
                  </a:cubicBezTo>
                  <a:cubicBezTo>
                    <a:pt x="1612" y="5354"/>
                    <a:pt x="1528" y="4433"/>
                    <a:pt x="1549" y="3743"/>
                  </a:cubicBezTo>
                  <a:cubicBezTo>
                    <a:pt x="1570" y="3199"/>
                    <a:pt x="1633" y="2655"/>
                    <a:pt x="1738" y="2111"/>
                  </a:cubicBezTo>
                  <a:cubicBezTo>
                    <a:pt x="1779" y="1839"/>
                    <a:pt x="1842" y="1567"/>
                    <a:pt x="1905" y="1295"/>
                  </a:cubicBezTo>
                  <a:cubicBezTo>
                    <a:pt x="1947" y="1044"/>
                    <a:pt x="2030" y="813"/>
                    <a:pt x="2010" y="541"/>
                  </a:cubicBezTo>
                  <a:cubicBezTo>
                    <a:pt x="2010" y="486"/>
                    <a:pt x="1963" y="439"/>
                    <a:pt x="1913" y="439"/>
                  </a:cubicBezTo>
                  <a:cubicBezTo>
                    <a:pt x="1889" y="439"/>
                    <a:pt x="1863" y="451"/>
                    <a:pt x="1842" y="479"/>
                  </a:cubicBezTo>
                  <a:cubicBezTo>
                    <a:pt x="1570" y="813"/>
                    <a:pt x="1528" y="1295"/>
                    <a:pt x="1445" y="1713"/>
                  </a:cubicBezTo>
                  <a:cubicBezTo>
                    <a:pt x="1340" y="2173"/>
                    <a:pt x="1277" y="2655"/>
                    <a:pt x="1214" y="3136"/>
                  </a:cubicBezTo>
                  <a:cubicBezTo>
                    <a:pt x="1173" y="3575"/>
                    <a:pt x="1173" y="4015"/>
                    <a:pt x="1152" y="4454"/>
                  </a:cubicBezTo>
                  <a:cubicBezTo>
                    <a:pt x="1136" y="4693"/>
                    <a:pt x="1096" y="5017"/>
                    <a:pt x="930" y="5204"/>
                  </a:cubicBezTo>
                  <a:lnTo>
                    <a:pt x="930" y="5204"/>
                  </a:lnTo>
                  <a:cubicBezTo>
                    <a:pt x="622" y="3464"/>
                    <a:pt x="977" y="1636"/>
                    <a:pt x="2030" y="186"/>
                  </a:cubicBezTo>
                  <a:cubicBezTo>
                    <a:pt x="2092" y="93"/>
                    <a:pt x="2006" y="0"/>
                    <a:pt x="1923"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4"/>
            <p:cNvSpPr/>
            <p:nvPr/>
          </p:nvSpPr>
          <p:spPr>
            <a:xfrm>
              <a:off x="2142501" y="3476075"/>
              <a:ext cx="51129" cy="147710"/>
            </a:xfrm>
            <a:custGeom>
              <a:rect b="b" l="l" r="r" t="t"/>
              <a:pathLst>
                <a:path extrusionOk="0" h="4839" w="1675">
                  <a:moveTo>
                    <a:pt x="443" y="1428"/>
                  </a:moveTo>
                  <a:lnTo>
                    <a:pt x="443" y="1428"/>
                  </a:lnTo>
                  <a:cubicBezTo>
                    <a:pt x="484" y="1520"/>
                    <a:pt x="525" y="1611"/>
                    <a:pt x="565" y="1703"/>
                  </a:cubicBezTo>
                  <a:cubicBezTo>
                    <a:pt x="691" y="2037"/>
                    <a:pt x="816" y="2393"/>
                    <a:pt x="900" y="2728"/>
                  </a:cubicBezTo>
                  <a:cubicBezTo>
                    <a:pt x="1005" y="3084"/>
                    <a:pt x="1088" y="3418"/>
                    <a:pt x="1130" y="3774"/>
                  </a:cubicBezTo>
                  <a:cubicBezTo>
                    <a:pt x="1172" y="3983"/>
                    <a:pt x="1193" y="4381"/>
                    <a:pt x="921" y="4465"/>
                  </a:cubicBezTo>
                  <a:cubicBezTo>
                    <a:pt x="884" y="4476"/>
                    <a:pt x="849" y="4481"/>
                    <a:pt x="816" y="4481"/>
                  </a:cubicBezTo>
                  <a:cubicBezTo>
                    <a:pt x="484" y="4481"/>
                    <a:pt x="396" y="3938"/>
                    <a:pt x="377" y="3690"/>
                  </a:cubicBezTo>
                  <a:cubicBezTo>
                    <a:pt x="356" y="3314"/>
                    <a:pt x="356" y="2916"/>
                    <a:pt x="377" y="2540"/>
                  </a:cubicBezTo>
                  <a:cubicBezTo>
                    <a:pt x="386" y="2175"/>
                    <a:pt x="409" y="1802"/>
                    <a:pt x="443" y="1428"/>
                  </a:cubicBezTo>
                  <a:close/>
                  <a:moveTo>
                    <a:pt x="512" y="1"/>
                  </a:moveTo>
                  <a:cubicBezTo>
                    <a:pt x="479" y="1"/>
                    <a:pt x="448" y="21"/>
                    <a:pt x="440" y="71"/>
                  </a:cubicBezTo>
                  <a:cubicBezTo>
                    <a:pt x="386" y="258"/>
                    <a:pt x="337" y="447"/>
                    <a:pt x="292" y="637"/>
                  </a:cubicBezTo>
                  <a:lnTo>
                    <a:pt x="292" y="637"/>
                  </a:lnTo>
                  <a:cubicBezTo>
                    <a:pt x="254" y="644"/>
                    <a:pt x="222" y="671"/>
                    <a:pt x="209" y="719"/>
                  </a:cubicBezTo>
                  <a:cubicBezTo>
                    <a:pt x="199" y="791"/>
                    <a:pt x="209" y="857"/>
                    <a:pt x="229" y="923"/>
                  </a:cubicBezTo>
                  <a:lnTo>
                    <a:pt x="229" y="923"/>
                  </a:lnTo>
                  <a:cubicBezTo>
                    <a:pt x="133" y="1384"/>
                    <a:pt x="68" y="1853"/>
                    <a:pt x="42" y="2330"/>
                  </a:cubicBezTo>
                  <a:cubicBezTo>
                    <a:pt x="21" y="2707"/>
                    <a:pt x="0" y="3084"/>
                    <a:pt x="0" y="3481"/>
                  </a:cubicBezTo>
                  <a:cubicBezTo>
                    <a:pt x="21" y="3795"/>
                    <a:pt x="21" y="4151"/>
                    <a:pt x="189" y="4444"/>
                  </a:cubicBezTo>
                  <a:cubicBezTo>
                    <a:pt x="336" y="4694"/>
                    <a:pt x="607" y="4839"/>
                    <a:pt x="864" y="4839"/>
                  </a:cubicBezTo>
                  <a:cubicBezTo>
                    <a:pt x="1081" y="4839"/>
                    <a:pt x="1287" y="4736"/>
                    <a:pt x="1402" y="4506"/>
                  </a:cubicBezTo>
                  <a:cubicBezTo>
                    <a:pt x="1674" y="4004"/>
                    <a:pt x="1423" y="3293"/>
                    <a:pt x="1298" y="2812"/>
                  </a:cubicBezTo>
                  <a:cubicBezTo>
                    <a:pt x="1193" y="2414"/>
                    <a:pt x="1067" y="2016"/>
                    <a:pt x="921" y="1640"/>
                  </a:cubicBezTo>
                  <a:cubicBezTo>
                    <a:pt x="837" y="1472"/>
                    <a:pt x="774" y="1284"/>
                    <a:pt x="691" y="1117"/>
                  </a:cubicBezTo>
                  <a:cubicBezTo>
                    <a:pt x="635" y="1005"/>
                    <a:pt x="588" y="874"/>
                    <a:pt x="514" y="775"/>
                  </a:cubicBezTo>
                  <a:lnTo>
                    <a:pt x="514" y="775"/>
                  </a:lnTo>
                  <a:cubicBezTo>
                    <a:pt x="541" y="552"/>
                    <a:pt x="573" y="331"/>
                    <a:pt x="607" y="112"/>
                  </a:cubicBezTo>
                  <a:cubicBezTo>
                    <a:pt x="620" y="49"/>
                    <a:pt x="563" y="1"/>
                    <a:pt x="512"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4"/>
            <p:cNvSpPr/>
            <p:nvPr/>
          </p:nvSpPr>
          <p:spPr>
            <a:xfrm>
              <a:off x="2034562" y="3417984"/>
              <a:ext cx="154304" cy="433699"/>
            </a:xfrm>
            <a:custGeom>
              <a:rect b="b" l="l" r="r" t="t"/>
              <a:pathLst>
                <a:path extrusionOk="0" h="14208" w="5055">
                  <a:moveTo>
                    <a:pt x="2112" y="1"/>
                  </a:moveTo>
                  <a:cubicBezTo>
                    <a:pt x="2082" y="1"/>
                    <a:pt x="2050" y="15"/>
                    <a:pt x="2030" y="49"/>
                  </a:cubicBezTo>
                  <a:cubicBezTo>
                    <a:pt x="1318" y="1116"/>
                    <a:pt x="816" y="2329"/>
                    <a:pt x="502" y="3564"/>
                  </a:cubicBezTo>
                  <a:cubicBezTo>
                    <a:pt x="251" y="4568"/>
                    <a:pt x="0" y="5719"/>
                    <a:pt x="188" y="6723"/>
                  </a:cubicBezTo>
                  <a:cubicBezTo>
                    <a:pt x="356" y="7602"/>
                    <a:pt x="774" y="8460"/>
                    <a:pt x="1193" y="9255"/>
                  </a:cubicBezTo>
                  <a:cubicBezTo>
                    <a:pt x="1695" y="10197"/>
                    <a:pt x="2260" y="11096"/>
                    <a:pt x="2888" y="11975"/>
                  </a:cubicBezTo>
                  <a:cubicBezTo>
                    <a:pt x="3411" y="12728"/>
                    <a:pt x="3976" y="13586"/>
                    <a:pt x="4708" y="14172"/>
                  </a:cubicBezTo>
                  <a:cubicBezTo>
                    <a:pt x="4738" y="14197"/>
                    <a:pt x="4774" y="14207"/>
                    <a:pt x="4811" y="14207"/>
                  </a:cubicBezTo>
                  <a:cubicBezTo>
                    <a:pt x="4931" y="14207"/>
                    <a:pt x="5055" y="14096"/>
                    <a:pt x="4959" y="13984"/>
                  </a:cubicBezTo>
                  <a:cubicBezTo>
                    <a:pt x="4499" y="13356"/>
                    <a:pt x="3976" y="12749"/>
                    <a:pt x="3515" y="12122"/>
                  </a:cubicBezTo>
                  <a:cubicBezTo>
                    <a:pt x="2909" y="11285"/>
                    <a:pt x="2344" y="10427"/>
                    <a:pt x="1841" y="9548"/>
                  </a:cubicBezTo>
                  <a:cubicBezTo>
                    <a:pt x="1360" y="8753"/>
                    <a:pt x="921" y="7916"/>
                    <a:pt x="649" y="7037"/>
                  </a:cubicBezTo>
                  <a:cubicBezTo>
                    <a:pt x="356" y="6096"/>
                    <a:pt x="502" y="5070"/>
                    <a:pt x="691" y="4129"/>
                  </a:cubicBezTo>
                  <a:cubicBezTo>
                    <a:pt x="963" y="2727"/>
                    <a:pt x="1423" y="1346"/>
                    <a:pt x="2176" y="132"/>
                  </a:cubicBezTo>
                  <a:cubicBezTo>
                    <a:pt x="2233" y="62"/>
                    <a:pt x="2175" y="1"/>
                    <a:pt x="2112"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4"/>
            <p:cNvSpPr/>
            <p:nvPr/>
          </p:nvSpPr>
          <p:spPr>
            <a:xfrm>
              <a:off x="2037737" y="3549947"/>
              <a:ext cx="85623" cy="126068"/>
            </a:xfrm>
            <a:custGeom>
              <a:rect b="b" l="l" r="r" t="t"/>
              <a:pathLst>
                <a:path extrusionOk="0" h="4130" w="2805">
                  <a:moveTo>
                    <a:pt x="600" y="1"/>
                  </a:moveTo>
                  <a:cubicBezTo>
                    <a:pt x="522" y="1"/>
                    <a:pt x="440" y="48"/>
                    <a:pt x="440" y="140"/>
                  </a:cubicBezTo>
                  <a:cubicBezTo>
                    <a:pt x="503" y="894"/>
                    <a:pt x="921" y="1480"/>
                    <a:pt x="1361" y="2045"/>
                  </a:cubicBezTo>
                  <a:cubicBezTo>
                    <a:pt x="1685" y="2494"/>
                    <a:pt x="2086" y="3021"/>
                    <a:pt x="2099" y="3599"/>
                  </a:cubicBezTo>
                  <a:lnTo>
                    <a:pt x="2099" y="3599"/>
                  </a:lnTo>
                  <a:cubicBezTo>
                    <a:pt x="1607" y="3205"/>
                    <a:pt x="1210" y="2711"/>
                    <a:pt x="921" y="2170"/>
                  </a:cubicBezTo>
                  <a:cubicBezTo>
                    <a:pt x="754" y="1856"/>
                    <a:pt x="608" y="1521"/>
                    <a:pt x="524" y="1187"/>
                  </a:cubicBezTo>
                  <a:cubicBezTo>
                    <a:pt x="419" y="831"/>
                    <a:pt x="377" y="454"/>
                    <a:pt x="252" y="120"/>
                  </a:cubicBezTo>
                  <a:cubicBezTo>
                    <a:pt x="241" y="78"/>
                    <a:pt x="210" y="57"/>
                    <a:pt x="176" y="57"/>
                  </a:cubicBezTo>
                  <a:cubicBezTo>
                    <a:pt x="142" y="57"/>
                    <a:pt x="105" y="78"/>
                    <a:pt x="84" y="120"/>
                  </a:cubicBezTo>
                  <a:cubicBezTo>
                    <a:pt x="1" y="475"/>
                    <a:pt x="84" y="915"/>
                    <a:pt x="168" y="1249"/>
                  </a:cubicBezTo>
                  <a:cubicBezTo>
                    <a:pt x="273" y="1626"/>
                    <a:pt x="419" y="2003"/>
                    <a:pt x="608" y="2337"/>
                  </a:cubicBezTo>
                  <a:cubicBezTo>
                    <a:pt x="984" y="3028"/>
                    <a:pt x="1528" y="3635"/>
                    <a:pt x="2156" y="4095"/>
                  </a:cubicBezTo>
                  <a:cubicBezTo>
                    <a:pt x="2186" y="4119"/>
                    <a:pt x="2219" y="4129"/>
                    <a:pt x="2252" y="4129"/>
                  </a:cubicBezTo>
                  <a:cubicBezTo>
                    <a:pt x="2334" y="4129"/>
                    <a:pt x="2413" y="4065"/>
                    <a:pt x="2428" y="3990"/>
                  </a:cubicBezTo>
                  <a:cubicBezTo>
                    <a:pt x="2805" y="2421"/>
                    <a:pt x="942" y="1521"/>
                    <a:pt x="733" y="99"/>
                  </a:cubicBezTo>
                  <a:cubicBezTo>
                    <a:pt x="724" y="33"/>
                    <a:pt x="663" y="1"/>
                    <a:pt x="600"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4"/>
            <p:cNvSpPr/>
            <p:nvPr/>
          </p:nvSpPr>
          <p:spPr>
            <a:xfrm>
              <a:off x="1978975" y="3460690"/>
              <a:ext cx="101129" cy="109005"/>
            </a:xfrm>
            <a:custGeom>
              <a:rect b="b" l="l" r="r" t="t"/>
              <a:pathLst>
                <a:path extrusionOk="0" h="3571" w="3313">
                  <a:moveTo>
                    <a:pt x="1822" y="1186"/>
                  </a:moveTo>
                  <a:cubicBezTo>
                    <a:pt x="1748" y="1306"/>
                    <a:pt x="1678" y="1425"/>
                    <a:pt x="1612" y="1537"/>
                  </a:cubicBezTo>
                  <a:cubicBezTo>
                    <a:pt x="1424" y="1851"/>
                    <a:pt x="1256" y="2165"/>
                    <a:pt x="1068" y="2479"/>
                  </a:cubicBezTo>
                  <a:cubicBezTo>
                    <a:pt x="925" y="2701"/>
                    <a:pt x="770" y="2923"/>
                    <a:pt x="566" y="3091"/>
                  </a:cubicBezTo>
                  <a:lnTo>
                    <a:pt x="566" y="3091"/>
                  </a:lnTo>
                  <a:cubicBezTo>
                    <a:pt x="485" y="2502"/>
                    <a:pt x="876" y="1925"/>
                    <a:pt x="1298" y="1558"/>
                  </a:cubicBezTo>
                  <a:cubicBezTo>
                    <a:pt x="1463" y="1422"/>
                    <a:pt x="1641" y="1301"/>
                    <a:pt x="1822" y="1186"/>
                  </a:cubicBezTo>
                  <a:close/>
                  <a:moveTo>
                    <a:pt x="3094" y="0"/>
                  </a:moveTo>
                  <a:cubicBezTo>
                    <a:pt x="3076" y="0"/>
                    <a:pt x="3056" y="3"/>
                    <a:pt x="3035" y="10"/>
                  </a:cubicBezTo>
                  <a:cubicBezTo>
                    <a:pt x="2739" y="111"/>
                    <a:pt x="2493" y="311"/>
                    <a:pt x="2280" y="550"/>
                  </a:cubicBezTo>
                  <a:lnTo>
                    <a:pt x="2280" y="550"/>
                  </a:lnTo>
                  <a:cubicBezTo>
                    <a:pt x="1808" y="829"/>
                    <a:pt x="1320" y="1082"/>
                    <a:pt x="921" y="1453"/>
                  </a:cubicBezTo>
                  <a:cubicBezTo>
                    <a:pt x="398" y="1956"/>
                    <a:pt x="1" y="2709"/>
                    <a:pt x="273" y="3441"/>
                  </a:cubicBezTo>
                  <a:cubicBezTo>
                    <a:pt x="303" y="3517"/>
                    <a:pt x="377" y="3571"/>
                    <a:pt x="456" y="3571"/>
                  </a:cubicBezTo>
                  <a:cubicBezTo>
                    <a:pt x="486" y="3571"/>
                    <a:pt x="516" y="3563"/>
                    <a:pt x="545" y="3546"/>
                  </a:cubicBezTo>
                  <a:cubicBezTo>
                    <a:pt x="1152" y="3232"/>
                    <a:pt x="1465" y="2500"/>
                    <a:pt x="1821" y="1935"/>
                  </a:cubicBezTo>
                  <a:cubicBezTo>
                    <a:pt x="1989" y="1621"/>
                    <a:pt x="2177" y="1307"/>
                    <a:pt x="2386" y="1014"/>
                  </a:cubicBezTo>
                  <a:cubicBezTo>
                    <a:pt x="2491" y="888"/>
                    <a:pt x="2595" y="763"/>
                    <a:pt x="2721" y="658"/>
                  </a:cubicBezTo>
                  <a:cubicBezTo>
                    <a:pt x="2846" y="533"/>
                    <a:pt x="3014" y="449"/>
                    <a:pt x="3181" y="323"/>
                  </a:cubicBezTo>
                  <a:cubicBezTo>
                    <a:pt x="3313" y="229"/>
                    <a:pt x="3259" y="0"/>
                    <a:pt x="3094"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4"/>
            <p:cNvSpPr/>
            <p:nvPr/>
          </p:nvSpPr>
          <p:spPr>
            <a:xfrm>
              <a:off x="2054282" y="3666586"/>
              <a:ext cx="147649" cy="114499"/>
            </a:xfrm>
            <a:custGeom>
              <a:rect b="b" l="l" r="r" t="t"/>
              <a:pathLst>
                <a:path extrusionOk="0" h="3751" w="4837">
                  <a:moveTo>
                    <a:pt x="1489" y="1187"/>
                  </a:moveTo>
                  <a:cubicBezTo>
                    <a:pt x="1949" y="1430"/>
                    <a:pt x="2409" y="1676"/>
                    <a:pt x="2869" y="1927"/>
                  </a:cubicBezTo>
                  <a:cubicBezTo>
                    <a:pt x="3204" y="2115"/>
                    <a:pt x="3518" y="2325"/>
                    <a:pt x="3790" y="2597"/>
                  </a:cubicBezTo>
                  <a:cubicBezTo>
                    <a:pt x="3963" y="2770"/>
                    <a:pt x="4077" y="2944"/>
                    <a:pt x="4143" y="3150"/>
                  </a:cubicBezTo>
                  <a:lnTo>
                    <a:pt x="4143" y="3150"/>
                  </a:lnTo>
                  <a:cubicBezTo>
                    <a:pt x="3881" y="2999"/>
                    <a:pt x="3626" y="2829"/>
                    <a:pt x="3372" y="2659"/>
                  </a:cubicBezTo>
                  <a:cubicBezTo>
                    <a:pt x="2974" y="2408"/>
                    <a:pt x="2597" y="2136"/>
                    <a:pt x="2242" y="1843"/>
                  </a:cubicBezTo>
                  <a:cubicBezTo>
                    <a:pt x="1980" y="1627"/>
                    <a:pt x="1729" y="1412"/>
                    <a:pt x="1489" y="1187"/>
                  </a:cubicBezTo>
                  <a:close/>
                  <a:moveTo>
                    <a:pt x="205" y="0"/>
                  </a:moveTo>
                  <a:cubicBezTo>
                    <a:pt x="109" y="0"/>
                    <a:pt x="36" y="126"/>
                    <a:pt x="86" y="211"/>
                  </a:cubicBezTo>
                  <a:cubicBezTo>
                    <a:pt x="89" y="217"/>
                    <a:pt x="92" y="222"/>
                    <a:pt x="95" y="227"/>
                  </a:cubicBezTo>
                  <a:lnTo>
                    <a:pt x="95" y="227"/>
                  </a:lnTo>
                  <a:cubicBezTo>
                    <a:pt x="22" y="286"/>
                    <a:pt x="0" y="409"/>
                    <a:pt x="107" y="462"/>
                  </a:cubicBezTo>
                  <a:cubicBezTo>
                    <a:pt x="188" y="505"/>
                    <a:pt x="269" y="547"/>
                    <a:pt x="350" y="589"/>
                  </a:cubicBezTo>
                  <a:lnTo>
                    <a:pt x="350" y="589"/>
                  </a:lnTo>
                  <a:cubicBezTo>
                    <a:pt x="538" y="816"/>
                    <a:pt x="761" y="1025"/>
                    <a:pt x="965" y="1216"/>
                  </a:cubicBezTo>
                  <a:cubicBezTo>
                    <a:pt x="1300" y="1550"/>
                    <a:pt x="1656" y="1864"/>
                    <a:pt x="2011" y="2157"/>
                  </a:cubicBezTo>
                  <a:cubicBezTo>
                    <a:pt x="2367" y="2450"/>
                    <a:pt x="2744" y="2722"/>
                    <a:pt x="3099" y="2973"/>
                  </a:cubicBezTo>
                  <a:cubicBezTo>
                    <a:pt x="3497" y="3245"/>
                    <a:pt x="3916" y="3454"/>
                    <a:pt x="4313" y="3726"/>
                  </a:cubicBezTo>
                  <a:cubicBezTo>
                    <a:pt x="4340" y="3743"/>
                    <a:pt x="4372" y="3751"/>
                    <a:pt x="4405" y="3751"/>
                  </a:cubicBezTo>
                  <a:cubicBezTo>
                    <a:pt x="4497" y="3751"/>
                    <a:pt x="4596" y="3688"/>
                    <a:pt x="4627" y="3580"/>
                  </a:cubicBezTo>
                  <a:cubicBezTo>
                    <a:pt x="4836" y="2743"/>
                    <a:pt x="3978" y="2053"/>
                    <a:pt x="3330" y="1676"/>
                  </a:cubicBezTo>
                  <a:cubicBezTo>
                    <a:pt x="2869" y="1425"/>
                    <a:pt x="2367" y="1216"/>
                    <a:pt x="1907" y="985"/>
                  </a:cubicBezTo>
                  <a:cubicBezTo>
                    <a:pt x="1526" y="810"/>
                    <a:pt x="1135" y="634"/>
                    <a:pt x="747" y="451"/>
                  </a:cubicBezTo>
                  <a:lnTo>
                    <a:pt x="747" y="451"/>
                  </a:lnTo>
                  <a:cubicBezTo>
                    <a:pt x="598" y="300"/>
                    <a:pt x="443" y="152"/>
                    <a:pt x="275" y="23"/>
                  </a:cubicBezTo>
                  <a:cubicBezTo>
                    <a:pt x="251" y="7"/>
                    <a:pt x="227" y="0"/>
                    <a:pt x="205"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4"/>
            <p:cNvSpPr/>
            <p:nvPr/>
          </p:nvSpPr>
          <p:spPr>
            <a:xfrm>
              <a:off x="2019849" y="3615242"/>
              <a:ext cx="39621" cy="182478"/>
            </a:xfrm>
            <a:custGeom>
              <a:rect b="b" l="l" r="r" t="t"/>
              <a:pathLst>
                <a:path extrusionOk="0" h="5978" w="1298">
                  <a:moveTo>
                    <a:pt x="906" y="272"/>
                  </a:moveTo>
                  <a:cubicBezTo>
                    <a:pt x="1040" y="1147"/>
                    <a:pt x="982" y="2071"/>
                    <a:pt x="942" y="2939"/>
                  </a:cubicBezTo>
                  <a:cubicBezTo>
                    <a:pt x="910" y="3656"/>
                    <a:pt x="865" y="4410"/>
                    <a:pt x="718" y="5124"/>
                  </a:cubicBezTo>
                  <a:lnTo>
                    <a:pt x="718" y="5124"/>
                  </a:lnTo>
                  <a:cubicBezTo>
                    <a:pt x="460" y="4269"/>
                    <a:pt x="412" y="3349"/>
                    <a:pt x="378" y="2458"/>
                  </a:cubicBezTo>
                  <a:cubicBezTo>
                    <a:pt x="338" y="1694"/>
                    <a:pt x="354" y="857"/>
                    <a:pt x="906" y="272"/>
                  </a:cubicBezTo>
                  <a:close/>
                  <a:moveTo>
                    <a:pt x="962" y="1"/>
                  </a:moveTo>
                  <a:cubicBezTo>
                    <a:pt x="948" y="1"/>
                    <a:pt x="935" y="4"/>
                    <a:pt x="922" y="10"/>
                  </a:cubicBezTo>
                  <a:cubicBezTo>
                    <a:pt x="64" y="429"/>
                    <a:pt x="1" y="1517"/>
                    <a:pt x="22" y="2354"/>
                  </a:cubicBezTo>
                  <a:cubicBezTo>
                    <a:pt x="43" y="3546"/>
                    <a:pt x="85" y="4760"/>
                    <a:pt x="587" y="5869"/>
                  </a:cubicBezTo>
                  <a:cubicBezTo>
                    <a:pt x="613" y="5946"/>
                    <a:pt x="670" y="5978"/>
                    <a:pt x="732" y="5978"/>
                  </a:cubicBezTo>
                  <a:cubicBezTo>
                    <a:pt x="821" y="5978"/>
                    <a:pt x="918" y="5913"/>
                    <a:pt x="942" y="5827"/>
                  </a:cubicBezTo>
                  <a:cubicBezTo>
                    <a:pt x="1256" y="4906"/>
                    <a:pt x="1277" y="3902"/>
                    <a:pt x="1277" y="2939"/>
                  </a:cubicBezTo>
                  <a:cubicBezTo>
                    <a:pt x="1298" y="2020"/>
                    <a:pt x="1258" y="1040"/>
                    <a:pt x="1042" y="137"/>
                  </a:cubicBezTo>
                  <a:lnTo>
                    <a:pt x="1042" y="137"/>
                  </a:lnTo>
                  <a:cubicBezTo>
                    <a:pt x="1085" y="71"/>
                    <a:pt x="1027" y="1"/>
                    <a:pt x="962"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4"/>
            <p:cNvSpPr/>
            <p:nvPr/>
          </p:nvSpPr>
          <p:spPr>
            <a:xfrm>
              <a:off x="2452918" y="3732125"/>
              <a:ext cx="69628" cy="157295"/>
            </a:xfrm>
            <a:custGeom>
              <a:rect b="b" l="l" r="r" t="t"/>
              <a:pathLst>
                <a:path extrusionOk="0" h="5153" w="2281">
                  <a:moveTo>
                    <a:pt x="128" y="0"/>
                  </a:moveTo>
                  <a:cubicBezTo>
                    <a:pt x="85" y="0"/>
                    <a:pt x="42" y="33"/>
                    <a:pt x="42" y="94"/>
                  </a:cubicBezTo>
                  <a:cubicBezTo>
                    <a:pt x="0" y="491"/>
                    <a:pt x="188" y="952"/>
                    <a:pt x="272" y="1328"/>
                  </a:cubicBezTo>
                  <a:cubicBezTo>
                    <a:pt x="377" y="1726"/>
                    <a:pt x="523" y="2144"/>
                    <a:pt x="649" y="2542"/>
                  </a:cubicBezTo>
                  <a:cubicBezTo>
                    <a:pt x="900" y="3379"/>
                    <a:pt x="1172" y="4195"/>
                    <a:pt x="1444" y="5011"/>
                  </a:cubicBezTo>
                  <a:cubicBezTo>
                    <a:pt x="1486" y="5105"/>
                    <a:pt x="1569" y="5152"/>
                    <a:pt x="1650" y="5152"/>
                  </a:cubicBezTo>
                  <a:cubicBezTo>
                    <a:pt x="1732" y="5152"/>
                    <a:pt x="1810" y="5105"/>
                    <a:pt x="1841" y="5011"/>
                  </a:cubicBezTo>
                  <a:cubicBezTo>
                    <a:pt x="2281" y="3463"/>
                    <a:pt x="1988" y="1789"/>
                    <a:pt x="1067" y="491"/>
                  </a:cubicBezTo>
                  <a:cubicBezTo>
                    <a:pt x="1035" y="439"/>
                    <a:pt x="988" y="418"/>
                    <a:pt x="942" y="418"/>
                  </a:cubicBezTo>
                  <a:cubicBezTo>
                    <a:pt x="841" y="418"/>
                    <a:pt x="744" y="523"/>
                    <a:pt x="816" y="638"/>
                  </a:cubicBezTo>
                  <a:cubicBezTo>
                    <a:pt x="1486" y="1695"/>
                    <a:pt x="1755" y="2974"/>
                    <a:pt x="1598" y="4214"/>
                  </a:cubicBezTo>
                  <a:lnTo>
                    <a:pt x="1598" y="4214"/>
                  </a:lnTo>
                  <a:cubicBezTo>
                    <a:pt x="1396" y="3627"/>
                    <a:pt x="1206" y="3038"/>
                    <a:pt x="1025" y="2437"/>
                  </a:cubicBezTo>
                  <a:cubicBezTo>
                    <a:pt x="900" y="2040"/>
                    <a:pt x="774" y="1621"/>
                    <a:pt x="649" y="1224"/>
                  </a:cubicBezTo>
                  <a:cubicBezTo>
                    <a:pt x="586" y="1015"/>
                    <a:pt x="502" y="805"/>
                    <a:pt x="440" y="596"/>
                  </a:cubicBezTo>
                  <a:cubicBezTo>
                    <a:pt x="377" y="408"/>
                    <a:pt x="335" y="198"/>
                    <a:pt x="209" y="52"/>
                  </a:cubicBezTo>
                  <a:cubicBezTo>
                    <a:pt x="192" y="17"/>
                    <a:pt x="160" y="0"/>
                    <a:pt x="128"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4"/>
            <p:cNvSpPr/>
            <p:nvPr/>
          </p:nvSpPr>
          <p:spPr>
            <a:xfrm>
              <a:off x="2680274" y="3724127"/>
              <a:ext cx="113736" cy="50153"/>
            </a:xfrm>
            <a:custGeom>
              <a:rect b="b" l="l" r="r" t="t"/>
              <a:pathLst>
                <a:path extrusionOk="0" h="1643" w="3726">
                  <a:moveTo>
                    <a:pt x="3109" y="400"/>
                  </a:moveTo>
                  <a:cubicBezTo>
                    <a:pt x="2779" y="746"/>
                    <a:pt x="2361" y="1014"/>
                    <a:pt x="1905" y="1193"/>
                  </a:cubicBezTo>
                  <a:cubicBezTo>
                    <a:pt x="1633" y="1297"/>
                    <a:pt x="1340" y="1360"/>
                    <a:pt x="1026" y="1381"/>
                  </a:cubicBezTo>
                  <a:cubicBezTo>
                    <a:pt x="983" y="1384"/>
                    <a:pt x="940" y="1385"/>
                    <a:pt x="896" y="1385"/>
                  </a:cubicBezTo>
                  <a:cubicBezTo>
                    <a:pt x="770" y="1385"/>
                    <a:pt x="641" y="1375"/>
                    <a:pt x="510" y="1366"/>
                  </a:cubicBezTo>
                  <a:lnTo>
                    <a:pt x="510" y="1366"/>
                  </a:lnTo>
                  <a:cubicBezTo>
                    <a:pt x="983" y="1122"/>
                    <a:pt x="1476" y="917"/>
                    <a:pt x="1989" y="732"/>
                  </a:cubicBezTo>
                  <a:cubicBezTo>
                    <a:pt x="2354" y="611"/>
                    <a:pt x="2730" y="489"/>
                    <a:pt x="3109" y="400"/>
                  </a:cubicBezTo>
                  <a:close/>
                  <a:moveTo>
                    <a:pt x="3453" y="0"/>
                  </a:moveTo>
                  <a:cubicBezTo>
                    <a:pt x="3181" y="63"/>
                    <a:pt x="2888" y="105"/>
                    <a:pt x="2616" y="168"/>
                  </a:cubicBezTo>
                  <a:cubicBezTo>
                    <a:pt x="2344" y="230"/>
                    <a:pt x="2072" y="314"/>
                    <a:pt x="1821" y="419"/>
                  </a:cubicBezTo>
                  <a:cubicBezTo>
                    <a:pt x="1298" y="607"/>
                    <a:pt x="796" y="858"/>
                    <a:pt x="315" y="1130"/>
                  </a:cubicBezTo>
                  <a:cubicBezTo>
                    <a:pt x="232" y="1189"/>
                    <a:pt x="243" y="1294"/>
                    <a:pt x="297" y="1356"/>
                  </a:cubicBezTo>
                  <a:lnTo>
                    <a:pt x="297" y="1356"/>
                  </a:lnTo>
                  <a:cubicBezTo>
                    <a:pt x="279" y="1356"/>
                    <a:pt x="261" y="1356"/>
                    <a:pt x="243" y="1356"/>
                  </a:cubicBezTo>
                  <a:cubicBezTo>
                    <a:pt x="197" y="1356"/>
                    <a:pt x="152" y="1357"/>
                    <a:pt x="106" y="1360"/>
                  </a:cubicBezTo>
                  <a:cubicBezTo>
                    <a:pt x="43" y="1381"/>
                    <a:pt x="1" y="1465"/>
                    <a:pt x="64" y="1507"/>
                  </a:cubicBezTo>
                  <a:cubicBezTo>
                    <a:pt x="276" y="1613"/>
                    <a:pt x="522" y="1642"/>
                    <a:pt x="761" y="1642"/>
                  </a:cubicBezTo>
                  <a:cubicBezTo>
                    <a:pt x="851" y="1642"/>
                    <a:pt x="940" y="1638"/>
                    <a:pt x="1026" y="1632"/>
                  </a:cubicBezTo>
                  <a:cubicBezTo>
                    <a:pt x="1361" y="1611"/>
                    <a:pt x="1717" y="1549"/>
                    <a:pt x="2031" y="1423"/>
                  </a:cubicBezTo>
                  <a:cubicBezTo>
                    <a:pt x="2658" y="1193"/>
                    <a:pt x="3223" y="774"/>
                    <a:pt x="3621" y="230"/>
                  </a:cubicBezTo>
                  <a:cubicBezTo>
                    <a:pt x="3725" y="105"/>
                    <a:pt x="3579" y="0"/>
                    <a:pt x="3453"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4"/>
            <p:cNvSpPr/>
            <p:nvPr/>
          </p:nvSpPr>
          <p:spPr>
            <a:xfrm>
              <a:off x="2572244" y="3645279"/>
              <a:ext cx="128510" cy="49512"/>
            </a:xfrm>
            <a:custGeom>
              <a:rect b="b" l="l" r="r" t="t"/>
              <a:pathLst>
                <a:path extrusionOk="0" h="1622" w="4210">
                  <a:moveTo>
                    <a:pt x="3739" y="0"/>
                  </a:moveTo>
                  <a:cubicBezTo>
                    <a:pt x="3155" y="0"/>
                    <a:pt x="2540" y="97"/>
                    <a:pt x="1971" y="240"/>
                  </a:cubicBezTo>
                  <a:cubicBezTo>
                    <a:pt x="1280" y="428"/>
                    <a:pt x="673" y="721"/>
                    <a:pt x="88" y="1119"/>
                  </a:cubicBezTo>
                  <a:cubicBezTo>
                    <a:pt x="1" y="1171"/>
                    <a:pt x="44" y="1280"/>
                    <a:pt x="120" y="1280"/>
                  </a:cubicBezTo>
                  <a:cubicBezTo>
                    <a:pt x="136" y="1280"/>
                    <a:pt x="153" y="1276"/>
                    <a:pt x="171" y="1265"/>
                  </a:cubicBezTo>
                  <a:cubicBezTo>
                    <a:pt x="757" y="951"/>
                    <a:pt x="1406" y="700"/>
                    <a:pt x="2054" y="533"/>
                  </a:cubicBezTo>
                  <a:cubicBezTo>
                    <a:pt x="2572" y="382"/>
                    <a:pt x="3102" y="325"/>
                    <a:pt x="3636" y="287"/>
                  </a:cubicBezTo>
                  <a:lnTo>
                    <a:pt x="3636" y="287"/>
                  </a:lnTo>
                  <a:cubicBezTo>
                    <a:pt x="3218" y="569"/>
                    <a:pt x="2765" y="790"/>
                    <a:pt x="2285" y="972"/>
                  </a:cubicBezTo>
                  <a:cubicBezTo>
                    <a:pt x="2013" y="1077"/>
                    <a:pt x="1720" y="1160"/>
                    <a:pt x="1427" y="1244"/>
                  </a:cubicBezTo>
                  <a:cubicBezTo>
                    <a:pt x="1113" y="1307"/>
                    <a:pt x="799" y="1328"/>
                    <a:pt x="506" y="1453"/>
                  </a:cubicBezTo>
                  <a:cubicBezTo>
                    <a:pt x="443" y="1474"/>
                    <a:pt x="422" y="1579"/>
                    <a:pt x="506" y="1600"/>
                  </a:cubicBezTo>
                  <a:cubicBezTo>
                    <a:pt x="584" y="1615"/>
                    <a:pt x="663" y="1622"/>
                    <a:pt x="741" y="1622"/>
                  </a:cubicBezTo>
                  <a:cubicBezTo>
                    <a:pt x="975" y="1622"/>
                    <a:pt x="1207" y="1563"/>
                    <a:pt x="1427" y="1516"/>
                  </a:cubicBezTo>
                  <a:cubicBezTo>
                    <a:pt x="1761" y="1453"/>
                    <a:pt x="2075" y="1349"/>
                    <a:pt x="2389" y="1223"/>
                  </a:cubicBezTo>
                  <a:cubicBezTo>
                    <a:pt x="3017" y="972"/>
                    <a:pt x="3582" y="637"/>
                    <a:pt x="4105" y="240"/>
                  </a:cubicBezTo>
                  <a:cubicBezTo>
                    <a:pt x="4210" y="177"/>
                    <a:pt x="4168" y="30"/>
                    <a:pt x="4042" y="10"/>
                  </a:cubicBezTo>
                  <a:cubicBezTo>
                    <a:pt x="3942" y="3"/>
                    <a:pt x="3841" y="0"/>
                    <a:pt x="3739"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4"/>
            <p:cNvSpPr/>
            <p:nvPr/>
          </p:nvSpPr>
          <p:spPr>
            <a:xfrm>
              <a:off x="2028457" y="3725348"/>
              <a:ext cx="85317" cy="263644"/>
            </a:xfrm>
            <a:custGeom>
              <a:rect b="b" l="l" r="r" t="t"/>
              <a:pathLst>
                <a:path extrusionOk="0" h="8637" w="2795">
                  <a:moveTo>
                    <a:pt x="1839" y="1"/>
                  </a:moveTo>
                  <a:cubicBezTo>
                    <a:pt x="1783" y="1"/>
                    <a:pt x="1719" y="75"/>
                    <a:pt x="1749" y="148"/>
                  </a:cubicBezTo>
                  <a:cubicBezTo>
                    <a:pt x="2355" y="1550"/>
                    <a:pt x="2460" y="3161"/>
                    <a:pt x="2146" y="4668"/>
                  </a:cubicBezTo>
                  <a:cubicBezTo>
                    <a:pt x="1979" y="5400"/>
                    <a:pt x="1728" y="6112"/>
                    <a:pt x="1351" y="6760"/>
                  </a:cubicBezTo>
                  <a:cubicBezTo>
                    <a:pt x="1163" y="7095"/>
                    <a:pt x="932" y="7430"/>
                    <a:pt x="702" y="7744"/>
                  </a:cubicBezTo>
                  <a:cubicBezTo>
                    <a:pt x="493" y="8016"/>
                    <a:pt x="200" y="8246"/>
                    <a:pt x="33" y="8539"/>
                  </a:cubicBezTo>
                  <a:cubicBezTo>
                    <a:pt x="0" y="8587"/>
                    <a:pt x="31" y="8636"/>
                    <a:pt x="75" y="8636"/>
                  </a:cubicBezTo>
                  <a:cubicBezTo>
                    <a:pt x="88" y="8636"/>
                    <a:pt x="102" y="8632"/>
                    <a:pt x="116" y="8623"/>
                  </a:cubicBezTo>
                  <a:cubicBezTo>
                    <a:pt x="451" y="8476"/>
                    <a:pt x="723" y="8141"/>
                    <a:pt x="953" y="7869"/>
                  </a:cubicBezTo>
                  <a:cubicBezTo>
                    <a:pt x="1205" y="7576"/>
                    <a:pt x="1414" y="7242"/>
                    <a:pt x="1623" y="6928"/>
                  </a:cubicBezTo>
                  <a:cubicBezTo>
                    <a:pt x="2021" y="6216"/>
                    <a:pt x="2313" y="5442"/>
                    <a:pt x="2481" y="4668"/>
                  </a:cubicBezTo>
                  <a:cubicBezTo>
                    <a:pt x="2795" y="3099"/>
                    <a:pt x="2606" y="1488"/>
                    <a:pt x="1895" y="44"/>
                  </a:cubicBezTo>
                  <a:cubicBezTo>
                    <a:pt x="1883" y="13"/>
                    <a:pt x="1861" y="1"/>
                    <a:pt x="1839"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4"/>
            <p:cNvSpPr/>
            <p:nvPr/>
          </p:nvSpPr>
          <p:spPr>
            <a:xfrm>
              <a:off x="1995581" y="3801602"/>
              <a:ext cx="106746" cy="132814"/>
            </a:xfrm>
            <a:custGeom>
              <a:rect b="b" l="l" r="r" t="t"/>
              <a:pathLst>
                <a:path extrusionOk="0" h="4351" w="3497">
                  <a:moveTo>
                    <a:pt x="2973" y="1069"/>
                  </a:moveTo>
                  <a:cubicBezTo>
                    <a:pt x="2947" y="1144"/>
                    <a:pt x="2919" y="1218"/>
                    <a:pt x="2888" y="1291"/>
                  </a:cubicBezTo>
                  <a:cubicBezTo>
                    <a:pt x="2721" y="1710"/>
                    <a:pt x="2512" y="2128"/>
                    <a:pt x="2261" y="2505"/>
                  </a:cubicBezTo>
                  <a:cubicBezTo>
                    <a:pt x="2009" y="2860"/>
                    <a:pt x="1717" y="3195"/>
                    <a:pt x="1382" y="3467"/>
                  </a:cubicBezTo>
                  <a:cubicBezTo>
                    <a:pt x="1112" y="3687"/>
                    <a:pt x="814" y="3825"/>
                    <a:pt x="478" y="3914"/>
                  </a:cubicBezTo>
                  <a:lnTo>
                    <a:pt x="478" y="3914"/>
                  </a:lnTo>
                  <a:cubicBezTo>
                    <a:pt x="582" y="3578"/>
                    <a:pt x="1025" y="3283"/>
                    <a:pt x="1235" y="3091"/>
                  </a:cubicBezTo>
                  <a:cubicBezTo>
                    <a:pt x="1549" y="2798"/>
                    <a:pt x="1842" y="2526"/>
                    <a:pt x="2135" y="2212"/>
                  </a:cubicBezTo>
                  <a:cubicBezTo>
                    <a:pt x="2453" y="1857"/>
                    <a:pt x="2729" y="1473"/>
                    <a:pt x="2973" y="1069"/>
                  </a:cubicBezTo>
                  <a:close/>
                  <a:moveTo>
                    <a:pt x="3349" y="1"/>
                  </a:moveTo>
                  <a:cubicBezTo>
                    <a:pt x="3316" y="1"/>
                    <a:pt x="3285" y="17"/>
                    <a:pt x="3265" y="57"/>
                  </a:cubicBezTo>
                  <a:cubicBezTo>
                    <a:pt x="2826" y="831"/>
                    <a:pt x="2302" y="1521"/>
                    <a:pt x="1675" y="2149"/>
                  </a:cubicBezTo>
                  <a:cubicBezTo>
                    <a:pt x="1361" y="2484"/>
                    <a:pt x="1026" y="2777"/>
                    <a:pt x="691" y="3091"/>
                  </a:cubicBezTo>
                  <a:cubicBezTo>
                    <a:pt x="357" y="3384"/>
                    <a:pt x="1" y="3739"/>
                    <a:pt x="105" y="4200"/>
                  </a:cubicBezTo>
                  <a:cubicBezTo>
                    <a:pt x="124" y="4291"/>
                    <a:pt x="221" y="4350"/>
                    <a:pt x="301" y="4350"/>
                  </a:cubicBezTo>
                  <a:cubicBezTo>
                    <a:pt x="313" y="4350"/>
                    <a:pt x="325" y="4349"/>
                    <a:pt x="336" y="4346"/>
                  </a:cubicBezTo>
                  <a:cubicBezTo>
                    <a:pt x="1214" y="4116"/>
                    <a:pt x="1926" y="3425"/>
                    <a:pt x="2407" y="2714"/>
                  </a:cubicBezTo>
                  <a:cubicBezTo>
                    <a:pt x="2679" y="2316"/>
                    <a:pt x="2888" y="1898"/>
                    <a:pt x="3077" y="1459"/>
                  </a:cubicBezTo>
                  <a:cubicBezTo>
                    <a:pt x="3226" y="1085"/>
                    <a:pt x="3392" y="678"/>
                    <a:pt x="3411" y="268"/>
                  </a:cubicBezTo>
                  <a:lnTo>
                    <a:pt x="3411" y="268"/>
                  </a:lnTo>
                  <a:cubicBezTo>
                    <a:pt x="3425" y="240"/>
                    <a:pt x="3439" y="211"/>
                    <a:pt x="3453" y="182"/>
                  </a:cubicBezTo>
                  <a:cubicBezTo>
                    <a:pt x="3496" y="82"/>
                    <a:pt x="3421" y="1"/>
                    <a:pt x="3349"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4"/>
            <p:cNvSpPr/>
            <p:nvPr/>
          </p:nvSpPr>
          <p:spPr>
            <a:xfrm>
              <a:off x="1414095" y="3422075"/>
              <a:ext cx="389896" cy="402747"/>
            </a:xfrm>
            <a:custGeom>
              <a:rect b="b" l="l" r="r" t="t"/>
              <a:pathLst>
                <a:path extrusionOk="0" h="13194" w="12773">
                  <a:moveTo>
                    <a:pt x="12469" y="0"/>
                  </a:moveTo>
                  <a:cubicBezTo>
                    <a:pt x="12421" y="0"/>
                    <a:pt x="12371" y="41"/>
                    <a:pt x="12396" y="103"/>
                  </a:cubicBezTo>
                  <a:cubicBezTo>
                    <a:pt x="12584" y="626"/>
                    <a:pt x="12480" y="1191"/>
                    <a:pt x="12375" y="1735"/>
                  </a:cubicBezTo>
                  <a:cubicBezTo>
                    <a:pt x="12250" y="2258"/>
                    <a:pt x="12124" y="2781"/>
                    <a:pt x="11789" y="3221"/>
                  </a:cubicBezTo>
                  <a:cubicBezTo>
                    <a:pt x="10994" y="4267"/>
                    <a:pt x="9739" y="4978"/>
                    <a:pt x="8630" y="5669"/>
                  </a:cubicBezTo>
                  <a:cubicBezTo>
                    <a:pt x="6538" y="7008"/>
                    <a:pt x="4382" y="8263"/>
                    <a:pt x="2520" y="9937"/>
                  </a:cubicBezTo>
                  <a:cubicBezTo>
                    <a:pt x="2018" y="10397"/>
                    <a:pt x="1537" y="10879"/>
                    <a:pt x="1097" y="11402"/>
                  </a:cubicBezTo>
                  <a:cubicBezTo>
                    <a:pt x="679" y="11883"/>
                    <a:pt x="198" y="12427"/>
                    <a:pt x="30" y="13055"/>
                  </a:cubicBezTo>
                  <a:cubicBezTo>
                    <a:pt x="0" y="13129"/>
                    <a:pt x="67" y="13193"/>
                    <a:pt x="137" y="13193"/>
                  </a:cubicBezTo>
                  <a:cubicBezTo>
                    <a:pt x="166" y="13193"/>
                    <a:pt x="195" y="13183"/>
                    <a:pt x="219" y="13159"/>
                  </a:cubicBezTo>
                  <a:cubicBezTo>
                    <a:pt x="679" y="12720"/>
                    <a:pt x="993" y="12134"/>
                    <a:pt x="1390" y="11632"/>
                  </a:cubicBezTo>
                  <a:cubicBezTo>
                    <a:pt x="1788" y="11172"/>
                    <a:pt x="2227" y="10711"/>
                    <a:pt x="2688" y="10293"/>
                  </a:cubicBezTo>
                  <a:cubicBezTo>
                    <a:pt x="3650" y="9414"/>
                    <a:pt x="4717" y="8661"/>
                    <a:pt x="5784" y="7949"/>
                  </a:cubicBezTo>
                  <a:cubicBezTo>
                    <a:pt x="6872" y="7238"/>
                    <a:pt x="7960" y="6568"/>
                    <a:pt x="9048" y="5857"/>
                  </a:cubicBezTo>
                  <a:cubicBezTo>
                    <a:pt x="10115" y="5146"/>
                    <a:pt x="11329" y="4434"/>
                    <a:pt x="12103" y="3367"/>
                  </a:cubicBezTo>
                  <a:cubicBezTo>
                    <a:pt x="12417" y="2907"/>
                    <a:pt x="12605" y="2321"/>
                    <a:pt x="12668" y="1777"/>
                  </a:cubicBezTo>
                  <a:cubicBezTo>
                    <a:pt x="12752" y="1233"/>
                    <a:pt x="12773" y="584"/>
                    <a:pt x="12543" y="61"/>
                  </a:cubicBezTo>
                  <a:cubicBezTo>
                    <a:pt x="12534" y="19"/>
                    <a:pt x="12502" y="0"/>
                    <a:pt x="12469"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4"/>
            <p:cNvSpPr/>
            <p:nvPr/>
          </p:nvSpPr>
          <p:spPr>
            <a:xfrm>
              <a:off x="1286344" y="3645829"/>
              <a:ext cx="322924" cy="86508"/>
            </a:xfrm>
            <a:custGeom>
              <a:rect b="b" l="l" r="r" t="t"/>
              <a:pathLst>
                <a:path extrusionOk="0" h="2834" w="10579">
                  <a:moveTo>
                    <a:pt x="10365" y="1"/>
                  </a:moveTo>
                  <a:cubicBezTo>
                    <a:pt x="10346" y="1"/>
                    <a:pt x="10325" y="5"/>
                    <a:pt x="10304" y="12"/>
                  </a:cubicBezTo>
                  <a:cubicBezTo>
                    <a:pt x="8609" y="829"/>
                    <a:pt x="6663" y="933"/>
                    <a:pt x="4822" y="1142"/>
                  </a:cubicBezTo>
                  <a:cubicBezTo>
                    <a:pt x="3922" y="1226"/>
                    <a:pt x="3023" y="1331"/>
                    <a:pt x="2144" y="1540"/>
                  </a:cubicBezTo>
                  <a:cubicBezTo>
                    <a:pt x="1370" y="1707"/>
                    <a:pt x="512" y="1979"/>
                    <a:pt x="51" y="2670"/>
                  </a:cubicBezTo>
                  <a:cubicBezTo>
                    <a:pt x="1" y="2738"/>
                    <a:pt x="74" y="2833"/>
                    <a:pt x="148" y="2833"/>
                  </a:cubicBezTo>
                  <a:cubicBezTo>
                    <a:pt x="165" y="2833"/>
                    <a:pt x="182" y="2828"/>
                    <a:pt x="198" y="2816"/>
                  </a:cubicBezTo>
                  <a:cubicBezTo>
                    <a:pt x="1663" y="1770"/>
                    <a:pt x="3650" y="1728"/>
                    <a:pt x="5387" y="1561"/>
                  </a:cubicBezTo>
                  <a:cubicBezTo>
                    <a:pt x="7124" y="1393"/>
                    <a:pt x="8881" y="1142"/>
                    <a:pt x="10451" y="264"/>
                  </a:cubicBezTo>
                  <a:cubicBezTo>
                    <a:pt x="10578" y="172"/>
                    <a:pt x="10499" y="1"/>
                    <a:pt x="10365"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4"/>
            <p:cNvSpPr/>
            <p:nvPr/>
          </p:nvSpPr>
          <p:spPr>
            <a:xfrm>
              <a:off x="1279201" y="3685879"/>
              <a:ext cx="174664" cy="143712"/>
            </a:xfrm>
            <a:custGeom>
              <a:rect b="b" l="l" r="r" t="t"/>
              <a:pathLst>
                <a:path extrusionOk="0" h="4708" w="5722">
                  <a:moveTo>
                    <a:pt x="5506" y="1"/>
                  </a:moveTo>
                  <a:cubicBezTo>
                    <a:pt x="5482" y="1"/>
                    <a:pt x="5458" y="6"/>
                    <a:pt x="5433" y="19"/>
                  </a:cubicBezTo>
                  <a:cubicBezTo>
                    <a:pt x="4366" y="542"/>
                    <a:pt x="3361" y="1169"/>
                    <a:pt x="2441" y="1923"/>
                  </a:cubicBezTo>
                  <a:cubicBezTo>
                    <a:pt x="1980" y="2299"/>
                    <a:pt x="1562" y="2676"/>
                    <a:pt x="1143" y="3115"/>
                  </a:cubicBezTo>
                  <a:cubicBezTo>
                    <a:pt x="746" y="3534"/>
                    <a:pt x="285" y="3973"/>
                    <a:pt x="34" y="4517"/>
                  </a:cubicBezTo>
                  <a:cubicBezTo>
                    <a:pt x="1" y="4585"/>
                    <a:pt x="63" y="4707"/>
                    <a:pt x="143" y="4707"/>
                  </a:cubicBezTo>
                  <a:cubicBezTo>
                    <a:pt x="162" y="4707"/>
                    <a:pt x="182" y="4701"/>
                    <a:pt x="202" y="4685"/>
                  </a:cubicBezTo>
                  <a:cubicBezTo>
                    <a:pt x="662" y="4329"/>
                    <a:pt x="997" y="3869"/>
                    <a:pt x="1373" y="3471"/>
                  </a:cubicBezTo>
                  <a:cubicBezTo>
                    <a:pt x="1792" y="3053"/>
                    <a:pt x="2210" y="2634"/>
                    <a:pt x="2650" y="2258"/>
                  </a:cubicBezTo>
                  <a:cubicBezTo>
                    <a:pt x="3550" y="1483"/>
                    <a:pt x="4533" y="814"/>
                    <a:pt x="5579" y="249"/>
                  </a:cubicBezTo>
                  <a:cubicBezTo>
                    <a:pt x="5721" y="178"/>
                    <a:pt x="5637" y="1"/>
                    <a:pt x="5506"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4"/>
            <p:cNvSpPr/>
            <p:nvPr/>
          </p:nvSpPr>
          <p:spPr>
            <a:xfrm>
              <a:off x="1210152" y="3742077"/>
              <a:ext cx="154426" cy="84402"/>
            </a:xfrm>
            <a:custGeom>
              <a:rect b="b" l="l" r="r" t="t"/>
              <a:pathLst>
                <a:path extrusionOk="0" h="2765" w="5059">
                  <a:moveTo>
                    <a:pt x="4460" y="1"/>
                  </a:moveTo>
                  <a:cubicBezTo>
                    <a:pt x="3606" y="1"/>
                    <a:pt x="2777" y="214"/>
                    <a:pt x="2024" y="626"/>
                  </a:cubicBezTo>
                  <a:cubicBezTo>
                    <a:pt x="1208" y="1044"/>
                    <a:pt x="288" y="1756"/>
                    <a:pt x="16" y="2655"/>
                  </a:cubicBezTo>
                  <a:cubicBezTo>
                    <a:pt x="1" y="2715"/>
                    <a:pt x="50" y="2765"/>
                    <a:pt x="103" y="2765"/>
                  </a:cubicBezTo>
                  <a:cubicBezTo>
                    <a:pt x="123" y="2765"/>
                    <a:pt x="144" y="2757"/>
                    <a:pt x="162" y="2739"/>
                  </a:cubicBezTo>
                  <a:cubicBezTo>
                    <a:pt x="476" y="2425"/>
                    <a:pt x="748" y="2069"/>
                    <a:pt x="1083" y="1756"/>
                  </a:cubicBezTo>
                  <a:cubicBezTo>
                    <a:pt x="1418" y="1442"/>
                    <a:pt x="1794" y="1149"/>
                    <a:pt x="2213" y="940"/>
                  </a:cubicBezTo>
                  <a:cubicBezTo>
                    <a:pt x="2995" y="498"/>
                    <a:pt x="3873" y="269"/>
                    <a:pt x="4773" y="269"/>
                  </a:cubicBezTo>
                  <a:cubicBezTo>
                    <a:pt x="4812" y="269"/>
                    <a:pt x="4852" y="269"/>
                    <a:pt x="4891" y="270"/>
                  </a:cubicBezTo>
                  <a:cubicBezTo>
                    <a:pt x="5058" y="270"/>
                    <a:pt x="5058" y="19"/>
                    <a:pt x="4891" y="19"/>
                  </a:cubicBezTo>
                  <a:cubicBezTo>
                    <a:pt x="4747" y="7"/>
                    <a:pt x="4603" y="1"/>
                    <a:pt x="4460"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4"/>
            <p:cNvSpPr/>
            <p:nvPr/>
          </p:nvSpPr>
          <p:spPr>
            <a:xfrm>
              <a:off x="1336437" y="3754378"/>
              <a:ext cx="21856" cy="113828"/>
            </a:xfrm>
            <a:custGeom>
              <a:rect b="b" l="l" r="r" t="t"/>
              <a:pathLst>
                <a:path extrusionOk="0" h="3729" w="716">
                  <a:moveTo>
                    <a:pt x="605" y="0"/>
                  </a:moveTo>
                  <a:cubicBezTo>
                    <a:pt x="564" y="0"/>
                    <a:pt x="520" y="24"/>
                    <a:pt x="503" y="76"/>
                  </a:cubicBezTo>
                  <a:cubicBezTo>
                    <a:pt x="294" y="662"/>
                    <a:pt x="126" y="1269"/>
                    <a:pt x="43" y="1876"/>
                  </a:cubicBezTo>
                  <a:cubicBezTo>
                    <a:pt x="22" y="2190"/>
                    <a:pt x="1" y="2482"/>
                    <a:pt x="1" y="2796"/>
                  </a:cubicBezTo>
                  <a:cubicBezTo>
                    <a:pt x="22" y="3089"/>
                    <a:pt x="1" y="3424"/>
                    <a:pt x="168" y="3675"/>
                  </a:cubicBezTo>
                  <a:cubicBezTo>
                    <a:pt x="186" y="3712"/>
                    <a:pt x="221" y="3728"/>
                    <a:pt x="255" y="3728"/>
                  </a:cubicBezTo>
                  <a:cubicBezTo>
                    <a:pt x="300" y="3728"/>
                    <a:pt x="345" y="3701"/>
                    <a:pt x="356" y="3654"/>
                  </a:cubicBezTo>
                  <a:cubicBezTo>
                    <a:pt x="440" y="3382"/>
                    <a:pt x="377" y="3068"/>
                    <a:pt x="356" y="2796"/>
                  </a:cubicBezTo>
                  <a:cubicBezTo>
                    <a:pt x="335" y="2503"/>
                    <a:pt x="356" y="2210"/>
                    <a:pt x="377" y="1897"/>
                  </a:cubicBezTo>
                  <a:cubicBezTo>
                    <a:pt x="419" y="1290"/>
                    <a:pt x="524" y="704"/>
                    <a:pt x="691" y="118"/>
                  </a:cubicBezTo>
                  <a:cubicBezTo>
                    <a:pt x="715" y="45"/>
                    <a:pt x="662" y="0"/>
                    <a:pt x="605"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4"/>
            <p:cNvSpPr/>
            <p:nvPr/>
          </p:nvSpPr>
          <p:spPr>
            <a:xfrm>
              <a:off x="1519104" y="3602848"/>
              <a:ext cx="150366" cy="223321"/>
            </a:xfrm>
            <a:custGeom>
              <a:rect b="b" l="l" r="r" t="t"/>
              <a:pathLst>
                <a:path extrusionOk="0" h="7316" w="4926">
                  <a:moveTo>
                    <a:pt x="4807" y="1"/>
                  </a:moveTo>
                  <a:cubicBezTo>
                    <a:pt x="4779" y="1"/>
                    <a:pt x="4750" y="12"/>
                    <a:pt x="4730" y="40"/>
                  </a:cubicBezTo>
                  <a:cubicBezTo>
                    <a:pt x="3997" y="1462"/>
                    <a:pt x="4018" y="3115"/>
                    <a:pt x="3223" y="4517"/>
                  </a:cubicBezTo>
                  <a:cubicBezTo>
                    <a:pt x="2888" y="5124"/>
                    <a:pt x="2407" y="5668"/>
                    <a:pt x="1842" y="6107"/>
                  </a:cubicBezTo>
                  <a:cubicBezTo>
                    <a:pt x="1570" y="6317"/>
                    <a:pt x="1256" y="6505"/>
                    <a:pt x="942" y="6672"/>
                  </a:cubicBezTo>
                  <a:cubicBezTo>
                    <a:pt x="649" y="6798"/>
                    <a:pt x="294" y="6882"/>
                    <a:pt x="64" y="7112"/>
                  </a:cubicBezTo>
                  <a:cubicBezTo>
                    <a:pt x="1" y="7154"/>
                    <a:pt x="22" y="7279"/>
                    <a:pt x="105" y="7300"/>
                  </a:cubicBezTo>
                  <a:cubicBezTo>
                    <a:pt x="157" y="7310"/>
                    <a:pt x="211" y="7315"/>
                    <a:pt x="265" y="7315"/>
                  </a:cubicBezTo>
                  <a:cubicBezTo>
                    <a:pt x="541" y="7315"/>
                    <a:pt x="841" y="7196"/>
                    <a:pt x="1068" y="7091"/>
                  </a:cubicBezTo>
                  <a:cubicBezTo>
                    <a:pt x="1403" y="6944"/>
                    <a:pt x="1717" y="6777"/>
                    <a:pt x="2009" y="6568"/>
                  </a:cubicBezTo>
                  <a:cubicBezTo>
                    <a:pt x="2616" y="6149"/>
                    <a:pt x="3118" y="5584"/>
                    <a:pt x="3516" y="4957"/>
                  </a:cubicBezTo>
                  <a:cubicBezTo>
                    <a:pt x="4416" y="3471"/>
                    <a:pt x="4269" y="1692"/>
                    <a:pt x="4897" y="123"/>
                  </a:cubicBezTo>
                  <a:cubicBezTo>
                    <a:pt x="4925" y="52"/>
                    <a:pt x="4867" y="1"/>
                    <a:pt x="4807"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4"/>
            <p:cNvSpPr/>
            <p:nvPr/>
          </p:nvSpPr>
          <p:spPr>
            <a:xfrm>
              <a:off x="1514647" y="3682399"/>
              <a:ext cx="126770" cy="95604"/>
            </a:xfrm>
            <a:custGeom>
              <a:rect b="b" l="l" r="r" t="t"/>
              <a:pathLst>
                <a:path extrusionOk="0" h="3132" w="4153">
                  <a:moveTo>
                    <a:pt x="3740" y="370"/>
                  </a:moveTo>
                  <a:cubicBezTo>
                    <a:pt x="3574" y="548"/>
                    <a:pt x="3437" y="757"/>
                    <a:pt x="3264" y="949"/>
                  </a:cubicBezTo>
                  <a:cubicBezTo>
                    <a:pt x="3097" y="1158"/>
                    <a:pt x="2888" y="1346"/>
                    <a:pt x="2699" y="1535"/>
                  </a:cubicBezTo>
                  <a:cubicBezTo>
                    <a:pt x="2281" y="1911"/>
                    <a:pt x="1821" y="2225"/>
                    <a:pt x="1319" y="2497"/>
                  </a:cubicBezTo>
                  <a:cubicBezTo>
                    <a:pt x="1214" y="2539"/>
                    <a:pt x="1088" y="2602"/>
                    <a:pt x="984" y="2644"/>
                  </a:cubicBezTo>
                  <a:cubicBezTo>
                    <a:pt x="858" y="2706"/>
                    <a:pt x="691" y="2790"/>
                    <a:pt x="565" y="2790"/>
                  </a:cubicBezTo>
                  <a:cubicBezTo>
                    <a:pt x="231" y="2769"/>
                    <a:pt x="649" y="2351"/>
                    <a:pt x="733" y="2267"/>
                  </a:cubicBezTo>
                  <a:cubicBezTo>
                    <a:pt x="1214" y="1869"/>
                    <a:pt x="1737" y="1535"/>
                    <a:pt x="2260" y="1200"/>
                  </a:cubicBezTo>
                  <a:cubicBezTo>
                    <a:pt x="2743" y="907"/>
                    <a:pt x="3240" y="642"/>
                    <a:pt x="3740" y="370"/>
                  </a:cubicBezTo>
                  <a:close/>
                  <a:moveTo>
                    <a:pt x="4009" y="1"/>
                  </a:moveTo>
                  <a:cubicBezTo>
                    <a:pt x="3998" y="1"/>
                    <a:pt x="3987" y="3"/>
                    <a:pt x="3976" y="7"/>
                  </a:cubicBezTo>
                  <a:cubicBezTo>
                    <a:pt x="3285" y="216"/>
                    <a:pt x="2637" y="530"/>
                    <a:pt x="2009" y="907"/>
                  </a:cubicBezTo>
                  <a:cubicBezTo>
                    <a:pt x="1695" y="1095"/>
                    <a:pt x="1402" y="1283"/>
                    <a:pt x="1130" y="1493"/>
                  </a:cubicBezTo>
                  <a:cubicBezTo>
                    <a:pt x="858" y="1702"/>
                    <a:pt x="544" y="1890"/>
                    <a:pt x="314" y="2162"/>
                  </a:cubicBezTo>
                  <a:cubicBezTo>
                    <a:pt x="147" y="2351"/>
                    <a:pt x="0" y="2623"/>
                    <a:pt x="105" y="2874"/>
                  </a:cubicBezTo>
                  <a:cubicBezTo>
                    <a:pt x="200" y="3065"/>
                    <a:pt x="376" y="3131"/>
                    <a:pt x="556" y="3131"/>
                  </a:cubicBezTo>
                  <a:cubicBezTo>
                    <a:pt x="652" y="3131"/>
                    <a:pt x="750" y="3112"/>
                    <a:pt x="837" y="3083"/>
                  </a:cubicBezTo>
                  <a:cubicBezTo>
                    <a:pt x="1444" y="2853"/>
                    <a:pt x="2030" y="2518"/>
                    <a:pt x="2532" y="2120"/>
                  </a:cubicBezTo>
                  <a:cubicBezTo>
                    <a:pt x="2825" y="1890"/>
                    <a:pt x="3097" y="1660"/>
                    <a:pt x="3327" y="1388"/>
                  </a:cubicBezTo>
                  <a:cubicBezTo>
                    <a:pt x="3578" y="1116"/>
                    <a:pt x="3850" y="823"/>
                    <a:pt x="3997" y="488"/>
                  </a:cubicBezTo>
                  <a:cubicBezTo>
                    <a:pt x="4038" y="405"/>
                    <a:pt x="3979" y="304"/>
                    <a:pt x="3904" y="281"/>
                  </a:cubicBezTo>
                  <a:lnTo>
                    <a:pt x="3904" y="281"/>
                  </a:lnTo>
                  <a:cubicBezTo>
                    <a:pt x="3956" y="253"/>
                    <a:pt x="4008" y="224"/>
                    <a:pt x="4060" y="195"/>
                  </a:cubicBezTo>
                  <a:cubicBezTo>
                    <a:pt x="4153" y="140"/>
                    <a:pt x="4096" y="1"/>
                    <a:pt x="4009"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4"/>
            <p:cNvSpPr/>
            <p:nvPr/>
          </p:nvSpPr>
          <p:spPr>
            <a:xfrm>
              <a:off x="1650029" y="3633618"/>
              <a:ext cx="63919" cy="175702"/>
            </a:xfrm>
            <a:custGeom>
              <a:rect b="b" l="l" r="r" t="t"/>
              <a:pathLst>
                <a:path extrusionOk="0" h="5756" w="2094">
                  <a:moveTo>
                    <a:pt x="429" y="768"/>
                  </a:moveTo>
                  <a:cubicBezTo>
                    <a:pt x="1195" y="2107"/>
                    <a:pt x="1433" y="3681"/>
                    <a:pt x="1165" y="5213"/>
                  </a:cubicBezTo>
                  <a:lnTo>
                    <a:pt x="1165" y="5213"/>
                  </a:lnTo>
                  <a:cubicBezTo>
                    <a:pt x="1007" y="5041"/>
                    <a:pt x="979" y="4735"/>
                    <a:pt x="964" y="4514"/>
                  </a:cubicBezTo>
                  <a:cubicBezTo>
                    <a:pt x="922" y="4053"/>
                    <a:pt x="922" y="3593"/>
                    <a:pt x="880" y="3153"/>
                  </a:cubicBezTo>
                  <a:cubicBezTo>
                    <a:pt x="817" y="2672"/>
                    <a:pt x="754" y="2212"/>
                    <a:pt x="671" y="1773"/>
                  </a:cubicBezTo>
                  <a:cubicBezTo>
                    <a:pt x="608" y="1458"/>
                    <a:pt x="569" y="1085"/>
                    <a:pt x="429" y="768"/>
                  </a:cubicBezTo>
                  <a:close/>
                  <a:moveTo>
                    <a:pt x="179" y="0"/>
                  </a:moveTo>
                  <a:cubicBezTo>
                    <a:pt x="94" y="0"/>
                    <a:pt x="0" y="108"/>
                    <a:pt x="64" y="203"/>
                  </a:cubicBezTo>
                  <a:cubicBezTo>
                    <a:pt x="128" y="291"/>
                    <a:pt x="189" y="381"/>
                    <a:pt x="248" y="471"/>
                  </a:cubicBezTo>
                  <a:lnTo>
                    <a:pt x="248" y="471"/>
                  </a:lnTo>
                  <a:cubicBezTo>
                    <a:pt x="231" y="456"/>
                    <a:pt x="212" y="450"/>
                    <a:pt x="192" y="450"/>
                  </a:cubicBezTo>
                  <a:cubicBezTo>
                    <a:pt x="139" y="450"/>
                    <a:pt x="85" y="499"/>
                    <a:pt x="85" y="559"/>
                  </a:cubicBezTo>
                  <a:cubicBezTo>
                    <a:pt x="43" y="831"/>
                    <a:pt x="148" y="1061"/>
                    <a:pt x="189" y="1312"/>
                  </a:cubicBezTo>
                  <a:cubicBezTo>
                    <a:pt x="252" y="1584"/>
                    <a:pt x="315" y="1835"/>
                    <a:pt x="357" y="2107"/>
                  </a:cubicBezTo>
                  <a:cubicBezTo>
                    <a:pt x="461" y="2651"/>
                    <a:pt x="524" y="3216"/>
                    <a:pt x="545" y="3760"/>
                  </a:cubicBezTo>
                  <a:cubicBezTo>
                    <a:pt x="587" y="4451"/>
                    <a:pt x="482" y="5350"/>
                    <a:pt x="1194" y="5727"/>
                  </a:cubicBezTo>
                  <a:cubicBezTo>
                    <a:pt x="1231" y="5746"/>
                    <a:pt x="1273" y="5755"/>
                    <a:pt x="1314" y="5755"/>
                  </a:cubicBezTo>
                  <a:cubicBezTo>
                    <a:pt x="1408" y="5755"/>
                    <a:pt x="1499" y="5704"/>
                    <a:pt x="1529" y="5602"/>
                  </a:cubicBezTo>
                  <a:cubicBezTo>
                    <a:pt x="2094" y="3677"/>
                    <a:pt x="1550" y="1542"/>
                    <a:pt x="252" y="36"/>
                  </a:cubicBezTo>
                  <a:cubicBezTo>
                    <a:pt x="232" y="11"/>
                    <a:pt x="206" y="0"/>
                    <a:pt x="179"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4"/>
            <p:cNvSpPr/>
            <p:nvPr/>
          </p:nvSpPr>
          <p:spPr>
            <a:xfrm>
              <a:off x="1761814" y="3479768"/>
              <a:ext cx="47314" cy="148016"/>
            </a:xfrm>
            <a:custGeom>
              <a:rect b="b" l="l" r="r" t="t"/>
              <a:pathLst>
                <a:path extrusionOk="0" h="4849" w="1550">
                  <a:moveTo>
                    <a:pt x="1107" y="1429"/>
                  </a:moveTo>
                  <a:cubicBezTo>
                    <a:pt x="1140" y="1800"/>
                    <a:pt x="1163" y="2172"/>
                    <a:pt x="1173" y="2544"/>
                  </a:cubicBezTo>
                  <a:cubicBezTo>
                    <a:pt x="1193" y="2921"/>
                    <a:pt x="1193" y="3297"/>
                    <a:pt x="1173" y="3695"/>
                  </a:cubicBezTo>
                  <a:cubicBezTo>
                    <a:pt x="1153" y="3943"/>
                    <a:pt x="1065" y="4485"/>
                    <a:pt x="733" y="4485"/>
                  </a:cubicBezTo>
                  <a:cubicBezTo>
                    <a:pt x="701" y="4485"/>
                    <a:pt x="666" y="4480"/>
                    <a:pt x="628" y="4469"/>
                  </a:cubicBezTo>
                  <a:cubicBezTo>
                    <a:pt x="356" y="4385"/>
                    <a:pt x="377" y="3988"/>
                    <a:pt x="419" y="3779"/>
                  </a:cubicBezTo>
                  <a:cubicBezTo>
                    <a:pt x="461" y="3423"/>
                    <a:pt x="545" y="3067"/>
                    <a:pt x="649" y="2732"/>
                  </a:cubicBezTo>
                  <a:cubicBezTo>
                    <a:pt x="733" y="2377"/>
                    <a:pt x="859" y="2042"/>
                    <a:pt x="984" y="1707"/>
                  </a:cubicBezTo>
                  <a:cubicBezTo>
                    <a:pt x="1025" y="1615"/>
                    <a:pt x="1066" y="1523"/>
                    <a:pt x="1107" y="1429"/>
                  </a:cubicBezTo>
                  <a:close/>
                  <a:moveTo>
                    <a:pt x="1045" y="0"/>
                  </a:moveTo>
                  <a:cubicBezTo>
                    <a:pt x="992" y="0"/>
                    <a:pt x="929" y="50"/>
                    <a:pt x="942" y="117"/>
                  </a:cubicBezTo>
                  <a:cubicBezTo>
                    <a:pt x="977" y="334"/>
                    <a:pt x="1008" y="552"/>
                    <a:pt x="1035" y="771"/>
                  </a:cubicBezTo>
                  <a:lnTo>
                    <a:pt x="1035" y="771"/>
                  </a:lnTo>
                  <a:cubicBezTo>
                    <a:pt x="879" y="951"/>
                    <a:pt x="795" y="1256"/>
                    <a:pt x="712" y="1456"/>
                  </a:cubicBezTo>
                  <a:cubicBezTo>
                    <a:pt x="566" y="1812"/>
                    <a:pt x="440" y="2167"/>
                    <a:pt x="336" y="2523"/>
                  </a:cubicBezTo>
                  <a:cubicBezTo>
                    <a:pt x="231" y="2879"/>
                    <a:pt x="147" y="3214"/>
                    <a:pt x="84" y="3569"/>
                  </a:cubicBezTo>
                  <a:cubicBezTo>
                    <a:pt x="43" y="3820"/>
                    <a:pt x="1" y="4092"/>
                    <a:pt x="84" y="4344"/>
                  </a:cubicBezTo>
                  <a:cubicBezTo>
                    <a:pt x="173" y="4672"/>
                    <a:pt x="430" y="4848"/>
                    <a:pt x="707" y="4848"/>
                  </a:cubicBezTo>
                  <a:cubicBezTo>
                    <a:pt x="888" y="4848"/>
                    <a:pt x="1078" y="4773"/>
                    <a:pt x="1235" y="4616"/>
                  </a:cubicBezTo>
                  <a:cubicBezTo>
                    <a:pt x="1445" y="4406"/>
                    <a:pt x="1507" y="4092"/>
                    <a:pt x="1528" y="3800"/>
                  </a:cubicBezTo>
                  <a:cubicBezTo>
                    <a:pt x="1549" y="3423"/>
                    <a:pt x="1549" y="3025"/>
                    <a:pt x="1528" y="2628"/>
                  </a:cubicBezTo>
                  <a:cubicBezTo>
                    <a:pt x="1500" y="2046"/>
                    <a:pt x="1436" y="1482"/>
                    <a:pt x="1323" y="918"/>
                  </a:cubicBezTo>
                  <a:lnTo>
                    <a:pt x="1323" y="918"/>
                  </a:lnTo>
                  <a:cubicBezTo>
                    <a:pt x="1341" y="857"/>
                    <a:pt x="1350" y="792"/>
                    <a:pt x="1340" y="724"/>
                  </a:cubicBezTo>
                  <a:cubicBezTo>
                    <a:pt x="1329" y="678"/>
                    <a:pt x="1299" y="651"/>
                    <a:pt x="1263" y="643"/>
                  </a:cubicBezTo>
                  <a:lnTo>
                    <a:pt x="1263" y="643"/>
                  </a:lnTo>
                  <a:cubicBezTo>
                    <a:pt x="1218" y="447"/>
                    <a:pt x="1167" y="251"/>
                    <a:pt x="1110" y="54"/>
                  </a:cubicBezTo>
                  <a:cubicBezTo>
                    <a:pt x="1102" y="16"/>
                    <a:pt x="1075" y="0"/>
                    <a:pt x="1045"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4"/>
            <p:cNvSpPr/>
            <p:nvPr/>
          </p:nvSpPr>
          <p:spPr>
            <a:xfrm>
              <a:off x="1763859" y="3421830"/>
              <a:ext cx="151923" cy="454761"/>
            </a:xfrm>
            <a:custGeom>
              <a:rect b="b" l="l" r="r" t="t"/>
              <a:pathLst>
                <a:path extrusionOk="0" h="14898" w="4977">
                  <a:moveTo>
                    <a:pt x="2906" y="0"/>
                  </a:moveTo>
                  <a:cubicBezTo>
                    <a:pt x="2841" y="0"/>
                    <a:pt x="2779" y="61"/>
                    <a:pt x="2821" y="132"/>
                  </a:cubicBezTo>
                  <a:cubicBezTo>
                    <a:pt x="3554" y="1283"/>
                    <a:pt x="3993" y="2580"/>
                    <a:pt x="4265" y="3898"/>
                  </a:cubicBezTo>
                  <a:cubicBezTo>
                    <a:pt x="4495" y="4902"/>
                    <a:pt x="4663" y="5990"/>
                    <a:pt x="4391" y="6995"/>
                  </a:cubicBezTo>
                  <a:cubicBezTo>
                    <a:pt x="4139" y="7915"/>
                    <a:pt x="3721" y="8773"/>
                    <a:pt x="3302" y="9631"/>
                  </a:cubicBezTo>
                  <a:cubicBezTo>
                    <a:pt x="2800" y="10573"/>
                    <a:pt x="2256" y="11514"/>
                    <a:pt x="1691" y="12414"/>
                  </a:cubicBezTo>
                  <a:cubicBezTo>
                    <a:pt x="1189" y="13188"/>
                    <a:pt x="645" y="13921"/>
                    <a:pt x="80" y="14653"/>
                  </a:cubicBezTo>
                  <a:cubicBezTo>
                    <a:pt x="0" y="14781"/>
                    <a:pt x="117" y="14897"/>
                    <a:pt x="241" y="14897"/>
                  </a:cubicBezTo>
                  <a:cubicBezTo>
                    <a:pt x="279" y="14897"/>
                    <a:pt x="318" y="14886"/>
                    <a:pt x="352" y="14862"/>
                  </a:cubicBezTo>
                  <a:cubicBezTo>
                    <a:pt x="980" y="14339"/>
                    <a:pt x="1461" y="13586"/>
                    <a:pt x="1901" y="12895"/>
                  </a:cubicBezTo>
                  <a:cubicBezTo>
                    <a:pt x="2507" y="11954"/>
                    <a:pt x="3072" y="10991"/>
                    <a:pt x="3574" y="9987"/>
                  </a:cubicBezTo>
                  <a:cubicBezTo>
                    <a:pt x="4014" y="9108"/>
                    <a:pt x="4432" y="8208"/>
                    <a:pt x="4683" y="7267"/>
                  </a:cubicBezTo>
                  <a:cubicBezTo>
                    <a:pt x="4976" y="6283"/>
                    <a:pt x="4851" y="5321"/>
                    <a:pt x="4683" y="4337"/>
                  </a:cubicBezTo>
                  <a:cubicBezTo>
                    <a:pt x="4391" y="2831"/>
                    <a:pt x="3847" y="1324"/>
                    <a:pt x="2989" y="48"/>
                  </a:cubicBezTo>
                  <a:cubicBezTo>
                    <a:pt x="2968" y="14"/>
                    <a:pt x="2937" y="0"/>
                    <a:pt x="2906"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4"/>
            <p:cNvSpPr/>
            <p:nvPr/>
          </p:nvSpPr>
          <p:spPr>
            <a:xfrm>
              <a:off x="1828238" y="3553519"/>
              <a:ext cx="85623" cy="126038"/>
            </a:xfrm>
            <a:custGeom>
              <a:rect b="b" l="l" r="r" t="t"/>
              <a:pathLst>
                <a:path extrusionOk="0" h="4129" w="2805">
                  <a:moveTo>
                    <a:pt x="2201" y="1"/>
                  </a:moveTo>
                  <a:cubicBezTo>
                    <a:pt x="2139" y="1"/>
                    <a:pt x="2081" y="34"/>
                    <a:pt x="2072" y="107"/>
                  </a:cubicBezTo>
                  <a:cubicBezTo>
                    <a:pt x="1842" y="1530"/>
                    <a:pt x="1" y="2430"/>
                    <a:pt x="377" y="3999"/>
                  </a:cubicBezTo>
                  <a:cubicBezTo>
                    <a:pt x="393" y="4075"/>
                    <a:pt x="474" y="4129"/>
                    <a:pt x="557" y="4129"/>
                  </a:cubicBezTo>
                  <a:cubicBezTo>
                    <a:pt x="589" y="4129"/>
                    <a:pt x="621" y="4121"/>
                    <a:pt x="649" y="4104"/>
                  </a:cubicBezTo>
                  <a:cubicBezTo>
                    <a:pt x="1277" y="3643"/>
                    <a:pt x="1821" y="3036"/>
                    <a:pt x="2198" y="2346"/>
                  </a:cubicBezTo>
                  <a:cubicBezTo>
                    <a:pt x="2365" y="2011"/>
                    <a:pt x="2512" y="1656"/>
                    <a:pt x="2616" y="1279"/>
                  </a:cubicBezTo>
                  <a:cubicBezTo>
                    <a:pt x="2721" y="923"/>
                    <a:pt x="2805" y="484"/>
                    <a:pt x="2700" y="128"/>
                  </a:cubicBezTo>
                  <a:cubicBezTo>
                    <a:pt x="2690" y="86"/>
                    <a:pt x="2658" y="65"/>
                    <a:pt x="2627" y="65"/>
                  </a:cubicBezTo>
                  <a:cubicBezTo>
                    <a:pt x="2595" y="65"/>
                    <a:pt x="2564" y="86"/>
                    <a:pt x="2554" y="128"/>
                  </a:cubicBezTo>
                  <a:cubicBezTo>
                    <a:pt x="2428" y="463"/>
                    <a:pt x="2386" y="819"/>
                    <a:pt x="2302" y="1153"/>
                  </a:cubicBezTo>
                  <a:cubicBezTo>
                    <a:pt x="2198" y="1509"/>
                    <a:pt x="2051" y="1844"/>
                    <a:pt x="1884" y="2179"/>
                  </a:cubicBezTo>
                  <a:cubicBezTo>
                    <a:pt x="1596" y="2719"/>
                    <a:pt x="1199" y="3213"/>
                    <a:pt x="707" y="3607"/>
                  </a:cubicBezTo>
                  <a:lnTo>
                    <a:pt x="707" y="3607"/>
                  </a:lnTo>
                  <a:cubicBezTo>
                    <a:pt x="720" y="3030"/>
                    <a:pt x="1121" y="2503"/>
                    <a:pt x="1445" y="2053"/>
                  </a:cubicBezTo>
                  <a:cubicBezTo>
                    <a:pt x="1863" y="1488"/>
                    <a:pt x="2302" y="902"/>
                    <a:pt x="2365" y="149"/>
                  </a:cubicBezTo>
                  <a:cubicBezTo>
                    <a:pt x="2365" y="55"/>
                    <a:pt x="2279" y="1"/>
                    <a:pt x="2201"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4"/>
            <p:cNvSpPr/>
            <p:nvPr/>
          </p:nvSpPr>
          <p:spPr>
            <a:xfrm>
              <a:off x="1871493" y="3464506"/>
              <a:ext cx="101129" cy="109035"/>
            </a:xfrm>
            <a:custGeom>
              <a:rect b="b" l="l" r="r" t="t"/>
              <a:pathLst>
                <a:path extrusionOk="0" h="3572" w="3313">
                  <a:moveTo>
                    <a:pt x="1478" y="1176"/>
                  </a:moveTo>
                  <a:cubicBezTo>
                    <a:pt x="1664" y="1294"/>
                    <a:pt x="1845" y="1418"/>
                    <a:pt x="2015" y="1559"/>
                  </a:cubicBezTo>
                  <a:cubicBezTo>
                    <a:pt x="2456" y="1925"/>
                    <a:pt x="2832" y="2518"/>
                    <a:pt x="2748" y="3095"/>
                  </a:cubicBezTo>
                  <a:lnTo>
                    <a:pt x="2748" y="3095"/>
                  </a:lnTo>
                  <a:cubicBezTo>
                    <a:pt x="2545" y="2933"/>
                    <a:pt x="2394" y="2723"/>
                    <a:pt x="2266" y="2500"/>
                  </a:cubicBezTo>
                  <a:cubicBezTo>
                    <a:pt x="2078" y="2186"/>
                    <a:pt x="1890" y="1872"/>
                    <a:pt x="1701" y="1559"/>
                  </a:cubicBezTo>
                  <a:cubicBezTo>
                    <a:pt x="1631" y="1436"/>
                    <a:pt x="1557" y="1306"/>
                    <a:pt x="1478" y="1176"/>
                  </a:cubicBezTo>
                  <a:close/>
                  <a:moveTo>
                    <a:pt x="219" y="1"/>
                  </a:moveTo>
                  <a:cubicBezTo>
                    <a:pt x="55" y="1"/>
                    <a:pt x="1" y="230"/>
                    <a:pt x="132" y="324"/>
                  </a:cubicBezTo>
                  <a:cubicBezTo>
                    <a:pt x="279" y="450"/>
                    <a:pt x="446" y="533"/>
                    <a:pt x="572" y="638"/>
                  </a:cubicBezTo>
                  <a:cubicBezTo>
                    <a:pt x="718" y="763"/>
                    <a:pt x="823" y="889"/>
                    <a:pt x="927" y="1035"/>
                  </a:cubicBezTo>
                  <a:cubicBezTo>
                    <a:pt x="1137" y="1307"/>
                    <a:pt x="1304" y="1621"/>
                    <a:pt x="1492" y="1935"/>
                  </a:cubicBezTo>
                  <a:cubicBezTo>
                    <a:pt x="1848" y="2500"/>
                    <a:pt x="2162" y="3232"/>
                    <a:pt x="2769" y="3546"/>
                  </a:cubicBezTo>
                  <a:cubicBezTo>
                    <a:pt x="2797" y="3564"/>
                    <a:pt x="2828" y="3571"/>
                    <a:pt x="2858" y="3571"/>
                  </a:cubicBezTo>
                  <a:cubicBezTo>
                    <a:pt x="2936" y="3571"/>
                    <a:pt x="3010" y="3517"/>
                    <a:pt x="3041" y="3442"/>
                  </a:cubicBezTo>
                  <a:cubicBezTo>
                    <a:pt x="3313" y="2709"/>
                    <a:pt x="2915" y="1956"/>
                    <a:pt x="2392" y="1454"/>
                  </a:cubicBezTo>
                  <a:cubicBezTo>
                    <a:pt x="1993" y="1082"/>
                    <a:pt x="1503" y="828"/>
                    <a:pt x="1030" y="549"/>
                  </a:cubicBezTo>
                  <a:lnTo>
                    <a:pt x="1030" y="549"/>
                  </a:lnTo>
                  <a:cubicBezTo>
                    <a:pt x="818" y="309"/>
                    <a:pt x="573" y="111"/>
                    <a:pt x="279" y="10"/>
                  </a:cubicBezTo>
                  <a:cubicBezTo>
                    <a:pt x="257" y="4"/>
                    <a:pt x="237" y="1"/>
                    <a:pt x="219"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4"/>
            <p:cNvSpPr/>
            <p:nvPr/>
          </p:nvSpPr>
          <p:spPr>
            <a:xfrm>
              <a:off x="1749054" y="3670341"/>
              <a:ext cx="147497" cy="113950"/>
            </a:xfrm>
            <a:custGeom>
              <a:rect b="b" l="l" r="r" t="t"/>
              <a:pathLst>
                <a:path extrusionOk="0" h="3733" w="4832">
                  <a:moveTo>
                    <a:pt x="3678" y="888"/>
                  </a:moveTo>
                  <a:cubicBezTo>
                    <a:pt x="3666" y="900"/>
                    <a:pt x="3653" y="913"/>
                    <a:pt x="3641" y="925"/>
                  </a:cubicBezTo>
                  <a:cubicBezTo>
                    <a:pt x="3306" y="1239"/>
                    <a:pt x="2971" y="1532"/>
                    <a:pt x="2616" y="1825"/>
                  </a:cubicBezTo>
                  <a:cubicBezTo>
                    <a:pt x="2018" y="2317"/>
                    <a:pt x="1376" y="2751"/>
                    <a:pt x="714" y="3137"/>
                  </a:cubicBezTo>
                  <a:lnTo>
                    <a:pt x="714" y="3137"/>
                  </a:lnTo>
                  <a:cubicBezTo>
                    <a:pt x="779" y="2923"/>
                    <a:pt x="893" y="2732"/>
                    <a:pt x="1067" y="2557"/>
                  </a:cubicBezTo>
                  <a:cubicBezTo>
                    <a:pt x="1381" y="2264"/>
                    <a:pt x="1737" y="2055"/>
                    <a:pt x="2093" y="1867"/>
                  </a:cubicBezTo>
                  <a:cubicBezTo>
                    <a:pt x="2635" y="1577"/>
                    <a:pt x="3154" y="1226"/>
                    <a:pt x="3678" y="888"/>
                  </a:cubicBezTo>
                  <a:close/>
                  <a:moveTo>
                    <a:pt x="4658" y="1"/>
                  </a:moveTo>
                  <a:cubicBezTo>
                    <a:pt x="4634" y="1"/>
                    <a:pt x="4608" y="8"/>
                    <a:pt x="4583" y="26"/>
                  </a:cubicBezTo>
                  <a:cubicBezTo>
                    <a:pt x="4583" y="26"/>
                    <a:pt x="4583" y="26"/>
                    <a:pt x="4583" y="26"/>
                  </a:cubicBezTo>
                  <a:lnTo>
                    <a:pt x="4583" y="26"/>
                  </a:lnTo>
                  <a:cubicBezTo>
                    <a:pt x="4059" y="256"/>
                    <a:pt x="3578" y="549"/>
                    <a:pt x="3076" y="842"/>
                  </a:cubicBezTo>
                  <a:cubicBezTo>
                    <a:pt x="2595" y="1114"/>
                    <a:pt x="2114" y="1365"/>
                    <a:pt x="1632" y="1616"/>
                  </a:cubicBezTo>
                  <a:cubicBezTo>
                    <a:pt x="963" y="1971"/>
                    <a:pt x="0" y="2704"/>
                    <a:pt x="230" y="3583"/>
                  </a:cubicBezTo>
                  <a:cubicBezTo>
                    <a:pt x="261" y="3674"/>
                    <a:pt x="348" y="3733"/>
                    <a:pt x="441" y="3733"/>
                  </a:cubicBezTo>
                  <a:cubicBezTo>
                    <a:pt x="476" y="3733"/>
                    <a:pt x="511" y="3725"/>
                    <a:pt x="544" y="3708"/>
                  </a:cubicBezTo>
                  <a:cubicBezTo>
                    <a:pt x="1339" y="3248"/>
                    <a:pt x="2114" y="2746"/>
                    <a:pt x="2825" y="2160"/>
                  </a:cubicBezTo>
                  <a:cubicBezTo>
                    <a:pt x="3181" y="1867"/>
                    <a:pt x="3536" y="1553"/>
                    <a:pt x="3871" y="1239"/>
                  </a:cubicBezTo>
                  <a:cubicBezTo>
                    <a:pt x="4178" y="932"/>
                    <a:pt x="4526" y="625"/>
                    <a:pt x="4756" y="239"/>
                  </a:cubicBezTo>
                  <a:lnTo>
                    <a:pt x="4756" y="239"/>
                  </a:lnTo>
                  <a:cubicBezTo>
                    <a:pt x="4831" y="181"/>
                    <a:pt x="4808" y="85"/>
                    <a:pt x="4743" y="37"/>
                  </a:cubicBezTo>
                  <a:lnTo>
                    <a:pt x="4743" y="37"/>
                  </a:lnTo>
                  <a:cubicBezTo>
                    <a:pt x="4720" y="15"/>
                    <a:pt x="4691" y="1"/>
                    <a:pt x="4658"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4"/>
            <p:cNvSpPr/>
            <p:nvPr/>
          </p:nvSpPr>
          <p:spPr>
            <a:xfrm>
              <a:off x="1895303" y="3619088"/>
              <a:ext cx="36447" cy="182204"/>
            </a:xfrm>
            <a:custGeom>
              <a:rect b="b" l="l" r="r" t="t"/>
              <a:pathLst>
                <a:path extrusionOk="0" h="5969" w="1194">
                  <a:moveTo>
                    <a:pt x="245" y="0"/>
                  </a:moveTo>
                  <a:cubicBezTo>
                    <a:pt x="161" y="0"/>
                    <a:pt x="98" y="86"/>
                    <a:pt x="168" y="156"/>
                  </a:cubicBezTo>
                  <a:cubicBezTo>
                    <a:pt x="838" y="742"/>
                    <a:pt x="859" y="1642"/>
                    <a:pt x="817" y="2458"/>
                  </a:cubicBezTo>
                  <a:cubicBezTo>
                    <a:pt x="784" y="3301"/>
                    <a:pt x="739" y="4168"/>
                    <a:pt x="517" y="4984"/>
                  </a:cubicBezTo>
                  <a:lnTo>
                    <a:pt x="517" y="4984"/>
                  </a:lnTo>
                  <a:cubicBezTo>
                    <a:pt x="481" y="4415"/>
                    <a:pt x="564" y="3824"/>
                    <a:pt x="608" y="3274"/>
                  </a:cubicBezTo>
                  <a:cubicBezTo>
                    <a:pt x="691" y="2374"/>
                    <a:pt x="733" y="1433"/>
                    <a:pt x="482" y="554"/>
                  </a:cubicBezTo>
                  <a:cubicBezTo>
                    <a:pt x="466" y="522"/>
                    <a:pt x="438" y="508"/>
                    <a:pt x="409" y="508"/>
                  </a:cubicBezTo>
                  <a:cubicBezTo>
                    <a:pt x="363" y="508"/>
                    <a:pt x="315" y="544"/>
                    <a:pt x="315" y="596"/>
                  </a:cubicBezTo>
                  <a:cubicBezTo>
                    <a:pt x="524" y="1537"/>
                    <a:pt x="357" y="2500"/>
                    <a:pt x="252" y="3441"/>
                  </a:cubicBezTo>
                  <a:cubicBezTo>
                    <a:pt x="147" y="4215"/>
                    <a:pt x="1" y="5073"/>
                    <a:pt x="252" y="5826"/>
                  </a:cubicBezTo>
                  <a:cubicBezTo>
                    <a:pt x="276" y="5911"/>
                    <a:pt x="371" y="5968"/>
                    <a:pt x="458" y="5968"/>
                  </a:cubicBezTo>
                  <a:cubicBezTo>
                    <a:pt x="522" y="5968"/>
                    <a:pt x="581" y="5939"/>
                    <a:pt x="608" y="5868"/>
                  </a:cubicBezTo>
                  <a:cubicBezTo>
                    <a:pt x="1110" y="4759"/>
                    <a:pt x="1173" y="3546"/>
                    <a:pt x="1173" y="2353"/>
                  </a:cubicBezTo>
                  <a:cubicBezTo>
                    <a:pt x="1193" y="1516"/>
                    <a:pt x="1131" y="428"/>
                    <a:pt x="294" y="10"/>
                  </a:cubicBezTo>
                  <a:cubicBezTo>
                    <a:pt x="277" y="3"/>
                    <a:pt x="261" y="0"/>
                    <a:pt x="245"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4"/>
            <p:cNvSpPr/>
            <p:nvPr/>
          </p:nvSpPr>
          <p:spPr>
            <a:xfrm>
              <a:off x="1429052" y="3735819"/>
              <a:ext cx="69017" cy="157173"/>
            </a:xfrm>
            <a:custGeom>
              <a:rect b="b" l="l" r="r" t="t"/>
              <a:pathLst>
                <a:path extrusionOk="0" h="5149" w="2261">
                  <a:moveTo>
                    <a:pt x="2138" y="0"/>
                  </a:moveTo>
                  <a:cubicBezTo>
                    <a:pt x="2107" y="0"/>
                    <a:pt x="2075" y="12"/>
                    <a:pt x="2051" y="36"/>
                  </a:cubicBezTo>
                  <a:cubicBezTo>
                    <a:pt x="1842" y="370"/>
                    <a:pt x="1758" y="852"/>
                    <a:pt x="1633" y="1228"/>
                  </a:cubicBezTo>
                  <a:cubicBezTo>
                    <a:pt x="1507" y="1626"/>
                    <a:pt x="1382" y="2044"/>
                    <a:pt x="1256" y="2442"/>
                  </a:cubicBezTo>
                  <a:cubicBezTo>
                    <a:pt x="1076" y="3042"/>
                    <a:pt x="875" y="3631"/>
                    <a:pt x="675" y="4216"/>
                  </a:cubicBezTo>
                  <a:lnTo>
                    <a:pt x="675" y="4216"/>
                  </a:lnTo>
                  <a:cubicBezTo>
                    <a:pt x="507" y="2972"/>
                    <a:pt x="778" y="1678"/>
                    <a:pt x="1465" y="622"/>
                  </a:cubicBezTo>
                  <a:cubicBezTo>
                    <a:pt x="1539" y="518"/>
                    <a:pt x="1435" y="414"/>
                    <a:pt x="1331" y="414"/>
                  </a:cubicBezTo>
                  <a:cubicBezTo>
                    <a:pt x="1288" y="414"/>
                    <a:pt x="1245" y="432"/>
                    <a:pt x="1214" y="475"/>
                  </a:cubicBezTo>
                  <a:cubicBezTo>
                    <a:pt x="294" y="1793"/>
                    <a:pt x="1" y="3467"/>
                    <a:pt x="440" y="5015"/>
                  </a:cubicBezTo>
                  <a:cubicBezTo>
                    <a:pt x="470" y="5107"/>
                    <a:pt x="545" y="5149"/>
                    <a:pt x="621" y="5149"/>
                  </a:cubicBezTo>
                  <a:cubicBezTo>
                    <a:pt x="702" y="5149"/>
                    <a:pt x="784" y="5102"/>
                    <a:pt x="817" y="5015"/>
                  </a:cubicBezTo>
                  <a:cubicBezTo>
                    <a:pt x="1110" y="4199"/>
                    <a:pt x="1382" y="3362"/>
                    <a:pt x="1633" y="2546"/>
                  </a:cubicBezTo>
                  <a:cubicBezTo>
                    <a:pt x="1758" y="2149"/>
                    <a:pt x="1884" y="1730"/>
                    <a:pt x="1988" y="1333"/>
                  </a:cubicBezTo>
                  <a:cubicBezTo>
                    <a:pt x="2093" y="935"/>
                    <a:pt x="2260" y="496"/>
                    <a:pt x="2239" y="98"/>
                  </a:cubicBezTo>
                  <a:cubicBezTo>
                    <a:pt x="2239" y="33"/>
                    <a:pt x="2190" y="0"/>
                    <a:pt x="2138"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4"/>
            <p:cNvSpPr/>
            <p:nvPr/>
          </p:nvSpPr>
          <p:spPr>
            <a:xfrm>
              <a:off x="1157800" y="3727882"/>
              <a:ext cx="113522" cy="50214"/>
            </a:xfrm>
            <a:custGeom>
              <a:rect b="b" l="l" r="r" t="t"/>
              <a:pathLst>
                <a:path extrusionOk="0" h="1645" w="3719">
                  <a:moveTo>
                    <a:pt x="600" y="392"/>
                  </a:moveTo>
                  <a:cubicBezTo>
                    <a:pt x="983" y="490"/>
                    <a:pt x="1362" y="612"/>
                    <a:pt x="1731" y="735"/>
                  </a:cubicBezTo>
                  <a:cubicBezTo>
                    <a:pt x="2244" y="920"/>
                    <a:pt x="2737" y="1125"/>
                    <a:pt x="3210" y="1369"/>
                  </a:cubicBezTo>
                  <a:lnTo>
                    <a:pt x="3210" y="1369"/>
                  </a:lnTo>
                  <a:cubicBezTo>
                    <a:pt x="3086" y="1378"/>
                    <a:pt x="2964" y="1388"/>
                    <a:pt x="2843" y="1388"/>
                  </a:cubicBezTo>
                  <a:cubicBezTo>
                    <a:pt x="2800" y="1388"/>
                    <a:pt x="2757" y="1387"/>
                    <a:pt x="2714" y="1384"/>
                  </a:cubicBezTo>
                  <a:cubicBezTo>
                    <a:pt x="2400" y="1363"/>
                    <a:pt x="2086" y="1279"/>
                    <a:pt x="1814" y="1174"/>
                  </a:cubicBezTo>
                  <a:cubicBezTo>
                    <a:pt x="1354" y="1010"/>
                    <a:pt x="933" y="742"/>
                    <a:pt x="600" y="392"/>
                  </a:cubicBezTo>
                  <a:close/>
                  <a:moveTo>
                    <a:pt x="238" y="0"/>
                  </a:moveTo>
                  <a:cubicBezTo>
                    <a:pt x="120" y="0"/>
                    <a:pt x="0" y="117"/>
                    <a:pt x="78" y="233"/>
                  </a:cubicBezTo>
                  <a:cubicBezTo>
                    <a:pt x="496" y="777"/>
                    <a:pt x="1040" y="1195"/>
                    <a:pt x="1689" y="1426"/>
                  </a:cubicBezTo>
                  <a:cubicBezTo>
                    <a:pt x="2003" y="1551"/>
                    <a:pt x="2337" y="1614"/>
                    <a:pt x="2651" y="1635"/>
                  </a:cubicBezTo>
                  <a:cubicBezTo>
                    <a:pt x="2743" y="1640"/>
                    <a:pt x="2838" y="1645"/>
                    <a:pt x="2934" y="1645"/>
                  </a:cubicBezTo>
                  <a:cubicBezTo>
                    <a:pt x="3186" y="1645"/>
                    <a:pt x="3443" y="1616"/>
                    <a:pt x="3656" y="1509"/>
                  </a:cubicBezTo>
                  <a:cubicBezTo>
                    <a:pt x="3718" y="1467"/>
                    <a:pt x="3677" y="1363"/>
                    <a:pt x="3614" y="1363"/>
                  </a:cubicBezTo>
                  <a:cubicBezTo>
                    <a:pt x="3568" y="1360"/>
                    <a:pt x="3522" y="1358"/>
                    <a:pt x="3477" y="1358"/>
                  </a:cubicBezTo>
                  <a:cubicBezTo>
                    <a:pt x="3459" y="1358"/>
                    <a:pt x="3440" y="1359"/>
                    <a:pt x="3422" y="1359"/>
                  </a:cubicBezTo>
                  <a:lnTo>
                    <a:pt x="3422" y="1359"/>
                  </a:lnTo>
                  <a:cubicBezTo>
                    <a:pt x="3477" y="1297"/>
                    <a:pt x="3487" y="1192"/>
                    <a:pt x="3405" y="1133"/>
                  </a:cubicBezTo>
                  <a:cubicBezTo>
                    <a:pt x="2923" y="861"/>
                    <a:pt x="2421" y="609"/>
                    <a:pt x="1898" y="421"/>
                  </a:cubicBezTo>
                  <a:cubicBezTo>
                    <a:pt x="1626" y="317"/>
                    <a:pt x="1375" y="233"/>
                    <a:pt x="1103" y="170"/>
                  </a:cubicBezTo>
                  <a:cubicBezTo>
                    <a:pt x="831" y="86"/>
                    <a:pt x="538" y="65"/>
                    <a:pt x="266" y="3"/>
                  </a:cubicBezTo>
                  <a:cubicBezTo>
                    <a:pt x="257" y="1"/>
                    <a:pt x="247" y="0"/>
                    <a:pt x="238"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4"/>
            <p:cNvSpPr/>
            <p:nvPr/>
          </p:nvSpPr>
          <p:spPr>
            <a:xfrm>
              <a:off x="1250843" y="3648881"/>
              <a:ext cx="127991" cy="49756"/>
            </a:xfrm>
            <a:custGeom>
              <a:rect b="b" l="l" r="r" t="t"/>
              <a:pathLst>
                <a:path extrusionOk="0" h="1630" w="4193">
                  <a:moveTo>
                    <a:pt x="533" y="1"/>
                  </a:moveTo>
                  <a:cubicBezTo>
                    <a:pt x="410" y="1"/>
                    <a:pt x="288" y="6"/>
                    <a:pt x="168" y="17"/>
                  </a:cubicBezTo>
                  <a:cubicBezTo>
                    <a:pt x="43" y="38"/>
                    <a:pt x="1" y="184"/>
                    <a:pt x="106" y="247"/>
                  </a:cubicBezTo>
                  <a:cubicBezTo>
                    <a:pt x="629" y="645"/>
                    <a:pt x="1194" y="980"/>
                    <a:pt x="1821" y="1231"/>
                  </a:cubicBezTo>
                  <a:cubicBezTo>
                    <a:pt x="2135" y="1356"/>
                    <a:pt x="2449" y="1461"/>
                    <a:pt x="2784" y="1524"/>
                  </a:cubicBezTo>
                  <a:cubicBezTo>
                    <a:pt x="3003" y="1571"/>
                    <a:pt x="3235" y="1630"/>
                    <a:pt x="3469" y="1630"/>
                  </a:cubicBezTo>
                  <a:cubicBezTo>
                    <a:pt x="3547" y="1630"/>
                    <a:pt x="3626" y="1623"/>
                    <a:pt x="3704" y="1607"/>
                  </a:cubicBezTo>
                  <a:cubicBezTo>
                    <a:pt x="3788" y="1586"/>
                    <a:pt x="3767" y="1482"/>
                    <a:pt x="3704" y="1461"/>
                  </a:cubicBezTo>
                  <a:cubicBezTo>
                    <a:pt x="3411" y="1335"/>
                    <a:pt x="3098" y="1314"/>
                    <a:pt x="2784" y="1231"/>
                  </a:cubicBezTo>
                  <a:cubicBezTo>
                    <a:pt x="2491" y="1168"/>
                    <a:pt x="2198" y="1084"/>
                    <a:pt x="1926" y="980"/>
                  </a:cubicBezTo>
                  <a:cubicBezTo>
                    <a:pt x="1445" y="797"/>
                    <a:pt x="977" y="575"/>
                    <a:pt x="554" y="293"/>
                  </a:cubicBezTo>
                  <a:lnTo>
                    <a:pt x="554" y="293"/>
                  </a:lnTo>
                  <a:cubicBezTo>
                    <a:pt x="1089" y="332"/>
                    <a:pt x="1616" y="388"/>
                    <a:pt x="2156" y="540"/>
                  </a:cubicBezTo>
                  <a:cubicBezTo>
                    <a:pt x="2805" y="708"/>
                    <a:pt x="3453" y="959"/>
                    <a:pt x="4039" y="1273"/>
                  </a:cubicBezTo>
                  <a:cubicBezTo>
                    <a:pt x="4057" y="1283"/>
                    <a:pt x="4074" y="1288"/>
                    <a:pt x="4088" y="1288"/>
                  </a:cubicBezTo>
                  <a:cubicBezTo>
                    <a:pt x="4161" y="1288"/>
                    <a:pt x="4192" y="1178"/>
                    <a:pt x="4123" y="1126"/>
                  </a:cubicBezTo>
                  <a:cubicBezTo>
                    <a:pt x="3537" y="729"/>
                    <a:pt x="2930" y="436"/>
                    <a:pt x="2240" y="247"/>
                  </a:cubicBezTo>
                  <a:cubicBezTo>
                    <a:pt x="1690" y="110"/>
                    <a:pt x="1098" y="1"/>
                    <a:pt x="533"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4"/>
            <p:cNvSpPr/>
            <p:nvPr/>
          </p:nvSpPr>
          <p:spPr>
            <a:xfrm>
              <a:off x="1844844" y="3717564"/>
              <a:ext cx="69292" cy="231532"/>
            </a:xfrm>
            <a:custGeom>
              <a:rect b="b" l="l" r="r" t="t"/>
              <a:pathLst>
                <a:path extrusionOk="0" h="7585" w="2270">
                  <a:moveTo>
                    <a:pt x="1023" y="0"/>
                  </a:moveTo>
                  <a:cubicBezTo>
                    <a:pt x="993" y="0"/>
                    <a:pt x="962" y="15"/>
                    <a:pt x="942" y="48"/>
                  </a:cubicBezTo>
                  <a:cubicBezTo>
                    <a:pt x="210" y="1031"/>
                    <a:pt x="1" y="2412"/>
                    <a:pt x="147" y="3605"/>
                  </a:cubicBezTo>
                  <a:cubicBezTo>
                    <a:pt x="231" y="4274"/>
                    <a:pt x="461" y="4923"/>
                    <a:pt x="754" y="5530"/>
                  </a:cubicBezTo>
                  <a:cubicBezTo>
                    <a:pt x="1110" y="6241"/>
                    <a:pt x="1549" y="6973"/>
                    <a:pt x="2093" y="7559"/>
                  </a:cubicBezTo>
                  <a:cubicBezTo>
                    <a:pt x="2111" y="7577"/>
                    <a:pt x="2134" y="7585"/>
                    <a:pt x="2156" y="7585"/>
                  </a:cubicBezTo>
                  <a:cubicBezTo>
                    <a:pt x="2214" y="7585"/>
                    <a:pt x="2270" y="7536"/>
                    <a:pt x="2240" y="7476"/>
                  </a:cubicBezTo>
                  <a:cubicBezTo>
                    <a:pt x="1696" y="6178"/>
                    <a:pt x="733" y="5090"/>
                    <a:pt x="503" y="3647"/>
                  </a:cubicBezTo>
                  <a:cubicBezTo>
                    <a:pt x="315" y="2496"/>
                    <a:pt x="461" y="1115"/>
                    <a:pt x="1110" y="152"/>
                  </a:cubicBezTo>
                  <a:cubicBezTo>
                    <a:pt x="1153" y="67"/>
                    <a:pt x="1088" y="0"/>
                    <a:pt x="1023" y="0"/>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4"/>
            <p:cNvSpPr/>
            <p:nvPr/>
          </p:nvSpPr>
          <p:spPr>
            <a:xfrm>
              <a:off x="1803970" y="3824710"/>
              <a:ext cx="59432" cy="163339"/>
            </a:xfrm>
            <a:custGeom>
              <a:rect b="b" l="l" r="r" t="t"/>
              <a:pathLst>
                <a:path extrusionOk="0" h="5351" w="1947">
                  <a:moveTo>
                    <a:pt x="1526" y="1146"/>
                  </a:moveTo>
                  <a:cubicBezTo>
                    <a:pt x="1531" y="1310"/>
                    <a:pt x="1537" y="1477"/>
                    <a:pt x="1528" y="1643"/>
                  </a:cubicBezTo>
                  <a:cubicBezTo>
                    <a:pt x="1507" y="2041"/>
                    <a:pt x="1444" y="2438"/>
                    <a:pt x="1361" y="2815"/>
                  </a:cubicBezTo>
                  <a:cubicBezTo>
                    <a:pt x="1277" y="3191"/>
                    <a:pt x="1172" y="3568"/>
                    <a:pt x="1026" y="3924"/>
                  </a:cubicBezTo>
                  <a:cubicBezTo>
                    <a:pt x="942" y="4133"/>
                    <a:pt x="859" y="4321"/>
                    <a:pt x="754" y="4531"/>
                  </a:cubicBezTo>
                  <a:cubicBezTo>
                    <a:pt x="705" y="4616"/>
                    <a:pt x="649" y="4751"/>
                    <a:pt x="574" y="4857"/>
                  </a:cubicBezTo>
                  <a:lnTo>
                    <a:pt x="574" y="4857"/>
                  </a:lnTo>
                  <a:cubicBezTo>
                    <a:pt x="532" y="4476"/>
                    <a:pt x="515" y="4102"/>
                    <a:pt x="566" y="3715"/>
                  </a:cubicBezTo>
                  <a:cubicBezTo>
                    <a:pt x="649" y="3275"/>
                    <a:pt x="775" y="2836"/>
                    <a:pt x="942" y="2417"/>
                  </a:cubicBezTo>
                  <a:cubicBezTo>
                    <a:pt x="1109" y="1980"/>
                    <a:pt x="1317" y="1563"/>
                    <a:pt x="1526" y="1146"/>
                  </a:cubicBezTo>
                  <a:close/>
                  <a:moveTo>
                    <a:pt x="1675" y="1"/>
                  </a:moveTo>
                  <a:cubicBezTo>
                    <a:pt x="1654" y="1"/>
                    <a:pt x="1633" y="11"/>
                    <a:pt x="1633" y="32"/>
                  </a:cubicBezTo>
                  <a:cubicBezTo>
                    <a:pt x="1528" y="513"/>
                    <a:pt x="1214" y="911"/>
                    <a:pt x="1005" y="1350"/>
                  </a:cubicBezTo>
                  <a:cubicBezTo>
                    <a:pt x="796" y="1748"/>
                    <a:pt x="608" y="2145"/>
                    <a:pt x="461" y="2564"/>
                  </a:cubicBezTo>
                  <a:cubicBezTo>
                    <a:pt x="189" y="3380"/>
                    <a:pt x="1" y="4363"/>
                    <a:pt x="273" y="5221"/>
                  </a:cubicBezTo>
                  <a:cubicBezTo>
                    <a:pt x="291" y="5294"/>
                    <a:pt x="356" y="5351"/>
                    <a:pt x="442" y="5351"/>
                  </a:cubicBezTo>
                  <a:cubicBezTo>
                    <a:pt x="455" y="5351"/>
                    <a:pt x="468" y="5349"/>
                    <a:pt x="482" y="5347"/>
                  </a:cubicBezTo>
                  <a:cubicBezTo>
                    <a:pt x="838" y="5221"/>
                    <a:pt x="1005" y="4761"/>
                    <a:pt x="1152" y="4447"/>
                  </a:cubicBezTo>
                  <a:cubicBezTo>
                    <a:pt x="1340" y="4028"/>
                    <a:pt x="1507" y="3610"/>
                    <a:pt x="1633" y="3171"/>
                  </a:cubicBezTo>
                  <a:cubicBezTo>
                    <a:pt x="1758" y="2731"/>
                    <a:pt x="1842" y="2271"/>
                    <a:pt x="1863" y="1831"/>
                  </a:cubicBezTo>
                  <a:cubicBezTo>
                    <a:pt x="1905" y="1392"/>
                    <a:pt x="1947" y="869"/>
                    <a:pt x="1800" y="471"/>
                  </a:cubicBezTo>
                  <a:cubicBezTo>
                    <a:pt x="1794" y="435"/>
                    <a:pt x="1772" y="408"/>
                    <a:pt x="1744" y="390"/>
                  </a:cubicBezTo>
                  <a:lnTo>
                    <a:pt x="1744" y="390"/>
                  </a:lnTo>
                  <a:cubicBezTo>
                    <a:pt x="1750" y="274"/>
                    <a:pt x="1742" y="155"/>
                    <a:pt x="1716" y="32"/>
                  </a:cubicBezTo>
                  <a:cubicBezTo>
                    <a:pt x="1716" y="11"/>
                    <a:pt x="1696" y="1"/>
                    <a:pt x="1675" y="1"/>
                  </a:cubicBezTo>
                  <a:close/>
                </a:path>
              </a:pathLst>
            </a:custGeom>
            <a:solidFill>
              <a:srgbClr val="253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 name="Google Shape;1873;p44"/>
          <p:cNvGrpSpPr/>
          <p:nvPr/>
        </p:nvGrpSpPr>
        <p:grpSpPr>
          <a:xfrm>
            <a:off x="6837440" y="1608648"/>
            <a:ext cx="1473534" cy="891414"/>
            <a:chOff x="5484169" y="1660941"/>
            <a:chExt cx="2846858" cy="1722206"/>
          </a:xfrm>
        </p:grpSpPr>
        <p:sp>
          <p:nvSpPr>
            <p:cNvPr id="1874" name="Google Shape;1874;p44"/>
            <p:cNvSpPr/>
            <p:nvPr/>
          </p:nvSpPr>
          <p:spPr>
            <a:xfrm>
              <a:off x="5484169" y="1660941"/>
              <a:ext cx="2846858" cy="14"/>
            </a:xfrm>
            <a:custGeom>
              <a:rect b="b" l="l" r="r" t="t"/>
              <a:pathLst>
                <a:path extrusionOk="0" fill="none" h="1" w="197185">
                  <a:moveTo>
                    <a:pt x="0" y="1"/>
                  </a:moveTo>
                  <a:lnTo>
                    <a:pt x="197184" y="1"/>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4"/>
            <p:cNvSpPr/>
            <p:nvPr/>
          </p:nvSpPr>
          <p:spPr>
            <a:xfrm>
              <a:off x="5484169" y="1739192"/>
              <a:ext cx="2846858" cy="14"/>
            </a:xfrm>
            <a:custGeom>
              <a:rect b="b" l="l" r="r" t="t"/>
              <a:pathLst>
                <a:path extrusionOk="0" fill="none" h="1" w="197185">
                  <a:moveTo>
                    <a:pt x="0" y="0"/>
                  </a:moveTo>
                  <a:lnTo>
                    <a:pt x="197184" y="0"/>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4"/>
            <p:cNvSpPr/>
            <p:nvPr/>
          </p:nvSpPr>
          <p:spPr>
            <a:xfrm>
              <a:off x="5484169" y="1817429"/>
              <a:ext cx="2846858" cy="14"/>
            </a:xfrm>
            <a:custGeom>
              <a:rect b="b" l="l" r="r" t="t"/>
              <a:pathLst>
                <a:path extrusionOk="0" fill="none" h="1" w="197185">
                  <a:moveTo>
                    <a:pt x="0" y="0"/>
                  </a:moveTo>
                  <a:lnTo>
                    <a:pt x="197184" y="0"/>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4"/>
            <p:cNvSpPr/>
            <p:nvPr/>
          </p:nvSpPr>
          <p:spPr>
            <a:xfrm>
              <a:off x="5484169" y="1895666"/>
              <a:ext cx="2846858" cy="14"/>
            </a:xfrm>
            <a:custGeom>
              <a:rect b="b" l="l" r="r" t="t"/>
              <a:pathLst>
                <a:path extrusionOk="0" fill="none" h="1" w="197185">
                  <a:moveTo>
                    <a:pt x="0" y="0"/>
                  </a:moveTo>
                  <a:lnTo>
                    <a:pt x="197184" y="0"/>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4"/>
            <p:cNvSpPr/>
            <p:nvPr/>
          </p:nvSpPr>
          <p:spPr>
            <a:xfrm>
              <a:off x="5484169" y="1973903"/>
              <a:ext cx="2846858" cy="14"/>
            </a:xfrm>
            <a:custGeom>
              <a:rect b="b" l="l" r="r" t="t"/>
              <a:pathLst>
                <a:path extrusionOk="0" fill="none" h="1" w="197185">
                  <a:moveTo>
                    <a:pt x="0" y="1"/>
                  </a:moveTo>
                  <a:lnTo>
                    <a:pt x="197184" y="1"/>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4"/>
            <p:cNvSpPr/>
            <p:nvPr/>
          </p:nvSpPr>
          <p:spPr>
            <a:xfrm>
              <a:off x="5484169" y="2052443"/>
              <a:ext cx="2846858" cy="14"/>
            </a:xfrm>
            <a:custGeom>
              <a:rect b="b" l="l" r="r" t="t"/>
              <a:pathLst>
                <a:path extrusionOk="0" fill="none" h="1" w="197185">
                  <a:moveTo>
                    <a:pt x="0" y="1"/>
                  </a:moveTo>
                  <a:lnTo>
                    <a:pt x="197184" y="1"/>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4"/>
            <p:cNvSpPr/>
            <p:nvPr/>
          </p:nvSpPr>
          <p:spPr>
            <a:xfrm>
              <a:off x="5484169" y="2130694"/>
              <a:ext cx="2846858" cy="14"/>
            </a:xfrm>
            <a:custGeom>
              <a:rect b="b" l="l" r="r" t="t"/>
              <a:pathLst>
                <a:path extrusionOk="0" fill="none" h="1" w="197185">
                  <a:moveTo>
                    <a:pt x="0" y="0"/>
                  </a:moveTo>
                  <a:lnTo>
                    <a:pt x="197184" y="0"/>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4"/>
            <p:cNvSpPr/>
            <p:nvPr/>
          </p:nvSpPr>
          <p:spPr>
            <a:xfrm>
              <a:off x="5484169" y="2208931"/>
              <a:ext cx="2846858" cy="14"/>
            </a:xfrm>
            <a:custGeom>
              <a:rect b="b" l="l" r="r" t="t"/>
              <a:pathLst>
                <a:path extrusionOk="0" fill="none" h="1" w="197185">
                  <a:moveTo>
                    <a:pt x="0" y="0"/>
                  </a:moveTo>
                  <a:lnTo>
                    <a:pt x="197184" y="0"/>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4"/>
            <p:cNvSpPr/>
            <p:nvPr/>
          </p:nvSpPr>
          <p:spPr>
            <a:xfrm>
              <a:off x="5484169" y="2287168"/>
              <a:ext cx="2846858" cy="14"/>
            </a:xfrm>
            <a:custGeom>
              <a:rect b="b" l="l" r="r" t="t"/>
              <a:pathLst>
                <a:path extrusionOk="0" fill="none" h="1" w="197185">
                  <a:moveTo>
                    <a:pt x="0" y="0"/>
                  </a:moveTo>
                  <a:lnTo>
                    <a:pt x="197184" y="0"/>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4"/>
            <p:cNvSpPr/>
            <p:nvPr/>
          </p:nvSpPr>
          <p:spPr>
            <a:xfrm>
              <a:off x="5484169" y="2365404"/>
              <a:ext cx="2846858" cy="14"/>
            </a:xfrm>
            <a:custGeom>
              <a:rect b="b" l="l" r="r" t="t"/>
              <a:pathLst>
                <a:path extrusionOk="0" fill="none" h="1" w="197185">
                  <a:moveTo>
                    <a:pt x="0" y="1"/>
                  </a:moveTo>
                  <a:lnTo>
                    <a:pt x="197184" y="1"/>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4"/>
            <p:cNvSpPr/>
            <p:nvPr/>
          </p:nvSpPr>
          <p:spPr>
            <a:xfrm>
              <a:off x="5484169" y="2443641"/>
              <a:ext cx="2846858" cy="14"/>
            </a:xfrm>
            <a:custGeom>
              <a:rect b="b" l="l" r="r" t="t"/>
              <a:pathLst>
                <a:path extrusionOk="0" fill="none" h="1" w="197185">
                  <a:moveTo>
                    <a:pt x="0" y="1"/>
                  </a:moveTo>
                  <a:lnTo>
                    <a:pt x="197184" y="1"/>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4"/>
            <p:cNvSpPr/>
            <p:nvPr/>
          </p:nvSpPr>
          <p:spPr>
            <a:xfrm>
              <a:off x="5484169" y="2521893"/>
              <a:ext cx="2846858" cy="14"/>
            </a:xfrm>
            <a:custGeom>
              <a:rect b="b" l="l" r="r" t="t"/>
              <a:pathLst>
                <a:path extrusionOk="0" fill="none" h="1" w="197185">
                  <a:moveTo>
                    <a:pt x="0" y="0"/>
                  </a:moveTo>
                  <a:lnTo>
                    <a:pt x="197184" y="0"/>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4"/>
            <p:cNvSpPr/>
            <p:nvPr/>
          </p:nvSpPr>
          <p:spPr>
            <a:xfrm>
              <a:off x="5484169" y="2600129"/>
              <a:ext cx="2846858" cy="14"/>
            </a:xfrm>
            <a:custGeom>
              <a:rect b="b" l="l" r="r" t="t"/>
              <a:pathLst>
                <a:path extrusionOk="0" fill="none" h="1" w="197185">
                  <a:moveTo>
                    <a:pt x="0" y="0"/>
                  </a:moveTo>
                  <a:lnTo>
                    <a:pt x="197184" y="0"/>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4"/>
            <p:cNvSpPr/>
            <p:nvPr/>
          </p:nvSpPr>
          <p:spPr>
            <a:xfrm>
              <a:off x="5484169" y="2678669"/>
              <a:ext cx="2846858" cy="14"/>
            </a:xfrm>
            <a:custGeom>
              <a:rect b="b" l="l" r="r" t="t"/>
              <a:pathLst>
                <a:path extrusionOk="0" fill="none" h="1" w="197185">
                  <a:moveTo>
                    <a:pt x="0" y="0"/>
                  </a:moveTo>
                  <a:lnTo>
                    <a:pt x="197184" y="0"/>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4"/>
            <p:cNvSpPr/>
            <p:nvPr/>
          </p:nvSpPr>
          <p:spPr>
            <a:xfrm>
              <a:off x="5484169" y="2756906"/>
              <a:ext cx="2846858" cy="14"/>
            </a:xfrm>
            <a:custGeom>
              <a:rect b="b" l="l" r="r" t="t"/>
              <a:pathLst>
                <a:path extrusionOk="0" fill="none" h="1" w="197185">
                  <a:moveTo>
                    <a:pt x="0" y="1"/>
                  </a:moveTo>
                  <a:lnTo>
                    <a:pt x="197184" y="1"/>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4"/>
            <p:cNvSpPr/>
            <p:nvPr/>
          </p:nvSpPr>
          <p:spPr>
            <a:xfrm>
              <a:off x="5484169" y="2835143"/>
              <a:ext cx="2846858" cy="14"/>
            </a:xfrm>
            <a:custGeom>
              <a:rect b="b" l="l" r="r" t="t"/>
              <a:pathLst>
                <a:path extrusionOk="0" fill="none" h="1" w="197185">
                  <a:moveTo>
                    <a:pt x="0" y="1"/>
                  </a:moveTo>
                  <a:lnTo>
                    <a:pt x="197184" y="1"/>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4"/>
            <p:cNvSpPr/>
            <p:nvPr/>
          </p:nvSpPr>
          <p:spPr>
            <a:xfrm>
              <a:off x="5484169" y="2913394"/>
              <a:ext cx="2846858" cy="14"/>
            </a:xfrm>
            <a:custGeom>
              <a:rect b="b" l="l" r="r" t="t"/>
              <a:pathLst>
                <a:path extrusionOk="0" fill="none" h="1" w="197185">
                  <a:moveTo>
                    <a:pt x="0" y="0"/>
                  </a:moveTo>
                  <a:lnTo>
                    <a:pt x="197184" y="0"/>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4"/>
            <p:cNvSpPr/>
            <p:nvPr/>
          </p:nvSpPr>
          <p:spPr>
            <a:xfrm>
              <a:off x="5484169" y="2991631"/>
              <a:ext cx="2846858" cy="14"/>
            </a:xfrm>
            <a:custGeom>
              <a:rect b="b" l="l" r="r" t="t"/>
              <a:pathLst>
                <a:path extrusionOk="0" fill="none" h="1" w="197185">
                  <a:moveTo>
                    <a:pt x="0" y="0"/>
                  </a:moveTo>
                  <a:lnTo>
                    <a:pt x="197184" y="0"/>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4"/>
            <p:cNvSpPr/>
            <p:nvPr/>
          </p:nvSpPr>
          <p:spPr>
            <a:xfrm>
              <a:off x="5484169" y="3069868"/>
              <a:ext cx="2846858" cy="14"/>
            </a:xfrm>
            <a:custGeom>
              <a:rect b="b" l="l" r="r" t="t"/>
              <a:pathLst>
                <a:path extrusionOk="0" fill="none" h="1" w="197185">
                  <a:moveTo>
                    <a:pt x="0" y="1"/>
                  </a:moveTo>
                  <a:lnTo>
                    <a:pt x="197184" y="1"/>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4"/>
            <p:cNvSpPr/>
            <p:nvPr/>
          </p:nvSpPr>
          <p:spPr>
            <a:xfrm>
              <a:off x="5484169" y="3148105"/>
              <a:ext cx="2846858" cy="14"/>
            </a:xfrm>
            <a:custGeom>
              <a:rect b="b" l="l" r="r" t="t"/>
              <a:pathLst>
                <a:path extrusionOk="0" fill="none" h="1" w="197185">
                  <a:moveTo>
                    <a:pt x="0" y="1"/>
                  </a:moveTo>
                  <a:lnTo>
                    <a:pt x="197184" y="1"/>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4"/>
            <p:cNvSpPr/>
            <p:nvPr/>
          </p:nvSpPr>
          <p:spPr>
            <a:xfrm>
              <a:off x="5484169" y="3226356"/>
              <a:ext cx="2846858" cy="0"/>
            </a:xfrm>
            <a:custGeom>
              <a:rect b="b" l="l" r="r" t="t"/>
              <a:pathLst>
                <a:path extrusionOk="0" fill="none" h="0" w="197185">
                  <a:moveTo>
                    <a:pt x="0" y="0"/>
                  </a:moveTo>
                  <a:lnTo>
                    <a:pt x="197184" y="0"/>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4"/>
            <p:cNvSpPr/>
            <p:nvPr/>
          </p:nvSpPr>
          <p:spPr>
            <a:xfrm>
              <a:off x="5484169" y="3304593"/>
              <a:ext cx="2846858" cy="14"/>
            </a:xfrm>
            <a:custGeom>
              <a:rect b="b" l="l" r="r" t="t"/>
              <a:pathLst>
                <a:path extrusionOk="0" fill="none" h="1" w="197185">
                  <a:moveTo>
                    <a:pt x="0" y="0"/>
                  </a:moveTo>
                  <a:lnTo>
                    <a:pt x="197184" y="0"/>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4"/>
            <p:cNvSpPr/>
            <p:nvPr/>
          </p:nvSpPr>
          <p:spPr>
            <a:xfrm>
              <a:off x="5484169" y="3383133"/>
              <a:ext cx="2846858" cy="14"/>
            </a:xfrm>
            <a:custGeom>
              <a:rect b="b" l="l" r="r" t="t"/>
              <a:pathLst>
                <a:path extrusionOk="0" fill="none" h="1" w="197185">
                  <a:moveTo>
                    <a:pt x="0" y="0"/>
                  </a:moveTo>
                  <a:lnTo>
                    <a:pt x="197184" y="0"/>
                  </a:lnTo>
                </a:path>
              </a:pathLst>
            </a:custGeom>
            <a:noFill/>
            <a:ln cap="flat" cmpd="sng" w="9525">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7" name="Google Shape;1897;p44"/>
          <p:cNvSpPr/>
          <p:nvPr/>
        </p:nvSpPr>
        <p:spPr>
          <a:xfrm>
            <a:off x="6837502" y="2595222"/>
            <a:ext cx="1473762" cy="1052041"/>
          </a:xfrm>
          <a:custGeom>
            <a:rect b="b" l="l" r="r" t="t"/>
            <a:pathLst>
              <a:path extrusionOk="0" h="160924" w="225432">
                <a:moveTo>
                  <a:pt x="22388" y="7888"/>
                </a:moveTo>
                <a:lnTo>
                  <a:pt x="22388" y="19626"/>
                </a:lnTo>
                <a:lnTo>
                  <a:pt x="10755" y="19626"/>
                </a:lnTo>
                <a:lnTo>
                  <a:pt x="10755" y="7888"/>
                </a:lnTo>
                <a:close/>
                <a:moveTo>
                  <a:pt x="34127" y="7888"/>
                </a:moveTo>
                <a:lnTo>
                  <a:pt x="34127" y="19626"/>
                </a:lnTo>
                <a:lnTo>
                  <a:pt x="22493" y="19626"/>
                </a:lnTo>
                <a:lnTo>
                  <a:pt x="22493" y="7888"/>
                </a:lnTo>
                <a:close/>
                <a:moveTo>
                  <a:pt x="45865" y="7888"/>
                </a:moveTo>
                <a:lnTo>
                  <a:pt x="45865" y="19626"/>
                </a:lnTo>
                <a:lnTo>
                  <a:pt x="34231" y="19626"/>
                </a:lnTo>
                <a:lnTo>
                  <a:pt x="34231" y="7888"/>
                </a:lnTo>
                <a:close/>
                <a:moveTo>
                  <a:pt x="57603" y="7888"/>
                </a:moveTo>
                <a:lnTo>
                  <a:pt x="57603" y="19626"/>
                </a:lnTo>
                <a:lnTo>
                  <a:pt x="45969" y="19626"/>
                </a:lnTo>
                <a:lnTo>
                  <a:pt x="45969" y="7888"/>
                </a:lnTo>
                <a:close/>
                <a:moveTo>
                  <a:pt x="69341" y="7888"/>
                </a:moveTo>
                <a:lnTo>
                  <a:pt x="69341" y="19626"/>
                </a:lnTo>
                <a:lnTo>
                  <a:pt x="57707" y="19626"/>
                </a:lnTo>
                <a:lnTo>
                  <a:pt x="57707" y="7888"/>
                </a:lnTo>
                <a:close/>
                <a:moveTo>
                  <a:pt x="81079" y="7888"/>
                </a:moveTo>
                <a:lnTo>
                  <a:pt x="81079" y="19626"/>
                </a:lnTo>
                <a:lnTo>
                  <a:pt x="69446" y="19626"/>
                </a:lnTo>
                <a:lnTo>
                  <a:pt x="69446" y="7888"/>
                </a:lnTo>
                <a:close/>
                <a:moveTo>
                  <a:pt x="92817" y="7888"/>
                </a:moveTo>
                <a:lnTo>
                  <a:pt x="92817" y="19626"/>
                </a:lnTo>
                <a:lnTo>
                  <a:pt x="81184" y="19626"/>
                </a:lnTo>
                <a:lnTo>
                  <a:pt x="81184" y="7888"/>
                </a:lnTo>
                <a:close/>
                <a:moveTo>
                  <a:pt x="104555" y="7888"/>
                </a:moveTo>
                <a:lnTo>
                  <a:pt x="104555" y="19626"/>
                </a:lnTo>
                <a:lnTo>
                  <a:pt x="92922" y="19626"/>
                </a:lnTo>
                <a:lnTo>
                  <a:pt x="92922" y="7888"/>
                </a:lnTo>
                <a:close/>
                <a:moveTo>
                  <a:pt x="116294" y="7888"/>
                </a:moveTo>
                <a:lnTo>
                  <a:pt x="116294" y="19626"/>
                </a:lnTo>
                <a:lnTo>
                  <a:pt x="104660" y="19626"/>
                </a:lnTo>
                <a:lnTo>
                  <a:pt x="104660" y="7888"/>
                </a:lnTo>
                <a:close/>
                <a:moveTo>
                  <a:pt x="128032" y="7888"/>
                </a:moveTo>
                <a:lnTo>
                  <a:pt x="128032" y="19626"/>
                </a:lnTo>
                <a:lnTo>
                  <a:pt x="116398" y="19626"/>
                </a:lnTo>
                <a:lnTo>
                  <a:pt x="116398" y="7888"/>
                </a:lnTo>
                <a:close/>
                <a:moveTo>
                  <a:pt x="139770" y="7888"/>
                </a:moveTo>
                <a:lnTo>
                  <a:pt x="139770" y="19626"/>
                </a:lnTo>
                <a:lnTo>
                  <a:pt x="128115" y="19626"/>
                </a:lnTo>
                <a:lnTo>
                  <a:pt x="128115" y="7888"/>
                </a:lnTo>
                <a:close/>
                <a:moveTo>
                  <a:pt x="151508" y="7888"/>
                </a:moveTo>
                <a:lnTo>
                  <a:pt x="151508" y="19626"/>
                </a:lnTo>
                <a:lnTo>
                  <a:pt x="139854" y="19626"/>
                </a:lnTo>
                <a:lnTo>
                  <a:pt x="139854" y="7888"/>
                </a:lnTo>
                <a:close/>
                <a:moveTo>
                  <a:pt x="163225" y="7888"/>
                </a:moveTo>
                <a:lnTo>
                  <a:pt x="163225" y="19626"/>
                </a:lnTo>
                <a:lnTo>
                  <a:pt x="151592" y="19626"/>
                </a:lnTo>
                <a:lnTo>
                  <a:pt x="151592" y="7888"/>
                </a:lnTo>
                <a:close/>
                <a:moveTo>
                  <a:pt x="174963" y="7888"/>
                </a:moveTo>
                <a:lnTo>
                  <a:pt x="174963" y="19626"/>
                </a:lnTo>
                <a:lnTo>
                  <a:pt x="163330" y="19626"/>
                </a:lnTo>
                <a:lnTo>
                  <a:pt x="163330" y="7888"/>
                </a:lnTo>
                <a:close/>
                <a:moveTo>
                  <a:pt x="186702" y="7888"/>
                </a:moveTo>
                <a:lnTo>
                  <a:pt x="186702" y="19626"/>
                </a:lnTo>
                <a:lnTo>
                  <a:pt x="175068" y="19626"/>
                </a:lnTo>
                <a:lnTo>
                  <a:pt x="175068" y="7888"/>
                </a:lnTo>
                <a:close/>
                <a:moveTo>
                  <a:pt x="198440" y="7888"/>
                </a:moveTo>
                <a:lnTo>
                  <a:pt x="198440" y="19626"/>
                </a:lnTo>
                <a:lnTo>
                  <a:pt x="186806" y="19626"/>
                </a:lnTo>
                <a:lnTo>
                  <a:pt x="186806" y="7888"/>
                </a:lnTo>
                <a:close/>
                <a:moveTo>
                  <a:pt x="210178" y="7888"/>
                </a:moveTo>
                <a:lnTo>
                  <a:pt x="210178" y="19626"/>
                </a:lnTo>
                <a:lnTo>
                  <a:pt x="198544" y="19626"/>
                </a:lnTo>
                <a:lnTo>
                  <a:pt x="198544" y="7888"/>
                </a:lnTo>
                <a:close/>
                <a:moveTo>
                  <a:pt x="221916" y="7888"/>
                </a:moveTo>
                <a:lnTo>
                  <a:pt x="221916" y="19626"/>
                </a:lnTo>
                <a:lnTo>
                  <a:pt x="210282" y="19626"/>
                </a:lnTo>
                <a:lnTo>
                  <a:pt x="210282" y="7888"/>
                </a:lnTo>
                <a:close/>
                <a:moveTo>
                  <a:pt x="22388" y="19731"/>
                </a:moveTo>
                <a:lnTo>
                  <a:pt x="22388" y="25527"/>
                </a:lnTo>
                <a:lnTo>
                  <a:pt x="22388" y="25611"/>
                </a:lnTo>
                <a:lnTo>
                  <a:pt x="22388" y="25673"/>
                </a:lnTo>
                <a:lnTo>
                  <a:pt x="22388" y="31469"/>
                </a:lnTo>
                <a:lnTo>
                  <a:pt x="10755" y="31469"/>
                </a:lnTo>
                <a:lnTo>
                  <a:pt x="10755" y="25673"/>
                </a:lnTo>
                <a:lnTo>
                  <a:pt x="10755" y="25611"/>
                </a:lnTo>
                <a:lnTo>
                  <a:pt x="10755" y="25527"/>
                </a:lnTo>
                <a:lnTo>
                  <a:pt x="10755" y="19731"/>
                </a:lnTo>
                <a:close/>
                <a:moveTo>
                  <a:pt x="34127" y="19731"/>
                </a:moveTo>
                <a:lnTo>
                  <a:pt x="34127" y="25527"/>
                </a:lnTo>
                <a:lnTo>
                  <a:pt x="34127" y="25611"/>
                </a:lnTo>
                <a:lnTo>
                  <a:pt x="34127" y="25673"/>
                </a:lnTo>
                <a:lnTo>
                  <a:pt x="34127" y="31469"/>
                </a:lnTo>
                <a:lnTo>
                  <a:pt x="22493" y="31469"/>
                </a:lnTo>
                <a:lnTo>
                  <a:pt x="22493" y="25673"/>
                </a:lnTo>
                <a:lnTo>
                  <a:pt x="22493" y="25611"/>
                </a:lnTo>
                <a:lnTo>
                  <a:pt x="22493" y="25527"/>
                </a:lnTo>
                <a:lnTo>
                  <a:pt x="22493" y="19731"/>
                </a:lnTo>
                <a:close/>
                <a:moveTo>
                  <a:pt x="45865" y="19731"/>
                </a:moveTo>
                <a:lnTo>
                  <a:pt x="45865" y="25527"/>
                </a:lnTo>
                <a:lnTo>
                  <a:pt x="45865" y="25611"/>
                </a:lnTo>
                <a:lnTo>
                  <a:pt x="45865" y="25673"/>
                </a:lnTo>
                <a:lnTo>
                  <a:pt x="45865" y="31469"/>
                </a:lnTo>
                <a:lnTo>
                  <a:pt x="34231" y="31469"/>
                </a:lnTo>
                <a:lnTo>
                  <a:pt x="34231" y="25673"/>
                </a:lnTo>
                <a:lnTo>
                  <a:pt x="34231" y="25611"/>
                </a:lnTo>
                <a:lnTo>
                  <a:pt x="34231" y="25527"/>
                </a:lnTo>
                <a:lnTo>
                  <a:pt x="34231" y="19731"/>
                </a:lnTo>
                <a:close/>
                <a:moveTo>
                  <a:pt x="57603" y="19731"/>
                </a:moveTo>
                <a:lnTo>
                  <a:pt x="57603" y="25527"/>
                </a:lnTo>
                <a:lnTo>
                  <a:pt x="57603" y="25611"/>
                </a:lnTo>
                <a:lnTo>
                  <a:pt x="57603" y="25673"/>
                </a:lnTo>
                <a:lnTo>
                  <a:pt x="57603" y="31469"/>
                </a:lnTo>
                <a:lnTo>
                  <a:pt x="45969" y="31469"/>
                </a:lnTo>
                <a:lnTo>
                  <a:pt x="45969" y="25673"/>
                </a:lnTo>
                <a:lnTo>
                  <a:pt x="45969" y="25611"/>
                </a:lnTo>
                <a:lnTo>
                  <a:pt x="45969" y="25527"/>
                </a:lnTo>
                <a:lnTo>
                  <a:pt x="45969" y="19731"/>
                </a:lnTo>
                <a:close/>
                <a:moveTo>
                  <a:pt x="69341" y="19731"/>
                </a:moveTo>
                <a:lnTo>
                  <a:pt x="69341" y="25527"/>
                </a:lnTo>
                <a:lnTo>
                  <a:pt x="69341" y="25611"/>
                </a:lnTo>
                <a:lnTo>
                  <a:pt x="69341" y="25673"/>
                </a:lnTo>
                <a:lnTo>
                  <a:pt x="69341" y="31469"/>
                </a:lnTo>
                <a:lnTo>
                  <a:pt x="57707" y="31469"/>
                </a:lnTo>
                <a:lnTo>
                  <a:pt x="57707" y="25673"/>
                </a:lnTo>
                <a:lnTo>
                  <a:pt x="57707" y="25611"/>
                </a:lnTo>
                <a:lnTo>
                  <a:pt x="57707" y="25527"/>
                </a:lnTo>
                <a:lnTo>
                  <a:pt x="57707" y="19731"/>
                </a:lnTo>
                <a:close/>
                <a:moveTo>
                  <a:pt x="81079" y="19731"/>
                </a:moveTo>
                <a:lnTo>
                  <a:pt x="81079" y="25527"/>
                </a:lnTo>
                <a:lnTo>
                  <a:pt x="81079" y="25611"/>
                </a:lnTo>
                <a:lnTo>
                  <a:pt x="81079" y="25673"/>
                </a:lnTo>
                <a:lnTo>
                  <a:pt x="81079" y="31469"/>
                </a:lnTo>
                <a:lnTo>
                  <a:pt x="69446" y="31469"/>
                </a:lnTo>
                <a:lnTo>
                  <a:pt x="69446" y="25673"/>
                </a:lnTo>
                <a:lnTo>
                  <a:pt x="69446" y="25611"/>
                </a:lnTo>
                <a:lnTo>
                  <a:pt x="69446" y="25527"/>
                </a:lnTo>
                <a:lnTo>
                  <a:pt x="69446" y="19731"/>
                </a:lnTo>
                <a:close/>
                <a:moveTo>
                  <a:pt x="92817" y="19731"/>
                </a:moveTo>
                <a:lnTo>
                  <a:pt x="92817" y="25527"/>
                </a:lnTo>
                <a:lnTo>
                  <a:pt x="92817" y="25611"/>
                </a:lnTo>
                <a:lnTo>
                  <a:pt x="92817" y="25673"/>
                </a:lnTo>
                <a:lnTo>
                  <a:pt x="92817" y="31469"/>
                </a:lnTo>
                <a:lnTo>
                  <a:pt x="81184" y="31469"/>
                </a:lnTo>
                <a:lnTo>
                  <a:pt x="81184" y="25673"/>
                </a:lnTo>
                <a:lnTo>
                  <a:pt x="81184" y="25611"/>
                </a:lnTo>
                <a:lnTo>
                  <a:pt x="81184" y="25527"/>
                </a:lnTo>
                <a:lnTo>
                  <a:pt x="81184" y="19731"/>
                </a:lnTo>
                <a:close/>
                <a:moveTo>
                  <a:pt x="104555" y="19731"/>
                </a:moveTo>
                <a:lnTo>
                  <a:pt x="104555" y="25527"/>
                </a:lnTo>
                <a:lnTo>
                  <a:pt x="104555" y="25611"/>
                </a:lnTo>
                <a:lnTo>
                  <a:pt x="104555" y="25673"/>
                </a:lnTo>
                <a:lnTo>
                  <a:pt x="104555" y="31469"/>
                </a:lnTo>
                <a:lnTo>
                  <a:pt x="92922" y="31469"/>
                </a:lnTo>
                <a:lnTo>
                  <a:pt x="92922" y="25673"/>
                </a:lnTo>
                <a:lnTo>
                  <a:pt x="92922" y="25611"/>
                </a:lnTo>
                <a:lnTo>
                  <a:pt x="92922" y="25527"/>
                </a:lnTo>
                <a:lnTo>
                  <a:pt x="92922" y="19731"/>
                </a:lnTo>
                <a:close/>
                <a:moveTo>
                  <a:pt x="116294" y="19731"/>
                </a:moveTo>
                <a:lnTo>
                  <a:pt x="116294" y="25527"/>
                </a:lnTo>
                <a:lnTo>
                  <a:pt x="116294" y="25611"/>
                </a:lnTo>
                <a:lnTo>
                  <a:pt x="116294" y="25673"/>
                </a:lnTo>
                <a:lnTo>
                  <a:pt x="116294" y="31469"/>
                </a:lnTo>
                <a:lnTo>
                  <a:pt x="104660" y="31469"/>
                </a:lnTo>
                <a:lnTo>
                  <a:pt x="104660" y="25673"/>
                </a:lnTo>
                <a:lnTo>
                  <a:pt x="104660" y="25611"/>
                </a:lnTo>
                <a:lnTo>
                  <a:pt x="104660" y="25527"/>
                </a:lnTo>
                <a:lnTo>
                  <a:pt x="104660" y="19731"/>
                </a:lnTo>
                <a:close/>
                <a:moveTo>
                  <a:pt x="128032" y="19731"/>
                </a:moveTo>
                <a:lnTo>
                  <a:pt x="128032" y="25527"/>
                </a:lnTo>
                <a:lnTo>
                  <a:pt x="128032" y="25611"/>
                </a:lnTo>
                <a:lnTo>
                  <a:pt x="128032" y="25673"/>
                </a:lnTo>
                <a:lnTo>
                  <a:pt x="128032" y="31469"/>
                </a:lnTo>
                <a:lnTo>
                  <a:pt x="116398" y="31469"/>
                </a:lnTo>
                <a:lnTo>
                  <a:pt x="116398" y="25673"/>
                </a:lnTo>
                <a:lnTo>
                  <a:pt x="116398" y="25611"/>
                </a:lnTo>
                <a:lnTo>
                  <a:pt x="116398" y="25527"/>
                </a:lnTo>
                <a:lnTo>
                  <a:pt x="116398" y="19731"/>
                </a:lnTo>
                <a:close/>
                <a:moveTo>
                  <a:pt x="139770" y="19731"/>
                </a:moveTo>
                <a:lnTo>
                  <a:pt x="139770" y="25527"/>
                </a:lnTo>
                <a:lnTo>
                  <a:pt x="139770" y="25611"/>
                </a:lnTo>
                <a:lnTo>
                  <a:pt x="139770" y="25673"/>
                </a:lnTo>
                <a:lnTo>
                  <a:pt x="139770" y="31469"/>
                </a:lnTo>
                <a:lnTo>
                  <a:pt x="128115" y="31469"/>
                </a:lnTo>
                <a:lnTo>
                  <a:pt x="128115" y="25673"/>
                </a:lnTo>
                <a:lnTo>
                  <a:pt x="128115" y="25611"/>
                </a:lnTo>
                <a:lnTo>
                  <a:pt x="128115" y="25527"/>
                </a:lnTo>
                <a:lnTo>
                  <a:pt x="128115" y="19731"/>
                </a:lnTo>
                <a:close/>
                <a:moveTo>
                  <a:pt x="151508" y="19731"/>
                </a:moveTo>
                <a:lnTo>
                  <a:pt x="151508" y="25527"/>
                </a:lnTo>
                <a:lnTo>
                  <a:pt x="151508" y="25611"/>
                </a:lnTo>
                <a:lnTo>
                  <a:pt x="151508" y="25673"/>
                </a:lnTo>
                <a:lnTo>
                  <a:pt x="151508" y="31469"/>
                </a:lnTo>
                <a:lnTo>
                  <a:pt x="139854" y="31469"/>
                </a:lnTo>
                <a:lnTo>
                  <a:pt x="139854" y="25673"/>
                </a:lnTo>
                <a:lnTo>
                  <a:pt x="139854" y="25611"/>
                </a:lnTo>
                <a:lnTo>
                  <a:pt x="139854" y="25527"/>
                </a:lnTo>
                <a:lnTo>
                  <a:pt x="139854" y="19731"/>
                </a:lnTo>
                <a:close/>
                <a:moveTo>
                  <a:pt x="163225" y="19731"/>
                </a:moveTo>
                <a:lnTo>
                  <a:pt x="163225" y="25527"/>
                </a:lnTo>
                <a:lnTo>
                  <a:pt x="163225" y="25611"/>
                </a:lnTo>
                <a:lnTo>
                  <a:pt x="163225" y="25673"/>
                </a:lnTo>
                <a:lnTo>
                  <a:pt x="163225" y="31469"/>
                </a:lnTo>
                <a:lnTo>
                  <a:pt x="151592" y="31469"/>
                </a:lnTo>
                <a:lnTo>
                  <a:pt x="151592" y="25673"/>
                </a:lnTo>
                <a:lnTo>
                  <a:pt x="151592" y="25611"/>
                </a:lnTo>
                <a:lnTo>
                  <a:pt x="151592" y="25527"/>
                </a:lnTo>
                <a:lnTo>
                  <a:pt x="151592" y="19731"/>
                </a:lnTo>
                <a:close/>
                <a:moveTo>
                  <a:pt x="174963" y="19731"/>
                </a:moveTo>
                <a:lnTo>
                  <a:pt x="174963" y="25527"/>
                </a:lnTo>
                <a:lnTo>
                  <a:pt x="174963" y="25611"/>
                </a:lnTo>
                <a:lnTo>
                  <a:pt x="174963" y="25673"/>
                </a:lnTo>
                <a:lnTo>
                  <a:pt x="174963" y="31469"/>
                </a:lnTo>
                <a:lnTo>
                  <a:pt x="163330" y="31469"/>
                </a:lnTo>
                <a:lnTo>
                  <a:pt x="163330" y="25673"/>
                </a:lnTo>
                <a:lnTo>
                  <a:pt x="163330" y="25611"/>
                </a:lnTo>
                <a:lnTo>
                  <a:pt x="163330" y="25527"/>
                </a:lnTo>
                <a:lnTo>
                  <a:pt x="163330" y="19731"/>
                </a:lnTo>
                <a:close/>
                <a:moveTo>
                  <a:pt x="186702" y="19731"/>
                </a:moveTo>
                <a:lnTo>
                  <a:pt x="186702" y="25527"/>
                </a:lnTo>
                <a:lnTo>
                  <a:pt x="186702" y="25611"/>
                </a:lnTo>
                <a:lnTo>
                  <a:pt x="186702" y="25673"/>
                </a:lnTo>
                <a:lnTo>
                  <a:pt x="186702" y="31469"/>
                </a:lnTo>
                <a:lnTo>
                  <a:pt x="175068" y="31469"/>
                </a:lnTo>
                <a:lnTo>
                  <a:pt x="175068" y="25673"/>
                </a:lnTo>
                <a:lnTo>
                  <a:pt x="175068" y="25611"/>
                </a:lnTo>
                <a:lnTo>
                  <a:pt x="175068" y="25527"/>
                </a:lnTo>
                <a:lnTo>
                  <a:pt x="175068" y="19731"/>
                </a:lnTo>
                <a:close/>
                <a:moveTo>
                  <a:pt x="198440" y="19731"/>
                </a:moveTo>
                <a:lnTo>
                  <a:pt x="198440" y="25527"/>
                </a:lnTo>
                <a:lnTo>
                  <a:pt x="198440" y="25611"/>
                </a:lnTo>
                <a:lnTo>
                  <a:pt x="198440" y="25673"/>
                </a:lnTo>
                <a:lnTo>
                  <a:pt x="198440" y="31469"/>
                </a:lnTo>
                <a:lnTo>
                  <a:pt x="186806" y="31469"/>
                </a:lnTo>
                <a:lnTo>
                  <a:pt x="186806" y="25673"/>
                </a:lnTo>
                <a:lnTo>
                  <a:pt x="186806" y="25611"/>
                </a:lnTo>
                <a:lnTo>
                  <a:pt x="186806" y="25527"/>
                </a:lnTo>
                <a:lnTo>
                  <a:pt x="186806" y="19731"/>
                </a:lnTo>
                <a:close/>
                <a:moveTo>
                  <a:pt x="210178" y="19731"/>
                </a:moveTo>
                <a:lnTo>
                  <a:pt x="210178" y="25527"/>
                </a:lnTo>
                <a:lnTo>
                  <a:pt x="210178" y="25611"/>
                </a:lnTo>
                <a:lnTo>
                  <a:pt x="210178" y="25673"/>
                </a:lnTo>
                <a:lnTo>
                  <a:pt x="210178" y="31469"/>
                </a:lnTo>
                <a:lnTo>
                  <a:pt x="198544" y="31469"/>
                </a:lnTo>
                <a:lnTo>
                  <a:pt x="198544" y="25673"/>
                </a:lnTo>
                <a:lnTo>
                  <a:pt x="198544" y="25611"/>
                </a:lnTo>
                <a:lnTo>
                  <a:pt x="198544" y="25527"/>
                </a:lnTo>
                <a:lnTo>
                  <a:pt x="198544" y="19731"/>
                </a:lnTo>
                <a:close/>
                <a:moveTo>
                  <a:pt x="221916" y="19731"/>
                </a:moveTo>
                <a:lnTo>
                  <a:pt x="221916" y="25527"/>
                </a:lnTo>
                <a:lnTo>
                  <a:pt x="221916" y="25611"/>
                </a:lnTo>
                <a:lnTo>
                  <a:pt x="221916" y="25673"/>
                </a:lnTo>
                <a:lnTo>
                  <a:pt x="221916" y="31469"/>
                </a:lnTo>
                <a:lnTo>
                  <a:pt x="210282" y="31469"/>
                </a:lnTo>
                <a:lnTo>
                  <a:pt x="210282" y="25673"/>
                </a:lnTo>
                <a:lnTo>
                  <a:pt x="210282" y="25611"/>
                </a:lnTo>
                <a:lnTo>
                  <a:pt x="210282" y="25527"/>
                </a:lnTo>
                <a:lnTo>
                  <a:pt x="210282" y="19731"/>
                </a:lnTo>
                <a:close/>
                <a:moveTo>
                  <a:pt x="22388" y="31574"/>
                </a:moveTo>
                <a:lnTo>
                  <a:pt x="22388" y="43333"/>
                </a:lnTo>
                <a:lnTo>
                  <a:pt x="10755" y="43333"/>
                </a:lnTo>
                <a:lnTo>
                  <a:pt x="10755" y="31574"/>
                </a:lnTo>
                <a:close/>
                <a:moveTo>
                  <a:pt x="34127" y="31574"/>
                </a:moveTo>
                <a:lnTo>
                  <a:pt x="34127" y="43333"/>
                </a:lnTo>
                <a:lnTo>
                  <a:pt x="22493" y="43333"/>
                </a:lnTo>
                <a:lnTo>
                  <a:pt x="22493" y="31574"/>
                </a:lnTo>
                <a:close/>
                <a:moveTo>
                  <a:pt x="45865" y="31574"/>
                </a:moveTo>
                <a:lnTo>
                  <a:pt x="45865" y="43333"/>
                </a:lnTo>
                <a:lnTo>
                  <a:pt x="34231" y="43333"/>
                </a:lnTo>
                <a:lnTo>
                  <a:pt x="34231" y="31574"/>
                </a:lnTo>
                <a:close/>
                <a:moveTo>
                  <a:pt x="57603" y="31574"/>
                </a:moveTo>
                <a:lnTo>
                  <a:pt x="57603" y="43333"/>
                </a:lnTo>
                <a:lnTo>
                  <a:pt x="45969" y="43333"/>
                </a:lnTo>
                <a:lnTo>
                  <a:pt x="45969" y="31574"/>
                </a:lnTo>
                <a:close/>
                <a:moveTo>
                  <a:pt x="69341" y="31574"/>
                </a:moveTo>
                <a:lnTo>
                  <a:pt x="69341" y="43333"/>
                </a:lnTo>
                <a:lnTo>
                  <a:pt x="57707" y="43333"/>
                </a:lnTo>
                <a:lnTo>
                  <a:pt x="57707" y="31574"/>
                </a:lnTo>
                <a:close/>
                <a:moveTo>
                  <a:pt x="81079" y="31574"/>
                </a:moveTo>
                <a:lnTo>
                  <a:pt x="81079" y="43333"/>
                </a:lnTo>
                <a:lnTo>
                  <a:pt x="69446" y="43333"/>
                </a:lnTo>
                <a:lnTo>
                  <a:pt x="69446" y="31574"/>
                </a:lnTo>
                <a:close/>
                <a:moveTo>
                  <a:pt x="92817" y="31574"/>
                </a:moveTo>
                <a:lnTo>
                  <a:pt x="92817" y="43333"/>
                </a:lnTo>
                <a:lnTo>
                  <a:pt x="81184" y="43333"/>
                </a:lnTo>
                <a:lnTo>
                  <a:pt x="81184" y="31574"/>
                </a:lnTo>
                <a:close/>
                <a:moveTo>
                  <a:pt x="104555" y="31574"/>
                </a:moveTo>
                <a:lnTo>
                  <a:pt x="104555" y="43333"/>
                </a:lnTo>
                <a:lnTo>
                  <a:pt x="92922" y="43333"/>
                </a:lnTo>
                <a:lnTo>
                  <a:pt x="92922" y="31574"/>
                </a:lnTo>
                <a:close/>
                <a:moveTo>
                  <a:pt x="116294" y="31574"/>
                </a:moveTo>
                <a:lnTo>
                  <a:pt x="116294" y="43333"/>
                </a:lnTo>
                <a:lnTo>
                  <a:pt x="104660" y="43333"/>
                </a:lnTo>
                <a:lnTo>
                  <a:pt x="104660" y="31574"/>
                </a:lnTo>
                <a:close/>
                <a:moveTo>
                  <a:pt x="128032" y="31574"/>
                </a:moveTo>
                <a:lnTo>
                  <a:pt x="128032" y="43333"/>
                </a:lnTo>
                <a:lnTo>
                  <a:pt x="116398" y="43333"/>
                </a:lnTo>
                <a:lnTo>
                  <a:pt x="116398" y="31574"/>
                </a:lnTo>
                <a:close/>
                <a:moveTo>
                  <a:pt x="139770" y="31574"/>
                </a:moveTo>
                <a:lnTo>
                  <a:pt x="139770" y="43333"/>
                </a:lnTo>
                <a:lnTo>
                  <a:pt x="128115" y="43333"/>
                </a:lnTo>
                <a:lnTo>
                  <a:pt x="128115" y="31574"/>
                </a:lnTo>
                <a:close/>
                <a:moveTo>
                  <a:pt x="151508" y="31574"/>
                </a:moveTo>
                <a:lnTo>
                  <a:pt x="151508" y="43333"/>
                </a:lnTo>
                <a:lnTo>
                  <a:pt x="139854" y="43333"/>
                </a:lnTo>
                <a:lnTo>
                  <a:pt x="139854" y="31574"/>
                </a:lnTo>
                <a:close/>
                <a:moveTo>
                  <a:pt x="163225" y="31574"/>
                </a:moveTo>
                <a:lnTo>
                  <a:pt x="163225" y="43333"/>
                </a:lnTo>
                <a:lnTo>
                  <a:pt x="151592" y="43333"/>
                </a:lnTo>
                <a:lnTo>
                  <a:pt x="151592" y="31574"/>
                </a:lnTo>
                <a:close/>
                <a:moveTo>
                  <a:pt x="174963" y="31574"/>
                </a:moveTo>
                <a:lnTo>
                  <a:pt x="174963" y="43333"/>
                </a:lnTo>
                <a:lnTo>
                  <a:pt x="163330" y="43333"/>
                </a:lnTo>
                <a:lnTo>
                  <a:pt x="163330" y="31574"/>
                </a:lnTo>
                <a:close/>
                <a:moveTo>
                  <a:pt x="186702" y="31574"/>
                </a:moveTo>
                <a:lnTo>
                  <a:pt x="186702" y="43333"/>
                </a:lnTo>
                <a:lnTo>
                  <a:pt x="175068" y="43333"/>
                </a:lnTo>
                <a:lnTo>
                  <a:pt x="175068" y="31574"/>
                </a:lnTo>
                <a:close/>
                <a:moveTo>
                  <a:pt x="198440" y="31574"/>
                </a:moveTo>
                <a:lnTo>
                  <a:pt x="198440" y="43333"/>
                </a:lnTo>
                <a:lnTo>
                  <a:pt x="186806" y="43333"/>
                </a:lnTo>
                <a:lnTo>
                  <a:pt x="186806" y="31574"/>
                </a:lnTo>
                <a:close/>
                <a:moveTo>
                  <a:pt x="210178" y="31574"/>
                </a:moveTo>
                <a:lnTo>
                  <a:pt x="210178" y="43333"/>
                </a:lnTo>
                <a:lnTo>
                  <a:pt x="198544" y="43333"/>
                </a:lnTo>
                <a:lnTo>
                  <a:pt x="198544" y="31574"/>
                </a:lnTo>
                <a:close/>
                <a:moveTo>
                  <a:pt x="221916" y="31574"/>
                </a:moveTo>
                <a:lnTo>
                  <a:pt x="221916" y="43333"/>
                </a:lnTo>
                <a:lnTo>
                  <a:pt x="210282" y="43333"/>
                </a:lnTo>
                <a:lnTo>
                  <a:pt x="210282" y="31574"/>
                </a:lnTo>
                <a:close/>
                <a:moveTo>
                  <a:pt x="22388" y="43417"/>
                </a:moveTo>
                <a:lnTo>
                  <a:pt x="22388" y="49212"/>
                </a:lnTo>
                <a:lnTo>
                  <a:pt x="22388" y="49296"/>
                </a:lnTo>
                <a:lnTo>
                  <a:pt x="22388" y="49380"/>
                </a:lnTo>
                <a:lnTo>
                  <a:pt x="22388" y="55176"/>
                </a:lnTo>
                <a:lnTo>
                  <a:pt x="10755" y="55176"/>
                </a:lnTo>
                <a:lnTo>
                  <a:pt x="10755" y="49380"/>
                </a:lnTo>
                <a:lnTo>
                  <a:pt x="10755" y="49296"/>
                </a:lnTo>
                <a:lnTo>
                  <a:pt x="10755" y="49212"/>
                </a:lnTo>
                <a:lnTo>
                  <a:pt x="10755" y="43438"/>
                </a:lnTo>
                <a:lnTo>
                  <a:pt x="16488" y="43438"/>
                </a:lnTo>
                <a:lnTo>
                  <a:pt x="16488" y="43417"/>
                </a:lnTo>
                <a:close/>
                <a:moveTo>
                  <a:pt x="34127" y="43438"/>
                </a:moveTo>
                <a:lnTo>
                  <a:pt x="34127" y="49212"/>
                </a:lnTo>
                <a:lnTo>
                  <a:pt x="34127" y="49296"/>
                </a:lnTo>
                <a:lnTo>
                  <a:pt x="34127" y="49380"/>
                </a:lnTo>
                <a:lnTo>
                  <a:pt x="34127" y="55176"/>
                </a:lnTo>
                <a:lnTo>
                  <a:pt x="22493" y="55176"/>
                </a:lnTo>
                <a:lnTo>
                  <a:pt x="22493" y="49380"/>
                </a:lnTo>
                <a:lnTo>
                  <a:pt x="22493" y="49296"/>
                </a:lnTo>
                <a:lnTo>
                  <a:pt x="22493" y="49212"/>
                </a:lnTo>
                <a:lnTo>
                  <a:pt x="22493" y="43438"/>
                </a:lnTo>
                <a:close/>
                <a:moveTo>
                  <a:pt x="45865" y="43417"/>
                </a:moveTo>
                <a:lnTo>
                  <a:pt x="45865" y="49212"/>
                </a:lnTo>
                <a:lnTo>
                  <a:pt x="45865" y="49296"/>
                </a:lnTo>
                <a:lnTo>
                  <a:pt x="45865" y="49380"/>
                </a:lnTo>
                <a:lnTo>
                  <a:pt x="45865" y="55176"/>
                </a:lnTo>
                <a:lnTo>
                  <a:pt x="34231" y="55176"/>
                </a:lnTo>
                <a:lnTo>
                  <a:pt x="34231" y="49380"/>
                </a:lnTo>
                <a:lnTo>
                  <a:pt x="34231" y="49296"/>
                </a:lnTo>
                <a:lnTo>
                  <a:pt x="34231" y="49212"/>
                </a:lnTo>
                <a:lnTo>
                  <a:pt x="34231" y="43438"/>
                </a:lnTo>
                <a:lnTo>
                  <a:pt x="39964" y="43438"/>
                </a:lnTo>
                <a:lnTo>
                  <a:pt x="39964" y="43417"/>
                </a:lnTo>
                <a:close/>
                <a:moveTo>
                  <a:pt x="57603" y="43438"/>
                </a:moveTo>
                <a:lnTo>
                  <a:pt x="57603" y="49212"/>
                </a:lnTo>
                <a:lnTo>
                  <a:pt x="57603" y="49296"/>
                </a:lnTo>
                <a:lnTo>
                  <a:pt x="57603" y="49380"/>
                </a:lnTo>
                <a:lnTo>
                  <a:pt x="57603" y="55176"/>
                </a:lnTo>
                <a:lnTo>
                  <a:pt x="45969" y="55176"/>
                </a:lnTo>
                <a:lnTo>
                  <a:pt x="45969" y="49380"/>
                </a:lnTo>
                <a:lnTo>
                  <a:pt x="45969" y="49296"/>
                </a:lnTo>
                <a:lnTo>
                  <a:pt x="45969" y="49212"/>
                </a:lnTo>
                <a:lnTo>
                  <a:pt x="45969" y="43438"/>
                </a:lnTo>
                <a:close/>
                <a:moveTo>
                  <a:pt x="69341" y="43417"/>
                </a:moveTo>
                <a:lnTo>
                  <a:pt x="69341" y="49212"/>
                </a:lnTo>
                <a:lnTo>
                  <a:pt x="69341" y="49296"/>
                </a:lnTo>
                <a:lnTo>
                  <a:pt x="69341" y="49380"/>
                </a:lnTo>
                <a:lnTo>
                  <a:pt x="69341" y="55176"/>
                </a:lnTo>
                <a:lnTo>
                  <a:pt x="57707" y="55176"/>
                </a:lnTo>
                <a:lnTo>
                  <a:pt x="57707" y="49380"/>
                </a:lnTo>
                <a:lnTo>
                  <a:pt x="57707" y="49296"/>
                </a:lnTo>
                <a:lnTo>
                  <a:pt x="57707" y="49212"/>
                </a:lnTo>
                <a:lnTo>
                  <a:pt x="57707" y="43438"/>
                </a:lnTo>
                <a:lnTo>
                  <a:pt x="63441" y="43438"/>
                </a:lnTo>
                <a:lnTo>
                  <a:pt x="63441" y="43417"/>
                </a:lnTo>
                <a:close/>
                <a:moveTo>
                  <a:pt x="81079" y="43438"/>
                </a:moveTo>
                <a:lnTo>
                  <a:pt x="81079" y="49212"/>
                </a:lnTo>
                <a:lnTo>
                  <a:pt x="81079" y="49296"/>
                </a:lnTo>
                <a:lnTo>
                  <a:pt x="81079" y="49380"/>
                </a:lnTo>
                <a:lnTo>
                  <a:pt x="81079" y="55176"/>
                </a:lnTo>
                <a:lnTo>
                  <a:pt x="69446" y="55176"/>
                </a:lnTo>
                <a:lnTo>
                  <a:pt x="69446" y="49380"/>
                </a:lnTo>
                <a:lnTo>
                  <a:pt x="69446" y="49296"/>
                </a:lnTo>
                <a:lnTo>
                  <a:pt x="69446" y="49212"/>
                </a:lnTo>
                <a:lnTo>
                  <a:pt x="69446" y="43438"/>
                </a:lnTo>
                <a:close/>
                <a:moveTo>
                  <a:pt x="92817" y="43417"/>
                </a:moveTo>
                <a:lnTo>
                  <a:pt x="92817" y="49212"/>
                </a:lnTo>
                <a:lnTo>
                  <a:pt x="92817" y="49296"/>
                </a:lnTo>
                <a:lnTo>
                  <a:pt x="92817" y="49380"/>
                </a:lnTo>
                <a:lnTo>
                  <a:pt x="92817" y="55176"/>
                </a:lnTo>
                <a:lnTo>
                  <a:pt x="81184" y="55176"/>
                </a:lnTo>
                <a:lnTo>
                  <a:pt x="81184" y="49380"/>
                </a:lnTo>
                <a:lnTo>
                  <a:pt x="81184" y="49296"/>
                </a:lnTo>
                <a:lnTo>
                  <a:pt x="81184" y="49212"/>
                </a:lnTo>
                <a:lnTo>
                  <a:pt x="81184" y="43438"/>
                </a:lnTo>
                <a:lnTo>
                  <a:pt x="86917" y="43438"/>
                </a:lnTo>
                <a:lnTo>
                  <a:pt x="86917" y="43417"/>
                </a:lnTo>
                <a:close/>
                <a:moveTo>
                  <a:pt x="104555" y="43438"/>
                </a:moveTo>
                <a:lnTo>
                  <a:pt x="104555" y="49212"/>
                </a:lnTo>
                <a:lnTo>
                  <a:pt x="104555" y="49296"/>
                </a:lnTo>
                <a:lnTo>
                  <a:pt x="104555" y="49380"/>
                </a:lnTo>
                <a:lnTo>
                  <a:pt x="104555" y="55176"/>
                </a:lnTo>
                <a:lnTo>
                  <a:pt x="92922" y="55176"/>
                </a:lnTo>
                <a:lnTo>
                  <a:pt x="92922" y="49380"/>
                </a:lnTo>
                <a:lnTo>
                  <a:pt x="92922" y="49296"/>
                </a:lnTo>
                <a:lnTo>
                  <a:pt x="92922" y="49212"/>
                </a:lnTo>
                <a:lnTo>
                  <a:pt x="92922" y="43438"/>
                </a:lnTo>
                <a:close/>
                <a:moveTo>
                  <a:pt x="116294" y="43417"/>
                </a:moveTo>
                <a:lnTo>
                  <a:pt x="116294" y="49212"/>
                </a:lnTo>
                <a:lnTo>
                  <a:pt x="116294" y="49296"/>
                </a:lnTo>
                <a:lnTo>
                  <a:pt x="116294" y="49380"/>
                </a:lnTo>
                <a:lnTo>
                  <a:pt x="116294" y="55176"/>
                </a:lnTo>
                <a:lnTo>
                  <a:pt x="104660" y="55176"/>
                </a:lnTo>
                <a:lnTo>
                  <a:pt x="104660" y="49380"/>
                </a:lnTo>
                <a:lnTo>
                  <a:pt x="104660" y="49296"/>
                </a:lnTo>
                <a:lnTo>
                  <a:pt x="104660" y="49212"/>
                </a:lnTo>
                <a:lnTo>
                  <a:pt x="104660" y="43438"/>
                </a:lnTo>
                <a:lnTo>
                  <a:pt x="110393" y="43438"/>
                </a:lnTo>
                <a:lnTo>
                  <a:pt x="110393" y="43417"/>
                </a:lnTo>
                <a:close/>
                <a:moveTo>
                  <a:pt x="128032" y="43438"/>
                </a:moveTo>
                <a:lnTo>
                  <a:pt x="128032" y="49212"/>
                </a:lnTo>
                <a:lnTo>
                  <a:pt x="128032" y="49296"/>
                </a:lnTo>
                <a:lnTo>
                  <a:pt x="128032" y="49380"/>
                </a:lnTo>
                <a:lnTo>
                  <a:pt x="128032" y="55176"/>
                </a:lnTo>
                <a:lnTo>
                  <a:pt x="116398" y="55176"/>
                </a:lnTo>
                <a:lnTo>
                  <a:pt x="116398" y="49380"/>
                </a:lnTo>
                <a:lnTo>
                  <a:pt x="116398" y="49296"/>
                </a:lnTo>
                <a:lnTo>
                  <a:pt x="116398" y="49212"/>
                </a:lnTo>
                <a:lnTo>
                  <a:pt x="116398" y="43438"/>
                </a:lnTo>
                <a:close/>
                <a:moveTo>
                  <a:pt x="139770" y="43417"/>
                </a:moveTo>
                <a:lnTo>
                  <a:pt x="139770" y="49212"/>
                </a:lnTo>
                <a:lnTo>
                  <a:pt x="139770" y="49296"/>
                </a:lnTo>
                <a:lnTo>
                  <a:pt x="139770" y="49380"/>
                </a:lnTo>
                <a:lnTo>
                  <a:pt x="139770" y="55176"/>
                </a:lnTo>
                <a:lnTo>
                  <a:pt x="128115" y="55176"/>
                </a:lnTo>
                <a:lnTo>
                  <a:pt x="128115" y="49380"/>
                </a:lnTo>
                <a:lnTo>
                  <a:pt x="128115" y="49296"/>
                </a:lnTo>
                <a:lnTo>
                  <a:pt x="128115" y="49212"/>
                </a:lnTo>
                <a:lnTo>
                  <a:pt x="128115" y="43438"/>
                </a:lnTo>
                <a:lnTo>
                  <a:pt x="133869" y="43438"/>
                </a:lnTo>
                <a:lnTo>
                  <a:pt x="133869" y="43417"/>
                </a:lnTo>
                <a:close/>
                <a:moveTo>
                  <a:pt x="151508" y="43438"/>
                </a:moveTo>
                <a:lnTo>
                  <a:pt x="151508" y="49212"/>
                </a:lnTo>
                <a:lnTo>
                  <a:pt x="151508" y="49296"/>
                </a:lnTo>
                <a:lnTo>
                  <a:pt x="151508" y="49380"/>
                </a:lnTo>
                <a:lnTo>
                  <a:pt x="151508" y="55176"/>
                </a:lnTo>
                <a:lnTo>
                  <a:pt x="139854" y="55176"/>
                </a:lnTo>
                <a:lnTo>
                  <a:pt x="139854" y="49380"/>
                </a:lnTo>
                <a:lnTo>
                  <a:pt x="139854" y="49296"/>
                </a:lnTo>
                <a:lnTo>
                  <a:pt x="139854" y="49212"/>
                </a:lnTo>
                <a:lnTo>
                  <a:pt x="139854" y="43438"/>
                </a:lnTo>
                <a:close/>
                <a:moveTo>
                  <a:pt x="163225" y="43417"/>
                </a:moveTo>
                <a:lnTo>
                  <a:pt x="163225" y="49212"/>
                </a:lnTo>
                <a:lnTo>
                  <a:pt x="163225" y="49296"/>
                </a:lnTo>
                <a:lnTo>
                  <a:pt x="163225" y="49380"/>
                </a:lnTo>
                <a:lnTo>
                  <a:pt x="163225" y="55176"/>
                </a:lnTo>
                <a:lnTo>
                  <a:pt x="151592" y="55176"/>
                </a:lnTo>
                <a:lnTo>
                  <a:pt x="151592" y="49380"/>
                </a:lnTo>
                <a:lnTo>
                  <a:pt x="151592" y="49296"/>
                </a:lnTo>
                <a:lnTo>
                  <a:pt x="151592" y="49212"/>
                </a:lnTo>
                <a:lnTo>
                  <a:pt x="151592" y="43438"/>
                </a:lnTo>
                <a:lnTo>
                  <a:pt x="157346" y="43438"/>
                </a:lnTo>
                <a:lnTo>
                  <a:pt x="157346" y="43417"/>
                </a:lnTo>
                <a:close/>
                <a:moveTo>
                  <a:pt x="174963" y="43438"/>
                </a:moveTo>
                <a:lnTo>
                  <a:pt x="174963" y="49212"/>
                </a:lnTo>
                <a:lnTo>
                  <a:pt x="174963" y="49296"/>
                </a:lnTo>
                <a:lnTo>
                  <a:pt x="174963" y="49380"/>
                </a:lnTo>
                <a:lnTo>
                  <a:pt x="174963" y="55176"/>
                </a:lnTo>
                <a:lnTo>
                  <a:pt x="163330" y="55176"/>
                </a:lnTo>
                <a:lnTo>
                  <a:pt x="163330" y="49380"/>
                </a:lnTo>
                <a:lnTo>
                  <a:pt x="163330" y="49296"/>
                </a:lnTo>
                <a:lnTo>
                  <a:pt x="163330" y="49212"/>
                </a:lnTo>
                <a:lnTo>
                  <a:pt x="163330" y="43438"/>
                </a:lnTo>
                <a:close/>
                <a:moveTo>
                  <a:pt x="186702" y="43417"/>
                </a:moveTo>
                <a:lnTo>
                  <a:pt x="186702" y="49212"/>
                </a:lnTo>
                <a:lnTo>
                  <a:pt x="186702" y="49296"/>
                </a:lnTo>
                <a:lnTo>
                  <a:pt x="186702" y="49380"/>
                </a:lnTo>
                <a:lnTo>
                  <a:pt x="186702" y="55176"/>
                </a:lnTo>
                <a:lnTo>
                  <a:pt x="175068" y="55176"/>
                </a:lnTo>
                <a:lnTo>
                  <a:pt x="175068" y="49380"/>
                </a:lnTo>
                <a:lnTo>
                  <a:pt x="175068" y="49296"/>
                </a:lnTo>
                <a:lnTo>
                  <a:pt x="175068" y="49212"/>
                </a:lnTo>
                <a:lnTo>
                  <a:pt x="175068" y="43438"/>
                </a:lnTo>
                <a:lnTo>
                  <a:pt x="180801" y="43438"/>
                </a:lnTo>
                <a:lnTo>
                  <a:pt x="180801" y="43417"/>
                </a:lnTo>
                <a:close/>
                <a:moveTo>
                  <a:pt x="198440" y="43438"/>
                </a:moveTo>
                <a:lnTo>
                  <a:pt x="198440" y="49212"/>
                </a:lnTo>
                <a:lnTo>
                  <a:pt x="198440" y="49296"/>
                </a:lnTo>
                <a:lnTo>
                  <a:pt x="198440" y="49380"/>
                </a:lnTo>
                <a:lnTo>
                  <a:pt x="198440" y="55176"/>
                </a:lnTo>
                <a:lnTo>
                  <a:pt x="186806" y="55176"/>
                </a:lnTo>
                <a:lnTo>
                  <a:pt x="186806" y="49380"/>
                </a:lnTo>
                <a:lnTo>
                  <a:pt x="186806" y="49296"/>
                </a:lnTo>
                <a:lnTo>
                  <a:pt x="186806" y="49212"/>
                </a:lnTo>
                <a:lnTo>
                  <a:pt x="186806" y="43438"/>
                </a:lnTo>
                <a:close/>
                <a:moveTo>
                  <a:pt x="210178" y="43417"/>
                </a:moveTo>
                <a:lnTo>
                  <a:pt x="210178" y="49212"/>
                </a:lnTo>
                <a:lnTo>
                  <a:pt x="210178" y="49296"/>
                </a:lnTo>
                <a:lnTo>
                  <a:pt x="210178" y="49380"/>
                </a:lnTo>
                <a:lnTo>
                  <a:pt x="210178" y="55176"/>
                </a:lnTo>
                <a:lnTo>
                  <a:pt x="198544" y="55176"/>
                </a:lnTo>
                <a:lnTo>
                  <a:pt x="198544" y="49380"/>
                </a:lnTo>
                <a:lnTo>
                  <a:pt x="198544" y="49296"/>
                </a:lnTo>
                <a:lnTo>
                  <a:pt x="198544" y="49212"/>
                </a:lnTo>
                <a:lnTo>
                  <a:pt x="198544" y="43438"/>
                </a:lnTo>
                <a:lnTo>
                  <a:pt x="204277" y="43438"/>
                </a:lnTo>
                <a:lnTo>
                  <a:pt x="204277" y="43417"/>
                </a:lnTo>
                <a:close/>
                <a:moveTo>
                  <a:pt x="221916" y="43438"/>
                </a:moveTo>
                <a:lnTo>
                  <a:pt x="221916" y="49212"/>
                </a:lnTo>
                <a:lnTo>
                  <a:pt x="221916" y="49296"/>
                </a:lnTo>
                <a:lnTo>
                  <a:pt x="221916" y="49380"/>
                </a:lnTo>
                <a:lnTo>
                  <a:pt x="221916" y="55176"/>
                </a:lnTo>
                <a:lnTo>
                  <a:pt x="210282" y="55176"/>
                </a:lnTo>
                <a:lnTo>
                  <a:pt x="210282" y="49380"/>
                </a:lnTo>
                <a:lnTo>
                  <a:pt x="210282" y="49296"/>
                </a:lnTo>
                <a:lnTo>
                  <a:pt x="210282" y="49212"/>
                </a:lnTo>
                <a:lnTo>
                  <a:pt x="210282" y="43438"/>
                </a:lnTo>
                <a:close/>
                <a:moveTo>
                  <a:pt x="22388" y="55280"/>
                </a:moveTo>
                <a:lnTo>
                  <a:pt x="22388" y="67018"/>
                </a:lnTo>
                <a:lnTo>
                  <a:pt x="10755" y="67018"/>
                </a:lnTo>
                <a:lnTo>
                  <a:pt x="10755" y="55280"/>
                </a:lnTo>
                <a:close/>
                <a:moveTo>
                  <a:pt x="34127" y="55280"/>
                </a:moveTo>
                <a:lnTo>
                  <a:pt x="34127" y="67018"/>
                </a:lnTo>
                <a:lnTo>
                  <a:pt x="22493" y="67018"/>
                </a:lnTo>
                <a:lnTo>
                  <a:pt x="22493" y="55280"/>
                </a:lnTo>
                <a:close/>
                <a:moveTo>
                  <a:pt x="45865" y="55280"/>
                </a:moveTo>
                <a:lnTo>
                  <a:pt x="45865" y="67018"/>
                </a:lnTo>
                <a:lnTo>
                  <a:pt x="34231" y="67018"/>
                </a:lnTo>
                <a:lnTo>
                  <a:pt x="34231" y="55280"/>
                </a:lnTo>
                <a:close/>
                <a:moveTo>
                  <a:pt x="57603" y="55280"/>
                </a:moveTo>
                <a:lnTo>
                  <a:pt x="57603" y="67018"/>
                </a:lnTo>
                <a:lnTo>
                  <a:pt x="45969" y="67018"/>
                </a:lnTo>
                <a:lnTo>
                  <a:pt x="45969" y="55280"/>
                </a:lnTo>
                <a:close/>
                <a:moveTo>
                  <a:pt x="69341" y="55280"/>
                </a:moveTo>
                <a:lnTo>
                  <a:pt x="69341" y="67018"/>
                </a:lnTo>
                <a:lnTo>
                  <a:pt x="57707" y="67018"/>
                </a:lnTo>
                <a:lnTo>
                  <a:pt x="57707" y="55280"/>
                </a:lnTo>
                <a:close/>
                <a:moveTo>
                  <a:pt x="81079" y="55280"/>
                </a:moveTo>
                <a:lnTo>
                  <a:pt x="81079" y="67018"/>
                </a:lnTo>
                <a:lnTo>
                  <a:pt x="69446" y="67018"/>
                </a:lnTo>
                <a:lnTo>
                  <a:pt x="69446" y="55280"/>
                </a:lnTo>
                <a:close/>
                <a:moveTo>
                  <a:pt x="92817" y="55280"/>
                </a:moveTo>
                <a:lnTo>
                  <a:pt x="92817" y="67018"/>
                </a:lnTo>
                <a:lnTo>
                  <a:pt x="81184" y="67018"/>
                </a:lnTo>
                <a:lnTo>
                  <a:pt x="81184" y="55280"/>
                </a:lnTo>
                <a:close/>
                <a:moveTo>
                  <a:pt x="104555" y="55280"/>
                </a:moveTo>
                <a:lnTo>
                  <a:pt x="104555" y="67018"/>
                </a:lnTo>
                <a:lnTo>
                  <a:pt x="92922" y="67018"/>
                </a:lnTo>
                <a:lnTo>
                  <a:pt x="92922" y="55280"/>
                </a:lnTo>
                <a:close/>
                <a:moveTo>
                  <a:pt x="116294" y="55280"/>
                </a:moveTo>
                <a:lnTo>
                  <a:pt x="116294" y="67018"/>
                </a:lnTo>
                <a:lnTo>
                  <a:pt x="104660" y="67018"/>
                </a:lnTo>
                <a:lnTo>
                  <a:pt x="104660" y="55280"/>
                </a:lnTo>
                <a:close/>
                <a:moveTo>
                  <a:pt x="128032" y="55280"/>
                </a:moveTo>
                <a:lnTo>
                  <a:pt x="128032" y="67018"/>
                </a:lnTo>
                <a:lnTo>
                  <a:pt x="116398" y="67018"/>
                </a:lnTo>
                <a:lnTo>
                  <a:pt x="116398" y="55280"/>
                </a:lnTo>
                <a:close/>
                <a:moveTo>
                  <a:pt x="139770" y="55280"/>
                </a:moveTo>
                <a:lnTo>
                  <a:pt x="139770" y="67018"/>
                </a:lnTo>
                <a:lnTo>
                  <a:pt x="128115" y="67018"/>
                </a:lnTo>
                <a:lnTo>
                  <a:pt x="128115" y="55280"/>
                </a:lnTo>
                <a:close/>
                <a:moveTo>
                  <a:pt x="151508" y="55280"/>
                </a:moveTo>
                <a:lnTo>
                  <a:pt x="151508" y="67018"/>
                </a:lnTo>
                <a:lnTo>
                  <a:pt x="139854" y="67018"/>
                </a:lnTo>
                <a:lnTo>
                  <a:pt x="139854" y="55280"/>
                </a:lnTo>
                <a:close/>
                <a:moveTo>
                  <a:pt x="163225" y="55280"/>
                </a:moveTo>
                <a:lnTo>
                  <a:pt x="163225" y="67018"/>
                </a:lnTo>
                <a:lnTo>
                  <a:pt x="151592" y="67018"/>
                </a:lnTo>
                <a:lnTo>
                  <a:pt x="151592" y="55280"/>
                </a:lnTo>
                <a:close/>
                <a:moveTo>
                  <a:pt x="174963" y="55280"/>
                </a:moveTo>
                <a:lnTo>
                  <a:pt x="174963" y="67018"/>
                </a:lnTo>
                <a:lnTo>
                  <a:pt x="163330" y="67018"/>
                </a:lnTo>
                <a:lnTo>
                  <a:pt x="163330" y="55280"/>
                </a:lnTo>
                <a:close/>
                <a:moveTo>
                  <a:pt x="186702" y="55280"/>
                </a:moveTo>
                <a:lnTo>
                  <a:pt x="186702" y="67018"/>
                </a:lnTo>
                <a:lnTo>
                  <a:pt x="175068" y="67018"/>
                </a:lnTo>
                <a:lnTo>
                  <a:pt x="175068" y="55280"/>
                </a:lnTo>
                <a:close/>
                <a:moveTo>
                  <a:pt x="198440" y="55280"/>
                </a:moveTo>
                <a:lnTo>
                  <a:pt x="198440" y="67018"/>
                </a:lnTo>
                <a:lnTo>
                  <a:pt x="186806" y="67018"/>
                </a:lnTo>
                <a:lnTo>
                  <a:pt x="186806" y="55280"/>
                </a:lnTo>
                <a:close/>
                <a:moveTo>
                  <a:pt x="210178" y="55280"/>
                </a:moveTo>
                <a:lnTo>
                  <a:pt x="210178" y="67018"/>
                </a:lnTo>
                <a:lnTo>
                  <a:pt x="198544" y="67018"/>
                </a:lnTo>
                <a:lnTo>
                  <a:pt x="198544" y="55280"/>
                </a:lnTo>
                <a:close/>
                <a:moveTo>
                  <a:pt x="221916" y="55280"/>
                </a:moveTo>
                <a:lnTo>
                  <a:pt x="221916" y="67018"/>
                </a:lnTo>
                <a:lnTo>
                  <a:pt x="210282" y="67018"/>
                </a:lnTo>
                <a:lnTo>
                  <a:pt x="210282" y="55280"/>
                </a:lnTo>
                <a:close/>
                <a:moveTo>
                  <a:pt x="22388" y="67123"/>
                </a:moveTo>
                <a:lnTo>
                  <a:pt x="22388" y="72919"/>
                </a:lnTo>
                <a:lnTo>
                  <a:pt x="22388" y="73003"/>
                </a:lnTo>
                <a:lnTo>
                  <a:pt x="22388" y="73086"/>
                </a:lnTo>
                <a:lnTo>
                  <a:pt x="22388" y="78882"/>
                </a:lnTo>
                <a:lnTo>
                  <a:pt x="10755" y="78882"/>
                </a:lnTo>
                <a:lnTo>
                  <a:pt x="10755" y="73086"/>
                </a:lnTo>
                <a:lnTo>
                  <a:pt x="10755" y="73003"/>
                </a:lnTo>
                <a:lnTo>
                  <a:pt x="10755" y="72919"/>
                </a:lnTo>
                <a:lnTo>
                  <a:pt x="10755" y="67123"/>
                </a:lnTo>
                <a:close/>
                <a:moveTo>
                  <a:pt x="34127" y="67123"/>
                </a:moveTo>
                <a:lnTo>
                  <a:pt x="34127" y="72919"/>
                </a:lnTo>
                <a:lnTo>
                  <a:pt x="34127" y="73003"/>
                </a:lnTo>
                <a:lnTo>
                  <a:pt x="34127" y="73086"/>
                </a:lnTo>
                <a:lnTo>
                  <a:pt x="34127" y="78882"/>
                </a:lnTo>
                <a:lnTo>
                  <a:pt x="22493" y="78882"/>
                </a:lnTo>
                <a:lnTo>
                  <a:pt x="22493" y="73086"/>
                </a:lnTo>
                <a:lnTo>
                  <a:pt x="22493" y="73003"/>
                </a:lnTo>
                <a:lnTo>
                  <a:pt x="22493" y="72919"/>
                </a:lnTo>
                <a:lnTo>
                  <a:pt x="22493" y="67123"/>
                </a:lnTo>
                <a:close/>
                <a:moveTo>
                  <a:pt x="45865" y="67123"/>
                </a:moveTo>
                <a:lnTo>
                  <a:pt x="45865" y="72919"/>
                </a:lnTo>
                <a:lnTo>
                  <a:pt x="45865" y="73003"/>
                </a:lnTo>
                <a:lnTo>
                  <a:pt x="45865" y="73086"/>
                </a:lnTo>
                <a:lnTo>
                  <a:pt x="45865" y="78882"/>
                </a:lnTo>
                <a:lnTo>
                  <a:pt x="34231" y="78882"/>
                </a:lnTo>
                <a:lnTo>
                  <a:pt x="34231" y="73086"/>
                </a:lnTo>
                <a:lnTo>
                  <a:pt x="34231" y="73003"/>
                </a:lnTo>
                <a:lnTo>
                  <a:pt x="34231" y="72919"/>
                </a:lnTo>
                <a:lnTo>
                  <a:pt x="34231" y="67123"/>
                </a:lnTo>
                <a:close/>
                <a:moveTo>
                  <a:pt x="57603" y="67123"/>
                </a:moveTo>
                <a:lnTo>
                  <a:pt x="57603" y="72919"/>
                </a:lnTo>
                <a:lnTo>
                  <a:pt x="57603" y="73003"/>
                </a:lnTo>
                <a:lnTo>
                  <a:pt x="57603" y="73086"/>
                </a:lnTo>
                <a:lnTo>
                  <a:pt x="57603" y="78882"/>
                </a:lnTo>
                <a:lnTo>
                  <a:pt x="45969" y="78882"/>
                </a:lnTo>
                <a:lnTo>
                  <a:pt x="45969" y="73086"/>
                </a:lnTo>
                <a:lnTo>
                  <a:pt x="45969" y="73003"/>
                </a:lnTo>
                <a:lnTo>
                  <a:pt x="45969" y="72919"/>
                </a:lnTo>
                <a:lnTo>
                  <a:pt x="45969" y="67123"/>
                </a:lnTo>
                <a:close/>
                <a:moveTo>
                  <a:pt x="69341" y="67123"/>
                </a:moveTo>
                <a:lnTo>
                  <a:pt x="69341" y="72919"/>
                </a:lnTo>
                <a:lnTo>
                  <a:pt x="69341" y="73003"/>
                </a:lnTo>
                <a:lnTo>
                  <a:pt x="69341" y="73086"/>
                </a:lnTo>
                <a:lnTo>
                  <a:pt x="69341" y="78882"/>
                </a:lnTo>
                <a:lnTo>
                  <a:pt x="57707" y="78882"/>
                </a:lnTo>
                <a:lnTo>
                  <a:pt x="57707" y="73086"/>
                </a:lnTo>
                <a:lnTo>
                  <a:pt x="57707" y="73003"/>
                </a:lnTo>
                <a:lnTo>
                  <a:pt x="57707" y="72919"/>
                </a:lnTo>
                <a:lnTo>
                  <a:pt x="57707" y="67123"/>
                </a:lnTo>
                <a:close/>
                <a:moveTo>
                  <a:pt x="81079" y="67123"/>
                </a:moveTo>
                <a:lnTo>
                  <a:pt x="81079" y="72919"/>
                </a:lnTo>
                <a:lnTo>
                  <a:pt x="81079" y="73003"/>
                </a:lnTo>
                <a:lnTo>
                  <a:pt x="81079" y="73086"/>
                </a:lnTo>
                <a:lnTo>
                  <a:pt x="81079" y="78882"/>
                </a:lnTo>
                <a:lnTo>
                  <a:pt x="69446" y="78882"/>
                </a:lnTo>
                <a:lnTo>
                  <a:pt x="69446" y="73086"/>
                </a:lnTo>
                <a:lnTo>
                  <a:pt x="69446" y="73003"/>
                </a:lnTo>
                <a:lnTo>
                  <a:pt x="69446" y="72919"/>
                </a:lnTo>
                <a:lnTo>
                  <a:pt x="69446" y="67123"/>
                </a:lnTo>
                <a:close/>
                <a:moveTo>
                  <a:pt x="92817" y="67123"/>
                </a:moveTo>
                <a:lnTo>
                  <a:pt x="92817" y="72919"/>
                </a:lnTo>
                <a:lnTo>
                  <a:pt x="92817" y="73003"/>
                </a:lnTo>
                <a:lnTo>
                  <a:pt x="92817" y="73086"/>
                </a:lnTo>
                <a:lnTo>
                  <a:pt x="92817" y="78882"/>
                </a:lnTo>
                <a:lnTo>
                  <a:pt x="81184" y="78882"/>
                </a:lnTo>
                <a:lnTo>
                  <a:pt x="81184" y="73086"/>
                </a:lnTo>
                <a:lnTo>
                  <a:pt x="81184" y="73003"/>
                </a:lnTo>
                <a:lnTo>
                  <a:pt x="81184" y="72919"/>
                </a:lnTo>
                <a:lnTo>
                  <a:pt x="81184" y="67123"/>
                </a:lnTo>
                <a:close/>
                <a:moveTo>
                  <a:pt x="104555" y="67123"/>
                </a:moveTo>
                <a:lnTo>
                  <a:pt x="104555" y="72919"/>
                </a:lnTo>
                <a:lnTo>
                  <a:pt x="104555" y="73003"/>
                </a:lnTo>
                <a:lnTo>
                  <a:pt x="104555" y="73086"/>
                </a:lnTo>
                <a:lnTo>
                  <a:pt x="104555" y="78882"/>
                </a:lnTo>
                <a:lnTo>
                  <a:pt x="92922" y="78882"/>
                </a:lnTo>
                <a:lnTo>
                  <a:pt x="92922" y="73086"/>
                </a:lnTo>
                <a:lnTo>
                  <a:pt x="92922" y="73003"/>
                </a:lnTo>
                <a:lnTo>
                  <a:pt x="92922" y="72919"/>
                </a:lnTo>
                <a:lnTo>
                  <a:pt x="92922" y="67123"/>
                </a:lnTo>
                <a:close/>
                <a:moveTo>
                  <a:pt x="116294" y="67123"/>
                </a:moveTo>
                <a:lnTo>
                  <a:pt x="116294" y="72919"/>
                </a:lnTo>
                <a:lnTo>
                  <a:pt x="116294" y="73003"/>
                </a:lnTo>
                <a:lnTo>
                  <a:pt x="116294" y="73086"/>
                </a:lnTo>
                <a:lnTo>
                  <a:pt x="116294" y="78882"/>
                </a:lnTo>
                <a:lnTo>
                  <a:pt x="104660" y="78882"/>
                </a:lnTo>
                <a:lnTo>
                  <a:pt x="104660" y="73086"/>
                </a:lnTo>
                <a:lnTo>
                  <a:pt x="104660" y="73003"/>
                </a:lnTo>
                <a:lnTo>
                  <a:pt x="104660" y="72919"/>
                </a:lnTo>
                <a:lnTo>
                  <a:pt x="104660" y="67123"/>
                </a:lnTo>
                <a:close/>
                <a:moveTo>
                  <a:pt x="128032" y="67123"/>
                </a:moveTo>
                <a:lnTo>
                  <a:pt x="128032" y="72919"/>
                </a:lnTo>
                <a:lnTo>
                  <a:pt x="128032" y="73003"/>
                </a:lnTo>
                <a:lnTo>
                  <a:pt x="128032" y="73086"/>
                </a:lnTo>
                <a:lnTo>
                  <a:pt x="128032" y="78882"/>
                </a:lnTo>
                <a:lnTo>
                  <a:pt x="116398" y="78882"/>
                </a:lnTo>
                <a:lnTo>
                  <a:pt x="116398" y="73086"/>
                </a:lnTo>
                <a:lnTo>
                  <a:pt x="116398" y="73003"/>
                </a:lnTo>
                <a:lnTo>
                  <a:pt x="116398" y="72919"/>
                </a:lnTo>
                <a:lnTo>
                  <a:pt x="116398" y="67123"/>
                </a:lnTo>
                <a:close/>
                <a:moveTo>
                  <a:pt x="139770" y="67123"/>
                </a:moveTo>
                <a:lnTo>
                  <a:pt x="139770" y="72919"/>
                </a:lnTo>
                <a:lnTo>
                  <a:pt x="139770" y="73003"/>
                </a:lnTo>
                <a:lnTo>
                  <a:pt x="139770" y="73086"/>
                </a:lnTo>
                <a:lnTo>
                  <a:pt x="139770" y="78882"/>
                </a:lnTo>
                <a:lnTo>
                  <a:pt x="128115" y="78882"/>
                </a:lnTo>
                <a:lnTo>
                  <a:pt x="128115" y="73086"/>
                </a:lnTo>
                <a:lnTo>
                  <a:pt x="128115" y="73003"/>
                </a:lnTo>
                <a:lnTo>
                  <a:pt x="128115" y="72919"/>
                </a:lnTo>
                <a:lnTo>
                  <a:pt x="128115" y="67123"/>
                </a:lnTo>
                <a:close/>
                <a:moveTo>
                  <a:pt x="151508" y="67123"/>
                </a:moveTo>
                <a:lnTo>
                  <a:pt x="151508" y="72919"/>
                </a:lnTo>
                <a:lnTo>
                  <a:pt x="151508" y="73003"/>
                </a:lnTo>
                <a:lnTo>
                  <a:pt x="151508" y="73086"/>
                </a:lnTo>
                <a:lnTo>
                  <a:pt x="151508" y="78882"/>
                </a:lnTo>
                <a:lnTo>
                  <a:pt x="139854" y="78882"/>
                </a:lnTo>
                <a:lnTo>
                  <a:pt x="139854" y="73086"/>
                </a:lnTo>
                <a:lnTo>
                  <a:pt x="139854" y="73003"/>
                </a:lnTo>
                <a:lnTo>
                  <a:pt x="139854" y="72919"/>
                </a:lnTo>
                <a:lnTo>
                  <a:pt x="139854" y="67123"/>
                </a:lnTo>
                <a:close/>
                <a:moveTo>
                  <a:pt x="163225" y="67123"/>
                </a:moveTo>
                <a:lnTo>
                  <a:pt x="163225" y="72919"/>
                </a:lnTo>
                <a:lnTo>
                  <a:pt x="163225" y="73003"/>
                </a:lnTo>
                <a:lnTo>
                  <a:pt x="163225" y="73086"/>
                </a:lnTo>
                <a:lnTo>
                  <a:pt x="163225" y="78882"/>
                </a:lnTo>
                <a:lnTo>
                  <a:pt x="151592" y="78882"/>
                </a:lnTo>
                <a:lnTo>
                  <a:pt x="151592" y="73086"/>
                </a:lnTo>
                <a:lnTo>
                  <a:pt x="151592" y="73003"/>
                </a:lnTo>
                <a:lnTo>
                  <a:pt x="151592" y="72919"/>
                </a:lnTo>
                <a:lnTo>
                  <a:pt x="151592" y="67123"/>
                </a:lnTo>
                <a:close/>
                <a:moveTo>
                  <a:pt x="174963" y="67123"/>
                </a:moveTo>
                <a:lnTo>
                  <a:pt x="174963" y="72919"/>
                </a:lnTo>
                <a:lnTo>
                  <a:pt x="174963" y="73003"/>
                </a:lnTo>
                <a:lnTo>
                  <a:pt x="174963" y="73086"/>
                </a:lnTo>
                <a:lnTo>
                  <a:pt x="174963" y="78882"/>
                </a:lnTo>
                <a:lnTo>
                  <a:pt x="163330" y="78882"/>
                </a:lnTo>
                <a:lnTo>
                  <a:pt x="163330" y="73086"/>
                </a:lnTo>
                <a:lnTo>
                  <a:pt x="163330" y="73003"/>
                </a:lnTo>
                <a:lnTo>
                  <a:pt x="163330" y="72919"/>
                </a:lnTo>
                <a:lnTo>
                  <a:pt x="163330" y="67123"/>
                </a:lnTo>
                <a:close/>
                <a:moveTo>
                  <a:pt x="186702" y="67123"/>
                </a:moveTo>
                <a:lnTo>
                  <a:pt x="186702" y="72919"/>
                </a:lnTo>
                <a:lnTo>
                  <a:pt x="186702" y="73003"/>
                </a:lnTo>
                <a:lnTo>
                  <a:pt x="186702" y="73086"/>
                </a:lnTo>
                <a:lnTo>
                  <a:pt x="186702" y="78882"/>
                </a:lnTo>
                <a:lnTo>
                  <a:pt x="175068" y="78882"/>
                </a:lnTo>
                <a:lnTo>
                  <a:pt x="175068" y="73086"/>
                </a:lnTo>
                <a:lnTo>
                  <a:pt x="175068" y="73003"/>
                </a:lnTo>
                <a:lnTo>
                  <a:pt x="175068" y="72919"/>
                </a:lnTo>
                <a:lnTo>
                  <a:pt x="175068" y="67123"/>
                </a:lnTo>
                <a:close/>
                <a:moveTo>
                  <a:pt x="198440" y="67123"/>
                </a:moveTo>
                <a:lnTo>
                  <a:pt x="198440" y="72919"/>
                </a:lnTo>
                <a:lnTo>
                  <a:pt x="198440" y="73003"/>
                </a:lnTo>
                <a:lnTo>
                  <a:pt x="198440" y="73086"/>
                </a:lnTo>
                <a:lnTo>
                  <a:pt x="198440" y="78882"/>
                </a:lnTo>
                <a:lnTo>
                  <a:pt x="186806" y="78882"/>
                </a:lnTo>
                <a:lnTo>
                  <a:pt x="186806" y="73086"/>
                </a:lnTo>
                <a:lnTo>
                  <a:pt x="186806" y="73003"/>
                </a:lnTo>
                <a:lnTo>
                  <a:pt x="186806" y="72919"/>
                </a:lnTo>
                <a:lnTo>
                  <a:pt x="186806" y="67123"/>
                </a:lnTo>
                <a:close/>
                <a:moveTo>
                  <a:pt x="210178" y="67123"/>
                </a:moveTo>
                <a:lnTo>
                  <a:pt x="210178" y="72919"/>
                </a:lnTo>
                <a:lnTo>
                  <a:pt x="210178" y="73003"/>
                </a:lnTo>
                <a:lnTo>
                  <a:pt x="210178" y="73086"/>
                </a:lnTo>
                <a:lnTo>
                  <a:pt x="210178" y="78882"/>
                </a:lnTo>
                <a:lnTo>
                  <a:pt x="198544" y="78882"/>
                </a:lnTo>
                <a:lnTo>
                  <a:pt x="198544" y="73086"/>
                </a:lnTo>
                <a:lnTo>
                  <a:pt x="198544" y="73003"/>
                </a:lnTo>
                <a:lnTo>
                  <a:pt x="198544" y="72919"/>
                </a:lnTo>
                <a:lnTo>
                  <a:pt x="198544" y="67123"/>
                </a:lnTo>
                <a:close/>
                <a:moveTo>
                  <a:pt x="221916" y="67123"/>
                </a:moveTo>
                <a:lnTo>
                  <a:pt x="221916" y="72919"/>
                </a:lnTo>
                <a:lnTo>
                  <a:pt x="221916" y="73003"/>
                </a:lnTo>
                <a:lnTo>
                  <a:pt x="221916" y="73086"/>
                </a:lnTo>
                <a:lnTo>
                  <a:pt x="221916" y="78882"/>
                </a:lnTo>
                <a:lnTo>
                  <a:pt x="210282" y="78882"/>
                </a:lnTo>
                <a:lnTo>
                  <a:pt x="210282" y="73086"/>
                </a:lnTo>
                <a:lnTo>
                  <a:pt x="210282" y="73003"/>
                </a:lnTo>
                <a:lnTo>
                  <a:pt x="210282" y="72919"/>
                </a:lnTo>
                <a:lnTo>
                  <a:pt x="210282" y="67123"/>
                </a:lnTo>
                <a:close/>
                <a:moveTo>
                  <a:pt x="22388" y="78966"/>
                </a:moveTo>
                <a:lnTo>
                  <a:pt x="22388" y="90725"/>
                </a:lnTo>
                <a:lnTo>
                  <a:pt x="10755" y="90725"/>
                </a:lnTo>
                <a:lnTo>
                  <a:pt x="10755" y="78966"/>
                </a:lnTo>
                <a:close/>
                <a:moveTo>
                  <a:pt x="34127" y="78966"/>
                </a:moveTo>
                <a:lnTo>
                  <a:pt x="34127" y="90725"/>
                </a:lnTo>
                <a:lnTo>
                  <a:pt x="22493" y="90725"/>
                </a:lnTo>
                <a:lnTo>
                  <a:pt x="22493" y="78966"/>
                </a:lnTo>
                <a:close/>
                <a:moveTo>
                  <a:pt x="45865" y="78966"/>
                </a:moveTo>
                <a:lnTo>
                  <a:pt x="45865" y="90725"/>
                </a:lnTo>
                <a:lnTo>
                  <a:pt x="34231" y="90725"/>
                </a:lnTo>
                <a:lnTo>
                  <a:pt x="34231" y="78966"/>
                </a:lnTo>
                <a:close/>
                <a:moveTo>
                  <a:pt x="57603" y="78966"/>
                </a:moveTo>
                <a:lnTo>
                  <a:pt x="57603" y="90725"/>
                </a:lnTo>
                <a:lnTo>
                  <a:pt x="45969" y="90725"/>
                </a:lnTo>
                <a:lnTo>
                  <a:pt x="45969" y="78966"/>
                </a:lnTo>
                <a:close/>
                <a:moveTo>
                  <a:pt x="69341" y="78966"/>
                </a:moveTo>
                <a:lnTo>
                  <a:pt x="69341" y="90725"/>
                </a:lnTo>
                <a:lnTo>
                  <a:pt x="57707" y="90725"/>
                </a:lnTo>
                <a:lnTo>
                  <a:pt x="57707" y="78966"/>
                </a:lnTo>
                <a:close/>
                <a:moveTo>
                  <a:pt x="81079" y="78966"/>
                </a:moveTo>
                <a:lnTo>
                  <a:pt x="81079" y="90725"/>
                </a:lnTo>
                <a:lnTo>
                  <a:pt x="69446" y="90725"/>
                </a:lnTo>
                <a:lnTo>
                  <a:pt x="69446" y="78966"/>
                </a:lnTo>
                <a:close/>
                <a:moveTo>
                  <a:pt x="92817" y="78966"/>
                </a:moveTo>
                <a:lnTo>
                  <a:pt x="92817" y="90725"/>
                </a:lnTo>
                <a:lnTo>
                  <a:pt x="81184" y="90725"/>
                </a:lnTo>
                <a:lnTo>
                  <a:pt x="81184" y="78966"/>
                </a:lnTo>
                <a:close/>
                <a:moveTo>
                  <a:pt x="104555" y="78966"/>
                </a:moveTo>
                <a:lnTo>
                  <a:pt x="104555" y="90725"/>
                </a:lnTo>
                <a:lnTo>
                  <a:pt x="92922" y="90725"/>
                </a:lnTo>
                <a:lnTo>
                  <a:pt x="92922" y="78966"/>
                </a:lnTo>
                <a:close/>
                <a:moveTo>
                  <a:pt x="116294" y="78966"/>
                </a:moveTo>
                <a:lnTo>
                  <a:pt x="116294" y="90725"/>
                </a:lnTo>
                <a:lnTo>
                  <a:pt x="104660" y="90725"/>
                </a:lnTo>
                <a:lnTo>
                  <a:pt x="104660" y="78966"/>
                </a:lnTo>
                <a:close/>
                <a:moveTo>
                  <a:pt x="128032" y="78966"/>
                </a:moveTo>
                <a:lnTo>
                  <a:pt x="128032" y="90725"/>
                </a:lnTo>
                <a:lnTo>
                  <a:pt x="116398" y="90725"/>
                </a:lnTo>
                <a:lnTo>
                  <a:pt x="116398" y="78966"/>
                </a:lnTo>
                <a:close/>
                <a:moveTo>
                  <a:pt x="139770" y="78966"/>
                </a:moveTo>
                <a:lnTo>
                  <a:pt x="139770" y="90725"/>
                </a:lnTo>
                <a:lnTo>
                  <a:pt x="128115" y="90725"/>
                </a:lnTo>
                <a:lnTo>
                  <a:pt x="128115" y="78966"/>
                </a:lnTo>
                <a:close/>
                <a:moveTo>
                  <a:pt x="151508" y="78966"/>
                </a:moveTo>
                <a:lnTo>
                  <a:pt x="151508" y="90725"/>
                </a:lnTo>
                <a:lnTo>
                  <a:pt x="139854" y="90725"/>
                </a:lnTo>
                <a:lnTo>
                  <a:pt x="139854" y="78966"/>
                </a:lnTo>
                <a:close/>
                <a:moveTo>
                  <a:pt x="163225" y="78966"/>
                </a:moveTo>
                <a:lnTo>
                  <a:pt x="163225" y="90725"/>
                </a:lnTo>
                <a:lnTo>
                  <a:pt x="151592" y="90725"/>
                </a:lnTo>
                <a:lnTo>
                  <a:pt x="151592" y="78966"/>
                </a:lnTo>
                <a:close/>
                <a:moveTo>
                  <a:pt x="174963" y="78966"/>
                </a:moveTo>
                <a:lnTo>
                  <a:pt x="174963" y="90725"/>
                </a:lnTo>
                <a:lnTo>
                  <a:pt x="163330" y="90725"/>
                </a:lnTo>
                <a:lnTo>
                  <a:pt x="163330" y="78966"/>
                </a:lnTo>
                <a:close/>
                <a:moveTo>
                  <a:pt x="186702" y="78966"/>
                </a:moveTo>
                <a:lnTo>
                  <a:pt x="186702" y="90725"/>
                </a:lnTo>
                <a:lnTo>
                  <a:pt x="175068" y="90725"/>
                </a:lnTo>
                <a:lnTo>
                  <a:pt x="175068" y="78966"/>
                </a:lnTo>
                <a:close/>
                <a:moveTo>
                  <a:pt x="198440" y="78966"/>
                </a:moveTo>
                <a:lnTo>
                  <a:pt x="198440" y="90725"/>
                </a:lnTo>
                <a:lnTo>
                  <a:pt x="186806" y="90725"/>
                </a:lnTo>
                <a:lnTo>
                  <a:pt x="186806" y="78966"/>
                </a:lnTo>
                <a:close/>
                <a:moveTo>
                  <a:pt x="210178" y="78966"/>
                </a:moveTo>
                <a:lnTo>
                  <a:pt x="210178" y="90725"/>
                </a:lnTo>
                <a:lnTo>
                  <a:pt x="198544" y="90725"/>
                </a:lnTo>
                <a:lnTo>
                  <a:pt x="198544" y="78966"/>
                </a:lnTo>
                <a:close/>
                <a:moveTo>
                  <a:pt x="221916" y="78966"/>
                </a:moveTo>
                <a:lnTo>
                  <a:pt x="221916" y="90725"/>
                </a:lnTo>
                <a:lnTo>
                  <a:pt x="210282" y="90725"/>
                </a:lnTo>
                <a:lnTo>
                  <a:pt x="210282" y="78966"/>
                </a:lnTo>
                <a:close/>
                <a:moveTo>
                  <a:pt x="22388" y="90830"/>
                </a:moveTo>
                <a:lnTo>
                  <a:pt x="22388" y="96625"/>
                </a:lnTo>
                <a:lnTo>
                  <a:pt x="22388" y="96688"/>
                </a:lnTo>
                <a:lnTo>
                  <a:pt x="22388" y="96772"/>
                </a:lnTo>
                <a:lnTo>
                  <a:pt x="22388" y="102568"/>
                </a:lnTo>
                <a:lnTo>
                  <a:pt x="10755" y="102568"/>
                </a:lnTo>
                <a:lnTo>
                  <a:pt x="10755" y="96772"/>
                </a:lnTo>
                <a:lnTo>
                  <a:pt x="10755" y="96688"/>
                </a:lnTo>
                <a:lnTo>
                  <a:pt x="10755" y="96625"/>
                </a:lnTo>
                <a:lnTo>
                  <a:pt x="10755" y="90830"/>
                </a:lnTo>
                <a:close/>
                <a:moveTo>
                  <a:pt x="34127" y="90830"/>
                </a:moveTo>
                <a:lnTo>
                  <a:pt x="34127" y="96625"/>
                </a:lnTo>
                <a:lnTo>
                  <a:pt x="34127" y="96688"/>
                </a:lnTo>
                <a:lnTo>
                  <a:pt x="34127" y="96772"/>
                </a:lnTo>
                <a:lnTo>
                  <a:pt x="34127" y="102568"/>
                </a:lnTo>
                <a:lnTo>
                  <a:pt x="22493" y="102568"/>
                </a:lnTo>
                <a:lnTo>
                  <a:pt x="22493" y="96772"/>
                </a:lnTo>
                <a:lnTo>
                  <a:pt x="22493" y="96688"/>
                </a:lnTo>
                <a:lnTo>
                  <a:pt x="22493" y="96625"/>
                </a:lnTo>
                <a:lnTo>
                  <a:pt x="22493" y="90830"/>
                </a:lnTo>
                <a:close/>
                <a:moveTo>
                  <a:pt x="45865" y="90830"/>
                </a:moveTo>
                <a:lnTo>
                  <a:pt x="45865" y="96625"/>
                </a:lnTo>
                <a:lnTo>
                  <a:pt x="45865" y="96688"/>
                </a:lnTo>
                <a:lnTo>
                  <a:pt x="45865" y="96772"/>
                </a:lnTo>
                <a:lnTo>
                  <a:pt x="45865" y="102568"/>
                </a:lnTo>
                <a:lnTo>
                  <a:pt x="34231" y="102568"/>
                </a:lnTo>
                <a:lnTo>
                  <a:pt x="34231" y="96772"/>
                </a:lnTo>
                <a:lnTo>
                  <a:pt x="34231" y="96688"/>
                </a:lnTo>
                <a:lnTo>
                  <a:pt x="34231" y="96625"/>
                </a:lnTo>
                <a:lnTo>
                  <a:pt x="34231" y="90830"/>
                </a:lnTo>
                <a:close/>
                <a:moveTo>
                  <a:pt x="57603" y="90830"/>
                </a:moveTo>
                <a:lnTo>
                  <a:pt x="57603" y="96625"/>
                </a:lnTo>
                <a:lnTo>
                  <a:pt x="57603" y="96688"/>
                </a:lnTo>
                <a:lnTo>
                  <a:pt x="57603" y="96772"/>
                </a:lnTo>
                <a:lnTo>
                  <a:pt x="57603" y="102568"/>
                </a:lnTo>
                <a:lnTo>
                  <a:pt x="45969" y="102568"/>
                </a:lnTo>
                <a:lnTo>
                  <a:pt x="45969" y="96772"/>
                </a:lnTo>
                <a:lnTo>
                  <a:pt x="45969" y="96688"/>
                </a:lnTo>
                <a:lnTo>
                  <a:pt x="45969" y="96625"/>
                </a:lnTo>
                <a:lnTo>
                  <a:pt x="45969" y="90830"/>
                </a:lnTo>
                <a:close/>
                <a:moveTo>
                  <a:pt x="69341" y="90830"/>
                </a:moveTo>
                <a:lnTo>
                  <a:pt x="69341" y="96625"/>
                </a:lnTo>
                <a:lnTo>
                  <a:pt x="69341" y="96688"/>
                </a:lnTo>
                <a:lnTo>
                  <a:pt x="69341" y="96772"/>
                </a:lnTo>
                <a:lnTo>
                  <a:pt x="69341" y="102568"/>
                </a:lnTo>
                <a:lnTo>
                  <a:pt x="57707" y="102568"/>
                </a:lnTo>
                <a:lnTo>
                  <a:pt x="57707" y="96772"/>
                </a:lnTo>
                <a:lnTo>
                  <a:pt x="57707" y="96688"/>
                </a:lnTo>
                <a:lnTo>
                  <a:pt x="57707" y="96625"/>
                </a:lnTo>
                <a:lnTo>
                  <a:pt x="57707" y="90830"/>
                </a:lnTo>
                <a:close/>
                <a:moveTo>
                  <a:pt x="81079" y="90830"/>
                </a:moveTo>
                <a:lnTo>
                  <a:pt x="81079" y="96625"/>
                </a:lnTo>
                <a:lnTo>
                  <a:pt x="81079" y="96688"/>
                </a:lnTo>
                <a:lnTo>
                  <a:pt x="81079" y="96772"/>
                </a:lnTo>
                <a:lnTo>
                  <a:pt x="81079" y="102568"/>
                </a:lnTo>
                <a:lnTo>
                  <a:pt x="69446" y="102568"/>
                </a:lnTo>
                <a:lnTo>
                  <a:pt x="69446" y="96772"/>
                </a:lnTo>
                <a:lnTo>
                  <a:pt x="69446" y="96688"/>
                </a:lnTo>
                <a:lnTo>
                  <a:pt x="69446" y="96625"/>
                </a:lnTo>
                <a:lnTo>
                  <a:pt x="69446" y="90830"/>
                </a:lnTo>
                <a:close/>
                <a:moveTo>
                  <a:pt x="92817" y="90830"/>
                </a:moveTo>
                <a:lnTo>
                  <a:pt x="92817" y="96625"/>
                </a:lnTo>
                <a:lnTo>
                  <a:pt x="92817" y="96688"/>
                </a:lnTo>
                <a:lnTo>
                  <a:pt x="92817" y="96772"/>
                </a:lnTo>
                <a:lnTo>
                  <a:pt x="92817" y="102568"/>
                </a:lnTo>
                <a:lnTo>
                  <a:pt x="81184" y="102568"/>
                </a:lnTo>
                <a:lnTo>
                  <a:pt x="81184" y="96772"/>
                </a:lnTo>
                <a:lnTo>
                  <a:pt x="81184" y="96688"/>
                </a:lnTo>
                <a:lnTo>
                  <a:pt x="81184" y="96625"/>
                </a:lnTo>
                <a:lnTo>
                  <a:pt x="81184" y="90830"/>
                </a:lnTo>
                <a:close/>
                <a:moveTo>
                  <a:pt x="104555" y="90830"/>
                </a:moveTo>
                <a:lnTo>
                  <a:pt x="104555" y="96625"/>
                </a:lnTo>
                <a:lnTo>
                  <a:pt x="104555" y="96688"/>
                </a:lnTo>
                <a:lnTo>
                  <a:pt x="104555" y="96772"/>
                </a:lnTo>
                <a:lnTo>
                  <a:pt x="104555" y="102568"/>
                </a:lnTo>
                <a:lnTo>
                  <a:pt x="92922" y="102568"/>
                </a:lnTo>
                <a:lnTo>
                  <a:pt x="92922" y="96772"/>
                </a:lnTo>
                <a:lnTo>
                  <a:pt x="92922" y="96688"/>
                </a:lnTo>
                <a:lnTo>
                  <a:pt x="92922" y="96625"/>
                </a:lnTo>
                <a:lnTo>
                  <a:pt x="92922" y="90830"/>
                </a:lnTo>
                <a:close/>
                <a:moveTo>
                  <a:pt x="116294" y="90830"/>
                </a:moveTo>
                <a:lnTo>
                  <a:pt x="116294" y="96625"/>
                </a:lnTo>
                <a:lnTo>
                  <a:pt x="116294" y="96688"/>
                </a:lnTo>
                <a:lnTo>
                  <a:pt x="116294" y="96772"/>
                </a:lnTo>
                <a:lnTo>
                  <a:pt x="116294" y="102568"/>
                </a:lnTo>
                <a:lnTo>
                  <a:pt x="104660" y="102568"/>
                </a:lnTo>
                <a:lnTo>
                  <a:pt x="104660" y="96772"/>
                </a:lnTo>
                <a:lnTo>
                  <a:pt x="104660" y="96688"/>
                </a:lnTo>
                <a:lnTo>
                  <a:pt x="104660" y="96625"/>
                </a:lnTo>
                <a:lnTo>
                  <a:pt x="104660" y="90830"/>
                </a:lnTo>
                <a:close/>
                <a:moveTo>
                  <a:pt x="128032" y="90830"/>
                </a:moveTo>
                <a:lnTo>
                  <a:pt x="128032" y="96625"/>
                </a:lnTo>
                <a:lnTo>
                  <a:pt x="128032" y="96688"/>
                </a:lnTo>
                <a:lnTo>
                  <a:pt x="128032" y="96772"/>
                </a:lnTo>
                <a:lnTo>
                  <a:pt x="128032" y="102568"/>
                </a:lnTo>
                <a:lnTo>
                  <a:pt x="116398" y="102568"/>
                </a:lnTo>
                <a:lnTo>
                  <a:pt x="116398" y="96772"/>
                </a:lnTo>
                <a:lnTo>
                  <a:pt x="116398" y="96688"/>
                </a:lnTo>
                <a:lnTo>
                  <a:pt x="116398" y="96625"/>
                </a:lnTo>
                <a:lnTo>
                  <a:pt x="116398" y="90830"/>
                </a:lnTo>
                <a:close/>
                <a:moveTo>
                  <a:pt x="139770" y="90830"/>
                </a:moveTo>
                <a:lnTo>
                  <a:pt x="139770" y="96625"/>
                </a:lnTo>
                <a:lnTo>
                  <a:pt x="139770" y="96688"/>
                </a:lnTo>
                <a:lnTo>
                  <a:pt x="139770" y="96772"/>
                </a:lnTo>
                <a:lnTo>
                  <a:pt x="139770" y="102568"/>
                </a:lnTo>
                <a:lnTo>
                  <a:pt x="128115" y="102568"/>
                </a:lnTo>
                <a:lnTo>
                  <a:pt x="128115" y="96772"/>
                </a:lnTo>
                <a:lnTo>
                  <a:pt x="128115" y="96688"/>
                </a:lnTo>
                <a:lnTo>
                  <a:pt x="128115" y="96625"/>
                </a:lnTo>
                <a:lnTo>
                  <a:pt x="128115" y="90830"/>
                </a:lnTo>
                <a:close/>
                <a:moveTo>
                  <a:pt x="151508" y="90830"/>
                </a:moveTo>
                <a:lnTo>
                  <a:pt x="151508" y="96625"/>
                </a:lnTo>
                <a:lnTo>
                  <a:pt x="151508" y="96688"/>
                </a:lnTo>
                <a:lnTo>
                  <a:pt x="151508" y="96772"/>
                </a:lnTo>
                <a:lnTo>
                  <a:pt x="151508" y="102568"/>
                </a:lnTo>
                <a:lnTo>
                  <a:pt x="139854" y="102568"/>
                </a:lnTo>
                <a:lnTo>
                  <a:pt x="139854" y="96772"/>
                </a:lnTo>
                <a:lnTo>
                  <a:pt x="139854" y="96688"/>
                </a:lnTo>
                <a:lnTo>
                  <a:pt x="139854" y="96625"/>
                </a:lnTo>
                <a:lnTo>
                  <a:pt x="139854" y="90830"/>
                </a:lnTo>
                <a:close/>
                <a:moveTo>
                  <a:pt x="163225" y="90830"/>
                </a:moveTo>
                <a:lnTo>
                  <a:pt x="163225" y="96625"/>
                </a:lnTo>
                <a:lnTo>
                  <a:pt x="163225" y="96688"/>
                </a:lnTo>
                <a:lnTo>
                  <a:pt x="163225" y="96772"/>
                </a:lnTo>
                <a:lnTo>
                  <a:pt x="163225" y="102568"/>
                </a:lnTo>
                <a:lnTo>
                  <a:pt x="151592" y="102568"/>
                </a:lnTo>
                <a:lnTo>
                  <a:pt x="151592" y="96772"/>
                </a:lnTo>
                <a:lnTo>
                  <a:pt x="151592" y="96688"/>
                </a:lnTo>
                <a:lnTo>
                  <a:pt x="151592" y="96625"/>
                </a:lnTo>
                <a:lnTo>
                  <a:pt x="151592" y="90830"/>
                </a:lnTo>
                <a:close/>
                <a:moveTo>
                  <a:pt x="174963" y="90830"/>
                </a:moveTo>
                <a:lnTo>
                  <a:pt x="174963" y="96625"/>
                </a:lnTo>
                <a:lnTo>
                  <a:pt x="174963" y="96688"/>
                </a:lnTo>
                <a:lnTo>
                  <a:pt x="174963" y="96772"/>
                </a:lnTo>
                <a:lnTo>
                  <a:pt x="174963" y="102568"/>
                </a:lnTo>
                <a:lnTo>
                  <a:pt x="163330" y="102568"/>
                </a:lnTo>
                <a:lnTo>
                  <a:pt x="163330" y="96772"/>
                </a:lnTo>
                <a:lnTo>
                  <a:pt x="163330" y="96688"/>
                </a:lnTo>
                <a:lnTo>
                  <a:pt x="163330" y="96625"/>
                </a:lnTo>
                <a:lnTo>
                  <a:pt x="163330" y="90830"/>
                </a:lnTo>
                <a:close/>
                <a:moveTo>
                  <a:pt x="186702" y="90830"/>
                </a:moveTo>
                <a:lnTo>
                  <a:pt x="186702" y="96625"/>
                </a:lnTo>
                <a:lnTo>
                  <a:pt x="186702" y="96688"/>
                </a:lnTo>
                <a:lnTo>
                  <a:pt x="186702" y="96772"/>
                </a:lnTo>
                <a:lnTo>
                  <a:pt x="186702" y="102568"/>
                </a:lnTo>
                <a:lnTo>
                  <a:pt x="175068" y="102568"/>
                </a:lnTo>
                <a:lnTo>
                  <a:pt x="175068" y="96772"/>
                </a:lnTo>
                <a:lnTo>
                  <a:pt x="175068" y="96688"/>
                </a:lnTo>
                <a:lnTo>
                  <a:pt x="175068" y="96625"/>
                </a:lnTo>
                <a:lnTo>
                  <a:pt x="175068" y="90830"/>
                </a:lnTo>
                <a:close/>
                <a:moveTo>
                  <a:pt x="198440" y="90830"/>
                </a:moveTo>
                <a:lnTo>
                  <a:pt x="198440" y="96625"/>
                </a:lnTo>
                <a:lnTo>
                  <a:pt x="198440" y="96688"/>
                </a:lnTo>
                <a:lnTo>
                  <a:pt x="198440" y="96772"/>
                </a:lnTo>
                <a:lnTo>
                  <a:pt x="198440" y="102568"/>
                </a:lnTo>
                <a:lnTo>
                  <a:pt x="186806" y="102568"/>
                </a:lnTo>
                <a:lnTo>
                  <a:pt x="186806" y="96772"/>
                </a:lnTo>
                <a:lnTo>
                  <a:pt x="186806" y="96688"/>
                </a:lnTo>
                <a:lnTo>
                  <a:pt x="186806" y="96625"/>
                </a:lnTo>
                <a:lnTo>
                  <a:pt x="186806" y="90830"/>
                </a:lnTo>
                <a:close/>
                <a:moveTo>
                  <a:pt x="210178" y="90830"/>
                </a:moveTo>
                <a:lnTo>
                  <a:pt x="210178" y="96625"/>
                </a:lnTo>
                <a:lnTo>
                  <a:pt x="210178" y="96688"/>
                </a:lnTo>
                <a:lnTo>
                  <a:pt x="210178" y="96772"/>
                </a:lnTo>
                <a:lnTo>
                  <a:pt x="210178" y="102568"/>
                </a:lnTo>
                <a:lnTo>
                  <a:pt x="198544" y="102568"/>
                </a:lnTo>
                <a:lnTo>
                  <a:pt x="198544" y="96772"/>
                </a:lnTo>
                <a:lnTo>
                  <a:pt x="198544" y="96688"/>
                </a:lnTo>
                <a:lnTo>
                  <a:pt x="198544" y="96625"/>
                </a:lnTo>
                <a:lnTo>
                  <a:pt x="198544" y="90830"/>
                </a:lnTo>
                <a:close/>
                <a:moveTo>
                  <a:pt x="221916" y="90830"/>
                </a:moveTo>
                <a:lnTo>
                  <a:pt x="221916" y="96625"/>
                </a:lnTo>
                <a:lnTo>
                  <a:pt x="221916" y="96688"/>
                </a:lnTo>
                <a:lnTo>
                  <a:pt x="221916" y="96772"/>
                </a:lnTo>
                <a:lnTo>
                  <a:pt x="221916" y="102568"/>
                </a:lnTo>
                <a:lnTo>
                  <a:pt x="210282" y="102568"/>
                </a:lnTo>
                <a:lnTo>
                  <a:pt x="210282" y="96772"/>
                </a:lnTo>
                <a:lnTo>
                  <a:pt x="210282" y="96688"/>
                </a:lnTo>
                <a:lnTo>
                  <a:pt x="210282" y="96625"/>
                </a:lnTo>
                <a:lnTo>
                  <a:pt x="210282" y="90830"/>
                </a:lnTo>
                <a:close/>
                <a:moveTo>
                  <a:pt x="22388" y="102672"/>
                </a:moveTo>
                <a:lnTo>
                  <a:pt x="22388" y="114431"/>
                </a:lnTo>
                <a:lnTo>
                  <a:pt x="10755" y="114431"/>
                </a:lnTo>
                <a:lnTo>
                  <a:pt x="10755" y="102672"/>
                </a:lnTo>
                <a:close/>
                <a:moveTo>
                  <a:pt x="34127" y="102672"/>
                </a:moveTo>
                <a:lnTo>
                  <a:pt x="34127" y="114431"/>
                </a:lnTo>
                <a:lnTo>
                  <a:pt x="22493" y="114431"/>
                </a:lnTo>
                <a:lnTo>
                  <a:pt x="22493" y="102672"/>
                </a:lnTo>
                <a:close/>
                <a:moveTo>
                  <a:pt x="45865" y="102672"/>
                </a:moveTo>
                <a:lnTo>
                  <a:pt x="45865" y="114431"/>
                </a:lnTo>
                <a:lnTo>
                  <a:pt x="34231" y="114431"/>
                </a:lnTo>
                <a:lnTo>
                  <a:pt x="34231" y="102672"/>
                </a:lnTo>
                <a:close/>
                <a:moveTo>
                  <a:pt x="57603" y="102672"/>
                </a:moveTo>
                <a:lnTo>
                  <a:pt x="57603" y="114431"/>
                </a:lnTo>
                <a:lnTo>
                  <a:pt x="45969" y="114431"/>
                </a:lnTo>
                <a:lnTo>
                  <a:pt x="45969" y="102672"/>
                </a:lnTo>
                <a:close/>
                <a:moveTo>
                  <a:pt x="69341" y="102672"/>
                </a:moveTo>
                <a:lnTo>
                  <a:pt x="69341" y="114431"/>
                </a:lnTo>
                <a:lnTo>
                  <a:pt x="57707" y="114431"/>
                </a:lnTo>
                <a:lnTo>
                  <a:pt x="57707" y="102672"/>
                </a:lnTo>
                <a:close/>
                <a:moveTo>
                  <a:pt x="81079" y="102672"/>
                </a:moveTo>
                <a:lnTo>
                  <a:pt x="81079" y="114431"/>
                </a:lnTo>
                <a:lnTo>
                  <a:pt x="69446" y="114431"/>
                </a:lnTo>
                <a:lnTo>
                  <a:pt x="69446" y="102672"/>
                </a:lnTo>
                <a:close/>
                <a:moveTo>
                  <a:pt x="92817" y="102672"/>
                </a:moveTo>
                <a:lnTo>
                  <a:pt x="92817" y="114431"/>
                </a:lnTo>
                <a:lnTo>
                  <a:pt x="81184" y="114431"/>
                </a:lnTo>
                <a:lnTo>
                  <a:pt x="81184" y="102672"/>
                </a:lnTo>
                <a:close/>
                <a:moveTo>
                  <a:pt x="104555" y="102672"/>
                </a:moveTo>
                <a:lnTo>
                  <a:pt x="104555" y="114431"/>
                </a:lnTo>
                <a:lnTo>
                  <a:pt x="92922" y="114431"/>
                </a:lnTo>
                <a:lnTo>
                  <a:pt x="92922" y="102672"/>
                </a:lnTo>
                <a:close/>
                <a:moveTo>
                  <a:pt x="116294" y="102672"/>
                </a:moveTo>
                <a:lnTo>
                  <a:pt x="116294" y="114431"/>
                </a:lnTo>
                <a:lnTo>
                  <a:pt x="104660" y="114431"/>
                </a:lnTo>
                <a:lnTo>
                  <a:pt x="104660" y="102672"/>
                </a:lnTo>
                <a:close/>
                <a:moveTo>
                  <a:pt x="128032" y="102672"/>
                </a:moveTo>
                <a:lnTo>
                  <a:pt x="128032" y="114431"/>
                </a:lnTo>
                <a:lnTo>
                  <a:pt x="116398" y="114431"/>
                </a:lnTo>
                <a:lnTo>
                  <a:pt x="116398" y="102672"/>
                </a:lnTo>
                <a:close/>
                <a:moveTo>
                  <a:pt x="139770" y="102672"/>
                </a:moveTo>
                <a:lnTo>
                  <a:pt x="139770" y="114431"/>
                </a:lnTo>
                <a:lnTo>
                  <a:pt x="128115" y="114431"/>
                </a:lnTo>
                <a:lnTo>
                  <a:pt x="128115" y="102672"/>
                </a:lnTo>
                <a:close/>
                <a:moveTo>
                  <a:pt x="151508" y="102672"/>
                </a:moveTo>
                <a:lnTo>
                  <a:pt x="151508" y="114431"/>
                </a:lnTo>
                <a:lnTo>
                  <a:pt x="139854" y="114431"/>
                </a:lnTo>
                <a:lnTo>
                  <a:pt x="139854" y="102672"/>
                </a:lnTo>
                <a:close/>
                <a:moveTo>
                  <a:pt x="163225" y="102672"/>
                </a:moveTo>
                <a:lnTo>
                  <a:pt x="163225" y="114431"/>
                </a:lnTo>
                <a:lnTo>
                  <a:pt x="151592" y="114431"/>
                </a:lnTo>
                <a:lnTo>
                  <a:pt x="151592" y="102672"/>
                </a:lnTo>
                <a:close/>
                <a:moveTo>
                  <a:pt x="174963" y="102672"/>
                </a:moveTo>
                <a:lnTo>
                  <a:pt x="174963" y="114431"/>
                </a:lnTo>
                <a:lnTo>
                  <a:pt x="163330" y="114431"/>
                </a:lnTo>
                <a:lnTo>
                  <a:pt x="163330" y="102672"/>
                </a:lnTo>
                <a:close/>
                <a:moveTo>
                  <a:pt x="186702" y="102672"/>
                </a:moveTo>
                <a:lnTo>
                  <a:pt x="186702" y="114431"/>
                </a:lnTo>
                <a:lnTo>
                  <a:pt x="175068" y="114431"/>
                </a:lnTo>
                <a:lnTo>
                  <a:pt x="175068" y="102672"/>
                </a:lnTo>
                <a:close/>
                <a:moveTo>
                  <a:pt x="198440" y="102672"/>
                </a:moveTo>
                <a:lnTo>
                  <a:pt x="198440" y="114431"/>
                </a:lnTo>
                <a:lnTo>
                  <a:pt x="186806" y="114431"/>
                </a:lnTo>
                <a:lnTo>
                  <a:pt x="186806" y="102672"/>
                </a:lnTo>
                <a:close/>
                <a:moveTo>
                  <a:pt x="210178" y="102672"/>
                </a:moveTo>
                <a:lnTo>
                  <a:pt x="210178" y="114431"/>
                </a:lnTo>
                <a:lnTo>
                  <a:pt x="198544" y="114431"/>
                </a:lnTo>
                <a:lnTo>
                  <a:pt x="198544" y="102672"/>
                </a:lnTo>
                <a:close/>
                <a:moveTo>
                  <a:pt x="221916" y="102672"/>
                </a:moveTo>
                <a:lnTo>
                  <a:pt x="221916" y="114431"/>
                </a:lnTo>
                <a:lnTo>
                  <a:pt x="210282" y="114431"/>
                </a:lnTo>
                <a:lnTo>
                  <a:pt x="210282" y="102672"/>
                </a:lnTo>
                <a:close/>
                <a:moveTo>
                  <a:pt x="22388" y="114515"/>
                </a:moveTo>
                <a:lnTo>
                  <a:pt x="22388" y="120311"/>
                </a:lnTo>
                <a:lnTo>
                  <a:pt x="22388" y="120395"/>
                </a:lnTo>
                <a:lnTo>
                  <a:pt x="22388" y="120478"/>
                </a:lnTo>
                <a:lnTo>
                  <a:pt x="22388" y="126274"/>
                </a:lnTo>
                <a:lnTo>
                  <a:pt x="10755" y="126274"/>
                </a:lnTo>
                <a:lnTo>
                  <a:pt x="10755" y="120478"/>
                </a:lnTo>
                <a:lnTo>
                  <a:pt x="10755" y="120395"/>
                </a:lnTo>
                <a:lnTo>
                  <a:pt x="10755" y="120311"/>
                </a:lnTo>
                <a:lnTo>
                  <a:pt x="10755" y="114515"/>
                </a:lnTo>
                <a:close/>
                <a:moveTo>
                  <a:pt x="34127" y="114515"/>
                </a:moveTo>
                <a:lnTo>
                  <a:pt x="34127" y="120311"/>
                </a:lnTo>
                <a:lnTo>
                  <a:pt x="34127" y="120395"/>
                </a:lnTo>
                <a:lnTo>
                  <a:pt x="34127" y="120478"/>
                </a:lnTo>
                <a:lnTo>
                  <a:pt x="34127" y="126274"/>
                </a:lnTo>
                <a:lnTo>
                  <a:pt x="22493" y="126274"/>
                </a:lnTo>
                <a:lnTo>
                  <a:pt x="22493" y="120478"/>
                </a:lnTo>
                <a:lnTo>
                  <a:pt x="22493" y="120395"/>
                </a:lnTo>
                <a:lnTo>
                  <a:pt x="22493" y="120311"/>
                </a:lnTo>
                <a:lnTo>
                  <a:pt x="22493" y="114515"/>
                </a:lnTo>
                <a:close/>
                <a:moveTo>
                  <a:pt x="45865" y="114515"/>
                </a:moveTo>
                <a:lnTo>
                  <a:pt x="45865" y="120311"/>
                </a:lnTo>
                <a:lnTo>
                  <a:pt x="45865" y="120395"/>
                </a:lnTo>
                <a:lnTo>
                  <a:pt x="45865" y="120478"/>
                </a:lnTo>
                <a:lnTo>
                  <a:pt x="45865" y="126274"/>
                </a:lnTo>
                <a:lnTo>
                  <a:pt x="34231" y="126274"/>
                </a:lnTo>
                <a:lnTo>
                  <a:pt x="34231" y="120478"/>
                </a:lnTo>
                <a:lnTo>
                  <a:pt x="34231" y="120395"/>
                </a:lnTo>
                <a:lnTo>
                  <a:pt x="34231" y="120311"/>
                </a:lnTo>
                <a:lnTo>
                  <a:pt x="34231" y="114515"/>
                </a:lnTo>
                <a:close/>
                <a:moveTo>
                  <a:pt x="57603" y="114515"/>
                </a:moveTo>
                <a:lnTo>
                  <a:pt x="57603" y="120311"/>
                </a:lnTo>
                <a:lnTo>
                  <a:pt x="57603" y="120395"/>
                </a:lnTo>
                <a:lnTo>
                  <a:pt x="57603" y="120478"/>
                </a:lnTo>
                <a:lnTo>
                  <a:pt x="57603" y="126274"/>
                </a:lnTo>
                <a:lnTo>
                  <a:pt x="45969" y="126274"/>
                </a:lnTo>
                <a:lnTo>
                  <a:pt x="45969" y="120478"/>
                </a:lnTo>
                <a:lnTo>
                  <a:pt x="45969" y="120395"/>
                </a:lnTo>
                <a:lnTo>
                  <a:pt x="45969" y="120311"/>
                </a:lnTo>
                <a:lnTo>
                  <a:pt x="45969" y="114515"/>
                </a:lnTo>
                <a:close/>
                <a:moveTo>
                  <a:pt x="69341" y="114515"/>
                </a:moveTo>
                <a:lnTo>
                  <a:pt x="69341" y="120311"/>
                </a:lnTo>
                <a:lnTo>
                  <a:pt x="69341" y="120395"/>
                </a:lnTo>
                <a:lnTo>
                  <a:pt x="69341" y="120478"/>
                </a:lnTo>
                <a:lnTo>
                  <a:pt x="69341" y="126274"/>
                </a:lnTo>
                <a:lnTo>
                  <a:pt x="57707" y="126274"/>
                </a:lnTo>
                <a:lnTo>
                  <a:pt x="57707" y="120478"/>
                </a:lnTo>
                <a:lnTo>
                  <a:pt x="57707" y="120395"/>
                </a:lnTo>
                <a:lnTo>
                  <a:pt x="57707" y="120311"/>
                </a:lnTo>
                <a:lnTo>
                  <a:pt x="57707" y="114515"/>
                </a:lnTo>
                <a:close/>
                <a:moveTo>
                  <a:pt x="81079" y="114515"/>
                </a:moveTo>
                <a:lnTo>
                  <a:pt x="81079" y="120311"/>
                </a:lnTo>
                <a:lnTo>
                  <a:pt x="81079" y="120395"/>
                </a:lnTo>
                <a:lnTo>
                  <a:pt x="81079" y="120478"/>
                </a:lnTo>
                <a:lnTo>
                  <a:pt x="81079" y="126274"/>
                </a:lnTo>
                <a:lnTo>
                  <a:pt x="69446" y="126274"/>
                </a:lnTo>
                <a:lnTo>
                  <a:pt x="69446" y="120478"/>
                </a:lnTo>
                <a:lnTo>
                  <a:pt x="69446" y="120395"/>
                </a:lnTo>
                <a:lnTo>
                  <a:pt x="69446" y="120311"/>
                </a:lnTo>
                <a:lnTo>
                  <a:pt x="69446" y="114515"/>
                </a:lnTo>
                <a:close/>
                <a:moveTo>
                  <a:pt x="92817" y="114515"/>
                </a:moveTo>
                <a:lnTo>
                  <a:pt x="92817" y="120311"/>
                </a:lnTo>
                <a:lnTo>
                  <a:pt x="92817" y="120395"/>
                </a:lnTo>
                <a:lnTo>
                  <a:pt x="92817" y="120478"/>
                </a:lnTo>
                <a:lnTo>
                  <a:pt x="92817" y="126274"/>
                </a:lnTo>
                <a:lnTo>
                  <a:pt x="81184" y="126274"/>
                </a:lnTo>
                <a:lnTo>
                  <a:pt x="81184" y="120478"/>
                </a:lnTo>
                <a:lnTo>
                  <a:pt x="81184" y="120395"/>
                </a:lnTo>
                <a:lnTo>
                  <a:pt x="81184" y="120311"/>
                </a:lnTo>
                <a:lnTo>
                  <a:pt x="81184" y="114515"/>
                </a:lnTo>
                <a:close/>
                <a:moveTo>
                  <a:pt x="104555" y="114515"/>
                </a:moveTo>
                <a:lnTo>
                  <a:pt x="104555" y="120311"/>
                </a:lnTo>
                <a:lnTo>
                  <a:pt x="104555" y="120395"/>
                </a:lnTo>
                <a:lnTo>
                  <a:pt x="104555" y="120478"/>
                </a:lnTo>
                <a:lnTo>
                  <a:pt x="104555" y="126274"/>
                </a:lnTo>
                <a:lnTo>
                  <a:pt x="92922" y="126274"/>
                </a:lnTo>
                <a:lnTo>
                  <a:pt x="92922" y="120478"/>
                </a:lnTo>
                <a:lnTo>
                  <a:pt x="92922" y="120395"/>
                </a:lnTo>
                <a:lnTo>
                  <a:pt x="92922" y="120311"/>
                </a:lnTo>
                <a:lnTo>
                  <a:pt x="92922" y="114515"/>
                </a:lnTo>
                <a:close/>
                <a:moveTo>
                  <a:pt x="116294" y="114515"/>
                </a:moveTo>
                <a:lnTo>
                  <a:pt x="116294" y="120311"/>
                </a:lnTo>
                <a:lnTo>
                  <a:pt x="116294" y="120395"/>
                </a:lnTo>
                <a:lnTo>
                  <a:pt x="116294" y="120478"/>
                </a:lnTo>
                <a:lnTo>
                  <a:pt x="116294" y="126274"/>
                </a:lnTo>
                <a:lnTo>
                  <a:pt x="104660" y="126274"/>
                </a:lnTo>
                <a:lnTo>
                  <a:pt x="104660" y="120478"/>
                </a:lnTo>
                <a:lnTo>
                  <a:pt x="104660" y="120395"/>
                </a:lnTo>
                <a:lnTo>
                  <a:pt x="104660" y="120311"/>
                </a:lnTo>
                <a:lnTo>
                  <a:pt x="104660" y="114515"/>
                </a:lnTo>
                <a:close/>
                <a:moveTo>
                  <a:pt x="128032" y="114515"/>
                </a:moveTo>
                <a:lnTo>
                  <a:pt x="128032" y="120311"/>
                </a:lnTo>
                <a:lnTo>
                  <a:pt x="128032" y="120395"/>
                </a:lnTo>
                <a:lnTo>
                  <a:pt x="128032" y="120478"/>
                </a:lnTo>
                <a:lnTo>
                  <a:pt x="128032" y="126274"/>
                </a:lnTo>
                <a:lnTo>
                  <a:pt x="116398" y="126274"/>
                </a:lnTo>
                <a:lnTo>
                  <a:pt x="116398" y="120478"/>
                </a:lnTo>
                <a:lnTo>
                  <a:pt x="116398" y="120395"/>
                </a:lnTo>
                <a:lnTo>
                  <a:pt x="116398" y="120311"/>
                </a:lnTo>
                <a:lnTo>
                  <a:pt x="116398" y="114515"/>
                </a:lnTo>
                <a:close/>
                <a:moveTo>
                  <a:pt x="139770" y="114515"/>
                </a:moveTo>
                <a:lnTo>
                  <a:pt x="139770" y="120311"/>
                </a:lnTo>
                <a:lnTo>
                  <a:pt x="139770" y="120395"/>
                </a:lnTo>
                <a:lnTo>
                  <a:pt x="139770" y="120478"/>
                </a:lnTo>
                <a:lnTo>
                  <a:pt x="139770" y="126274"/>
                </a:lnTo>
                <a:lnTo>
                  <a:pt x="128115" y="126274"/>
                </a:lnTo>
                <a:lnTo>
                  <a:pt x="128115" y="120478"/>
                </a:lnTo>
                <a:lnTo>
                  <a:pt x="128115" y="120395"/>
                </a:lnTo>
                <a:lnTo>
                  <a:pt x="128115" y="120311"/>
                </a:lnTo>
                <a:lnTo>
                  <a:pt x="128115" y="114515"/>
                </a:lnTo>
                <a:close/>
                <a:moveTo>
                  <a:pt x="151508" y="114515"/>
                </a:moveTo>
                <a:lnTo>
                  <a:pt x="151508" y="120311"/>
                </a:lnTo>
                <a:lnTo>
                  <a:pt x="151508" y="120395"/>
                </a:lnTo>
                <a:lnTo>
                  <a:pt x="151508" y="120478"/>
                </a:lnTo>
                <a:lnTo>
                  <a:pt x="151508" y="126274"/>
                </a:lnTo>
                <a:lnTo>
                  <a:pt x="139854" y="126274"/>
                </a:lnTo>
                <a:lnTo>
                  <a:pt x="139854" y="120478"/>
                </a:lnTo>
                <a:lnTo>
                  <a:pt x="139854" y="120395"/>
                </a:lnTo>
                <a:lnTo>
                  <a:pt x="139854" y="120311"/>
                </a:lnTo>
                <a:lnTo>
                  <a:pt x="139854" y="114515"/>
                </a:lnTo>
                <a:close/>
                <a:moveTo>
                  <a:pt x="163225" y="114515"/>
                </a:moveTo>
                <a:lnTo>
                  <a:pt x="163225" y="120311"/>
                </a:lnTo>
                <a:lnTo>
                  <a:pt x="163225" y="120395"/>
                </a:lnTo>
                <a:lnTo>
                  <a:pt x="163225" y="120478"/>
                </a:lnTo>
                <a:lnTo>
                  <a:pt x="163225" y="126274"/>
                </a:lnTo>
                <a:lnTo>
                  <a:pt x="151592" y="126274"/>
                </a:lnTo>
                <a:lnTo>
                  <a:pt x="151592" y="120478"/>
                </a:lnTo>
                <a:lnTo>
                  <a:pt x="151592" y="120395"/>
                </a:lnTo>
                <a:lnTo>
                  <a:pt x="151592" y="120311"/>
                </a:lnTo>
                <a:lnTo>
                  <a:pt x="151592" y="114515"/>
                </a:lnTo>
                <a:close/>
                <a:moveTo>
                  <a:pt x="174963" y="114515"/>
                </a:moveTo>
                <a:lnTo>
                  <a:pt x="174963" y="120311"/>
                </a:lnTo>
                <a:lnTo>
                  <a:pt x="174963" y="120395"/>
                </a:lnTo>
                <a:lnTo>
                  <a:pt x="174963" y="120478"/>
                </a:lnTo>
                <a:lnTo>
                  <a:pt x="174963" y="126274"/>
                </a:lnTo>
                <a:lnTo>
                  <a:pt x="163330" y="126274"/>
                </a:lnTo>
                <a:lnTo>
                  <a:pt x="163330" y="120478"/>
                </a:lnTo>
                <a:lnTo>
                  <a:pt x="163330" y="120395"/>
                </a:lnTo>
                <a:lnTo>
                  <a:pt x="163330" y="120311"/>
                </a:lnTo>
                <a:lnTo>
                  <a:pt x="163330" y="114515"/>
                </a:lnTo>
                <a:close/>
                <a:moveTo>
                  <a:pt x="186702" y="114515"/>
                </a:moveTo>
                <a:lnTo>
                  <a:pt x="186702" y="120311"/>
                </a:lnTo>
                <a:lnTo>
                  <a:pt x="186702" y="120395"/>
                </a:lnTo>
                <a:lnTo>
                  <a:pt x="186702" y="120478"/>
                </a:lnTo>
                <a:lnTo>
                  <a:pt x="186702" y="126274"/>
                </a:lnTo>
                <a:lnTo>
                  <a:pt x="175068" y="126274"/>
                </a:lnTo>
                <a:lnTo>
                  <a:pt x="175068" y="120478"/>
                </a:lnTo>
                <a:lnTo>
                  <a:pt x="175068" y="120395"/>
                </a:lnTo>
                <a:lnTo>
                  <a:pt x="175068" y="120311"/>
                </a:lnTo>
                <a:lnTo>
                  <a:pt x="175068" y="114515"/>
                </a:lnTo>
                <a:close/>
                <a:moveTo>
                  <a:pt x="198440" y="114515"/>
                </a:moveTo>
                <a:lnTo>
                  <a:pt x="198440" y="120311"/>
                </a:lnTo>
                <a:lnTo>
                  <a:pt x="198440" y="120395"/>
                </a:lnTo>
                <a:lnTo>
                  <a:pt x="198440" y="120478"/>
                </a:lnTo>
                <a:lnTo>
                  <a:pt x="198440" y="126274"/>
                </a:lnTo>
                <a:lnTo>
                  <a:pt x="186806" y="126274"/>
                </a:lnTo>
                <a:lnTo>
                  <a:pt x="186806" y="120478"/>
                </a:lnTo>
                <a:lnTo>
                  <a:pt x="186806" y="120395"/>
                </a:lnTo>
                <a:lnTo>
                  <a:pt x="186806" y="120311"/>
                </a:lnTo>
                <a:lnTo>
                  <a:pt x="186806" y="114515"/>
                </a:lnTo>
                <a:close/>
                <a:moveTo>
                  <a:pt x="210178" y="114515"/>
                </a:moveTo>
                <a:lnTo>
                  <a:pt x="210178" y="120311"/>
                </a:lnTo>
                <a:lnTo>
                  <a:pt x="210178" y="120395"/>
                </a:lnTo>
                <a:lnTo>
                  <a:pt x="210178" y="120478"/>
                </a:lnTo>
                <a:lnTo>
                  <a:pt x="210178" y="126274"/>
                </a:lnTo>
                <a:lnTo>
                  <a:pt x="198544" y="126274"/>
                </a:lnTo>
                <a:lnTo>
                  <a:pt x="198544" y="120478"/>
                </a:lnTo>
                <a:lnTo>
                  <a:pt x="198544" y="120395"/>
                </a:lnTo>
                <a:lnTo>
                  <a:pt x="198544" y="120311"/>
                </a:lnTo>
                <a:lnTo>
                  <a:pt x="198544" y="114515"/>
                </a:lnTo>
                <a:close/>
                <a:moveTo>
                  <a:pt x="221916" y="114515"/>
                </a:moveTo>
                <a:lnTo>
                  <a:pt x="221916" y="120311"/>
                </a:lnTo>
                <a:lnTo>
                  <a:pt x="221916" y="120395"/>
                </a:lnTo>
                <a:lnTo>
                  <a:pt x="221916" y="120478"/>
                </a:lnTo>
                <a:lnTo>
                  <a:pt x="221916" y="126274"/>
                </a:lnTo>
                <a:lnTo>
                  <a:pt x="210282" y="126274"/>
                </a:lnTo>
                <a:lnTo>
                  <a:pt x="210282" y="120478"/>
                </a:lnTo>
                <a:lnTo>
                  <a:pt x="210282" y="120395"/>
                </a:lnTo>
                <a:lnTo>
                  <a:pt x="210282" y="120311"/>
                </a:lnTo>
                <a:lnTo>
                  <a:pt x="210282" y="114515"/>
                </a:lnTo>
                <a:close/>
                <a:moveTo>
                  <a:pt x="22388" y="126379"/>
                </a:moveTo>
                <a:lnTo>
                  <a:pt x="22388" y="138117"/>
                </a:lnTo>
                <a:lnTo>
                  <a:pt x="10755" y="138117"/>
                </a:lnTo>
                <a:lnTo>
                  <a:pt x="10755" y="126379"/>
                </a:lnTo>
                <a:close/>
                <a:moveTo>
                  <a:pt x="34127" y="126379"/>
                </a:moveTo>
                <a:lnTo>
                  <a:pt x="34127" y="138117"/>
                </a:lnTo>
                <a:lnTo>
                  <a:pt x="22493" y="138117"/>
                </a:lnTo>
                <a:lnTo>
                  <a:pt x="22493" y="126379"/>
                </a:lnTo>
                <a:close/>
                <a:moveTo>
                  <a:pt x="45865" y="126379"/>
                </a:moveTo>
                <a:lnTo>
                  <a:pt x="45865" y="138117"/>
                </a:lnTo>
                <a:lnTo>
                  <a:pt x="34231" y="138117"/>
                </a:lnTo>
                <a:lnTo>
                  <a:pt x="34231" y="126379"/>
                </a:lnTo>
                <a:close/>
                <a:moveTo>
                  <a:pt x="57603" y="126379"/>
                </a:moveTo>
                <a:lnTo>
                  <a:pt x="57603" y="138117"/>
                </a:lnTo>
                <a:lnTo>
                  <a:pt x="45969" y="138117"/>
                </a:lnTo>
                <a:lnTo>
                  <a:pt x="45969" y="126379"/>
                </a:lnTo>
                <a:close/>
                <a:moveTo>
                  <a:pt x="69341" y="126379"/>
                </a:moveTo>
                <a:lnTo>
                  <a:pt x="69341" y="138117"/>
                </a:lnTo>
                <a:lnTo>
                  <a:pt x="57707" y="138117"/>
                </a:lnTo>
                <a:lnTo>
                  <a:pt x="57707" y="126379"/>
                </a:lnTo>
                <a:close/>
                <a:moveTo>
                  <a:pt x="81079" y="126379"/>
                </a:moveTo>
                <a:lnTo>
                  <a:pt x="81079" y="138117"/>
                </a:lnTo>
                <a:lnTo>
                  <a:pt x="69446" y="138117"/>
                </a:lnTo>
                <a:lnTo>
                  <a:pt x="69446" y="126379"/>
                </a:lnTo>
                <a:close/>
                <a:moveTo>
                  <a:pt x="92817" y="126379"/>
                </a:moveTo>
                <a:lnTo>
                  <a:pt x="92817" y="138117"/>
                </a:lnTo>
                <a:lnTo>
                  <a:pt x="81184" y="138117"/>
                </a:lnTo>
                <a:lnTo>
                  <a:pt x="81184" y="126379"/>
                </a:lnTo>
                <a:close/>
                <a:moveTo>
                  <a:pt x="104555" y="126379"/>
                </a:moveTo>
                <a:lnTo>
                  <a:pt x="104555" y="138117"/>
                </a:lnTo>
                <a:lnTo>
                  <a:pt x="92922" y="138117"/>
                </a:lnTo>
                <a:lnTo>
                  <a:pt x="92922" y="126379"/>
                </a:lnTo>
                <a:close/>
                <a:moveTo>
                  <a:pt x="116294" y="126379"/>
                </a:moveTo>
                <a:lnTo>
                  <a:pt x="116294" y="138117"/>
                </a:lnTo>
                <a:lnTo>
                  <a:pt x="104660" y="138117"/>
                </a:lnTo>
                <a:lnTo>
                  <a:pt x="104660" y="126379"/>
                </a:lnTo>
                <a:close/>
                <a:moveTo>
                  <a:pt x="128032" y="126379"/>
                </a:moveTo>
                <a:lnTo>
                  <a:pt x="128032" y="138117"/>
                </a:lnTo>
                <a:lnTo>
                  <a:pt x="116398" y="138117"/>
                </a:lnTo>
                <a:lnTo>
                  <a:pt x="116398" y="126379"/>
                </a:lnTo>
                <a:close/>
                <a:moveTo>
                  <a:pt x="139770" y="126379"/>
                </a:moveTo>
                <a:lnTo>
                  <a:pt x="139770" y="138117"/>
                </a:lnTo>
                <a:lnTo>
                  <a:pt x="128115" y="138117"/>
                </a:lnTo>
                <a:lnTo>
                  <a:pt x="128115" y="126379"/>
                </a:lnTo>
                <a:close/>
                <a:moveTo>
                  <a:pt x="151508" y="126379"/>
                </a:moveTo>
                <a:lnTo>
                  <a:pt x="151508" y="138117"/>
                </a:lnTo>
                <a:lnTo>
                  <a:pt x="139854" y="138117"/>
                </a:lnTo>
                <a:lnTo>
                  <a:pt x="139854" y="126379"/>
                </a:lnTo>
                <a:close/>
                <a:moveTo>
                  <a:pt x="163225" y="126379"/>
                </a:moveTo>
                <a:lnTo>
                  <a:pt x="163225" y="138117"/>
                </a:lnTo>
                <a:lnTo>
                  <a:pt x="151592" y="138117"/>
                </a:lnTo>
                <a:lnTo>
                  <a:pt x="151592" y="126379"/>
                </a:lnTo>
                <a:close/>
                <a:moveTo>
                  <a:pt x="174963" y="126379"/>
                </a:moveTo>
                <a:lnTo>
                  <a:pt x="174963" y="138117"/>
                </a:lnTo>
                <a:lnTo>
                  <a:pt x="163330" y="138117"/>
                </a:lnTo>
                <a:lnTo>
                  <a:pt x="163330" y="126379"/>
                </a:lnTo>
                <a:close/>
                <a:moveTo>
                  <a:pt x="186702" y="126379"/>
                </a:moveTo>
                <a:lnTo>
                  <a:pt x="186702" y="138117"/>
                </a:lnTo>
                <a:lnTo>
                  <a:pt x="175068" y="138117"/>
                </a:lnTo>
                <a:lnTo>
                  <a:pt x="175068" y="126379"/>
                </a:lnTo>
                <a:close/>
                <a:moveTo>
                  <a:pt x="198440" y="126379"/>
                </a:moveTo>
                <a:lnTo>
                  <a:pt x="198440" y="138117"/>
                </a:lnTo>
                <a:lnTo>
                  <a:pt x="186806" y="138117"/>
                </a:lnTo>
                <a:lnTo>
                  <a:pt x="186806" y="126379"/>
                </a:lnTo>
                <a:close/>
                <a:moveTo>
                  <a:pt x="210178" y="126379"/>
                </a:moveTo>
                <a:lnTo>
                  <a:pt x="210178" y="138117"/>
                </a:lnTo>
                <a:lnTo>
                  <a:pt x="198544" y="138117"/>
                </a:lnTo>
                <a:lnTo>
                  <a:pt x="198544" y="126379"/>
                </a:lnTo>
                <a:close/>
                <a:moveTo>
                  <a:pt x="221916" y="126379"/>
                </a:moveTo>
                <a:lnTo>
                  <a:pt x="221916" y="138117"/>
                </a:lnTo>
                <a:lnTo>
                  <a:pt x="210282" y="138117"/>
                </a:lnTo>
                <a:lnTo>
                  <a:pt x="210282" y="126379"/>
                </a:lnTo>
                <a:close/>
                <a:moveTo>
                  <a:pt x="22388" y="138222"/>
                </a:moveTo>
                <a:lnTo>
                  <a:pt x="22388" y="144017"/>
                </a:lnTo>
                <a:lnTo>
                  <a:pt x="22388" y="144101"/>
                </a:lnTo>
                <a:lnTo>
                  <a:pt x="22388" y="144185"/>
                </a:lnTo>
                <a:lnTo>
                  <a:pt x="22388" y="149960"/>
                </a:lnTo>
                <a:lnTo>
                  <a:pt x="10755" y="149960"/>
                </a:lnTo>
                <a:lnTo>
                  <a:pt x="10755" y="144185"/>
                </a:lnTo>
                <a:lnTo>
                  <a:pt x="10755" y="144101"/>
                </a:lnTo>
                <a:lnTo>
                  <a:pt x="10755" y="144017"/>
                </a:lnTo>
                <a:lnTo>
                  <a:pt x="10755" y="138222"/>
                </a:lnTo>
                <a:close/>
                <a:moveTo>
                  <a:pt x="34127" y="138222"/>
                </a:moveTo>
                <a:lnTo>
                  <a:pt x="34127" y="144017"/>
                </a:lnTo>
                <a:lnTo>
                  <a:pt x="34127" y="144101"/>
                </a:lnTo>
                <a:lnTo>
                  <a:pt x="34127" y="144185"/>
                </a:lnTo>
                <a:lnTo>
                  <a:pt x="34127" y="149960"/>
                </a:lnTo>
                <a:lnTo>
                  <a:pt x="22493" y="149960"/>
                </a:lnTo>
                <a:lnTo>
                  <a:pt x="22493" y="144185"/>
                </a:lnTo>
                <a:lnTo>
                  <a:pt x="22493" y="144101"/>
                </a:lnTo>
                <a:lnTo>
                  <a:pt x="22493" y="144017"/>
                </a:lnTo>
                <a:lnTo>
                  <a:pt x="22493" y="138222"/>
                </a:lnTo>
                <a:close/>
                <a:moveTo>
                  <a:pt x="45865" y="138222"/>
                </a:moveTo>
                <a:lnTo>
                  <a:pt x="45865" y="144017"/>
                </a:lnTo>
                <a:lnTo>
                  <a:pt x="45865" y="144101"/>
                </a:lnTo>
                <a:lnTo>
                  <a:pt x="45865" y="144185"/>
                </a:lnTo>
                <a:lnTo>
                  <a:pt x="45865" y="149960"/>
                </a:lnTo>
                <a:lnTo>
                  <a:pt x="34231" y="149960"/>
                </a:lnTo>
                <a:lnTo>
                  <a:pt x="34231" y="144185"/>
                </a:lnTo>
                <a:lnTo>
                  <a:pt x="34231" y="144101"/>
                </a:lnTo>
                <a:lnTo>
                  <a:pt x="34231" y="144017"/>
                </a:lnTo>
                <a:lnTo>
                  <a:pt x="34231" y="138222"/>
                </a:lnTo>
                <a:close/>
                <a:moveTo>
                  <a:pt x="57603" y="138222"/>
                </a:moveTo>
                <a:lnTo>
                  <a:pt x="57603" y="144017"/>
                </a:lnTo>
                <a:lnTo>
                  <a:pt x="57603" y="144101"/>
                </a:lnTo>
                <a:lnTo>
                  <a:pt x="57603" y="144185"/>
                </a:lnTo>
                <a:lnTo>
                  <a:pt x="57603" y="149960"/>
                </a:lnTo>
                <a:lnTo>
                  <a:pt x="45969" y="149960"/>
                </a:lnTo>
                <a:lnTo>
                  <a:pt x="45969" y="144185"/>
                </a:lnTo>
                <a:lnTo>
                  <a:pt x="45969" y="144101"/>
                </a:lnTo>
                <a:lnTo>
                  <a:pt x="45969" y="144017"/>
                </a:lnTo>
                <a:lnTo>
                  <a:pt x="45969" y="138222"/>
                </a:lnTo>
                <a:close/>
                <a:moveTo>
                  <a:pt x="69341" y="138222"/>
                </a:moveTo>
                <a:lnTo>
                  <a:pt x="69341" y="144017"/>
                </a:lnTo>
                <a:lnTo>
                  <a:pt x="69341" y="144101"/>
                </a:lnTo>
                <a:lnTo>
                  <a:pt x="69341" y="144185"/>
                </a:lnTo>
                <a:lnTo>
                  <a:pt x="69341" y="149960"/>
                </a:lnTo>
                <a:lnTo>
                  <a:pt x="57707" y="149960"/>
                </a:lnTo>
                <a:lnTo>
                  <a:pt x="57707" y="144185"/>
                </a:lnTo>
                <a:lnTo>
                  <a:pt x="57707" y="144101"/>
                </a:lnTo>
                <a:lnTo>
                  <a:pt x="57707" y="144017"/>
                </a:lnTo>
                <a:lnTo>
                  <a:pt x="57707" y="138222"/>
                </a:lnTo>
                <a:close/>
                <a:moveTo>
                  <a:pt x="81079" y="138222"/>
                </a:moveTo>
                <a:lnTo>
                  <a:pt x="81079" y="144017"/>
                </a:lnTo>
                <a:lnTo>
                  <a:pt x="81079" y="144101"/>
                </a:lnTo>
                <a:lnTo>
                  <a:pt x="81079" y="144185"/>
                </a:lnTo>
                <a:lnTo>
                  <a:pt x="81079" y="149960"/>
                </a:lnTo>
                <a:lnTo>
                  <a:pt x="69446" y="149960"/>
                </a:lnTo>
                <a:lnTo>
                  <a:pt x="69446" y="144185"/>
                </a:lnTo>
                <a:lnTo>
                  <a:pt x="69446" y="144101"/>
                </a:lnTo>
                <a:lnTo>
                  <a:pt x="69446" y="144017"/>
                </a:lnTo>
                <a:lnTo>
                  <a:pt x="69446" y="138222"/>
                </a:lnTo>
                <a:close/>
                <a:moveTo>
                  <a:pt x="92817" y="138222"/>
                </a:moveTo>
                <a:lnTo>
                  <a:pt x="92817" y="144017"/>
                </a:lnTo>
                <a:lnTo>
                  <a:pt x="92817" y="144101"/>
                </a:lnTo>
                <a:lnTo>
                  <a:pt x="92817" y="144185"/>
                </a:lnTo>
                <a:lnTo>
                  <a:pt x="92817" y="149960"/>
                </a:lnTo>
                <a:lnTo>
                  <a:pt x="81184" y="149960"/>
                </a:lnTo>
                <a:lnTo>
                  <a:pt x="81184" y="144185"/>
                </a:lnTo>
                <a:lnTo>
                  <a:pt x="81184" y="144101"/>
                </a:lnTo>
                <a:lnTo>
                  <a:pt x="81184" y="144017"/>
                </a:lnTo>
                <a:lnTo>
                  <a:pt x="81184" y="138222"/>
                </a:lnTo>
                <a:close/>
                <a:moveTo>
                  <a:pt x="104555" y="138222"/>
                </a:moveTo>
                <a:lnTo>
                  <a:pt x="104555" y="144017"/>
                </a:lnTo>
                <a:lnTo>
                  <a:pt x="104555" y="144101"/>
                </a:lnTo>
                <a:lnTo>
                  <a:pt x="104555" y="144185"/>
                </a:lnTo>
                <a:lnTo>
                  <a:pt x="104555" y="149960"/>
                </a:lnTo>
                <a:lnTo>
                  <a:pt x="92922" y="149960"/>
                </a:lnTo>
                <a:lnTo>
                  <a:pt x="92922" y="144185"/>
                </a:lnTo>
                <a:lnTo>
                  <a:pt x="92922" y="144101"/>
                </a:lnTo>
                <a:lnTo>
                  <a:pt x="92922" y="144017"/>
                </a:lnTo>
                <a:lnTo>
                  <a:pt x="92922" y="138222"/>
                </a:lnTo>
                <a:close/>
                <a:moveTo>
                  <a:pt x="116294" y="138222"/>
                </a:moveTo>
                <a:lnTo>
                  <a:pt x="116294" y="144017"/>
                </a:lnTo>
                <a:lnTo>
                  <a:pt x="116294" y="144101"/>
                </a:lnTo>
                <a:lnTo>
                  <a:pt x="116294" y="144185"/>
                </a:lnTo>
                <a:lnTo>
                  <a:pt x="116294" y="149960"/>
                </a:lnTo>
                <a:lnTo>
                  <a:pt x="104660" y="149960"/>
                </a:lnTo>
                <a:lnTo>
                  <a:pt x="104660" y="144185"/>
                </a:lnTo>
                <a:lnTo>
                  <a:pt x="104660" y="144101"/>
                </a:lnTo>
                <a:lnTo>
                  <a:pt x="104660" y="144017"/>
                </a:lnTo>
                <a:lnTo>
                  <a:pt x="104660" y="138222"/>
                </a:lnTo>
                <a:close/>
                <a:moveTo>
                  <a:pt x="128032" y="138222"/>
                </a:moveTo>
                <a:lnTo>
                  <a:pt x="128032" y="144017"/>
                </a:lnTo>
                <a:lnTo>
                  <a:pt x="128032" y="144101"/>
                </a:lnTo>
                <a:lnTo>
                  <a:pt x="128032" y="144185"/>
                </a:lnTo>
                <a:lnTo>
                  <a:pt x="128032" y="149960"/>
                </a:lnTo>
                <a:lnTo>
                  <a:pt x="116398" y="149960"/>
                </a:lnTo>
                <a:lnTo>
                  <a:pt x="116398" y="144185"/>
                </a:lnTo>
                <a:lnTo>
                  <a:pt x="116398" y="144101"/>
                </a:lnTo>
                <a:lnTo>
                  <a:pt x="116398" y="144017"/>
                </a:lnTo>
                <a:lnTo>
                  <a:pt x="116398" y="138222"/>
                </a:lnTo>
                <a:close/>
                <a:moveTo>
                  <a:pt x="139770" y="138222"/>
                </a:moveTo>
                <a:lnTo>
                  <a:pt x="139770" y="144017"/>
                </a:lnTo>
                <a:lnTo>
                  <a:pt x="139770" y="144101"/>
                </a:lnTo>
                <a:lnTo>
                  <a:pt x="139770" y="144185"/>
                </a:lnTo>
                <a:lnTo>
                  <a:pt x="139770" y="149960"/>
                </a:lnTo>
                <a:lnTo>
                  <a:pt x="128115" y="149960"/>
                </a:lnTo>
                <a:lnTo>
                  <a:pt x="128115" y="144185"/>
                </a:lnTo>
                <a:lnTo>
                  <a:pt x="128115" y="144101"/>
                </a:lnTo>
                <a:lnTo>
                  <a:pt x="128115" y="144017"/>
                </a:lnTo>
                <a:lnTo>
                  <a:pt x="128115" y="138222"/>
                </a:lnTo>
                <a:close/>
                <a:moveTo>
                  <a:pt x="151508" y="138222"/>
                </a:moveTo>
                <a:lnTo>
                  <a:pt x="151508" y="144017"/>
                </a:lnTo>
                <a:lnTo>
                  <a:pt x="151508" y="144101"/>
                </a:lnTo>
                <a:lnTo>
                  <a:pt x="151508" y="144185"/>
                </a:lnTo>
                <a:lnTo>
                  <a:pt x="151508" y="149960"/>
                </a:lnTo>
                <a:lnTo>
                  <a:pt x="139854" y="149960"/>
                </a:lnTo>
                <a:lnTo>
                  <a:pt x="139854" y="144185"/>
                </a:lnTo>
                <a:lnTo>
                  <a:pt x="139854" y="144101"/>
                </a:lnTo>
                <a:lnTo>
                  <a:pt x="139854" y="144017"/>
                </a:lnTo>
                <a:lnTo>
                  <a:pt x="139854" y="138222"/>
                </a:lnTo>
                <a:close/>
                <a:moveTo>
                  <a:pt x="163225" y="138222"/>
                </a:moveTo>
                <a:lnTo>
                  <a:pt x="163225" y="144017"/>
                </a:lnTo>
                <a:lnTo>
                  <a:pt x="163225" y="144101"/>
                </a:lnTo>
                <a:lnTo>
                  <a:pt x="163225" y="144185"/>
                </a:lnTo>
                <a:lnTo>
                  <a:pt x="163225" y="149960"/>
                </a:lnTo>
                <a:lnTo>
                  <a:pt x="151592" y="149960"/>
                </a:lnTo>
                <a:lnTo>
                  <a:pt x="151592" y="144185"/>
                </a:lnTo>
                <a:lnTo>
                  <a:pt x="151592" y="144101"/>
                </a:lnTo>
                <a:lnTo>
                  <a:pt x="151592" y="144017"/>
                </a:lnTo>
                <a:lnTo>
                  <a:pt x="151592" y="138222"/>
                </a:lnTo>
                <a:close/>
                <a:moveTo>
                  <a:pt x="174963" y="138222"/>
                </a:moveTo>
                <a:lnTo>
                  <a:pt x="174963" y="144017"/>
                </a:lnTo>
                <a:lnTo>
                  <a:pt x="174963" y="144101"/>
                </a:lnTo>
                <a:lnTo>
                  <a:pt x="174963" y="144185"/>
                </a:lnTo>
                <a:lnTo>
                  <a:pt x="174963" y="149960"/>
                </a:lnTo>
                <a:lnTo>
                  <a:pt x="163330" y="149960"/>
                </a:lnTo>
                <a:lnTo>
                  <a:pt x="163330" y="144185"/>
                </a:lnTo>
                <a:lnTo>
                  <a:pt x="163330" y="144101"/>
                </a:lnTo>
                <a:lnTo>
                  <a:pt x="163330" y="144017"/>
                </a:lnTo>
                <a:lnTo>
                  <a:pt x="163330" y="138222"/>
                </a:lnTo>
                <a:close/>
                <a:moveTo>
                  <a:pt x="186702" y="138222"/>
                </a:moveTo>
                <a:lnTo>
                  <a:pt x="186702" y="144017"/>
                </a:lnTo>
                <a:lnTo>
                  <a:pt x="186702" y="144101"/>
                </a:lnTo>
                <a:lnTo>
                  <a:pt x="186702" y="144185"/>
                </a:lnTo>
                <a:lnTo>
                  <a:pt x="186702" y="149960"/>
                </a:lnTo>
                <a:lnTo>
                  <a:pt x="175068" y="149960"/>
                </a:lnTo>
                <a:lnTo>
                  <a:pt x="175068" y="144185"/>
                </a:lnTo>
                <a:lnTo>
                  <a:pt x="175068" y="144101"/>
                </a:lnTo>
                <a:lnTo>
                  <a:pt x="175068" y="144017"/>
                </a:lnTo>
                <a:lnTo>
                  <a:pt x="175068" y="138222"/>
                </a:lnTo>
                <a:close/>
                <a:moveTo>
                  <a:pt x="198440" y="138222"/>
                </a:moveTo>
                <a:lnTo>
                  <a:pt x="198440" y="144017"/>
                </a:lnTo>
                <a:lnTo>
                  <a:pt x="198440" y="144101"/>
                </a:lnTo>
                <a:lnTo>
                  <a:pt x="198440" y="144185"/>
                </a:lnTo>
                <a:lnTo>
                  <a:pt x="198440" y="149960"/>
                </a:lnTo>
                <a:lnTo>
                  <a:pt x="186806" y="149960"/>
                </a:lnTo>
                <a:lnTo>
                  <a:pt x="186806" y="144185"/>
                </a:lnTo>
                <a:lnTo>
                  <a:pt x="186806" y="144101"/>
                </a:lnTo>
                <a:lnTo>
                  <a:pt x="186806" y="144017"/>
                </a:lnTo>
                <a:lnTo>
                  <a:pt x="186806" y="138222"/>
                </a:lnTo>
                <a:close/>
                <a:moveTo>
                  <a:pt x="210178" y="138222"/>
                </a:moveTo>
                <a:lnTo>
                  <a:pt x="210178" y="144017"/>
                </a:lnTo>
                <a:lnTo>
                  <a:pt x="210178" y="144101"/>
                </a:lnTo>
                <a:lnTo>
                  <a:pt x="210178" y="144185"/>
                </a:lnTo>
                <a:lnTo>
                  <a:pt x="210178" y="149960"/>
                </a:lnTo>
                <a:lnTo>
                  <a:pt x="198544" y="149960"/>
                </a:lnTo>
                <a:lnTo>
                  <a:pt x="198544" y="144185"/>
                </a:lnTo>
                <a:lnTo>
                  <a:pt x="198544" y="144101"/>
                </a:lnTo>
                <a:lnTo>
                  <a:pt x="198544" y="144017"/>
                </a:lnTo>
                <a:lnTo>
                  <a:pt x="198544" y="138222"/>
                </a:lnTo>
                <a:close/>
                <a:moveTo>
                  <a:pt x="221916" y="138222"/>
                </a:moveTo>
                <a:lnTo>
                  <a:pt x="221916" y="144017"/>
                </a:lnTo>
                <a:lnTo>
                  <a:pt x="221916" y="144101"/>
                </a:lnTo>
                <a:lnTo>
                  <a:pt x="221916" y="144185"/>
                </a:lnTo>
                <a:lnTo>
                  <a:pt x="221916" y="149960"/>
                </a:lnTo>
                <a:lnTo>
                  <a:pt x="210282" y="149960"/>
                </a:lnTo>
                <a:lnTo>
                  <a:pt x="210282" y="144185"/>
                </a:lnTo>
                <a:lnTo>
                  <a:pt x="210282" y="144101"/>
                </a:lnTo>
                <a:lnTo>
                  <a:pt x="210282" y="144017"/>
                </a:lnTo>
                <a:lnTo>
                  <a:pt x="210282" y="138222"/>
                </a:lnTo>
                <a:close/>
                <a:moveTo>
                  <a:pt x="10671" y="0"/>
                </a:moveTo>
                <a:lnTo>
                  <a:pt x="10671" y="1820"/>
                </a:lnTo>
                <a:lnTo>
                  <a:pt x="10671" y="1904"/>
                </a:lnTo>
                <a:lnTo>
                  <a:pt x="10671" y="1988"/>
                </a:lnTo>
                <a:lnTo>
                  <a:pt x="10671" y="7784"/>
                </a:lnTo>
                <a:lnTo>
                  <a:pt x="0" y="7784"/>
                </a:lnTo>
                <a:lnTo>
                  <a:pt x="0" y="7867"/>
                </a:lnTo>
                <a:lnTo>
                  <a:pt x="10671" y="7867"/>
                </a:lnTo>
                <a:lnTo>
                  <a:pt x="10671" y="19626"/>
                </a:lnTo>
                <a:lnTo>
                  <a:pt x="0" y="19626"/>
                </a:lnTo>
                <a:lnTo>
                  <a:pt x="0" y="19731"/>
                </a:lnTo>
                <a:lnTo>
                  <a:pt x="10671" y="19731"/>
                </a:lnTo>
                <a:lnTo>
                  <a:pt x="10671" y="25527"/>
                </a:lnTo>
                <a:lnTo>
                  <a:pt x="10671" y="25611"/>
                </a:lnTo>
                <a:lnTo>
                  <a:pt x="10671" y="25673"/>
                </a:lnTo>
                <a:lnTo>
                  <a:pt x="10671" y="31469"/>
                </a:lnTo>
                <a:lnTo>
                  <a:pt x="0" y="31469"/>
                </a:lnTo>
                <a:lnTo>
                  <a:pt x="0" y="31574"/>
                </a:lnTo>
                <a:lnTo>
                  <a:pt x="10671" y="31574"/>
                </a:lnTo>
                <a:lnTo>
                  <a:pt x="10671" y="43333"/>
                </a:lnTo>
                <a:lnTo>
                  <a:pt x="0" y="43333"/>
                </a:lnTo>
                <a:lnTo>
                  <a:pt x="0" y="43417"/>
                </a:lnTo>
                <a:lnTo>
                  <a:pt x="10671" y="43417"/>
                </a:lnTo>
                <a:lnTo>
                  <a:pt x="10671" y="49212"/>
                </a:lnTo>
                <a:lnTo>
                  <a:pt x="10671" y="49296"/>
                </a:lnTo>
                <a:lnTo>
                  <a:pt x="10671" y="49380"/>
                </a:lnTo>
                <a:lnTo>
                  <a:pt x="10671" y="55176"/>
                </a:lnTo>
                <a:lnTo>
                  <a:pt x="0" y="55176"/>
                </a:lnTo>
                <a:lnTo>
                  <a:pt x="0" y="55280"/>
                </a:lnTo>
                <a:lnTo>
                  <a:pt x="10671" y="55280"/>
                </a:lnTo>
                <a:lnTo>
                  <a:pt x="10671" y="67018"/>
                </a:lnTo>
                <a:lnTo>
                  <a:pt x="0" y="67018"/>
                </a:lnTo>
                <a:lnTo>
                  <a:pt x="0" y="67123"/>
                </a:lnTo>
                <a:lnTo>
                  <a:pt x="10671" y="67123"/>
                </a:lnTo>
                <a:lnTo>
                  <a:pt x="10671" y="72919"/>
                </a:lnTo>
                <a:lnTo>
                  <a:pt x="10671" y="73003"/>
                </a:lnTo>
                <a:lnTo>
                  <a:pt x="10671" y="73086"/>
                </a:lnTo>
                <a:lnTo>
                  <a:pt x="10671" y="78882"/>
                </a:lnTo>
                <a:lnTo>
                  <a:pt x="0" y="78882"/>
                </a:lnTo>
                <a:lnTo>
                  <a:pt x="0" y="78966"/>
                </a:lnTo>
                <a:lnTo>
                  <a:pt x="10671" y="78966"/>
                </a:lnTo>
                <a:lnTo>
                  <a:pt x="10671" y="90725"/>
                </a:lnTo>
                <a:lnTo>
                  <a:pt x="0" y="90725"/>
                </a:lnTo>
                <a:lnTo>
                  <a:pt x="0" y="90830"/>
                </a:lnTo>
                <a:lnTo>
                  <a:pt x="10671" y="90830"/>
                </a:lnTo>
                <a:lnTo>
                  <a:pt x="10671" y="96625"/>
                </a:lnTo>
                <a:lnTo>
                  <a:pt x="10671" y="96709"/>
                </a:lnTo>
                <a:lnTo>
                  <a:pt x="10671" y="96772"/>
                </a:lnTo>
                <a:lnTo>
                  <a:pt x="10671" y="102568"/>
                </a:lnTo>
                <a:lnTo>
                  <a:pt x="0" y="102568"/>
                </a:lnTo>
                <a:lnTo>
                  <a:pt x="0" y="102672"/>
                </a:lnTo>
                <a:lnTo>
                  <a:pt x="10671" y="102672"/>
                </a:lnTo>
                <a:lnTo>
                  <a:pt x="10671" y="114431"/>
                </a:lnTo>
                <a:lnTo>
                  <a:pt x="0" y="114431"/>
                </a:lnTo>
                <a:lnTo>
                  <a:pt x="0" y="114515"/>
                </a:lnTo>
                <a:lnTo>
                  <a:pt x="10671" y="114515"/>
                </a:lnTo>
                <a:lnTo>
                  <a:pt x="10671" y="120311"/>
                </a:lnTo>
                <a:lnTo>
                  <a:pt x="10671" y="120395"/>
                </a:lnTo>
                <a:lnTo>
                  <a:pt x="10671" y="120478"/>
                </a:lnTo>
                <a:lnTo>
                  <a:pt x="10671" y="126274"/>
                </a:lnTo>
                <a:lnTo>
                  <a:pt x="0" y="126274"/>
                </a:lnTo>
                <a:lnTo>
                  <a:pt x="0" y="126379"/>
                </a:lnTo>
                <a:lnTo>
                  <a:pt x="10671" y="126379"/>
                </a:lnTo>
                <a:lnTo>
                  <a:pt x="10671" y="138117"/>
                </a:lnTo>
                <a:lnTo>
                  <a:pt x="0" y="138117"/>
                </a:lnTo>
                <a:lnTo>
                  <a:pt x="0" y="138222"/>
                </a:lnTo>
                <a:lnTo>
                  <a:pt x="10671" y="138222"/>
                </a:lnTo>
                <a:lnTo>
                  <a:pt x="10671" y="144017"/>
                </a:lnTo>
                <a:lnTo>
                  <a:pt x="10671" y="144101"/>
                </a:lnTo>
                <a:lnTo>
                  <a:pt x="10671" y="144185"/>
                </a:lnTo>
                <a:lnTo>
                  <a:pt x="10671" y="149981"/>
                </a:lnTo>
                <a:lnTo>
                  <a:pt x="0" y="149981"/>
                </a:lnTo>
                <a:lnTo>
                  <a:pt x="0" y="150064"/>
                </a:lnTo>
                <a:lnTo>
                  <a:pt x="10671" y="150064"/>
                </a:lnTo>
                <a:lnTo>
                  <a:pt x="10671" y="160924"/>
                </a:lnTo>
                <a:lnTo>
                  <a:pt x="10755" y="160924"/>
                </a:lnTo>
                <a:lnTo>
                  <a:pt x="10755" y="150064"/>
                </a:lnTo>
                <a:lnTo>
                  <a:pt x="22388" y="150064"/>
                </a:lnTo>
                <a:lnTo>
                  <a:pt x="22388" y="160924"/>
                </a:lnTo>
                <a:lnTo>
                  <a:pt x="22493" y="160924"/>
                </a:lnTo>
                <a:lnTo>
                  <a:pt x="22493" y="150064"/>
                </a:lnTo>
                <a:lnTo>
                  <a:pt x="34127" y="150064"/>
                </a:lnTo>
                <a:lnTo>
                  <a:pt x="34127" y="160924"/>
                </a:lnTo>
                <a:lnTo>
                  <a:pt x="34231" y="160924"/>
                </a:lnTo>
                <a:lnTo>
                  <a:pt x="34231" y="150064"/>
                </a:lnTo>
                <a:lnTo>
                  <a:pt x="45865" y="150064"/>
                </a:lnTo>
                <a:lnTo>
                  <a:pt x="45865" y="160924"/>
                </a:lnTo>
                <a:lnTo>
                  <a:pt x="45969" y="160924"/>
                </a:lnTo>
                <a:lnTo>
                  <a:pt x="45969" y="150064"/>
                </a:lnTo>
                <a:lnTo>
                  <a:pt x="57603" y="150064"/>
                </a:lnTo>
                <a:lnTo>
                  <a:pt x="57603" y="160924"/>
                </a:lnTo>
                <a:lnTo>
                  <a:pt x="57707" y="160924"/>
                </a:lnTo>
                <a:lnTo>
                  <a:pt x="57707" y="150064"/>
                </a:lnTo>
                <a:lnTo>
                  <a:pt x="69341" y="150064"/>
                </a:lnTo>
                <a:lnTo>
                  <a:pt x="69341" y="160924"/>
                </a:lnTo>
                <a:lnTo>
                  <a:pt x="69446" y="160924"/>
                </a:lnTo>
                <a:lnTo>
                  <a:pt x="69446" y="150064"/>
                </a:lnTo>
                <a:lnTo>
                  <a:pt x="81079" y="150064"/>
                </a:lnTo>
                <a:lnTo>
                  <a:pt x="81079" y="160924"/>
                </a:lnTo>
                <a:lnTo>
                  <a:pt x="81163" y="160924"/>
                </a:lnTo>
                <a:lnTo>
                  <a:pt x="81163" y="150064"/>
                </a:lnTo>
                <a:lnTo>
                  <a:pt x="92817" y="150064"/>
                </a:lnTo>
                <a:lnTo>
                  <a:pt x="92817" y="160924"/>
                </a:lnTo>
                <a:lnTo>
                  <a:pt x="92901" y="160924"/>
                </a:lnTo>
                <a:lnTo>
                  <a:pt x="92901" y="150064"/>
                </a:lnTo>
                <a:lnTo>
                  <a:pt x="104555" y="150064"/>
                </a:lnTo>
                <a:lnTo>
                  <a:pt x="104555" y="160924"/>
                </a:lnTo>
                <a:lnTo>
                  <a:pt x="104639" y="160924"/>
                </a:lnTo>
                <a:lnTo>
                  <a:pt x="104639" y="150064"/>
                </a:lnTo>
                <a:lnTo>
                  <a:pt x="116273" y="150064"/>
                </a:lnTo>
                <a:lnTo>
                  <a:pt x="116273" y="160924"/>
                </a:lnTo>
                <a:lnTo>
                  <a:pt x="116377" y="160924"/>
                </a:lnTo>
                <a:lnTo>
                  <a:pt x="116377" y="150064"/>
                </a:lnTo>
                <a:lnTo>
                  <a:pt x="128011" y="150064"/>
                </a:lnTo>
                <a:lnTo>
                  <a:pt x="128011" y="160924"/>
                </a:lnTo>
                <a:lnTo>
                  <a:pt x="128115" y="160924"/>
                </a:lnTo>
                <a:lnTo>
                  <a:pt x="128115" y="150064"/>
                </a:lnTo>
                <a:lnTo>
                  <a:pt x="139749" y="150064"/>
                </a:lnTo>
                <a:lnTo>
                  <a:pt x="139749" y="160924"/>
                </a:lnTo>
                <a:lnTo>
                  <a:pt x="139854" y="160924"/>
                </a:lnTo>
                <a:lnTo>
                  <a:pt x="139854" y="150064"/>
                </a:lnTo>
                <a:lnTo>
                  <a:pt x="151487" y="150064"/>
                </a:lnTo>
                <a:lnTo>
                  <a:pt x="151487" y="160924"/>
                </a:lnTo>
                <a:lnTo>
                  <a:pt x="151592" y="160924"/>
                </a:lnTo>
                <a:lnTo>
                  <a:pt x="151592" y="150064"/>
                </a:lnTo>
                <a:lnTo>
                  <a:pt x="163225" y="150064"/>
                </a:lnTo>
                <a:lnTo>
                  <a:pt x="163225" y="160924"/>
                </a:lnTo>
                <a:lnTo>
                  <a:pt x="163330" y="160924"/>
                </a:lnTo>
                <a:lnTo>
                  <a:pt x="163330" y="150064"/>
                </a:lnTo>
                <a:lnTo>
                  <a:pt x="174963" y="150064"/>
                </a:lnTo>
                <a:lnTo>
                  <a:pt x="174963" y="160924"/>
                </a:lnTo>
                <a:lnTo>
                  <a:pt x="175068" y="160924"/>
                </a:lnTo>
                <a:lnTo>
                  <a:pt x="175068" y="150064"/>
                </a:lnTo>
                <a:lnTo>
                  <a:pt x="186702" y="150064"/>
                </a:lnTo>
                <a:lnTo>
                  <a:pt x="186702" y="160924"/>
                </a:lnTo>
                <a:lnTo>
                  <a:pt x="186806" y="160924"/>
                </a:lnTo>
                <a:lnTo>
                  <a:pt x="186806" y="150064"/>
                </a:lnTo>
                <a:lnTo>
                  <a:pt x="198440" y="150064"/>
                </a:lnTo>
                <a:lnTo>
                  <a:pt x="198440" y="160924"/>
                </a:lnTo>
                <a:lnTo>
                  <a:pt x="198544" y="160924"/>
                </a:lnTo>
                <a:lnTo>
                  <a:pt x="198544" y="150064"/>
                </a:lnTo>
                <a:lnTo>
                  <a:pt x="210178" y="150064"/>
                </a:lnTo>
                <a:lnTo>
                  <a:pt x="210178" y="160924"/>
                </a:lnTo>
                <a:lnTo>
                  <a:pt x="210282" y="160924"/>
                </a:lnTo>
                <a:lnTo>
                  <a:pt x="210282" y="150064"/>
                </a:lnTo>
                <a:lnTo>
                  <a:pt x="221916" y="150064"/>
                </a:lnTo>
                <a:lnTo>
                  <a:pt x="221916" y="160924"/>
                </a:lnTo>
                <a:lnTo>
                  <a:pt x="222021" y="160924"/>
                </a:lnTo>
                <a:lnTo>
                  <a:pt x="222021" y="150064"/>
                </a:lnTo>
                <a:lnTo>
                  <a:pt x="225431" y="150064"/>
                </a:lnTo>
                <a:lnTo>
                  <a:pt x="225431" y="149981"/>
                </a:lnTo>
                <a:lnTo>
                  <a:pt x="222021" y="149981"/>
                </a:lnTo>
                <a:lnTo>
                  <a:pt x="222021" y="144185"/>
                </a:lnTo>
                <a:lnTo>
                  <a:pt x="222021" y="144101"/>
                </a:lnTo>
                <a:lnTo>
                  <a:pt x="222021" y="144017"/>
                </a:lnTo>
                <a:lnTo>
                  <a:pt x="222021" y="138222"/>
                </a:lnTo>
                <a:lnTo>
                  <a:pt x="225431" y="138222"/>
                </a:lnTo>
                <a:lnTo>
                  <a:pt x="225431" y="138117"/>
                </a:lnTo>
                <a:lnTo>
                  <a:pt x="222021" y="138117"/>
                </a:lnTo>
                <a:lnTo>
                  <a:pt x="222021" y="126379"/>
                </a:lnTo>
                <a:lnTo>
                  <a:pt x="225431" y="126379"/>
                </a:lnTo>
                <a:lnTo>
                  <a:pt x="225431" y="126274"/>
                </a:lnTo>
                <a:lnTo>
                  <a:pt x="222021" y="126274"/>
                </a:lnTo>
                <a:lnTo>
                  <a:pt x="222021" y="120478"/>
                </a:lnTo>
                <a:lnTo>
                  <a:pt x="222021" y="120395"/>
                </a:lnTo>
                <a:lnTo>
                  <a:pt x="222021" y="120311"/>
                </a:lnTo>
                <a:lnTo>
                  <a:pt x="222021" y="114515"/>
                </a:lnTo>
                <a:lnTo>
                  <a:pt x="225431" y="114515"/>
                </a:lnTo>
                <a:lnTo>
                  <a:pt x="225431" y="114431"/>
                </a:lnTo>
                <a:lnTo>
                  <a:pt x="222021" y="114431"/>
                </a:lnTo>
                <a:lnTo>
                  <a:pt x="222021" y="102672"/>
                </a:lnTo>
                <a:lnTo>
                  <a:pt x="225431" y="102672"/>
                </a:lnTo>
                <a:lnTo>
                  <a:pt x="225431" y="102568"/>
                </a:lnTo>
                <a:lnTo>
                  <a:pt x="222021" y="102568"/>
                </a:lnTo>
                <a:lnTo>
                  <a:pt x="222021" y="96772"/>
                </a:lnTo>
                <a:lnTo>
                  <a:pt x="222021" y="96709"/>
                </a:lnTo>
                <a:lnTo>
                  <a:pt x="222021" y="96625"/>
                </a:lnTo>
                <a:lnTo>
                  <a:pt x="222021" y="90830"/>
                </a:lnTo>
                <a:lnTo>
                  <a:pt x="225431" y="90830"/>
                </a:lnTo>
                <a:lnTo>
                  <a:pt x="225431" y="90725"/>
                </a:lnTo>
                <a:lnTo>
                  <a:pt x="222021" y="90725"/>
                </a:lnTo>
                <a:lnTo>
                  <a:pt x="222021" y="78966"/>
                </a:lnTo>
                <a:lnTo>
                  <a:pt x="225431" y="78966"/>
                </a:lnTo>
                <a:lnTo>
                  <a:pt x="225431" y="78882"/>
                </a:lnTo>
                <a:lnTo>
                  <a:pt x="222021" y="78882"/>
                </a:lnTo>
                <a:lnTo>
                  <a:pt x="222021" y="73086"/>
                </a:lnTo>
                <a:lnTo>
                  <a:pt x="222021" y="73003"/>
                </a:lnTo>
                <a:lnTo>
                  <a:pt x="222021" y="72919"/>
                </a:lnTo>
                <a:lnTo>
                  <a:pt x="222021" y="67123"/>
                </a:lnTo>
                <a:lnTo>
                  <a:pt x="225431" y="67123"/>
                </a:lnTo>
                <a:lnTo>
                  <a:pt x="225431" y="67018"/>
                </a:lnTo>
                <a:lnTo>
                  <a:pt x="222021" y="67018"/>
                </a:lnTo>
                <a:lnTo>
                  <a:pt x="222021" y="55280"/>
                </a:lnTo>
                <a:lnTo>
                  <a:pt x="225431" y="55280"/>
                </a:lnTo>
                <a:lnTo>
                  <a:pt x="225431" y="55176"/>
                </a:lnTo>
                <a:lnTo>
                  <a:pt x="222021" y="55176"/>
                </a:lnTo>
                <a:lnTo>
                  <a:pt x="222021" y="49380"/>
                </a:lnTo>
                <a:lnTo>
                  <a:pt x="222021" y="49296"/>
                </a:lnTo>
                <a:lnTo>
                  <a:pt x="222021" y="49212"/>
                </a:lnTo>
                <a:lnTo>
                  <a:pt x="222021" y="43438"/>
                </a:lnTo>
                <a:lnTo>
                  <a:pt x="225431" y="43438"/>
                </a:lnTo>
                <a:lnTo>
                  <a:pt x="225431" y="43333"/>
                </a:lnTo>
                <a:lnTo>
                  <a:pt x="222021" y="43333"/>
                </a:lnTo>
                <a:lnTo>
                  <a:pt x="222021" y="31574"/>
                </a:lnTo>
                <a:lnTo>
                  <a:pt x="225431" y="31574"/>
                </a:lnTo>
                <a:lnTo>
                  <a:pt x="225431" y="31469"/>
                </a:lnTo>
                <a:lnTo>
                  <a:pt x="222021" y="31469"/>
                </a:lnTo>
                <a:lnTo>
                  <a:pt x="222021" y="25673"/>
                </a:lnTo>
                <a:lnTo>
                  <a:pt x="222021" y="25611"/>
                </a:lnTo>
                <a:lnTo>
                  <a:pt x="222021" y="25527"/>
                </a:lnTo>
                <a:lnTo>
                  <a:pt x="222021" y="19731"/>
                </a:lnTo>
                <a:lnTo>
                  <a:pt x="225431" y="19731"/>
                </a:lnTo>
                <a:lnTo>
                  <a:pt x="225431" y="19626"/>
                </a:lnTo>
                <a:lnTo>
                  <a:pt x="222021" y="19626"/>
                </a:lnTo>
                <a:lnTo>
                  <a:pt x="222021" y="7888"/>
                </a:lnTo>
                <a:lnTo>
                  <a:pt x="225431" y="7888"/>
                </a:lnTo>
                <a:lnTo>
                  <a:pt x="225431" y="7784"/>
                </a:lnTo>
                <a:lnTo>
                  <a:pt x="222021" y="7784"/>
                </a:lnTo>
                <a:lnTo>
                  <a:pt x="222021" y="1988"/>
                </a:lnTo>
                <a:lnTo>
                  <a:pt x="222021" y="1904"/>
                </a:lnTo>
                <a:lnTo>
                  <a:pt x="222021" y="1820"/>
                </a:lnTo>
                <a:lnTo>
                  <a:pt x="222021" y="0"/>
                </a:lnTo>
                <a:lnTo>
                  <a:pt x="221916" y="0"/>
                </a:lnTo>
                <a:lnTo>
                  <a:pt x="221916" y="1820"/>
                </a:lnTo>
                <a:lnTo>
                  <a:pt x="221916" y="1904"/>
                </a:lnTo>
                <a:lnTo>
                  <a:pt x="221916" y="1988"/>
                </a:lnTo>
                <a:lnTo>
                  <a:pt x="221916" y="7784"/>
                </a:lnTo>
                <a:lnTo>
                  <a:pt x="210282" y="7784"/>
                </a:lnTo>
                <a:lnTo>
                  <a:pt x="210282" y="1988"/>
                </a:lnTo>
                <a:lnTo>
                  <a:pt x="210282" y="1904"/>
                </a:lnTo>
                <a:lnTo>
                  <a:pt x="210282" y="1820"/>
                </a:lnTo>
                <a:lnTo>
                  <a:pt x="210282" y="0"/>
                </a:lnTo>
                <a:lnTo>
                  <a:pt x="210178" y="0"/>
                </a:lnTo>
                <a:lnTo>
                  <a:pt x="210178" y="1820"/>
                </a:lnTo>
                <a:lnTo>
                  <a:pt x="210178" y="1904"/>
                </a:lnTo>
                <a:lnTo>
                  <a:pt x="210178" y="1988"/>
                </a:lnTo>
                <a:lnTo>
                  <a:pt x="210178" y="7784"/>
                </a:lnTo>
                <a:lnTo>
                  <a:pt x="198544" y="7784"/>
                </a:lnTo>
                <a:lnTo>
                  <a:pt x="198544" y="1988"/>
                </a:lnTo>
                <a:lnTo>
                  <a:pt x="198544" y="1904"/>
                </a:lnTo>
                <a:lnTo>
                  <a:pt x="198544" y="1820"/>
                </a:lnTo>
                <a:lnTo>
                  <a:pt x="198544" y="0"/>
                </a:lnTo>
                <a:lnTo>
                  <a:pt x="198440" y="0"/>
                </a:lnTo>
                <a:lnTo>
                  <a:pt x="198440" y="1820"/>
                </a:lnTo>
                <a:lnTo>
                  <a:pt x="198440" y="1904"/>
                </a:lnTo>
                <a:lnTo>
                  <a:pt x="198440" y="1988"/>
                </a:lnTo>
                <a:lnTo>
                  <a:pt x="198440" y="7784"/>
                </a:lnTo>
                <a:lnTo>
                  <a:pt x="186806" y="7784"/>
                </a:lnTo>
                <a:lnTo>
                  <a:pt x="186806" y="1988"/>
                </a:lnTo>
                <a:lnTo>
                  <a:pt x="186806" y="1904"/>
                </a:lnTo>
                <a:lnTo>
                  <a:pt x="186806" y="1820"/>
                </a:lnTo>
                <a:lnTo>
                  <a:pt x="186806" y="0"/>
                </a:lnTo>
                <a:lnTo>
                  <a:pt x="186702" y="0"/>
                </a:lnTo>
                <a:lnTo>
                  <a:pt x="186702" y="1820"/>
                </a:lnTo>
                <a:lnTo>
                  <a:pt x="186702" y="1904"/>
                </a:lnTo>
                <a:lnTo>
                  <a:pt x="186702" y="1988"/>
                </a:lnTo>
                <a:lnTo>
                  <a:pt x="186702" y="7784"/>
                </a:lnTo>
                <a:lnTo>
                  <a:pt x="175068" y="7784"/>
                </a:lnTo>
                <a:lnTo>
                  <a:pt x="175068" y="1988"/>
                </a:lnTo>
                <a:lnTo>
                  <a:pt x="175068" y="1904"/>
                </a:lnTo>
                <a:lnTo>
                  <a:pt x="175068" y="1820"/>
                </a:lnTo>
                <a:lnTo>
                  <a:pt x="175068" y="0"/>
                </a:lnTo>
                <a:lnTo>
                  <a:pt x="174963" y="0"/>
                </a:lnTo>
                <a:lnTo>
                  <a:pt x="174963" y="1820"/>
                </a:lnTo>
                <a:lnTo>
                  <a:pt x="174963" y="1904"/>
                </a:lnTo>
                <a:lnTo>
                  <a:pt x="174963" y="1988"/>
                </a:lnTo>
                <a:lnTo>
                  <a:pt x="174963" y="7784"/>
                </a:lnTo>
                <a:lnTo>
                  <a:pt x="163330" y="7784"/>
                </a:lnTo>
                <a:lnTo>
                  <a:pt x="163330" y="1988"/>
                </a:lnTo>
                <a:lnTo>
                  <a:pt x="163330" y="1904"/>
                </a:lnTo>
                <a:lnTo>
                  <a:pt x="163330" y="1820"/>
                </a:lnTo>
                <a:lnTo>
                  <a:pt x="163330" y="0"/>
                </a:lnTo>
                <a:lnTo>
                  <a:pt x="163225" y="0"/>
                </a:lnTo>
                <a:lnTo>
                  <a:pt x="163225" y="1820"/>
                </a:lnTo>
                <a:lnTo>
                  <a:pt x="163225" y="1904"/>
                </a:lnTo>
                <a:lnTo>
                  <a:pt x="163225" y="1988"/>
                </a:lnTo>
                <a:lnTo>
                  <a:pt x="163225" y="7784"/>
                </a:lnTo>
                <a:lnTo>
                  <a:pt x="151592" y="7784"/>
                </a:lnTo>
                <a:lnTo>
                  <a:pt x="151592" y="1988"/>
                </a:lnTo>
                <a:lnTo>
                  <a:pt x="151592" y="1904"/>
                </a:lnTo>
                <a:lnTo>
                  <a:pt x="151592" y="1820"/>
                </a:lnTo>
                <a:lnTo>
                  <a:pt x="151592" y="0"/>
                </a:lnTo>
                <a:lnTo>
                  <a:pt x="151487" y="0"/>
                </a:lnTo>
                <a:lnTo>
                  <a:pt x="151487" y="1820"/>
                </a:lnTo>
                <a:lnTo>
                  <a:pt x="151487" y="1904"/>
                </a:lnTo>
                <a:lnTo>
                  <a:pt x="151487" y="1988"/>
                </a:lnTo>
                <a:lnTo>
                  <a:pt x="151487" y="7784"/>
                </a:lnTo>
                <a:lnTo>
                  <a:pt x="139854" y="7784"/>
                </a:lnTo>
                <a:lnTo>
                  <a:pt x="139854" y="1988"/>
                </a:lnTo>
                <a:lnTo>
                  <a:pt x="139854" y="1904"/>
                </a:lnTo>
                <a:lnTo>
                  <a:pt x="139854" y="1820"/>
                </a:lnTo>
                <a:lnTo>
                  <a:pt x="139854" y="0"/>
                </a:lnTo>
                <a:lnTo>
                  <a:pt x="139749" y="0"/>
                </a:lnTo>
                <a:lnTo>
                  <a:pt x="139749" y="1820"/>
                </a:lnTo>
                <a:lnTo>
                  <a:pt x="139749" y="1904"/>
                </a:lnTo>
                <a:lnTo>
                  <a:pt x="139749" y="1988"/>
                </a:lnTo>
                <a:lnTo>
                  <a:pt x="139749" y="7784"/>
                </a:lnTo>
                <a:lnTo>
                  <a:pt x="128115" y="7784"/>
                </a:lnTo>
                <a:lnTo>
                  <a:pt x="128115" y="1988"/>
                </a:lnTo>
                <a:lnTo>
                  <a:pt x="128115" y="1904"/>
                </a:lnTo>
                <a:lnTo>
                  <a:pt x="128115" y="1820"/>
                </a:lnTo>
                <a:lnTo>
                  <a:pt x="128115" y="0"/>
                </a:lnTo>
                <a:lnTo>
                  <a:pt x="128011" y="0"/>
                </a:lnTo>
                <a:lnTo>
                  <a:pt x="128011" y="1820"/>
                </a:lnTo>
                <a:lnTo>
                  <a:pt x="128011" y="1904"/>
                </a:lnTo>
                <a:lnTo>
                  <a:pt x="128011" y="1988"/>
                </a:lnTo>
                <a:lnTo>
                  <a:pt x="128011" y="7784"/>
                </a:lnTo>
                <a:lnTo>
                  <a:pt x="116377" y="7784"/>
                </a:lnTo>
                <a:lnTo>
                  <a:pt x="116377" y="1988"/>
                </a:lnTo>
                <a:lnTo>
                  <a:pt x="116377" y="1904"/>
                </a:lnTo>
                <a:lnTo>
                  <a:pt x="116377" y="1820"/>
                </a:lnTo>
                <a:lnTo>
                  <a:pt x="116377" y="0"/>
                </a:lnTo>
                <a:lnTo>
                  <a:pt x="116273" y="0"/>
                </a:lnTo>
                <a:lnTo>
                  <a:pt x="116273" y="1820"/>
                </a:lnTo>
                <a:lnTo>
                  <a:pt x="116273" y="1904"/>
                </a:lnTo>
                <a:lnTo>
                  <a:pt x="116273" y="1988"/>
                </a:lnTo>
                <a:lnTo>
                  <a:pt x="116273" y="7784"/>
                </a:lnTo>
                <a:lnTo>
                  <a:pt x="104660" y="7784"/>
                </a:lnTo>
                <a:lnTo>
                  <a:pt x="104660" y="1988"/>
                </a:lnTo>
                <a:lnTo>
                  <a:pt x="104660" y="1904"/>
                </a:lnTo>
                <a:lnTo>
                  <a:pt x="104660" y="1820"/>
                </a:lnTo>
                <a:lnTo>
                  <a:pt x="104660" y="0"/>
                </a:lnTo>
                <a:lnTo>
                  <a:pt x="104555" y="0"/>
                </a:lnTo>
                <a:lnTo>
                  <a:pt x="104555" y="1820"/>
                </a:lnTo>
                <a:lnTo>
                  <a:pt x="104555" y="1904"/>
                </a:lnTo>
                <a:lnTo>
                  <a:pt x="104555" y="1988"/>
                </a:lnTo>
                <a:lnTo>
                  <a:pt x="104555" y="7784"/>
                </a:lnTo>
                <a:lnTo>
                  <a:pt x="92922" y="7784"/>
                </a:lnTo>
                <a:lnTo>
                  <a:pt x="92922" y="1988"/>
                </a:lnTo>
                <a:lnTo>
                  <a:pt x="92922" y="1904"/>
                </a:lnTo>
                <a:lnTo>
                  <a:pt x="92922" y="1820"/>
                </a:lnTo>
                <a:lnTo>
                  <a:pt x="92922" y="0"/>
                </a:lnTo>
                <a:lnTo>
                  <a:pt x="92817" y="0"/>
                </a:lnTo>
                <a:lnTo>
                  <a:pt x="92817" y="1820"/>
                </a:lnTo>
                <a:lnTo>
                  <a:pt x="92817" y="1904"/>
                </a:lnTo>
                <a:lnTo>
                  <a:pt x="92817" y="1988"/>
                </a:lnTo>
                <a:lnTo>
                  <a:pt x="92817" y="7784"/>
                </a:lnTo>
                <a:lnTo>
                  <a:pt x="81184" y="7784"/>
                </a:lnTo>
                <a:lnTo>
                  <a:pt x="81184" y="1988"/>
                </a:lnTo>
                <a:lnTo>
                  <a:pt x="81184" y="1904"/>
                </a:lnTo>
                <a:lnTo>
                  <a:pt x="81184" y="1820"/>
                </a:lnTo>
                <a:lnTo>
                  <a:pt x="81184" y="0"/>
                </a:lnTo>
                <a:lnTo>
                  <a:pt x="81079" y="0"/>
                </a:lnTo>
                <a:lnTo>
                  <a:pt x="81079" y="1820"/>
                </a:lnTo>
                <a:lnTo>
                  <a:pt x="81079" y="1904"/>
                </a:lnTo>
                <a:lnTo>
                  <a:pt x="81079" y="1988"/>
                </a:lnTo>
                <a:lnTo>
                  <a:pt x="81079" y="7784"/>
                </a:lnTo>
                <a:lnTo>
                  <a:pt x="69446" y="7784"/>
                </a:lnTo>
                <a:lnTo>
                  <a:pt x="69446" y="1988"/>
                </a:lnTo>
                <a:lnTo>
                  <a:pt x="69446" y="1904"/>
                </a:lnTo>
                <a:lnTo>
                  <a:pt x="69446" y="1820"/>
                </a:lnTo>
                <a:lnTo>
                  <a:pt x="69446" y="0"/>
                </a:lnTo>
                <a:lnTo>
                  <a:pt x="69341" y="0"/>
                </a:lnTo>
                <a:lnTo>
                  <a:pt x="69341" y="1820"/>
                </a:lnTo>
                <a:lnTo>
                  <a:pt x="69341" y="1904"/>
                </a:lnTo>
                <a:lnTo>
                  <a:pt x="69341" y="1988"/>
                </a:lnTo>
                <a:lnTo>
                  <a:pt x="69341" y="7784"/>
                </a:lnTo>
                <a:lnTo>
                  <a:pt x="57707" y="7784"/>
                </a:lnTo>
                <a:lnTo>
                  <a:pt x="57707" y="1988"/>
                </a:lnTo>
                <a:lnTo>
                  <a:pt x="57707" y="1904"/>
                </a:lnTo>
                <a:lnTo>
                  <a:pt x="57707" y="1820"/>
                </a:lnTo>
                <a:lnTo>
                  <a:pt x="57707" y="0"/>
                </a:lnTo>
                <a:lnTo>
                  <a:pt x="57603" y="0"/>
                </a:lnTo>
                <a:lnTo>
                  <a:pt x="57603" y="1820"/>
                </a:lnTo>
                <a:lnTo>
                  <a:pt x="57603" y="1904"/>
                </a:lnTo>
                <a:lnTo>
                  <a:pt x="57603" y="1988"/>
                </a:lnTo>
                <a:lnTo>
                  <a:pt x="57603" y="7784"/>
                </a:lnTo>
                <a:lnTo>
                  <a:pt x="45969" y="7784"/>
                </a:lnTo>
                <a:lnTo>
                  <a:pt x="45969" y="1988"/>
                </a:lnTo>
                <a:lnTo>
                  <a:pt x="45969" y="1904"/>
                </a:lnTo>
                <a:lnTo>
                  <a:pt x="45969" y="1820"/>
                </a:lnTo>
                <a:lnTo>
                  <a:pt x="45969" y="0"/>
                </a:lnTo>
                <a:lnTo>
                  <a:pt x="45886" y="0"/>
                </a:lnTo>
                <a:lnTo>
                  <a:pt x="45886" y="1820"/>
                </a:lnTo>
                <a:lnTo>
                  <a:pt x="45886" y="1904"/>
                </a:lnTo>
                <a:lnTo>
                  <a:pt x="45886" y="1988"/>
                </a:lnTo>
                <a:lnTo>
                  <a:pt x="45886" y="7784"/>
                </a:lnTo>
                <a:lnTo>
                  <a:pt x="34231" y="7784"/>
                </a:lnTo>
                <a:lnTo>
                  <a:pt x="34231" y="1988"/>
                </a:lnTo>
                <a:lnTo>
                  <a:pt x="34231" y="1904"/>
                </a:lnTo>
                <a:lnTo>
                  <a:pt x="34231" y="1820"/>
                </a:lnTo>
                <a:lnTo>
                  <a:pt x="34231" y="0"/>
                </a:lnTo>
                <a:lnTo>
                  <a:pt x="34147" y="0"/>
                </a:lnTo>
                <a:lnTo>
                  <a:pt x="34147" y="1820"/>
                </a:lnTo>
                <a:lnTo>
                  <a:pt x="34147" y="1904"/>
                </a:lnTo>
                <a:lnTo>
                  <a:pt x="34147" y="1988"/>
                </a:lnTo>
                <a:lnTo>
                  <a:pt x="34147" y="7784"/>
                </a:lnTo>
                <a:lnTo>
                  <a:pt x="22493" y="7784"/>
                </a:lnTo>
                <a:lnTo>
                  <a:pt x="22493" y="1988"/>
                </a:lnTo>
                <a:lnTo>
                  <a:pt x="22493" y="1904"/>
                </a:lnTo>
                <a:lnTo>
                  <a:pt x="22493" y="1820"/>
                </a:lnTo>
                <a:lnTo>
                  <a:pt x="22493" y="0"/>
                </a:lnTo>
                <a:lnTo>
                  <a:pt x="22409" y="0"/>
                </a:lnTo>
                <a:lnTo>
                  <a:pt x="22409" y="1820"/>
                </a:lnTo>
                <a:lnTo>
                  <a:pt x="22409" y="1904"/>
                </a:lnTo>
                <a:lnTo>
                  <a:pt x="22409" y="1988"/>
                </a:lnTo>
                <a:lnTo>
                  <a:pt x="22409" y="7784"/>
                </a:lnTo>
                <a:lnTo>
                  <a:pt x="10755" y="7784"/>
                </a:lnTo>
                <a:lnTo>
                  <a:pt x="10755" y="1988"/>
                </a:lnTo>
                <a:lnTo>
                  <a:pt x="10755" y="1904"/>
                </a:lnTo>
                <a:lnTo>
                  <a:pt x="10755" y="1820"/>
                </a:lnTo>
                <a:lnTo>
                  <a:pt x="10755" y="0"/>
                </a:lnTo>
                <a:close/>
              </a:path>
            </a:pathLst>
          </a:custGeom>
          <a:noFill/>
          <a:ln cap="flat" cmpd="sng" w="6800">
            <a:solidFill>
              <a:schemeClr val="accent2"/>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8" name="Google Shape;1898;p44"/>
          <p:cNvGrpSpPr/>
          <p:nvPr/>
        </p:nvGrpSpPr>
        <p:grpSpPr>
          <a:xfrm>
            <a:off x="6837278" y="3742312"/>
            <a:ext cx="1473753" cy="825838"/>
            <a:chOff x="5042125" y="21399725"/>
            <a:chExt cx="11972000" cy="6708675"/>
          </a:xfrm>
        </p:grpSpPr>
        <p:sp>
          <p:nvSpPr>
            <p:cNvPr id="1899" name="Google Shape;1899;p44"/>
            <p:cNvSpPr/>
            <p:nvPr/>
          </p:nvSpPr>
          <p:spPr>
            <a:xfrm>
              <a:off x="5042125" y="21911325"/>
              <a:ext cx="57050" cy="57025"/>
            </a:xfrm>
            <a:custGeom>
              <a:rect b="b" l="l" r="r" t="t"/>
              <a:pathLst>
                <a:path extrusionOk="0" h="2281" w="2282">
                  <a:moveTo>
                    <a:pt x="1151" y="0"/>
                  </a:moveTo>
                  <a:cubicBezTo>
                    <a:pt x="524" y="0"/>
                    <a:pt x="1" y="502"/>
                    <a:pt x="1" y="1130"/>
                  </a:cubicBezTo>
                  <a:cubicBezTo>
                    <a:pt x="1" y="1758"/>
                    <a:pt x="524"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4"/>
            <p:cNvSpPr/>
            <p:nvPr/>
          </p:nvSpPr>
          <p:spPr>
            <a:xfrm>
              <a:off x="5042125" y="22422900"/>
              <a:ext cx="57050" cy="57050"/>
            </a:xfrm>
            <a:custGeom>
              <a:rect b="b" l="l" r="r" t="t"/>
              <a:pathLst>
                <a:path extrusionOk="0" h="2282" w="2282">
                  <a:moveTo>
                    <a:pt x="1151" y="0"/>
                  </a:moveTo>
                  <a:cubicBezTo>
                    <a:pt x="524" y="0"/>
                    <a:pt x="1" y="503"/>
                    <a:pt x="1" y="1130"/>
                  </a:cubicBezTo>
                  <a:cubicBezTo>
                    <a:pt x="1" y="1758"/>
                    <a:pt x="524" y="2281"/>
                    <a:pt x="1151" y="2281"/>
                  </a:cubicBezTo>
                  <a:cubicBezTo>
                    <a:pt x="1779" y="2281"/>
                    <a:pt x="2281" y="1758"/>
                    <a:pt x="2281" y="1130"/>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4"/>
            <p:cNvSpPr/>
            <p:nvPr/>
          </p:nvSpPr>
          <p:spPr>
            <a:xfrm>
              <a:off x="5042125" y="22934475"/>
              <a:ext cx="57050" cy="57050"/>
            </a:xfrm>
            <a:custGeom>
              <a:rect b="b" l="l" r="r" t="t"/>
              <a:pathLst>
                <a:path extrusionOk="0" h="2282" w="2282">
                  <a:moveTo>
                    <a:pt x="1151" y="1"/>
                  </a:moveTo>
                  <a:cubicBezTo>
                    <a:pt x="524" y="1"/>
                    <a:pt x="1" y="503"/>
                    <a:pt x="1" y="1131"/>
                  </a:cubicBezTo>
                  <a:cubicBezTo>
                    <a:pt x="1" y="1779"/>
                    <a:pt x="524" y="2281"/>
                    <a:pt x="1151" y="2281"/>
                  </a:cubicBezTo>
                  <a:cubicBezTo>
                    <a:pt x="1779" y="2281"/>
                    <a:pt x="2281" y="1779"/>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4"/>
            <p:cNvSpPr/>
            <p:nvPr/>
          </p:nvSpPr>
          <p:spPr>
            <a:xfrm>
              <a:off x="5042125" y="23446075"/>
              <a:ext cx="57050" cy="57025"/>
            </a:xfrm>
            <a:custGeom>
              <a:rect b="b" l="l" r="r" t="t"/>
              <a:pathLst>
                <a:path extrusionOk="0" h="2281" w="2282">
                  <a:moveTo>
                    <a:pt x="1151" y="0"/>
                  </a:moveTo>
                  <a:cubicBezTo>
                    <a:pt x="524" y="0"/>
                    <a:pt x="1" y="523"/>
                    <a:pt x="1" y="1151"/>
                  </a:cubicBezTo>
                  <a:cubicBezTo>
                    <a:pt x="1" y="1779"/>
                    <a:pt x="524"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4"/>
            <p:cNvSpPr/>
            <p:nvPr/>
          </p:nvSpPr>
          <p:spPr>
            <a:xfrm>
              <a:off x="5042125" y="23957650"/>
              <a:ext cx="57050" cy="57025"/>
            </a:xfrm>
            <a:custGeom>
              <a:rect b="b" l="l" r="r" t="t"/>
              <a:pathLst>
                <a:path extrusionOk="0" h="2281" w="2282">
                  <a:moveTo>
                    <a:pt x="1151" y="0"/>
                  </a:moveTo>
                  <a:cubicBezTo>
                    <a:pt x="524" y="0"/>
                    <a:pt x="1" y="523"/>
                    <a:pt x="1" y="1151"/>
                  </a:cubicBezTo>
                  <a:cubicBezTo>
                    <a:pt x="1" y="1779"/>
                    <a:pt x="524"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4"/>
            <p:cNvSpPr/>
            <p:nvPr/>
          </p:nvSpPr>
          <p:spPr>
            <a:xfrm>
              <a:off x="5042125" y="24469750"/>
              <a:ext cx="57050" cy="56525"/>
            </a:xfrm>
            <a:custGeom>
              <a:rect b="b" l="l" r="r" t="t"/>
              <a:pathLst>
                <a:path extrusionOk="0" h="2261" w="2282">
                  <a:moveTo>
                    <a:pt x="1151" y="1"/>
                  </a:moveTo>
                  <a:cubicBezTo>
                    <a:pt x="524" y="1"/>
                    <a:pt x="1" y="503"/>
                    <a:pt x="1" y="1130"/>
                  </a:cubicBezTo>
                  <a:cubicBezTo>
                    <a:pt x="1" y="1758"/>
                    <a:pt x="524"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4"/>
            <p:cNvSpPr/>
            <p:nvPr/>
          </p:nvSpPr>
          <p:spPr>
            <a:xfrm>
              <a:off x="5042125" y="24981325"/>
              <a:ext cx="57050" cy="56525"/>
            </a:xfrm>
            <a:custGeom>
              <a:rect b="b" l="l" r="r" t="t"/>
              <a:pathLst>
                <a:path extrusionOk="0" h="2261" w="2282">
                  <a:moveTo>
                    <a:pt x="1151" y="1"/>
                  </a:moveTo>
                  <a:cubicBezTo>
                    <a:pt x="524" y="1"/>
                    <a:pt x="1" y="503"/>
                    <a:pt x="1" y="1131"/>
                  </a:cubicBezTo>
                  <a:cubicBezTo>
                    <a:pt x="1" y="1758"/>
                    <a:pt x="524"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4"/>
            <p:cNvSpPr/>
            <p:nvPr/>
          </p:nvSpPr>
          <p:spPr>
            <a:xfrm>
              <a:off x="5042125" y="25492925"/>
              <a:ext cx="57050" cy="57025"/>
            </a:xfrm>
            <a:custGeom>
              <a:rect b="b" l="l" r="r" t="t"/>
              <a:pathLst>
                <a:path extrusionOk="0" h="2281" w="2282">
                  <a:moveTo>
                    <a:pt x="1151" y="0"/>
                  </a:moveTo>
                  <a:cubicBezTo>
                    <a:pt x="524" y="0"/>
                    <a:pt x="1" y="502"/>
                    <a:pt x="1" y="1130"/>
                  </a:cubicBezTo>
                  <a:cubicBezTo>
                    <a:pt x="1" y="1758"/>
                    <a:pt x="524"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4"/>
            <p:cNvSpPr/>
            <p:nvPr/>
          </p:nvSpPr>
          <p:spPr>
            <a:xfrm>
              <a:off x="5042125" y="26004500"/>
              <a:ext cx="57050" cy="57050"/>
            </a:xfrm>
            <a:custGeom>
              <a:rect b="b" l="l" r="r" t="t"/>
              <a:pathLst>
                <a:path extrusionOk="0" h="2282" w="2282">
                  <a:moveTo>
                    <a:pt x="1151" y="0"/>
                  </a:moveTo>
                  <a:cubicBezTo>
                    <a:pt x="524" y="0"/>
                    <a:pt x="1" y="503"/>
                    <a:pt x="1" y="1151"/>
                  </a:cubicBezTo>
                  <a:cubicBezTo>
                    <a:pt x="1" y="1779"/>
                    <a:pt x="524" y="2281"/>
                    <a:pt x="1151" y="2281"/>
                  </a:cubicBezTo>
                  <a:cubicBezTo>
                    <a:pt x="1779" y="2281"/>
                    <a:pt x="2281" y="1779"/>
                    <a:pt x="2281" y="1151"/>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4"/>
            <p:cNvSpPr/>
            <p:nvPr/>
          </p:nvSpPr>
          <p:spPr>
            <a:xfrm>
              <a:off x="5042125" y="26516075"/>
              <a:ext cx="57050" cy="57050"/>
            </a:xfrm>
            <a:custGeom>
              <a:rect b="b" l="l" r="r" t="t"/>
              <a:pathLst>
                <a:path extrusionOk="0" h="2282" w="2282">
                  <a:moveTo>
                    <a:pt x="1151" y="1"/>
                  </a:moveTo>
                  <a:cubicBezTo>
                    <a:pt x="524" y="1"/>
                    <a:pt x="1" y="524"/>
                    <a:pt x="1" y="1152"/>
                  </a:cubicBezTo>
                  <a:cubicBezTo>
                    <a:pt x="1" y="1779"/>
                    <a:pt x="524" y="2281"/>
                    <a:pt x="1151" y="2281"/>
                  </a:cubicBezTo>
                  <a:cubicBezTo>
                    <a:pt x="1779" y="2281"/>
                    <a:pt x="2281" y="1779"/>
                    <a:pt x="2281" y="1152"/>
                  </a:cubicBezTo>
                  <a:cubicBezTo>
                    <a:pt x="2281" y="524"/>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4"/>
            <p:cNvSpPr/>
            <p:nvPr/>
          </p:nvSpPr>
          <p:spPr>
            <a:xfrm>
              <a:off x="5042125" y="27027675"/>
              <a:ext cx="57050" cy="57025"/>
            </a:xfrm>
            <a:custGeom>
              <a:rect b="b" l="l" r="r" t="t"/>
              <a:pathLst>
                <a:path extrusionOk="0" h="2281" w="2282">
                  <a:moveTo>
                    <a:pt x="1151" y="0"/>
                  </a:moveTo>
                  <a:cubicBezTo>
                    <a:pt x="524" y="0"/>
                    <a:pt x="1" y="523"/>
                    <a:pt x="1" y="1151"/>
                  </a:cubicBezTo>
                  <a:cubicBezTo>
                    <a:pt x="1" y="1779"/>
                    <a:pt x="524"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4"/>
            <p:cNvSpPr/>
            <p:nvPr/>
          </p:nvSpPr>
          <p:spPr>
            <a:xfrm>
              <a:off x="5042125" y="27539775"/>
              <a:ext cx="57050" cy="56500"/>
            </a:xfrm>
            <a:custGeom>
              <a:rect b="b" l="l" r="r" t="t"/>
              <a:pathLst>
                <a:path extrusionOk="0" h="2260" w="2282">
                  <a:moveTo>
                    <a:pt x="1151" y="0"/>
                  </a:moveTo>
                  <a:cubicBezTo>
                    <a:pt x="524" y="0"/>
                    <a:pt x="1" y="502"/>
                    <a:pt x="1" y="1130"/>
                  </a:cubicBezTo>
                  <a:cubicBezTo>
                    <a:pt x="1" y="1758"/>
                    <a:pt x="524" y="2260"/>
                    <a:pt x="1151" y="2260"/>
                  </a:cubicBezTo>
                  <a:cubicBezTo>
                    <a:pt x="1779" y="2260"/>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4"/>
            <p:cNvSpPr/>
            <p:nvPr/>
          </p:nvSpPr>
          <p:spPr>
            <a:xfrm>
              <a:off x="5042125" y="28051350"/>
              <a:ext cx="57050" cy="56525"/>
            </a:xfrm>
            <a:custGeom>
              <a:rect b="b" l="l" r="r" t="t"/>
              <a:pathLst>
                <a:path extrusionOk="0" h="2261" w="2282">
                  <a:moveTo>
                    <a:pt x="1151" y="1"/>
                  </a:moveTo>
                  <a:cubicBezTo>
                    <a:pt x="524" y="1"/>
                    <a:pt x="1" y="503"/>
                    <a:pt x="1" y="1130"/>
                  </a:cubicBezTo>
                  <a:cubicBezTo>
                    <a:pt x="1" y="1758"/>
                    <a:pt x="524"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4"/>
            <p:cNvSpPr/>
            <p:nvPr/>
          </p:nvSpPr>
          <p:spPr>
            <a:xfrm>
              <a:off x="5042125" y="21399725"/>
              <a:ext cx="57050" cy="56525"/>
            </a:xfrm>
            <a:custGeom>
              <a:rect b="b" l="l" r="r" t="t"/>
              <a:pathLst>
                <a:path extrusionOk="0" h="2261" w="2282">
                  <a:moveTo>
                    <a:pt x="1151" y="1"/>
                  </a:moveTo>
                  <a:cubicBezTo>
                    <a:pt x="524" y="1"/>
                    <a:pt x="1" y="503"/>
                    <a:pt x="1" y="1131"/>
                  </a:cubicBezTo>
                  <a:cubicBezTo>
                    <a:pt x="1" y="1758"/>
                    <a:pt x="524"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4"/>
            <p:cNvSpPr/>
            <p:nvPr/>
          </p:nvSpPr>
          <p:spPr>
            <a:xfrm>
              <a:off x="5560500" y="21399725"/>
              <a:ext cx="57050" cy="57050"/>
            </a:xfrm>
            <a:custGeom>
              <a:rect b="b" l="l" r="r" t="t"/>
              <a:pathLst>
                <a:path extrusionOk="0" h="2282" w="2282">
                  <a:moveTo>
                    <a:pt x="1131" y="1"/>
                  </a:moveTo>
                  <a:cubicBezTo>
                    <a:pt x="503" y="1"/>
                    <a:pt x="1" y="503"/>
                    <a:pt x="1" y="1131"/>
                  </a:cubicBezTo>
                  <a:cubicBezTo>
                    <a:pt x="1" y="1758"/>
                    <a:pt x="503" y="2282"/>
                    <a:pt x="1131" y="2282"/>
                  </a:cubicBezTo>
                  <a:cubicBezTo>
                    <a:pt x="1758" y="2282"/>
                    <a:pt x="2282" y="1758"/>
                    <a:pt x="2282" y="1131"/>
                  </a:cubicBezTo>
                  <a:cubicBezTo>
                    <a:pt x="2282" y="503"/>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4"/>
            <p:cNvSpPr/>
            <p:nvPr/>
          </p:nvSpPr>
          <p:spPr>
            <a:xfrm>
              <a:off x="6078375" y="21399725"/>
              <a:ext cx="57025" cy="56525"/>
            </a:xfrm>
            <a:custGeom>
              <a:rect b="b" l="l" r="r" t="t"/>
              <a:pathLst>
                <a:path extrusionOk="0" h="2261" w="2281">
                  <a:moveTo>
                    <a:pt x="1151" y="1"/>
                  </a:moveTo>
                  <a:cubicBezTo>
                    <a:pt x="502" y="1"/>
                    <a:pt x="0" y="503"/>
                    <a:pt x="0" y="1131"/>
                  </a:cubicBezTo>
                  <a:cubicBezTo>
                    <a:pt x="0" y="1758"/>
                    <a:pt x="502"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4"/>
            <p:cNvSpPr/>
            <p:nvPr/>
          </p:nvSpPr>
          <p:spPr>
            <a:xfrm>
              <a:off x="6596225" y="21399725"/>
              <a:ext cx="57050" cy="56525"/>
            </a:xfrm>
            <a:custGeom>
              <a:rect b="b" l="l" r="r" t="t"/>
              <a:pathLst>
                <a:path extrusionOk="0" h="2261" w="2282">
                  <a:moveTo>
                    <a:pt x="1151" y="1"/>
                  </a:moveTo>
                  <a:cubicBezTo>
                    <a:pt x="524" y="1"/>
                    <a:pt x="1" y="503"/>
                    <a:pt x="1" y="1131"/>
                  </a:cubicBezTo>
                  <a:cubicBezTo>
                    <a:pt x="1" y="1758"/>
                    <a:pt x="524"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4"/>
            <p:cNvSpPr/>
            <p:nvPr/>
          </p:nvSpPr>
          <p:spPr>
            <a:xfrm>
              <a:off x="7114600" y="21399725"/>
              <a:ext cx="57050" cy="57050"/>
            </a:xfrm>
            <a:custGeom>
              <a:rect b="b" l="l" r="r" t="t"/>
              <a:pathLst>
                <a:path extrusionOk="0" h="2282" w="2282">
                  <a:moveTo>
                    <a:pt x="1131" y="1"/>
                  </a:moveTo>
                  <a:cubicBezTo>
                    <a:pt x="503" y="1"/>
                    <a:pt x="1" y="503"/>
                    <a:pt x="1" y="1131"/>
                  </a:cubicBezTo>
                  <a:cubicBezTo>
                    <a:pt x="1" y="1758"/>
                    <a:pt x="503" y="2282"/>
                    <a:pt x="1131" y="2282"/>
                  </a:cubicBezTo>
                  <a:cubicBezTo>
                    <a:pt x="1759" y="2282"/>
                    <a:pt x="2282" y="1758"/>
                    <a:pt x="2282" y="1131"/>
                  </a:cubicBezTo>
                  <a:cubicBezTo>
                    <a:pt x="2282" y="503"/>
                    <a:pt x="175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4"/>
            <p:cNvSpPr/>
            <p:nvPr/>
          </p:nvSpPr>
          <p:spPr>
            <a:xfrm>
              <a:off x="7632475" y="21399725"/>
              <a:ext cx="57025" cy="56525"/>
            </a:xfrm>
            <a:custGeom>
              <a:rect b="b" l="l" r="r" t="t"/>
              <a:pathLst>
                <a:path extrusionOk="0" h="2261" w="2281">
                  <a:moveTo>
                    <a:pt x="1130" y="1"/>
                  </a:moveTo>
                  <a:cubicBezTo>
                    <a:pt x="502" y="1"/>
                    <a:pt x="0" y="503"/>
                    <a:pt x="0" y="1131"/>
                  </a:cubicBezTo>
                  <a:cubicBezTo>
                    <a:pt x="0" y="1758"/>
                    <a:pt x="502" y="2261"/>
                    <a:pt x="1130" y="2261"/>
                  </a:cubicBezTo>
                  <a:cubicBezTo>
                    <a:pt x="1779" y="2261"/>
                    <a:pt x="2281" y="1758"/>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4"/>
            <p:cNvSpPr/>
            <p:nvPr/>
          </p:nvSpPr>
          <p:spPr>
            <a:xfrm>
              <a:off x="8150325" y="213997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1" y="1758"/>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4"/>
            <p:cNvSpPr/>
            <p:nvPr/>
          </p:nvSpPr>
          <p:spPr>
            <a:xfrm>
              <a:off x="8668725" y="21399725"/>
              <a:ext cx="56500" cy="57050"/>
            </a:xfrm>
            <a:custGeom>
              <a:rect b="b" l="l" r="r" t="t"/>
              <a:pathLst>
                <a:path extrusionOk="0" h="2282" w="2260">
                  <a:moveTo>
                    <a:pt x="1130" y="1"/>
                  </a:moveTo>
                  <a:cubicBezTo>
                    <a:pt x="502" y="1"/>
                    <a:pt x="0" y="503"/>
                    <a:pt x="0" y="1131"/>
                  </a:cubicBezTo>
                  <a:cubicBezTo>
                    <a:pt x="0" y="1758"/>
                    <a:pt x="502" y="2282"/>
                    <a:pt x="1130" y="2282"/>
                  </a:cubicBezTo>
                  <a:cubicBezTo>
                    <a:pt x="1758" y="2282"/>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4"/>
            <p:cNvSpPr/>
            <p:nvPr/>
          </p:nvSpPr>
          <p:spPr>
            <a:xfrm>
              <a:off x="9186575" y="21399725"/>
              <a:ext cx="57050" cy="56525"/>
            </a:xfrm>
            <a:custGeom>
              <a:rect b="b" l="l" r="r" t="t"/>
              <a:pathLst>
                <a:path extrusionOk="0" h="2261" w="2282">
                  <a:moveTo>
                    <a:pt x="1130" y="1"/>
                  </a:moveTo>
                  <a:cubicBezTo>
                    <a:pt x="503" y="1"/>
                    <a:pt x="0" y="503"/>
                    <a:pt x="0" y="1131"/>
                  </a:cubicBezTo>
                  <a:cubicBezTo>
                    <a:pt x="0" y="1758"/>
                    <a:pt x="503" y="2261"/>
                    <a:pt x="1130" y="2261"/>
                  </a:cubicBezTo>
                  <a:cubicBezTo>
                    <a:pt x="1779" y="2261"/>
                    <a:pt x="2281" y="1758"/>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4"/>
            <p:cNvSpPr/>
            <p:nvPr/>
          </p:nvSpPr>
          <p:spPr>
            <a:xfrm>
              <a:off x="9704425" y="213997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1" y="1758"/>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4"/>
            <p:cNvSpPr/>
            <p:nvPr/>
          </p:nvSpPr>
          <p:spPr>
            <a:xfrm>
              <a:off x="10222825" y="21399725"/>
              <a:ext cx="56500" cy="56525"/>
            </a:xfrm>
            <a:custGeom>
              <a:rect b="b" l="l" r="r" t="t"/>
              <a:pathLst>
                <a:path extrusionOk="0" h="2261" w="2260">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4"/>
            <p:cNvSpPr/>
            <p:nvPr/>
          </p:nvSpPr>
          <p:spPr>
            <a:xfrm>
              <a:off x="10740675" y="21399725"/>
              <a:ext cx="57050" cy="56525"/>
            </a:xfrm>
            <a:custGeom>
              <a:rect b="b" l="l" r="r" t="t"/>
              <a:pathLst>
                <a:path extrusionOk="0" h="2261" w="2282">
                  <a:moveTo>
                    <a:pt x="1151" y="1"/>
                  </a:moveTo>
                  <a:cubicBezTo>
                    <a:pt x="503" y="1"/>
                    <a:pt x="0" y="503"/>
                    <a:pt x="0" y="1131"/>
                  </a:cubicBezTo>
                  <a:cubicBezTo>
                    <a:pt x="0" y="1758"/>
                    <a:pt x="503"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4"/>
            <p:cNvSpPr/>
            <p:nvPr/>
          </p:nvSpPr>
          <p:spPr>
            <a:xfrm>
              <a:off x="11258525" y="213997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1" y="1758"/>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4"/>
            <p:cNvSpPr/>
            <p:nvPr/>
          </p:nvSpPr>
          <p:spPr>
            <a:xfrm>
              <a:off x="11776925" y="21399725"/>
              <a:ext cx="56500" cy="56525"/>
            </a:xfrm>
            <a:custGeom>
              <a:rect b="b" l="l" r="r" t="t"/>
              <a:pathLst>
                <a:path extrusionOk="0" h="2261" w="2260">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4"/>
            <p:cNvSpPr/>
            <p:nvPr/>
          </p:nvSpPr>
          <p:spPr>
            <a:xfrm>
              <a:off x="12294775" y="21399725"/>
              <a:ext cx="57050" cy="56525"/>
            </a:xfrm>
            <a:custGeom>
              <a:rect b="b" l="l" r="r" t="t"/>
              <a:pathLst>
                <a:path extrusionOk="0" h="2261" w="2282">
                  <a:moveTo>
                    <a:pt x="1130" y="1"/>
                  </a:moveTo>
                  <a:cubicBezTo>
                    <a:pt x="503" y="1"/>
                    <a:pt x="1" y="503"/>
                    <a:pt x="1" y="1131"/>
                  </a:cubicBezTo>
                  <a:cubicBezTo>
                    <a:pt x="1" y="1758"/>
                    <a:pt x="503" y="2261"/>
                    <a:pt x="1130" y="2261"/>
                  </a:cubicBezTo>
                  <a:cubicBezTo>
                    <a:pt x="1779" y="2261"/>
                    <a:pt x="2281" y="1758"/>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4"/>
            <p:cNvSpPr/>
            <p:nvPr/>
          </p:nvSpPr>
          <p:spPr>
            <a:xfrm>
              <a:off x="12812625" y="213997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2" y="1758"/>
                    <a:pt x="2282" y="1131"/>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4"/>
            <p:cNvSpPr/>
            <p:nvPr/>
          </p:nvSpPr>
          <p:spPr>
            <a:xfrm>
              <a:off x="13331025" y="21399725"/>
              <a:ext cx="57025" cy="56525"/>
            </a:xfrm>
            <a:custGeom>
              <a:rect b="b" l="l" r="r" t="t"/>
              <a:pathLst>
                <a:path extrusionOk="0" h="2261" w="2281">
                  <a:moveTo>
                    <a:pt x="1130" y="1"/>
                  </a:moveTo>
                  <a:cubicBezTo>
                    <a:pt x="502" y="1"/>
                    <a:pt x="0" y="503"/>
                    <a:pt x="0" y="1131"/>
                  </a:cubicBezTo>
                  <a:cubicBezTo>
                    <a:pt x="0" y="1758"/>
                    <a:pt x="502" y="2261"/>
                    <a:pt x="1130" y="2261"/>
                  </a:cubicBezTo>
                  <a:cubicBezTo>
                    <a:pt x="1758" y="2261"/>
                    <a:pt x="2281" y="1758"/>
                    <a:pt x="2281" y="1131"/>
                  </a:cubicBezTo>
                  <a:cubicBezTo>
                    <a:pt x="2281"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4"/>
            <p:cNvSpPr/>
            <p:nvPr/>
          </p:nvSpPr>
          <p:spPr>
            <a:xfrm>
              <a:off x="13848875" y="21399725"/>
              <a:ext cx="57050" cy="56525"/>
            </a:xfrm>
            <a:custGeom>
              <a:rect b="b" l="l" r="r" t="t"/>
              <a:pathLst>
                <a:path extrusionOk="0" h="2261" w="2282">
                  <a:moveTo>
                    <a:pt x="1151" y="1"/>
                  </a:moveTo>
                  <a:cubicBezTo>
                    <a:pt x="503" y="1"/>
                    <a:pt x="1" y="503"/>
                    <a:pt x="1" y="1131"/>
                  </a:cubicBezTo>
                  <a:cubicBezTo>
                    <a:pt x="1" y="1758"/>
                    <a:pt x="503"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4"/>
            <p:cNvSpPr/>
            <p:nvPr/>
          </p:nvSpPr>
          <p:spPr>
            <a:xfrm>
              <a:off x="14366725" y="213997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2" y="1758"/>
                    <a:pt x="2282" y="1131"/>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4"/>
            <p:cNvSpPr/>
            <p:nvPr/>
          </p:nvSpPr>
          <p:spPr>
            <a:xfrm>
              <a:off x="14885125" y="21399725"/>
              <a:ext cx="56500" cy="56525"/>
            </a:xfrm>
            <a:custGeom>
              <a:rect b="b" l="l" r="r" t="t"/>
              <a:pathLst>
                <a:path extrusionOk="0" h="2261" w="2260">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4"/>
            <p:cNvSpPr/>
            <p:nvPr/>
          </p:nvSpPr>
          <p:spPr>
            <a:xfrm>
              <a:off x="15402975" y="21399725"/>
              <a:ext cx="57050" cy="56525"/>
            </a:xfrm>
            <a:custGeom>
              <a:rect b="b" l="l" r="r" t="t"/>
              <a:pathLst>
                <a:path extrusionOk="0" h="2261" w="2282">
                  <a:moveTo>
                    <a:pt x="1131" y="1"/>
                  </a:moveTo>
                  <a:cubicBezTo>
                    <a:pt x="503" y="1"/>
                    <a:pt x="1" y="503"/>
                    <a:pt x="1" y="1131"/>
                  </a:cubicBezTo>
                  <a:cubicBezTo>
                    <a:pt x="1" y="1758"/>
                    <a:pt x="503" y="2261"/>
                    <a:pt x="1131" y="2261"/>
                  </a:cubicBezTo>
                  <a:cubicBezTo>
                    <a:pt x="1779" y="2261"/>
                    <a:pt x="2281" y="1758"/>
                    <a:pt x="2281" y="1131"/>
                  </a:cubicBezTo>
                  <a:cubicBezTo>
                    <a:pt x="2281" y="503"/>
                    <a:pt x="177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4"/>
            <p:cNvSpPr/>
            <p:nvPr/>
          </p:nvSpPr>
          <p:spPr>
            <a:xfrm>
              <a:off x="15920850" y="21399725"/>
              <a:ext cx="57025" cy="56525"/>
            </a:xfrm>
            <a:custGeom>
              <a:rect b="b" l="l" r="r" t="t"/>
              <a:pathLst>
                <a:path extrusionOk="0" h="2261" w="2281">
                  <a:moveTo>
                    <a:pt x="1151" y="1"/>
                  </a:moveTo>
                  <a:cubicBezTo>
                    <a:pt x="523" y="1"/>
                    <a:pt x="0" y="503"/>
                    <a:pt x="0" y="1131"/>
                  </a:cubicBezTo>
                  <a:cubicBezTo>
                    <a:pt x="0" y="1758"/>
                    <a:pt x="523"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4"/>
            <p:cNvSpPr/>
            <p:nvPr/>
          </p:nvSpPr>
          <p:spPr>
            <a:xfrm>
              <a:off x="16439225" y="21399725"/>
              <a:ext cx="56525" cy="56525"/>
            </a:xfrm>
            <a:custGeom>
              <a:rect b="b" l="l" r="r" t="t"/>
              <a:pathLst>
                <a:path extrusionOk="0" h="2261" w="2261">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4"/>
            <p:cNvSpPr/>
            <p:nvPr/>
          </p:nvSpPr>
          <p:spPr>
            <a:xfrm>
              <a:off x="16957075" y="21399725"/>
              <a:ext cx="57050" cy="57050"/>
            </a:xfrm>
            <a:custGeom>
              <a:rect b="b" l="l" r="r" t="t"/>
              <a:pathLst>
                <a:path extrusionOk="0" h="2282" w="2282">
                  <a:moveTo>
                    <a:pt x="1131" y="1"/>
                  </a:moveTo>
                  <a:cubicBezTo>
                    <a:pt x="503" y="1"/>
                    <a:pt x="1" y="503"/>
                    <a:pt x="1" y="1131"/>
                  </a:cubicBezTo>
                  <a:cubicBezTo>
                    <a:pt x="1" y="1758"/>
                    <a:pt x="503" y="2282"/>
                    <a:pt x="1131" y="2282"/>
                  </a:cubicBezTo>
                  <a:cubicBezTo>
                    <a:pt x="1779" y="2282"/>
                    <a:pt x="2281" y="1758"/>
                    <a:pt x="2281" y="1131"/>
                  </a:cubicBezTo>
                  <a:cubicBezTo>
                    <a:pt x="2281" y="503"/>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4"/>
            <p:cNvSpPr/>
            <p:nvPr/>
          </p:nvSpPr>
          <p:spPr>
            <a:xfrm>
              <a:off x="16439225" y="21399725"/>
              <a:ext cx="56525" cy="56525"/>
            </a:xfrm>
            <a:custGeom>
              <a:rect b="b" l="l" r="r" t="t"/>
              <a:pathLst>
                <a:path extrusionOk="0" h="2261" w="2261">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4"/>
            <p:cNvSpPr/>
            <p:nvPr/>
          </p:nvSpPr>
          <p:spPr>
            <a:xfrm>
              <a:off x="15920850" y="21399725"/>
              <a:ext cx="57025" cy="56525"/>
            </a:xfrm>
            <a:custGeom>
              <a:rect b="b" l="l" r="r" t="t"/>
              <a:pathLst>
                <a:path extrusionOk="0" h="2261" w="2281">
                  <a:moveTo>
                    <a:pt x="1151" y="1"/>
                  </a:moveTo>
                  <a:cubicBezTo>
                    <a:pt x="523" y="1"/>
                    <a:pt x="0" y="503"/>
                    <a:pt x="0" y="1131"/>
                  </a:cubicBezTo>
                  <a:cubicBezTo>
                    <a:pt x="0" y="1758"/>
                    <a:pt x="523"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4"/>
            <p:cNvSpPr/>
            <p:nvPr/>
          </p:nvSpPr>
          <p:spPr>
            <a:xfrm>
              <a:off x="15402975" y="21399725"/>
              <a:ext cx="57050" cy="57050"/>
            </a:xfrm>
            <a:custGeom>
              <a:rect b="b" l="l" r="r" t="t"/>
              <a:pathLst>
                <a:path extrusionOk="0" h="2282" w="2282">
                  <a:moveTo>
                    <a:pt x="1151" y="1"/>
                  </a:moveTo>
                  <a:cubicBezTo>
                    <a:pt x="524" y="1"/>
                    <a:pt x="1" y="503"/>
                    <a:pt x="1" y="1131"/>
                  </a:cubicBezTo>
                  <a:cubicBezTo>
                    <a:pt x="1" y="1758"/>
                    <a:pt x="524" y="2282"/>
                    <a:pt x="1151" y="2282"/>
                  </a:cubicBezTo>
                  <a:cubicBezTo>
                    <a:pt x="1779" y="2282"/>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4"/>
            <p:cNvSpPr/>
            <p:nvPr/>
          </p:nvSpPr>
          <p:spPr>
            <a:xfrm>
              <a:off x="14885125" y="21399725"/>
              <a:ext cx="56500" cy="56525"/>
            </a:xfrm>
            <a:custGeom>
              <a:rect b="b" l="l" r="r" t="t"/>
              <a:pathLst>
                <a:path extrusionOk="0" h="2261" w="2260">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4"/>
            <p:cNvSpPr/>
            <p:nvPr/>
          </p:nvSpPr>
          <p:spPr>
            <a:xfrm>
              <a:off x="14366725" y="213997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2" y="1758"/>
                    <a:pt x="2282" y="1131"/>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4"/>
            <p:cNvSpPr/>
            <p:nvPr/>
          </p:nvSpPr>
          <p:spPr>
            <a:xfrm>
              <a:off x="13848875" y="21399725"/>
              <a:ext cx="57050" cy="56525"/>
            </a:xfrm>
            <a:custGeom>
              <a:rect b="b" l="l" r="r" t="t"/>
              <a:pathLst>
                <a:path extrusionOk="0" h="2261" w="2282">
                  <a:moveTo>
                    <a:pt x="1151" y="1"/>
                  </a:moveTo>
                  <a:cubicBezTo>
                    <a:pt x="503" y="1"/>
                    <a:pt x="1" y="503"/>
                    <a:pt x="1" y="1131"/>
                  </a:cubicBezTo>
                  <a:cubicBezTo>
                    <a:pt x="1" y="1758"/>
                    <a:pt x="503"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4"/>
            <p:cNvSpPr/>
            <p:nvPr/>
          </p:nvSpPr>
          <p:spPr>
            <a:xfrm>
              <a:off x="13331025" y="21399725"/>
              <a:ext cx="57025" cy="56525"/>
            </a:xfrm>
            <a:custGeom>
              <a:rect b="b" l="l" r="r" t="t"/>
              <a:pathLst>
                <a:path extrusionOk="0" h="2261" w="2281">
                  <a:moveTo>
                    <a:pt x="1130" y="1"/>
                  </a:moveTo>
                  <a:cubicBezTo>
                    <a:pt x="502" y="1"/>
                    <a:pt x="0" y="503"/>
                    <a:pt x="0" y="1131"/>
                  </a:cubicBezTo>
                  <a:cubicBezTo>
                    <a:pt x="0" y="1758"/>
                    <a:pt x="502" y="2261"/>
                    <a:pt x="1130" y="2261"/>
                  </a:cubicBezTo>
                  <a:cubicBezTo>
                    <a:pt x="1758" y="2261"/>
                    <a:pt x="2281" y="1758"/>
                    <a:pt x="2281" y="1131"/>
                  </a:cubicBezTo>
                  <a:cubicBezTo>
                    <a:pt x="2281"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4"/>
            <p:cNvSpPr/>
            <p:nvPr/>
          </p:nvSpPr>
          <p:spPr>
            <a:xfrm>
              <a:off x="12812625" y="21399725"/>
              <a:ext cx="57050" cy="57050"/>
            </a:xfrm>
            <a:custGeom>
              <a:rect b="b" l="l" r="r" t="t"/>
              <a:pathLst>
                <a:path extrusionOk="0" h="2282" w="2282">
                  <a:moveTo>
                    <a:pt x="1152" y="1"/>
                  </a:moveTo>
                  <a:cubicBezTo>
                    <a:pt x="524" y="1"/>
                    <a:pt x="1" y="503"/>
                    <a:pt x="1" y="1131"/>
                  </a:cubicBezTo>
                  <a:cubicBezTo>
                    <a:pt x="1" y="1758"/>
                    <a:pt x="524" y="2282"/>
                    <a:pt x="1152" y="2282"/>
                  </a:cubicBezTo>
                  <a:cubicBezTo>
                    <a:pt x="1779" y="2282"/>
                    <a:pt x="2282" y="1758"/>
                    <a:pt x="2282" y="1131"/>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4"/>
            <p:cNvSpPr/>
            <p:nvPr/>
          </p:nvSpPr>
          <p:spPr>
            <a:xfrm>
              <a:off x="12294775" y="21399725"/>
              <a:ext cx="57050" cy="56525"/>
            </a:xfrm>
            <a:custGeom>
              <a:rect b="b" l="l" r="r" t="t"/>
              <a:pathLst>
                <a:path extrusionOk="0" h="2261" w="2282">
                  <a:moveTo>
                    <a:pt x="1130" y="1"/>
                  </a:moveTo>
                  <a:cubicBezTo>
                    <a:pt x="503" y="1"/>
                    <a:pt x="1" y="503"/>
                    <a:pt x="1" y="1131"/>
                  </a:cubicBezTo>
                  <a:cubicBezTo>
                    <a:pt x="1" y="1758"/>
                    <a:pt x="503" y="2261"/>
                    <a:pt x="1130" y="2261"/>
                  </a:cubicBezTo>
                  <a:cubicBezTo>
                    <a:pt x="1779" y="2261"/>
                    <a:pt x="2281" y="1758"/>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4"/>
            <p:cNvSpPr/>
            <p:nvPr/>
          </p:nvSpPr>
          <p:spPr>
            <a:xfrm>
              <a:off x="11776925" y="21399725"/>
              <a:ext cx="56500" cy="56525"/>
            </a:xfrm>
            <a:custGeom>
              <a:rect b="b" l="l" r="r" t="t"/>
              <a:pathLst>
                <a:path extrusionOk="0" h="2261" w="2260">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4"/>
            <p:cNvSpPr/>
            <p:nvPr/>
          </p:nvSpPr>
          <p:spPr>
            <a:xfrm>
              <a:off x="11258525" y="213997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1" y="1758"/>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4"/>
            <p:cNvSpPr/>
            <p:nvPr/>
          </p:nvSpPr>
          <p:spPr>
            <a:xfrm>
              <a:off x="10740675" y="21399725"/>
              <a:ext cx="57050" cy="56525"/>
            </a:xfrm>
            <a:custGeom>
              <a:rect b="b" l="l" r="r" t="t"/>
              <a:pathLst>
                <a:path extrusionOk="0" h="2261" w="2282">
                  <a:moveTo>
                    <a:pt x="1151" y="1"/>
                  </a:moveTo>
                  <a:cubicBezTo>
                    <a:pt x="503" y="1"/>
                    <a:pt x="0" y="503"/>
                    <a:pt x="0" y="1131"/>
                  </a:cubicBezTo>
                  <a:cubicBezTo>
                    <a:pt x="0" y="1758"/>
                    <a:pt x="503"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4"/>
            <p:cNvSpPr/>
            <p:nvPr/>
          </p:nvSpPr>
          <p:spPr>
            <a:xfrm>
              <a:off x="10222825" y="21399725"/>
              <a:ext cx="56500" cy="56525"/>
            </a:xfrm>
            <a:custGeom>
              <a:rect b="b" l="l" r="r" t="t"/>
              <a:pathLst>
                <a:path extrusionOk="0" h="2261" w="2260">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4"/>
            <p:cNvSpPr/>
            <p:nvPr/>
          </p:nvSpPr>
          <p:spPr>
            <a:xfrm>
              <a:off x="9704425" y="213997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1" y="1758"/>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4"/>
            <p:cNvSpPr/>
            <p:nvPr/>
          </p:nvSpPr>
          <p:spPr>
            <a:xfrm>
              <a:off x="9186575" y="21399725"/>
              <a:ext cx="57050" cy="56525"/>
            </a:xfrm>
            <a:custGeom>
              <a:rect b="b" l="l" r="r" t="t"/>
              <a:pathLst>
                <a:path extrusionOk="0" h="2261" w="2282">
                  <a:moveTo>
                    <a:pt x="1130" y="1"/>
                  </a:moveTo>
                  <a:cubicBezTo>
                    <a:pt x="503" y="1"/>
                    <a:pt x="0" y="503"/>
                    <a:pt x="0" y="1131"/>
                  </a:cubicBezTo>
                  <a:cubicBezTo>
                    <a:pt x="0" y="1758"/>
                    <a:pt x="503" y="2261"/>
                    <a:pt x="1130" y="2261"/>
                  </a:cubicBezTo>
                  <a:cubicBezTo>
                    <a:pt x="1779" y="2261"/>
                    <a:pt x="2281" y="1758"/>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4"/>
            <p:cNvSpPr/>
            <p:nvPr/>
          </p:nvSpPr>
          <p:spPr>
            <a:xfrm>
              <a:off x="8668725" y="21399725"/>
              <a:ext cx="57025" cy="57050"/>
            </a:xfrm>
            <a:custGeom>
              <a:rect b="b" l="l" r="r" t="t"/>
              <a:pathLst>
                <a:path extrusionOk="0" h="2282" w="2281">
                  <a:moveTo>
                    <a:pt x="1130" y="1"/>
                  </a:moveTo>
                  <a:cubicBezTo>
                    <a:pt x="502" y="1"/>
                    <a:pt x="0" y="503"/>
                    <a:pt x="0" y="1131"/>
                  </a:cubicBezTo>
                  <a:cubicBezTo>
                    <a:pt x="0" y="1758"/>
                    <a:pt x="502" y="2282"/>
                    <a:pt x="1130" y="2282"/>
                  </a:cubicBezTo>
                  <a:cubicBezTo>
                    <a:pt x="1758" y="2282"/>
                    <a:pt x="2281"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4"/>
            <p:cNvSpPr/>
            <p:nvPr/>
          </p:nvSpPr>
          <p:spPr>
            <a:xfrm>
              <a:off x="8150325" y="21399725"/>
              <a:ext cx="57050" cy="57050"/>
            </a:xfrm>
            <a:custGeom>
              <a:rect b="b" l="l" r="r" t="t"/>
              <a:pathLst>
                <a:path extrusionOk="0" h="2282" w="2282">
                  <a:moveTo>
                    <a:pt x="1152" y="1"/>
                  </a:moveTo>
                  <a:cubicBezTo>
                    <a:pt x="524" y="1"/>
                    <a:pt x="1" y="503"/>
                    <a:pt x="1" y="1131"/>
                  </a:cubicBezTo>
                  <a:cubicBezTo>
                    <a:pt x="1" y="1758"/>
                    <a:pt x="524" y="2282"/>
                    <a:pt x="1152" y="2282"/>
                  </a:cubicBezTo>
                  <a:cubicBezTo>
                    <a:pt x="1779" y="2282"/>
                    <a:pt x="2281" y="1758"/>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4"/>
            <p:cNvSpPr/>
            <p:nvPr/>
          </p:nvSpPr>
          <p:spPr>
            <a:xfrm>
              <a:off x="7632475" y="21399725"/>
              <a:ext cx="57025" cy="56525"/>
            </a:xfrm>
            <a:custGeom>
              <a:rect b="b" l="l" r="r" t="t"/>
              <a:pathLst>
                <a:path extrusionOk="0" h="2261" w="2281">
                  <a:moveTo>
                    <a:pt x="1130" y="1"/>
                  </a:moveTo>
                  <a:cubicBezTo>
                    <a:pt x="502" y="1"/>
                    <a:pt x="0" y="503"/>
                    <a:pt x="0" y="1131"/>
                  </a:cubicBezTo>
                  <a:cubicBezTo>
                    <a:pt x="0" y="1758"/>
                    <a:pt x="502" y="2261"/>
                    <a:pt x="1130" y="2261"/>
                  </a:cubicBezTo>
                  <a:cubicBezTo>
                    <a:pt x="1779" y="2261"/>
                    <a:pt x="2281" y="1758"/>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4"/>
            <p:cNvSpPr/>
            <p:nvPr/>
          </p:nvSpPr>
          <p:spPr>
            <a:xfrm>
              <a:off x="7114600" y="21399725"/>
              <a:ext cx="57050" cy="57050"/>
            </a:xfrm>
            <a:custGeom>
              <a:rect b="b" l="l" r="r" t="t"/>
              <a:pathLst>
                <a:path extrusionOk="0" h="2282" w="2282">
                  <a:moveTo>
                    <a:pt x="1131" y="1"/>
                  </a:moveTo>
                  <a:cubicBezTo>
                    <a:pt x="503" y="1"/>
                    <a:pt x="1" y="503"/>
                    <a:pt x="1" y="1131"/>
                  </a:cubicBezTo>
                  <a:cubicBezTo>
                    <a:pt x="1" y="1758"/>
                    <a:pt x="503" y="2282"/>
                    <a:pt x="1131" y="2282"/>
                  </a:cubicBezTo>
                  <a:cubicBezTo>
                    <a:pt x="1759" y="2282"/>
                    <a:pt x="2282" y="1758"/>
                    <a:pt x="2282" y="1131"/>
                  </a:cubicBezTo>
                  <a:cubicBezTo>
                    <a:pt x="2282" y="503"/>
                    <a:pt x="175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4"/>
            <p:cNvSpPr/>
            <p:nvPr/>
          </p:nvSpPr>
          <p:spPr>
            <a:xfrm>
              <a:off x="6596225" y="21399725"/>
              <a:ext cx="57050" cy="56525"/>
            </a:xfrm>
            <a:custGeom>
              <a:rect b="b" l="l" r="r" t="t"/>
              <a:pathLst>
                <a:path extrusionOk="0" h="2261" w="2282">
                  <a:moveTo>
                    <a:pt x="1151" y="1"/>
                  </a:moveTo>
                  <a:cubicBezTo>
                    <a:pt x="524" y="1"/>
                    <a:pt x="1" y="503"/>
                    <a:pt x="1" y="1131"/>
                  </a:cubicBezTo>
                  <a:cubicBezTo>
                    <a:pt x="1" y="1758"/>
                    <a:pt x="524"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4"/>
            <p:cNvSpPr/>
            <p:nvPr/>
          </p:nvSpPr>
          <p:spPr>
            <a:xfrm>
              <a:off x="6078375" y="21399725"/>
              <a:ext cx="57025" cy="56525"/>
            </a:xfrm>
            <a:custGeom>
              <a:rect b="b" l="l" r="r" t="t"/>
              <a:pathLst>
                <a:path extrusionOk="0" h="2261" w="2281">
                  <a:moveTo>
                    <a:pt x="1151" y="1"/>
                  </a:moveTo>
                  <a:cubicBezTo>
                    <a:pt x="502" y="1"/>
                    <a:pt x="0" y="503"/>
                    <a:pt x="0" y="1131"/>
                  </a:cubicBezTo>
                  <a:cubicBezTo>
                    <a:pt x="0" y="1758"/>
                    <a:pt x="502"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4"/>
            <p:cNvSpPr/>
            <p:nvPr/>
          </p:nvSpPr>
          <p:spPr>
            <a:xfrm>
              <a:off x="5560500" y="21399725"/>
              <a:ext cx="57050" cy="57050"/>
            </a:xfrm>
            <a:custGeom>
              <a:rect b="b" l="l" r="r" t="t"/>
              <a:pathLst>
                <a:path extrusionOk="0" h="2282" w="2282">
                  <a:moveTo>
                    <a:pt x="1131" y="1"/>
                  </a:moveTo>
                  <a:cubicBezTo>
                    <a:pt x="503" y="1"/>
                    <a:pt x="1" y="503"/>
                    <a:pt x="1" y="1131"/>
                  </a:cubicBezTo>
                  <a:cubicBezTo>
                    <a:pt x="1" y="1758"/>
                    <a:pt x="503" y="2282"/>
                    <a:pt x="1131" y="2282"/>
                  </a:cubicBezTo>
                  <a:cubicBezTo>
                    <a:pt x="1758" y="2282"/>
                    <a:pt x="2282" y="1758"/>
                    <a:pt x="2282" y="1131"/>
                  </a:cubicBezTo>
                  <a:cubicBezTo>
                    <a:pt x="2282" y="503"/>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4"/>
            <p:cNvSpPr/>
            <p:nvPr/>
          </p:nvSpPr>
          <p:spPr>
            <a:xfrm>
              <a:off x="5560500" y="28051350"/>
              <a:ext cx="57050" cy="57050"/>
            </a:xfrm>
            <a:custGeom>
              <a:rect b="b" l="l" r="r" t="t"/>
              <a:pathLst>
                <a:path extrusionOk="0" h="2282" w="2282">
                  <a:moveTo>
                    <a:pt x="1131" y="1"/>
                  </a:moveTo>
                  <a:cubicBezTo>
                    <a:pt x="503" y="1"/>
                    <a:pt x="1" y="503"/>
                    <a:pt x="1" y="1130"/>
                  </a:cubicBezTo>
                  <a:cubicBezTo>
                    <a:pt x="1" y="1758"/>
                    <a:pt x="503" y="2281"/>
                    <a:pt x="1131" y="2281"/>
                  </a:cubicBezTo>
                  <a:cubicBezTo>
                    <a:pt x="1758" y="2281"/>
                    <a:pt x="2282" y="1758"/>
                    <a:pt x="2282" y="1130"/>
                  </a:cubicBezTo>
                  <a:cubicBezTo>
                    <a:pt x="2282" y="503"/>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4"/>
            <p:cNvSpPr/>
            <p:nvPr/>
          </p:nvSpPr>
          <p:spPr>
            <a:xfrm>
              <a:off x="6078375" y="28051350"/>
              <a:ext cx="57025" cy="56525"/>
            </a:xfrm>
            <a:custGeom>
              <a:rect b="b" l="l" r="r" t="t"/>
              <a:pathLst>
                <a:path extrusionOk="0" h="2261" w="2281">
                  <a:moveTo>
                    <a:pt x="1151" y="1"/>
                  </a:moveTo>
                  <a:cubicBezTo>
                    <a:pt x="502" y="1"/>
                    <a:pt x="0" y="503"/>
                    <a:pt x="0" y="1130"/>
                  </a:cubicBezTo>
                  <a:cubicBezTo>
                    <a:pt x="0" y="1758"/>
                    <a:pt x="502"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4"/>
            <p:cNvSpPr/>
            <p:nvPr/>
          </p:nvSpPr>
          <p:spPr>
            <a:xfrm>
              <a:off x="6596225" y="28051350"/>
              <a:ext cx="57050" cy="56525"/>
            </a:xfrm>
            <a:custGeom>
              <a:rect b="b" l="l" r="r" t="t"/>
              <a:pathLst>
                <a:path extrusionOk="0" h="2261" w="2282">
                  <a:moveTo>
                    <a:pt x="1151" y="1"/>
                  </a:moveTo>
                  <a:cubicBezTo>
                    <a:pt x="524" y="1"/>
                    <a:pt x="1" y="503"/>
                    <a:pt x="1" y="1130"/>
                  </a:cubicBezTo>
                  <a:cubicBezTo>
                    <a:pt x="1" y="1758"/>
                    <a:pt x="524"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4"/>
            <p:cNvSpPr/>
            <p:nvPr/>
          </p:nvSpPr>
          <p:spPr>
            <a:xfrm>
              <a:off x="7114600" y="28051350"/>
              <a:ext cx="57050" cy="57050"/>
            </a:xfrm>
            <a:custGeom>
              <a:rect b="b" l="l" r="r" t="t"/>
              <a:pathLst>
                <a:path extrusionOk="0" h="2282" w="2282">
                  <a:moveTo>
                    <a:pt x="1131" y="1"/>
                  </a:moveTo>
                  <a:cubicBezTo>
                    <a:pt x="503" y="1"/>
                    <a:pt x="1" y="503"/>
                    <a:pt x="1" y="1130"/>
                  </a:cubicBezTo>
                  <a:cubicBezTo>
                    <a:pt x="1" y="1758"/>
                    <a:pt x="503" y="2281"/>
                    <a:pt x="1131" y="2281"/>
                  </a:cubicBezTo>
                  <a:cubicBezTo>
                    <a:pt x="1759" y="2281"/>
                    <a:pt x="2282" y="1758"/>
                    <a:pt x="2282" y="1130"/>
                  </a:cubicBezTo>
                  <a:cubicBezTo>
                    <a:pt x="2282" y="503"/>
                    <a:pt x="175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4"/>
            <p:cNvSpPr/>
            <p:nvPr/>
          </p:nvSpPr>
          <p:spPr>
            <a:xfrm>
              <a:off x="7632475" y="28051350"/>
              <a:ext cx="57025" cy="56525"/>
            </a:xfrm>
            <a:custGeom>
              <a:rect b="b" l="l" r="r" t="t"/>
              <a:pathLst>
                <a:path extrusionOk="0" h="2261" w="2281">
                  <a:moveTo>
                    <a:pt x="1130" y="1"/>
                  </a:moveTo>
                  <a:cubicBezTo>
                    <a:pt x="502" y="1"/>
                    <a:pt x="0" y="503"/>
                    <a:pt x="0" y="1130"/>
                  </a:cubicBezTo>
                  <a:cubicBezTo>
                    <a:pt x="0" y="1758"/>
                    <a:pt x="502" y="2260"/>
                    <a:pt x="1130" y="2260"/>
                  </a:cubicBezTo>
                  <a:cubicBezTo>
                    <a:pt x="1779" y="2260"/>
                    <a:pt x="2281" y="1758"/>
                    <a:pt x="2281" y="1130"/>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4"/>
            <p:cNvSpPr/>
            <p:nvPr/>
          </p:nvSpPr>
          <p:spPr>
            <a:xfrm>
              <a:off x="8150325" y="280513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1" y="1758"/>
                    <a:pt x="2281" y="1130"/>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4"/>
            <p:cNvSpPr/>
            <p:nvPr/>
          </p:nvSpPr>
          <p:spPr>
            <a:xfrm>
              <a:off x="8668725" y="28051350"/>
              <a:ext cx="57025" cy="57050"/>
            </a:xfrm>
            <a:custGeom>
              <a:rect b="b" l="l" r="r" t="t"/>
              <a:pathLst>
                <a:path extrusionOk="0" h="2282" w="2281">
                  <a:moveTo>
                    <a:pt x="1130" y="1"/>
                  </a:moveTo>
                  <a:cubicBezTo>
                    <a:pt x="502" y="1"/>
                    <a:pt x="0" y="503"/>
                    <a:pt x="0" y="1130"/>
                  </a:cubicBezTo>
                  <a:cubicBezTo>
                    <a:pt x="0" y="1758"/>
                    <a:pt x="502" y="2281"/>
                    <a:pt x="1130" y="2281"/>
                  </a:cubicBezTo>
                  <a:cubicBezTo>
                    <a:pt x="1758" y="2281"/>
                    <a:pt x="2281"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4"/>
            <p:cNvSpPr/>
            <p:nvPr/>
          </p:nvSpPr>
          <p:spPr>
            <a:xfrm>
              <a:off x="9186575" y="28051350"/>
              <a:ext cx="57050" cy="56525"/>
            </a:xfrm>
            <a:custGeom>
              <a:rect b="b" l="l" r="r" t="t"/>
              <a:pathLst>
                <a:path extrusionOk="0" h="2261" w="2282">
                  <a:moveTo>
                    <a:pt x="1130" y="1"/>
                  </a:moveTo>
                  <a:cubicBezTo>
                    <a:pt x="503" y="1"/>
                    <a:pt x="0" y="503"/>
                    <a:pt x="0" y="1130"/>
                  </a:cubicBezTo>
                  <a:cubicBezTo>
                    <a:pt x="0" y="1758"/>
                    <a:pt x="503" y="2260"/>
                    <a:pt x="1130" y="2260"/>
                  </a:cubicBezTo>
                  <a:cubicBezTo>
                    <a:pt x="1779" y="2260"/>
                    <a:pt x="2281" y="1758"/>
                    <a:pt x="2281" y="1130"/>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4"/>
            <p:cNvSpPr/>
            <p:nvPr/>
          </p:nvSpPr>
          <p:spPr>
            <a:xfrm>
              <a:off x="9704425" y="280513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1" y="1758"/>
                    <a:pt x="2281" y="1130"/>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4"/>
            <p:cNvSpPr/>
            <p:nvPr/>
          </p:nvSpPr>
          <p:spPr>
            <a:xfrm>
              <a:off x="10222825" y="28051350"/>
              <a:ext cx="56500" cy="56525"/>
            </a:xfrm>
            <a:custGeom>
              <a:rect b="b" l="l" r="r" t="t"/>
              <a:pathLst>
                <a:path extrusionOk="0" h="2261" w="2260">
                  <a:moveTo>
                    <a:pt x="1130" y="1"/>
                  </a:moveTo>
                  <a:cubicBezTo>
                    <a:pt x="502" y="1"/>
                    <a:pt x="0" y="503"/>
                    <a:pt x="0" y="1130"/>
                  </a:cubicBezTo>
                  <a:cubicBezTo>
                    <a:pt x="0" y="1758"/>
                    <a:pt x="502"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4"/>
            <p:cNvSpPr/>
            <p:nvPr/>
          </p:nvSpPr>
          <p:spPr>
            <a:xfrm>
              <a:off x="10740675" y="28051350"/>
              <a:ext cx="57050" cy="56525"/>
            </a:xfrm>
            <a:custGeom>
              <a:rect b="b" l="l" r="r" t="t"/>
              <a:pathLst>
                <a:path extrusionOk="0" h="2261" w="2282">
                  <a:moveTo>
                    <a:pt x="1151" y="1"/>
                  </a:moveTo>
                  <a:cubicBezTo>
                    <a:pt x="503" y="1"/>
                    <a:pt x="0" y="503"/>
                    <a:pt x="0" y="1130"/>
                  </a:cubicBezTo>
                  <a:cubicBezTo>
                    <a:pt x="0" y="1758"/>
                    <a:pt x="503"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4"/>
            <p:cNvSpPr/>
            <p:nvPr/>
          </p:nvSpPr>
          <p:spPr>
            <a:xfrm>
              <a:off x="11258525" y="280513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1" y="1758"/>
                    <a:pt x="2281" y="1130"/>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4"/>
            <p:cNvSpPr/>
            <p:nvPr/>
          </p:nvSpPr>
          <p:spPr>
            <a:xfrm>
              <a:off x="11776925" y="28051350"/>
              <a:ext cx="56500" cy="56525"/>
            </a:xfrm>
            <a:custGeom>
              <a:rect b="b" l="l" r="r" t="t"/>
              <a:pathLst>
                <a:path extrusionOk="0" h="2261" w="2260">
                  <a:moveTo>
                    <a:pt x="1130" y="1"/>
                  </a:moveTo>
                  <a:cubicBezTo>
                    <a:pt x="502" y="1"/>
                    <a:pt x="0" y="503"/>
                    <a:pt x="0" y="1130"/>
                  </a:cubicBezTo>
                  <a:cubicBezTo>
                    <a:pt x="0" y="1758"/>
                    <a:pt x="502"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4"/>
            <p:cNvSpPr/>
            <p:nvPr/>
          </p:nvSpPr>
          <p:spPr>
            <a:xfrm>
              <a:off x="12294775" y="28051350"/>
              <a:ext cx="57050" cy="56525"/>
            </a:xfrm>
            <a:custGeom>
              <a:rect b="b" l="l" r="r" t="t"/>
              <a:pathLst>
                <a:path extrusionOk="0" h="2261" w="2282">
                  <a:moveTo>
                    <a:pt x="1130" y="1"/>
                  </a:moveTo>
                  <a:cubicBezTo>
                    <a:pt x="503" y="1"/>
                    <a:pt x="1" y="503"/>
                    <a:pt x="1" y="1130"/>
                  </a:cubicBezTo>
                  <a:cubicBezTo>
                    <a:pt x="1" y="1758"/>
                    <a:pt x="503" y="2260"/>
                    <a:pt x="1130" y="2260"/>
                  </a:cubicBezTo>
                  <a:cubicBezTo>
                    <a:pt x="1779" y="2260"/>
                    <a:pt x="2281" y="1758"/>
                    <a:pt x="2281" y="1130"/>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4"/>
            <p:cNvSpPr/>
            <p:nvPr/>
          </p:nvSpPr>
          <p:spPr>
            <a:xfrm>
              <a:off x="12812625" y="280513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2" y="1758"/>
                    <a:pt x="2282" y="1130"/>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4"/>
            <p:cNvSpPr/>
            <p:nvPr/>
          </p:nvSpPr>
          <p:spPr>
            <a:xfrm>
              <a:off x="13331025" y="28051350"/>
              <a:ext cx="57025" cy="56525"/>
            </a:xfrm>
            <a:custGeom>
              <a:rect b="b" l="l" r="r" t="t"/>
              <a:pathLst>
                <a:path extrusionOk="0" h="2261" w="2281">
                  <a:moveTo>
                    <a:pt x="1130" y="1"/>
                  </a:moveTo>
                  <a:cubicBezTo>
                    <a:pt x="502" y="1"/>
                    <a:pt x="0" y="503"/>
                    <a:pt x="0" y="1130"/>
                  </a:cubicBezTo>
                  <a:cubicBezTo>
                    <a:pt x="0" y="1758"/>
                    <a:pt x="502" y="2260"/>
                    <a:pt x="1130" y="2260"/>
                  </a:cubicBezTo>
                  <a:cubicBezTo>
                    <a:pt x="1758" y="2260"/>
                    <a:pt x="2281" y="1758"/>
                    <a:pt x="2281" y="1130"/>
                  </a:cubicBezTo>
                  <a:cubicBezTo>
                    <a:pt x="2281"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4"/>
            <p:cNvSpPr/>
            <p:nvPr/>
          </p:nvSpPr>
          <p:spPr>
            <a:xfrm>
              <a:off x="13848875" y="28051350"/>
              <a:ext cx="57050" cy="56525"/>
            </a:xfrm>
            <a:custGeom>
              <a:rect b="b" l="l" r="r" t="t"/>
              <a:pathLst>
                <a:path extrusionOk="0" h="2261" w="2282">
                  <a:moveTo>
                    <a:pt x="1151" y="1"/>
                  </a:moveTo>
                  <a:cubicBezTo>
                    <a:pt x="503" y="1"/>
                    <a:pt x="1" y="503"/>
                    <a:pt x="1" y="1130"/>
                  </a:cubicBezTo>
                  <a:cubicBezTo>
                    <a:pt x="1" y="1758"/>
                    <a:pt x="503"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4"/>
            <p:cNvSpPr/>
            <p:nvPr/>
          </p:nvSpPr>
          <p:spPr>
            <a:xfrm>
              <a:off x="14366725" y="280513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2" y="1758"/>
                    <a:pt x="2282" y="1130"/>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4"/>
            <p:cNvSpPr/>
            <p:nvPr/>
          </p:nvSpPr>
          <p:spPr>
            <a:xfrm>
              <a:off x="14885125" y="28051350"/>
              <a:ext cx="56500" cy="56525"/>
            </a:xfrm>
            <a:custGeom>
              <a:rect b="b" l="l" r="r" t="t"/>
              <a:pathLst>
                <a:path extrusionOk="0" h="2261" w="2260">
                  <a:moveTo>
                    <a:pt x="1130" y="1"/>
                  </a:moveTo>
                  <a:cubicBezTo>
                    <a:pt x="502" y="1"/>
                    <a:pt x="0" y="503"/>
                    <a:pt x="0" y="1130"/>
                  </a:cubicBezTo>
                  <a:cubicBezTo>
                    <a:pt x="0" y="1758"/>
                    <a:pt x="502"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4"/>
            <p:cNvSpPr/>
            <p:nvPr/>
          </p:nvSpPr>
          <p:spPr>
            <a:xfrm>
              <a:off x="15402975" y="28051350"/>
              <a:ext cx="57050" cy="56525"/>
            </a:xfrm>
            <a:custGeom>
              <a:rect b="b" l="l" r="r" t="t"/>
              <a:pathLst>
                <a:path extrusionOk="0" h="2261" w="2282">
                  <a:moveTo>
                    <a:pt x="1131" y="1"/>
                  </a:moveTo>
                  <a:cubicBezTo>
                    <a:pt x="503" y="1"/>
                    <a:pt x="1" y="503"/>
                    <a:pt x="1" y="1130"/>
                  </a:cubicBezTo>
                  <a:cubicBezTo>
                    <a:pt x="1" y="1758"/>
                    <a:pt x="503" y="2260"/>
                    <a:pt x="1131" y="2260"/>
                  </a:cubicBezTo>
                  <a:cubicBezTo>
                    <a:pt x="1779" y="2260"/>
                    <a:pt x="2281" y="1758"/>
                    <a:pt x="2281" y="1130"/>
                  </a:cubicBezTo>
                  <a:cubicBezTo>
                    <a:pt x="2281" y="503"/>
                    <a:pt x="177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4"/>
            <p:cNvSpPr/>
            <p:nvPr/>
          </p:nvSpPr>
          <p:spPr>
            <a:xfrm>
              <a:off x="15920850" y="28051350"/>
              <a:ext cx="57025" cy="56525"/>
            </a:xfrm>
            <a:custGeom>
              <a:rect b="b" l="l" r="r" t="t"/>
              <a:pathLst>
                <a:path extrusionOk="0" h="2261" w="2281">
                  <a:moveTo>
                    <a:pt x="1151" y="1"/>
                  </a:moveTo>
                  <a:cubicBezTo>
                    <a:pt x="523" y="1"/>
                    <a:pt x="0" y="503"/>
                    <a:pt x="0" y="1130"/>
                  </a:cubicBezTo>
                  <a:cubicBezTo>
                    <a:pt x="0" y="1758"/>
                    <a:pt x="523"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4"/>
            <p:cNvSpPr/>
            <p:nvPr/>
          </p:nvSpPr>
          <p:spPr>
            <a:xfrm>
              <a:off x="16439225" y="28051350"/>
              <a:ext cx="56525" cy="56525"/>
            </a:xfrm>
            <a:custGeom>
              <a:rect b="b" l="l" r="r" t="t"/>
              <a:pathLst>
                <a:path extrusionOk="0" h="2261" w="2261">
                  <a:moveTo>
                    <a:pt x="1130" y="1"/>
                  </a:moveTo>
                  <a:cubicBezTo>
                    <a:pt x="502" y="1"/>
                    <a:pt x="0" y="503"/>
                    <a:pt x="0" y="1130"/>
                  </a:cubicBezTo>
                  <a:cubicBezTo>
                    <a:pt x="0" y="1758"/>
                    <a:pt x="502"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4"/>
            <p:cNvSpPr/>
            <p:nvPr/>
          </p:nvSpPr>
          <p:spPr>
            <a:xfrm>
              <a:off x="16957075" y="28051350"/>
              <a:ext cx="57050" cy="57050"/>
            </a:xfrm>
            <a:custGeom>
              <a:rect b="b" l="l" r="r" t="t"/>
              <a:pathLst>
                <a:path extrusionOk="0" h="2282" w="2282">
                  <a:moveTo>
                    <a:pt x="1131" y="1"/>
                  </a:moveTo>
                  <a:cubicBezTo>
                    <a:pt x="503" y="1"/>
                    <a:pt x="1" y="503"/>
                    <a:pt x="1" y="1130"/>
                  </a:cubicBezTo>
                  <a:cubicBezTo>
                    <a:pt x="1" y="1758"/>
                    <a:pt x="503" y="2281"/>
                    <a:pt x="1131" y="2281"/>
                  </a:cubicBezTo>
                  <a:cubicBezTo>
                    <a:pt x="1779" y="2281"/>
                    <a:pt x="2281" y="1758"/>
                    <a:pt x="2281" y="1130"/>
                  </a:cubicBezTo>
                  <a:cubicBezTo>
                    <a:pt x="2281" y="503"/>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4"/>
            <p:cNvSpPr/>
            <p:nvPr/>
          </p:nvSpPr>
          <p:spPr>
            <a:xfrm>
              <a:off x="16439225" y="28051350"/>
              <a:ext cx="56525" cy="56525"/>
            </a:xfrm>
            <a:custGeom>
              <a:rect b="b" l="l" r="r" t="t"/>
              <a:pathLst>
                <a:path extrusionOk="0" h="2261" w="2261">
                  <a:moveTo>
                    <a:pt x="1130" y="1"/>
                  </a:moveTo>
                  <a:cubicBezTo>
                    <a:pt x="502" y="1"/>
                    <a:pt x="0" y="503"/>
                    <a:pt x="0" y="1130"/>
                  </a:cubicBezTo>
                  <a:cubicBezTo>
                    <a:pt x="0" y="1758"/>
                    <a:pt x="502"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4"/>
            <p:cNvSpPr/>
            <p:nvPr/>
          </p:nvSpPr>
          <p:spPr>
            <a:xfrm>
              <a:off x="15920850" y="28051350"/>
              <a:ext cx="57025" cy="56525"/>
            </a:xfrm>
            <a:custGeom>
              <a:rect b="b" l="l" r="r" t="t"/>
              <a:pathLst>
                <a:path extrusionOk="0" h="2261" w="2281">
                  <a:moveTo>
                    <a:pt x="1151" y="1"/>
                  </a:moveTo>
                  <a:cubicBezTo>
                    <a:pt x="523" y="1"/>
                    <a:pt x="0" y="503"/>
                    <a:pt x="0" y="1130"/>
                  </a:cubicBezTo>
                  <a:cubicBezTo>
                    <a:pt x="0" y="1758"/>
                    <a:pt x="523"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4"/>
            <p:cNvSpPr/>
            <p:nvPr/>
          </p:nvSpPr>
          <p:spPr>
            <a:xfrm>
              <a:off x="15402975" y="28051350"/>
              <a:ext cx="57050" cy="57050"/>
            </a:xfrm>
            <a:custGeom>
              <a:rect b="b" l="l" r="r" t="t"/>
              <a:pathLst>
                <a:path extrusionOk="0" h="2282" w="2282">
                  <a:moveTo>
                    <a:pt x="1151" y="1"/>
                  </a:moveTo>
                  <a:cubicBezTo>
                    <a:pt x="524" y="1"/>
                    <a:pt x="1" y="503"/>
                    <a:pt x="1" y="1130"/>
                  </a:cubicBezTo>
                  <a:cubicBezTo>
                    <a:pt x="1" y="1758"/>
                    <a:pt x="524" y="2281"/>
                    <a:pt x="1151" y="2281"/>
                  </a:cubicBezTo>
                  <a:cubicBezTo>
                    <a:pt x="1779" y="2281"/>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4"/>
            <p:cNvSpPr/>
            <p:nvPr/>
          </p:nvSpPr>
          <p:spPr>
            <a:xfrm>
              <a:off x="14885125" y="28051350"/>
              <a:ext cx="56500" cy="56525"/>
            </a:xfrm>
            <a:custGeom>
              <a:rect b="b" l="l" r="r" t="t"/>
              <a:pathLst>
                <a:path extrusionOk="0" h="2261" w="2260">
                  <a:moveTo>
                    <a:pt x="1130" y="1"/>
                  </a:moveTo>
                  <a:cubicBezTo>
                    <a:pt x="502" y="1"/>
                    <a:pt x="0" y="503"/>
                    <a:pt x="0" y="1130"/>
                  </a:cubicBezTo>
                  <a:cubicBezTo>
                    <a:pt x="0" y="1758"/>
                    <a:pt x="502"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4"/>
            <p:cNvSpPr/>
            <p:nvPr/>
          </p:nvSpPr>
          <p:spPr>
            <a:xfrm>
              <a:off x="14366725" y="280513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2" y="1758"/>
                    <a:pt x="2282" y="1130"/>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4"/>
            <p:cNvSpPr/>
            <p:nvPr/>
          </p:nvSpPr>
          <p:spPr>
            <a:xfrm>
              <a:off x="13848875" y="28051350"/>
              <a:ext cx="57050" cy="56525"/>
            </a:xfrm>
            <a:custGeom>
              <a:rect b="b" l="l" r="r" t="t"/>
              <a:pathLst>
                <a:path extrusionOk="0" h="2261" w="2282">
                  <a:moveTo>
                    <a:pt x="1151" y="1"/>
                  </a:moveTo>
                  <a:cubicBezTo>
                    <a:pt x="503" y="1"/>
                    <a:pt x="1" y="503"/>
                    <a:pt x="1" y="1130"/>
                  </a:cubicBezTo>
                  <a:cubicBezTo>
                    <a:pt x="1" y="1758"/>
                    <a:pt x="503"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4"/>
            <p:cNvSpPr/>
            <p:nvPr/>
          </p:nvSpPr>
          <p:spPr>
            <a:xfrm>
              <a:off x="13331025" y="28051350"/>
              <a:ext cx="57025" cy="56525"/>
            </a:xfrm>
            <a:custGeom>
              <a:rect b="b" l="l" r="r" t="t"/>
              <a:pathLst>
                <a:path extrusionOk="0" h="2261" w="2281">
                  <a:moveTo>
                    <a:pt x="1130" y="1"/>
                  </a:moveTo>
                  <a:cubicBezTo>
                    <a:pt x="502" y="1"/>
                    <a:pt x="0" y="503"/>
                    <a:pt x="0" y="1130"/>
                  </a:cubicBezTo>
                  <a:cubicBezTo>
                    <a:pt x="0" y="1758"/>
                    <a:pt x="502" y="2260"/>
                    <a:pt x="1130" y="2260"/>
                  </a:cubicBezTo>
                  <a:cubicBezTo>
                    <a:pt x="1758" y="2260"/>
                    <a:pt x="2281" y="1758"/>
                    <a:pt x="2281" y="1130"/>
                  </a:cubicBezTo>
                  <a:cubicBezTo>
                    <a:pt x="2281"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4"/>
            <p:cNvSpPr/>
            <p:nvPr/>
          </p:nvSpPr>
          <p:spPr>
            <a:xfrm>
              <a:off x="12812625" y="28051350"/>
              <a:ext cx="57050" cy="57050"/>
            </a:xfrm>
            <a:custGeom>
              <a:rect b="b" l="l" r="r" t="t"/>
              <a:pathLst>
                <a:path extrusionOk="0" h="2282" w="2282">
                  <a:moveTo>
                    <a:pt x="1152" y="1"/>
                  </a:moveTo>
                  <a:cubicBezTo>
                    <a:pt x="524" y="1"/>
                    <a:pt x="1" y="503"/>
                    <a:pt x="1" y="1130"/>
                  </a:cubicBezTo>
                  <a:cubicBezTo>
                    <a:pt x="1" y="1758"/>
                    <a:pt x="524" y="2281"/>
                    <a:pt x="1152" y="2281"/>
                  </a:cubicBezTo>
                  <a:cubicBezTo>
                    <a:pt x="1779" y="2281"/>
                    <a:pt x="2282" y="1758"/>
                    <a:pt x="2282" y="1130"/>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4"/>
            <p:cNvSpPr/>
            <p:nvPr/>
          </p:nvSpPr>
          <p:spPr>
            <a:xfrm>
              <a:off x="12294775" y="28051350"/>
              <a:ext cx="57050" cy="56525"/>
            </a:xfrm>
            <a:custGeom>
              <a:rect b="b" l="l" r="r" t="t"/>
              <a:pathLst>
                <a:path extrusionOk="0" h="2261" w="2282">
                  <a:moveTo>
                    <a:pt x="1130" y="1"/>
                  </a:moveTo>
                  <a:cubicBezTo>
                    <a:pt x="503" y="1"/>
                    <a:pt x="1" y="503"/>
                    <a:pt x="1" y="1130"/>
                  </a:cubicBezTo>
                  <a:cubicBezTo>
                    <a:pt x="1" y="1758"/>
                    <a:pt x="503" y="2260"/>
                    <a:pt x="1130" y="2260"/>
                  </a:cubicBezTo>
                  <a:cubicBezTo>
                    <a:pt x="1779" y="2260"/>
                    <a:pt x="2281" y="1758"/>
                    <a:pt x="2281" y="1130"/>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4"/>
            <p:cNvSpPr/>
            <p:nvPr/>
          </p:nvSpPr>
          <p:spPr>
            <a:xfrm>
              <a:off x="11776925" y="28051350"/>
              <a:ext cx="56500" cy="56525"/>
            </a:xfrm>
            <a:custGeom>
              <a:rect b="b" l="l" r="r" t="t"/>
              <a:pathLst>
                <a:path extrusionOk="0" h="2261" w="2260">
                  <a:moveTo>
                    <a:pt x="1130" y="1"/>
                  </a:moveTo>
                  <a:cubicBezTo>
                    <a:pt x="502" y="1"/>
                    <a:pt x="0" y="503"/>
                    <a:pt x="0" y="1130"/>
                  </a:cubicBezTo>
                  <a:cubicBezTo>
                    <a:pt x="0" y="1758"/>
                    <a:pt x="502"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4"/>
            <p:cNvSpPr/>
            <p:nvPr/>
          </p:nvSpPr>
          <p:spPr>
            <a:xfrm>
              <a:off x="11258525" y="280513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1" y="1758"/>
                    <a:pt x="2281" y="1130"/>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4"/>
            <p:cNvSpPr/>
            <p:nvPr/>
          </p:nvSpPr>
          <p:spPr>
            <a:xfrm>
              <a:off x="10740675" y="28051350"/>
              <a:ext cx="57050" cy="56525"/>
            </a:xfrm>
            <a:custGeom>
              <a:rect b="b" l="l" r="r" t="t"/>
              <a:pathLst>
                <a:path extrusionOk="0" h="2261" w="2282">
                  <a:moveTo>
                    <a:pt x="1151" y="1"/>
                  </a:moveTo>
                  <a:cubicBezTo>
                    <a:pt x="503" y="1"/>
                    <a:pt x="0" y="503"/>
                    <a:pt x="0" y="1130"/>
                  </a:cubicBezTo>
                  <a:cubicBezTo>
                    <a:pt x="0" y="1758"/>
                    <a:pt x="503"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4"/>
            <p:cNvSpPr/>
            <p:nvPr/>
          </p:nvSpPr>
          <p:spPr>
            <a:xfrm>
              <a:off x="10222825" y="28051350"/>
              <a:ext cx="56500" cy="56525"/>
            </a:xfrm>
            <a:custGeom>
              <a:rect b="b" l="l" r="r" t="t"/>
              <a:pathLst>
                <a:path extrusionOk="0" h="2261" w="2260">
                  <a:moveTo>
                    <a:pt x="1130" y="1"/>
                  </a:moveTo>
                  <a:cubicBezTo>
                    <a:pt x="502" y="1"/>
                    <a:pt x="0" y="503"/>
                    <a:pt x="0" y="1130"/>
                  </a:cubicBezTo>
                  <a:cubicBezTo>
                    <a:pt x="0" y="1758"/>
                    <a:pt x="502"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4"/>
            <p:cNvSpPr/>
            <p:nvPr/>
          </p:nvSpPr>
          <p:spPr>
            <a:xfrm>
              <a:off x="9704425" y="280513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1" y="1758"/>
                    <a:pt x="2281" y="1130"/>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4"/>
            <p:cNvSpPr/>
            <p:nvPr/>
          </p:nvSpPr>
          <p:spPr>
            <a:xfrm>
              <a:off x="9186575" y="28051350"/>
              <a:ext cx="57050" cy="56525"/>
            </a:xfrm>
            <a:custGeom>
              <a:rect b="b" l="l" r="r" t="t"/>
              <a:pathLst>
                <a:path extrusionOk="0" h="2261" w="2282">
                  <a:moveTo>
                    <a:pt x="1130" y="1"/>
                  </a:moveTo>
                  <a:cubicBezTo>
                    <a:pt x="503" y="1"/>
                    <a:pt x="0" y="503"/>
                    <a:pt x="0" y="1130"/>
                  </a:cubicBezTo>
                  <a:cubicBezTo>
                    <a:pt x="0" y="1758"/>
                    <a:pt x="503" y="2260"/>
                    <a:pt x="1130" y="2260"/>
                  </a:cubicBezTo>
                  <a:cubicBezTo>
                    <a:pt x="1779" y="2260"/>
                    <a:pt x="2281" y="1758"/>
                    <a:pt x="2281" y="1130"/>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4"/>
            <p:cNvSpPr/>
            <p:nvPr/>
          </p:nvSpPr>
          <p:spPr>
            <a:xfrm>
              <a:off x="8668725" y="28051350"/>
              <a:ext cx="56500" cy="57050"/>
            </a:xfrm>
            <a:custGeom>
              <a:rect b="b" l="l" r="r" t="t"/>
              <a:pathLst>
                <a:path extrusionOk="0" h="2282" w="2260">
                  <a:moveTo>
                    <a:pt x="1130" y="1"/>
                  </a:moveTo>
                  <a:cubicBezTo>
                    <a:pt x="502" y="1"/>
                    <a:pt x="0" y="503"/>
                    <a:pt x="0" y="1130"/>
                  </a:cubicBezTo>
                  <a:cubicBezTo>
                    <a:pt x="0" y="1758"/>
                    <a:pt x="502" y="2281"/>
                    <a:pt x="1130" y="2281"/>
                  </a:cubicBezTo>
                  <a:cubicBezTo>
                    <a:pt x="1758" y="2281"/>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4"/>
            <p:cNvSpPr/>
            <p:nvPr/>
          </p:nvSpPr>
          <p:spPr>
            <a:xfrm>
              <a:off x="8150325" y="28051350"/>
              <a:ext cx="57050" cy="57050"/>
            </a:xfrm>
            <a:custGeom>
              <a:rect b="b" l="l" r="r" t="t"/>
              <a:pathLst>
                <a:path extrusionOk="0" h="2282" w="2282">
                  <a:moveTo>
                    <a:pt x="1152" y="1"/>
                  </a:moveTo>
                  <a:cubicBezTo>
                    <a:pt x="524" y="1"/>
                    <a:pt x="1" y="503"/>
                    <a:pt x="1" y="1130"/>
                  </a:cubicBezTo>
                  <a:cubicBezTo>
                    <a:pt x="1" y="1758"/>
                    <a:pt x="524" y="2281"/>
                    <a:pt x="1152" y="2281"/>
                  </a:cubicBezTo>
                  <a:cubicBezTo>
                    <a:pt x="1779" y="2281"/>
                    <a:pt x="2281" y="1758"/>
                    <a:pt x="2281" y="1130"/>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4"/>
            <p:cNvSpPr/>
            <p:nvPr/>
          </p:nvSpPr>
          <p:spPr>
            <a:xfrm>
              <a:off x="7632475" y="28051350"/>
              <a:ext cx="57025" cy="56525"/>
            </a:xfrm>
            <a:custGeom>
              <a:rect b="b" l="l" r="r" t="t"/>
              <a:pathLst>
                <a:path extrusionOk="0" h="2261" w="2281">
                  <a:moveTo>
                    <a:pt x="1130" y="1"/>
                  </a:moveTo>
                  <a:cubicBezTo>
                    <a:pt x="502" y="1"/>
                    <a:pt x="0" y="503"/>
                    <a:pt x="0" y="1130"/>
                  </a:cubicBezTo>
                  <a:cubicBezTo>
                    <a:pt x="0" y="1758"/>
                    <a:pt x="502" y="2260"/>
                    <a:pt x="1130" y="2260"/>
                  </a:cubicBezTo>
                  <a:cubicBezTo>
                    <a:pt x="1779" y="2260"/>
                    <a:pt x="2281" y="1758"/>
                    <a:pt x="2281" y="1130"/>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4"/>
            <p:cNvSpPr/>
            <p:nvPr/>
          </p:nvSpPr>
          <p:spPr>
            <a:xfrm>
              <a:off x="7114600" y="28051350"/>
              <a:ext cx="57050" cy="57050"/>
            </a:xfrm>
            <a:custGeom>
              <a:rect b="b" l="l" r="r" t="t"/>
              <a:pathLst>
                <a:path extrusionOk="0" h="2282" w="2282">
                  <a:moveTo>
                    <a:pt x="1131" y="1"/>
                  </a:moveTo>
                  <a:cubicBezTo>
                    <a:pt x="503" y="1"/>
                    <a:pt x="1" y="503"/>
                    <a:pt x="1" y="1130"/>
                  </a:cubicBezTo>
                  <a:cubicBezTo>
                    <a:pt x="1" y="1758"/>
                    <a:pt x="503" y="2281"/>
                    <a:pt x="1131" y="2281"/>
                  </a:cubicBezTo>
                  <a:cubicBezTo>
                    <a:pt x="1759" y="2281"/>
                    <a:pt x="2282" y="1758"/>
                    <a:pt x="2282" y="1130"/>
                  </a:cubicBezTo>
                  <a:cubicBezTo>
                    <a:pt x="2282" y="503"/>
                    <a:pt x="175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4"/>
            <p:cNvSpPr/>
            <p:nvPr/>
          </p:nvSpPr>
          <p:spPr>
            <a:xfrm>
              <a:off x="6596225" y="28051350"/>
              <a:ext cx="57050" cy="56525"/>
            </a:xfrm>
            <a:custGeom>
              <a:rect b="b" l="l" r="r" t="t"/>
              <a:pathLst>
                <a:path extrusionOk="0" h="2261" w="2282">
                  <a:moveTo>
                    <a:pt x="1151" y="1"/>
                  </a:moveTo>
                  <a:cubicBezTo>
                    <a:pt x="524" y="1"/>
                    <a:pt x="1" y="503"/>
                    <a:pt x="1" y="1130"/>
                  </a:cubicBezTo>
                  <a:cubicBezTo>
                    <a:pt x="1" y="1758"/>
                    <a:pt x="524"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4"/>
            <p:cNvSpPr/>
            <p:nvPr/>
          </p:nvSpPr>
          <p:spPr>
            <a:xfrm>
              <a:off x="6078375" y="28051350"/>
              <a:ext cx="57025" cy="56525"/>
            </a:xfrm>
            <a:custGeom>
              <a:rect b="b" l="l" r="r" t="t"/>
              <a:pathLst>
                <a:path extrusionOk="0" h="2261" w="2281">
                  <a:moveTo>
                    <a:pt x="1151" y="1"/>
                  </a:moveTo>
                  <a:cubicBezTo>
                    <a:pt x="502" y="1"/>
                    <a:pt x="0" y="503"/>
                    <a:pt x="0" y="1130"/>
                  </a:cubicBezTo>
                  <a:cubicBezTo>
                    <a:pt x="0" y="1758"/>
                    <a:pt x="502"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4"/>
            <p:cNvSpPr/>
            <p:nvPr/>
          </p:nvSpPr>
          <p:spPr>
            <a:xfrm>
              <a:off x="5560500" y="28051350"/>
              <a:ext cx="57050" cy="57050"/>
            </a:xfrm>
            <a:custGeom>
              <a:rect b="b" l="l" r="r" t="t"/>
              <a:pathLst>
                <a:path extrusionOk="0" h="2282" w="2282">
                  <a:moveTo>
                    <a:pt x="1131" y="1"/>
                  </a:moveTo>
                  <a:cubicBezTo>
                    <a:pt x="503" y="1"/>
                    <a:pt x="1" y="503"/>
                    <a:pt x="1" y="1130"/>
                  </a:cubicBezTo>
                  <a:cubicBezTo>
                    <a:pt x="1" y="1758"/>
                    <a:pt x="503" y="2281"/>
                    <a:pt x="1131" y="2281"/>
                  </a:cubicBezTo>
                  <a:cubicBezTo>
                    <a:pt x="1758" y="2281"/>
                    <a:pt x="2282" y="1758"/>
                    <a:pt x="2282" y="1130"/>
                  </a:cubicBezTo>
                  <a:cubicBezTo>
                    <a:pt x="2282" y="503"/>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4"/>
            <p:cNvSpPr/>
            <p:nvPr/>
          </p:nvSpPr>
          <p:spPr>
            <a:xfrm>
              <a:off x="5560500" y="27539775"/>
              <a:ext cx="57050" cy="56500"/>
            </a:xfrm>
            <a:custGeom>
              <a:rect b="b" l="l" r="r" t="t"/>
              <a:pathLst>
                <a:path extrusionOk="0" h="2260" w="2282">
                  <a:moveTo>
                    <a:pt x="1131" y="0"/>
                  </a:moveTo>
                  <a:cubicBezTo>
                    <a:pt x="503" y="0"/>
                    <a:pt x="1" y="502"/>
                    <a:pt x="1" y="1130"/>
                  </a:cubicBezTo>
                  <a:cubicBezTo>
                    <a:pt x="1" y="1758"/>
                    <a:pt x="503" y="2260"/>
                    <a:pt x="1131" y="2260"/>
                  </a:cubicBezTo>
                  <a:cubicBezTo>
                    <a:pt x="1758" y="2260"/>
                    <a:pt x="2282" y="1758"/>
                    <a:pt x="2282" y="1130"/>
                  </a:cubicBezTo>
                  <a:cubicBezTo>
                    <a:pt x="2282" y="502"/>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4"/>
            <p:cNvSpPr/>
            <p:nvPr/>
          </p:nvSpPr>
          <p:spPr>
            <a:xfrm>
              <a:off x="6078375" y="27539775"/>
              <a:ext cx="57025" cy="56500"/>
            </a:xfrm>
            <a:custGeom>
              <a:rect b="b" l="l" r="r" t="t"/>
              <a:pathLst>
                <a:path extrusionOk="0" h="2260" w="2281">
                  <a:moveTo>
                    <a:pt x="1151" y="0"/>
                  </a:moveTo>
                  <a:cubicBezTo>
                    <a:pt x="502" y="0"/>
                    <a:pt x="0" y="502"/>
                    <a:pt x="0" y="1130"/>
                  </a:cubicBezTo>
                  <a:cubicBezTo>
                    <a:pt x="0" y="1758"/>
                    <a:pt x="502" y="2260"/>
                    <a:pt x="1151" y="2260"/>
                  </a:cubicBezTo>
                  <a:cubicBezTo>
                    <a:pt x="1779" y="2260"/>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4"/>
            <p:cNvSpPr/>
            <p:nvPr/>
          </p:nvSpPr>
          <p:spPr>
            <a:xfrm>
              <a:off x="6596225" y="27539775"/>
              <a:ext cx="57050" cy="56500"/>
            </a:xfrm>
            <a:custGeom>
              <a:rect b="b" l="l" r="r" t="t"/>
              <a:pathLst>
                <a:path extrusionOk="0" h="2260" w="2282">
                  <a:moveTo>
                    <a:pt x="1151" y="0"/>
                  </a:moveTo>
                  <a:cubicBezTo>
                    <a:pt x="524" y="0"/>
                    <a:pt x="1" y="502"/>
                    <a:pt x="1" y="1130"/>
                  </a:cubicBezTo>
                  <a:cubicBezTo>
                    <a:pt x="1" y="1758"/>
                    <a:pt x="524" y="2260"/>
                    <a:pt x="1151" y="2260"/>
                  </a:cubicBezTo>
                  <a:cubicBezTo>
                    <a:pt x="1779" y="2260"/>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4"/>
            <p:cNvSpPr/>
            <p:nvPr/>
          </p:nvSpPr>
          <p:spPr>
            <a:xfrm>
              <a:off x="7114600" y="27539775"/>
              <a:ext cx="57050" cy="56500"/>
            </a:xfrm>
            <a:custGeom>
              <a:rect b="b" l="l" r="r" t="t"/>
              <a:pathLst>
                <a:path extrusionOk="0" h="2260" w="2282">
                  <a:moveTo>
                    <a:pt x="1131" y="0"/>
                  </a:moveTo>
                  <a:cubicBezTo>
                    <a:pt x="503" y="0"/>
                    <a:pt x="1" y="502"/>
                    <a:pt x="1" y="1130"/>
                  </a:cubicBezTo>
                  <a:cubicBezTo>
                    <a:pt x="1" y="1758"/>
                    <a:pt x="503" y="2260"/>
                    <a:pt x="1131" y="2260"/>
                  </a:cubicBezTo>
                  <a:cubicBezTo>
                    <a:pt x="1759" y="2260"/>
                    <a:pt x="2282" y="1758"/>
                    <a:pt x="2282" y="1130"/>
                  </a:cubicBezTo>
                  <a:cubicBezTo>
                    <a:pt x="2282" y="502"/>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4"/>
            <p:cNvSpPr/>
            <p:nvPr/>
          </p:nvSpPr>
          <p:spPr>
            <a:xfrm>
              <a:off x="7632475" y="27539775"/>
              <a:ext cx="57025" cy="56500"/>
            </a:xfrm>
            <a:custGeom>
              <a:rect b="b" l="l" r="r" t="t"/>
              <a:pathLst>
                <a:path extrusionOk="0" h="2260" w="2281">
                  <a:moveTo>
                    <a:pt x="1130" y="0"/>
                  </a:moveTo>
                  <a:cubicBezTo>
                    <a:pt x="502" y="0"/>
                    <a:pt x="0" y="502"/>
                    <a:pt x="0" y="1130"/>
                  </a:cubicBezTo>
                  <a:cubicBezTo>
                    <a:pt x="0" y="1758"/>
                    <a:pt x="502" y="2260"/>
                    <a:pt x="1130" y="2260"/>
                  </a:cubicBezTo>
                  <a:cubicBezTo>
                    <a:pt x="1779" y="2260"/>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4"/>
            <p:cNvSpPr/>
            <p:nvPr/>
          </p:nvSpPr>
          <p:spPr>
            <a:xfrm>
              <a:off x="8150325" y="27539775"/>
              <a:ext cx="57050" cy="56500"/>
            </a:xfrm>
            <a:custGeom>
              <a:rect b="b" l="l" r="r" t="t"/>
              <a:pathLst>
                <a:path extrusionOk="0" h="2260" w="2282">
                  <a:moveTo>
                    <a:pt x="1152" y="0"/>
                  </a:moveTo>
                  <a:cubicBezTo>
                    <a:pt x="524" y="0"/>
                    <a:pt x="1" y="502"/>
                    <a:pt x="1" y="1130"/>
                  </a:cubicBezTo>
                  <a:cubicBezTo>
                    <a:pt x="1" y="1758"/>
                    <a:pt x="524" y="2260"/>
                    <a:pt x="1152" y="2260"/>
                  </a:cubicBezTo>
                  <a:cubicBezTo>
                    <a:pt x="1779" y="2260"/>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4"/>
            <p:cNvSpPr/>
            <p:nvPr/>
          </p:nvSpPr>
          <p:spPr>
            <a:xfrm>
              <a:off x="8668725" y="27539775"/>
              <a:ext cx="57025" cy="56500"/>
            </a:xfrm>
            <a:custGeom>
              <a:rect b="b" l="l" r="r" t="t"/>
              <a:pathLst>
                <a:path extrusionOk="0" h="2260" w="2281">
                  <a:moveTo>
                    <a:pt x="1130" y="0"/>
                  </a:moveTo>
                  <a:cubicBezTo>
                    <a:pt x="502" y="0"/>
                    <a:pt x="0" y="502"/>
                    <a:pt x="0" y="1130"/>
                  </a:cubicBezTo>
                  <a:cubicBezTo>
                    <a:pt x="0" y="1758"/>
                    <a:pt x="502" y="2260"/>
                    <a:pt x="1130" y="2260"/>
                  </a:cubicBezTo>
                  <a:cubicBezTo>
                    <a:pt x="1758" y="2260"/>
                    <a:pt x="2281"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4"/>
            <p:cNvSpPr/>
            <p:nvPr/>
          </p:nvSpPr>
          <p:spPr>
            <a:xfrm>
              <a:off x="9186575" y="27539775"/>
              <a:ext cx="57050" cy="56500"/>
            </a:xfrm>
            <a:custGeom>
              <a:rect b="b" l="l" r="r" t="t"/>
              <a:pathLst>
                <a:path extrusionOk="0" h="2260" w="2282">
                  <a:moveTo>
                    <a:pt x="1130" y="0"/>
                  </a:moveTo>
                  <a:cubicBezTo>
                    <a:pt x="503" y="0"/>
                    <a:pt x="0" y="502"/>
                    <a:pt x="0" y="1130"/>
                  </a:cubicBezTo>
                  <a:cubicBezTo>
                    <a:pt x="0" y="1758"/>
                    <a:pt x="503" y="2260"/>
                    <a:pt x="1130" y="2260"/>
                  </a:cubicBezTo>
                  <a:cubicBezTo>
                    <a:pt x="1779" y="2260"/>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4"/>
            <p:cNvSpPr/>
            <p:nvPr/>
          </p:nvSpPr>
          <p:spPr>
            <a:xfrm>
              <a:off x="9704425" y="27539775"/>
              <a:ext cx="57050" cy="56500"/>
            </a:xfrm>
            <a:custGeom>
              <a:rect b="b" l="l" r="r" t="t"/>
              <a:pathLst>
                <a:path extrusionOk="0" h="2260" w="2282">
                  <a:moveTo>
                    <a:pt x="1152" y="0"/>
                  </a:moveTo>
                  <a:cubicBezTo>
                    <a:pt x="524" y="0"/>
                    <a:pt x="1" y="502"/>
                    <a:pt x="1" y="1130"/>
                  </a:cubicBezTo>
                  <a:cubicBezTo>
                    <a:pt x="1" y="1758"/>
                    <a:pt x="524" y="2260"/>
                    <a:pt x="1152" y="2260"/>
                  </a:cubicBezTo>
                  <a:cubicBezTo>
                    <a:pt x="1779" y="2260"/>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4"/>
            <p:cNvSpPr/>
            <p:nvPr/>
          </p:nvSpPr>
          <p:spPr>
            <a:xfrm>
              <a:off x="10222825" y="27539775"/>
              <a:ext cx="56500" cy="56500"/>
            </a:xfrm>
            <a:custGeom>
              <a:rect b="b" l="l" r="r" t="t"/>
              <a:pathLst>
                <a:path extrusionOk="0" h="2260" w="2260">
                  <a:moveTo>
                    <a:pt x="1130" y="0"/>
                  </a:moveTo>
                  <a:cubicBezTo>
                    <a:pt x="502" y="0"/>
                    <a:pt x="0" y="502"/>
                    <a:pt x="0" y="1130"/>
                  </a:cubicBezTo>
                  <a:cubicBezTo>
                    <a:pt x="0" y="1758"/>
                    <a:pt x="502" y="2260"/>
                    <a:pt x="1130" y="2260"/>
                  </a:cubicBezTo>
                  <a:cubicBezTo>
                    <a:pt x="1758" y="2260"/>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4"/>
            <p:cNvSpPr/>
            <p:nvPr/>
          </p:nvSpPr>
          <p:spPr>
            <a:xfrm>
              <a:off x="10740675" y="27539775"/>
              <a:ext cx="57050" cy="56500"/>
            </a:xfrm>
            <a:custGeom>
              <a:rect b="b" l="l" r="r" t="t"/>
              <a:pathLst>
                <a:path extrusionOk="0" h="2260" w="2282">
                  <a:moveTo>
                    <a:pt x="1151" y="0"/>
                  </a:moveTo>
                  <a:cubicBezTo>
                    <a:pt x="503" y="0"/>
                    <a:pt x="0" y="502"/>
                    <a:pt x="0" y="1130"/>
                  </a:cubicBezTo>
                  <a:cubicBezTo>
                    <a:pt x="0" y="1758"/>
                    <a:pt x="503" y="2260"/>
                    <a:pt x="1151" y="2260"/>
                  </a:cubicBezTo>
                  <a:cubicBezTo>
                    <a:pt x="1779" y="2260"/>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4"/>
            <p:cNvSpPr/>
            <p:nvPr/>
          </p:nvSpPr>
          <p:spPr>
            <a:xfrm>
              <a:off x="11258525" y="27539775"/>
              <a:ext cx="57050" cy="56500"/>
            </a:xfrm>
            <a:custGeom>
              <a:rect b="b" l="l" r="r" t="t"/>
              <a:pathLst>
                <a:path extrusionOk="0" h="2260" w="2282">
                  <a:moveTo>
                    <a:pt x="1152" y="0"/>
                  </a:moveTo>
                  <a:cubicBezTo>
                    <a:pt x="524" y="0"/>
                    <a:pt x="1" y="502"/>
                    <a:pt x="1" y="1130"/>
                  </a:cubicBezTo>
                  <a:cubicBezTo>
                    <a:pt x="1" y="1758"/>
                    <a:pt x="524" y="2260"/>
                    <a:pt x="1152" y="2260"/>
                  </a:cubicBezTo>
                  <a:cubicBezTo>
                    <a:pt x="1779" y="2260"/>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4"/>
            <p:cNvSpPr/>
            <p:nvPr/>
          </p:nvSpPr>
          <p:spPr>
            <a:xfrm>
              <a:off x="11776925" y="27539775"/>
              <a:ext cx="56500" cy="56500"/>
            </a:xfrm>
            <a:custGeom>
              <a:rect b="b" l="l" r="r" t="t"/>
              <a:pathLst>
                <a:path extrusionOk="0" h="2260" w="2260">
                  <a:moveTo>
                    <a:pt x="1130" y="0"/>
                  </a:moveTo>
                  <a:cubicBezTo>
                    <a:pt x="502" y="0"/>
                    <a:pt x="0" y="502"/>
                    <a:pt x="0" y="1130"/>
                  </a:cubicBezTo>
                  <a:cubicBezTo>
                    <a:pt x="0" y="1758"/>
                    <a:pt x="502" y="2260"/>
                    <a:pt x="1130" y="2260"/>
                  </a:cubicBezTo>
                  <a:cubicBezTo>
                    <a:pt x="1758" y="2260"/>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4"/>
            <p:cNvSpPr/>
            <p:nvPr/>
          </p:nvSpPr>
          <p:spPr>
            <a:xfrm>
              <a:off x="12294775" y="27539775"/>
              <a:ext cx="57050" cy="56500"/>
            </a:xfrm>
            <a:custGeom>
              <a:rect b="b" l="l" r="r" t="t"/>
              <a:pathLst>
                <a:path extrusionOk="0" h="2260" w="2282">
                  <a:moveTo>
                    <a:pt x="1130" y="0"/>
                  </a:moveTo>
                  <a:cubicBezTo>
                    <a:pt x="503" y="0"/>
                    <a:pt x="1" y="502"/>
                    <a:pt x="1" y="1130"/>
                  </a:cubicBezTo>
                  <a:cubicBezTo>
                    <a:pt x="1" y="1758"/>
                    <a:pt x="503" y="2260"/>
                    <a:pt x="1130" y="2260"/>
                  </a:cubicBezTo>
                  <a:cubicBezTo>
                    <a:pt x="1779" y="2260"/>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4"/>
            <p:cNvSpPr/>
            <p:nvPr/>
          </p:nvSpPr>
          <p:spPr>
            <a:xfrm>
              <a:off x="12812625" y="27539775"/>
              <a:ext cx="57050" cy="56500"/>
            </a:xfrm>
            <a:custGeom>
              <a:rect b="b" l="l" r="r" t="t"/>
              <a:pathLst>
                <a:path extrusionOk="0" h="2260" w="2282">
                  <a:moveTo>
                    <a:pt x="1152" y="0"/>
                  </a:moveTo>
                  <a:cubicBezTo>
                    <a:pt x="524" y="0"/>
                    <a:pt x="1" y="502"/>
                    <a:pt x="1" y="1130"/>
                  </a:cubicBezTo>
                  <a:cubicBezTo>
                    <a:pt x="1" y="1758"/>
                    <a:pt x="524" y="2260"/>
                    <a:pt x="1152" y="2260"/>
                  </a:cubicBezTo>
                  <a:cubicBezTo>
                    <a:pt x="1779" y="2260"/>
                    <a:pt x="2282" y="1758"/>
                    <a:pt x="2282" y="1130"/>
                  </a:cubicBezTo>
                  <a:cubicBezTo>
                    <a:pt x="2282"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4"/>
            <p:cNvSpPr/>
            <p:nvPr/>
          </p:nvSpPr>
          <p:spPr>
            <a:xfrm>
              <a:off x="13331025" y="27539775"/>
              <a:ext cx="57025" cy="56500"/>
            </a:xfrm>
            <a:custGeom>
              <a:rect b="b" l="l" r="r" t="t"/>
              <a:pathLst>
                <a:path extrusionOk="0" h="2260" w="2281">
                  <a:moveTo>
                    <a:pt x="1130" y="0"/>
                  </a:moveTo>
                  <a:cubicBezTo>
                    <a:pt x="502" y="0"/>
                    <a:pt x="0" y="502"/>
                    <a:pt x="0" y="1130"/>
                  </a:cubicBezTo>
                  <a:cubicBezTo>
                    <a:pt x="0" y="1758"/>
                    <a:pt x="502" y="2260"/>
                    <a:pt x="1130" y="2260"/>
                  </a:cubicBezTo>
                  <a:cubicBezTo>
                    <a:pt x="1758" y="2260"/>
                    <a:pt x="2281" y="1758"/>
                    <a:pt x="2281" y="1130"/>
                  </a:cubicBezTo>
                  <a:cubicBezTo>
                    <a:pt x="2281"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4"/>
            <p:cNvSpPr/>
            <p:nvPr/>
          </p:nvSpPr>
          <p:spPr>
            <a:xfrm>
              <a:off x="13848875" y="27539775"/>
              <a:ext cx="57050" cy="56500"/>
            </a:xfrm>
            <a:custGeom>
              <a:rect b="b" l="l" r="r" t="t"/>
              <a:pathLst>
                <a:path extrusionOk="0" h="2260" w="2282">
                  <a:moveTo>
                    <a:pt x="1151" y="0"/>
                  </a:moveTo>
                  <a:cubicBezTo>
                    <a:pt x="503" y="0"/>
                    <a:pt x="1" y="502"/>
                    <a:pt x="1" y="1130"/>
                  </a:cubicBezTo>
                  <a:cubicBezTo>
                    <a:pt x="1" y="1758"/>
                    <a:pt x="503" y="2260"/>
                    <a:pt x="1151" y="2260"/>
                  </a:cubicBezTo>
                  <a:cubicBezTo>
                    <a:pt x="1779" y="2260"/>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4"/>
            <p:cNvSpPr/>
            <p:nvPr/>
          </p:nvSpPr>
          <p:spPr>
            <a:xfrm>
              <a:off x="14366725" y="27539775"/>
              <a:ext cx="57050" cy="56500"/>
            </a:xfrm>
            <a:custGeom>
              <a:rect b="b" l="l" r="r" t="t"/>
              <a:pathLst>
                <a:path extrusionOk="0" h="2260" w="2282">
                  <a:moveTo>
                    <a:pt x="1152" y="0"/>
                  </a:moveTo>
                  <a:cubicBezTo>
                    <a:pt x="524" y="0"/>
                    <a:pt x="1" y="502"/>
                    <a:pt x="1" y="1130"/>
                  </a:cubicBezTo>
                  <a:cubicBezTo>
                    <a:pt x="1" y="1758"/>
                    <a:pt x="524" y="2260"/>
                    <a:pt x="1152" y="2260"/>
                  </a:cubicBezTo>
                  <a:cubicBezTo>
                    <a:pt x="1779" y="2260"/>
                    <a:pt x="2282" y="1758"/>
                    <a:pt x="2282" y="1130"/>
                  </a:cubicBezTo>
                  <a:cubicBezTo>
                    <a:pt x="2282"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4"/>
            <p:cNvSpPr/>
            <p:nvPr/>
          </p:nvSpPr>
          <p:spPr>
            <a:xfrm>
              <a:off x="14885125" y="27539775"/>
              <a:ext cx="56500" cy="56500"/>
            </a:xfrm>
            <a:custGeom>
              <a:rect b="b" l="l" r="r" t="t"/>
              <a:pathLst>
                <a:path extrusionOk="0" h="2260" w="2260">
                  <a:moveTo>
                    <a:pt x="1130" y="0"/>
                  </a:moveTo>
                  <a:cubicBezTo>
                    <a:pt x="502" y="0"/>
                    <a:pt x="0" y="502"/>
                    <a:pt x="0" y="1130"/>
                  </a:cubicBezTo>
                  <a:cubicBezTo>
                    <a:pt x="0" y="1758"/>
                    <a:pt x="502" y="2260"/>
                    <a:pt x="1130" y="2260"/>
                  </a:cubicBezTo>
                  <a:cubicBezTo>
                    <a:pt x="1758" y="2260"/>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4"/>
            <p:cNvSpPr/>
            <p:nvPr/>
          </p:nvSpPr>
          <p:spPr>
            <a:xfrm>
              <a:off x="15402975" y="27539775"/>
              <a:ext cx="57050" cy="56500"/>
            </a:xfrm>
            <a:custGeom>
              <a:rect b="b" l="l" r="r" t="t"/>
              <a:pathLst>
                <a:path extrusionOk="0" h="2260" w="2282">
                  <a:moveTo>
                    <a:pt x="1131" y="0"/>
                  </a:moveTo>
                  <a:cubicBezTo>
                    <a:pt x="503" y="0"/>
                    <a:pt x="1" y="502"/>
                    <a:pt x="1" y="1130"/>
                  </a:cubicBezTo>
                  <a:cubicBezTo>
                    <a:pt x="1" y="1758"/>
                    <a:pt x="503" y="2260"/>
                    <a:pt x="1131" y="2260"/>
                  </a:cubicBezTo>
                  <a:cubicBezTo>
                    <a:pt x="1779" y="2260"/>
                    <a:pt x="2281" y="1758"/>
                    <a:pt x="2281" y="1130"/>
                  </a:cubicBezTo>
                  <a:cubicBezTo>
                    <a:pt x="2281" y="502"/>
                    <a:pt x="177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4"/>
            <p:cNvSpPr/>
            <p:nvPr/>
          </p:nvSpPr>
          <p:spPr>
            <a:xfrm>
              <a:off x="15920850" y="27539775"/>
              <a:ext cx="57025" cy="56500"/>
            </a:xfrm>
            <a:custGeom>
              <a:rect b="b" l="l" r="r" t="t"/>
              <a:pathLst>
                <a:path extrusionOk="0" h="2260" w="2281">
                  <a:moveTo>
                    <a:pt x="1151" y="0"/>
                  </a:moveTo>
                  <a:cubicBezTo>
                    <a:pt x="523" y="0"/>
                    <a:pt x="0" y="502"/>
                    <a:pt x="0" y="1130"/>
                  </a:cubicBezTo>
                  <a:cubicBezTo>
                    <a:pt x="0" y="1758"/>
                    <a:pt x="523" y="2260"/>
                    <a:pt x="1151" y="2260"/>
                  </a:cubicBezTo>
                  <a:cubicBezTo>
                    <a:pt x="1779" y="2260"/>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4"/>
            <p:cNvSpPr/>
            <p:nvPr/>
          </p:nvSpPr>
          <p:spPr>
            <a:xfrm>
              <a:off x="16439225" y="27539775"/>
              <a:ext cx="56525" cy="56500"/>
            </a:xfrm>
            <a:custGeom>
              <a:rect b="b" l="l" r="r" t="t"/>
              <a:pathLst>
                <a:path extrusionOk="0" h="2260" w="2261">
                  <a:moveTo>
                    <a:pt x="1130" y="0"/>
                  </a:moveTo>
                  <a:cubicBezTo>
                    <a:pt x="502" y="0"/>
                    <a:pt x="0" y="502"/>
                    <a:pt x="0" y="1130"/>
                  </a:cubicBezTo>
                  <a:cubicBezTo>
                    <a:pt x="0" y="1758"/>
                    <a:pt x="502" y="2260"/>
                    <a:pt x="1130" y="2260"/>
                  </a:cubicBezTo>
                  <a:cubicBezTo>
                    <a:pt x="1758" y="2260"/>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4"/>
            <p:cNvSpPr/>
            <p:nvPr/>
          </p:nvSpPr>
          <p:spPr>
            <a:xfrm>
              <a:off x="16957075" y="27539775"/>
              <a:ext cx="57050" cy="56500"/>
            </a:xfrm>
            <a:custGeom>
              <a:rect b="b" l="l" r="r" t="t"/>
              <a:pathLst>
                <a:path extrusionOk="0" h="2260" w="2282">
                  <a:moveTo>
                    <a:pt x="1131" y="0"/>
                  </a:moveTo>
                  <a:cubicBezTo>
                    <a:pt x="503" y="0"/>
                    <a:pt x="1" y="502"/>
                    <a:pt x="1" y="1130"/>
                  </a:cubicBezTo>
                  <a:cubicBezTo>
                    <a:pt x="1" y="1758"/>
                    <a:pt x="503" y="2260"/>
                    <a:pt x="1131" y="2260"/>
                  </a:cubicBezTo>
                  <a:cubicBezTo>
                    <a:pt x="1779" y="2260"/>
                    <a:pt x="2281" y="1758"/>
                    <a:pt x="2281" y="1130"/>
                  </a:cubicBezTo>
                  <a:cubicBezTo>
                    <a:pt x="2281" y="502"/>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4"/>
            <p:cNvSpPr/>
            <p:nvPr/>
          </p:nvSpPr>
          <p:spPr>
            <a:xfrm>
              <a:off x="16439225" y="27539775"/>
              <a:ext cx="57025" cy="56500"/>
            </a:xfrm>
            <a:custGeom>
              <a:rect b="b" l="l" r="r" t="t"/>
              <a:pathLst>
                <a:path extrusionOk="0" h="2260" w="2281">
                  <a:moveTo>
                    <a:pt x="1130" y="0"/>
                  </a:moveTo>
                  <a:cubicBezTo>
                    <a:pt x="502" y="0"/>
                    <a:pt x="0" y="502"/>
                    <a:pt x="0" y="1130"/>
                  </a:cubicBezTo>
                  <a:cubicBezTo>
                    <a:pt x="0" y="1758"/>
                    <a:pt x="502" y="2260"/>
                    <a:pt x="1130" y="2260"/>
                  </a:cubicBezTo>
                  <a:cubicBezTo>
                    <a:pt x="1758" y="2260"/>
                    <a:pt x="2281"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4"/>
            <p:cNvSpPr/>
            <p:nvPr/>
          </p:nvSpPr>
          <p:spPr>
            <a:xfrm>
              <a:off x="15920850" y="27539775"/>
              <a:ext cx="57025" cy="56500"/>
            </a:xfrm>
            <a:custGeom>
              <a:rect b="b" l="l" r="r" t="t"/>
              <a:pathLst>
                <a:path extrusionOk="0" h="2260" w="2281">
                  <a:moveTo>
                    <a:pt x="1151" y="0"/>
                  </a:moveTo>
                  <a:cubicBezTo>
                    <a:pt x="523" y="0"/>
                    <a:pt x="0" y="502"/>
                    <a:pt x="0" y="1130"/>
                  </a:cubicBezTo>
                  <a:cubicBezTo>
                    <a:pt x="0" y="1758"/>
                    <a:pt x="523" y="2260"/>
                    <a:pt x="1151" y="2260"/>
                  </a:cubicBezTo>
                  <a:cubicBezTo>
                    <a:pt x="1779" y="2260"/>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4"/>
            <p:cNvSpPr/>
            <p:nvPr/>
          </p:nvSpPr>
          <p:spPr>
            <a:xfrm>
              <a:off x="15402975" y="27539775"/>
              <a:ext cx="57050" cy="56500"/>
            </a:xfrm>
            <a:custGeom>
              <a:rect b="b" l="l" r="r" t="t"/>
              <a:pathLst>
                <a:path extrusionOk="0" h="2260" w="2282">
                  <a:moveTo>
                    <a:pt x="1131" y="0"/>
                  </a:moveTo>
                  <a:cubicBezTo>
                    <a:pt x="503" y="0"/>
                    <a:pt x="1" y="502"/>
                    <a:pt x="1" y="1130"/>
                  </a:cubicBezTo>
                  <a:cubicBezTo>
                    <a:pt x="1" y="1758"/>
                    <a:pt x="503" y="2260"/>
                    <a:pt x="1131" y="2260"/>
                  </a:cubicBezTo>
                  <a:cubicBezTo>
                    <a:pt x="1779" y="2260"/>
                    <a:pt x="2281" y="1758"/>
                    <a:pt x="2281" y="1130"/>
                  </a:cubicBezTo>
                  <a:cubicBezTo>
                    <a:pt x="2281" y="502"/>
                    <a:pt x="177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4"/>
            <p:cNvSpPr/>
            <p:nvPr/>
          </p:nvSpPr>
          <p:spPr>
            <a:xfrm>
              <a:off x="14885125" y="27539775"/>
              <a:ext cx="56500" cy="56500"/>
            </a:xfrm>
            <a:custGeom>
              <a:rect b="b" l="l" r="r" t="t"/>
              <a:pathLst>
                <a:path extrusionOk="0" h="2260" w="2260">
                  <a:moveTo>
                    <a:pt x="1130" y="0"/>
                  </a:moveTo>
                  <a:cubicBezTo>
                    <a:pt x="502" y="0"/>
                    <a:pt x="0" y="502"/>
                    <a:pt x="0" y="1130"/>
                  </a:cubicBezTo>
                  <a:cubicBezTo>
                    <a:pt x="0" y="1758"/>
                    <a:pt x="502" y="2260"/>
                    <a:pt x="1130" y="2260"/>
                  </a:cubicBezTo>
                  <a:cubicBezTo>
                    <a:pt x="1758" y="2260"/>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4"/>
            <p:cNvSpPr/>
            <p:nvPr/>
          </p:nvSpPr>
          <p:spPr>
            <a:xfrm>
              <a:off x="14366725" y="27539775"/>
              <a:ext cx="57050" cy="56500"/>
            </a:xfrm>
            <a:custGeom>
              <a:rect b="b" l="l" r="r" t="t"/>
              <a:pathLst>
                <a:path extrusionOk="0" h="2260" w="2282">
                  <a:moveTo>
                    <a:pt x="1152" y="0"/>
                  </a:moveTo>
                  <a:cubicBezTo>
                    <a:pt x="524" y="0"/>
                    <a:pt x="1" y="502"/>
                    <a:pt x="1" y="1130"/>
                  </a:cubicBezTo>
                  <a:cubicBezTo>
                    <a:pt x="1" y="1758"/>
                    <a:pt x="524" y="2260"/>
                    <a:pt x="1152" y="2260"/>
                  </a:cubicBezTo>
                  <a:cubicBezTo>
                    <a:pt x="1779" y="2260"/>
                    <a:pt x="2282" y="1758"/>
                    <a:pt x="2282" y="1130"/>
                  </a:cubicBezTo>
                  <a:cubicBezTo>
                    <a:pt x="2282"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4"/>
            <p:cNvSpPr/>
            <p:nvPr/>
          </p:nvSpPr>
          <p:spPr>
            <a:xfrm>
              <a:off x="13848875" y="27539775"/>
              <a:ext cx="57050" cy="56500"/>
            </a:xfrm>
            <a:custGeom>
              <a:rect b="b" l="l" r="r" t="t"/>
              <a:pathLst>
                <a:path extrusionOk="0" h="2260" w="2282">
                  <a:moveTo>
                    <a:pt x="1151" y="0"/>
                  </a:moveTo>
                  <a:cubicBezTo>
                    <a:pt x="503" y="0"/>
                    <a:pt x="1" y="502"/>
                    <a:pt x="1" y="1130"/>
                  </a:cubicBezTo>
                  <a:cubicBezTo>
                    <a:pt x="1" y="1758"/>
                    <a:pt x="503" y="2260"/>
                    <a:pt x="1151" y="2260"/>
                  </a:cubicBezTo>
                  <a:cubicBezTo>
                    <a:pt x="1779" y="2260"/>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4"/>
            <p:cNvSpPr/>
            <p:nvPr/>
          </p:nvSpPr>
          <p:spPr>
            <a:xfrm>
              <a:off x="13331025" y="27539775"/>
              <a:ext cx="57025" cy="56500"/>
            </a:xfrm>
            <a:custGeom>
              <a:rect b="b" l="l" r="r" t="t"/>
              <a:pathLst>
                <a:path extrusionOk="0" h="2260" w="2281">
                  <a:moveTo>
                    <a:pt x="1130" y="0"/>
                  </a:moveTo>
                  <a:cubicBezTo>
                    <a:pt x="502" y="0"/>
                    <a:pt x="0" y="502"/>
                    <a:pt x="0" y="1130"/>
                  </a:cubicBezTo>
                  <a:cubicBezTo>
                    <a:pt x="0" y="1758"/>
                    <a:pt x="502" y="2260"/>
                    <a:pt x="1130" y="2260"/>
                  </a:cubicBezTo>
                  <a:cubicBezTo>
                    <a:pt x="1758" y="2260"/>
                    <a:pt x="2281" y="1758"/>
                    <a:pt x="2281" y="1130"/>
                  </a:cubicBezTo>
                  <a:cubicBezTo>
                    <a:pt x="2281"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4"/>
            <p:cNvSpPr/>
            <p:nvPr/>
          </p:nvSpPr>
          <p:spPr>
            <a:xfrm>
              <a:off x="12812625" y="27539775"/>
              <a:ext cx="57050" cy="56500"/>
            </a:xfrm>
            <a:custGeom>
              <a:rect b="b" l="l" r="r" t="t"/>
              <a:pathLst>
                <a:path extrusionOk="0" h="2260" w="2282">
                  <a:moveTo>
                    <a:pt x="1152" y="0"/>
                  </a:moveTo>
                  <a:cubicBezTo>
                    <a:pt x="524" y="0"/>
                    <a:pt x="1" y="502"/>
                    <a:pt x="1" y="1130"/>
                  </a:cubicBezTo>
                  <a:cubicBezTo>
                    <a:pt x="1" y="1758"/>
                    <a:pt x="524" y="2260"/>
                    <a:pt x="1152" y="2260"/>
                  </a:cubicBezTo>
                  <a:cubicBezTo>
                    <a:pt x="1779" y="2260"/>
                    <a:pt x="2282" y="1758"/>
                    <a:pt x="2282" y="1130"/>
                  </a:cubicBezTo>
                  <a:cubicBezTo>
                    <a:pt x="2282"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4"/>
            <p:cNvSpPr/>
            <p:nvPr/>
          </p:nvSpPr>
          <p:spPr>
            <a:xfrm>
              <a:off x="12294775" y="27539775"/>
              <a:ext cx="57050" cy="56500"/>
            </a:xfrm>
            <a:custGeom>
              <a:rect b="b" l="l" r="r" t="t"/>
              <a:pathLst>
                <a:path extrusionOk="0" h="2260" w="2282">
                  <a:moveTo>
                    <a:pt x="1130" y="0"/>
                  </a:moveTo>
                  <a:cubicBezTo>
                    <a:pt x="503" y="0"/>
                    <a:pt x="1" y="502"/>
                    <a:pt x="1" y="1130"/>
                  </a:cubicBezTo>
                  <a:cubicBezTo>
                    <a:pt x="1" y="1758"/>
                    <a:pt x="503" y="2260"/>
                    <a:pt x="1130" y="2260"/>
                  </a:cubicBezTo>
                  <a:cubicBezTo>
                    <a:pt x="1779" y="2260"/>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4"/>
            <p:cNvSpPr/>
            <p:nvPr/>
          </p:nvSpPr>
          <p:spPr>
            <a:xfrm>
              <a:off x="11776925" y="27539775"/>
              <a:ext cx="57025" cy="56500"/>
            </a:xfrm>
            <a:custGeom>
              <a:rect b="b" l="l" r="r" t="t"/>
              <a:pathLst>
                <a:path extrusionOk="0" h="2260" w="2281">
                  <a:moveTo>
                    <a:pt x="1130" y="0"/>
                  </a:moveTo>
                  <a:cubicBezTo>
                    <a:pt x="502" y="0"/>
                    <a:pt x="0" y="502"/>
                    <a:pt x="0" y="1130"/>
                  </a:cubicBezTo>
                  <a:cubicBezTo>
                    <a:pt x="0" y="1758"/>
                    <a:pt x="502" y="2260"/>
                    <a:pt x="1130" y="2260"/>
                  </a:cubicBezTo>
                  <a:cubicBezTo>
                    <a:pt x="1758" y="2260"/>
                    <a:pt x="2281"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4"/>
            <p:cNvSpPr/>
            <p:nvPr/>
          </p:nvSpPr>
          <p:spPr>
            <a:xfrm>
              <a:off x="11258525" y="27539775"/>
              <a:ext cx="57050" cy="56500"/>
            </a:xfrm>
            <a:custGeom>
              <a:rect b="b" l="l" r="r" t="t"/>
              <a:pathLst>
                <a:path extrusionOk="0" h="2260" w="2282">
                  <a:moveTo>
                    <a:pt x="1152" y="0"/>
                  </a:moveTo>
                  <a:cubicBezTo>
                    <a:pt x="524" y="0"/>
                    <a:pt x="1" y="502"/>
                    <a:pt x="1" y="1130"/>
                  </a:cubicBezTo>
                  <a:cubicBezTo>
                    <a:pt x="1" y="1758"/>
                    <a:pt x="524" y="2260"/>
                    <a:pt x="1152" y="2260"/>
                  </a:cubicBezTo>
                  <a:cubicBezTo>
                    <a:pt x="1779" y="2260"/>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4"/>
            <p:cNvSpPr/>
            <p:nvPr/>
          </p:nvSpPr>
          <p:spPr>
            <a:xfrm>
              <a:off x="10740675" y="27539775"/>
              <a:ext cx="57050" cy="56500"/>
            </a:xfrm>
            <a:custGeom>
              <a:rect b="b" l="l" r="r" t="t"/>
              <a:pathLst>
                <a:path extrusionOk="0" h="2260" w="2282">
                  <a:moveTo>
                    <a:pt x="1151" y="0"/>
                  </a:moveTo>
                  <a:cubicBezTo>
                    <a:pt x="503" y="0"/>
                    <a:pt x="0" y="502"/>
                    <a:pt x="0" y="1130"/>
                  </a:cubicBezTo>
                  <a:cubicBezTo>
                    <a:pt x="0" y="1758"/>
                    <a:pt x="503" y="2260"/>
                    <a:pt x="1151" y="2260"/>
                  </a:cubicBezTo>
                  <a:cubicBezTo>
                    <a:pt x="1779" y="2260"/>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4"/>
            <p:cNvSpPr/>
            <p:nvPr/>
          </p:nvSpPr>
          <p:spPr>
            <a:xfrm>
              <a:off x="10222825" y="27539775"/>
              <a:ext cx="56500" cy="56500"/>
            </a:xfrm>
            <a:custGeom>
              <a:rect b="b" l="l" r="r" t="t"/>
              <a:pathLst>
                <a:path extrusionOk="0" h="2260" w="2260">
                  <a:moveTo>
                    <a:pt x="1130" y="0"/>
                  </a:moveTo>
                  <a:cubicBezTo>
                    <a:pt x="502" y="0"/>
                    <a:pt x="0" y="502"/>
                    <a:pt x="0" y="1130"/>
                  </a:cubicBezTo>
                  <a:cubicBezTo>
                    <a:pt x="0" y="1758"/>
                    <a:pt x="502" y="2260"/>
                    <a:pt x="1130" y="2260"/>
                  </a:cubicBezTo>
                  <a:cubicBezTo>
                    <a:pt x="1758" y="2260"/>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4"/>
            <p:cNvSpPr/>
            <p:nvPr/>
          </p:nvSpPr>
          <p:spPr>
            <a:xfrm>
              <a:off x="9704425" y="27539775"/>
              <a:ext cx="57050" cy="56500"/>
            </a:xfrm>
            <a:custGeom>
              <a:rect b="b" l="l" r="r" t="t"/>
              <a:pathLst>
                <a:path extrusionOk="0" h="2260" w="2282">
                  <a:moveTo>
                    <a:pt x="1152" y="0"/>
                  </a:moveTo>
                  <a:cubicBezTo>
                    <a:pt x="524" y="0"/>
                    <a:pt x="1" y="502"/>
                    <a:pt x="1" y="1130"/>
                  </a:cubicBezTo>
                  <a:cubicBezTo>
                    <a:pt x="1" y="1758"/>
                    <a:pt x="524" y="2260"/>
                    <a:pt x="1152" y="2260"/>
                  </a:cubicBezTo>
                  <a:cubicBezTo>
                    <a:pt x="1779" y="2260"/>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4"/>
            <p:cNvSpPr/>
            <p:nvPr/>
          </p:nvSpPr>
          <p:spPr>
            <a:xfrm>
              <a:off x="9186575" y="27539775"/>
              <a:ext cx="57050" cy="56500"/>
            </a:xfrm>
            <a:custGeom>
              <a:rect b="b" l="l" r="r" t="t"/>
              <a:pathLst>
                <a:path extrusionOk="0" h="2260" w="2282">
                  <a:moveTo>
                    <a:pt x="1151" y="0"/>
                  </a:moveTo>
                  <a:cubicBezTo>
                    <a:pt x="523" y="0"/>
                    <a:pt x="0" y="502"/>
                    <a:pt x="0" y="1130"/>
                  </a:cubicBezTo>
                  <a:cubicBezTo>
                    <a:pt x="0" y="1758"/>
                    <a:pt x="503" y="2260"/>
                    <a:pt x="1151" y="2260"/>
                  </a:cubicBezTo>
                  <a:cubicBezTo>
                    <a:pt x="1779" y="2260"/>
                    <a:pt x="2281" y="1758"/>
                    <a:pt x="2281" y="1130"/>
                  </a:cubicBezTo>
                  <a:cubicBezTo>
                    <a:pt x="2281" y="502"/>
                    <a:pt x="1758"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4"/>
            <p:cNvSpPr/>
            <p:nvPr/>
          </p:nvSpPr>
          <p:spPr>
            <a:xfrm>
              <a:off x="8668725" y="27539775"/>
              <a:ext cx="57025" cy="56500"/>
            </a:xfrm>
            <a:custGeom>
              <a:rect b="b" l="l" r="r" t="t"/>
              <a:pathLst>
                <a:path extrusionOk="0" h="2260" w="2281">
                  <a:moveTo>
                    <a:pt x="1130" y="0"/>
                  </a:moveTo>
                  <a:cubicBezTo>
                    <a:pt x="502" y="0"/>
                    <a:pt x="0" y="502"/>
                    <a:pt x="0" y="1130"/>
                  </a:cubicBezTo>
                  <a:cubicBezTo>
                    <a:pt x="0" y="1758"/>
                    <a:pt x="502" y="2260"/>
                    <a:pt x="1130" y="2260"/>
                  </a:cubicBezTo>
                  <a:cubicBezTo>
                    <a:pt x="1758" y="2260"/>
                    <a:pt x="2281"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4"/>
            <p:cNvSpPr/>
            <p:nvPr/>
          </p:nvSpPr>
          <p:spPr>
            <a:xfrm>
              <a:off x="8150325" y="27539775"/>
              <a:ext cx="57050" cy="56500"/>
            </a:xfrm>
            <a:custGeom>
              <a:rect b="b" l="l" r="r" t="t"/>
              <a:pathLst>
                <a:path extrusionOk="0" h="2260" w="2282">
                  <a:moveTo>
                    <a:pt x="1152" y="0"/>
                  </a:moveTo>
                  <a:cubicBezTo>
                    <a:pt x="524" y="0"/>
                    <a:pt x="1" y="502"/>
                    <a:pt x="1" y="1130"/>
                  </a:cubicBezTo>
                  <a:cubicBezTo>
                    <a:pt x="1" y="1758"/>
                    <a:pt x="524" y="2260"/>
                    <a:pt x="1152" y="2260"/>
                  </a:cubicBezTo>
                  <a:cubicBezTo>
                    <a:pt x="1779" y="2260"/>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4"/>
            <p:cNvSpPr/>
            <p:nvPr/>
          </p:nvSpPr>
          <p:spPr>
            <a:xfrm>
              <a:off x="7632475" y="27539775"/>
              <a:ext cx="57025" cy="56500"/>
            </a:xfrm>
            <a:custGeom>
              <a:rect b="b" l="l" r="r" t="t"/>
              <a:pathLst>
                <a:path extrusionOk="0" h="2260" w="2281">
                  <a:moveTo>
                    <a:pt x="1130" y="0"/>
                  </a:moveTo>
                  <a:cubicBezTo>
                    <a:pt x="502" y="0"/>
                    <a:pt x="0" y="502"/>
                    <a:pt x="0" y="1130"/>
                  </a:cubicBezTo>
                  <a:cubicBezTo>
                    <a:pt x="0" y="1758"/>
                    <a:pt x="502" y="2260"/>
                    <a:pt x="1130" y="2260"/>
                  </a:cubicBezTo>
                  <a:cubicBezTo>
                    <a:pt x="1779" y="2260"/>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4"/>
            <p:cNvSpPr/>
            <p:nvPr/>
          </p:nvSpPr>
          <p:spPr>
            <a:xfrm>
              <a:off x="7114600" y="27539775"/>
              <a:ext cx="57050" cy="56500"/>
            </a:xfrm>
            <a:custGeom>
              <a:rect b="b" l="l" r="r" t="t"/>
              <a:pathLst>
                <a:path extrusionOk="0" h="2260" w="2282">
                  <a:moveTo>
                    <a:pt x="1131" y="0"/>
                  </a:moveTo>
                  <a:cubicBezTo>
                    <a:pt x="503" y="0"/>
                    <a:pt x="1" y="502"/>
                    <a:pt x="1" y="1130"/>
                  </a:cubicBezTo>
                  <a:cubicBezTo>
                    <a:pt x="1" y="1758"/>
                    <a:pt x="503" y="2260"/>
                    <a:pt x="1131" y="2260"/>
                  </a:cubicBezTo>
                  <a:cubicBezTo>
                    <a:pt x="1759" y="2260"/>
                    <a:pt x="2282" y="1758"/>
                    <a:pt x="2282" y="1130"/>
                  </a:cubicBezTo>
                  <a:cubicBezTo>
                    <a:pt x="2282" y="502"/>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4"/>
            <p:cNvSpPr/>
            <p:nvPr/>
          </p:nvSpPr>
          <p:spPr>
            <a:xfrm>
              <a:off x="6596225" y="27539775"/>
              <a:ext cx="57050" cy="56500"/>
            </a:xfrm>
            <a:custGeom>
              <a:rect b="b" l="l" r="r" t="t"/>
              <a:pathLst>
                <a:path extrusionOk="0" h="2260" w="2282">
                  <a:moveTo>
                    <a:pt x="1151" y="0"/>
                  </a:moveTo>
                  <a:cubicBezTo>
                    <a:pt x="524" y="0"/>
                    <a:pt x="1" y="502"/>
                    <a:pt x="1" y="1130"/>
                  </a:cubicBezTo>
                  <a:cubicBezTo>
                    <a:pt x="1" y="1758"/>
                    <a:pt x="524" y="2260"/>
                    <a:pt x="1151" y="2260"/>
                  </a:cubicBezTo>
                  <a:cubicBezTo>
                    <a:pt x="1779" y="2260"/>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4"/>
            <p:cNvSpPr/>
            <p:nvPr/>
          </p:nvSpPr>
          <p:spPr>
            <a:xfrm>
              <a:off x="6078375" y="27539775"/>
              <a:ext cx="57025" cy="56500"/>
            </a:xfrm>
            <a:custGeom>
              <a:rect b="b" l="l" r="r" t="t"/>
              <a:pathLst>
                <a:path extrusionOk="0" h="2260" w="2281">
                  <a:moveTo>
                    <a:pt x="1151" y="0"/>
                  </a:moveTo>
                  <a:cubicBezTo>
                    <a:pt x="502" y="0"/>
                    <a:pt x="0" y="502"/>
                    <a:pt x="0" y="1130"/>
                  </a:cubicBezTo>
                  <a:cubicBezTo>
                    <a:pt x="0" y="1758"/>
                    <a:pt x="502" y="2260"/>
                    <a:pt x="1151" y="2260"/>
                  </a:cubicBezTo>
                  <a:cubicBezTo>
                    <a:pt x="1779" y="2260"/>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4"/>
            <p:cNvSpPr/>
            <p:nvPr/>
          </p:nvSpPr>
          <p:spPr>
            <a:xfrm>
              <a:off x="5560500" y="27539775"/>
              <a:ext cx="57050" cy="56500"/>
            </a:xfrm>
            <a:custGeom>
              <a:rect b="b" l="l" r="r" t="t"/>
              <a:pathLst>
                <a:path extrusionOk="0" h="2260" w="2282">
                  <a:moveTo>
                    <a:pt x="1131" y="0"/>
                  </a:moveTo>
                  <a:cubicBezTo>
                    <a:pt x="503" y="0"/>
                    <a:pt x="1" y="502"/>
                    <a:pt x="1" y="1130"/>
                  </a:cubicBezTo>
                  <a:cubicBezTo>
                    <a:pt x="1" y="1758"/>
                    <a:pt x="503" y="2260"/>
                    <a:pt x="1131" y="2260"/>
                  </a:cubicBezTo>
                  <a:cubicBezTo>
                    <a:pt x="1758" y="2260"/>
                    <a:pt x="2282" y="1758"/>
                    <a:pt x="2282" y="1130"/>
                  </a:cubicBezTo>
                  <a:cubicBezTo>
                    <a:pt x="2282" y="502"/>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4"/>
            <p:cNvSpPr/>
            <p:nvPr/>
          </p:nvSpPr>
          <p:spPr>
            <a:xfrm>
              <a:off x="5560500" y="27027675"/>
              <a:ext cx="57050" cy="57025"/>
            </a:xfrm>
            <a:custGeom>
              <a:rect b="b" l="l" r="r" t="t"/>
              <a:pathLst>
                <a:path extrusionOk="0" h="2281" w="2282">
                  <a:moveTo>
                    <a:pt x="1131" y="0"/>
                  </a:moveTo>
                  <a:cubicBezTo>
                    <a:pt x="503" y="0"/>
                    <a:pt x="1" y="523"/>
                    <a:pt x="1" y="1151"/>
                  </a:cubicBezTo>
                  <a:cubicBezTo>
                    <a:pt x="1" y="1779"/>
                    <a:pt x="503" y="2281"/>
                    <a:pt x="1131" y="2281"/>
                  </a:cubicBezTo>
                  <a:cubicBezTo>
                    <a:pt x="1758" y="2281"/>
                    <a:pt x="2282" y="1779"/>
                    <a:pt x="2282" y="1151"/>
                  </a:cubicBezTo>
                  <a:cubicBezTo>
                    <a:pt x="2282" y="523"/>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4"/>
            <p:cNvSpPr/>
            <p:nvPr/>
          </p:nvSpPr>
          <p:spPr>
            <a:xfrm>
              <a:off x="6078375" y="27027675"/>
              <a:ext cx="57025" cy="57025"/>
            </a:xfrm>
            <a:custGeom>
              <a:rect b="b" l="l" r="r" t="t"/>
              <a:pathLst>
                <a:path extrusionOk="0" h="2281" w="2281">
                  <a:moveTo>
                    <a:pt x="1151" y="0"/>
                  </a:moveTo>
                  <a:cubicBezTo>
                    <a:pt x="502" y="0"/>
                    <a:pt x="0" y="523"/>
                    <a:pt x="0" y="1151"/>
                  </a:cubicBezTo>
                  <a:cubicBezTo>
                    <a:pt x="0" y="1779"/>
                    <a:pt x="502"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4"/>
            <p:cNvSpPr/>
            <p:nvPr/>
          </p:nvSpPr>
          <p:spPr>
            <a:xfrm>
              <a:off x="6596225" y="27027675"/>
              <a:ext cx="57050" cy="57025"/>
            </a:xfrm>
            <a:custGeom>
              <a:rect b="b" l="l" r="r" t="t"/>
              <a:pathLst>
                <a:path extrusionOk="0" h="2281" w="2282">
                  <a:moveTo>
                    <a:pt x="1151" y="0"/>
                  </a:moveTo>
                  <a:cubicBezTo>
                    <a:pt x="524" y="0"/>
                    <a:pt x="1" y="523"/>
                    <a:pt x="1" y="1151"/>
                  </a:cubicBezTo>
                  <a:cubicBezTo>
                    <a:pt x="1" y="1779"/>
                    <a:pt x="524"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4"/>
            <p:cNvSpPr/>
            <p:nvPr/>
          </p:nvSpPr>
          <p:spPr>
            <a:xfrm>
              <a:off x="7114600" y="27027675"/>
              <a:ext cx="57050" cy="57025"/>
            </a:xfrm>
            <a:custGeom>
              <a:rect b="b" l="l" r="r" t="t"/>
              <a:pathLst>
                <a:path extrusionOk="0" h="2281" w="2282">
                  <a:moveTo>
                    <a:pt x="1131" y="0"/>
                  </a:moveTo>
                  <a:cubicBezTo>
                    <a:pt x="503" y="0"/>
                    <a:pt x="1" y="523"/>
                    <a:pt x="1" y="1151"/>
                  </a:cubicBezTo>
                  <a:cubicBezTo>
                    <a:pt x="1" y="1779"/>
                    <a:pt x="503" y="2281"/>
                    <a:pt x="1131" y="2281"/>
                  </a:cubicBezTo>
                  <a:cubicBezTo>
                    <a:pt x="1759" y="2281"/>
                    <a:pt x="2282" y="1779"/>
                    <a:pt x="2282" y="1151"/>
                  </a:cubicBezTo>
                  <a:cubicBezTo>
                    <a:pt x="2282" y="523"/>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4"/>
            <p:cNvSpPr/>
            <p:nvPr/>
          </p:nvSpPr>
          <p:spPr>
            <a:xfrm>
              <a:off x="7632475" y="27027675"/>
              <a:ext cx="57025" cy="57025"/>
            </a:xfrm>
            <a:custGeom>
              <a:rect b="b" l="l" r="r" t="t"/>
              <a:pathLst>
                <a:path extrusionOk="0" h="2281" w="2281">
                  <a:moveTo>
                    <a:pt x="1130" y="0"/>
                  </a:moveTo>
                  <a:cubicBezTo>
                    <a:pt x="502" y="0"/>
                    <a:pt x="0" y="523"/>
                    <a:pt x="0" y="1151"/>
                  </a:cubicBezTo>
                  <a:cubicBezTo>
                    <a:pt x="0" y="1779"/>
                    <a:pt x="502" y="2281"/>
                    <a:pt x="1130" y="2281"/>
                  </a:cubicBezTo>
                  <a:cubicBezTo>
                    <a:pt x="1779" y="2281"/>
                    <a:pt x="2281" y="1779"/>
                    <a:pt x="2281" y="1151"/>
                  </a:cubicBezTo>
                  <a:cubicBezTo>
                    <a:pt x="2281" y="52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4"/>
            <p:cNvSpPr/>
            <p:nvPr/>
          </p:nvSpPr>
          <p:spPr>
            <a:xfrm>
              <a:off x="8150325" y="270276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4"/>
            <p:cNvSpPr/>
            <p:nvPr/>
          </p:nvSpPr>
          <p:spPr>
            <a:xfrm>
              <a:off x="8668725" y="27027675"/>
              <a:ext cx="57025" cy="57025"/>
            </a:xfrm>
            <a:custGeom>
              <a:rect b="b" l="l" r="r" t="t"/>
              <a:pathLst>
                <a:path extrusionOk="0" h="2281" w="2281">
                  <a:moveTo>
                    <a:pt x="1130" y="0"/>
                  </a:moveTo>
                  <a:cubicBezTo>
                    <a:pt x="502" y="0"/>
                    <a:pt x="0" y="523"/>
                    <a:pt x="0" y="1151"/>
                  </a:cubicBezTo>
                  <a:cubicBezTo>
                    <a:pt x="0" y="1779"/>
                    <a:pt x="502" y="2281"/>
                    <a:pt x="1130" y="2281"/>
                  </a:cubicBezTo>
                  <a:cubicBezTo>
                    <a:pt x="1758" y="2281"/>
                    <a:pt x="2281"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4"/>
            <p:cNvSpPr/>
            <p:nvPr/>
          </p:nvSpPr>
          <p:spPr>
            <a:xfrm>
              <a:off x="9186575" y="27027675"/>
              <a:ext cx="57050" cy="57025"/>
            </a:xfrm>
            <a:custGeom>
              <a:rect b="b" l="l" r="r" t="t"/>
              <a:pathLst>
                <a:path extrusionOk="0" h="2281" w="2282">
                  <a:moveTo>
                    <a:pt x="1130" y="0"/>
                  </a:moveTo>
                  <a:cubicBezTo>
                    <a:pt x="503" y="0"/>
                    <a:pt x="0" y="523"/>
                    <a:pt x="0" y="1151"/>
                  </a:cubicBezTo>
                  <a:cubicBezTo>
                    <a:pt x="0" y="1779"/>
                    <a:pt x="503" y="2281"/>
                    <a:pt x="1130" y="2281"/>
                  </a:cubicBezTo>
                  <a:cubicBezTo>
                    <a:pt x="1779" y="2281"/>
                    <a:pt x="2281" y="1779"/>
                    <a:pt x="2281" y="1151"/>
                  </a:cubicBezTo>
                  <a:cubicBezTo>
                    <a:pt x="2281" y="52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4"/>
            <p:cNvSpPr/>
            <p:nvPr/>
          </p:nvSpPr>
          <p:spPr>
            <a:xfrm>
              <a:off x="9704425" y="270276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4"/>
            <p:cNvSpPr/>
            <p:nvPr/>
          </p:nvSpPr>
          <p:spPr>
            <a:xfrm>
              <a:off x="10222825" y="27027675"/>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4"/>
            <p:cNvSpPr/>
            <p:nvPr/>
          </p:nvSpPr>
          <p:spPr>
            <a:xfrm>
              <a:off x="10740675" y="27027675"/>
              <a:ext cx="57050" cy="57025"/>
            </a:xfrm>
            <a:custGeom>
              <a:rect b="b" l="l" r="r" t="t"/>
              <a:pathLst>
                <a:path extrusionOk="0" h="2281" w="2282">
                  <a:moveTo>
                    <a:pt x="1151" y="0"/>
                  </a:moveTo>
                  <a:cubicBezTo>
                    <a:pt x="503" y="0"/>
                    <a:pt x="0" y="523"/>
                    <a:pt x="0" y="1151"/>
                  </a:cubicBezTo>
                  <a:cubicBezTo>
                    <a:pt x="0" y="1779"/>
                    <a:pt x="50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4"/>
            <p:cNvSpPr/>
            <p:nvPr/>
          </p:nvSpPr>
          <p:spPr>
            <a:xfrm>
              <a:off x="11258525" y="270276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4"/>
            <p:cNvSpPr/>
            <p:nvPr/>
          </p:nvSpPr>
          <p:spPr>
            <a:xfrm>
              <a:off x="11776925" y="27027675"/>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4"/>
            <p:cNvSpPr/>
            <p:nvPr/>
          </p:nvSpPr>
          <p:spPr>
            <a:xfrm>
              <a:off x="12294775" y="27027675"/>
              <a:ext cx="57050" cy="57025"/>
            </a:xfrm>
            <a:custGeom>
              <a:rect b="b" l="l" r="r" t="t"/>
              <a:pathLst>
                <a:path extrusionOk="0" h="2281" w="2282">
                  <a:moveTo>
                    <a:pt x="1130" y="0"/>
                  </a:moveTo>
                  <a:cubicBezTo>
                    <a:pt x="503" y="0"/>
                    <a:pt x="1" y="523"/>
                    <a:pt x="1" y="1151"/>
                  </a:cubicBezTo>
                  <a:cubicBezTo>
                    <a:pt x="1" y="1779"/>
                    <a:pt x="503" y="2281"/>
                    <a:pt x="1130" y="2281"/>
                  </a:cubicBezTo>
                  <a:cubicBezTo>
                    <a:pt x="1779" y="2281"/>
                    <a:pt x="2281" y="1779"/>
                    <a:pt x="2281" y="1151"/>
                  </a:cubicBezTo>
                  <a:cubicBezTo>
                    <a:pt x="2281" y="52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4"/>
            <p:cNvSpPr/>
            <p:nvPr/>
          </p:nvSpPr>
          <p:spPr>
            <a:xfrm>
              <a:off x="12812625" y="270276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2" y="1779"/>
                    <a:pt x="2282" y="1151"/>
                  </a:cubicBezTo>
                  <a:cubicBezTo>
                    <a:pt x="2282"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4"/>
            <p:cNvSpPr/>
            <p:nvPr/>
          </p:nvSpPr>
          <p:spPr>
            <a:xfrm>
              <a:off x="13331025" y="27027675"/>
              <a:ext cx="57025" cy="57025"/>
            </a:xfrm>
            <a:custGeom>
              <a:rect b="b" l="l" r="r" t="t"/>
              <a:pathLst>
                <a:path extrusionOk="0" h="2281" w="2281">
                  <a:moveTo>
                    <a:pt x="1130" y="0"/>
                  </a:moveTo>
                  <a:cubicBezTo>
                    <a:pt x="502" y="0"/>
                    <a:pt x="0" y="523"/>
                    <a:pt x="0" y="1151"/>
                  </a:cubicBezTo>
                  <a:cubicBezTo>
                    <a:pt x="0" y="1779"/>
                    <a:pt x="502" y="2281"/>
                    <a:pt x="1130" y="2281"/>
                  </a:cubicBezTo>
                  <a:cubicBezTo>
                    <a:pt x="1758" y="2281"/>
                    <a:pt x="2281" y="1779"/>
                    <a:pt x="2281" y="1151"/>
                  </a:cubicBezTo>
                  <a:cubicBezTo>
                    <a:pt x="2281"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4"/>
            <p:cNvSpPr/>
            <p:nvPr/>
          </p:nvSpPr>
          <p:spPr>
            <a:xfrm>
              <a:off x="13848875" y="27027675"/>
              <a:ext cx="57050" cy="57025"/>
            </a:xfrm>
            <a:custGeom>
              <a:rect b="b" l="l" r="r" t="t"/>
              <a:pathLst>
                <a:path extrusionOk="0" h="2281" w="2282">
                  <a:moveTo>
                    <a:pt x="1151" y="0"/>
                  </a:moveTo>
                  <a:cubicBezTo>
                    <a:pt x="503" y="0"/>
                    <a:pt x="1" y="523"/>
                    <a:pt x="1" y="1151"/>
                  </a:cubicBezTo>
                  <a:cubicBezTo>
                    <a:pt x="1" y="1779"/>
                    <a:pt x="50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4"/>
            <p:cNvSpPr/>
            <p:nvPr/>
          </p:nvSpPr>
          <p:spPr>
            <a:xfrm>
              <a:off x="14366725" y="270276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2" y="1779"/>
                    <a:pt x="2282" y="1151"/>
                  </a:cubicBezTo>
                  <a:cubicBezTo>
                    <a:pt x="2282"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4"/>
            <p:cNvSpPr/>
            <p:nvPr/>
          </p:nvSpPr>
          <p:spPr>
            <a:xfrm>
              <a:off x="14885125" y="27027675"/>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4"/>
            <p:cNvSpPr/>
            <p:nvPr/>
          </p:nvSpPr>
          <p:spPr>
            <a:xfrm>
              <a:off x="15402975" y="27027675"/>
              <a:ext cx="57050" cy="57025"/>
            </a:xfrm>
            <a:custGeom>
              <a:rect b="b" l="l" r="r" t="t"/>
              <a:pathLst>
                <a:path extrusionOk="0" h="2281" w="2282">
                  <a:moveTo>
                    <a:pt x="1131" y="0"/>
                  </a:moveTo>
                  <a:cubicBezTo>
                    <a:pt x="503" y="0"/>
                    <a:pt x="1" y="523"/>
                    <a:pt x="1" y="1151"/>
                  </a:cubicBezTo>
                  <a:cubicBezTo>
                    <a:pt x="1" y="1779"/>
                    <a:pt x="503" y="2281"/>
                    <a:pt x="1131" y="2281"/>
                  </a:cubicBezTo>
                  <a:cubicBezTo>
                    <a:pt x="1779" y="2281"/>
                    <a:pt x="2281" y="1779"/>
                    <a:pt x="2281" y="1151"/>
                  </a:cubicBezTo>
                  <a:cubicBezTo>
                    <a:pt x="2281" y="523"/>
                    <a:pt x="177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4"/>
            <p:cNvSpPr/>
            <p:nvPr/>
          </p:nvSpPr>
          <p:spPr>
            <a:xfrm>
              <a:off x="15920850" y="27027675"/>
              <a:ext cx="57025" cy="57025"/>
            </a:xfrm>
            <a:custGeom>
              <a:rect b="b" l="l" r="r" t="t"/>
              <a:pathLst>
                <a:path extrusionOk="0" h="2281" w="2281">
                  <a:moveTo>
                    <a:pt x="1151" y="0"/>
                  </a:moveTo>
                  <a:cubicBezTo>
                    <a:pt x="523" y="0"/>
                    <a:pt x="0" y="523"/>
                    <a:pt x="0" y="1151"/>
                  </a:cubicBezTo>
                  <a:cubicBezTo>
                    <a:pt x="0" y="1779"/>
                    <a:pt x="52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4"/>
            <p:cNvSpPr/>
            <p:nvPr/>
          </p:nvSpPr>
          <p:spPr>
            <a:xfrm>
              <a:off x="16439225" y="27027675"/>
              <a:ext cx="56525" cy="57025"/>
            </a:xfrm>
            <a:custGeom>
              <a:rect b="b" l="l" r="r" t="t"/>
              <a:pathLst>
                <a:path extrusionOk="0" h="2281" w="2261">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4"/>
            <p:cNvSpPr/>
            <p:nvPr/>
          </p:nvSpPr>
          <p:spPr>
            <a:xfrm>
              <a:off x="16957075" y="27027675"/>
              <a:ext cx="57050" cy="57025"/>
            </a:xfrm>
            <a:custGeom>
              <a:rect b="b" l="l" r="r" t="t"/>
              <a:pathLst>
                <a:path extrusionOk="0" h="2281" w="2282">
                  <a:moveTo>
                    <a:pt x="1131" y="0"/>
                  </a:moveTo>
                  <a:cubicBezTo>
                    <a:pt x="503" y="0"/>
                    <a:pt x="1" y="523"/>
                    <a:pt x="1" y="1151"/>
                  </a:cubicBezTo>
                  <a:cubicBezTo>
                    <a:pt x="1" y="1779"/>
                    <a:pt x="503" y="2281"/>
                    <a:pt x="1131" y="2281"/>
                  </a:cubicBezTo>
                  <a:cubicBezTo>
                    <a:pt x="1779" y="2281"/>
                    <a:pt x="2281" y="1779"/>
                    <a:pt x="2281" y="1151"/>
                  </a:cubicBezTo>
                  <a:cubicBezTo>
                    <a:pt x="2281" y="523"/>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4"/>
            <p:cNvSpPr/>
            <p:nvPr/>
          </p:nvSpPr>
          <p:spPr>
            <a:xfrm>
              <a:off x="16439225" y="27027675"/>
              <a:ext cx="56525" cy="57025"/>
            </a:xfrm>
            <a:custGeom>
              <a:rect b="b" l="l" r="r" t="t"/>
              <a:pathLst>
                <a:path extrusionOk="0" h="2281" w="2261">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4"/>
            <p:cNvSpPr/>
            <p:nvPr/>
          </p:nvSpPr>
          <p:spPr>
            <a:xfrm>
              <a:off x="15920850" y="27027675"/>
              <a:ext cx="57025" cy="57025"/>
            </a:xfrm>
            <a:custGeom>
              <a:rect b="b" l="l" r="r" t="t"/>
              <a:pathLst>
                <a:path extrusionOk="0" h="2281" w="2281">
                  <a:moveTo>
                    <a:pt x="1151" y="0"/>
                  </a:moveTo>
                  <a:cubicBezTo>
                    <a:pt x="523" y="0"/>
                    <a:pt x="0" y="523"/>
                    <a:pt x="0" y="1151"/>
                  </a:cubicBezTo>
                  <a:cubicBezTo>
                    <a:pt x="0" y="1779"/>
                    <a:pt x="52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4"/>
            <p:cNvSpPr/>
            <p:nvPr/>
          </p:nvSpPr>
          <p:spPr>
            <a:xfrm>
              <a:off x="15402975" y="27027675"/>
              <a:ext cx="57050" cy="57025"/>
            </a:xfrm>
            <a:custGeom>
              <a:rect b="b" l="l" r="r" t="t"/>
              <a:pathLst>
                <a:path extrusionOk="0" h="2281" w="2282">
                  <a:moveTo>
                    <a:pt x="1151" y="0"/>
                  </a:moveTo>
                  <a:cubicBezTo>
                    <a:pt x="524" y="0"/>
                    <a:pt x="1" y="523"/>
                    <a:pt x="1" y="1151"/>
                  </a:cubicBezTo>
                  <a:cubicBezTo>
                    <a:pt x="1" y="1779"/>
                    <a:pt x="524"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4"/>
            <p:cNvSpPr/>
            <p:nvPr/>
          </p:nvSpPr>
          <p:spPr>
            <a:xfrm>
              <a:off x="14885125" y="27027675"/>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4"/>
            <p:cNvSpPr/>
            <p:nvPr/>
          </p:nvSpPr>
          <p:spPr>
            <a:xfrm>
              <a:off x="14366725" y="270276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2" y="1779"/>
                    <a:pt x="2282" y="1151"/>
                  </a:cubicBezTo>
                  <a:cubicBezTo>
                    <a:pt x="2282"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4"/>
            <p:cNvSpPr/>
            <p:nvPr/>
          </p:nvSpPr>
          <p:spPr>
            <a:xfrm>
              <a:off x="13848875" y="27027675"/>
              <a:ext cx="57050" cy="57025"/>
            </a:xfrm>
            <a:custGeom>
              <a:rect b="b" l="l" r="r" t="t"/>
              <a:pathLst>
                <a:path extrusionOk="0" h="2281" w="2282">
                  <a:moveTo>
                    <a:pt x="1151" y="0"/>
                  </a:moveTo>
                  <a:cubicBezTo>
                    <a:pt x="503" y="0"/>
                    <a:pt x="1" y="523"/>
                    <a:pt x="1" y="1151"/>
                  </a:cubicBezTo>
                  <a:cubicBezTo>
                    <a:pt x="1" y="1779"/>
                    <a:pt x="50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4"/>
            <p:cNvSpPr/>
            <p:nvPr/>
          </p:nvSpPr>
          <p:spPr>
            <a:xfrm>
              <a:off x="13331025" y="27027675"/>
              <a:ext cx="57025" cy="57025"/>
            </a:xfrm>
            <a:custGeom>
              <a:rect b="b" l="l" r="r" t="t"/>
              <a:pathLst>
                <a:path extrusionOk="0" h="2281" w="2281">
                  <a:moveTo>
                    <a:pt x="1130" y="0"/>
                  </a:moveTo>
                  <a:cubicBezTo>
                    <a:pt x="502" y="0"/>
                    <a:pt x="0" y="523"/>
                    <a:pt x="0" y="1151"/>
                  </a:cubicBezTo>
                  <a:cubicBezTo>
                    <a:pt x="0" y="1779"/>
                    <a:pt x="502" y="2281"/>
                    <a:pt x="1130" y="2281"/>
                  </a:cubicBezTo>
                  <a:cubicBezTo>
                    <a:pt x="1758" y="2281"/>
                    <a:pt x="2281" y="1779"/>
                    <a:pt x="2281" y="1151"/>
                  </a:cubicBezTo>
                  <a:cubicBezTo>
                    <a:pt x="2281"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4"/>
            <p:cNvSpPr/>
            <p:nvPr/>
          </p:nvSpPr>
          <p:spPr>
            <a:xfrm>
              <a:off x="12812625" y="270276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2" y="1779"/>
                    <a:pt x="2282" y="1151"/>
                  </a:cubicBezTo>
                  <a:cubicBezTo>
                    <a:pt x="2282"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4"/>
            <p:cNvSpPr/>
            <p:nvPr/>
          </p:nvSpPr>
          <p:spPr>
            <a:xfrm>
              <a:off x="12294775" y="27027675"/>
              <a:ext cx="57050" cy="57025"/>
            </a:xfrm>
            <a:custGeom>
              <a:rect b="b" l="l" r="r" t="t"/>
              <a:pathLst>
                <a:path extrusionOk="0" h="2281" w="2282">
                  <a:moveTo>
                    <a:pt x="1130" y="0"/>
                  </a:moveTo>
                  <a:cubicBezTo>
                    <a:pt x="503" y="0"/>
                    <a:pt x="1" y="523"/>
                    <a:pt x="1" y="1151"/>
                  </a:cubicBezTo>
                  <a:cubicBezTo>
                    <a:pt x="1" y="1779"/>
                    <a:pt x="503" y="2281"/>
                    <a:pt x="1130" y="2281"/>
                  </a:cubicBezTo>
                  <a:cubicBezTo>
                    <a:pt x="1779" y="2281"/>
                    <a:pt x="2281" y="1779"/>
                    <a:pt x="2281" y="1151"/>
                  </a:cubicBezTo>
                  <a:cubicBezTo>
                    <a:pt x="2281" y="52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4"/>
            <p:cNvSpPr/>
            <p:nvPr/>
          </p:nvSpPr>
          <p:spPr>
            <a:xfrm>
              <a:off x="11776925" y="27027675"/>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4"/>
            <p:cNvSpPr/>
            <p:nvPr/>
          </p:nvSpPr>
          <p:spPr>
            <a:xfrm>
              <a:off x="11258525" y="270276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4"/>
            <p:cNvSpPr/>
            <p:nvPr/>
          </p:nvSpPr>
          <p:spPr>
            <a:xfrm>
              <a:off x="10740675" y="27027675"/>
              <a:ext cx="57050" cy="57025"/>
            </a:xfrm>
            <a:custGeom>
              <a:rect b="b" l="l" r="r" t="t"/>
              <a:pathLst>
                <a:path extrusionOk="0" h="2281" w="2282">
                  <a:moveTo>
                    <a:pt x="1151" y="0"/>
                  </a:moveTo>
                  <a:cubicBezTo>
                    <a:pt x="503" y="0"/>
                    <a:pt x="0" y="523"/>
                    <a:pt x="0" y="1151"/>
                  </a:cubicBezTo>
                  <a:cubicBezTo>
                    <a:pt x="0" y="1779"/>
                    <a:pt x="50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4"/>
            <p:cNvSpPr/>
            <p:nvPr/>
          </p:nvSpPr>
          <p:spPr>
            <a:xfrm>
              <a:off x="10222825" y="27027675"/>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4"/>
            <p:cNvSpPr/>
            <p:nvPr/>
          </p:nvSpPr>
          <p:spPr>
            <a:xfrm>
              <a:off x="9704425" y="270276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4"/>
            <p:cNvSpPr/>
            <p:nvPr/>
          </p:nvSpPr>
          <p:spPr>
            <a:xfrm>
              <a:off x="9186575" y="27027675"/>
              <a:ext cx="57050" cy="57025"/>
            </a:xfrm>
            <a:custGeom>
              <a:rect b="b" l="l" r="r" t="t"/>
              <a:pathLst>
                <a:path extrusionOk="0" h="2281" w="2282">
                  <a:moveTo>
                    <a:pt x="1130" y="0"/>
                  </a:moveTo>
                  <a:cubicBezTo>
                    <a:pt x="503" y="0"/>
                    <a:pt x="0" y="523"/>
                    <a:pt x="0" y="1151"/>
                  </a:cubicBezTo>
                  <a:cubicBezTo>
                    <a:pt x="0" y="1779"/>
                    <a:pt x="503" y="2281"/>
                    <a:pt x="1130" y="2281"/>
                  </a:cubicBezTo>
                  <a:cubicBezTo>
                    <a:pt x="1779" y="2281"/>
                    <a:pt x="2281" y="1779"/>
                    <a:pt x="2281" y="1151"/>
                  </a:cubicBezTo>
                  <a:cubicBezTo>
                    <a:pt x="2281" y="52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4"/>
            <p:cNvSpPr/>
            <p:nvPr/>
          </p:nvSpPr>
          <p:spPr>
            <a:xfrm>
              <a:off x="8668725" y="27027675"/>
              <a:ext cx="57025" cy="57025"/>
            </a:xfrm>
            <a:custGeom>
              <a:rect b="b" l="l" r="r" t="t"/>
              <a:pathLst>
                <a:path extrusionOk="0" h="2281" w="2281">
                  <a:moveTo>
                    <a:pt x="1130" y="0"/>
                  </a:moveTo>
                  <a:cubicBezTo>
                    <a:pt x="502" y="0"/>
                    <a:pt x="0" y="523"/>
                    <a:pt x="0" y="1151"/>
                  </a:cubicBezTo>
                  <a:cubicBezTo>
                    <a:pt x="0" y="1779"/>
                    <a:pt x="502" y="2281"/>
                    <a:pt x="1130" y="2281"/>
                  </a:cubicBezTo>
                  <a:cubicBezTo>
                    <a:pt x="1758" y="2281"/>
                    <a:pt x="2281"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4"/>
            <p:cNvSpPr/>
            <p:nvPr/>
          </p:nvSpPr>
          <p:spPr>
            <a:xfrm>
              <a:off x="8150325" y="270276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4"/>
            <p:cNvSpPr/>
            <p:nvPr/>
          </p:nvSpPr>
          <p:spPr>
            <a:xfrm>
              <a:off x="7632475" y="27027675"/>
              <a:ext cx="57025" cy="57025"/>
            </a:xfrm>
            <a:custGeom>
              <a:rect b="b" l="l" r="r" t="t"/>
              <a:pathLst>
                <a:path extrusionOk="0" h="2281" w="2281">
                  <a:moveTo>
                    <a:pt x="1130" y="0"/>
                  </a:moveTo>
                  <a:cubicBezTo>
                    <a:pt x="502" y="0"/>
                    <a:pt x="0" y="523"/>
                    <a:pt x="0" y="1151"/>
                  </a:cubicBezTo>
                  <a:cubicBezTo>
                    <a:pt x="0" y="1779"/>
                    <a:pt x="502" y="2281"/>
                    <a:pt x="1130" y="2281"/>
                  </a:cubicBezTo>
                  <a:cubicBezTo>
                    <a:pt x="1779" y="2281"/>
                    <a:pt x="2281" y="1779"/>
                    <a:pt x="2281" y="1151"/>
                  </a:cubicBezTo>
                  <a:cubicBezTo>
                    <a:pt x="2281" y="52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4"/>
            <p:cNvSpPr/>
            <p:nvPr/>
          </p:nvSpPr>
          <p:spPr>
            <a:xfrm>
              <a:off x="7114600" y="27027675"/>
              <a:ext cx="57050" cy="57025"/>
            </a:xfrm>
            <a:custGeom>
              <a:rect b="b" l="l" r="r" t="t"/>
              <a:pathLst>
                <a:path extrusionOk="0" h="2281" w="2282">
                  <a:moveTo>
                    <a:pt x="1131" y="0"/>
                  </a:moveTo>
                  <a:cubicBezTo>
                    <a:pt x="503" y="0"/>
                    <a:pt x="1" y="523"/>
                    <a:pt x="1" y="1151"/>
                  </a:cubicBezTo>
                  <a:cubicBezTo>
                    <a:pt x="1" y="1779"/>
                    <a:pt x="503" y="2281"/>
                    <a:pt x="1131" y="2281"/>
                  </a:cubicBezTo>
                  <a:cubicBezTo>
                    <a:pt x="1759" y="2281"/>
                    <a:pt x="2282" y="1779"/>
                    <a:pt x="2282" y="1151"/>
                  </a:cubicBezTo>
                  <a:cubicBezTo>
                    <a:pt x="2282" y="523"/>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4"/>
            <p:cNvSpPr/>
            <p:nvPr/>
          </p:nvSpPr>
          <p:spPr>
            <a:xfrm>
              <a:off x="6596225" y="27027675"/>
              <a:ext cx="57050" cy="57025"/>
            </a:xfrm>
            <a:custGeom>
              <a:rect b="b" l="l" r="r" t="t"/>
              <a:pathLst>
                <a:path extrusionOk="0" h="2281" w="2282">
                  <a:moveTo>
                    <a:pt x="1151" y="0"/>
                  </a:moveTo>
                  <a:cubicBezTo>
                    <a:pt x="524" y="0"/>
                    <a:pt x="1" y="523"/>
                    <a:pt x="1" y="1151"/>
                  </a:cubicBezTo>
                  <a:cubicBezTo>
                    <a:pt x="1" y="1779"/>
                    <a:pt x="524"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4"/>
            <p:cNvSpPr/>
            <p:nvPr/>
          </p:nvSpPr>
          <p:spPr>
            <a:xfrm>
              <a:off x="6078375" y="27027675"/>
              <a:ext cx="57025" cy="57025"/>
            </a:xfrm>
            <a:custGeom>
              <a:rect b="b" l="l" r="r" t="t"/>
              <a:pathLst>
                <a:path extrusionOk="0" h="2281" w="2281">
                  <a:moveTo>
                    <a:pt x="1151" y="0"/>
                  </a:moveTo>
                  <a:cubicBezTo>
                    <a:pt x="502" y="0"/>
                    <a:pt x="0" y="523"/>
                    <a:pt x="0" y="1151"/>
                  </a:cubicBezTo>
                  <a:cubicBezTo>
                    <a:pt x="0" y="1779"/>
                    <a:pt x="502"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4"/>
            <p:cNvSpPr/>
            <p:nvPr/>
          </p:nvSpPr>
          <p:spPr>
            <a:xfrm>
              <a:off x="5560500" y="27027675"/>
              <a:ext cx="57050" cy="57025"/>
            </a:xfrm>
            <a:custGeom>
              <a:rect b="b" l="l" r="r" t="t"/>
              <a:pathLst>
                <a:path extrusionOk="0" h="2281" w="2282">
                  <a:moveTo>
                    <a:pt x="1131" y="0"/>
                  </a:moveTo>
                  <a:cubicBezTo>
                    <a:pt x="503" y="0"/>
                    <a:pt x="1" y="523"/>
                    <a:pt x="1" y="1151"/>
                  </a:cubicBezTo>
                  <a:cubicBezTo>
                    <a:pt x="1" y="1779"/>
                    <a:pt x="503" y="2281"/>
                    <a:pt x="1131" y="2281"/>
                  </a:cubicBezTo>
                  <a:cubicBezTo>
                    <a:pt x="1758" y="2281"/>
                    <a:pt x="2282" y="1779"/>
                    <a:pt x="2282" y="1151"/>
                  </a:cubicBezTo>
                  <a:cubicBezTo>
                    <a:pt x="2282" y="523"/>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4"/>
            <p:cNvSpPr/>
            <p:nvPr/>
          </p:nvSpPr>
          <p:spPr>
            <a:xfrm>
              <a:off x="5560500" y="26516075"/>
              <a:ext cx="57050" cy="57050"/>
            </a:xfrm>
            <a:custGeom>
              <a:rect b="b" l="l" r="r" t="t"/>
              <a:pathLst>
                <a:path extrusionOk="0" h="2282" w="2282">
                  <a:moveTo>
                    <a:pt x="1131" y="1"/>
                  </a:moveTo>
                  <a:cubicBezTo>
                    <a:pt x="503" y="1"/>
                    <a:pt x="1" y="524"/>
                    <a:pt x="1" y="1152"/>
                  </a:cubicBezTo>
                  <a:cubicBezTo>
                    <a:pt x="1" y="1779"/>
                    <a:pt x="503" y="2281"/>
                    <a:pt x="1131" y="2281"/>
                  </a:cubicBezTo>
                  <a:cubicBezTo>
                    <a:pt x="1758" y="2281"/>
                    <a:pt x="2282" y="1779"/>
                    <a:pt x="2282" y="1152"/>
                  </a:cubicBezTo>
                  <a:cubicBezTo>
                    <a:pt x="2282" y="524"/>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4"/>
            <p:cNvSpPr/>
            <p:nvPr/>
          </p:nvSpPr>
          <p:spPr>
            <a:xfrm>
              <a:off x="6078375" y="26516075"/>
              <a:ext cx="57025" cy="57050"/>
            </a:xfrm>
            <a:custGeom>
              <a:rect b="b" l="l" r="r" t="t"/>
              <a:pathLst>
                <a:path extrusionOk="0" h="2282" w="2281">
                  <a:moveTo>
                    <a:pt x="1151" y="1"/>
                  </a:moveTo>
                  <a:cubicBezTo>
                    <a:pt x="502" y="1"/>
                    <a:pt x="0" y="524"/>
                    <a:pt x="0" y="1152"/>
                  </a:cubicBezTo>
                  <a:cubicBezTo>
                    <a:pt x="0" y="1779"/>
                    <a:pt x="502" y="2281"/>
                    <a:pt x="1151" y="2281"/>
                  </a:cubicBezTo>
                  <a:cubicBezTo>
                    <a:pt x="1779" y="2281"/>
                    <a:pt x="2281" y="1779"/>
                    <a:pt x="2281" y="1152"/>
                  </a:cubicBezTo>
                  <a:cubicBezTo>
                    <a:pt x="2281" y="524"/>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4"/>
            <p:cNvSpPr/>
            <p:nvPr/>
          </p:nvSpPr>
          <p:spPr>
            <a:xfrm>
              <a:off x="6596225" y="26516075"/>
              <a:ext cx="57050" cy="57050"/>
            </a:xfrm>
            <a:custGeom>
              <a:rect b="b" l="l" r="r" t="t"/>
              <a:pathLst>
                <a:path extrusionOk="0" h="2282" w="2282">
                  <a:moveTo>
                    <a:pt x="1151" y="1"/>
                  </a:moveTo>
                  <a:cubicBezTo>
                    <a:pt x="524" y="1"/>
                    <a:pt x="1" y="524"/>
                    <a:pt x="1" y="1152"/>
                  </a:cubicBezTo>
                  <a:cubicBezTo>
                    <a:pt x="1" y="1779"/>
                    <a:pt x="524" y="2281"/>
                    <a:pt x="1151" y="2281"/>
                  </a:cubicBezTo>
                  <a:cubicBezTo>
                    <a:pt x="1779" y="2281"/>
                    <a:pt x="2281" y="1779"/>
                    <a:pt x="2281" y="1152"/>
                  </a:cubicBezTo>
                  <a:cubicBezTo>
                    <a:pt x="2281" y="524"/>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4"/>
            <p:cNvSpPr/>
            <p:nvPr/>
          </p:nvSpPr>
          <p:spPr>
            <a:xfrm>
              <a:off x="7114600" y="26516075"/>
              <a:ext cx="57050" cy="57050"/>
            </a:xfrm>
            <a:custGeom>
              <a:rect b="b" l="l" r="r" t="t"/>
              <a:pathLst>
                <a:path extrusionOk="0" h="2282" w="2282">
                  <a:moveTo>
                    <a:pt x="1131" y="1"/>
                  </a:moveTo>
                  <a:cubicBezTo>
                    <a:pt x="503" y="1"/>
                    <a:pt x="1" y="524"/>
                    <a:pt x="1" y="1152"/>
                  </a:cubicBezTo>
                  <a:cubicBezTo>
                    <a:pt x="1" y="1779"/>
                    <a:pt x="503" y="2281"/>
                    <a:pt x="1131" y="2281"/>
                  </a:cubicBezTo>
                  <a:cubicBezTo>
                    <a:pt x="1759" y="2281"/>
                    <a:pt x="2282" y="1779"/>
                    <a:pt x="2282" y="1152"/>
                  </a:cubicBezTo>
                  <a:cubicBezTo>
                    <a:pt x="2282" y="524"/>
                    <a:pt x="175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4"/>
            <p:cNvSpPr/>
            <p:nvPr/>
          </p:nvSpPr>
          <p:spPr>
            <a:xfrm>
              <a:off x="7632475" y="26516075"/>
              <a:ext cx="57025" cy="57050"/>
            </a:xfrm>
            <a:custGeom>
              <a:rect b="b" l="l" r="r" t="t"/>
              <a:pathLst>
                <a:path extrusionOk="0" h="2282" w="2281">
                  <a:moveTo>
                    <a:pt x="1130" y="1"/>
                  </a:moveTo>
                  <a:cubicBezTo>
                    <a:pt x="502" y="1"/>
                    <a:pt x="0" y="524"/>
                    <a:pt x="0" y="1152"/>
                  </a:cubicBezTo>
                  <a:cubicBezTo>
                    <a:pt x="0" y="1779"/>
                    <a:pt x="502" y="2281"/>
                    <a:pt x="1130" y="2281"/>
                  </a:cubicBezTo>
                  <a:cubicBezTo>
                    <a:pt x="1779" y="2281"/>
                    <a:pt x="2281" y="1779"/>
                    <a:pt x="2281" y="1152"/>
                  </a:cubicBezTo>
                  <a:cubicBezTo>
                    <a:pt x="2281" y="524"/>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4"/>
            <p:cNvSpPr/>
            <p:nvPr/>
          </p:nvSpPr>
          <p:spPr>
            <a:xfrm>
              <a:off x="8150325" y="26516075"/>
              <a:ext cx="57050" cy="57050"/>
            </a:xfrm>
            <a:custGeom>
              <a:rect b="b" l="l" r="r" t="t"/>
              <a:pathLst>
                <a:path extrusionOk="0" h="2282" w="2282">
                  <a:moveTo>
                    <a:pt x="1152" y="1"/>
                  </a:moveTo>
                  <a:cubicBezTo>
                    <a:pt x="524" y="1"/>
                    <a:pt x="1" y="524"/>
                    <a:pt x="1" y="1152"/>
                  </a:cubicBezTo>
                  <a:cubicBezTo>
                    <a:pt x="1" y="1779"/>
                    <a:pt x="524" y="2281"/>
                    <a:pt x="1152" y="2281"/>
                  </a:cubicBezTo>
                  <a:cubicBezTo>
                    <a:pt x="1779" y="2281"/>
                    <a:pt x="2281" y="1779"/>
                    <a:pt x="2281" y="1152"/>
                  </a:cubicBezTo>
                  <a:cubicBezTo>
                    <a:pt x="2281" y="524"/>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4"/>
            <p:cNvSpPr/>
            <p:nvPr/>
          </p:nvSpPr>
          <p:spPr>
            <a:xfrm>
              <a:off x="8668725" y="26516075"/>
              <a:ext cx="56500" cy="57050"/>
            </a:xfrm>
            <a:custGeom>
              <a:rect b="b" l="l" r="r" t="t"/>
              <a:pathLst>
                <a:path extrusionOk="0" h="2282" w="2260">
                  <a:moveTo>
                    <a:pt x="1130" y="1"/>
                  </a:moveTo>
                  <a:cubicBezTo>
                    <a:pt x="502" y="1"/>
                    <a:pt x="0" y="524"/>
                    <a:pt x="0" y="1152"/>
                  </a:cubicBezTo>
                  <a:cubicBezTo>
                    <a:pt x="0" y="1779"/>
                    <a:pt x="502" y="2281"/>
                    <a:pt x="1130" y="2281"/>
                  </a:cubicBezTo>
                  <a:cubicBezTo>
                    <a:pt x="1758" y="2281"/>
                    <a:pt x="2260" y="1779"/>
                    <a:pt x="2260" y="1152"/>
                  </a:cubicBezTo>
                  <a:cubicBezTo>
                    <a:pt x="2260" y="524"/>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4"/>
            <p:cNvSpPr/>
            <p:nvPr/>
          </p:nvSpPr>
          <p:spPr>
            <a:xfrm>
              <a:off x="9186575" y="26516075"/>
              <a:ext cx="57050" cy="57050"/>
            </a:xfrm>
            <a:custGeom>
              <a:rect b="b" l="l" r="r" t="t"/>
              <a:pathLst>
                <a:path extrusionOk="0" h="2282" w="2282">
                  <a:moveTo>
                    <a:pt x="1130" y="1"/>
                  </a:moveTo>
                  <a:cubicBezTo>
                    <a:pt x="503" y="1"/>
                    <a:pt x="0" y="524"/>
                    <a:pt x="0" y="1152"/>
                  </a:cubicBezTo>
                  <a:cubicBezTo>
                    <a:pt x="0" y="1779"/>
                    <a:pt x="503" y="2281"/>
                    <a:pt x="1130" y="2281"/>
                  </a:cubicBezTo>
                  <a:cubicBezTo>
                    <a:pt x="1779" y="2281"/>
                    <a:pt x="2281" y="1779"/>
                    <a:pt x="2281" y="1152"/>
                  </a:cubicBezTo>
                  <a:cubicBezTo>
                    <a:pt x="2281" y="524"/>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4"/>
            <p:cNvSpPr/>
            <p:nvPr/>
          </p:nvSpPr>
          <p:spPr>
            <a:xfrm>
              <a:off x="9704425" y="26516075"/>
              <a:ext cx="57050" cy="57050"/>
            </a:xfrm>
            <a:custGeom>
              <a:rect b="b" l="l" r="r" t="t"/>
              <a:pathLst>
                <a:path extrusionOk="0" h="2282" w="2282">
                  <a:moveTo>
                    <a:pt x="1152" y="1"/>
                  </a:moveTo>
                  <a:cubicBezTo>
                    <a:pt x="524" y="1"/>
                    <a:pt x="1" y="524"/>
                    <a:pt x="1" y="1152"/>
                  </a:cubicBezTo>
                  <a:cubicBezTo>
                    <a:pt x="1" y="1779"/>
                    <a:pt x="524" y="2281"/>
                    <a:pt x="1152" y="2281"/>
                  </a:cubicBezTo>
                  <a:cubicBezTo>
                    <a:pt x="1779" y="2281"/>
                    <a:pt x="2281" y="1779"/>
                    <a:pt x="2281" y="1152"/>
                  </a:cubicBezTo>
                  <a:cubicBezTo>
                    <a:pt x="2281" y="524"/>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4"/>
            <p:cNvSpPr/>
            <p:nvPr/>
          </p:nvSpPr>
          <p:spPr>
            <a:xfrm>
              <a:off x="10222825" y="26516075"/>
              <a:ext cx="56500" cy="57050"/>
            </a:xfrm>
            <a:custGeom>
              <a:rect b="b" l="l" r="r" t="t"/>
              <a:pathLst>
                <a:path extrusionOk="0" h="2282" w="2260">
                  <a:moveTo>
                    <a:pt x="1130" y="1"/>
                  </a:moveTo>
                  <a:cubicBezTo>
                    <a:pt x="502" y="1"/>
                    <a:pt x="0" y="524"/>
                    <a:pt x="0" y="1152"/>
                  </a:cubicBezTo>
                  <a:cubicBezTo>
                    <a:pt x="0" y="1779"/>
                    <a:pt x="502" y="2281"/>
                    <a:pt x="1130" y="2281"/>
                  </a:cubicBezTo>
                  <a:cubicBezTo>
                    <a:pt x="1758" y="2281"/>
                    <a:pt x="2260" y="1779"/>
                    <a:pt x="2260" y="1152"/>
                  </a:cubicBezTo>
                  <a:cubicBezTo>
                    <a:pt x="2260" y="524"/>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4"/>
            <p:cNvSpPr/>
            <p:nvPr/>
          </p:nvSpPr>
          <p:spPr>
            <a:xfrm>
              <a:off x="10740675" y="26516075"/>
              <a:ext cx="57050" cy="57050"/>
            </a:xfrm>
            <a:custGeom>
              <a:rect b="b" l="l" r="r" t="t"/>
              <a:pathLst>
                <a:path extrusionOk="0" h="2282" w="2282">
                  <a:moveTo>
                    <a:pt x="1151" y="1"/>
                  </a:moveTo>
                  <a:cubicBezTo>
                    <a:pt x="503" y="1"/>
                    <a:pt x="0" y="524"/>
                    <a:pt x="0" y="1152"/>
                  </a:cubicBezTo>
                  <a:cubicBezTo>
                    <a:pt x="0" y="1779"/>
                    <a:pt x="503" y="2281"/>
                    <a:pt x="1151" y="2281"/>
                  </a:cubicBezTo>
                  <a:cubicBezTo>
                    <a:pt x="1779" y="2281"/>
                    <a:pt x="2281" y="1779"/>
                    <a:pt x="2281" y="1152"/>
                  </a:cubicBezTo>
                  <a:cubicBezTo>
                    <a:pt x="2281" y="524"/>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4"/>
            <p:cNvSpPr/>
            <p:nvPr/>
          </p:nvSpPr>
          <p:spPr>
            <a:xfrm>
              <a:off x="11258525" y="26516075"/>
              <a:ext cx="57050" cy="57050"/>
            </a:xfrm>
            <a:custGeom>
              <a:rect b="b" l="l" r="r" t="t"/>
              <a:pathLst>
                <a:path extrusionOk="0" h="2282" w="2282">
                  <a:moveTo>
                    <a:pt x="1152" y="1"/>
                  </a:moveTo>
                  <a:cubicBezTo>
                    <a:pt x="524" y="1"/>
                    <a:pt x="1" y="524"/>
                    <a:pt x="1" y="1152"/>
                  </a:cubicBezTo>
                  <a:cubicBezTo>
                    <a:pt x="1" y="1779"/>
                    <a:pt x="524" y="2281"/>
                    <a:pt x="1152" y="2281"/>
                  </a:cubicBezTo>
                  <a:cubicBezTo>
                    <a:pt x="1779" y="2281"/>
                    <a:pt x="2281" y="1779"/>
                    <a:pt x="2281" y="1152"/>
                  </a:cubicBezTo>
                  <a:cubicBezTo>
                    <a:pt x="2281" y="524"/>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4"/>
            <p:cNvSpPr/>
            <p:nvPr/>
          </p:nvSpPr>
          <p:spPr>
            <a:xfrm>
              <a:off x="11776925" y="26516075"/>
              <a:ext cx="56500" cy="57050"/>
            </a:xfrm>
            <a:custGeom>
              <a:rect b="b" l="l" r="r" t="t"/>
              <a:pathLst>
                <a:path extrusionOk="0" h="2282" w="2260">
                  <a:moveTo>
                    <a:pt x="1130" y="1"/>
                  </a:moveTo>
                  <a:cubicBezTo>
                    <a:pt x="502" y="1"/>
                    <a:pt x="0" y="524"/>
                    <a:pt x="0" y="1152"/>
                  </a:cubicBezTo>
                  <a:cubicBezTo>
                    <a:pt x="0" y="1779"/>
                    <a:pt x="502" y="2281"/>
                    <a:pt x="1130" y="2281"/>
                  </a:cubicBezTo>
                  <a:cubicBezTo>
                    <a:pt x="1758" y="2281"/>
                    <a:pt x="2260" y="1779"/>
                    <a:pt x="2260" y="1152"/>
                  </a:cubicBezTo>
                  <a:cubicBezTo>
                    <a:pt x="2260" y="524"/>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4"/>
            <p:cNvSpPr/>
            <p:nvPr/>
          </p:nvSpPr>
          <p:spPr>
            <a:xfrm>
              <a:off x="12294775" y="26516075"/>
              <a:ext cx="57050" cy="57050"/>
            </a:xfrm>
            <a:custGeom>
              <a:rect b="b" l="l" r="r" t="t"/>
              <a:pathLst>
                <a:path extrusionOk="0" h="2282" w="2282">
                  <a:moveTo>
                    <a:pt x="1130" y="1"/>
                  </a:moveTo>
                  <a:cubicBezTo>
                    <a:pt x="503" y="1"/>
                    <a:pt x="1" y="524"/>
                    <a:pt x="1" y="1152"/>
                  </a:cubicBezTo>
                  <a:cubicBezTo>
                    <a:pt x="1" y="1779"/>
                    <a:pt x="503" y="2281"/>
                    <a:pt x="1130" y="2281"/>
                  </a:cubicBezTo>
                  <a:cubicBezTo>
                    <a:pt x="1779" y="2281"/>
                    <a:pt x="2281" y="1779"/>
                    <a:pt x="2281" y="1152"/>
                  </a:cubicBezTo>
                  <a:cubicBezTo>
                    <a:pt x="2281" y="524"/>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4"/>
            <p:cNvSpPr/>
            <p:nvPr/>
          </p:nvSpPr>
          <p:spPr>
            <a:xfrm>
              <a:off x="12812625" y="26516075"/>
              <a:ext cx="57050" cy="57050"/>
            </a:xfrm>
            <a:custGeom>
              <a:rect b="b" l="l" r="r" t="t"/>
              <a:pathLst>
                <a:path extrusionOk="0" h="2282" w="2282">
                  <a:moveTo>
                    <a:pt x="1152" y="1"/>
                  </a:moveTo>
                  <a:cubicBezTo>
                    <a:pt x="524" y="1"/>
                    <a:pt x="1" y="524"/>
                    <a:pt x="1" y="1152"/>
                  </a:cubicBezTo>
                  <a:cubicBezTo>
                    <a:pt x="1" y="1779"/>
                    <a:pt x="524" y="2281"/>
                    <a:pt x="1152" y="2281"/>
                  </a:cubicBezTo>
                  <a:cubicBezTo>
                    <a:pt x="1779" y="2281"/>
                    <a:pt x="2282" y="1779"/>
                    <a:pt x="2282" y="1152"/>
                  </a:cubicBezTo>
                  <a:cubicBezTo>
                    <a:pt x="2282" y="524"/>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4"/>
            <p:cNvSpPr/>
            <p:nvPr/>
          </p:nvSpPr>
          <p:spPr>
            <a:xfrm>
              <a:off x="13331025" y="26516075"/>
              <a:ext cx="57025" cy="57050"/>
            </a:xfrm>
            <a:custGeom>
              <a:rect b="b" l="l" r="r" t="t"/>
              <a:pathLst>
                <a:path extrusionOk="0" h="2282" w="2281">
                  <a:moveTo>
                    <a:pt x="1130" y="1"/>
                  </a:moveTo>
                  <a:cubicBezTo>
                    <a:pt x="502" y="1"/>
                    <a:pt x="0" y="524"/>
                    <a:pt x="0" y="1152"/>
                  </a:cubicBezTo>
                  <a:cubicBezTo>
                    <a:pt x="0" y="1779"/>
                    <a:pt x="502" y="2281"/>
                    <a:pt x="1130" y="2281"/>
                  </a:cubicBezTo>
                  <a:cubicBezTo>
                    <a:pt x="1758" y="2281"/>
                    <a:pt x="2281" y="1779"/>
                    <a:pt x="2281" y="1152"/>
                  </a:cubicBezTo>
                  <a:cubicBezTo>
                    <a:pt x="2281" y="524"/>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4"/>
            <p:cNvSpPr/>
            <p:nvPr/>
          </p:nvSpPr>
          <p:spPr>
            <a:xfrm>
              <a:off x="13848875" y="26516075"/>
              <a:ext cx="57050" cy="57050"/>
            </a:xfrm>
            <a:custGeom>
              <a:rect b="b" l="l" r="r" t="t"/>
              <a:pathLst>
                <a:path extrusionOk="0" h="2282" w="2282">
                  <a:moveTo>
                    <a:pt x="1151" y="1"/>
                  </a:moveTo>
                  <a:cubicBezTo>
                    <a:pt x="503" y="1"/>
                    <a:pt x="1" y="524"/>
                    <a:pt x="1" y="1152"/>
                  </a:cubicBezTo>
                  <a:cubicBezTo>
                    <a:pt x="1" y="1779"/>
                    <a:pt x="503" y="2281"/>
                    <a:pt x="1151" y="2281"/>
                  </a:cubicBezTo>
                  <a:cubicBezTo>
                    <a:pt x="1779" y="2281"/>
                    <a:pt x="2281" y="1779"/>
                    <a:pt x="2281" y="1152"/>
                  </a:cubicBezTo>
                  <a:cubicBezTo>
                    <a:pt x="2281" y="524"/>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4"/>
            <p:cNvSpPr/>
            <p:nvPr/>
          </p:nvSpPr>
          <p:spPr>
            <a:xfrm>
              <a:off x="14366725" y="26516075"/>
              <a:ext cx="57050" cy="57050"/>
            </a:xfrm>
            <a:custGeom>
              <a:rect b="b" l="l" r="r" t="t"/>
              <a:pathLst>
                <a:path extrusionOk="0" h="2282" w="2282">
                  <a:moveTo>
                    <a:pt x="1152" y="1"/>
                  </a:moveTo>
                  <a:cubicBezTo>
                    <a:pt x="524" y="1"/>
                    <a:pt x="1" y="524"/>
                    <a:pt x="1" y="1152"/>
                  </a:cubicBezTo>
                  <a:cubicBezTo>
                    <a:pt x="1" y="1779"/>
                    <a:pt x="524" y="2281"/>
                    <a:pt x="1152" y="2281"/>
                  </a:cubicBezTo>
                  <a:cubicBezTo>
                    <a:pt x="1779" y="2281"/>
                    <a:pt x="2282" y="1779"/>
                    <a:pt x="2282" y="1152"/>
                  </a:cubicBezTo>
                  <a:cubicBezTo>
                    <a:pt x="2282" y="524"/>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4"/>
            <p:cNvSpPr/>
            <p:nvPr/>
          </p:nvSpPr>
          <p:spPr>
            <a:xfrm>
              <a:off x="14885125" y="26516075"/>
              <a:ext cx="56500" cy="57050"/>
            </a:xfrm>
            <a:custGeom>
              <a:rect b="b" l="l" r="r" t="t"/>
              <a:pathLst>
                <a:path extrusionOk="0" h="2282" w="2260">
                  <a:moveTo>
                    <a:pt x="1130" y="1"/>
                  </a:moveTo>
                  <a:cubicBezTo>
                    <a:pt x="502" y="1"/>
                    <a:pt x="0" y="524"/>
                    <a:pt x="0" y="1152"/>
                  </a:cubicBezTo>
                  <a:cubicBezTo>
                    <a:pt x="0" y="1779"/>
                    <a:pt x="502" y="2281"/>
                    <a:pt x="1130" y="2281"/>
                  </a:cubicBezTo>
                  <a:cubicBezTo>
                    <a:pt x="1758" y="2281"/>
                    <a:pt x="2260" y="1779"/>
                    <a:pt x="2260" y="1152"/>
                  </a:cubicBezTo>
                  <a:cubicBezTo>
                    <a:pt x="2260" y="524"/>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4"/>
            <p:cNvSpPr/>
            <p:nvPr/>
          </p:nvSpPr>
          <p:spPr>
            <a:xfrm>
              <a:off x="15402975" y="26516075"/>
              <a:ext cx="57050" cy="57050"/>
            </a:xfrm>
            <a:custGeom>
              <a:rect b="b" l="l" r="r" t="t"/>
              <a:pathLst>
                <a:path extrusionOk="0" h="2282" w="2282">
                  <a:moveTo>
                    <a:pt x="1131" y="1"/>
                  </a:moveTo>
                  <a:cubicBezTo>
                    <a:pt x="503" y="1"/>
                    <a:pt x="1" y="524"/>
                    <a:pt x="1" y="1152"/>
                  </a:cubicBezTo>
                  <a:cubicBezTo>
                    <a:pt x="1" y="1779"/>
                    <a:pt x="503" y="2281"/>
                    <a:pt x="1131" y="2281"/>
                  </a:cubicBezTo>
                  <a:cubicBezTo>
                    <a:pt x="1779" y="2281"/>
                    <a:pt x="2281" y="1779"/>
                    <a:pt x="2281" y="1152"/>
                  </a:cubicBezTo>
                  <a:cubicBezTo>
                    <a:pt x="2281" y="524"/>
                    <a:pt x="177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4"/>
            <p:cNvSpPr/>
            <p:nvPr/>
          </p:nvSpPr>
          <p:spPr>
            <a:xfrm>
              <a:off x="15920850" y="26516075"/>
              <a:ext cx="57025" cy="57050"/>
            </a:xfrm>
            <a:custGeom>
              <a:rect b="b" l="l" r="r" t="t"/>
              <a:pathLst>
                <a:path extrusionOk="0" h="2282" w="2281">
                  <a:moveTo>
                    <a:pt x="1151" y="1"/>
                  </a:moveTo>
                  <a:cubicBezTo>
                    <a:pt x="523" y="1"/>
                    <a:pt x="0" y="524"/>
                    <a:pt x="0" y="1152"/>
                  </a:cubicBezTo>
                  <a:cubicBezTo>
                    <a:pt x="0" y="1779"/>
                    <a:pt x="523" y="2281"/>
                    <a:pt x="1151" y="2281"/>
                  </a:cubicBezTo>
                  <a:cubicBezTo>
                    <a:pt x="1779" y="2281"/>
                    <a:pt x="2281" y="1779"/>
                    <a:pt x="2281" y="1152"/>
                  </a:cubicBezTo>
                  <a:cubicBezTo>
                    <a:pt x="2281" y="524"/>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4"/>
            <p:cNvSpPr/>
            <p:nvPr/>
          </p:nvSpPr>
          <p:spPr>
            <a:xfrm>
              <a:off x="16439225" y="26516075"/>
              <a:ext cx="56525" cy="57050"/>
            </a:xfrm>
            <a:custGeom>
              <a:rect b="b" l="l" r="r" t="t"/>
              <a:pathLst>
                <a:path extrusionOk="0" h="2282" w="2261">
                  <a:moveTo>
                    <a:pt x="1130" y="1"/>
                  </a:moveTo>
                  <a:cubicBezTo>
                    <a:pt x="502" y="1"/>
                    <a:pt x="0" y="524"/>
                    <a:pt x="0" y="1152"/>
                  </a:cubicBezTo>
                  <a:cubicBezTo>
                    <a:pt x="0" y="1779"/>
                    <a:pt x="502" y="2281"/>
                    <a:pt x="1130" y="2281"/>
                  </a:cubicBezTo>
                  <a:cubicBezTo>
                    <a:pt x="1758" y="2281"/>
                    <a:pt x="2260" y="1779"/>
                    <a:pt x="2260" y="1152"/>
                  </a:cubicBezTo>
                  <a:cubicBezTo>
                    <a:pt x="2260" y="524"/>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4"/>
            <p:cNvSpPr/>
            <p:nvPr/>
          </p:nvSpPr>
          <p:spPr>
            <a:xfrm>
              <a:off x="16957075" y="26516075"/>
              <a:ext cx="57050" cy="57050"/>
            </a:xfrm>
            <a:custGeom>
              <a:rect b="b" l="l" r="r" t="t"/>
              <a:pathLst>
                <a:path extrusionOk="0" h="2282" w="2282">
                  <a:moveTo>
                    <a:pt x="1131" y="1"/>
                  </a:moveTo>
                  <a:cubicBezTo>
                    <a:pt x="503" y="1"/>
                    <a:pt x="1" y="524"/>
                    <a:pt x="1" y="1152"/>
                  </a:cubicBezTo>
                  <a:cubicBezTo>
                    <a:pt x="1" y="1779"/>
                    <a:pt x="503" y="2281"/>
                    <a:pt x="1131" y="2281"/>
                  </a:cubicBezTo>
                  <a:cubicBezTo>
                    <a:pt x="1779" y="2281"/>
                    <a:pt x="2281" y="1779"/>
                    <a:pt x="2281" y="1152"/>
                  </a:cubicBezTo>
                  <a:cubicBezTo>
                    <a:pt x="2281" y="524"/>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4"/>
            <p:cNvSpPr/>
            <p:nvPr/>
          </p:nvSpPr>
          <p:spPr>
            <a:xfrm>
              <a:off x="16439225" y="26516075"/>
              <a:ext cx="56525" cy="57050"/>
            </a:xfrm>
            <a:custGeom>
              <a:rect b="b" l="l" r="r" t="t"/>
              <a:pathLst>
                <a:path extrusionOk="0" h="2282" w="2261">
                  <a:moveTo>
                    <a:pt x="1130" y="1"/>
                  </a:moveTo>
                  <a:cubicBezTo>
                    <a:pt x="502" y="1"/>
                    <a:pt x="0" y="524"/>
                    <a:pt x="0" y="1152"/>
                  </a:cubicBezTo>
                  <a:cubicBezTo>
                    <a:pt x="0" y="1779"/>
                    <a:pt x="502" y="2281"/>
                    <a:pt x="1130" y="2281"/>
                  </a:cubicBezTo>
                  <a:cubicBezTo>
                    <a:pt x="1758" y="2281"/>
                    <a:pt x="2260" y="1779"/>
                    <a:pt x="2260" y="1152"/>
                  </a:cubicBezTo>
                  <a:cubicBezTo>
                    <a:pt x="2260" y="524"/>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4"/>
            <p:cNvSpPr/>
            <p:nvPr/>
          </p:nvSpPr>
          <p:spPr>
            <a:xfrm>
              <a:off x="15920850" y="26516075"/>
              <a:ext cx="57025" cy="57050"/>
            </a:xfrm>
            <a:custGeom>
              <a:rect b="b" l="l" r="r" t="t"/>
              <a:pathLst>
                <a:path extrusionOk="0" h="2282" w="2281">
                  <a:moveTo>
                    <a:pt x="1151" y="1"/>
                  </a:moveTo>
                  <a:cubicBezTo>
                    <a:pt x="523" y="1"/>
                    <a:pt x="0" y="524"/>
                    <a:pt x="0" y="1152"/>
                  </a:cubicBezTo>
                  <a:cubicBezTo>
                    <a:pt x="0" y="1779"/>
                    <a:pt x="523" y="2281"/>
                    <a:pt x="1151" y="2281"/>
                  </a:cubicBezTo>
                  <a:cubicBezTo>
                    <a:pt x="1779" y="2281"/>
                    <a:pt x="2281" y="1779"/>
                    <a:pt x="2281" y="1152"/>
                  </a:cubicBezTo>
                  <a:cubicBezTo>
                    <a:pt x="2281" y="524"/>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4"/>
            <p:cNvSpPr/>
            <p:nvPr/>
          </p:nvSpPr>
          <p:spPr>
            <a:xfrm>
              <a:off x="15402975" y="26516075"/>
              <a:ext cx="57050" cy="57050"/>
            </a:xfrm>
            <a:custGeom>
              <a:rect b="b" l="l" r="r" t="t"/>
              <a:pathLst>
                <a:path extrusionOk="0" h="2282" w="2282">
                  <a:moveTo>
                    <a:pt x="1131" y="1"/>
                  </a:moveTo>
                  <a:cubicBezTo>
                    <a:pt x="503" y="1"/>
                    <a:pt x="1" y="524"/>
                    <a:pt x="1" y="1152"/>
                  </a:cubicBezTo>
                  <a:cubicBezTo>
                    <a:pt x="1" y="1779"/>
                    <a:pt x="503" y="2281"/>
                    <a:pt x="1131" y="2281"/>
                  </a:cubicBezTo>
                  <a:cubicBezTo>
                    <a:pt x="1779" y="2281"/>
                    <a:pt x="2281" y="1779"/>
                    <a:pt x="2281" y="1152"/>
                  </a:cubicBezTo>
                  <a:cubicBezTo>
                    <a:pt x="2281" y="524"/>
                    <a:pt x="177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4"/>
            <p:cNvSpPr/>
            <p:nvPr/>
          </p:nvSpPr>
          <p:spPr>
            <a:xfrm>
              <a:off x="14885125" y="26516075"/>
              <a:ext cx="56500" cy="57050"/>
            </a:xfrm>
            <a:custGeom>
              <a:rect b="b" l="l" r="r" t="t"/>
              <a:pathLst>
                <a:path extrusionOk="0" h="2282" w="2260">
                  <a:moveTo>
                    <a:pt x="1130" y="1"/>
                  </a:moveTo>
                  <a:cubicBezTo>
                    <a:pt x="502" y="1"/>
                    <a:pt x="0" y="524"/>
                    <a:pt x="0" y="1152"/>
                  </a:cubicBezTo>
                  <a:cubicBezTo>
                    <a:pt x="0" y="1779"/>
                    <a:pt x="502" y="2281"/>
                    <a:pt x="1130" y="2281"/>
                  </a:cubicBezTo>
                  <a:cubicBezTo>
                    <a:pt x="1758" y="2281"/>
                    <a:pt x="2260" y="1779"/>
                    <a:pt x="2260" y="1152"/>
                  </a:cubicBezTo>
                  <a:cubicBezTo>
                    <a:pt x="2260" y="524"/>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4"/>
            <p:cNvSpPr/>
            <p:nvPr/>
          </p:nvSpPr>
          <p:spPr>
            <a:xfrm>
              <a:off x="14366725" y="26516075"/>
              <a:ext cx="57050" cy="57050"/>
            </a:xfrm>
            <a:custGeom>
              <a:rect b="b" l="l" r="r" t="t"/>
              <a:pathLst>
                <a:path extrusionOk="0" h="2282" w="2282">
                  <a:moveTo>
                    <a:pt x="1152" y="1"/>
                  </a:moveTo>
                  <a:cubicBezTo>
                    <a:pt x="524" y="1"/>
                    <a:pt x="1" y="524"/>
                    <a:pt x="1" y="1152"/>
                  </a:cubicBezTo>
                  <a:cubicBezTo>
                    <a:pt x="1" y="1779"/>
                    <a:pt x="524" y="2281"/>
                    <a:pt x="1152" y="2281"/>
                  </a:cubicBezTo>
                  <a:cubicBezTo>
                    <a:pt x="1779" y="2281"/>
                    <a:pt x="2282" y="1779"/>
                    <a:pt x="2282" y="1152"/>
                  </a:cubicBezTo>
                  <a:cubicBezTo>
                    <a:pt x="2282" y="524"/>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4"/>
            <p:cNvSpPr/>
            <p:nvPr/>
          </p:nvSpPr>
          <p:spPr>
            <a:xfrm>
              <a:off x="13848875" y="26516075"/>
              <a:ext cx="57050" cy="57050"/>
            </a:xfrm>
            <a:custGeom>
              <a:rect b="b" l="l" r="r" t="t"/>
              <a:pathLst>
                <a:path extrusionOk="0" h="2282" w="2282">
                  <a:moveTo>
                    <a:pt x="1151" y="1"/>
                  </a:moveTo>
                  <a:cubicBezTo>
                    <a:pt x="503" y="1"/>
                    <a:pt x="1" y="524"/>
                    <a:pt x="1" y="1152"/>
                  </a:cubicBezTo>
                  <a:cubicBezTo>
                    <a:pt x="1" y="1779"/>
                    <a:pt x="503" y="2281"/>
                    <a:pt x="1151" y="2281"/>
                  </a:cubicBezTo>
                  <a:cubicBezTo>
                    <a:pt x="1779" y="2281"/>
                    <a:pt x="2281" y="1779"/>
                    <a:pt x="2281" y="1152"/>
                  </a:cubicBezTo>
                  <a:cubicBezTo>
                    <a:pt x="2281" y="524"/>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4"/>
            <p:cNvSpPr/>
            <p:nvPr/>
          </p:nvSpPr>
          <p:spPr>
            <a:xfrm>
              <a:off x="13331025" y="26516075"/>
              <a:ext cx="57025" cy="57050"/>
            </a:xfrm>
            <a:custGeom>
              <a:rect b="b" l="l" r="r" t="t"/>
              <a:pathLst>
                <a:path extrusionOk="0" h="2282" w="2281">
                  <a:moveTo>
                    <a:pt x="1130" y="1"/>
                  </a:moveTo>
                  <a:cubicBezTo>
                    <a:pt x="502" y="1"/>
                    <a:pt x="0" y="524"/>
                    <a:pt x="0" y="1152"/>
                  </a:cubicBezTo>
                  <a:cubicBezTo>
                    <a:pt x="0" y="1779"/>
                    <a:pt x="502" y="2281"/>
                    <a:pt x="1130" y="2281"/>
                  </a:cubicBezTo>
                  <a:cubicBezTo>
                    <a:pt x="1758" y="2281"/>
                    <a:pt x="2281" y="1779"/>
                    <a:pt x="2281" y="1152"/>
                  </a:cubicBezTo>
                  <a:cubicBezTo>
                    <a:pt x="2281" y="524"/>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4"/>
            <p:cNvSpPr/>
            <p:nvPr/>
          </p:nvSpPr>
          <p:spPr>
            <a:xfrm>
              <a:off x="12812625" y="26516075"/>
              <a:ext cx="57050" cy="57050"/>
            </a:xfrm>
            <a:custGeom>
              <a:rect b="b" l="l" r="r" t="t"/>
              <a:pathLst>
                <a:path extrusionOk="0" h="2282" w="2282">
                  <a:moveTo>
                    <a:pt x="1152" y="1"/>
                  </a:moveTo>
                  <a:cubicBezTo>
                    <a:pt x="524" y="1"/>
                    <a:pt x="1" y="524"/>
                    <a:pt x="1" y="1152"/>
                  </a:cubicBezTo>
                  <a:cubicBezTo>
                    <a:pt x="1" y="1779"/>
                    <a:pt x="524" y="2281"/>
                    <a:pt x="1152" y="2281"/>
                  </a:cubicBezTo>
                  <a:cubicBezTo>
                    <a:pt x="1779" y="2281"/>
                    <a:pt x="2282" y="1779"/>
                    <a:pt x="2282" y="1152"/>
                  </a:cubicBezTo>
                  <a:cubicBezTo>
                    <a:pt x="2282" y="524"/>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4"/>
            <p:cNvSpPr/>
            <p:nvPr/>
          </p:nvSpPr>
          <p:spPr>
            <a:xfrm>
              <a:off x="12294775" y="26516075"/>
              <a:ext cx="57050" cy="57050"/>
            </a:xfrm>
            <a:custGeom>
              <a:rect b="b" l="l" r="r" t="t"/>
              <a:pathLst>
                <a:path extrusionOk="0" h="2282" w="2282">
                  <a:moveTo>
                    <a:pt x="1130" y="1"/>
                  </a:moveTo>
                  <a:cubicBezTo>
                    <a:pt x="503" y="1"/>
                    <a:pt x="1" y="524"/>
                    <a:pt x="1" y="1152"/>
                  </a:cubicBezTo>
                  <a:cubicBezTo>
                    <a:pt x="1" y="1779"/>
                    <a:pt x="503" y="2281"/>
                    <a:pt x="1130" y="2281"/>
                  </a:cubicBezTo>
                  <a:cubicBezTo>
                    <a:pt x="1779" y="2281"/>
                    <a:pt x="2281" y="1779"/>
                    <a:pt x="2281" y="1152"/>
                  </a:cubicBezTo>
                  <a:cubicBezTo>
                    <a:pt x="2281" y="524"/>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4"/>
            <p:cNvSpPr/>
            <p:nvPr/>
          </p:nvSpPr>
          <p:spPr>
            <a:xfrm>
              <a:off x="11776925" y="26516075"/>
              <a:ext cx="56500" cy="57050"/>
            </a:xfrm>
            <a:custGeom>
              <a:rect b="b" l="l" r="r" t="t"/>
              <a:pathLst>
                <a:path extrusionOk="0" h="2282" w="2260">
                  <a:moveTo>
                    <a:pt x="1130" y="1"/>
                  </a:moveTo>
                  <a:cubicBezTo>
                    <a:pt x="502" y="1"/>
                    <a:pt x="0" y="524"/>
                    <a:pt x="0" y="1152"/>
                  </a:cubicBezTo>
                  <a:cubicBezTo>
                    <a:pt x="0" y="1779"/>
                    <a:pt x="502" y="2281"/>
                    <a:pt x="1130" y="2281"/>
                  </a:cubicBezTo>
                  <a:cubicBezTo>
                    <a:pt x="1758" y="2281"/>
                    <a:pt x="2260" y="1779"/>
                    <a:pt x="2260" y="1152"/>
                  </a:cubicBezTo>
                  <a:cubicBezTo>
                    <a:pt x="2260" y="524"/>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4"/>
            <p:cNvSpPr/>
            <p:nvPr/>
          </p:nvSpPr>
          <p:spPr>
            <a:xfrm>
              <a:off x="11258525" y="26516075"/>
              <a:ext cx="57050" cy="57050"/>
            </a:xfrm>
            <a:custGeom>
              <a:rect b="b" l="l" r="r" t="t"/>
              <a:pathLst>
                <a:path extrusionOk="0" h="2282" w="2282">
                  <a:moveTo>
                    <a:pt x="1152" y="1"/>
                  </a:moveTo>
                  <a:cubicBezTo>
                    <a:pt x="524" y="1"/>
                    <a:pt x="1" y="524"/>
                    <a:pt x="1" y="1152"/>
                  </a:cubicBezTo>
                  <a:cubicBezTo>
                    <a:pt x="1" y="1779"/>
                    <a:pt x="524" y="2281"/>
                    <a:pt x="1152" y="2281"/>
                  </a:cubicBezTo>
                  <a:cubicBezTo>
                    <a:pt x="1779" y="2281"/>
                    <a:pt x="2281" y="1779"/>
                    <a:pt x="2281" y="1152"/>
                  </a:cubicBezTo>
                  <a:cubicBezTo>
                    <a:pt x="2281" y="524"/>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4"/>
            <p:cNvSpPr/>
            <p:nvPr/>
          </p:nvSpPr>
          <p:spPr>
            <a:xfrm>
              <a:off x="10740675" y="26516075"/>
              <a:ext cx="57050" cy="57050"/>
            </a:xfrm>
            <a:custGeom>
              <a:rect b="b" l="l" r="r" t="t"/>
              <a:pathLst>
                <a:path extrusionOk="0" h="2282" w="2282">
                  <a:moveTo>
                    <a:pt x="1151" y="1"/>
                  </a:moveTo>
                  <a:cubicBezTo>
                    <a:pt x="503" y="1"/>
                    <a:pt x="0" y="524"/>
                    <a:pt x="0" y="1152"/>
                  </a:cubicBezTo>
                  <a:cubicBezTo>
                    <a:pt x="0" y="1779"/>
                    <a:pt x="503" y="2281"/>
                    <a:pt x="1151" y="2281"/>
                  </a:cubicBezTo>
                  <a:cubicBezTo>
                    <a:pt x="1779" y="2281"/>
                    <a:pt x="2281" y="1779"/>
                    <a:pt x="2281" y="1152"/>
                  </a:cubicBezTo>
                  <a:cubicBezTo>
                    <a:pt x="2281" y="524"/>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4"/>
            <p:cNvSpPr/>
            <p:nvPr/>
          </p:nvSpPr>
          <p:spPr>
            <a:xfrm>
              <a:off x="10222825" y="26516075"/>
              <a:ext cx="56500" cy="57050"/>
            </a:xfrm>
            <a:custGeom>
              <a:rect b="b" l="l" r="r" t="t"/>
              <a:pathLst>
                <a:path extrusionOk="0" h="2282" w="2260">
                  <a:moveTo>
                    <a:pt x="1130" y="1"/>
                  </a:moveTo>
                  <a:cubicBezTo>
                    <a:pt x="502" y="1"/>
                    <a:pt x="0" y="524"/>
                    <a:pt x="0" y="1152"/>
                  </a:cubicBezTo>
                  <a:cubicBezTo>
                    <a:pt x="0" y="1779"/>
                    <a:pt x="502" y="2281"/>
                    <a:pt x="1130" y="2281"/>
                  </a:cubicBezTo>
                  <a:cubicBezTo>
                    <a:pt x="1758" y="2281"/>
                    <a:pt x="2260" y="1779"/>
                    <a:pt x="2260" y="1152"/>
                  </a:cubicBezTo>
                  <a:cubicBezTo>
                    <a:pt x="2260" y="524"/>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4"/>
            <p:cNvSpPr/>
            <p:nvPr/>
          </p:nvSpPr>
          <p:spPr>
            <a:xfrm>
              <a:off x="9704425" y="26516075"/>
              <a:ext cx="57050" cy="57050"/>
            </a:xfrm>
            <a:custGeom>
              <a:rect b="b" l="l" r="r" t="t"/>
              <a:pathLst>
                <a:path extrusionOk="0" h="2282" w="2282">
                  <a:moveTo>
                    <a:pt x="1152" y="1"/>
                  </a:moveTo>
                  <a:cubicBezTo>
                    <a:pt x="524" y="1"/>
                    <a:pt x="1" y="524"/>
                    <a:pt x="1" y="1152"/>
                  </a:cubicBezTo>
                  <a:cubicBezTo>
                    <a:pt x="1" y="1779"/>
                    <a:pt x="524" y="2281"/>
                    <a:pt x="1152" y="2281"/>
                  </a:cubicBezTo>
                  <a:cubicBezTo>
                    <a:pt x="1779" y="2281"/>
                    <a:pt x="2281" y="1779"/>
                    <a:pt x="2281" y="1152"/>
                  </a:cubicBezTo>
                  <a:cubicBezTo>
                    <a:pt x="2281" y="524"/>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4"/>
            <p:cNvSpPr/>
            <p:nvPr/>
          </p:nvSpPr>
          <p:spPr>
            <a:xfrm>
              <a:off x="9186575" y="26516075"/>
              <a:ext cx="57050" cy="57050"/>
            </a:xfrm>
            <a:custGeom>
              <a:rect b="b" l="l" r="r" t="t"/>
              <a:pathLst>
                <a:path extrusionOk="0" h="2282" w="2282">
                  <a:moveTo>
                    <a:pt x="1130" y="1"/>
                  </a:moveTo>
                  <a:cubicBezTo>
                    <a:pt x="503" y="1"/>
                    <a:pt x="0" y="524"/>
                    <a:pt x="0" y="1152"/>
                  </a:cubicBezTo>
                  <a:cubicBezTo>
                    <a:pt x="0" y="1779"/>
                    <a:pt x="503" y="2281"/>
                    <a:pt x="1130" y="2281"/>
                  </a:cubicBezTo>
                  <a:cubicBezTo>
                    <a:pt x="1779" y="2281"/>
                    <a:pt x="2281" y="1779"/>
                    <a:pt x="2281" y="1152"/>
                  </a:cubicBezTo>
                  <a:cubicBezTo>
                    <a:pt x="2281" y="524"/>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4"/>
            <p:cNvSpPr/>
            <p:nvPr/>
          </p:nvSpPr>
          <p:spPr>
            <a:xfrm>
              <a:off x="8668725" y="26516075"/>
              <a:ext cx="57025" cy="57050"/>
            </a:xfrm>
            <a:custGeom>
              <a:rect b="b" l="l" r="r" t="t"/>
              <a:pathLst>
                <a:path extrusionOk="0" h="2282" w="2281">
                  <a:moveTo>
                    <a:pt x="1130" y="1"/>
                  </a:moveTo>
                  <a:cubicBezTo>
                    <a:pt x="502" y="1"/>
                    <a:pt x="0" y="524"/>
                    <a:pt x="0" y="1152"/>
                  </a:cubicBezTo>
                  <a:cubicBezTo>
                    <a:pt x="0" y="1779"/>
                    <a:pt x="502" y="2281"/>
                    <a:pt x="1130" y="2281"/>
                  </a:cubicBezTo>
                  <a:cubicBezTo>
                    <a:pt x="1758" y="2281"/>
                    <a:pt x="2281" y="1779"/>
                    <a:pt x="2260" y="1152"/>
                  </a:cubicBezTo>
                  <a:cubicBezTo>
                    <a:pt x="2260" y="524"/>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4"/>
            <p:cNvSpPr/>
            <p:nvPr/>
          </p:nvSpPr>
          <p:spPr>
            <a:xfrm>
              <a:off x="8150325" y="26516075"/>
              <a:ext cx="57050" cy="57050"/>
            </a:xfrm>
            <a:custGeom>
              <a:rect b="b" l="l" r="r" t="t"/>
              <a:pathLst>
                <a:path extrusionOk="0" h="2282" w="2282">
                  <a:moveTo>
                    <a:pt x="1152" y="1"/>
                  </a:moveTo>
                  <a:cubicBezTo>
                    <a:pt x="524" y="1"/>
                    <a:pt x="1" y="524"/>
                    <a:pt x="1" y="1152"/>
                  </a:cubicBezTo>
                  <a:cubicBezTo>
                    <a:pt x="1" y="1779"/>
                    <a:pt x="524" y="2281"/>
                    <a:pt x="1152" y="2281"/>
                  </a:cubicBezTo>
                  <a:cubicBezTo>
                    <a:pt x="1779" y="2281"/>
                    <a:pt x="2281" y="1779"/>
                    <a:pt x="2281" y="1152"/>
                  </a:cubicBezTo>
                  <a:cubicBezTo>
                    <a:pt x="2281" y="524"/>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4"/>
            <p:cNvSpPr/>
            <p:nvPr/>
          </p:nvSpPr>
          <p:spPr>
            <a:xfrm>
              <a:off x="7632475" y="26516075"/>
              <a:ext cx="57025" cy="57050"/>
            </a:xfrm>
            <a:custGeom>
              <a:rect b="b" l="l" r="r" t="t"/>
              <a:pathLst>
                <a:path extrusionOk="0" h="2282" w="2281">
                  <a:moveTo>
                    <a:pt x="1130" y="1"/>
                  </a:moveTo>
                  <a:cubicBezTo>
                    <a:pt x="502" y="1"/>
                    <a:pt x="0" y="524"/>
                    <a:pt x="0" y="1152"/>
                  </a:cubicBezTo>
                  <a:cubicBezTo>
                    <a:pt x="0" y="1779"/>
                    <a:pt x="502" y="2281"/>
                    <a:pt x="1130" y="2281"/>
                  </a:cubicBezTo>
                  <a:cubicBezTo>
                    <a:pt x="1779" y="2281"/>
                    <a:pt x="2281" y="1779"/>
                    <a:pt x="2281" y="1152"/>
                  </a:cubicBezTo>
                  <a:cubicBezTo>
                    <a:pt x="2281" y="524"/>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4"/>
            <p:cNvSpPr/>
            <p:nvPr/>
          </p:nvSpPr>
          <p:spPr>
            <a:xfrm>
              <a:off x="7114600" y="26516075"/>
              <a:ext cx="57050" cy="57050"/>
            </a:xfrm>
            <a:custGeom>
              <a:rect b="b" l="l" r="r" t="t"/>
              <a:pathLst>
                <a:path extrusionOk="0" h="2282" w="2282">
                  <a:moveTo>
                    <a:pt x="1131" y="1"/>
                  </a:moveTo>
                  <a:cubicBezTo>
                    <a:pt x="503" y="1"/>
                    <a:pt x="1" y="524"/>
                    <a:pt x="1" y="1152"/>
                  </a:cubicBezTo>
                  <a:cubicBezTo>
                    <a:pt x="1" y="1779"/>
                    <a:pt x="503" y="2281"/>
                    <a:pt x="1131" y="2281"/>
                  </a:cubicBezTo>
                  <a:cubicBezTo>
                    <a:pt x="1759" y="2281"/>
                    <a:pt x="2282" y="1779"/>
                    <a:pt x="2282" y="1152"/>
                  </a:cubicBezTo>
                  <a:cubicBezTo>
                    <a:pt x="2282" y="524"/>
                    <a:pt x="175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4"/>
            <p:cNvSpPr/>
            <p:nvPr/>
          </p:nvSpPr>
          <p:spPr>
            <a:xfrm>
              <a:off x="6596225" y="26516075"/>
              <a:ext cx="57050" cy="57050"/>
            </a:xfrm>
            <a:custGeom>
              <a:rect b="b" l="l" r="r" t="t"/>
              <a:pathLst>
                <a:path extrusionOk="0" h="2282" w="2282">
                  <a:moveTo>
                    <a:pt x="1151" y="1"/>
                  </a:moveTo>
                  <a:cubicBezTo>
                    <a:pt x="524" y="1"/>
                    <a:pt x="1" y="524"/>
                    <a:pt x="1" y="1152"/>
                  </a:cubicBezTo>
                  <a:cubicBezTo>
                    <a:pt x="1" y="1779"/>
                    <a:pt x="524" y="2281"/>
                    <a:pt x="1151" y="2281"/>
                  </a:cubicBezTo>
                  <a:cubicBezTo>
                    <a:pt x="1779" y="2281"/>
                    <a:pt x="2281" y="1779"/>
                    <a:pt x="2281" y="1152"/>
                  </a:cubicBezTo>
                  <a:cubicBezTo>
                    <a:pt x="2281" y="524"/>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4"/>
            <p:cNvSpPr/>
            <p:nvPr/>
          </p:nvSpPr>
          <p:spPr>
            <a:xfrm>
              <a:off x="6078375" y="26516075"/>
              <a:ext cx="57025" cy="57050"/>
            </a:xfrm>
            <a:custGeom>
              <a:rect b="b" l="l" r="r" t="t"/>
              <a:pathLst>
                <a:path extrusionOk="0" h="2282" w="2281">
                  <a:moveTo>
                    <a:pt x="1151" y="1"/>
                  </a:moveTo>
                  <a:cubicBezTo>
                    <a:pt x="502" y="1"/>
                    <a:pt x="0" y="524"/>
                    <a:pt x="0" y="1152"/>
                  </a:cubicBezTo>
                  <a:cubicBezTo>
                    <a:pt x="0" y="1779"/>
                    <a:pt x="502" y="2281"/>
                    <a:pt x="1151" y="2281"/>
                  </a:cubicBezTo>
                  <a:cubicBezTo>
                    <a:pt x="1779" y="2281"/>
                    <a:pt x="2281" y="1779"/>
                    <a:pt x="2281" y="1152"/>
                  </a:cubicBezTo>
                  <a:cubicBezTo>
                    <a:pt x="2281" y="524"/>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4"/>
            <p:cNvSpPr/>
            <p:nvPr/>
          </p:nvSpPr>
          <p:spPr>
            <a:xfrm>
              <a:off x="5560500" y="26516075"/>
              <a:ext cx="57050" cy="57050"/>
            </a:xfrm>
            <a:custGeom>
              <a:rect b="b" l="l" r="r" t="t"/>
              <a:pathLst>
                <a:path extrusionOk="0" h="2282" w="2282">
                  <a:moveTo>
                    <a:pt x="1131" y="1"/>
                  </a:moveTo>
                  <a:cubicBezTo>
                    <a:pt x="503" y="1"/>
                    <a:pt x="1" y="524"/>
                    <a:pt x="1" y="1152"/>
                  </a:cubicBezTo>
                  <a:cubicBezTo>
                    <a:pt x="1" y="1779"/>
                    <a:pt x="503" y="2281"/>
                    <a:pt x="1131" y="2281"/>
                  </a:cubicBezTo>
                  <a:cubicBezTo>
                    <a:pt x="1758" y="2281"/>
                    <a:pt x="2282" y="1779"/>
                    <a:pt x="2282" y="1152"/>
                  </a:cubicBezTo>
                  <a:cubicBezTo>
                    <a:pt x="2282" y="524"/>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4"/>
            <p:cNvSpPr/>
            <p:nvPr/>
          </p:nvSpPr>
          <p:spPr>
            <a:xfrm>
              <a:off x="5560500" y="26004500"/>
              <a:ext cx="57050" cy="57050"/>
            </a:xfrm>
            <a:custGeom>
              <a:rect b="b" l="l" r="r" t="t"/>
              <a:pathLst>
                <a:path extrusionOk="0" h="2282" w="2282">
                  <a:moveTo>
                    <a:pt x="1131" y="0"/>
                  </a:moveTo>
                  <a:cubicBezTo>
                    <a:pt x="503" y="0"/>
                    <a:pt x="1" y="524"/>
                    <a:pt x="1" y="1151"/>
                  </a:cubicBezTo>
                  <a:cubicBezTo>
                    <a:pt x="1" y="1779"/>
                    <a:pt x="503" y="2281"/>
                    <a:pt x="1131" y="2281"/>
                  </a:cubicBezTo>
                  <a:cubicBezTo>
                    <a:pt x="1758" y="2281"/>
                    <a:pt x="2282" y="1779"/>
                    <a:pt x="2282" y="1151"/>
                  </a:cubicBezTo>
                  <a:cubicBezTo>
                    <a:pt x="2282" y="524"/>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4"/>
            <p:cNvSpPr/>
            <p:nvPr/>
          </p:nvSpPr>
          <p:spPr>
            <a:xfrm>
              <a:off x="6078375" y="26004500"/>
              <a:ext cx="57025" cy="57050"/>
            </a:xfrm>
            <a:custGeom>
              <a:rect b="b" l="l" r="r" t="t"/>
              <a:pathLst>
                <a:path extrusionOk="0" h="2282" w="2281">
                  <a:moveTo>
                    <a:pt x="1151" y="0"/>
                  </a:moveTo>
                  <a:cubicBezTo>
                    <a:pt x="502" y="0"/>
                    <a:pt x="0" y="503"/>
                    <a:pt x="0" y="1151"/>
                  </a:cubicBezTo>
                  <a:cubicBezTo>
                    <a:pt x="0" y="1779"/>
                    <a:pt x="502" y="2281"/>
                    <a:pt x="1151" y="2281"/>
                  </a:cubicBezTo>
                  <a:cubicBezTo>
                    <a:pt x="1779" y="2281"/>
                    <a:pt x="2281" y="1779"/>
                    <a:pt x="2281" y="1151"/>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4"/>
            <p:cNvSpPr/>
            <p:nvPr/>
          </p:nvSpPr>
          <p:spPr>
            <a:xfrm>
              <a:off x="6596225" y="26004500"/>
              <a:ext cx="57050" cy="57050"/>
            </a:xfrm>
            <a:custGeom>
              <a:rect b="b" l="l" r="r" t="t"/>
              <a:pathLst>
                <a:path extrusionOk="0" h="2282" w="2282">
                  <a:moveTo>
                    <a:pt x="1151" y="0"/>
                  </a:moveTo>
                  <a:cubicBezTo>
                    <a:pt x="524" y="0"/>
                    <a:pt x="1" y="503"/>
                    <a:pt x="1" y="1151"/>
                  </a:cubicBezTo>
                  <a:cubicBezTo>
                    <a:pt x="1" y="1779"/>
                    <a:pt x="524" y="2281"/>
                    <a:pt x="1151" y="2281"/>
                  </a:cubicBezTo>
                  <a:cubicBezTo>
                    <a:pt x="1779" y="2281"/>
                    <a:pt x="2281" y="1779"/>
                    <a:pt x="2281" y="1151"/>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4"/>
            <p:cNvSpPr/>
            <p:nvPr/>
          </p:nvSpPr>
          <p:spPr>
            <a:xfrm>
              <a:off x="7114600" y="26004500"/>
              <a:ext cx="57050" cy="57050"/>
            </a:xfrm>
            <a:custGeom>
              <a:rect b="b" l="l" r="r" t="t"/>
              <a:pathLst>
                <a:path extrusionOk="0" h="2282" w="2282">
                  <a:moveTo>
                    <a:pt x="1131" y="0"/>
                  </a:moveTo>
                  <a:cubicBezTo>
                    <a:pt x="503" y="0"/>
                    <a:pt x="1" y="524"/>
                    <a:pt x="1" y="1151"/>
                  </a:cubicBezTo>
                  <a:cubicBezTo>
                    <a:pt x="1" y="1779"/>
                    <a:pt x="503" y="2281"/>
                    <a:pt x="1131" y="2281"/>
                  </a:cubicBezTo>
                  <a:cubicBezTo>
                    <a:pt x="1759" y="2281"/>
                    <a:pt x="2282" y="1779"/>
                    <a:pt x="2282" y="1151"/>
                  </a:cubicBezTo>
                  <a:cubicBezTo>
                    <a:pt x="2282" y="524"/>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4"/>
            <p:cNvSpPr/>
            <p:nvPr/>
          </p:nvSpPr>
          <p:spPr>
            <a:xfrm>
              <a:off x="7632475" y="26004500"/>
              <a:ext cx="57025" cy="57050"/>
            </a:xfrm>
            <a:custGeom>
              <a:rect b="b" l="l" r="r" t="t"/>
              <a:pathLst>
                <a:path extrusionOk="0" h="2282" w="2281">
                  <a:moveTo>
                    <a:pt x="1130" y="0"/>
                  </a:moveTo>
                  <a:cubicBezTo>
                    <a:pt x="502" y="0"/>
                    <a:pt x="0" y="503"/>
                    <a:pt x="0" y="1151"/>
                  </a:cubicBezTo>
                  <a:cubicBezTo>
                    <a:pt x="0" y="1779"/>
                    <a:pt x="502" y="2281"/>
                    <a:pt x="1130" y="2281"/>
                  </a:cubicBezTo>
                  <a:cubicBezTo>
                    <a:pt x="1779" y="2281"/>
                    <a:pt x="2281" y="1779"/>
                    <a:pt x="2281" y="1151"/>
                  </a:cubicBezTo>
                  <a:cubicBezTo>
                    <a:pt x="2281" y="50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4"/>
            <p:cNvSpPr/>
            <p:nvPr/>
          </p:nvSpPr>
          <p:spPr>
            <a:xfrm>
              <a:off x="8150325" y="26004500"/>
              <a:ext cx="57050" cy="57050"/>
            </a:xfrm>
            <a:custGeom>
              <a:rect b="b" l="l" r="r" t="t"/>
              <a:pathLst>
                <a:path extrusionOk="0" h="2282" w="2282">
                  <a:moveTo>
                    <a:pt x="1152" y="0"/>
                  </a:moveTo>
                  <a:cubicBezTo>
                    <a:pt x="524" y="0"/>
                    <a:pt x="1" y="503"/>
                    <a:pt x="1" y="1151"/>
                  </a:cubicBezTo>
                  <a:cubicBezTo>
                    <a:pt x="1" y="1779"/>
                    <a:pt x="524" y="2281"/>
                    <a:pt x="1152" y="2281"/>
                  </a:cubicBezTo>
                  <a:cubicBezTo>
                    <a:pt x="1779" y="2281"/>
                    <a:pt x="2281" y="1779"/>
                    <a:pt x="2281" y="1151"/>
                  </a:cubicBezTo>
                  <a:cubicBezTo>
                    <a:pt x="2281"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4"/>
            <p:cNvSpPr/>
            <p:nvPr/>
          </p:nvSpPr>
          <p:spPr>
            <a:xfrm>
              <a:off x="8668725" y="26004500"/>
              <a:ext cx="57025" cy="57050"/>
            </a:xfrm>
            <a:custGeom>
              <a:rect b="b" l="l" r="r" t="t"/>
              <a:pathLst>
                <a:path extrusionOk="0" h="2282" w="2281">
                  <a:moveTo>
                    <a:pt x="1130" y="0"/>
                  </a:moveTo>
                  <a:cubicBezTo>
                    <a:pt x="502" y="0"/>
                    <a:pt x="0" y="524"/>
                    <a:pt x="0" y="1151"/>
                  </a:cubicBezTo>
                  <a:cubicBezTo>
                    <a:pt x="0" y="1779"/>
                    <a:pt x="502" y="2281"/>
                    <a:pt x="1130" y="2281"/>
                  </a:cubicBezTo>
                  <a:cubicBezTo>
                    <a:pt x="1758" y="2281"/>
                    <a:pt x="2281" y="1779"/>
                    <a:pt x="2260" y="1151"/>
                  </a:cubicBezTo>
                  <a:cubicBezTo>
                    <a:pt x="2260" y="524"/>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4"/>
            <p:cNvSpPr/>
            <p:nvPr/>
          </p:nvSpPr>
          <p:spPr>
            <a:xfrm>
              <a:off x="9186575" y="26004500"/>
              <a:ext cx="57050" cy="57050"/>
            </a:xfrm>
            <a:custGeom>
              <a:rect b="b" l="l" r="r" t="t"/>
              <a:pathLst>
                <a:path extrusionOk="0" h="2282" w="2282">
                  <a:moveTo>
                    <a:pt x="1130" y="0"/>
                  </a:moveTo>
                  <a:cubicBezTo>
                    <a:pt x="503" y="0"/>
                    <a:pt x="0" y="503"/>
                    <a:pt x="0" y="1151"/>
                  </a:cubicBezTo>
                  <a:cubicBezTo>
                    <a:pt x="0" y="1779"/>
                    <a:pt x="503" y="2281"/>
                    <a:pt x="1130" y="2281"/>
                  </a:cubicBezTo>
                  <a:cubicBezTo>
                    <a:pt x="1779" y="2281"/>
                    <a:pt x="2281" y="1779"/>
                    <a:pt x="2281" y="1151"/>
                  </a:cubicBezTo>
                  <a:cubicBezTo>
                    <a:pt x="2281" y="50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4"/>
            <p:cNvSpPr/>
            <p:nvPr/>
          </p:nvSpPr>
          <p:spPr>
            <a:xfrm>
              <a:off x="9704425" y="26004500"/>
              <a:ext cx="57050" cy="57050"/>
            </a:xfrm>
            <a:custGeom>
              <a:rect b="b" l="l" r="r" t="t"/>
              <a:pathLst>
                <a:path extrusionOk="0" h="2282" w="2282">
                  <a:moveTo>
                    <a:pt x="1152" y="0"/>
                  </a:moveTo>
                  <a:cubicBezTo>
                    <a:pt x="524" y="0"/>
                    <a:pt x="1" y="503"/>
                    <a:pt x="1" y="1151"/>
                  </a:cubicBezTo>
                  <a:cubicBezTo>
                    <a:pt x="1" y="1779"/>
                    <a:pt x="524" y="2281"/>
                    <a:pt x="1152" y="2281"/>
                  </a:cubicBezTo>
                  <a:cubicBezTo>
                    <a:pt x="1779" y="2281"/>
                    <a:pt x="2281" y="1779"/>
                    <a:pt x="2281" y="1151"/>
                  </a:cubicBezTo>
                  <a:cubicBezTo>
                    <a:pt x="2281"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4"/>
            <p:cNvSpPr/>
            <p:nvPr/>
          </p:nvSpPr>
          <p:spPr>
            <a:xfrm>
              <a:off x="10222825" y="26004500"/>
              <a:ext cx="56500" cy="57050"/>
            </a:xfrm>
            <a:custGeom>
              <a:rect b="b" l="l" r="r" t="t"/>
              <a:pathLst>
                <a:path extrusionOk="0" h="2282" w="2260">
                  <a:moveTo>
                    <a:pt x="1130" y="0"/>
                  </a:moveTo>
                  <a:cubicBezTo>
                    <a:pt x="502" y="0"/>
                    <a:pt x="0" y="503"/>
                    <a:pt x="0" y="1151"/>
                  </a:cubicBezTo>
                  <a:cubicBezTo>
                    <a:pt x="0" y="1779"/>
                    <a:pt x="502" y="2281"/>
                    <a:pt x="1130" y="2281"/>
                  </a:cubicBezTo>
                  <a:cubicBezTo>
                    <a:pt x="1758" y="2281"/>
                    <a:pt x="2260" y="1779"/>
                    <a:pt x="2260" y="1151"/>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4"/>
            <p:cNvSpPr/>
            <p:nvPr/>
          </p:nvSpPr>
          <p:spPr>
            <a:xfrm>
              <a:off x="10740675" y="26004500"/>
              <a:ext cx="57050" cy="57050"/>
            </a:xfrm>
            <a:custGeom>
              <a:rect b="b" l="l" r="r" t="t"/>
              <a:pathLst>
                <a:path extrusionOk="0" h="2282" w="2282">
                  <a:moveTo>
                    <a:pt x="1151" y="0"/>
                  </a:moveTo>
                  <a:cubicBezTo>
                    <a:pt x="503" y="0"/>
                    <a:pt x="0" y="503"/>
                    <a:pt x="0" y="1151"/>
                  </a:cubicBezTo>
                  <a:cubicBezTo>
                    <a:pt x="0" y="1779"/>
                    <a:pt x="503" y="2281"/>
                    <a:pt x="1151" y="2281"/>
                  </a:cubicBezTo>
                  <a:cubicBezTo>
                    <a:pt x="1779" y="2281"/>
                    <a:pt x="2281" y="1779"/>
                    <a:pt x="2281" y="1151"/>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4"/>
            <p:cNvSpPr/>
            <p:nvPr/>
          </p:nvSpPr>
          <p:spPr>
            <a:xfrm>
              <a:off x="11258525" y="26004500"/>
              <a:ext cx="57050" cy="57050"/>
            </a:xfrm>
            <a:custGeom>
              <a:rect b="b" l="l" r="r" t="t"/>
              <a:pathLst>
                <a:path extrusionOk="0" h="2282" w="2282">
                  <a:moveTo>
                    <a:pt x="1152" y="0"/>
                  </a:moveTo>
                  <a:cubicBezTo>
                    <a:pt x="524" y="0"/>
                    <a:pt x="1" y="503"/>
                    <a:pt x="1" y="1151"/>
                  </a:cubicBezTo>
                  <a:cubicBezTo>
                    <a:pt x="1" y="1779"/>
                    <a:pt x="524" y="2281"/>
                    <a:pt x="1152" y="2281"/>
                  </a:cubicBezTo>
                  <a:cubicBezTo>
                    <a:pt x="1779" y="2281"/>
                    <a:pt x="2281" y="1779"/>
                    <a:pt x="2281" y="1151"/>
                  </a:cubicBezTo>
                  <a:cubicBezTo>
                    <a:pt x="2281"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4"/>
            <p:cNvSpPr/>
            <p:nvPr/>
          </p:nvSpPr>
          <p:spPr>
            <a:xfrm>
              <a:off x="11776925" y="26004500"/>
              <a:ext cx="56500" cy="57050"/>
            </a:xfrm>
            <a:custGeom>
              <a:rect b="b" l="l" r="r" t="t"/>
              <a:pathLst>
                <a:path extrusionOk="0" h="2282" w="2260">
                  <a:moveTo>
                    <a:pt x="1130" y="0"/>
                  </a:moveTo>
                  <a:cubicBezTo>
                    <a:pt x="502" y="0"/>
                    <a:pt x="0" y="503"/>
                    <a:pt x="0" y="1151"/>
                  </a:cubicBezTo>
                  <a:cubicBezTo>
                    <a:pt x="0" y="1779"/>
                    <a:pt x="502" y="2281"/>
                    <a:pt x="1130" y="2281"/>
                  </a:cubicBezTo>
                  <a:cubicBezTo>
                    <a:pt x="1758" y="2281"/>
                    <a:pt x="2260" y="1779"/>
                    <a:pt x="2260" y="1151"/>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4"/>
            <p:cNvSpPr/>
            <p:nvPr/>
          </p:nvSpPr>
          <p:spPr>
            <a:xfrm>
              <a:off x="12294775" y="26004500"/>
              <a:ext cx="57050" cy="57050"/>
            </a:xfrm>
            <a:custGeom>
              <a:rect b="b" l="l" r="r" t="t"/>
              <a:pathLst>
                <a:path extrusionOk="0" h="2282" w="2282">
                  <a:moveTo>
                    <a:pt x="1130" y="0"/>
                  </a:moveTo>
                  <a:cubicBezTo>
                    <a:pt x="503" y="0"/>
                    <a:pt x="1" y="503"/>
                    <a:pt x="1" y="1151"/>
                  </a:cubicBezTo>
                  <a:cubicBezTo>
                    <a:pt x="1" y="1779"/>
                    <a:pt x="503" y="2281"/>
                    <a:pt x="1130" y="2281"/>
                  </a:cubicBezTo>
                  <a:cubicBezTo>
                    <a:pt x="1779" y="2281"/>
                    <a:pt x="2281" y="1779"/>
                    <a:pt x="2281" y="1151"/>
                  </a:cubicBezTo>
                  <a:cubicBezTo>
                    <a:pt x="2281" y="50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4"/>
            <p:cNvSpPr/>
            <p:nvPr/>
          </p:nvSpPr>
          <p:spPr>
            <a:xfrm>
              <a:off x="12812625" y="26004500"/>
              <a:ext cx="57050" cy="57050"/>
            </a:xfrm>
            <a:custGeom>
              <a:rect b="b" l="l" r="r" t="t"/>
              <a:pathLst>
                <a:path extrusionOk="0" h="2282" w="2282">
                  <a:moveTo>
                    <a:pt x="1152" y="0"/>
                  </a:moveTo>
                  <a:cubicBezTo>
                    <a:pt x="524" y="0"/>
                    <a:pt x="1" y="503"/>
                    <a:pt x="1" y="1151"/>
                  </a:cubicBezTo>
                  <a:cubicBezTo>
                    <a:pt x="1" y="1779"/>
                    <a:pt x="524" y="2281"/>
                    <a:pt x="1152" y="2281"/>
                  </a:cubicBezTo>
                  <a:cubicBezTo>
                    <a:pt x="1779" y="2281"/>
                    <a:pt x="2282" y="1779"/>
                    <a:pt x="2282" y="1151"/>
                  </a:cubicBezTo>
                  <a:cubicBezTo>
                    <a:pt x="2282"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4"/>
            <p:cNvSpPr/>
            <p:nvPr/>
          </p:nvSpPr>
          <p:spPr>
            <a:xfrm>
              <a:off x="13331025" y="26004500"/>
              <a:ext cx="57025" cy="57050"/>
            </a:xfrm>
            <a:custGeom>
              <a:rect b="b" l="l" r="r" t="t"/>
              <a:pathLst>
                <a:path extrusionOk="0" h="2282" w="2281">
                  <a:moveTo>
                    <a:pt x="1130" y="0"/>
                  </a:moveTo>
                  <a:cubicBezTo>
                    <a:pt x="502" y="0"/>
                    <a:pt x="0" y="503"/>
                    <a:pt x="0" y="1151"/>
                  </a:cubicBezTo>
                  <a:cubicBezTo>
                    <a:pt x="0" y="1779"/>
                    <a:pt x="502" y="2281"/>
                    <a:pt x="1130" y="2281"/>
                  </a:cubicBezTo>
                  <a:cubicBezTo>
                    <a:pt x="1758" y="2281"/>
                    <a:pt x="2281" y="1779"/>
                    <a:pt x="2281" y="1151"/>
                  </a:cubicBezTo>
                  <a:cubicBezTo>
                    <a:pt x="2281"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4"/>
            <p:cNvSpPr/>
            <p:nvPr/>
          </p:nvSpPr>
          <p:spPr>
            <a:xfrm>
              <a:off x="13848875" y="26004500"/>
              <a:ext cx="57050" cy="57050"/>
            </a:xfrm>
            <a:custGeom>
              <a:rect b="b" l="l" r="r" t="t"/>
              <a:pathLst>
                <a:path extrusionOk="0" h="2282" w="2282">
                  <a:moveTo>
                    <a:pt x="1151" y="0"/>
                  </a:moveTo>
                  <a:cubicBezTo>
                    <a:pt x="503" y="0"/>
                    <a:pt x="1" y="503"/>
                    <a:pt x="1" y="1151"/>
                  </a:cubicBezTo>
                  <a:cubicBezTo>
                    <a:pt x="1" y="1779"/>
                    <a:pt x="503" y="2281"/>
                    <a:pt x="1151" y="2281"/>
                  </a:cubicBezTo>
                  <a:cubicBezTo>
                    <a:pt x="1779" y="2281"/>
                    <a:pt x="2281" y="1779"/>
                    <a:pt x="2281" y="1151"/>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4"/>
            <p:cNvSpPr/>
            <p:nvPr/>
          </p:nvSpPr>
          <p:spPr>
            <a:xfrm>
              <a:off x="14366725" y="26004500"/>
              <a:ext cx="57050" cy="57050"/>
            </a:xfrm>
            <a:custGeom>
              <a:rect b="b" l="l" r="r" t="t"/>
              <a:pathLst>
                <a:path extrusionOk="0" h="2282" w="2282">
                  <a:moveTo>
                    <a:pt x="1152" y="0"/>
                  </a:moveTo>
                  <a:cubicBezTo>
                    <a:pt x="524" y="0"/>
                    <a:pt x="1" y="503"/>
                    <a:pt x="1" y="1151"/>
                  </a:cubicBezTo>
                  <a:cubicBezTo>
                    <a:pt x="1" y="1779"/>
                    <a:pt x="524" y="2281"/>
                    <a:pt x="1152" y="2281"/>
                  </a:cubicBezTo>
                  <a:cubicBezTo>
                    <a:pt x="1779" y="2281"/>
                    <a:pt x="2282" y="1779"/>
                    <a:pt x="2282" y="1151"/>
                  </a:cubicBezTo>
                  <a:cubicBezTo>
                    <a:pt x="2282"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4"/>
            <p:cNvSpPr/>
            <p:nvPr/>
          </p:nvSpPr>
          <p:spPr>
            <a:xfrm>
              <a:off x="14885125" y="26004500"/>
              <a:ext cx="56500" cy="57050"/>
            </a:xfrm>
            <a:custGeom>
              <a:rect b="b" l="l" r="r" t="t"/>
              <a:pathLst>
                <a:path extrusionOk="0" h="2282" w="2260">
                  <a:moveTo>
                    <a:pt x="1130" y="0"/>
                  </a:moveTo>
                  <a:cubicBezTo>
                    <a:pt x="502" y="0"/>
                    <a:pt x="0" y="503"/>
                    <a:pt x="0" y="1151"/>
                  </a:cubicBezTo>
                  <a:cubicBezTo>
                    <a:pt x="0" y="1779"/>
                    <a:pt x="502" y="2281"/>
                    <a:pt x="1130" y="2281"/>
                  </a:cubicBezTo>
                  <a:cubicBezTo>
                    <a:pt x="1758" y="2281"/>
                    <a:pt x="2260" y="1779"/>
                    <a:pt x="2260" y="1151"/>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4"/>
            <p:cNvSpPr/>
            <p:nvPr/>
          </p:nvSpPr>
          <p:spPr>
            <a:xfrm>
              <a:off x="15402975" y="26004500"/>
              <a:ext cx="57050" cy="57050"/>
            </a:xfrm>
            <a:custGeom>
              <a:rect b="b" l="l" r="r" t="t"/>
              <a:pathLst>
                <a:path extrusionOk="0" h="2282" w="2282">
                  <a:moveTo>
                    <a:pt x="1131" y="0"/>
                  </a:moveTo>
                  <a:cubicBezTo>
                    <a:pt x="503" y="0"/>
                    <a:pt x="1" y="503"/>
                    <a:pt x="1" y="1151"/>
                  </a:cubicBezTo>
                  <a:cubicBezTo>
                    <a:pt x="1" y="1779"/>
                    <a:pt x="503" y="2281"/>
                    <a:pt x="1131" y="2281"/>
                  </a:cubicBezTo>
                  <a:cubicBezTo>
                    <a:pt x="1779" y="2281"/>
                    <a:pt x="2281" y="1779"/>
                    <a:pt x="2281" y="1151"/>
                  </a:cubicBezTo>
                  <a:cubicBezTo>
                    <a:pt x="2281" y="503"/>
                    <a:pt x="177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4"/>
            <p:cNvSpPr/>
            <p:nvPr/>
          </p:nvSpPr>
          <p:spPr>
            <a:xfrm>
              <a:off x="15920850" y="26004500"/>
              <a:ext cx="57025" cy="57050"/>
            </a:xfrm>
            <a:custGeom>
              <a:rect b="b" l="l" r="r" t="t"/>
              <a:pathLst>
                <a:path extrusionOk="0" h="2282" w="2281">
                  <a:moveTo>
                    <a:pt x="1151" y="0"/>
                  </a:moveTo>
                  <a:cubicBezTo>
                    <a:pt x="523" y="0"/>
                    <a:pt x="0" y="503"/>
                    <a:pt x="0" y="1151"/>
                  </a:cubicBezTo>
                  <a:cubicBezTo>
                    <a:pt x="0" y="1779"/>
                    <a:pt x="523" y="2281"/>
                    <a:pt x="1151" y="2281"/>
                  </a:cubicBezTo>
                  <a:cubicBezTo>
                    <a:pt x="1779" y="2281"/>
                    <a:pt x="2281" y="1779"/>
                    <a:pt x="2281" y="1151"/>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4"/>
            <p:cNvSpPr/>
            <p:nvPr/>
          </p:nvSpPr>
          <p:spPr>
            <a:xfrm>
              <a:off x="16439225" y="26004500"/>
              <a:ext cx="56525" cy="57050"/>
            </a:xfrm>
            <a:custGeom>
              <a:rect b="b" l="l" r="r" t="t"/>
              <a:pathLst>
                <a:path extrusionOk="0" h="2282" w="2261">
                  <a:moveTo>
                    <a:pt x="1130" y="0"/>
                  </a:moveTo>
                  <a:cubicBezTo>
                    <a:pt x="502" y="0"/>
                    <a:pt x="0" y="503"/>
                    <a:pt x="0" y="1151"/>
                  </a:cubicBezTo>
                  <a:cubicBezTo>
                    <a:pt x="0" y="1779"/>
                    <a:pt x="502" y="2281"/>
                    <a:pt x="1130" y="2281"/>
                  </a:cubicBezTo>
                  <a:cubicBezTo>
                    <a:pt x="1758" y="2281"/>
                    <a:pt x="2260" y="1779"/>
                    <a:pt x="2260" y="1151"/>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4"/>
            <p:cNvSpPr/>
            <p:nvPr/>
          </p:nvSpPr>
          <p:spPr>
            <a:xfrm>
              <a:off x="16957075" y="26004500"/>
              <a:ext cx="57050" cy="57050"/>
            </a:xfrm>
            <a:custGeom>
              <a:rect b="b" l="l" r="r" t="t"/>
              <a:pathLst>
                <a:path extrusionOk="0" h="2282" w="2282">
                  <a:moveTo>
                    <a:pt x="1131" y="0"/>
                  </a:moveTo>
                  <a:cubicBezTo>
                    <a:pt x="503" y="0"/>
                    <a:pt x="1" y="524"/>
                    <a:pt x="1" y="1151"/>
                  </a:cubicBezTo>
                  <a:cubicBezTo>
                    <a:pt x="1" y="1779"/>
                    <a:pt x="503" y="2281"/>
                    <a:pt x="1131" y="2281"/>
                  </a:cubicBezTo>
                  <a:cubicBezTo>
                    <a:pt x="1779" y="2281"/>
                    <a:pt x="2281" y="1779"/>
                    <a:pt x="2281" y="1151"/>
                  </a:cubicBezTo>
                  <a:cubicBezTo>
                    <a:pt x="2281" y="524"/>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4"/>
            <p:cNvSpPr/>
            <p:nvPr/>
          </p:nvSpPr>
          <p:spPr>
            <a:xfrm>
              <a:off x="16439225" y="26004500"/>
              <a:ext cx="56525" cy="57050"/>
            </a:xfrm>
            <a:custGeom>
              <a:rect b="b" l="l" r="r" t="t"/>
              <a:pathLst>
                <a:path extrusionOk="0" h="2282" w="2261">
                  <a:moveTo>
                    <a:pt x="1130" y="0"/>
                  </a:moveTo>
                  <a:cubicBezTo>
                    <a:pt x="502" y="0"/>
                    <a:pt x="0" y="503"/>
                    <a:pt x="0" y="1151"/>
                  </a:cubicBezTo>
                  <a:cubicBezTo>
                    <a:pt x="0" y="1779"/>
                    <a:pt x="502" y="2281"/>
                    <a:pt x="1130" y="2281"/>
                  </a:cubicBezTo>
                  <a:cubicBezTo>
                    <a:pt x="1758" y="2281"/>
                    <a:pt x="2260" y="1779"/>
                    <a:pt x="2260" y="1151"/>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4"/>
            <p:cNvSpPr/>
            <p:nvPr/>
          </p:nvSpPr>
          <p:spPr>
            <a:xfrm>
              <a:off x="15920850" y="26004500"/>
              <a:ext cx="57025" cy="57050"/>
            </a:xfrm>
            <a:custGeom>
              <a:rect b="b" l="l" r="r" t="t"/>
              <a:pathLst>
                <a:path extrusionOk="0" h="2282" w="2281">
                  <a:moveTo>
                    <a:pt x="1151" y="0"/>
                  </a:moveTo>
                  <a:cubicBezTo>
                    <a:pt x="523" y="0"/>
                    <a:pt x="0" y="503"/>
                    <a:pt x="0" y="1151"/>
                  </a:cubicBezTo>
                  <a:cubicBezTo>
                    <a:pt x="0" y="1779"/>
                    <a:pt x="523" y="2281"/>
                    <a:pt x="1151" y="2281"/>
                  </a:cubicBezTo>
                  <a:cubicBezTo>
                    <a:pt x="1779" y="2281"/>
                    <a:pt x="2281" y="1779"/>
                    <a:pt x="2281" y="1151"/>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4"/>
            <p:cNvSpPr/>
            <p:nvPr/>
          </p:nvSpPr>
          <p:spPr>
            <a:xfrm>
              <a:off x="15402975" y="26004500"/>
              <a:ext cx="57050" cy="57050"/>
            </a:xfrm>
            <a:custGeom>
              <a:rect b="b" l="l" r="r" t="t"/>
              <a:pathLst>
                <a:path extrusionOk="0" h="2282" w="2282">
                  <a:moveTo>
                    <a:pt x="1151" y="0"/>
                  </a:moveTo>
                  <a:cubicBezTo>
                    <a:pt x="524" y="0"/>
                    <a:pt x="1" y="524"/>
                    <a:pt x="1" y="1151"/>
                  </a:cubicBezTo>
                  <a:cubicBezTo>
                    <a:pt x="1" y="1779"/>
                    <a:pt x="524" y="2281"/>
                    <a:pt x="1151" y="2281"/>
                  </a:cubicBezTo>
                  <a:cubicBezTo>
                    <a:pt x="1779" y="2281"/>
                    <a:pt x="2281" y="1779"/>
                    <a:pt x="2281" y="1151"/>
                  </a:cubicBezTo>
                  <a:cubicBezTo>
                    <a:pt x="2281" y="524"/>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4"/>
            <p:cNvSpPr/>
            <p:nvPr/>
          </p:nvSpPr>
          <p:spPr>
            <a:xfrm>
              <a:off x="14885125" y="26004500"/>
              <a:ext cx="56500" cy="57050"/>
            </a:xfrm>
            <a:custGeom>
              <a:rect b="b" l="l" r="r" t="t"/>
              <a:pathLst>
                <a:path extrusionOk="0" h="2282" w="2260">
                  <a:moveTo>
                    <a:pt x="1130" y="0"/>
                  </a:moveTo>
                  <a:cubicBezTo>
                    <a:pt x="502" y="0"/>
                    <a:pt x="0" y="503"/>
                    <a:pt x="0" y="1151"/>
                  </a:cubicBezTo>
                  <a:cubicBezTo>
                    <a:pt x="0" y="1779"/>
                    <a:pt x="502" y="2281"/>
                    <a:pt x="1130" y="2281"/>
                  </a:cubicBezTo>
                  <a:cubicBezTo>
                    <a:pt x="1758" y="2281"/>
                    <a:pt x="2260" y="1779"/>
                    <a:pt x="2260" y="1151"/>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4"/>
            <p:cNvSpPr/>
            <p:nvPr/>
          </p:nvSpPr>
          <p:spPr>
            <a:xfrm>
              <a:off x="14366725" y="26004500"/>
              <a:ext cx="57050" cy="57050"/>
            </a:xfrm>
            <a:custGeom>
              <a:rect b="b" l="l" r="r" t="t"/>
              <a:pathLst>
                <a:path extrusionOk="0" h="2282" w="2282">
                  <a:moveTo>
                    <a:pt x="1152" y="0"/>
                  </a:moveTo>
                  <a:cubicBezTo>
                    <a:pt x="524" y="0"/>
                    <a:pt x="1" y="503"/>
                    <a:pt x="1" y="1151"/>
                  </a:cubicBezTo>
                  <a:cubicBezTo>
                    <a:pt x="1" y="1779"/>
                    <a:pt x="524" y="2281"/>
                    <a:pt x="1152" y="2281"/>
                  </a:cubicBezTo>
                  <a:cubicBezTo>
                    <a:pt x="1779" y="2281"/>
                    <a:pt x="2282" y="1779"/>
                    <a:pt x="2282" y="1151"/>
                  </a:cubicBezTo>
                  <a:cubicBezTo>
                    <a:pt x="2282"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4"/>
            <p:cNvSpPr/>
            <p:nvPr/>
          </p:nvSpPr>
          <p:spPr>
            <a:xfrm>
              <a:off x="13848875" y="26004500"/>
              <a:ext cx="57050" cy="57050"/>
            </a:xfrm>
            <a:custGeom>
              <a:rect b="b" l="l" r="r" t="t"/>
              <a:pathLst>
                <a:path extrusionOk="0" h="2282" w="2282">
                  <a:moveTo>
                    <a:pt x="1151" y="0"/>
                  </a:moveTo>
                  <a:cubicBezTo>
                    <a:pt x="503" y="0"/>
                    <a:pt x="1" y="503"/>
                    <a:pt x="1" y="1151"/>
                  </a:cubicBezTo>
                  <a:cubicBezTo>
                    <a:pt x="1" y="1779"/>
                    <a:pt x="503" y="2281"/>
                    <a:pt x="1151" y="2281"/>
                  </a:cubicBezTo>
                  <a:cubicBezTo>
                    <a:pt x="1779" y="2281"/>
                    <a:pt x="2281" y="1779"/>
                    <a:pt x="2281" y="1151"/>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4"/>
            <p:cNvSpPr/>
            <p:nvPr/>
          </p:nvSpPr>
          <p:spPr>
            <a:xfrm>
              <a:off x="13331025" y="26004500"/>
              <a:ext cx="57025" cy="57050"/>
            </a:xfrm>
            <a:custGeom>
              <a:rect b="b" l="l" r="r" t="t"/>
              <a:pathLst>
                <a:path extrusionOk="0" h="2282" w="2281">
                  <a:moveTo>
                    <a:pt x="1130" y="0"/>
                  </a:moveTo>
                  <a:cubicBezTo>
                    <a:pt x="502" y="0"/>
                    <a:pt x="0" y="503"/>
                    <a:pt x="0" y="1151"/>
                  </a:cubicBezTo>
                  <a:cubicBezTo>
                    <a:pt x="0" y="1779"/>
                    <a:pt x="502" y="2281"/>
                    <a:pt x="1130" y="2281"/>
                  </a:cubicBezTo>
                  <a:cubicBezTo>
                    <a:pt x="1758" y="2281"/>
                    <a:pt x="2281" y="1779"/>
                    <a:pt x="2281" y="1151"/>
                  </a:cubicBezTo>
                  <a:cubicBezTo>
                    <a:pt x="2281"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4"/>
            <p:cNvSpPr/>
            <p:nvPr/>
          </p:nvSpPr>
          <p:spPr>
            <a:xfrm>
              <a:off x="12812625" y="26004500"/>
              <a:ext cx="57050" cy="57050"/>
            </a:xfrm>
            <a:custGeom>
              <a:rect b="b" l="l" r="r" t="t"/>
              <a:pathLst>
                <a:path extrusionOk="0" h="2282" w="2282">
                  <a:moveTo>
                    <a:pt x="1152" y="0"/>
                  </a:moveTo>
                  <a:cubicBezTo>
                    <a:pt x="524" y="0"/>
                    <a:pt x="1" y="503"/>
                    <a:pt x="1" y="1151"/>
                  </a:cubicBezTo>
                  <a:cubicBezTo>
                    <a:pt x="1" y="1779"/>
                    <a:pt x="524" y="2281"/>
                    <a:pt x="1152" y="2281"/>
                  </a:cubicBezTo>
                  <a:cubicBezTo>
                    <a:pt x="1779" y="2281"/>
                    <a:pt x="2282" y="1779"/>
                    <a:pt x="2282" y="1151"/>
                  </a:cubicBezTo>
                  <a:cubicBezTo>
                    <a:pt x="2282"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4"/>
            <p:cNvSpPr/>
            <p:nvPr/>
          </p:nvSpPr>
          <p:spPr>
            <a:xfrm>
              <a:off x="12294775" y="26004500"/>
              <a:ext cx="57050" cy="57050"/>
            </a:xfrm>
            <a:custGeom>
              <a:rect b="b" l="l" r="r" t="t"/>
              <a:pathLst>
                <a:path extrusionOk="0" h="2282" w="2282">
                  <a:moveTo>
                    <a:pt x="1130" y="0"/>
                  </a:moveTo>
                  <a:cubicBezTo>
                    <a:pt x="503" y="0"/>
                    <a:pt x="1" y="503"/>
                    <a:pt x="1" y="1151"/>
                  </a:cubicBezTo>
                  <a:cubicBezTo>
                    <a:pt x="1" y="1779"/>
                    <a:pt x="503" y="2281"/>
                    <a:pt x="1130" y="2281"/>
                  </a:cubicBezTo>
                  <a:cubicBezTo>
                    <a:pt x="1779" y="2281"/>
                    <a:pt x="2281" y="1779"/>
                    <a:pt x="2281" y="1151"/>
                  </a:cubicBezTo>
                  <a:cubicBezTo>
                    <a:pt x="2281" y="50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4"/>
            <p:cNvSpPr/>
            <p:nvPr/>
          </p:nvSpPr>
          <p:spPr>
            <a:xfrm>
              <a:off x="11776925" y="26004500"/>
              <a:ext cx="56500" cy="57050"/>
            </a:xfrm>
            <a:custGeom>
              <a:rect b="b" l="l" r="r" t="t"/>
              <a:pathLst>
                <a:path extrusionOk="0" h="2282" w="2260">
                  <a:moveTo>
                    <a:pt x="1130" y="0"/>
                  </a:moveTo>
                  <a:cubicBezTo>
                    <a:pt x="502" y="0"/>
                    <a:pt x="0" y="503"/>
                    <a:pt x="0" y="1151"/>
                  </a:cubicBezTo>
                  <a:cubicBezTo>
                    <a:pt x="0" y="1779"/>
                    <a:pt x="502" y="2281"/>
                    <a:pt x="1130" y="2281"/>
                  </a:cubicBezTo>
                  <a:cubicBezTo>
                    <a:pt x="1758" y="2281"/>
                    <a:pt x="2260" y="1779"/>
                    <a:pt x="2260" y="1151"/>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4"/>
            <p:cNvSpPr/>
            <p:nvPr/>
          </p:nvSpPr>
          <p:spPr>
            <a:xfrm>
              <a:off x="11258525" y="26004500"/>
              <a:ext cx="57050" cy="57050"/>
            </a:xfrm>
            <a:custGeom>
              <a:rect b="b" l="l" r="r" t="t"/>
              <a:pathLst>
                <a:path extrusionOk="0" h="2282" w="2282">
                  <a:moveTo>
                    <a:pt x="1152" y="0"/>
                  </a:moveTo>
                  <a:cubicBezTo>
                    <a:pt x="524" y="0"/>
                    <a:pt x="1" y="503"/>
                    <a:pt x="1" y="1151"/>
                  </a:cubicBezTo>
                  <a:cubicBezTo>
                    <a:pt x="1" y="1779"/>
                    <a:pt x="524" y="2281"/>
                    <a:pt x="1152" y="2281"/>
                  </a:cubicBezTo>
                  <a:cubicBezTo>
                    <a:pt x="1779" y="2281"/>
                    <a:pt x="2281" y="1779"/>
                    <a:pt x="2281" y="1151"/>
                  </a:cubicBezTo>
                  <a:cubicBezTo>
                    <a:pt x="2281"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4"/>
            <p:cNvSpPr/>
            <p:nvPr/>
          </p:nvSpPr>
          <p:spPr>
            <a:xfrm>
              <a:off x="10740675" y="26004500"/>
              <a:ext cx="57050" cy="57050"/>
            </a:xfrm>
            <a:custGeom>
              <a:rect b="b" l="l" r="r" t="t"/>
              <a:pathLst>
                <a:path extrusionOk="0" h="2282" w="2282">
                  <a:moveTo>
                    <a:pt x="1151" y="0"/>
                  </a:moveTo>
                  <a:cubicBezTo>
                    <a:pt x="524" y="0"/>
                    <a:pt x="0" y="524"/>
                    <a:pt x="0" y="1151"/>
                  </a:cubicBezTo>
                  <a:cubicBezTo>
                    <a:pt x="0" y="1779"/>
                    <a:pt x="524" y="2281"/>
                    <a:pt x="1151" y="2281"/>
                  </a:cubicBezTo>
                  <a:cubicBezTo>
                    <a:pt x="1779" y="2281"/>
                    <a:pt x="2281" y="1779"/>
                    <a:pt x="2281" y="1151"/>
                  </a:cubicBezTo>
                  <a:cubicBezTo>
                    <a:pt x="2281" y="524"/>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4"/>
            <p:cNvSpPr/>
            <p:nvPr/>
          </p:nvSpPr>
          <p:spPr>
            <a:xfrm>
              <a:off x="10222825" y="26004500"/>
              <a:ext cx="56500" cy="57050"/>
            </a:xfrm>
            <a:custGeom>
              <a:rect b="b" l="l" r="r" t="t"/>
              <a:pathLst>
                <a:path extrusionOk="0" h="2282" w="2260">
                  <a:moveTo>
                    <a:pt x="1130" y="0"/>
                  </a:moveTo>
                  <a:cubicBezTo>
                    <a:pt x="502" y="0"/>
                    <a:pt x="0" y="503"/>
                    <a:pt x="0" y="1151"/>
                  </a:cubicBezTo>
                  <a:cubicBezTo>
                    <a:pt x="0" y="1779"/>
                    <a:pt x="502" y="2281"/>
                    <a:pt x="1130" y="2281"/>
                  </a:cubicBezTo>
                  <a:cubicBezTo>
                    <a:pt x="1758" y="2281"/>
                    <a:pt x="2260" y="1779"/>
                    <a:pt x="2260" y="1151"/>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4"/>
            <p:cNvSpPr/>
            <p:nvPr/>
          </p:nvSpPr>
          <p:spPr>
            <a:xfrm>
              <a:off x="9704425" y="26004500"/>
              <a:ext cx="57050" cy="57050"/>
            </a:xfrm>
            <a:custGeom>
              <a:rect b="b" l="l" r="r" t="t"/>
              <a:pathLst>
                <a:path extrusionOk="0" h="2282" w="2282">
                  <a:moveTo>
                    <a:pt x="1152" y="0"/>
                  </a:moveTo>
                  <a:cubicBezTo>
                    <a:pt x="524" y="0"/>
                    <a:pt x="1" y="503"/>
                    <a:pt x="1" y="1151"/>
                  </a:cubicBezTo>
                  <a:cubicBezTo>
                    <a:pt x="1" y="1779"/>
                    <a:pt x="524" y="2281"/>
                    <a:pt x="1152" y="2281"/>
                  </a:cubicBezTo>
                  <a:cubicBezTo>
                    <a:pt x="1779" y="2281"/>
                    <a:pt x="2281" y="1779"/>
                    <a:pt x="2281" y="1151"/>
                  </a:cubicBezTo>
                  <a:cubicBezTo>
                    <a:pt x="2281"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4"/>
            <p:cNvSpPr/>
            <p:nvPr/>
          </p:nvSpPr>
          <p:spPr>
            <a:xfrm>
              <a:off x="9186575" y="26004500"/>
              <a:ext cx="57050" cy="57050"/>
            </a:xfrm>
            <a:custGeom>
              <a:rect b="b" l="l" r="r" t="t"/>
              <a:pathLst>
                <a:path extrusionOk="0" h="2282" w="2282">
                  <a:moveTo>
                    <a:pt x="1130" y="0"/>
                  </a:moveTo>
                  <a:cubicBezTo>
                    <a:pt x="503" y="0"/>
                    <a:pt x="0" y="503"/>
                    <a:pt x="0" y="1151"/>
                  </a:cubicBezTo>
                  <a:cubicBezTo>
                    <a:pt x="0" y="1779"/>
                    <a:pt x="503" y="2281"/>
                    <a:pt x="1130" y="2281"/>
                  </a:cubicBezTo>
                  <a:cubicBezTo>
                    <a:pt x="1779" y="2281"/>
                    <a:pt x="2281" y="1779"/>
                    <a:pt x="2281" y="1151"/>
                  </a:cubicBezTo>
                  <a:cubicBezTo>
                    <a:pt x="2281" y="50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4"/>
            <p:cNvSpPr/>
            <p:nvPr/>
          </p:nvSpPr>
          <p:spPr>
            <a:xfrm>
              <a:off x="8668725" y="26004500"/>
              <a:ext cx="56500" cy="57050"/>
            </a:xfrm>
            <a:custGeom>
              <a:rect b="b" l="l" r="r" t="t"/>
              <a:pathLst>
                <a:path extrusionOk="0" h="2282" w="2260">
                  <a:moveTo>
                    <a:pt x="1130" y="0"/>
                  </a:moveTo>
                  <a:cubicBezTo>
                    <a:pt x="502" y="0"/>
                    <a:pt x="0" y="524"/>
                    <a:pt x="0" y="1151"/>
                  </a:cubicBezTo>
                  <a:cubicBezTo>
                    <a:pt x="0" y="1779"/>
                    <a:pt x="502" y="2281"/>
                    <a:pt x="1130" y="2281"/>
                  </a:cubicBezTo>
                  <a:cubicBezTo>
                    <a:pt x="1758" y="2281"/>
                    <a:pt x="2260" y="1779"/>
                    <a:pt x="2260" y="1151"/>
                  </a:cubicBezTo>
                  <a:cubicBezTo>
                    <a:pt x="2260" y="524"/>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4"/>
            <p:cNvSpPr/>
            <p:nvPr/>
          </p:nvSpPr>
          <p:spPr>
            <a:xfrm>
              <a:off x="8150325" y="26004500"/>
              <a:ext cx="57050" cy="57050"/>
            </a:xfrm>
            <a:custGeom>
              <a:rect b="b" l="l" r="r" t="t"/>
              <a:pathLst>
                <a:path extrusionOk="0" h="2282" w="2282">
                  <a:moveTo>
                    <a:pt x="1152" y="0"/>
                  </a:moveTo>
                  <a:cubicBezTo>
                    <a:pt x="524" y="0"/>
                    <a:pt x="1" y="524"/>
                    <a:pt x="1" y="1151"/>
                  </a:cubicBezTo>
                  <a:cubicBezTo>
                    <a:pt x="1" y="1779"/>
                    <a:pt x="524" y="2281"/>
                    <a:pt x="1152" y="2281"/>
                  </a:cubicBezTo>
                  <a:cubicBezTo>
                    <a:pt x="1779" y="2281"/>
                    <a:pt x="2281" y="1779"/>
                    <a:pt x="2281" y="1151"/>
                  </a:cubicBezTo>
                  <a:cubicBezTo>
                    <a:pt x="2281" y="524"/>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4"/>
            <p:cNvSpPr/>
            <p:nvPr/>
          </p:nvSpPr>
          <p:spPr>
            <a:xfrm>
              <a:off x="7632475" y="26004500"/>
              <a:ext cx="57025" cy="57050"/>
            </a:xfrm>
            <a:custGeom>
              <a:rect b="b" l="l" r="r" t="t"/>
              <a:pathLst>
                <a:path extrusionOk="0" h="2282" w="2281">
                  <a:moveTo>
                    <a:pt x="1130" y="0"/>
                  </a:moveTo>
                  <a:cubicBezTo>
                    <a:pt x="502" y="0"/>
                    <a:pt x="0" y="503"/>
                    <a:pt x="0" y="1151"/>
                  </a:cubicBezTo>
                  <a:cubicBezTo>
                    <a:pt x="0" y="1779"/>
                    <a:pt x="502" y="2281"/>
                    <a:pt x="1130" y="2281"/>
                  </a:cubicBezTo>
                  <a:cubicBezTo>
                    <a:pt x="1779" y="2281"/>
                    <a:pt x="2281" y="1779"/>
                    <a:pt x="2281" y="1151"/>
                  </a:cubicBezTo>
                  <a:cubicBezTo>
                    <a:pt x="2281" y="50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4"/>
            <p:cNvSpPr/>
            <p:nvPr/>
          </p:nvSpPr>
          <p:spPr>
            <a:xfrm>
              <a:off x="7114600" y="26004500"/>
              <a:ext cx="57050" cy="57050"/>
            </a:xfrm>
            <a:custGeom>
              <a:rect b="b" l="l" r="r" t="t"/>
              <a:pathLst>
                <a:path extrusionOk="0" h="2282" w="2282">
                  <a:moveTo>
                    <a:pt x="1131" y="0"/>
                  </a:moveTo>
                  <a:cubicBezTo>
                    <a:pt x="503" y="0"/>
                    <a:pt x="1" y="524"/>
                    <a:pt x="1" y="1151"/>
                  </a:cubicBezTo>
                  <a:cubicBezTo>
                    <a:pt x="1" y="1779"/>
                    <a:pt x="503" y="2281"/>
                    <a:pt x="1131" y="2281"/>
                  </a:cubicBezTo>
                  <a:cubicBezTo>
                    <a:pt x="1759" y="2281"/>
                    <a:pt x="2282" y="1779"/>
                    <a:pt x="2282" y="1151"/>
                  </a:cubicBezTo>
                  <a:cubicBezTo>
                    <a:pt x="2282" y="524"/>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4"/>
            <p:cNvSpPr/>
            <p:nvPr/>
          </p:nvSpPr>
          <p:spPr>
            <a:xfrm>
              <a:off x="6596225" y="26004500"/>
              <a:ext cx="57050" cy="57050"/>
            </a:xfrm>
            <a:custGeom>
              <a:rect b="b" l="l" r="r" t="t"/>
              <a:pathLst>
                <a:path extrusionOk="0" h="2282" w="2282">
                  <a:moveTo>
                    <a:pt x="1151" y="0"/>
                  </a:moveTo>
                  <a:cubicBezTo>
                    <a:pt x="524" y="0"/>
                    <a:pt x="1" y="503"/>
                    <a:pt x="1" y="1151"/>
                  </a:cubicBezTo>
                  <a:cubicBezTo>
                    <a:pt x="1" y="1779"/>
                    <a:pt x="524" y="2281"/>
                    <a:pt x="1151" y="2281"/>
                  </a:cubicBezTo>
                  <a:cubicBezTo>
                    <a:pt x="1779" y="2281"/>
                    <a:pt x="2281" y="1779"/>
                    <a:pt x="2281" y="1151"/>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4"/>
            <p:cNvSpPr/>
            <p:nvPr/>
          </p:nvSpPr>
          <p:spPr>
            <a:xfrm>
              <a:off x="6078375" y="26004500"/>
              <a:ext cx="57025" cy="57050"/>
            </a:xfrm>
            <a:custGeom>
              <a:rect b="b" l="l" r="r" t="t"/>
              <a:pathLst>
                <a:path extrusionOk="0" h="2282" w="2281">
                  <a:moveTo>
                    <a:pt x="1151" y="0"/>
                  </a:moveTo>
                  <a:cubicBezTo>
                    <a:pt x="502" y="0"/>
                    <a:pt x="0" y="503"/>
                    <a:pt x="0" y="1151"/>
                  </a:cubicBezTo>
                  <a:cubicBezTo>
                    <a:pt x="0" y="1779"/>
                    <a:pt x="502" y="2281"/>
                    <a:pt x="1151" y="2281"/>
                  </a:cubicBezTo>
                  <a:cubicBezTo>
                    <a:pt x="1779" y="2281"/>
                    <a:pt x="2281" y="1779"/>
                    <a:pt x="2281" y="1151"/>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4"/>
            <p:cNvSpPr/>
            <p:nvPr/>
          </p:nvSpPr>
          <p:spPr>
            <a:xfrm>
              <a:off x="5560500" y="26004500"/>
              <a:ext cx="57050" cy="57050"/>
            </a:xfrm>
            <a:custGeom>
              <a:rect b="b" l="l" r="r" t="t"/>
              <a:pathLst>
                <a:path extrusionOk="0" h="2282" w="2282">
                  <a:moveTo>
                    <a:pt x="1131" y="0"/>
                  </a:moveTo>
                  <a:cubicBezTo>
                    <a:pt x="503" y="0"/>
                    <a:pt x="1" y="524"/>
                    <a:pt x="1" y="1151"/>
                  </a:cubicBezTo>
                  <a:cubicBezTo>
                    <a:pt x="1" y="1779"/>
                    <a:pt x="503" y="2281"/>
                    <a:pt x="1131" y="2281"/>
                  </a:cubicBezTo>
                  <a:cubicBezTo>
                    <a:pt x="1758" y="2281"/>
                    <a:pt x="2282" y="1779"/>
                    <a:pt x="2282" y="1151"/>
                  </a:cubicBezTo>
                  <a:cubicBezTo>
                    <a:pt x="2282" y="524"/>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4"/>
            <p:cNvSpPr/>
            <p:nvPr/>
          </p:nvSpPr>
          <p:spPr>
            <a:xfrm>
              <a:off x="5560500" y="25492925"/>
              <a:ext cx="57050" cy="57025"/>
            </a:xfrm>
            <a:custGeom>
              <a:rect b="b" l="l" r="r" t="t"/>
              <a:pathLst>
                <a:path extrusionOk="0" h="2281" w="2282">
                  <a:moveTo>
                    <a:pt x="1131" y="0"/>
                  </a:moveTo>
                  <a:cubicBezTo>
                    <a:pt x="503" y="0"/>
                    <a:pt x="1" y="502"/>
                    <a:pt x="1" y="1130"/>
                  </a:cubicBezTo>
                  <a:cubicBezTo>
                    <a:pt x="1" y="1758"/>
                    <a:pt x="503" y="2281"/>
                    <a:pt x="1131" y="2281"/>
                  </a:cubicBezTo>
                  <a:cubicBezTo>
                    <a:pt x="1758" y="2281"/>
                    <a:pt x="2282" y="1758"/>
                    <a:pt x="2282" y="1130"/>
                  </a:cubicBezTo>
                  <a:cubicBezTo>
                    <a:pt x="2282" y="502"/>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4"/>
            <p:cNvSpPr/>
            <p:nvPr/>
          </p:nvSpPr>
          <p:spPr>
            <a:xfrm>
              <a:off x="6078375" y="25492925"/>
              <a:ext cx="57025" cy="57025"/>
            </a:xfrm>
            <a:custGeom>
              <a:rect b="b" l="l" r="r" t="t"/>
              <a:pathLst>
                <a:path extrusionOk="0" h="2281" w="2281">
                  <a:moveTo>
                    <a:pt x="1151" y="0"/>
                  </a:moveTo>
                  <a:cubicBezTo>
                    <a:pt x="502" y="0"/>
                    <a:pt x="0" y="502"/>
                    <a:pt x="0" y="1130"/>
                  </a:cubicBezTo>
                  <a:cubicBezTo>
                    <a:pt x="0" y="1758"/>
                    <a:pt x="502"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4"/>
            <p:cNvSpPr/>
            <p:nvPr/>
          </p:nvSpPr>
          <p:spPr>
            <a:xfrm>
              <a:off x="6596225" y="25492925"/>
              <a:ext cx="57050" cy="57025"/>
            </a:xfrm>
            <a:custGeom>
              <a:rect b="b" l="l" r="r" t="t"/>
              <a:pathLst>
                <a:path extrusionOk="0" h="2281" w="2282">
                  <a:moveTo>
                    <a:pt x="1151" y="0"/>
                  </a:moveTo>
                  <a:cubicBezTo>
                    <a:pt x="524" y="0"/>
                    <a:pt x="1" y="502"/>
                    <a:pt x="1" y="1130"/>
                  </a:cubicBezTo>
                  <a:cubicBezTo>
                    <a:pt x="1" y="1758"/>
                    <a:pt x="524"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4"/>
            <p:cNvSpPr/>
            <p:nvPr/>
          </p:nvSpPr>
          <p:spPr>
            <a:xfrm>
              <a:off x="7114600" y="25492925"/>
              <a:ext cx="57050" cy="57025"/>
            </a:xfrm>
            <a:custGeom>
              <a:rect b="b" l="l" r="r" t="t"/>
              <a:pathLst>
                <a:path extrusionOk="0" h="2281" w="2282">
                  <a:moveTo>
                    <a:pt x="1131" y="0"/>
                  </a:moveTo>
                  <a:cubicBezTo>
                    <a:pt x="503" y="0"/>
                    <a:pt x="1" y="502"/>
                    <a:pt x="1" y="1130"/>
                  </a:cubicBezTo>
                  <a:cubicBezTo>
                    <a:pt x="1" y="1758"/>
                    <a:pt x="503" y="2281"/>
                    <a:pt x="1131" y="2281"/>
                  </a:cubicBezTo>
                  <a:cubicBezTo>
                    <a:pt x="1759" y="2281"/>
                    <a:pt x="2282" y="1758"/>
                    <a:pt x="2282" y="1130"/>
                  </a:cubicBezTo>
                  <a:cubicBezTo>
                    <a:pt x="2282" y="502"/>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4"/>
            <p:cNvSpPr/>
            <p:nvPr/>
          </p:nvSpPr>
          <p:spPr>
            <a:xfrm>
              <a:off x="7632475" y="25492925"/>
              <a:ext cx="57025" cy="57025"/>
            </a:xfrm>
            <a:custGeom>
              <a:rect b="b" l="l" r="r" t="t"/>
              <a:pathLst>
                <a:path extrusionOk="0" h="2281" w="2281">
                  <a:moveTo>
                    <a:pt x="1130" y="0"/>
                  </a:moveTo>
                  <a:cubicBezTo>
                    <a:pt x="502" y="0"/>
                    <a:pt x="0" y="502"/>
                    <a:pt x="0" y="1130"/>
                  </a:cubicBezTo>
                  <a:cubicBezTo>
                    <a:pt x="0" y="1758"/>
                    <a:pt x="502" y="2281"/>
                    <a:pt x="1130" y="2281"/>
                  </a:cubicBezTo>
                  <a:cubicBezTo>
                    <a:pt x="1779" y="2281"/>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4"/>
            <p:cNvSpPr/>
            <p:nvPr/>
          </p:nvSpPr>
          <p:spPr>
            <a:xfrm>
              <a:off x="8150325" y="254929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4"/>
            <p:cNvSpPr/>
            <p:nvPr/>
          </p:nvSpPr>
          <p:spPr>
            <a:xfrm>
              <a:off x="8668725" y="25492925"/>
              <a:ext cx="56500" cy="57025"/>
            </a:xfrm>
            <a:custGeom>
              <a:rect b="b" l="l" r="r" t="t"/>
              <a:pathLst>
                <a:path extrusionOk="0" h="2281" w="2260">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4"/>
            <p:cNvSpPr/>
            <p:nvPr/>
          </p:nvSpPr>
          <p:spPr>
            <a:xfrm>
              <a:off x="9186575" y="25492925"/>
              <a:ext cx="57050" cy="57025"/>
            </a:xfrm>
            <a:custGeom>
              <a:rect b="b" l="l" r="r" t="t"/>
              <a:pathLst>
                <a:path extrusionOk="0" h="2281" w="2282">
                  <a:moveTo>
                    <a:pt x="1130" y="0"/>
                  </a:moveTo>
                  <a:cubicBezTo>
                    <a:pt x="503" y="0"/>
                    <a:pt x="0" y="502"/>
                    <a:pt x="0" y="1130"/>
                  </a:cubicBezTo>
                  <a:cubicBezTo>
                    <a:pt x="0" y="1758"/>
                    <a:pt x="503" y="2281"/>
                    <a:pt x="1130" y="2281"/>
                  </a:cubicBezTo>
                  <a:cubicBezTo>
                    <a:pt x="1779" y="2281"/>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4"/>
            <p:cNvSpPr/>
            <p:nvPr/>
          </p:nvSpPr>
          <p:spPr>
            <a:xfrm>
              <a:off x="9704425" y="254929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4"/>
            <p:cNvSpPr/>
            <p:nvPr/>
          </p:nvSpPr>
          <p:spPr>
            <a:xfrm>
              <a:off x="10222825" y="25492925"/>
              <a:ext cx="56500" cy="57025"/>
            </a:xfrm>
            <a:custGeom>
              <a:rect b="b" l="l" r="r" t="t"/>
              <a:pathLst>
                <a:path extrusionOk="0" h="2281" w="2260">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4"/>
            <p:cNvSpPr/>
            <p:nvPr/>
          </p:nvSpPr>
          <p:spPr>
            <a:xfrm>
              <a:off x="10740675" y="25492925"/>
              <a:ext cx="57050" cy="57025"/>
            </a:xfrm>
            <a:custGeom>
              <a:rect b="b" l="l" r="r" t="t"/>
              <a:pathLst>
                <a:path extrusionOk="0" h="2281" w="2282">
                  <a:moveTo>
                    <a:pt x="1151" y="0"/>
                  </a:moveTo>
                  <a:cubicBezTo>
                    <a:pt x="503" y="0"/>
                    <a:pt x="0" y="502"/>
                    <a:pt x="0" y="1130"/>
                  </a:cubicBezTo>
                  <a:cubicBezTo>
                    <a:pt x="0" y="1758"/>
                    <a:pt x="503"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4"/>
            <p:cNvSpPr/>
            <p:nvPr/>
          </p:nvSpPr>
          <p:spPr>
            <a:xfrm>
              <a:off x="11258525" y="254929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4"/>
            <p:cNvSpPr/>
            <p:nvPr/>
          </p:nvSpPr>
          <p:spPr>
            <a:xfrm>
              <a:off x="11776925" y="25492925"/>
              <a:ext cx="56500" cy="57025"/>
            </a:xfrm>
            <a:custGeom>
              <a:rect b="b" l="l" r="r" t="t"/>
              <a:pathLst>
                <a:path extrusionOk="0" h="2281" w="2260">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4"/>
            <p:cNvSpPr/>
            <p:nvPr/>
          </p:nvSpPr>
          <p:spPr>
            <a:xfrm>
              <a:off x="12294775" y="25492925"/>
              <a:ext cx="57050" cy="57025"/>
            </a:xfrm>
            <a:custGeom>
              <a:rect b="b" l="l" r="r" t="t"/>
              <a:pathLst>
                <a:path extrusionOk="0" h="2281" w="2282">
                  <a:moveTo>
                    <a:pt x="1130" y="0"/>
                  </a:moveTo>
                  <a:cubicBezTo>
                    <a:pt x="503" y="0"/>
                    <a:pt x="1" y="502"/>
                    <a:pt x="1" y="1130"/>
                  </a:cubicBezTo>
                  <a:cubicBezTo>
                    <a:pt x="1" y="1758"/>
                    <a:pt x="503" y="2281"/>
                    <a:pt x="1130" y="2281"/>
                  </a:cubicBezTo>
                  <a:cubicBezTo>
                    <a:pt x="1779" y="2281"/>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4"/>
            <p:cNvSpPr/>
            <p:nvPr/>
          </p:nvSpPr>
          <p:spPr>
            <a:xfrm>
              <a:off x="12812625" y="254929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2" y="1758"/>
                    <a:pt x="2282" y="1130"/>
                  </a:cubicBezTo>
                  <a:cubicBezTo>
                    <a:pt x="2282"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4"/>
            <p:cNvSpPr/>
            <p:nvPr/>
          </p:nvSpPr>
          <p:spPr>
            <a:xfrm>
              <a:off x="13331025" y="25492925"/>
              <a:ext cx="57025" cy="57025"/>
            </a:xfrm>
            <a:custGeom>
              <a:rect b="b" l="l" r="r" t="t"/>
              <a:pathLst>
                <a:path extrusionOk="0" h="2281" w="2281">
                  <a:moveTo>
                    <a:pt x="1130" y="0"/>
                  </a:moveTo>
                  <a:cubicBezTo>
                    <a:pt x="502" y="0"/>
                    <a:pt x="0" y="502"/>
                    <a:pt x="0" y="1130"/>
                  </a:cubicBezTo>
                  <a:cubicBezTo>
                    <a:pt x="0" y="1758"/>
                    <a:pt x="502" y="2281"/>
                    <a:pt x="1130" y="2281"/>
                  </a:cubicBezTo>
                  <a:cubicBezTo>
                    <a:pt x="1758" y="2281"/>
                    <a:pt x="2281" y="1758"/>
                    <a:pt x="2281" y="1130"/>
                  </a:cubicBezTo>
                  <a:cubicBezTo>
                    <a:pt x="2281"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4"/>
            <p:cNvSpPr/>
            <p:nvPr/>
          </p:nvSpPr>
          <p:spPr>
            <a:xfrm>
              <a:off x="13848875" y="25492925"/>
              <a:ext cx="57050" cy="57025"/>
            </a:xfrm>
            <a:custGeom>
              <a:rect b="b" l="l" r="r" t="t"/>
              <a:pathLst>
                <a:path extrusionOk="0" h="2281" w="2282">
                  <a:moveTo>
                    <a:pt x="1151" y="0"/>
                  </a:moveTo>
                  <a:cubicBezTo>
                    <a:pt x="503" y="0"/>
                    <a:pt x="1" y="502"/>
                    <a:pt x="1" y="1130"/>
                  </a:cubicBezTo>
                  <a:cubicBezTo>
                    <a:pt x="1" y="1758"/>
                    <a:pt x="503"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4"/>
            <p:cNvSpPr/>
            <p:nvPr/>
          </p:nvSpPr>
          <p:spPr>
            <a:xfrm>
              <a:off x="14366725" y="254929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2" y="1758"/>
                    <a:pt x="2282" y="1130"/>
                  </a:cubicBezTo>
                  <a:cubicBezTo>
                    <a:pt x="2282"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4"/>
            <p:cNvSpPr/>
            <p:nvPr/>
          </p:nvSpPr>
          <p:spPr>
            <a:xfrm>
              <a:off x="14885125" y="25492925"/>
              <a:ext cx="56500" cy="57025"/>
            </a:xfrm>
            <a:custGeom>
              <a:rect b="b" l="l" r="r" t="t"/>
              <a:pathLst>
                <a:path extrusionOk="0" h="2281" w="2260">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4"/>
            <p:cNvSpPr/>
            <p:nvPr/>
          </p:nvSpPr>
          <p:spPr>
            <a:xfrm>
              <a:off x="15402975" y="25492925"/>
              <a:ext cx="57050" cy="57025"/>
            </a:xfrm>
            <a:custGeom>
              <a:rect b="b" l="l" r="r" t="t"/>
              <a:pathLst>
                <a:path extrusionOk="0" h="2281" w="2282">
                  <a:moveTo>
                    <a:pt x="1131" y="0"/>
                  </a:moveTo>
                  <a:cubicBezTo>
                    <a:pt x="503" y="0"/>
                    <a:pt x="1" y="502"/>
                    <a:pt x="1" y="1130"/>
                  </a:cubicBezTo>
                  <a:cubicBezTo>
                    <a:pt x="1" y="1758"/>
                    <a:pt x="503" y="2281"/>
                    <a:pt x="1131" y="2281"/>
                  </a:cubicBezTo>
                  <a:cubicBezTo>
                    <a:pt x="1779" y="2281"/>
                    <a:pt x="2281" y="1758"/>
                    <a:pt x="2281" y="1130"/>
                  </a:cubicBezTo>
                  <a:cubicBezTo>
                    <a:pt x="2281" y="502"/>
                    <a:pt x="177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4"/>
            <p:cNvSpPr/>
            <p:nvPr/>
          </p:nvSpPr>
          <p:spPr>
            <a:xfrm>
              <a:off x="15920850" y="25492925"/>
              <a:ext cx="57025" cy="57025"/>
            </a:xfrm>
            <a:custGeom>
              <a:rect b="b" l="l" r="r" t="t"/>
              <a:pathLst>
                <a:path extrusionOk="0" h="2281" w="2281">
                  <a:moveTo>
                    <a:pt x="1151" y="0"/>
                  </a:moveTo>
                  <a:cubicBezTo>
                    <a:pt x="523" y="0"/>
                    <a:pt x="0" y="502"/>
                    <a:pt x="0" y="1130"/>
                  </a:cubicBezTo>
                  <a:cubicBezTo>
                    <a:pt x="0" y="1758"/>
                    <a:pt x="523"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4"/>
            <p:cNvSpPr/>
            <p:nvPr/>
          </p:nvSpPr>
          <p:spPr>
            <a:xfrm>
              <a:off x="16439225" y="25492925"/>
              <a:ext cx="56525" cy="57025"/>
            </a:xfrm>
            <a:custGeom>
              <a:rect b="b" l="l" r="r" t="t"/>
              <a:pathLst>
                <a:path extrusionOk="0" h="2281" w="2261">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4"/>
            <p:cNvSpPr/>
            <p:nvPr/>
          </p:nvSpPr>
          <p:spPr>
            <a:xfrm>
              <a:off x="16957075" y="25492925"/>
              <a:ext cx="57050" cy="57025"/>
            </a:xfrm>
            <a:custGeom>
              <a:rect b="b" l="l" r="r" t="t"/>
              <a:pathLst>
                <a:path extrusionOk="0" h="2281" w="2282">
                  <a:moveTo>
                    <a:pt x="1131" y="0"/>
                  </a:moveTo>
                  <a:cubicBezTo>
                    <a:pt x="503" y="0"/>
                    <a:pt x="1" y="502"/>
                    <a:pt x="1" y="1130"/>
                  </a:cubicBezTo>
                  <a:cubicBezTo>
                    <a:pt x="1" y="1758"/>
                    <a:pt x="503" y="2281"/>
                    <a:pt x="1131" y="2281"/>
                  </a:cubicBezTo>
                  <a:cubicBezTo>
                    <a:pt x="1779" y="2281"/>
                    <a:pt x="2281" y="1758"/>
                    <a:pt x="2281" y="1130"/>
                  </a:cubicBezTo>
                  <a:cubicBezTo>
                    <a:pt x="2281" y="502"/>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4"/>
            <p:cNvSpPr/>
            <p:nvPr/>
          </p:nvSpPr>
          <p:spPr>
            <a:xfrm>
              <a:off x="16439225" y="25492925"/>
              <a:ext cx="56525" cy="57025"/>
            </a:xfrm>
            <a:custGeom>
              <a:rect b="b" l="l" r="r" t="t"/>
              <a:pathLst>
                <a:path extrusionOk="0" h="2281" w="2261">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4"/>
            <p:cNvSpPr/>
            <p:nvPr/>
          </p:nvSpPr>
          <p:spPr>
            <a:xfrm>
              <a:off x="15920850" y="25492925"/>
              <a:ext cx="57025" cy="57025"/>
            </a:xfrm>
            <a:custGeom>
              <a:rect b="b" l="l" r="r" t="t"/>
              <a:pathLst>
                <a:path extrusionOk="0" h="2281" w="2281">
                  <a:moveTo>
                    <a:pt x="1151" y="0"/>
                  </a:moveTo>
                  <a:cubicBezTo>
                    <a:pt x="523" y="0"/>
                    <a:pt x="0" y="502"/>
                    <a:pt x="0" y="1130"/>
                  </a:cubicBezTo>
                  <a:cubicBezTo>
                    <a:pt x="0" y="1758"/>
                    <a:pt x="523"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4"/>
            <p:cNvSpPr/>
            <p:nvPr/>
          </p:nvSpPr>
          <p:spPr>
            <a:xfrm>
              <a:off x="15402975" y="25492925"/>
              <a:ext cx="57050" cy="57025"/>
            </a:xfrm>
            <a:custGeom>
              <a:rect b="b" l="l" r="r" t="t"/>
              <a:pathLst>
                <a:path extrusionOk="0" h="2281" w="2282">
                  <a:moveTo>
                    <a:pt x="1131" y="0"/>
                  </a:moveTo>
                  <a:cubicBezTo>
                    <a:pt x="503" y="0"/>
                    <a:pt x="1" y="502"/>
                    <a:pt x="1" y="1130"/>
                  </a:cubicBezTo>
                  <a:cubicBezTo>
                    <a:pt x="1" y="1758"/>
                    <a:pt x="503" y="2281"/>
                    <a:pt x="1131" y="2281"/>
                  </a:cubicBezTo>
                  <a:cubicBezTo>
                    <a:pt x="1779" y="2281"/>
                    <a:pt x="2281" y="1758"/>
                    <a:pt x="2281" y="1130"/>
                  </a:cubicBezTo>
                  <a:cubicBezTo>
                    <a:pt x="2281" y="502"/>
                    <a:pt x="177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4"/>
            <p:cNvSpPr/>
            <p:nvPr/>
          </p:nvSpPr>
          <p:spPr>
            <a:xfrm>
              <a:off x="14885125" y="25492925"/>
              <a:ext cx="56500" cy="57025"/>
            </a:xfrm>
            <a:custGeom>
              <a:rect b="b" l="l" r="r" t="t"/>
              <a:pathLst>
                <a:path extrusionOk="0" h="2281" w="2260">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4"/>
            <p:cNvSpPr/>
            <p:nvPr/>
          </p:nvSpPr>
          <p:spPr>
            <a:xfrm>
              <a:off x="14366725" y="254929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2" y="1758"/>
                    <a:pt x="2282" y="1130"/>
                  </a:cubicBezTo>
                  <a:cubicBezTo>
                    <a:pt x="2282"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4"/>
            <p:cNvSpPr/>
            <p:nvPr/>
          </p:nvSpPr>
          <p:spPr>
            <a:xfrm>
              <a:off x="13848875" y="25492925"/>
              <a:ext cx="57050" cy="57025"/>
            </a:xfrm>
            <a:custGeom>
              <a:rect b="b" l="l" r="r" t="t"/>
              <a:pathLst>
                <a:path extrusionOk="0" h="2281" w="2282">
                  <a:moveTo>
                    <a:pt x="1151" y="0"/>
                  </a:moveTo>
                  <a:cubicBezTo>
                    <a:pt x="503" y="0"/>
                    <a:pt x="1" y="502"/>
                    <a:pt x="1" y="1130"/>
                  </a:cubicBezTo>
                  <a:cubicBezTo>
                    <a:pt x="1" y="1758"/>
                    <a:pt x="503"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4"/>
            <p:cNvSpPr/>
            <p:nvPr/>
          </p:nvSpPr>
          <p:spPr>
            <a:xfrm>
              <a:off x="13331025" y="25492925"/>
              <a:ext cx="57025" cy="57025"/>
            </a:xfrm>
            <a:custGeom>
              <a:rect b="b" l="l" r="r" t="t"/>
              <a:pathLst>
                <a:path extrusionOk="0" h="2281" w="2281">
                  <a:moveTo>
                    <a:pt x="1130" y="0"/>
                  </a:moveTo>
                  <a:cubicBezTo>
                    <a:pt x="502" y="0"/>
                    <a:pt x="0" y="502"/>
                    <a:pt x="0" y="1130"/>
                  </a:cubicBezTo>
                  <a:cubicBezTo>
                    <a:pt x="0" y="1758"/>
                    <a:pt x="502" y="2281"/>
                    <a:pt x="1130" y="2281"/>
                  </a:cubicBezTo>
                  <a:cubicBezTo>
                    <a:pt x="1758" y="2281"/>
                    <a:pt x="2281" y="1758"/>
                    <a:pt x="2281" y="1130"/>
                  </a:cubicBezTo>
                  <a:cubicBezTo>
                    <a:pt x="2281"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4"/>
            <p:cNvSpPr/>
            <p:nvPr/>
          </p:nvSpPr>
          <p:spPr>
            <a:xfrm>
              <a:off x="12812625" y="254929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2" y="1758"/>
                    <a:pt x="2282" y="1130"/>
                  </a:cubicBezTo>
                  <a:cubicBezTo>
                    <a:pt x="2282"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4"/>
            <p:cNvSpPr/>
            <p:nvPr/>
          </p:nvSpPr>
          <p:spPr>
            <a:xfrm>
              <a:off x="12294775" y="25492925"/>
              <a:ext cx="57050" cy="57025"/>
            </a:xfrm>
            <a:custGeom>
              <a:rect b="b" l="l" r="r" t="t"/>
              <a:pathLst>
                <a:path extrusionOk="0" h="2281" w="2282">
                  <a:moveTo>
                    <a:pt x="1130" y="0"/>
                  </a:moveTo>
                  <a:cubicBezTo>
                    <a:pt x="503" y="0"/>
                    <a:pt x="1" y="502"/>
                    <a:pt x="1" y="1130"/>
                  </a:cubicBezTo>
                  <a:cubicBezTo>
                    <a:pt x="1" y="1758"/>
                    <a:pt x="503" y="2281"/>
                    <a:pt x="1130" y="2281"/>
                  </a:cubicBezTo>
                  <a:cubicBezTo>
                    <a:pt x="1779" y="2281"/>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4"/>
            <p:cNvSpPr/>
            <p:nvPr/>
          </p:nvSpPr>
          <p:spPr>
            <a:xfrm>
              <a:off x="11776925" y="25492925"/>
              <a:ext cx="56500" cy="57025"/>
            </a:xfrm>
            <a:custGeom>
              <a:rect b="b" l="l" r="r" t="t"/>
              <a:pathLst>
                <a:path extrusionOk="0" h="2281" w="2260">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4"/>
            <p:cNvSpPr/>
            <p:nvPr/>
          </p:nvSpPr>
          <p:spPr>
            <a:xfrm>
              <a:off x="11258525" y="254929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4"/>
            <p:cNvSpPr/>
            <p:nvPr/>
          </p:nvSpPr>
          <p:spPr>
            <a:xfrm>
              <a:off x="10740675" y="25492925"/>
              <a:ext cx="57050" cy="57025"/>
            </a:xfrm>
            <a:custGeom>
              <a:rect b="b" l="l" r="r" t="t"/>
              <a:pathLst>
                <a:path extrusionOk="0" h="2281" w="2282">
                  <a:moveTo>
                    <a:pt x="1151" y="0"/>
                  </a:moveTo>
                  <a:cubicBezTo>
                    <a:pt x="503" y="0"/>
                    <a:pt x="0" y="502"/>
                    <a:pt x="0" y="1130"/>
                  </a:cubicBezTo>
                  <a:cubicBezTo>
                    <a:pt x="0" y="1758"/>
                    <a:pt x="503"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4"/>
            <p:cNvSpPr/>
            <p:nvPr/>
          </p:nvSpPr>
          <p:spPr>
            <a:xfrm>
              <a:off x="10222825" y="25492925"/>
              <a:ext cx="56500" cy="57025"/>
            </a:xfrm>
            <a:custGeom>
              <a:rect b="b" l="l" r="r" t="t"/>
              <a:pathLst>
                <a:path extrusionOk="0" h="2281" w="2260">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4"/>
            <p:cNvSpPr/>
            <p:nvPr/>
          </p:nvSpPr>
          <p:spPr>
            <a:xfrm>
              <a:off x="9704425" y="254929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4"/>
            <p:cNvSpPr/>
            <p:nvPr/>
          </p:nvSpPr>
          <p:spPr>
            <a:xfrm>
              <a:off x="9186575" y="25492925"/>
              <a:ext cx="57050" cy="57025"/>
            </a:xfrm>
            <a:custGeom>
              <a:rect b="b" l="l" r="r" t="t"/>
              <a:pathLst>
                <a:path extrusionOk="0" h="2281" w="2282">
                  <a:moveTo>
                    <a:pt x="1130" y="0"/>
                  </a:moveTo>
                  <a:cubicBezTo>
                    <a:pt x="503" y="0"/>
                    <a:pt x="0" y="502"/>
                    <a:pt x="0" y="1130"/>
                  </a:cubicBezTo>
                  <a:cubicBezTo>
                    <a:pt x="0" y="1758"/>
                    <a:pt x="503" y="2281"/>
                    <a:pt x="1130" y="2281"/>
                  </a:cubicBezTo>
                  <a:cubicBezTo>
                    <a:pt x="1779" y="2281"/>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4"/>
            <p:cNvSpPr/>
            <p:nvPr/>
          </p:nvSpPr>
          <p:spPr>
            <a:xfrm>
              <a:off x="8668725" y="25492925"/>
              <a:ext cx="57025" cy="57025"/>
            </a:xfrm>
            <a:custGeom>
              <a:rect b="b" l="l" r="r" t="t"/>
              <a:pathLst>
                <a:path extrusionOk="0" h="2281" w="2281">
                  <a:moveTo>
                    <a:pt x="1130" y="0"/>
                  </a:moveTo>
                  <a:cubicBezTo>
                    <a:pt x="502" y="0"/>
                    <a:pt x="0" y="502"/>
                    <a:pt x="0" y="1130"/>
                  </a:cubicBezTo>
                  <a:cubicBezTo>
                    <a:pt x="0" y="1758"/>
                    <a:pt x="502" y="2281"/>
                    <a:pt x="1130" y="2281"/>
                  </a:cubicBezTo>
                  <a:cubicBezTo>
                    <a:pt x="1758" y="2281"/>
                    <a:pt x="2281"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4"/>
            <p:cNvSpPr/>
            <p:nvPr/>
          </p:nvSpPr>
          <p:spPr>
            <a:xfrm>
              <a:off x="8150325" y="254929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4"/>
            <p:cNvSpPr/>
            <p:nvPr/>
          </p:nvSpPr>
          <p:spPr>
            <a:xfrm>
              <a:off x="7632475" y="25492925"/>
              <a:ext cx="57025" cy="57025"/>
            </a:xfrm>
            <a:custGeom>
              <a:rect b="b" l="l" r="r" t="t"/>
              <a:pathLst>
                <a:path extrusionOk="0" h="2281" w="2281">
                  <a:moveTo>
                    <a:pt x="1130" y="0"/>
                  </a:moveTo>
                  <a:cubicBezTo>
                    <a:pt x="502" y="0"/>
                    <a:pt x="0" y="502"/>
                    <a:pt x="0" y="1130"/>
                  </a:cubicBezTo>
                  <a:cubicBezTo>
                    <a:pt x="0" y="1758"/>
                    <a:pt x="502" y="2281"/>
                    <a:pt x="1130" y="2281"/>
                  </a:cubicBezTo>
                  <a:cubicBezTo>
                    <a:pt x="1779" y="2281"/>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4"/>
            <p:cNvSpPr/>
            <p:nvPr/>
          </p:nvSpPr>
          <p:spPr>
            <a:xfrm>
              <a:off x="7114600" y="25492925"/>
              <a:ext cx="57050" cy="57025"/>
            </a:xfrm>
            <a:custGeom>
              <a:rect b="b" l="l" r="r" t="t"/>
              <a:pathLst>
                <a:path extrusionOk="0" h="2281" w="2282">
                  <a:moveTo>
                    <a:pt x="1131" y="0"/>
                  </a:moveTo>
                  <a:cubicBezTo>
                    <a:pt x="503" y="0"/>
                    <a:pt x="1" y="502"/>
                    <a:pt x="1" y="1130"/>
                  </a:cubicBezTo>
                  <a:cubicBezTo>
                    <a:pt x="1" y="1758"/>
                    <a:pt x="503" y="2281"/>
                    <a:pt x="1131" y="2281"/>
                  </a:cubicBezTo>
                  <a:cubicBezTo>
                    <a:pt x="1759" y="2281"/>
                    <a:pt x="2282" y="1758"/>
                    <a:pt x="2282" y="1130"/>
                  </a:cubicBezTo>
                  <a:cubicBezTo>
                    <a:pt x="2282" y="502"/>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4"/>
            <p:cNvSpPr/>
            <p:nvPr/>
          </p:nvSpPr>
          <p:spPr>
            <a:xfrm>
              <a:off x="6596225" y="25492925"/>
              <a:ext cx="57050" cy="57025"/>
            </a:xfrm>
            <a:custGeom>
              <a:rect b="b" l="l" r="r" t="t"/>
              <a:pathLst>
                <a:path extrusionOk="0" h="2281" w="2282">
                  <a:moveTo>
                    <a:pt x="1151" y="0"/>
                  </a:moveTo>
                  <a:cubicBezTo>
                    <a:pt x="524" y="0"/>
                    <a:pt x="1" y="502"/>
                    <a:pt x="1" y="1130"/>
                  </a:cubicBezTo>
                  <a:cubicBezTo>
                    <a:pt x="1" y="1758"/>
                    <a:pt x="524"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4"/>
            <p:cNvSpPr/>
            <p:nvPr/>
          </p:nvSpPr>
          <p:spPr>
            <a:xfrm>
              <a:off x="6078375" y="25492925"/>
              <a:ext cx="57025" cy="57025"/>
            </a:xfrm>
            <a:custGeom>
              <a:rect b="b" l="l" r="r" t="t"/>
              <a:pathLst>
                <a:path extrusionOk="0" h="2281" w="2281">
                  <a:moveTo>
                    <a:pt x="1151" y="0"/>
                  </a:moveTo>
                  <a:cubicBezTo>
                    <a:pt x="502" y="0"/>
                    <a:pt x="0" y="502"/>
                    <a:pt x="0" y="1130"/>
                  </a:cubicBezTo>
                  <a:cubicBezTo>
                    <a:pt x="0" y="1758"/>
                    <a:pt x="502"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4"/>
            <p:cNvSpPr/>
            <p:nvPr/>
          </p:nvSpPr>
          <p:spPr>
            <a:xfrm>
              <a:off x="5560500" y="25492925"/>
              <a:ext cx="57050" cy="57025"/>
            </a:xfrm>
            <a:custGeom>
              <a:rect b="b" l="l" r="r" t="t"/>
              <a:pathLst>
                <a:path extrusionOk="0" h="2281" w="2282">
                  <a:moveTo>
                    <a:pt x="1131" y="0"/>
                  </a:moveTo>
                  <a:cubicBezTo>
                    <a:pt x="503" y="0"/>
                    <a:pt x="1" y="502"/>
                    <a:pt x="1" y="1130"/>
                  </a:cubicBezTo>
                  <a:cubicBezTo>
                    <a:pt x="1" y="1758"/>
                    <a:pt x="503" y="2281"/>
                    <a:pt x="1131" y="2281"/>
                  </a:cubicBezTo>
                  <a:cubicBezTo>
                    <a:pt x="1758" y="2281"/>
                    <a:pt x="2282" y="1758"/>
                    <a:pt x="2282" y="1130"/>
                  </a:cubicBezTo>
                  <a:cubicBezTo>
                    <a:pt x="2282" y="502"/>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4"/>
            <p:cNvSpPr/>
            <p:nvPr/>
          </p:nvSpPr>
          <p:spPr>
            <a:xfrm>
              <a:off x="5560500" y="24981325"/>
              <a:ext cx="57050" cy="57050"/>
            </a:xfrm>
            <a:custGeom>
              <a:rect b="b" l="l" r="r" t="t"/>
              <a:pathLst>
                <a:path extrusionOk="0" h="2282" w="2282">
                  <a:moveTo>
                    <a:pt x="1131" y="1"/>
                  </a:moveTo>
                  <a:cubicBezTo>
                    <a:pt x="503" y="1"/>
                    <a:pt x="1" y="503"/>
                    <a:pt x="1" y="1131"/>
                  </a:cubicBezTo>
                  <a:cubicBezTo>
                    <a:pt x="1" y="1758"/>
                    <a:pt x="503" y="2282"/>
                    <a:pt x="1131" y="2282"/>
                  </a:cubicBezTo>
                  <a:cubicBezTo>
                    <a:pt x="1758" y="2282"/>
                    <a:pt x="2282" y="1758"/>
                    <a:pt x="2282" y="1131"/>
                  </a:cubicBezTo>
                  <a:cubicBezTo>
                    <a:pt x="2282" y="503"/>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4"/>
            <p:cNvSpPr/>
            <p:nvPr/>
          </p:nvSpPr>
          <p:spPr>
            <a:xfrm>
              <a:off x="6078375" y="24981325"/>
              <a:ext cx="57025" cy="56525"/>
            </a:xfrm>
            <a:custGeom>
              <a:rect b="b" l="l" r="r" t="t"/>
              <a:pathLst>
                <a:path extrusionOk="0" h="2261" w="2281">
                  <a:moveTo>
                    <a:pt x="1151" y="1"/>
                  </a:moveTo>
                  <a:cubicBezTo>
                    <a:pt x="502" y="1"/>
                    <a:pt x="0" y="503"/>
                    <a:pt x="0" y="1131"/>
                  </a:cubicBezTo>
                  <a:cubicBezTo>
                    <a:pt x="0" y="1758"/>
                    <a:pt x="502"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4"/>
            <p:cNvSpPr/>
            <p:nvPr/>
          </p:nvSpPr>
          <p:spPr>
            <a:xfrm>
              <a:off x="6596225" y="24981325"/>
              <a:ext cx="57050" cy="56525"/>
            </a:xfrm>
            <a:custGeom>
              <a:rect b="b" l="l" r="r" t="t"/>
              <a:pathLst>
                <a:path extrusionOk="0" h="2261" w="2282">
                  <a:moveTo>
                    <a:pt x="1151" y="1"/>
                  </a:moveTo>
                  <a:cubicBezTo>
                    <a:pt x="524" y="1"/>
                    <a:pt x="1" y="503"/>
                    <a:pt x="1" y="1131"/>
                  </a:cubicBezTo>
                  <a:cubicBezTo>
                    <a:pt x="1" y="1758"/>
                    <a:pt x="524"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4"/>
            <p:cNvSpPr/>
            <p:nvPr/>
          </p:nvSpPr>
          <p:spPr>
            <a:xfrm>
              <a:off x="7114600" y="24981325"/>
              <a:ext cx="57050" cy="57050"/>
            </a:xfrm>
            <a:custGeom>
              <a:rect b="b" l="l" r="r" t="t"/>
              <a:pathLst>
                <a:path extrusionOk="0" h="2282" w="2282">
                  <a:moveTo>
                    <a:pt x="1131" y="1"/>
                  </a:moveTo>
                  <a:cubicBezTo>
                    <a:pt x="503" y="1"/>
                    <a:pt x="1" y="503"/>
                    <a:pt x="1" y="1131"/>
                  </a:cubicBezTo>
                  <a:cubicBezTo>
                    <a:pt x="1" y="1758"/>
                    <a:pt x="503" y="2282"/>
                    <a:pt x="1131" y="2282"/>
                  </a:cubicBezTo>
                  <a:cubicBezTo>
                    <a:pt x="1759" y="2282"/>
                    <a:pt x="2282" y="1758"/>
                    <a:pt x="2282" y="1131"/>
                  </a:cubicBezTo>
                  <a:cubicBezTo>
                    <a:pt x="2282" y="503"/>
                    <a:pt x="175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4"/>
            <p:cNvSpPr/>
            <p:nvPr/>
          </p:nvSpPr>
          <p:spPr>
            <a:xfrm>
              <a:off x="7632475" y="24981325"/>
              <a:ext cx="57025" cy="56525"/>
            </a:xfrm>
            <a:custGeom>
              <a:rect b="b" l="l" r="r" t="t"/>
              <a:pathLst>
                <a:path extrusionOk="0" h="2261" w="2281">
                  <a:moveTo>
                    <a:pt x="1130" y="1"/>
                  </a:moveTo>
                  <a:cubicBezTo>
                    <a:pt x="502" y="1"/>
                    <a:pt x="0" y="503"/>
                    <a:pt x="0" y="1131"/>
                  </a:cubicBezTo>
                  <a:cubicBezTo>
                    <a:pt x="0" y="1758"/>
                    <a:pt x="502" y="2261"/>
                    <a:pt x="1130" y="2261"/>
                  </a:cubicBezTo>
                  <a:cubicBezTo>
                    <a:pt x="1779" y="2261"/>
                    <a:pt x="2281" y="1758"/>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4"/>
            <p:cNvSpPr/>
            <p:nvPr/>
          </p:nvSpPr>
          <p:spPr>
            <a:xfrm>
              <a:off x="8150325" y="249813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1" y="1758"/>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4"/>
            <p:cNvSpPr/>
            <p:nvPr/>
          </p:nvSpPr>
          <p:spPr>
            <a:xfrm>
              <a:off x="8668725" y="24981325"/>
              <a:ext cx="57025" cy="57050"/>
            </a:xfrm>
            <a:custGeom>
              <a:rect b="b" l="l" r="r" t="t"/>
              <a:pathLst>
                <a:path extrusionOk="0" h="2282" w="2281">
                  <a:moveTo>
                    <a:pt x="1130" y="1"/>
                  </a:moveTo>
                  <a:cubicBezTo>
                    <a:pt x="502" y="1"/>
                    <a:pt x="0" y="503"/>
                    <a:pt x="0" y="1131"/>
                  </a:cubicBezTo>
                  <a:cubicBezTo>
                    <a:pt x="0" y="1758"/>
                    <a:pt x="502" y="2282"/>
                    <a:pt x="1130" y="2282"/>
                  </a:cubicBezTo>
                  <a:cubicBezTo>
                    <a:pt x="1758" y="2282"/>
                    <a:pt x="2281"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4"/>
            <p:cNvSpPr/>
            <p:nvPr/>
          </p:nvSpPr>
          <p:spPr>
            <a:xfrm>
              <a:off x="9186575" y="24981325"/>
              <a:ext cx="57050" cy="56525"/>
            </a:xfrm>
            <a:custGeom>
              <a:rect b="b" l="l" r="r" t="t"/>
              <a:pathLst>
                <a:path extrusionOk="0" h="2261" w="2282">
                  <a:moveTo>
                    <a:pt x="1130" y="1"/>
                  </a:moveTo>
                  <a:cubicBezTo>
                    <a:pt x="503" y="1"/>
                    <a:pt x="0" y="503"/>
                    <a:pt x="0" y="1131"/>
                  </a:cubicBezTo>
                  <a:cubicBezTo>
                    <a:pt x="0" y="1758"/>
                    <a:pt x="503" y="2261"/>
                    <a:pt x="1130" y="2261"/>
                  </a:cubicBezTo>
                  <a:cubicBezTo>
                    <a:pt x="1779" y="2261"/>
                    <a:pt x="2281" y="1758"/>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4"/>
            <p:cNvSpPr/>
            <p:nvPr/>
          </p:nvSpPr>
          <p:spPr>
            <a:xfrm>
              <a:off x="9704425" y="249813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1" y="1758"/>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4"/>
            <p:cNvSpPr/>
            <p:nvPr/>
          </p:nvSpPr>
          <p:spPr>
            <a:xfrm>
              <a:off x="10222825" y="24981325"/>
              <a:ext cx="56500" cy="56525"/>
            </a:xfrm>
            <a:custGeom>
              <a:rect b="b" l="l" r="r" t="t"/>
              <a:pathLst>
                <a:path extrusionOk="0" h="2261" w="2260">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4"/>
            <p:cNvSpPr/>
            <p:nvPr/>
          </p:nvSpPr>
          <p:spPr>
            <a:xfrm>
              <a:off x="10740675" y="24981325"/>
              <a:ext cx="57050" cy="56525"/>
            </a:xfrm>
            <a:custGeom>
              <a:rect b="b" l="l" r="r" t="t"/>
              <a:pathLst>
                <a:path extrusionOk="0" h="2261" w="2282">
                  <a:moveTo>
                    <a:pt x="1151" y="1"/>
                  </a:moveTo>
                  <a:cubicBezTo>
                    <a:pt x="503" y="1"/>
                    <a:pt x="0" y="503"/>
                    <a:pt x="0" y="1131"/>
                  </a:cubicBezTo>
                  <a:cubicBezTo>
                    <a:pt x="0" y="1758"/>
                    <a:pt x="503"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4"/>
            <p:cNvSpPr/>
            <p:nvPr/>
          </p:nvSpPr>
          <p:spPr>
            <a:xfrm>
              <a:off x="11258525" y="249813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1" y="1758"/>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4"/>
            <p:cNvSpPr/>
            <p:nvPr/>
          </p:nvSpPr>
          <p:spPr>
            <a:xfrm>
              <a:off x="11776925" y="24981325"/>
              <a:ext cx="56500" cy="56525"/>
            </a:xfrm>
            <a:custGeom>
              <a:rect b="b" l="l" r="r" t="t"/>
              <a:pathLst>
                <a:path extrusionOk="0" h="2261" w="2260">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4"/>
            <p:cNvSpPr/>
            <p:nvPr/>
          </p:nvSpPr>
          <p:spPr>
            <a:xfrm>
              <a:off x="12294775" y="24981325"/>
              <a:ext cx="57050" cy="56525"/>
            </a:xfrm>
            <a:custGeom>
              <a:rect b="b" l="l" r="r" t="t"/>
              <a:pathLst>
                <a:path extrusionOk="0" h="2261" w="2282">
                  <a:moveTo>
                    <a:pt x="1130" y="1"/>
                  </a:moveTo>
                  <a:cubicBezTo>
                    <a:pt x="503" y="1"/>
                    <a:pt x="1" y="503"/>
                    <a:pt x="1" y="1131"/>
                  </a:cubicBezTo>
                  <a:cubicBezTo>
                    <a:pt x="1" y="1758"/>
                    <a:pt x="503" y="2261"/>
                    <a:pt x="1130" y="2261"/>
                  </a:cubicBezTo>
                  <a:cubicBezTo>
                    <a:pt x="1779" y="2261"/>
                    <a:pt x="2281" y="1758"/>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4"/>
            <p:cNvSpPr/>
            <p:nvPr/>
          </p:nvSpPr>
          <p:spPr>
            <a:xfrm>
              <a:off x="12812625" y="249813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2" y="1758"/>
                    <a:pt x="2282" y="1131"/>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4"/>
            <p:cNvSpPr/>
            <p:nvPr/>
          </p:nvSpPr>
          <p:spPr>
            <a:xfrm>
              <a:off x="13331025" y="24981325"/>
              <a:ext cx="57025" cy="56525"/>
            </a:xfrm>
            <a:custGeom>
              <a:rect b="b" l="l" r="r" t="t"/>
              <a:pathLst>
                <a:path extrusionOk="0" h="2261" w="2281">
                  <a:moveTo>
                    <a:pt x="1130" y="1"/>
                  </a:moveTo>
                  <a:cubicBezTo>
                    <a:pt x="502" y="1"/>
                    <a:pt x="0" y="503"/>
                    <a:pt x="0" y="1131"/>
                  </a:cubicBezTo>
                  <a:cubicBezTo>
                    <a:pt x="0" y="1758"/>
                    <a:pt x="502" y="2261"/>
                    <a:pt x="1130" y="2261"/>
                  </a:cubicBezTo>
                  <a:cubicBezTo>
                    <a:pt x="1758" y="2261"/>
                    <a:pt x="2281" y="1758"/>
                    <a:pt x="2281" y="1131"/>
                  </a:cubicBezTo>
                  <a:cubicBezTo>
                    <a:pt x="2281"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4"/>
            <p:cNvSpPr/>
            <p:nvPr/>
          </p:nvSpPr>
          <p:spPr>
            <a:xfrm>
              <a:off x="13848875" y="24981325"/>
              <a:ext cx="57050" cy="56525"/>
            </a:xfrm>
            <a:custGeom>
              <a:rect b="b" l="l" r="r" t="t"/>
              <a:pathLst>
                <a:path extrusionOk="0" h="2261" w="2282">
                  <a:moveTo>
                    <a:pt x="1151" y="1"/>
                  </a:moveTo>
                  <a:cubicBezTo>
                    <a:pt x="503" y="1"/>
                    <a:pt x="1" y="503"/>
                    <a:pt x="1" y="1131"/>
                  </a:cubicBezTo>
                  <a:cubicBezTo>
                    <a:pt x="1" y="1758"/>
                    <a:pt x="503"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4"/>
            <p:cNvSpPr/>
            <p:nvPr/>
          </p:nvSpPr>
          <p:spPr>
            <a:xfrm>
              <a:off x="14366725" y="249813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2" y="1758"/>
                    <a:pt x="2282" y="1131"/>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4"/>
            <p:cNvSpPr/>
            <p:nvPr/>
          </p:nvSpPr>
          <p:spPr>
            <a:xfrm>
              <a:off x="14885125" y="24981325"/>
              <a:ext cx="56500" cy="56525"/>
            </a:xfrm>
            <a:custGeom>
              <a:rect b="b" l="l" r="r" t="t"/>
              <a:pathLst>
                <a:path extrusionOk="0" h="2261" w="2260">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4"/>
            <p:cNvSpPr/>
            <p:nvPr/>
          </p:nvSpPr>
          <p:spPr>
            <a:xfrm>
              <a:off x="15402975" y="24981325"/>
              <a:ext cx="57050" cy="56525"/>
            </a:xfrm>
            <a:custGeom>
              <a:rect b="b" l="l" r="r" t="t"/>
              <a:pathLst>
                <a:path extrusionOk="0" h="2261" w="2282">
                  <a:moveTo>
                    <a:pt x="1131" y="1"/>
                  </a:moveTo>
                  <a:cubicBezTo>
                    <a:pt x="503" y="1"/>
                    <a:pt x="1" y="503"/>
                    <a:pt x="1" y="1131"/>
                  </a:cubicBezTo>
                  <a:cubicBezTo>
                    <a:pt x="1" y="1758"/>
                    <a:pt x="503" y="2261"/>
                    <a:pt x="1131" y="2261"/>
                  </a:cubicBezTo>
                  <a:cubicBezTo>
                    <a:pt x="1779" y="2261"/>
                    <a:pt x="2281" y="1758"/>
                    <a:pt x="2281" y="1131"/>
                  </a:cubicBezTo>
                  <a:cubicBezTo>
                    <a:pt x="2281" y="503"/>
                    <a:pt x="177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4"/>
            <p:cNvSpPr/>
            <p:nvPr/>
          </p:nvSpPr>
          <p:spPr>
            <a:xfrm>
              <a:off x="15920850" y="24981325"/>
              <a:ext cx="57025" cy="56525"/>
            </a:xfrm>
            <a:custGeom>
              <a:rect b="b" l="l" r="r" t="t"/>
              <a:pathLst>
                <a:path extrusionOk="0" h="2261" w="2281">
                  <a:moveTo>
                    <a:pt x="1151" y="1"/>
                  </a:moveTo>
                  <a:cubicBezTo>
                    <a:pt x="523" y="1"/>
                    <a:pt x="0" y="503"/>
                    <a:pt x="0" y="1131"/>
                  </a:cubicBezTo>
                  <a:cubicBezTo>
                    <a:pt x="0" y="1758"/>
                    <a:pt x="523"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4"/>
            <p:cNvSpPr/>
            <p:nvPr/>
          </p:nvSpPr>
          <p:spPr>
            <a:xfrm>
              <a:off x="16439225" y="24981325"/>
              <a:ext cx="56525" cy="56525"/>
            </a:xfrm>
            <a:custGeom>
              <a:rect b="b" l="l" r="r" t="t"/>
              <a:pathLst>
                <a:path extrusionOk="0" h="2261" w="2261">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4"/>
            <p:cNvSpPr/>
            <p:nvPr/>
          </p:nvSpPr>
          <p:spPr>
            <a:xfrm>
              <a:off x="16957075" y="24981325"/>
              <a:ext cx="57050" cy="57050"/>
            </a:xfrm>
            <a:custGeom>
              <a:rect b="b" l="l" r="r" t="t"/>
              <a:pathLst>
                <a:path extrusionOk="0" h="2282" w="2282">
                  <a:moveTo>
                    <a:pt x="1131" y="1"/>
                  </a:moveTo>
                  <a:cubicBezTo>
                    <a:pt x="503" y="1"/>
                    <a:pt x="1" y="503"/>
                    <a:pt x="1" y="1131"/>
                  </a:cubicBezTo>
                  <a:cubicBezTo>
                    <a:pt x="1" y="1758"/>
                    <a:pt x="503" y="2282"/>
                    <a:pt x="1131" y="2282"/>
                  </a:cubicBezTo>
                  <a:cubicBezTo>
                    <a:pt x="1779" y="2282"/>
                    <a:pt x="2281" y="1758"/>
                    <a:pt x="2281" y="1131"/>
                  </a:cubicBezTo>
                  <a:cubicBezTo>
                    <a:pt x="2281" y="503"/>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4"/>
            <p:cNvSpPr/>
            <p:nvPr/>
          </p:nvSpPr>
          <p:spPr>
            <a:xfrm>
              <a:off x="16439225" y="24981325"/>
              <a:ext cx="56525" cy="56525"/>
            </a:xfrm>
            <a:custGeom>
              <a:rect b="b" l="l" r="r" t="t"/>
              <a:pathLst>
                <a:path extrusionOk="0" h="2261" w="2261">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4"/>
            <p:cNvSpPr/>
            <p:nvPr/>
          </p:nvSpPr>
          <p:spPr>
            <a:xfrm>
              <a:off x="15920850" y="24981325"/>
              <a:ext cx="57025" cy="56525"/>
            </a:xfrm>
            <a:custGeom>
              <a:rect b="b" l="l" r="r" t="t"/>
              <a:pathLst>
                <a:path extrusionOk="0" h="2261" w="2281">
                  <a:moveTo>
                    <a:pt x="1151" y="1"/>
                  </a:moveTo>
                  <a:cubicBezTo>
                    <a:pt x="523" y="1"/>
                    <a:pt x="0" y="503"/>
                    <a:pt x="0" y="1131"/>
                  </a:cubicBezTo>
                  <a:cubicBezTo>
                    <a:pt x="0" y="1758"/>
                    <a:pt x="523"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4"/>
            <p:cNvSpPr/>
            <p:nvPr/>
          </p:nvSpPr>
          <p:spPr>
            <a:xfrm>
              <a:off x="15402975" y="24981325"/>
              <a:ext cx="57050" cy="57050"/>
            </a:xfrm>
            <a:custGeom>
              <a:rect b="b" l="l" r="r" t="t"/>
              <a:pathLst>
                <a:path extrusionOk="0" h="2282" w="2282">
                  <a:moveTo>
                    <a:pt x="1151" y="1"/>
                  </a:moveTo>
                  <a:cubicBezTo>
                    <a:pt x="524" y="1"/>
                    <a:pt x="1" y="503"/>
                    <a:pt x="1" y="1131"/>
                  </a:cubicBezTo>
                  <a:cubicBezTo>
                    <a:pt x="1" y="1758"/>
                    <a:pt x="524" y="2282"/>
                    <a:pt x="1151" y="2282"/>
                  </a:cubicBezTo>
                  <a:cubicBezTo>
                    <a:pt x="1779" y="2282"/>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4"/>
            <p:cNvSpPr/>
            <p:nvPr/>
          </p:nvSpPr>
          <p:spPr>
            <a:xfrm>
              <a:off x="14885125" y="24981325"/>
              <a:ext cx="56500" cy="56525"/>
            </a:xfrm>
            <a:custGeom>
              <a:rect b="b" l="l" r="r" t="t"/>
              <a:pathLst>
                <a:path extrusionOk="0" h="2261" w="2260">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4"/>
            <p:cNvSpPr/>
            <p:nvPr/>
          </p:nvSpPr>
          <p:spPr>
            <a:xfrm>
              <a:off x="14366725" y="249813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2" y="1758"/>
                    <a:pt x="2282" y="1131"/>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4"/>
            <p:cNvSpPr/>
            <p:nvPr/>
          </p:nvSpPr>
          <p:spPr>
            <a:xfrm>
              <a:off x="13848875" y="24981325"/>
              <a:ext cx="57050" cy="56525"/>
            </a:xfrm>
            <a:custGeom>
              <a:rect b="b" l="l" r="r" t="t"/>
              <a:pathLst>
                <a:path extrusionOk="0" h="2261" w="2282">
                  <a:moveTo>
                    <a:pt x="1151" y="1"/>
                  </a:moveTo>
                  <a:cubicBezTo>
                    <a:pt x="503" y="1"/>
                    <a:pt x="1" y="503"/>
                    <a:pt x="1" y="1131"/>
                  </a:cubicBezTo>
                  <a:cubicBezTo>
                    <a:pt x="1" y="1758"/>
                    <a:pt x="503"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4"/>
            <p:cNvSpPr/>
            <p:nvPr/>
          </p:nvSpPr>
          <p:spPr>
            <a:xfrm>
              <a:off x="13331025" y="24981325"/>
              <a:ext cx="57025" cy="56525"/>
            </a:xfrm>
            <a:custGeom>
              <a:rect b="b" l="l" r="r" t="t"/>
              <a:pathLst>
                <a:path extrusionOk="0" h="2261" w="2281">
                  <a:moveTo>
                    <a:pt x="1130" y="1"/>
                  </a:moveTo>
                  <a:cubicBezTo>
                    <a:pt x="502" y="1"/>
                    <a:pt x="0" y="503"/>
                    <a:pt x="0" y="1131"/>
                  </a:cubicBezTo>
                  <a:cubicBezTo>
                    <a:pt x="0" y="1758"/>
                    <a:pt x="502" y="2261"/>
                    <a:pt x="1130" y="2261"/>
                  </a:cubicBezTo>
                  <a:cubicBezTo>
                    <a:pt x="1758" y="2261"/>
                    <a:pt x="2281" y="1758"/>
                    <a:pt x="2281" y="1131"/>
                  </a:cubicBezTo>
                  <a:cubicBezTo>
                    <a:pt x="2281"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4"/>
            <p:cNvSpPr/>
            <p:nvPr/>
          </p:nvSpPr>
          <p:spPr>
            <a:xfrm>
              <a:off x="12812625" y="249813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2" y="1758"/>
                    <a:pt x="2282" y="1131"/>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4"/>
            <p:cNvSpPr/>
            <p:nvPr/>
          </p:nvSpPr>
          <p:spPr>
            <a:xfrm>
              <a:off x="12294775" y="24981325"/>
              <a:ext cx="57050" cy="56525"/>
            </a:xfrm>
            <a:custGeom>
              <a:rect b="b" l="l" r="r" t="t"/>
              <a:pathLst>
                <a:path extrusionOk="0" h="2261" w="2282">
                  <a:moveTo>
                    <a:pt x="1130" y="1"/>
                  </a:moveTo>
                  <a:cubicBezTo>
                    <a:pt x="503" y="1"/>
                    <a:pt x="1" y="503"/>
                    <a:pt x="1" y="1131"/>
                  </a:cubicBezTo>
                  <a:cubicBezTo>
                    <a:pt x="1" y="1758"/>
                    <a:pt x="503" y="2261"/>
                    <a:pt x="1130" y="2261"/>
                  </a:cubicBezTo>
                  <a:cubicBezTo>
                    <a:pt x="1779" y="2261"/>
                    <a:pt x="2281" y="1758"/>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4"/>
            <p:cNvSpPr/>
            <p:nvPr/>
          </p:nvSpPr>
          <p:spPr>
            <a:xfrm>
              <a:off x="11776925" y="24981325"/>
              <a:ext cx="56500" cy="56525"/>
            </a:xfrm>
            <a:custGeom>
              <a:rect b="b" l="l" r="r" t="t"/>
              <a:pathLst>
                <a:path extrusionOk="0" h="2261" w="2260">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4"/>
            <p:cNvSpPr/>
            <p:nvPr/>
          </p:nvSpPr>
          <p:spPr>
            <a:xfrm>
              <a:off x="11258525" y="249813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1" y="1758"/>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4"/>
            <p:cNvSpPr/>
            <p:nvPr/>
          </p:nvSpPr>
          <p:spPr>
            <a:xfrm>
              <a:off x="10740675" y="24981325"/>
              <a:ext cx="57050" cy="57050"/>
            </a:xfrm>
            <a:custGeom>
              <a:rect b="b" l="l" r="r" t="t"/>
              <a:pathLst>
                <a:path extrusionOk="0" h="2282" w="2282">
                  <a:moveTo>
                    <a:pt x="1151" y="1"/>
                  </a:moveTo>
                  <a:cubicBezTo>
                    <a:pt x="524" y="1"/>
                    <a:pt x="0" y="503"/>
                    <a:pt x="0" y="1131"/>
                  </a:cubicBezTo>
                  <a:cubicBezTo>
                    <a:pt x="0" y="1758"/>
                    <a:pt x="524" y="2282"/>
                    <a:pt x="1151" y="2282"/>
                  </a:cubicBezTo>
                  <a:cubicBezTo>
                    <a:pt x="1779" y="2282"/>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4"/>
            <p:cNvSpPr/>
            <p:nvPr/>
          </p:nvSpPr>
          <p:spPr>
            <a:xfrm>
              <a:off x="10222825" y="24981325"/>
              <a:ext cx="56500" cy="56525"/>
            </a:xfrm>
            <a:custGeom>
              <a:rect b="b" l="l" r="r" t="t"/>
              <a:pathLst>
                <a:path extrusionOk="0" h="2261" w="2260">
                  <a:moveTo>
                    <a:pt x="1130" y="1"/>
                  </a:moveTo>
                  <a:cubicBezTo>
                    <a:pt x="502" y="1"/>
                    <a:pt x="0" y="503"/>
                    <a:pt x="0" y="1131"/>
                  </a:cubicBezTo>
                  <a:cubicBezTo>
                    <a:pt x="0" y="1758"/>
                    <a:pt x="502" y="2261"/>
                    <a:pt x="1130" y="2261"/>
                  </a:cubicBezTo>
                  <a:cubicBezTo>
                    <a:pt x="1758" y="2261"/>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4"/>
            <p:cNvSpPr/>
            <p:nvPr/>
          </p:nvSpPr>
          <p:spPr>
            <a:xfrm>
              <a:off x="9704425" y="24981325"/>
              <a:ext cx="57050" cy="56525"/>
            </a:xfrm>
            <a:custGeom>
              <a:rect b="b" l="l" r="r" t="t"/>
              <a:pathLst>
                <a:path extrusionOk="0" h="2261" w="2282">
                  <a:moveTo>
                    <a:pt x="1152" y="1"/>
                  </a:moveTo>
                  <a:cubicBezTo>
                    <a:pt x="524" y="1"/>
                    <a:pt x="1" y="503"/>
                    <a:pt x="1" y="1131"/>
                  </a:cubicBezTo>
                  <a:cubicBezTo>
                    <a:pt x="1" y="1758"/>
                    <a:pt x="524" y="2261"/>
                    <a:pt x="1152" y="2261"/>
                  </a:cubicBezTo>
                  <a:cubicBezTo>
                    <a:pt x="1779" y="2261"/>
                    <a:pt x="2281" y="1758"/>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4"/>
            <p:cNvSpPr/>
            <p:nvPr/>
          </p:nvSpPr>
          <p:spPr>
            <a:xfrm>
              <a:off x="9186575" y="24981325"/>
              <a:ext cx="57050" cy="56525"/>
            </a:xfrm>
            <a:custGeom>
              <a:rect b="b" l="l" r="r" t="t"/>
              <a:pathLst>
                <a:path extrusionOk="0" h="2261" w="2282">
                  <a:moveTo>
                    <a:pt x="1130" y="1"/>
                  </a:moveTo>
                  <a:cubicBezTo>
                    <a:pt x="503" y="1"/>
                    <a:pt x="0" y="503"/>
                    <a:pt x="0" y="1131"/>
                  </a:cubicBezTo>
                  <a:cubicBezTo>
                    <a:pt x="0" y="1758"/>
                    <a:pt x="503" y="2261"/>
                    <a:pt x="1130" y="2261"/>
                  </a:cubicBezTo>
                  <a:cubicBezTo>
                    <a:pt x="1779" y="2261"/>
                    <a:pt x="2281" y="1758"/>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4"/>
            <p:cNvSpPr/>
            <p:nvPr/>
          </p:nvSpPr>
          <p:spPr>
            <a:xfrm>
              <a:off x="8668725" y="24981325"/>
              <a:ext cx="56500" cy="57050"/>
            </a:xfrm>
            <a:custGeom>
              <a:rect b="b" l="l" r="r" t="t"/>
              <a:pathLst>
                <a:path extrusionOk="0" h="2282" w="2260">
                  <a:moveTo>
                    <a:pt x="1130" y="1"/>
                  </a:moveTo>
                  <a:cubicBezTo>
                    <a:pt x="502" y="1"/>
                    <a:pt x="0" y="503"/>
                    <a:pt x="0" y="1131"/>
                  </a:cubicBezTo>
                  <a:cubicBezTo>
                    <a:pt x="0" y="1758"/>
                    <a:pt x="502" y="2282"/>
                    <a:pt x="1130" y="2282"/>
                  </a:cubicBezTo>
                  <a:cubicBezTo>
                    <a:pt x="1758" y="2282"/>
                    <a:pt x="2260" y="1758"/>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4"/>
            <p:cNvSpPr/>
            <p:nvPr/>
          </p:nvSpPr>
          <p:spPr>
            <a:xfrm>
              <a:off x="8150325" y="24981325"/>
              <a:ext cx="57050" cy="57050"/>
            </a:xfrm>
            <a:custGeom>
              <a:rect b="b" l="l" r="r" t="t"/>
              <a:pathLst>
                <a:path extrusionOk="0" h="2282" w="2282">
                  <a:moveTo>
                    <a:pt x="1152" y="1"/>
                  </a:moveTo>
                  <a:cubicBezTo>
                    <a:pt x="524" y="1"/>
                    <a:pt x="1" y="503"/>
                    <a:pt x="1" y="1131"/>
                  </a:cubicBezTo>
                  <a:cubicBezTo>
                    <a:pt x="1" y="1758"/>
                    <a:pt x="524" y="2282"/>
                    <a:pt x="1152" y="2282"/>
                  </a:cubicBezTo>
                  <a:cubicBezTo>
                    <a:pt x="1779" y="2282"/>
                    <a:pt x="2281" y="1758"/>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4"/>
            <p:cNvSpPr/>
            <p:nvPr/>
          </p:nvSpPr>
          <p:spPr>
            <a:xfrm>
              <a:off x="7632475" y="24981325"/>
              <a:ext cx="57025" cy="56525"/>
            </a:xfrm>
            <a:custGeom>
              <a:rect b="b" l="l" r="r" t="t"/>
              <a:pathLst>
                <a:path extrusionOk="0" h="2261" w="2281">
                  <a:moveTo>
                    <a:pt x="1130" y="1"/>
                  </a:moveTo>
                  <a:cubicBezTo>
                    <a:pt x="502" y="1"/>
                    <a:pt x="0" y="503"/>
                    <a:pt x="0" y="1131"/>
                  </a:cubicBezTo>
                  <a:cubicBezTo>
                    <a:pt x="0" y="1758"/>
                    <a:pt x="502" y="2261"/>
                    <a:pt x="1130" y="2261"/>
                  </a:cubicBezTo>
                  <a:cubicBezTo>
                    <a:pt x="1779" y="2261"/>
                    <a:pt x="2281" y="1758"/>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4"/>
            <p:cNvSpPr/>
            <p:nvPr/>
          </p:nvSpPr>
          <p:spPr>
            <a:xfrm>
              <a:off x="7114600" y="24981325"/>
              <a:ext cx="57050" cy="57050"/>
            </a:xfrm>
            <a:custGeom>
              <a:rect b="b" l="l" r="r" t="t"/>
              <a:pathLst>
                <a:path extrusionOk="0" h="2282" w="2282">
                  <a:moveTo>
                    <a:pt x="1131" y="1"/>
                  </a:moveTo>
                  <a:cubicBezTo>
                    <a:pt x="503" y="1"/>
                    <a:pt x="1" y="503"/>
                    <a:pt x="1" y="1131"/>
                  </a:cubicBezTo>
                  <a:cubicBezTo>
                    <a:pt x="1" y="1758"/>
                    <a:pt x="503" y="2282"/>
                    <a:pt x="1131" y="2282"/>
                  </a:cubicBezTo>
                  <a:cubicBezTo>
                    <a:pt x="1759" y="2282"/>
                    <a:pt x="2282" y="1758"/>
                    <a:pt x="2282" y="1131"/>
                  </a:cubicBezTo>
                  <a:cubicBezTo>
                    <a:pt x="2282" y="503"/>
                    <a:pt x="175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4"/>
            <p:cNvSpPr/>
            <p:nvPr/>
          </p:nvSpPr>
          <p:spPr>
            <a:xfrm>
              <a:off x="6596225" y="24981325"/>
              <a:ext cx="57050" cy="56525"/>
            </a:xfrm>
            <a:custGeom>
              <a:rect b="b" l="l" r="r" t="t"/>
              <a:pathLst>
                <a:path extrusionOk="0" h="2261" w="2282">
                  <a:moveTo>
                    <a:pt x="1151" y="1"/>
                  </a:moveTo>
                  <a:cubicBezTo>
                    <a:pt x="524" y="1"/>
                    <a:pt x="1" y="503"/>
                    <a:pt x="1" y="1131"/>
                  </a:cubicBezTo>
                  <a:cubicBezTo>
                    <a:pt x="1" y="1758"/>
                    <a:pt x="524" y="2261"/>
                    <a:pt x="1151" y="2261"/>
                  </a:cubicBezTo>
                  <a:cubicBezTo>
                    <a:pt x="1779" y="2261"/>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4"/>
            <p:cNvSpPr/>
            <p:nvPr/>
          </p:nvSpPr>
          <p:spPr>
            <a:xfrm>
              <a:off x="6078375" y="24981325"/>
              <a:ext cx="57025" cy="57050"/>
            </a:xfrm>
            <a:custGeom>
              <a:rect b="b" l="l" r="r" t="t"/>
              <a:pathLst>
                <a:path extrusionOk="0" h="2282" w="2281">
                  <a:moveTo>
                    <a:pt x="1151" y="1"/>
                  </a:moveTo>
                  <a:cubicBezTo>
                    <a:pt x="523" y="1"/>
                    <a:pt x="0" y="503"/>
                    <a:pt x="0" y="1131"/>
                  </a:cubicBezTo>
                  <a:cubicBezTo>
                    <a:pt x="0" y="1758"/>
                    <a:pt x="523" y="2282"/>
                    <a:pt x="1151" y="2282"/>
                  </a:cubicBezTo>
                  <a:cubicBezTo>
                    <a:pt x="1779" y="2282"/>
                    <a:pt x="2281" y="1758"/>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4"/>
            <p:cNvSpPr/>
            <p:nvPr/>
          </p:nvSpPr>
          <p:spPr>
            <a:xfrm>
              <a:off x="5560500" y="24981325"/>
              <a:ext cx="57050" cy="57050"/>
            </a:xfrm>
            <a:custGeom>
              <a:rect b="b" l="l" r="r" t="t"/>
              <a:pathLst>
                <a:path extrusionOk="0" h="2282" w="2282">
                  <a:moveTo>
                    <a:pt x="1131" y="1"/>
                  </a:moveTo>
                  <a:cubicBezTo>
                    <a:pt x="503" y="1"/>
                    <a:pt x="1" y="503"/>
                    <a:pt x="1" y="1131"/>
                  </a:cubicBezTo>
                  <a:cubicBezTo>
                    <a:pt x="1" y="1758"/>
                    <a:pt x="503" y="2282"/>
                    <a:pt x="1131" y="2282"/>
                  </a:cubicBezTo>
                  <a:cubicBezTo>
                    <a:pt x="1758" y="2282"/>
                    <a:pt x="2282" y="1758"/>
                    <a:pt x="2282" y="1131"/>
                  </a:cubicBezTo>
                  <a:cubicBezTo>
                    <a:pt x="2282" y="503"/>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4"/>
            <p:cNvSpPr/>
            <p:nvPr/>
          </p:nvSpPr>
          <p:spPr>
            <a:xfrm>
              <a:off x="5560500" y="24469750"/>
              <a:ext cx="57050" cy="56525"/>
            </a:xfrm>
            <a:custGeom>
              <a:rect b="b" l="l" r="r" t="t"/>
              <a:pathLst>
                <a:path extrusionOk="0" h="2261" w="2282">
                  <a:moveTo>
                    <a:pt x="1131" y="1"/>
                  </a:moveTo>
                  <a:cubicBezTo>
                    <a:pt x="503" y="1"/>
                    <a:pt x="1" y="503"/>
                    <a:pt x="1" y="1130"/>
                  </a:cubicBezTo>
                  <a:cubicBezTo>
                    <a:pt x="1" y="1758"/>
                    <a:pt x="503" y="2260"/>
                    <a:pt x="1131" y="2260"/>
                  </a:cubicBezTo>
                  <a:cubicBezTo>
                    <a:pt x="1758" y="2260"/>
                    <a:pt x="2282" y="1758"/>
                    <a:pt x="2282" y="1130"/>
                  </a:cubicBezTo>
                  <a:cubicBezTo>
                    <a:pt x="2282" y="503"/>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4"/>
            <p:cNvSpPr/>
            <p:nvPr/>
          </p:nvSpPr>
          <p:spPr>
            <a:xfrm>
              <a:off x="6078375" y="24469750"/>
              <a:ext cx="57025" cy="56525"/>
            </a:xfrm>
            <a:custGeom>
              <a:rect b="b" l="l" r="r" t="t"/>
              <a:pathLst>
                <a:path extrusionOk="0" h="2261" w="2281">
                  <a:moveTo>
                    <a:pt x="1151" y="1"/>
                  </a:moveTo>
                  <a:cubicBezTo>
                    <a:pt x="523" y="1"/>
                    <a:pt x="0" y="503"/>
                    <a:pt x="0" y="1130"/>
                  </a:cubicBezTo>
                  <a:cubicBezTo>
                    <a:pt x="0" y="1758"/>
                    <a:pt x="523"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4"/>
            <p:cNvSpPr/>
            <p:nvPr/>
          </p:nvSpPr>
          <p:spPr>
            <a:xfrm>
              <a:off x="6596750" y="24469750"/>
              <a:ext cx="56525" cy="56525"/>
            </a:xfrm>
            <a:custGeom>
              <a:rect b="b" l="l" r="r" t="t"/>
              <a:pathLst>
                <a:path extrusionOk="0" h="2261" w="2261">
                  <a:moveTo>
                    <a:pt x="1130" y="1"/>
                  </a:moveTo>
                  <a:cubicBezTo>
                    <a:pt x="503" y="1"/>
                    <a:pt x="1" y="503"/>
                    <a:pt x="1" y="1130"/>
                  </a:cubicBezTo>
                  <a:cubicBezTo>
                    <a:pt x="1" y="1758"/>
                    <a:pt x="503"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4"/>
            <p:cNvSpPr/>
            <p:nvPr/>
          </p:nvSpPr>
          <p:spPr>
            <a:xfrm>
              <a:off x="7114600" y="24469750"/>
              <a:ext cx="57050" cy="56525"/>
            </a:xfrm>
            <a:custGeom>
              <a:rect b="b" l="l" r="r" t="t"/>
              <a:pathLst>
                <a:path extrusionOk="0" h="2261" w="2282">
                  <a:moveTo>
                    <a:pt x="1131" y="1"/>
                  </a:moveTo>
                  <a:cubicBezTo>
                    <a:pt x="503" y="1"/>
                    <a:pt x="1" y="503"/>
                    <a:pt x="1" y="1130"/>
                  </a:cubicBezTo>
                  <a:cubicBezTo>
                    <a:pt x="1" y="1758"/>
                    <a:pt x="503" y="2260"/>
                    <a:pt x="1131" y="2260"/>
                  </a:cubicBezTo>
                  <a:cubicBezTo>
                    <a:pt x="1759" y="2260"/>
                    <a:pt x="2282" y="1758"/>
                    <a:pt x="2282" y="1130"/>
                  </a:cubicBezTo>
                  <a:cubicBezTo>
                    <a:pt x="2282" y="503"/>
                    <a:pt x="175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4"/>
            <p:cNvSpPr/>
            <p:nvPr/>
          </p:nvSpPr>
          <p:spPr>
            <a:xfrm>
              <a:off x="7632475" y="24469750"/>
              <a:ext cx="57025" cy="56525"/>
            </a:xfrm>
            <a:custGeom>
              <a:rect b="b" l="l" r="r" t="t"/>
              <a:pathLst>
                <a:path extrusionOk="0" h="2261" w="2281">
                  <a:moveTo>
                    <a:pt x="1151" y="1"/>
                  </a:moveTo>
                  <a:cubicBezTo>
                    <a:pt x="523" y="1"/>
                    <a:pt x="0" y="503"/>
                    <a:pt x="0" y="1130"/>
                  </a:cubicBezTo>
                  <a:cubicBezTo>
                    <a:pt x="0" y="1758"/>
                    <a:pt x="523" y="2260"/>
                    <a:pt x="1151" y="2260"/>
                  </a:cubicBezTo>
                  <a:cubicBezTo>
                    <a:pt x="1779" y="2260"/>
                    <a:pt x="2281" y="1758"/>
                    <a:pt x="2281" y="1130"/>
                  </a:cubicBezTo>
                  <a:cubicBezTo>
                    <a:pt x="2281" y="503"/>
                    <a:pt x="1758"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4"/>
            <p:cNvSpPr/>
            <p:nvPr/>
          </p:nvSpPr>
          <p:spPr>
            <a:xfrm>
              <a:off x="8150325" y="244697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1" y="1758"/>
                    <a:pt x="2281" y="1130"/>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4"/>
            <p:cNvSpPr/>
            <p:nvPr/>
          </p:nvSpPr>
          <p:spPr>
            <a:xfrm>
              <a:off x="8668725" y="24469750"/>
              <a:ext cx="56500" cy="56525"/>
            </a:xfrm>
            <a:custGeom>
              <a:rect b="b" l="l" r="r" t="t"/>
              <a:pathLst>
                <a:path extrusionOk="0" h="2261" w="2260">
                  <a:moveTo>
                    <a:pt x="1130" y="1"/>
                  </a:moveTo>
                  <a:cubicBezTo>
                    <a:pt x="502" y="1"/>
                    <a:pt x="0" y="503"/>
                    <a:pt x="0" y="1130"/>
                  </a:cubicBezTo>
                  <a:cubicBezTo>
                    <a:pt x="0" y="1758"/>
                    <a:pt x="502"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4"/>
            <p:cNvSpPr/>
            <p:nvPr/>
          </p:nvSpPr>
          <p:spPr>
            <a:xfrm>
              <a:off x="9186575" y="24469750"/>
              <a:ext cx="57050" cy="56525"/>
            </a:xfrm>
            <a:custGeom>
              <a:rect b="b" l="l" r="r" t="t"/>
              <a:pathLst>
                <a:path extrusionOk="0" h="2261" w="2282">
                  <a:moveTo>
                    <a:pt x="1151" y="1"/>
                  </a:moveTo>
                  <a:cubicBezTo>
                    <a:pt x="523" y="1"/>
                    <a:pt x="0" y="503"/>
                    <a:pt x="0" y="1130"/>
                  </a:cubicBezTo>
                  <a:cubicBezTo>
                    <a:pt x="0" y="1758"/>
                    <a:pt x="503" y="2260"/>
                    <a:pt x="1151" y="2260"/>
                  </a:cubicBezTo>
                  <a:cubicBezTo>
                    <a:pt x="1779" y="2260"/>
                    <a:pt x="2281" y="1758"/>
                    <a:pt x="2281" y="1130"/>
                  </a:cubicBezTo>
                  <a:cubicBezTo>
                    <a:pt x="2281" y="503"/>
                    <a:pt x="1758"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4"/>
            <p:cNvSpPr/>
            <p:nvPr/>
          </p:nvSpPr>
          <p:spPr>
            <a:xfrm>
              <a:off x="9704425" y="244697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1" y="1758"/>
                    <a:pt x="2281" y="1130"/>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4"/>
            <p:cNvSpPr/>
            <p:nvPr/>
          </p:nvSpPr>
          <p:spPr>
            <a:xfrm>
              <a:off x="10222825" y="24469750"/>
              <a:ext cx="57025" cy="56525"/>
            </a:xfrm>
            <a:custGeom>
              <a:rect b="b" l="l" r="r" t="t"/>
              <a:pathLst>
                <a:path extrusionOk="0" h="2261" w="2281">
                  <a:moveTo>
                    <a:pt x="1130" y="1"/>
                  </a:moveTo>
                  <a:cubicBezTo>
                    <a:pt x="502" y="1"/>
                    <a:pt x="0" y="503"/>
                    <a:pt x="0" y="1130"/>
                  </a:cubicBezTo>
                  <a:cubicBezTo>
                    <a:pt x="0" y="1758"/>
                    <a:pt x="502" y="2260"/>
                    <a:pt x="1130" y="2260"/>
                  </a:cubicBezTo>
                  <a:cubicBezTo>
                    <a:pt x="1758" y="2260"/>
                    <a:pt x="2281" y="1758"/>
                    <a:pt x="2281" y="1130"/>
                  </a:cubicBezTo>
                  <a:cubicBezTo>
                    <a:pt x="2281"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4"/>
            <p:cNvSpPr/>
            <p:nvPr/>
          </p:nvSpPr>
          <p:spPr>
            <a:xfrm>
              <a:off x="10740675" y="24469750"/>
              <a:ext cx="57050" cy="56525"/>
            </a:xfrm>
            <a:custGeom>
              <a:rect b="b" l="l" r="r" t="t"/>
              <a:pathLst>
                <a:path extrusionOk="0" h="2261" w="2282">
                  <a:moveTo>
                    <a:pt x="1151" y="1"/>
                  </a:moveTo>
                  <a:cubicBezTo>
                    <a:pt x="524" y="1"/>
                    <a:pt x="0" y="503"/>
                    <a:pt x="0" y="1130"/>
                  </a:cubicBezTo>
                  <a:cubicBezTo>
                    <a:pt x="0" y="1758"/>
                    <a:pt x="524"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4"/>
            <p:cNvSpPr/>
            <p:nvPr/>
          </p:nvSpPr>
          <p:spPr>
            <a:xfrm>
              <a:off x="11258525" y="244697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1" y="1758"/>
                    <a:pt x="2281" y="1130"/>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4"/>
            <p:cNvSpPr/>
            <p:nvPr/>
          </p:nvSpPr>
          <p:spPr>
            <a:xfrm>
              <a:off x="11776925" y="24469750"/>
              <a:ext cx="56500" cy="56525"/>
            </a:xfrm>
            <a:custGeom>
              <a:rect b="b" l="l" r="r" t="t"/>
              <a:pathLst>
                <a:path extrusionOk="0" h="2261" w="2260">
                  <a:moveTo>
                    <a:pt x="1130" y="1"/>
                  </a:moveTo>
                  <a:cubicBezTo>
                    <a:pt x="502" y="1"/>
                    <a:pt x="0" y="503"/>
                    <a:pt x="0" y="1130"/>
                  </a:cubicBezTo>
                  <a:cubicBezTo>
                    <a:pt x="0" y="1758"/>
                    <a:pt x="502"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4"/>
            <p:cNvSpPr/>
            <p:nvPr/>
          </p:nvSpPr>
          <p:spPr>
            <a:xfrm>
              <a:off x="12294775" y="24469750"/>
              <a:ext cx="57050" cy="56525"/>
            </a:xfrm>
            <a:custGeom>
              <a:rect b="b" l="l" r="r" t="t"/>
              <a:pathLst>
                <a:path extrusionOk="0" h="2261" w="2282">
                  <a:moveTo>
                    <a:pt x="1151" y="1"/>
                  </a:moveTo>
                  <a:cubicBezTo>
                    <a:pt x="524" y="1"/>
                    <a:pt x="1" y="503"/>
                    <a:pt x="1" y="1130"/>
                  </a:cubicBezTo>
                  <a:cubicBezTo>
                    <a:pt x="1" y="1758"/>
                    <a:pt x="503"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4"/>
            <p:cNvSpPr/>
            <p:nvPr/>
          </p:nvSpPr>
          <p:spPr>
            <a:xfrm>
              <a:off x="12812625" y="244697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2" y="1758"/>
                    <a:pt x="2282" y="1130"/>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4"/>
            <p:cNvSpPr/>
            <p:nvPr/>
          </p:nvSpPr>
          <p:spPr>
            <a:xfrm>
              <a:off x="13331025" y="24469750"/>
              <a:ext cx="57025" cy="56525"/>
            </a:xfrm>
            <a:custGeom>
              <a:rect b="b" l="l" r="r" t="t"/>
              <a:pathLst>
                <a:path extrusionOk="0" h="2261" w="2281">
                  <a:moveTo>
                    <a:pt x="1130" y="1"/>
                  </a:moveTo>
                  <a:cubicBezTo>
                    <a:pt x="502" y="1"/>
                    <a:pt x="0" y="503"/>
                    <a:pt x="0" y="1130"/>
                  </a:cubicBezTo>
                  <a:cubicBezTo>
                    <a:pt x="0" y="1758"/>
                    <a:pt x="502" y="2260"/>
                    <a:pt x="1130" y="2260"/>
                  </a:cubicBezTo>
                  <a:cubicBezTo>
                    <a:pt x="1758" y="2260"/>
                    <a:pt x="2281" y="1758"/>
                    <a:pt x="2281" y="1130"/>
                  </a:cubicBezTo>
                  <a:cubicBezTo>
                    <a:pt x="2281"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4"/>
            <p:cNvSpPr/>
            <p:nvPr/>
          </p:nvSpPr>
          <p:spPr>
            <a:xfrm>
              <a:off x="13848875" y="24469750"/>
              <a:ext cx="57050" cy="56525"/>
            </a:xfrm>
            <a:custGeom>
              <a:rect b="b" l="l" r="r" t="t"/>
              <a:pathLst>
                <a:path extrusionOk="0" h="2261" w="2282">
                  <a:moveTo>
                    <a:pt x="1151" y="1"/>
                  </a:moveTo>
                  <a:cubicBezTo>
                    <a:pt x="524" y="1"/>
                    <a:pt x="1" y="503"/>
                    <a:pt x="1" y="1130"/>
                  </a:cubicBezTo>
                  <a:cubicBezTo>
                    <a:pt x="1" y="1758"/>
                    <a:pt x="524"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4"/>
            <p:cNvSpPr/>
            <p:nvPr/>
          </p:nvSpPr>
          <p:spPr>
            <a:xfrm>
              <a:off x="14366725" y="244697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2" y="1758"/>
                    <a:pt x="2282" y="1130"/>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4"/>
            <p:cNvSpPr/>
            <p:nvPr/>
          </p:nvSpPr>
          <p:spPr>
            <a:xfrm>
              <a:off x="14885125" y="24469750"/>
              <a:ext cx="57025" cy="56525"/>
            </a:xfrm>
            <a:custGeom>
              <a:rect b="b" l="l" r="r" t="t"/>
              <a:pathLst>
                <a:path extrusionOk="0" h="2261" w="2281">
                  <a:moveTo>
                    <a:pt x="1130" y="1"/>
                  </a:moveTo>
                  <a:cubicBezTo>
                    <a:pt x="502" y="1"/>
                    <a:pt x="0" y="503"/>
                    <a:pt x="0" y="1130"/>
                  </a:cubicBezTo>
                  <a:cubicBezTo>
                    <a:pt x="0" y="1758"/>
                    <a:pt x="502" y="2260"/>
                    <a:pt x="1130" y="2260"/>
                  </a:cubicBezTo>
                  <a:cubicBezTo>
                    <a:pt x="1758" y="2260"/>
                    <a:pt x="2281" y="1758"/>
                    <a:pt x="2281" y="1130"/>
                  </a:cubicBezTo>
                  <a:cubicBezTo>
                    <a:pt x="2281"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4"/>
            <p:cNvSpPr/>
            <p:nvPr/>
          </p:nvSpPr>
          <p:spPr>
            <a:xfrm>
              <a:off x="15402975" y="24469750"/>
              <a:ext cx="57050" cy="56525"/>
            </a:xfrm>
            <a:custGeom>
              <a:rect b="b" l="l" r="r" t="t"/>
              <a:pathLst>
                <a:path extrusionOk="0" h="2261" w="2282">
                  <a:moveTo>
                    <a:pt x="1151" y="1"/>
                  </a:moveTo>
                  <a:cubicBezTo>
                    <a:pt x="524" y="1"/>
                    <a:pt x="1" y="503"/>
                    <a:pt x="1" y="1130"/>
                  </a:cubicBezTo>
                  <a:cubicBezTo>
                    <a:pt x="1" y="1758"/>
                    <a:pt x="524"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4"/>
            <p:cNvSpPr/>
            <p:nvPr/>
          </p:nvSpPr>
          <p:spPr>
            <a:xfrm>
              <a:off x="15920850" y="24469750"/>
              <a:ext cx="57025" cy="56525"/>
            </a:xfrm>
            <a:custGeom>
              <a:rect b="b" l="l" r="r" t="t"/>
              <a:pathLst>
                <a:path extrusionOk="0" h="2261" w="2281">
                  <a:moveTo>
                    <a:pt x="1151" y="1"/>
                  </a:moveTo>
                  <a:cubicBezTo>
                    <a:pt x="523" y="1"/>
                    <a:pt x="0" y="503"/>
                    <a:pt x="0" y="1130"/>
                  </a:cubicBezTo>
                  <a:cubicBezTo>
                    <a:pt x="0" y="1758"/>
                    <a:pt x="523"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4"/>
            <p:cNvSpPr/>
            <p:nvPr/>
          </p:nvSpPr>
          <p:spPr>
            <a:xfrm>
              <a:off x="16439225" y="24469750"/>
              <a:ext cx="56525" cy="56525"/>
            </a:xfrm>
            <a:custGeom>
              <a:rect b="b" l="l" r="r" t="t"/>
              <a:pathLst>
                <a:path extrusionOk="0" h="2261" w="2261">
                  <a:moveTo>
                    <a:pt x="1130" y="1"/>
                  </a:moveTo>
                  <a:cubicBezTo>
                    <a:pt x="502" y="1"/>
                    <a:pt x="0" y="503"/>
                    <a:pt x="0" y="1130"/>
                  </a:cubicBezTo>
                  <a:cubicBezTo>
                    <a:pt x="0" y="1758"/>
                    <a:pt x="502"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4"/>
            <p:cNvSpPr/>
            <p:nvPr/>
          </p:nvSpPr>
          <p:spPr>
            <a:xfrm>
              <a:off x="16957075" y="24469750"/>
              <a:ext cx="57050" cy="56525"/>
            </a:xfrm>
            <a:custGeom>
              <a:rect b="b" l="l" r="r" t="t"/>
              <a:pathLst>
                <a:path extrusionOk="0" h="2261" w="2282">
                  <a:moveTo>
                    <a:pt x="1131" y="1"/>
                  </a:moveTo>
                  <a:cubicBezTo>
                    <a:pt x="503" y="1"/>
                    <a:pt x="1" y="503"/>
                    <a:pt x="1" y="1130"/>
                  </a:cubicBezTo>
                  <a:cubicBezTo>
                    <a:pt x="1" y="1758"/>
                    <a:pt x="503" y="2260"/>
                    <a:pt x="1131" y="2260"/>
                  </a:cubicBezTo>
                  <a:cubicBezTo>
                    <a:pt x="1779" y="2260"/>
                    <a:pt x="2281" y="1758"/>
                    <a:pt x="2281" y="1130"/>
                  </a:cubicBezTo>
                  <a:cubicBezTo>
                    <a:pt x="2281" y="503"/>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4"/>
            <p:cNvSpPr/>
            <p:nvPr/>
          </p:nvSpPr>
          <p:spPr>
            <a:xfrm>
              <a:off x="16439225" y="24469750"/>
              <a:ext cx="56525" cy="56525"/>
            </a:xfrm>
            <a:custGeom>
              <a:rect b="b" l="l" r="r" t="t"/>
              <a:pathLst>
                <a:path extrusionOk="0" h="2261" w="2261">
                  <a:moveTo>
                    <a:pt x="1130" y="1"/>
                  </a:moveTo>
                  <a:cubicBezTo>
                    <a:pt x="502" y="1"/>
                    <a:pt x="0" y="503"/>
                    <a:pt x="0" y="1130"/>
                  </a:cubicBezTo>
                  <a:cubicBezTo>
                    <a:pt x="0" y="1758"/>
                    <a:pt x="502"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4"/>
            <p:cNvSpPr/>
            <p:nvPr/>
          </p:nvSpPr>
          <p:spPr>
            <a:xfrm>
              <a:off x="15920850" y="24469750"/>
              <a:ext cx="57025" cy="56525"/>
            </a:xfrm>
            <a:custGeom>
              <a:rect b="b" l="l" r="r" t="t"/>
              <a:pathLst>
                <a:path extrusionOk="0" h="2261" w="2281">
                  <a:moveTo>
                    <a:pt x="1151" y="1"/>
                  </a:moveTo>
                  <a:cubicBezTo>
                    <a:pt x="523" y="1"/>
                    <a:pt x="0" y="503"/>
                    <a:pt x="0" y="1130"/>
                  </a:cubicBezTo>
                  <a:cubicBezTo>
                    <a:pt x="0" y="1758"/>
                    <a:pt x="523"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4"/>
            <p:cNvSpPr/>
            <p:nvPr/>
          </p:nvSpPr>
          <p:spPr>
            <a:xfrm>
              <a:off x="15402975" y="24469750"/>
              <a:ext cx="57050" cy="56525"/>
            </a:xfrm>
            <a:custGeom>
              <a:rect b="b" l="l" r="r" t="t"/>
              <a:pathLst>
                <a:path extrusionOk="0" h="2261" w="2282">
                  <a:moveTo>
                    <a:pt x="1131" y="1"/>
                  </a:moveTo>
                  <a:cubicBezTo>
                    <a:pt x="503" y="1"/>
                    <a:pt x="1" y="503"/>
                    <a:pt x="1" y="1130"/>
                  </a:cubicBezTo>
                  <a:cubicBezTo>
                    <a:pt x="1" y="1758"/>
                    <a:pt x="503" y="2260"/>
                    <a:pt x="1131" y="2260"/>
                  </a:cubicBezTo>
                  <a:cubicBezTo>
                    <a:pt x="1779" y="2260"/>
                    <a:pt x="2281" y="1758"/>
                    <a:pt x="2281" y="1130"/>
                  </a:cubicBezTo>
                  <a:cubicBezTo>
                    <a:pt x="2281" y="503"/>
                    <a:pt x="177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4"/>
            <p:cNvSpPr/>
            <p:nvPr/>
          </p:nvSpPr>
          <p:spPr>
            <a:xfrm>
              <a:off x="14885125" y="24469750"/>
              <a:ext cx="56500" cy="56525"/>
            </a:xfrm>
            <a:custGeom>
              <a:rect b="b" l="l" r="r" t="t"/>
              <a:pathLst>
                <a:path extrusionOk="0" h="2261" w="2260">
                  <a:moveTo>
                    <a:pt x="1130" y="1"/>
                  </a:moveTo>
                  <a:cubicBezTo>
                    <a:pt x="502" y="1"/>
                    <a:pt x="0" y="503"/>
                    <a:pt x="0" y="1130"/>
                  </a:cubicBezTo>
                  <a:cubicBezTo>
                    <a:pt x="0" y="1758"/>
                    <a:pt x="502"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4"/>
            <p:cNvSpPr/>
            <p:nvPr/>
          </p:nvSpPr>
          <p:spPr>
            <a:xfrm>
              <a:off x="14366725" y="244697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2" y="1758"/>
                    <a:pt x="2282" y="1130"/>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4"/>
            <p:cNvSpPr/>
            <p:nvPr/>
          </p:nvSpPr>
          <p:spPr>
            <a:xfrm>
              <a:off x="13848875" y="24469750"/>
              <a:ext cx="57050" cy="56525"/>
            </a:xfrm>
            <a:custGeom>
              <a:rect b="b" l="l" r="r" t="t"/>
              <a:pathLst>
                <a:path extrusionOk="0" h="2261" w="2282">
                  <a:moveTo>
                    <a:pt x="1151" y="1"/>
                  </a:moveTo>
                  <a:cubicBezTo>
                    <a:pt x="503" y="1"/>
                    <a:pt x="1" y="503"/>
                    <a:pt x="1" y="1130"/>
                  </a:cubicBezTo>
                  <a:cubicBezTo>
                    <a:pt x="1" y="1758"/>
                    <a:pt x="503"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4"/>
            <p:cNvSpPr/>
            <p:nvPr/>
          </p:nvSpPr>
          <p:spPr>
            <a:xfrm>
              <a:off x="13331025" y="24469750"/>
              <a:ext cx="57025" cy="56525"/>
            </a:xfrm>
            <a:custGeom>
              <a:rect b="b" l="l" r="r" t="t"/>
              <a:pathLst>
                <a:path extrusionOk="0" h="2261" w="2281">
                  <a:moveTo>
                    <a:pt x="1130" y="1"/>
                  </a:moveTo>
                  <a:cubicBezTo>
                    <a:pt x="502" y="1"/>
                    <a:pt x="0" y="503"/>
                    <a:pt x="0" y="1130"/>
                  </a:cubicBezTo>
                  <a:cubicBezTo>
                    <a:pt x="0" y="1758"/>
                    <a:pt x="502" y="2260"/>
                    <a:pt x="1130" y="2260"/>
                  </a:cubicBezTo>
                  <a:cubicBezTo>
                    <a:pt x="1758" y="2260"/>
                    <a:pt x="2281" y="1758"/>
                    <a:pt x="2281" y="1130"/>
                  </a:cubicBezTo>
                  <a:cubicBezTo>
                    <a:pt x="2281"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4"/>
            <p:cNvSpPr/>
            <p:nvPr/>
          </p:nvSpPr>
          <p:spPr>
            <a:xfrm>
              <a:off x="12812625" y="244697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2" y="1758"/>
                    <a:pt x="2282" y="1130"/>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4"/>
            <p:cNvSpPr/>
            <p:nvPr/>
          </p:nvSpPr>
          <p:spPr>
            <a:xfrm>
              <a:off x="12294775" y="24469750"/>
              <a:ext cx="57050" cy="56525"/>
            </a:xfrm>
            <a:custGeom>
              <a:rect b="b" l="l" r="r" t="t"/>
              <a:pathLst>
                <a:path extrusionOk="0" h="2261" w="2282">
                  <a:moveTo>
                    <a:pt x="1130" y="1"/>
                  </a:moveTo>
                  <a:cubicBezTo>
                    <a:pt x="503" y="1"/>
                    <a:pt x="1" y="503"/>
                    <a:pt x="1" y="1130"/>
                  </a:cubicBezTo>
                  <a:cubicBezTo>
                    <a:pt x="1" y="1758"/>
                    <a:pt x="503" y="2260"/>
                    <a:pt x="1130" y="2260"/>
                  </a:cubicBezTo>
                  <a:cubicBezTo>
                    <a:pt x="1779" y="2260"/>
                    <a:pt x="2281" y="1758"/>
                    <a:pt x="2281" y="1130"/>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4"/>
            <p:cNvSpPr/>
            <p:nvPr/>
          </p:nvSpPr>
          <p:spPr>
            <a:xfrm>
              <a:off x="11776925" y="24469750"/>
              <a:ext cx="56500" cy="56525"/>
            </a:xfrm>
            <a:custGeom>
              <a:rect b="b" l="l" r="r" t="t"/>
              <a:pathLst>
                <a:path extrusionOk="0" h="2261" w="2260">
                  <a:moveTo>
                    <a:pt x="1130" y="1"/>
                  </a:moveTo>
                  <a:cubicBezTo>
                    <a:pt x="502" y="1"/>
                    <a:pt x="0" y="503"/>
                    <a:pt x="0" y="1130"/>
                  </a:cubicBezTo>
                  <a:cubicBezTo>
                    <a:pt x="0" y="1758"/>
                    <a:pt x="502"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4"/>
            <p:cNvSpPr/>
            <p:nvPr/>
          </p:nvSpPr>
          <p:spPr>
            <a:xfrm>
              <a:off x="11258525" y="244697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1" y="1758"/>
                    <a:pt x="2281" y="1130"/>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4"/>
            <p:cNvSpPr/>
            <p:nvPr/>
          </p:nvSpPr>
          <p:spPr>
            <a:xfrm>
              <a:off x="10740675" y="24469750"/>
              <a:ext cx="57050" cy="56525"/>
            </a:xfrm>
            <a:custGeom>
              <a:rect b="b" l="l" r="r" t="t"/>
              <a:pathLst>
                <a:path extrusionOk="0" h="2261" w="2282">
                  <a:moveTo>
                    <a:pt x="1151" y="1"/>
                  </a:moveTo>
                  <a:cubicBezTo>
                    <a:pt x="503" y="1"/>
                    <a:pt x="0" y="503"/>
                    <a:pt x="0" y="1130"/>
                  </a:cubicBezTo>
                  <a:cubicBezTo>
                    <a:pt x="0" y="1758"/>
                    <a:pt x="503"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4"/>
            <p:cNvSpPr/>
            <p:nvPr/>
          </p:nvSpPr>
          <p:spPr>
            <a:xfrm>
              <a:off x="10222825" y="24469750"/>
              <a:ext cx="56500" cy="56525"/>
            </a:xfrm>
            <a:custGeom>
              <a:rect b="b" l="l" r="r" t="t"/>
              <a:pathLst>
                <a:path extrusionOk="0" h="2261" w="2260">
                  <a:moveTo>
                    <a:pt x="1130" y="1"/>
                  </a:moveTo>
                  <a:cubicBezTo>
                    <a:pt x="502" y="1"/>
                    <a:pt x="0" y="503"/>
                    <a:pt x="0" y="1130"/>
                  </a:cubicBezTo>
                  <a:cubicBezTo>
                    <a:pt x="0" y="1758"/>
                    <a:pt x="502" y="2260"/>
                    <a:pt x="1130" y="2260"/>
                  </a:cubicBezTo>
                  <a:cubicBezTo>
                    <a:pt x="1758" y="2260"/>
                    <a:pt x="2260"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4"/>
            <p:cNvSpPr/>
            <p:nvPr/>
          </p:nvSpPr>
          <p:spPr>
            <a:xfrm>
              <a:off x="9704425" y="244697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1" y="1758"/>
                    <a:pt x="2281" y="1130"/>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4"/>
            <p:cNvSpPr/>
            <p:nvPr/>
          </p:nvSpPr>
          <p:spPr>
            <a:xfrm>
              <a:off x="9186575" y="24469750"/>
              <a:ext cx="57050" cy="56525"/>
            </a:xfrm>
            <a:custGeom>
              <a:rect b="b" l="l" r="r" t="t"/>
              <a:pathLst>
                <a:path extrusionOk="0" h="2261" w="2282">
                  <a:moveTo>
                    <a:pt x="1130" y="1"/>
                  </a:moveTo>
                  <a:cubicBezTo>
                    <a:pt x="503" y="1"/>
                    <a:pt x="0" y="503"/>
                    <a:pt x="0" y="1130"/>
                  </a:cubicBezTo>
                  <a:cubicBezTo>
                    <a:pt x="0" y="1758"/>
                    <a:pt x="503" y="2260"/>
                    <a:pt x="1130" y="2260"/>
                  </a:cubicBezTo>
                  <a:cubicBezTo>
                    <a:pt x="1779" y="2260"/>
                    <a:pt x="2281" y="1758"/>
                    <a:pt x="2281" y="1130"/>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4"/>
            <p:cNvSpPr/>
            <p:nvPr/>
          </p:nvSpPr>
          <p:spPr>
            <a:xfrm>
              <a:off x="8668725" y="24469750"/>
              <a:ext cx="57025" cy="56525"/>
            </a:xfrm>
            <a:custGeom>
              <a:rect b="b" l="l" r="r" t="t"/>
              <a:pathLst>
                <a:path extrusionOk="0" h="2261" w="2281">
                  <a:moveTo>
                    <a:pt x="1130" y="1"/>
                  </a:moveTo>
                  <a:cubicBezTo>
                    <a:pt x="502" y="1"/>
                    <a:pt x="0" y="503"/>
                    <a:pt x="0" y="1130"/>
                  </a:cubicBezTo>
                  <a:cubicBezTo>
                    <a:pt x="0" y="1758"/>
                    <a:pt x="502" y="2260"/>
                    <a:pt x="1130" y="2260"/>
                  </a:cubicBezTo>
                  <a:cubicBezTo>
                    <a:pt x="1758" y="2260"/>
                    <a:pt x="2281" y="1758"/>
                    <a:pt x="2260" y="1130"/>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4"/>
            <p:cNvSpPr/>
            <p:nvPr/>
          </p:nvSpPr>
          <p:spPr>
            <a:xfrm>
              <a:off x="8150325" y="24469750"/>
              <a:ext cx="57050" cy="56525"/>
            </a:xfrm>
            <a:custGeom>
              <a:rect b="b" l="l" r="r" t="t"/>
              <a:pathLst>
                <a:path extrusionOk="0" h="2261" w="2282">
                  <a:moveTo>
                    <a:pt x="1152" y="1"/>
                  </a:moveTo>
                  <a:cubicBezTo>
                    <a:pt x="524" y="1"/>
                    <a:pt x="1" y="503"/>
                    <a:pt x="1" y="1130"/>
                  </a:cubicBezTo>
                  <a:cubicBezTo>
                    <a:pt x="1" y="1758"/>
                    <a:pt x="524" y="2260"/>
                    <a:pt x="1152" y="2260"/>
                  </a:cubicBezTo>
                  <a:cubicBezTo>
                    <a:pt x="1779" y="2260"/>
                    <a:pt x="2281" y="1758"/>
                    <a:pt x="2281" y="1130"/>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4"/>
            <p:cNvSpPr/>
            <p:nvPr/>
          </p:nvSpPr>
          <p:spPr>
            <a:xfrm>
              <a:off x="7632475" y="24469750"/>
              <a:ext cx="57025" cy="56525"/>
            </a:xfrm>
            <a:custGeom>
              <a:rect b="b" l="l" r="r" t="t"/>
              <a:pathLst>
                <a:path extrusionOk="0" h="2261" w="2281">
                  <a:moveTo>
                    <a:pt x="1130" y="1"/>
                  </a:moveTo>
                  <a:cubicBezTo>
                    <a:pt x="502" y="1"/>
                    <a:pt x="0" y="503"/>
                    <a:pt x="0" y="1130"/>
                  </a:cubicBezTo>
                  <a:cubicBezTo>
                    <a:pt x="0" y="1758"/>
                    <a:pt x="502" y="2260"/>
                    <a:pt x="1130" y="2260"/>
                  </a:cubicBezTo>
                  <a:cubicBezTo>
                    <a:pt x="1779" y="2260"/>
                    <a:pt x="2281" y="1758"/>
                    <a:pt x="2281" y="1130"/>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4"/>
            <p:cNvSpPr/>
            <p:nvPr/>
          </p:nvSpPr>
          <p:spPr>
            <a:xfrm>
              <a:off x="7114600" y="24469750"/>
              <a:ext cx="57050" cy="56525"/>
            </a:xfrm>
            <a:custGeom>
              <a:rect b="b" l="l" r="r" t="t"/>
              <a:pathLst>
                <a:path extrusionOk="0" h="2261" w="2282">
                  <a:moveTo>
                    <a:pt x="1131" y="1"/>
                  </a:moveTo>
                  <a:cubicBezTo>
                    <a:pt x="503" y="1"/>
                    <a:pt x="1" y="503"/>
                    <a:pt x="1" y="1130"/>
                  </a:cubicBezTo>
                  <a:cubicBezTo>
                    <a:pt x="1" y="1758"/>
                    <a:pt x="503" y="2260"/>
                    <a:pt x="1131" y="2260"/>
                  </a:cubicBezTo>
                  <a:cubicBezTo>
                    <a:pt x="1759" y="2260"/>
                    <a:pt x="2282" y="1758"/>
                    <a:pt x="2282" y="1130"/>
                  </a:cubicBezTo>
                  <a:cubicBezTo>
                    <a:pt x="2282" y="503"/>
                    <a:pt x="175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4"/>
            <p:cNvSpPr/>
            <p:nvPr/>
          </p:nvSpPr>
          <p:spPr>
            <a:xfrm>
              <a:off x="6596225" y="24469750"/>
              <a:ext cx="57050" cy="56525"/>
            </a:xfrm>
            <a:custGeom>
              <a:rect b="b" l="l" r="r" t="t"/>
              <a:pathLst>
                <a:path extrusionOk="0" h="2261" w="2282">
                  <a:moveTo>
                    <a:pt x="1151" y="1"/>
                  </a:moveTo>
                  <a:cubicBezTo>
                    <a:pt x="524" y="1"/>
                    <a:pt x="1" y="503"/>
                    <a:pt x="1" y="1130"/>
                  </a:cubicBezTo>
                  <a:cubicBezTo>
                    <a:pt x="1" y="1758"/>
                    <a:pt x="524"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4"/>
            <p:cNvSpPr/>
            <p:nvPr/>
          </p:nvSpPr>
          <p:spPr>
            <a:xfrm>
              <a:off x="6078375" y="24469750"/>
              <a:ext cx="57025" cy="56525"/>
            </a:xfrm>
            <a:custGeom>
              <a:rect b="b" l="l" r="r" t="t"/>
              <a:pathLst>
                <a:path extrusionOk="0" h="2261" w="2281">
                  <a:moveTo>
                    <a:pt x="1151" y="1"/>
                  </a:moveTo>
                  <a:cubicBezTo>
                    <a:pt x="502" y="1"/>
                    <a:pt x="0" y="503"/>
                    <a:pt x="0" y="1130"/>
                  </a:cubicBezTo>
                  <a:cubicBezTo>
                    <a:pt x="0" y="1758"/>
                    <a:pt x="502" y="2260"/>
                    <a:pt x="1151" y="2260"/>
                  </a:cubicBezTo>
                  <a:cubicBezTo>
                    <a:pt x="1779" y="2260"/>
                    <a:pt x="2281" y="1758"/>
                    <a:pt x="2281" y="1130"/>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4"/>
            <p:cNvSpPr/>
            <p:nvPr/>
          </p:nvSpPr>
          <p:spPr>
            <a:xfrm>
              <a:off x="5560500" y="24469750"/>
              <a:ext cx="57050" cy="56525"/>
            </a:xfrm>
            <a:custGeom>
              <a:rect b="b" l="l" r="r" t="t"/>
              <a:pathLst>
                <a:path extrusionOk="0" h="2261" w="2282">
                  <a:moveTo>
                    <a:pt x="1131" y="1"/>
                  </a:moveTo>
                  <a:cubicBezTo>
                    <a:pt x="503" y="1"/>
                    <a:pt x="1" y="503"/>
                    <a:pt x="1" y="1130"/>
                  </a:cubicBezTo>
                  <a:cubicBezTo>
                    <a:pt x="1" y="1758"/>
                    <a:pt x="503" y="2260"/>
                    <a:pt x="1131" y="2260"/>
                  </a:cubicBezTo>
                  <a:cubicBezTo>
                    <a:pt x="1758" y="2260"/>
                    <a:pt x="2282" y="1758"/>
                    <a:pt x="2282" y="1130"/>
                  </a:cubicBezTo>
                  <a:cubicBezTo>
                    <a:pt x="2282" y="503"/>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4"/>
            <p:cNvSpPr/>
            <p:nvPr/>
          </p:nvSpPr>
          <p:spPr>
            <a:xfrm>
              <a:off x="5560500" y="23958175"/>
              <a:ext cx="57050" cy="56500"/>
            </a:xfrm>
            <a:custGeom>
              <a:rect b="b" l="l" r="r" t="t"/>
              <a:pathLst>
                <a:path extrusionOk="0" h="2260" w="2282">
                  <a:moveTo>
                    <a:pt x="1131" y="0"/>
                  </a:moveTo>
                  <a:cubicBezTo>
                    <a:pt x="503" y="0"/>
                    <a:pt x="1" y="502"/>
                    <a:pt x="1" y="1130"/>
                  </a:cubicBezTo>
                  <a:cubicBezTo>
                    <a:pt x="1" y="1758"/>
                    <a:pt x="503" y="2260"/>
                    <a:pt x="1131" y="2260"/>
                  </a:cubicBezTo>
                  <a:cubicBezTo>
                    <a:pt x="1758" y="2260"/>
                    <a:pt x="2282" y="1758"/>
                    <a:pt x="2282" y="1130"/>
                  </a:cubicBezTo>
                  <a:cubicBezTo>
                    <a:pt x="2282" y="502"/>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4"/>
            <p:cNvSpPr/>
            <p:nvPr/>
          </p:nvSpPr>
          <p:spPr>
            <a:xfrm>
              <a:off x="6078375" y="23957650"/>
              <a:ext cx="57025" cy="57025"/>
            </a:xfrm>
            <a:custGeom>
              <a:rect b="b" l="l" r="r" t="t"/>
              <a:pathLst>
                <a:path extrusionOk="0" h="2281" w="2281">
                  <a:moveTo>
                    <a:pt x="1151" y="0"/>
                  </a:moveTo>
                  <a:cubicBezTo>
                    <a:pt x="502" y="0"/>
                    <a:pt x="0" y="523"/>
                    <a:pt x="0" y="1151"/>
                  </a:cubicBezTo>
                  <a:cubicBezTo>
                    <a:pt x="0" y="1779"/>
                    <a:pt x="502"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4"/>
            <p:cNvSpPr/>
            <p:nvPr/>
          </p:nvSpPr>
          <p:spPr>
            <a:xfrm>
              <a:off x="6596225" y="23957650"/>
              <a:ext cx="57050" cy="57025"/>
            </a:xfrm>
            <a:custGeom>
              <a:rect b="b" l="l" r="r" t="t"/>
              <a:pathLst>
                <a:path extrusionOk="0" h="2281" w="2282">
                  <a:moveTo>
                    <a:pt x="1151" y="0"/>
                  </a:moveTo>
                  <a:cubicBezTo>
                    <a:pt x="524" y="0"/>
                    <a:pt x="1" y="523"/>
                    <a:pt x="1" y="1151"/>
                  </a:cubicBezTo>
                  <a:cubicBezTo>
                    <a:pt x="1" y="1779"/>
                    <a:pt x="524"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4"/>
            <p:cNvSpPr/>
            <p:nvPr/>
          </p:nvSpPr>
          <p:spPr>
            <a:xfrm>
              <a:off x="7114600" y="23958175"/>
              <a:ext cx="57050" cy="56500"/>
            </a:xfrm>
            <a:custGeom>
              <a:rect b="b" l="l" r="r" t="t"/>
              <a:pathLst>
                <a:path extrusionOk="0" h="2260" w="2282">
                  <a:moveTo>
                    <a:pt x="1131" y="0"/>
                  </a:moveTo>
                  <a:cubicBezTo>
                    <a:pt x="503" y="0"/>
                    <a:pt x="1" y="502"/>
                    <a:pt x="1" y="1130"/>
                  </a:cubicBezTo>
                  <a:cubicBezTo>
                    <a:pt x="1" y="1758"/>
                    <a:pt x="503" y="2260"/>
                    <a:pt x="1131" y="2260"/>
                  </a:cubicBezTo>
                  <a:cubicBezTo>
                    <a:pt x="1759" y="2260"/>
                    <a:pt x="2282" y="1758"/>
                    <a:pt x="2282" y="1130"/>
                  </a:cubicBezTo>
                  <a:cubicBezTo>
                    <a:pt x="2282" y="502"/>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4"/>
            <p:cNvSpPr/>
            <p:nvPr/>
          </p:nvSpPr>
          <p:spPr>
            <a:xfrm>
              <a:off x="7632475" y="23957650"/>
              <a:ext cx="57025" cy="57025"/>
            </a:xfrm>
            <a:custGeom>
              <a:rect b="b" l="l" r="r" t="t"/>
              <a:pathLst>
                <a:path extrusionOk="0" h="2281" w="2281">
                  <a:moveTo>
                    <a:pt x="1130" y="0"/>
                  </a:moveTo>
                  <a:cubicBezTo>
                    <a:pt x="502" y="0"/>
                    <a:pt x="0" y="523"/>
                    <a:pt x="0" y="1151"/>
                  </a:cubicBezTo>
                  <a:cubicBezTo>
                    <a:pt x="0" y="1779"/>
                    <a:pt x="502" y="2281"/>
                    <a:pt x="1130" y="2281"/>
                  </a:cubicBezTo>
                  <a:cubicBezTo>
                    <a:pt x="1779" y="2281"/>
                    <a:pt x="2281" y="1779"/>
                    <a:pt x="2281" y="1151"/>
                  </a:cubicBezTo>
                  <a:cubicBezTo>
                    <a:pt x="2281" y="52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4"/>
            <p:cNvSpPr/>
            <p:nvPr/>
          </p:nvSpPr>
          <p:spPr>
            <a:xfrm>
              <a:off x="8150325" y="23957650"/>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4"/>
            <p:cNvSpPr/>
            <p:nvPr/>
          </p:nvSpPr>
          <p:spPr>
            <a:xfrm>
              <a:off x="8668725" y="23958175"/>
              <a:ext cx="57025" cy="56500"/>
            </a:xfrm>
            <a:custGeom>
              <a:rect b="b" l="l" r="r" t="t"/>
              <a:pathLst>
                <a:path extrusionOk="0" h="2260" w="2281">
                  <a:moveTo>
                    <a:pt x="1130" y="0"/>
                  </a:moveTo>
                  <a:cubicBezTo>
                    <a:pt x="502" y="0"/>
                    <a:pt x="0" y="502"/>
                    <a:pt x="0" y="1130"/>
                  </a:cubicBezTo>
                  <a:cubicBezTo>
                    <a:pt x="0" y="1758"/>
                    <a:pt x="502" y="2260"/>
                    <a:pt x="1130" y="2260"/>
                  </a:cubicBezTo>
                  <a:cubicBezTo>
                    <a:pt x="1758" y="2260"/>
                    <a:pt x="2281"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4"/>
            <p:cNvSpPr/>
            <p:nvPr/>
          </p:nvSpPr>
          <p:spPr>
            <a:xfrm>
              <a:off x="9186575" y="23957650"/>
              <a:ext cx="57050" cy="57025"/>
            </a:xfrm>
            <a:custGeom>
              <a:rect b="b" l="l" r="r" t="t"/>
              <a:pathLst>
                <a:path extrusionOk="0" h="2281" w="2282">
                  <a:moveTo>
                    <a:pt x="1130" y="0"/>
                  </a:moveTo>
                  <a:cubicBezTo>
                    <a:pt x="503" y="0"/>
                    <a:pt x="0" y="523"/>
                    <a:pt x="0" y="1151"/>
                  </a:cubicBezTo>
                  <a:cubicBezTo>
                    <a:pt x="0" y="1779"/>
                    <a:pt x="503" y="2281"/>
                    <a:pt x="1130" y="2281"/>
                  </a:cubicBezTo>
                  <a:cubicBezTo>
                    <a:pt x="1779" y="2281"/>
                    <a:pt x="2281" y="1779"/>
                    <a:pt x="2281" y="1151"/>
                  </a:cubicBezTo>
                  <a:cubicBezTo>
                    <a:pt x="2281" y="52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4"/>
            <p:cNvSpPr/>
            <p:nvPr/>
          </p:nvSpPr>
          <p:spPr>
            <a:xfrm>
              <a:off x="9704425" y="23957650"/>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4"/>
            <p:cNvSpPr/>
            <p:nvPr/>
          </p:nvSpPr>
          <p:spPr>
            <a:xfrm>
              <a:off x="10222825" y="23957650"/>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4"/>
            <p:cNvSpPr/>
            <p:nvPr/>
          </p:nvSpPr>
          <p:spPr>
            <a:xfrm>
              <a:off x="10740675" y="23957650"/>
              <a:ext cx="57050" cy="57025"/>
            </a:xfrm>
            <a:custGeom>
              <a:rect b="b" l="l" r="r" t="t"/>
              <a:pathLst>
                <a:path extrusionOk="0" h="2281" w="2282">
                  <a:moveTo>
                    <a:pt x="1151" y="0"/>
                  </a:moveTo>
                  <a:cubicBezTo>
                    <a:pt x="503" y="0"/>
                    <a:pt x="0" y="523"/>
                    <a:pt x="0" y="1151"/>
                  </a:cubicBezTo>
                  <a:cubicBezTo>
                    <a:pt x="0" y="1779"/>
                    <a:pt x="50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4"/>
            <p:cNvSpPr/>
            <p:nvPr/>
          </p:nvSpPr>
          <p:spPr>
            <a:xfrm>
              <a:off x="11258525" y="23957650"/>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4"/>
            <p:cNvSpPr/>
            <p:nvPr/>
          </p:nvSpPr>
          <p:spPr>
            <a:xfrm>
              <a:off x="11776925" y="23957650"/>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4"/>
            <p:cNvSpPr/>
            <p:nvPr/>
          </p:nvSpPr>
          <p:spPr>
            <a:xfrm>
              <a:off x="12294775" y="23957650"/>
              <a:ext cx="57050" cy="57025"/>
            </a:xfrm>
            <a:custGeom>
              <a:rect b="b" l="l" r="r" t="t"/>
              <a:pathLst>
                <a:path extrusionOk="0" h="2281" w="2282">
                  <a:moveTo>
                    <a:pt x="1130" y="0"/>
                  </a:moveTo>
                  <a:cubicBezTo>
                    <a:pt x="503" y="0"/>
                    <a:pt x="1" y="523"/>
                    <a:pt x="1" y="1151"/>
                  </a:cubicBezTo>
                  <a:cubicBezTo>
                    <a:pt x="1" y="1779"/>
                    <a:pt x="503" y="2281"/>
                    <a:pt x="1130" y="2281"/>
                  </a:cubicBezTo>
                  <a:cubicBezTo>
                    <a:pt x="1779" y="2281"/>
                    <a:pt x="2281" y="1779"/>
                    <a:pt x="2281" y="1151"/>
                  </a:cubicBezTo>
                  <a:cubicBezTo>
                    <a:pt x="2281" y="52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4"/>
            <p:cNvSpPr/>
            <p:nvPr/>
          </p:nvSpPr>
          <p:spPr>
            <a:xfrm>
              <a:off x="12812625" y="23957650"/>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2" y="1779"/>
                    <a:pt x="2282" y="1151"/>
                  </a:cubicBezTo>
                  <a:cubicBezTo>
                    <a:pt x="2282"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4"/>
            <p:cNvSpPr/>
            <p:nvPr/>
          </p:nvSpPr>
          <p:spPr>
            <a:xfrm>
              <a:off x="13331025" y="23957650"/>
              <a:ext cx="57025" cy="57025"/>
            </a:xfrm>
            <a:custGeom>
              <a:rect b="b" l="l" r="r" t="t"/>
              <a:pathLst>
                <a:path extrusionOk="0" h="2281" w="2281">
                  <a:moveTo>
                    <a:pt x="1130" y="0"/>
                  </a:moveTo>
                  <a:cubicBezTo>
                    <a:pt x="502" y="0"/>
                    <a:pt x="0" y="523"/>
                    <a:pt x="0" y="1151"/>
                  </a:cubicBezTo>
                  <a:cubicBezTo>
                    <a:pt x="0" y="1779"/>
                    <a:pt x="502" y="2281"/>
                    <a:pt x="1130" y="2281"/>
                  </a:cubicBezTo>
                  <a:cubicBezTo>
                    <a:pt x="1758" y="2281"/>
                    <a:pt x="2281" y="1779"/>
                    <a:pt x="2281" y="1151"/>
                  </a:cubicBezTo>
                  <a:cubicBezTo>
                    <a:pt x="2281"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4"/>
            <p:cNvSpPr/>
            <p:nvPr/>
          </p:nvSpPr>
          <p:spPr>
            <a:xfrm>
              <a:off x="13848875" y="23957650"/>
              <a:ext cx="57050" cy="57025"/>
            </a:xfrm>
            <a:custGeom>
              <a:rect b="b" l="l" r="r" t="t"/>
              <a:pathLst>
                <a:path extrusionOk="0" h="2281" w="2282">
                  <a:moveTo>
                    <a:pt x="1151" y="0"/>
                  </a:moveTo>
                  <a:cubicBezTo>
                    <a:pt x="503" y="0"/>
                    <a:pt x="1" y="523"/>
                    <a:pt x="1" y="1151"/>
                  </a:cubicBezTo>
                  <a:cubicBezTo>
                    <a:pt x="1" y="1779"/>
                    <a:pt x="50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4"/>
            <p:cNvSpPr/>
            <p:nvPr/>
          </p:nvSpPr>
          <p:spPr>
            <a:xfrm>
              <a:off x="14366725" y="23957650"/>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2" y="1779"/>
                    <a:pt x="2282" y="1151"/>
                  </a:cubicBezTo>
                  <a:cubicBezTo>
                    <a:pt x="2282"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4"/>
            <p:cNvSpPr/>
            <p:nvPr/>
          </p:nvSpPr>
          <p:spPr>
            <a:xfrm>
              <a:off x="14885125" y="23957650"/>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4"/>
            <p:cNvSpPr/>
            <p:nvPr/>
          </p:nvSpPr>
          <p:spPr>
            <a:xfrm>
              <a:off x="15402975" y="23957650"/>
              <a:ext cx="57050" cy="57025"/>
            </a:xfrm>
            <a:custGeom>
              <a:rect b="b" l="l" r="r" t="t"/>
              <a:pathLst>
                <a:path extrusionOk="0" h="2281" w="2282">
                  <a:moveTo>
                    <a:pt x="1131" y="0"/>
                  </a:moveTo>
                  <a:cubicBezTo>
                    <a:pt x="503" y="0"/>
                    <a:pt x="1" y="523"/>
                    <a:pt x="1" y="1151"/>
                  </a:cubicBezTo>
                  <a:cubicBezTo>
                    <a:pt x="1" y="1779"/>
                    <a:pt x="503" y="2281"/>
                    <a:pt x="1131" y="2281"/>
                  </a:cubicBezTo>
                  <a:cubicBezTo>
                    <a:pt x="1779" y="2281"/>
                    <a:pt x="2281" y="1779"/>
                    <a:pt x="2281" y="1151"/>
                  </a:cubicBezTo>
                  <a:cubicBezTo>
                    <a:pt x="2281" y="523"/>
                    <a:pt x="177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4"/>
            <p:cNvSpPr/>
            <p:nvPr/>
          </p:nvSpPr>
          <p:spPr>
            <a:xfrm>
              <a:off x="15920850" y="23957650"/>
              <a:ext cx="57025" cy="57025"/>
            </a:xfrm>
            <a:custGeom>
              <a:rect b="b" l="l" r="r" t="t"/>
              <a:pathLst>
                <a:path extrusionOk="0" h="2281" w="2281">
                  <a:moveTo>
                    <a:pt x="1151" y="0"/>
                  </a:moveTo>
                  <a:cubicBezTo>
                    <a:pt x="523" y="0"/>
                    <a:pt x="0" y="523"/>
                    <a:pt x="0" y="1151"/>
                  </a:cubicBezTo>
                  <a:cubicBezTo>
                    <a:pt x="0" y="1779"/>
                    <a:pt x="52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4"/>
            <p:cNvSpPr/>
            <p:nvPr/>
          </p:nvSpPr>
          <p:spPr>
            <a:xfrm>
              <a:off x="16439225" y="23957650"/>
              <a:ext cx="56525" cy="57025"/>
            </a:xfrm>
            <a:custGeom>
              <a:rect b="b" l="l" r="r" t="t"/>
              <a:pathLst>
                <a:path extrusionOk="0" h="2281" w="2261">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4"/>
            <p:cNvSpPr/>
            <p:nvPr/>
          </p:nvSpPr>
          <p:spPr>
            <a:xfrm>
              <a:off x="16957075" y="23958175"/>
              <a:ext cx="57050" cy="56500"/>
            </a:xfrm>
            <a:custGeom>
              <a:rect b="b" l="l" r="r" t="t"/>
              <a:pathLst>
                <a:path extrusionOk="0" h="2260" w="2282">
                  <a:moveTo>
                    <a:pt x="1131" y="0"/>
                  </a:moveTo>
                  <a:cubicBezTo>
                    <a:pt x="503" y="0"/>
                    <a:pt x="1" y="502"/>
                    <a:pt x="1" y="1130"/>
                  </a:cubicBezTo>
                  <a:cubicBezTo>
                    <a:pt x="1" y="1758"/>
                    <a:pt x="503" y="2260"/>
                    <a:pt x="1131" y="2260"/>
                  </a:cubicBezTo>
                  <a:cubicBezTo>
                    <a:pt x="1779" y="2260"/>
                    <a:pt x="2281" y="1758"/>
                    <a:pt x="2281" y="1130"/>
                  </a:cubicBezTo>
                  <a:cubicBezTo>
                    <a:pt x="2281" y="502"/>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4"/>
            <p:cNvSpPr/>
            <p:nvPr/>
          </p:nvSpPr>
          <p:spPr>
            <a:xfrm>
              <a:off x="16439225" y="23957650"/>
              <a:ext cx="56525" cy="57025"/>
            </a:xfrm>
            <a:custGeom>
              <a:rect b="b" l="l" r="r" t="t"/>
              <a:pathLst>
                <a:path extrusionOk="0" h="2281" w="2261">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4"/>
            <p:cNvSpPr/>
            <p:nvPr/>
          </p:nvSpPr>
          <p:spPr>
            <a:xfrm>
              <a:off x="15920850" y="23957650"/>
              <a:ext cx="57025" cy="57025"/>
            </a:xfrm>
            <a:custGeom>
              <a:rect b="b" l="l" r="r" t="t"/>
              <a:pathLst>
                <a:path extrusionOk="0" h="2281" w="2281">
                  <a:moveTo>
                    <a:pt x="1151" y="0"/>
                  </a:moveTo>
                  <a:cubicBezTo>
                    <a:pt x="523" y="0"/>
                    <a:pt x="0" y="523"/>
                    <a:pt x="0" y="1151"/>
                  </a:cubicBezTo>
                  <a:cubicBezTo>
                    <a:pt x="0" y="1779"/>
                    <a:pt x="52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4"/>
            <p:cNvSpPr/>
            <p:nvPr/>
          </p:nvSpPr>
          <p:spPr>
            <a:xfrm>
              <a:off x="15402975" y="23957650"/>
              <a:ext cx="57050" cy="57025"/>
            </a:xfrm>
            <a:custGeom>
              <a:rect b="b" l="l" r="r" t="t"/>
              <a:pathLst>
                <a:path extrusionOk="0" h="2281" w="2282">
                  <a:moveTo>
                    <a:pt x="1131" y="0"/>
                  </a:moveTo>
                  <a:cubicBezTo>
                    <a:pt x="503" y="0"/>
                    <a:pt x="1" y="523"/>
                    <a:pt x="1" y="1151"/>
                  </a:cubicBezTo>
                  <a:cubicBezTo>
                    <a:pt x="1" y="1779"/>
                    <a:pt x="503" y="2281"/>
                    <a:pt x="1131" y="2281"/>
                  </a:cubicBezTo>
                  <a:cubicBezTo>
                    <a:pt x="1779" y="2281"/>
                    <a:pt x="2281" y="1779"/>
                    <a:pt x="2281" y="1151"/>
                  </a:cubicBezTo>
                  <a:cubicBezTo>
                    <a:pt x="2281" y="523"/>
                    <a:pt x="177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4"/>
            <p:cNvSpPr/>
            <p:nvPr/>
          </p:nvSpPr>
          <p:spPr>
            <a:xfrm>
              <a:off x="14885125" y="23957650"/>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4"/>
            <p:cNvSpPr/>
            <p:nvPr/>
          </p:nvSpPr>
          <p:spPr>
            <a:xfrm>
              <a:off x="14366725" y="23957650"/>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2" y="1779"/>
                    <a:pt x="2282" y="1151"/>
                  </a:cubicBezTo>
                  <a:cubicBezTo>
                    <a:pt x="2282"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4"/>
            <p:cNvSpPr/>
            <p:nvPr/>
          </p:nvSpPr>
          <p:spPr>
            <a:xfrm>
              <a:off x="13848875" y="23957650"/>
              <a:ext cx="57050" cy="57025"/>
            </a:xfrm>
            <a:custGeom>
              <a:rect b="b" l="l" r="r" t="t"/>
              <a:pathLst>
                <a:path extrusionOk="0" h="2281" w="2282">
                  <a:moveTo>
                    <a:pt x="1151" y="0"/>
                  </a:moveTo>
                  <a:cubicBezTo>
                    <a:pt x="503" y="0"/>
                    <a:pt x="1" y="523"/>
                    <a:pt x="1" y="1151"/>
                  </a:cubicBezTo>
                  <a:cubicBezTo>
                    <a:pt x="1" y="1779"/>
                    <a:pt x="50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4"/>
            <p:cNvSpPr/>
            <p:nvPr/>
          </p:nvSpPr>
          <p:spPr>
            <a:xfrm>
              <a:off x="13331025" y="23958175"/>
              <a:ext cx="57025" cy="56500"/>
            </a:xfrm>
            <a:custGeom>
              <a:rect b="b" l="l" r="r" t="t"/>
              <a:pathLst>
                <a:path extrusionOk="0" h="2260" w="2281">
                  <a:moveTo>
                    <a:pt x="1130" y="0"/>
                  </a:moveTo>
                  <a:cubicBezTo>
                    <a:pt x="502" y="0"/>
                    <a:pt x="0" y="502"/>
                    <a:pt x="0" y="1130"/>
                  </a:cubicBezTo>
                  <a:cubicBezTo>
                    <a:pt x="0" y="1758"/>
                    <a:pt x="502" y="2260"/>
                    <a:pt x="1130" y="2260"/>
                  </a:cubicBezTo>
                  <a:cubicBezTo>
                    <a:pt x="1758" y="2260"/>
                    <a:pt x="2281" y="1758"/>
                    <a:pt x="2281" y="1130"/>
                  </a:cubicBezTo>
                  <a:cubicBezTo>
                    <a:pt x="2281"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4"/>
            <p:cNvSpPr/>
            <p:nvPr/>
          </p:nvSpPr>
          <p:spPr>
            <a:xfrm>
              <a:off x="12812625" y="23957650"/>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2" y="1779"/>
                    <a:pt x="2282" y="1151"/>
                  </a:cubicBezTo>
                  <a:cubicBezTo>
                    <a:pt x="2282"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4"/>
            <p:cNvSpPr/>
            <p:nvPr/>
          </p:nvSpPr>
          <p:spPr>
            <a:xfrm>
              <a:off x="12294775" y="23957650"/>
              <a:ext cx="57050" cy="57025"/>
            </a:xfrm>
            <a:custGeom>
              <a:rect b="b" l="l" r="r" t="t"/>
              <a:pathLst>
                <a:path extrusionOk="0" h="2281" w="2282">
                  <a:moveTo>
                    <a:pt x="1130" y="0"/>
                  </a:moveTo>
                  <a:cubicBezTo>
                    <a:pt x="503" y="0"/>
                    <a:pt x="1" y="523"/>
                    <a:pt x="1" y="1151"/>
                  </a:cubicBezTo>
                  <a:cubicBezTo>
                    <a:pt x="1" y="1779"/>
                    <a:pt x="503" y="2281"/>
                    <a:pt x="1130" y="2281"/>
                  </a:cubicBezTo>
                  <a:cubicBezTo>
                    <a:pt x="1779" y="2281"/>
                    <a:pt x="2281" y="1779"/>
                    <a:pt x="2281" y="1151"/>
                  </a:cubicBezTo>
                  <a:cubicBezTo>
                    <a:pt x="2281" y="52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4"/>
            <p:cNvSpPr/>
            <p:nvPr/>
          </p:nvSpPr>
          <p:spPr>
            <a:xfrm>
              <a:off x="11776925" y="23957650"/>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4"/>
            <p:cNvSpPr/>
            <p:nvPr/>
          </p:nvSpPr>
          <p:spPr>
            <a:xfrm>
              <a:off x="11258525" y="23957650"/>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4"/>
            <p:cNvSpPr/>
            <p:nvPr/>
          </p:nvSpPr>
          <p:spPr>
            <a:xfrm>
              <a:off x="10740675" y="23958175"/>
              <a:ext cx="57050" cy="56500"/>
            </a:xfrm>
            <a:custGeom>
              <a:rect b="b" l="l" r="r" t="t"/>
              <a:pathLst>
                <a:path extrusionOk="0" h="2260" w="2282">
                  <a:moveTo>
                    <a:pt x="1151" y="0"/>
                  </a:moveTo>
                  <a:cubicBezTo>
                    <a:pt x="524" y="0"/>
                    <a:pt x="0" y="502"/>
                    <a:pt x="0" y="1130"/>
                  </a:cubicBezTo>
                  <a:cubicBezTo>
                    <a:pt x="0" y="1758"/>
                    <a:pt x="524" y="2260"/>
                    <a:pt x="1151" y="2260"/>
                  </a:cubicBezTo>
                  <a:cubicBezTo>
                    <a:pt x="1779" y="2260"/>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4"/>
            <p:cNvSpPr/>
            <p:nvPr/>
          </p:nvSpPr>
          <p:spPr>
            <a:xfrm>
              <a:off x="10222825" y="23957650"/>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4"/>
            <p:cNvSpPr/>
            <p:nvPr/>
          </p:nvSpPr>
          <p:spPr>
            <a:xfrm>
              <a:off x="9704425" y="23957650"/>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4"/>
            <p:cNvSpPr/>
            <p:nvPr/>
          </p:nvSpPr>
          <p:spPr>
            <a:xfrm>
              <a:off x="9186575" y="23957650"/>
              <a:ext cx="57050" cy="57025"/>
            </a:xfrm>
            <a:custGeom>
              <a:rect b="b" l="l" r="r" t="t"/>
              <a:pathLst>
                <a:path extrusionOk="0" h="2281" w="2282">
                  <a:moveTo>
                    <a:pt x="1130" y="0"/>
                  </a:moveTo>
                  <a:cubicBezTo>
                    <a:pt x="503" y="0"/>
                    <a:pt x="0" y="523"/>
                    <a:pt x="0" y="1151"/>
                  </a:cubicBezTo>
                  <a:cubicBezTo>
                    <a:pt x="0" y="1779"/>
                    <a:pt x="503" y="2281"/>
                    <a:pt x="1130" y="2281"/>
                  </a:cubicBezTo>
                  <a:cubicBezTo>
                    <a:pt x="1779" y="2281"/>
                    <a:pt x="2281" y="1779"/>
                    <a:pt x="2281" y="1151"/>
                  </a:cubicBezTo>
                  <a:cubicBezTo>
                    <a:pt x="2281" y="52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4"/>
            <p:cNvSpPr/>
            <p:nvPr/>
          </p:nvSpPr>
          <p:spPr>
            <a:xfrm>
              <a:off x="8668725" y="23958175"/>
              <a:ext cx="56500" cy="56500"/>
            </a:xfrm>
            <a:custGeom>
              <a:rect b="b" l="l" r="r" t="t"/>
              <a:pathLst>
                <a:path extrusionOk="0" h="2260" w="2260">
                  <a:moveTo>
                    <a:pt x="1130" y="0"/>
                  </a:moveTo>
                  <a:cubicBezTo>
                    <a:pt x="502" y="0"/>
                    <a:pt x="0" y="502"/>
                    <a:pt x="0" y="1130"/>
                  </a:cubicBezTo>
                  <a:cubicBezTo>
                    <a:pt x="0" y="1758"/>
                    <a:pt x="502" y="2260"/>
                    <a:pt x="1130" y="2260"/>
                  </a:cubicBezTo>
                  <a:cubicBezTo>
                    <a:pt x="1758" y="2260"/>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4"/>
            <p:cNvSpPr/>
            <p:nvPr/>
          </p:nvSpPr>
          <p:spPr>
            <a:xfrm>
              <a:off x="8150325" y="23957650"/>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4"/>
            <p:cNvSpPr/>
            <p:nvPr/>
          </p:nvSpPr>
          <p:spPr>
            <a:xfrm>
              <a:off x="7632475" y="23957650"/>
              <a:ext cx="57025" cy="57025"/>
            </a:xfrm>
            <a:custGeom>
              <a:rect b="b" l="l" r="r" t="t"/>
              <a:pathLst>
                <a:path extrusionOk="0" h="2281" w="2281">
                  <a:moveTo>
                    <a:pt x="1130" y="0"/>
                  </a:moveTo>
                  <a:cubicBezTo>
                    <a:pt x="502" y="0"/>
                    <a:pt x="0" y="523"/>
                    <a:pt x="0" y="1151"/>
                  </a:cubicBezTo>
                  <a:cubicBezTo>
                    <a:pt x="0" y="1779"/>
                    <a:pt x="502" y="2281"/>
                    <a:pt x="1130" y="2281"/>
                  </a:cubicBezTo>
                  <a:cubicBezTo>
                    <a:pt x="1779" y="2281"/>
                    <a:pt x="2281" y="1779"/>
                    <a:pt x="2281" y="1151"/>
                  </a:cubicBezTo>
                  <a:cubicBezTo>
                    <a:pt x="2281" y="52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4"/>
            <p:cNvSpPr/>
            <p:nvPr/>
          </p:nvSpPr>
          <p:spPr>
            <a:xfrm>
              <a:off x="7114600" y="23958175"/>
              <a:ext cx="57050" cy="56500"/>
            </a:xfrm>
            <a:custGeom>
              <a:rect b="b" l="l" r="r" t="t"/>
              <a:pathLst>
                <a:path extrusionOk="0" h="2260" w="2282">
                  <a:moveTo>
                    <a:pt x="1131" y="0"/>
                  </a:moveTo>
                  <a:cubicBezTo>
                    <a:pt x="503" y="0"/>
                    <a:pt x="1" y="502"/>
                    <a:pt x="1" y="1130"/>
                  </a:cubicBezTo>
                  <a:cubicBezTo>
                    <a:pt x="1" y="1758"/>
                    <a:pt x="503" y="2260"/>
                    <a:pt x="1131" y="2260"/>
                  </a:cubicBezTo>
                  <a:cubicBezTo>
                    <a:pt x="1759" y="2260"/>
                    <a:pt x="2282" y="1758"/>
                    <a:pt x="2282" y="1130"/>
                  </a:cubicBezTo>
                  <a:cubicBezTo>
                    <a:pt x="2282" y="502"/>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4"/>
            <p:cNvSpPr/>
            <p:nvPr/>
          </p:nvSpPr>
          <p:spPr>
            <a:xfrm>
              <a:off x="6596225" y="23957650"/>
              <a:ext cx="57050" cy="57025"/>
            </a:xfrm>
            <a:custGeom>
              <a:rect b="b" l="l" r="r" t="t"/>
              <a:pathLst>
                <a:path extrusionOk="0" h="2281" w="2282">
                  <a:moveTo>
                    <a:pt x="1151" y="0"/>
                  </a:moveTo>
                  <a:cubicBezTo>
                    <a:pt x="524" y="0"/>
                    <a:pt x="1" y="523"/>
                    <a:pt x="1" y="1151"/>
                  </a:cubicBezTo>
                  <a:cubicBezTo>
                    <a:pt x="1" y="1779"/>
                    <a:pt x="524"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4"/>
            <p:cNvSpPr/>
            <p:nvPr/>
          </p:nvSpPr>
          <p:spPr>
            <a:xfrm>
              <a:off x="6078375" y="23958175"/>
              <a:ext cx="57025" cy="56500"/>
            </a:xfrm>
            <a:custGeom>
              <a:rect b="b" l="l" r="r" t="t"/>
              <a:pathLst>
                <a:path extrusionOk="0" h="2260" w="2281">
                  <a:moveTo>
                    <a:pt x="1151" y="0"/>
                  </a:moveTo>
                  <a:cubicBezTo>
                    <a:pt x="523" y="0"/>
                    <a:pt x="0" y="502"/>
                    <a:pt x="0" y="1130"/>
                  </a:cubicBezTo>
                  <a:cubicBezTo>
                    <a:pt x="0" y="1758"/>
                    <a:pt x="523" y="2260"/>
                    <a:pt x="1151" y="2260"/>
                  </a:cubicBezTo>
                  <a:cubicBezTo>
                    <a:pt x="1779" y="2260"/>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4"/>
            <p:cNvSpPr/>
            <p:nvPr/>
          </p:nvSpPr>
          <p:spPr>
            <a:xfrm>
              <a:off x="5560500" y="23958175"/>
              <a:ext cx="57050" cy="56500"/>
            </a:xfrm>
            <a:custGeom>
              <a:rect b="b" l="l" r="r" t="t"/>
              <a:pathLst>
                <a:path extrusionOk="0" h="2260" w="2282">
                  <a:moveTo>
                    <a:pt x="1131" y="0"/>
                  </a:moveTo>
                  <a:cubicBezTo>
                    <a:pt x="503" y="0"/>
                    <a:pt x="1" y="502"/>
                    <a:pt x="1" y="1130"/>
                  </a:cubicBezTo>
                  <a:cubicBezTo>
                    <a:pt x="1" y="1758"/>
                    <a:pt x="503" y="2260"/>
                    <a:pt x="1131" y="2260"/>
                  </a:cubicBezTo>
                  <a:cubicBezTo>
                    <a:pt x="1758" y="2260"/>
                    <a:pt x="2282" y="1758"/>
                    <a:pt x="2282" y="1130"/>
                  </a:cubicBezTo>
                  <a:cubicBezTo>
                    <a:pt x="2282" y="502"/>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4"/>
            <p:cNvSpPr/>
            <p:nvPr/>
          </p:nvSpPr>
          <p:spPr>
            <a:xfrm>
              <a:off x="5560500" y="23446075"/>
              <a:ext cx="57050" cy="57025"/>
            </a:xfrm>
            <a:custGeom>
              <a:rect b="b" l="l" r="r" t="t"/>
              <a:pathLst>
                <a:path extrusionOk="0" h="2281" w="2282">
                  <a:moveTo>
                    <a:pt x="1131" y="0"/>
                  </a:moveTo>
                  <a:cubicBezTo>
                    <a:pt x="503" y="0"/>
                    <a:pt x="1" y="523"/>
                    <a:pt x="1" y="1151"/>
                  </a:cubicBezTo>
                  <a:cubicBezTo>
                    <a:pt x="1" y="1779"/>
                    <a:pt x="503" y="2281"/>
                    <a:pt x="1131" y="2281"/>
                  </a:cubicBezTo>
                  <a:cubicBezTo>
                    <a:pt x="1758" y="2281"/>
                    <a:pt x="2282" y="1779"/>
                    <a:pt x="2282" y="1151"/>
                  </a:cubicBezTo>
                  <a:cubicBezTo>
                    <a:pt x="2282" y="523"/>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4"/>
            <p:cNvSpPr/>
            <p:nvPr/>
          </p:nvSpPr>
          <p:spPr>
            <a:xfrm>
              <a:off x="6078375" y="23446075"/>
              <a:ext cx="57025" cy="57025"/>
            </a:xfrm>
            <a:custGeom>
              <a:rect b="b" l="l" r="r" t="t"/>
              <a:pathLst>
                <a:path extrusionOk="0" h="2281" w="2281">
                  <a:moveTo>
                    <a:pt x="1151" y="0"/>
                  </a:moveTo>
                  <a:cubicBezTo>
                    <a:pt x="523" y="0"/>
                    <a:pt x="0" y="523"/>
                    <a:pt x="0" y="1151"/>
                  </a:cubicBezTo>
                  <a:cubicBezTo>
                    <a:pt x="0" y="1779"/>
                    <a:pt x="52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4"/>
            <p:cNvSpPr/>
            <p:nvPr/>
          </p:nvSpPr>
          <p:spPr>
            <a:xfrm>
              <a:off x="6596750" y="23446075"/>
              <a:ext cx="56525" cy="57025"/>
            </a:xfrm>
            <a:custGeom>
              <a:rect b="b" l="l" r="r" t="t"/>
              <a:pathLst>
                <a:path extrusionOk="0" h="2281" w="2261">
                  <a:moveTo>
                    <a:pt x="1130" y="0"/>
                  </a:moveTo>
                  <a:cubicBezTo>
                    <a:pt x="503" y="0"/>
                    <a:pt x="1" y="523"/>
                    <a:pt x="1" y="1151"/>
                  </a:cubicBezTo>
                  <a:cubicBezTo>
                    <a:pt x="1" y="1779"/>
                    <a:pt x="503"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4"/>
            <p:cNvSpPr/>
            <p:nvPr/>
          </p:nvSpPr>
          <p:spPr>
            <a:xfrm>
              <a:off x="7114600" y="23446075"/>
              <a:ext cx="57050" cy="57025"/>
            </a:xfrm>
            <a:custGeom>
              <a:rect b="b" l="l" r="r" t="t"/>
              <a:pathLst>
                <a:path extrusionOk="0" h="2281" w="2282">
                  <a:moveTo>
                    <a:pt x="1131" y="0"/>
                  </a:moveTo>
                  <a:cubicBezTo>
                    <a:pt x="503" y="0"/>
                    <a:pt x="1" y="523"/>
                    <a:pt x="1" y="1151"/>
                  </a:cubicBezTo>
                  <a:cubicBezTo>
                    <a:pt x="1" y="1779"/>
                    <a:pt x="503" y="2281"/>
                    <a:pt x="1131" y="2281"/>
                  </a:cubicBezTo>
                  <a:cubicBezTo>
                    <a:pt x="1759" y="2281"/>
                    <a:pt x="2282" y="1779"/>
                    <a:pt x="2282" y="1151"/>
                  </a:cubicBezTo>
                  <a:cubicBezTo>
                    <a:pt x="2282" y="523"/>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4"/>
            <p:cNvSpPr/>
            <p:nvPr/>
          </p:nvSpPr>
          <p:spPr>
            <a:xfrm>
              <a:off x="7632475" y="23446075"/>
              <a:ext cx="57025" cy="57025"/>
            </a:xfrm>
            <a:custGeom>
              <a:rect b="b" l="l" r="r" t="t"/>
              <a:pathLst>
                <a:path extrusionOk="0" h="2281" w="2281">
                  <a:moveTo>
                    <a:pt x="1151" y="0"/>
                  </a:moveTo>
                  <a:cubicBezTo>
                    <a:pt x="523" y="0"/>
                    <a:pt x="0" y="523"/>
                    <a:pt x="0" y="1151"/>
                  </a:cubicBezTo>
                  <a:cubicBezTo>
                    <a:pt x="0" y="1779"/>
                    <a:pt x="523" y="2281"/>
                    <a:pt x="1151" y="2281"/>
                  </a:cubicBezTo>
                  <a:cubicBezTo>
                    <a:pt x="1779" y="2281"/>
                    <a:pt x="2281" y="1779"/>
                    <a:pt x="2281" y="1151"/>
                  </a:cubicBezTo>
                  <a:cubicBezTo>
                    <a:pt x="2281" y="523"/>
                    <a:pt x="1758"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4"/>
            <p:cNvSpPr/>
            <p:nvPr/>
          </p:nvSpPr>
          <p:spPr>
            <a:xfrm>
              <a:off x="8150325" y="234460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4"/>
            <p:cNvSpPr/>
            <p:nvPr/>
          </p:nvSpPr>
          <p:spPr>
            <a:xfrm>
              <a:off x="8668725" y="23446075"/>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4"/>
            <p:cNvSpPr/>
            <p:nvPr/>
          </p:nvSpPr>
          <p:spPr>
            <a:xfrm>
              <a:off x="9186575" y="23446075"/>
              <a:ext cx="57050" cy="57025"/>
            </a:xfrm>
            <a:custGeom>
              <a:rect b="b" l="l" r="r" t="t"/>
              <a:pathLst>
                <a:path extrusionOk="0" h="2281" w="2282">
                  <a:moveTo>
                    <a:pt x="1151" y="0"/>
                  </a:moveTo>
                  <a:cubicBezTo>
                    <a:pt x="523" y="0"/>
                    <a:pt x="0" y="523"/>
                    <a:pt x="0" y="1151"/>
                  </a:cubicBezTo>
                  <a:cubicBezTo>
                    <a:pt x="0" y="1779"/>
                    <a:pt x="503" y="2281"/>
                    <a:pt x="1151" y="2281"/>
                  </a:cubicBezTo>
                  <a:cubicBezTo>
                    <a:pt x="1779" y="2281"/>
                    <a:pt x="2281" y="1779"/>
                    <a:pt x="2281" y="1151"/>
                  </a:cubicBezTo>
                  <a:cubicBezTo>
                    <a:pt x="2281" y="523"/>
                    <a:pt x="1758"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4"/>
            <p:cNvSpPr/>
            <p:nvPr/>
          </p:nvSpPr>
          <p:spPr>
            <a:xfrm>
              <a:off x="9704425" y="234460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4"/>
            <p:cNvSpPr/>
            <p:nvPr/>
          </p:nvSpPr>
          <p:spPr>
            <a:xfrm>
              <a:off x="10222825" y="23446075"/>
              <a:ext cx="57025" cy="57025"/>
            </a:xfrm>
            <a:custGeom>
              <a:rect b="b" l="l" r="r" t="t"/>
              <a:pathLst>
                <a:path extrusionOk="0" h="2281" w="2281">
                  <a:moveTo>
                    <a:pt x="1130" y="0"/>
                  </a:moveTo>
                  <a:cubicBezTo>
                    <a:pt x="502" y="0"/>
                    <a:pt x="0" y="523"/>
                    <a:pt x="0" y="1151"/>
                  </a:cubicBezTo>
                  <a:cubicBezTo>
                    <a:pt x="0" y="1779"/>
                    <a:pt x="502" y="2281"/>
                    <a:pt x="1130" y="2281"/>
                  </a:cubicBezTo>
                  <a:cubicBezTo>
                    <a:pt x="1758" y="2281"/>
                    <a:pt x="2281" y="1779"/>
                    <a:pt x="2281" y="1151"/>
                  </a:cubicBezTo>
                  <a:cubicBezTo>
                    <a:pt x="2281"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4"/>
            <p:cNvSpPr/>
            <p:nvPr/>
          </p:nvSpPr>
          <p:spPr>
            <a:xfrm>
              <a:off x="10740675" y="23446075"/>
              <a:ext cx="57050" cy="57025"/>
            </a:xfrm>
            <a:custGeom>
              <a:rect b="b" l="l" r="r" t="t"/>
              <a:pathLst>
                <a:path extrusionOk="0" h="2281" w="2282">
                  <a:moveTo>
                    <a:pt x="1151" y="0"/>
                  </a:moveTo>
                  <a:cubicBezTo>
                    <a:pt x="524" y="0"/>
                    <a:pt x="0" y="523"/>
                    <a:pt x="0" y="1151"/>
                  </a:cubicBezTo>
                  <a:cubicBezTo>
                    <a:pt x="0" y="1779"/>
                    <a:pt x="524"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4"/>
            <p:cNvSpPr/>
            <p:nvPr/>
          </p:nvSpPr>
          <p:spPr>
            <a:xfrm>
              <a:off x="11258525" y="234460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4"/>
            <p:cNvSpPr/>
            <p:nvPr/>
          </p:nvSpPr>
          <p:spPr>
            <a:xfrm>
              <a:off x="11776925" y="23446075"/>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4"/>
            <p:cNvSpPr/>
            <p:nvPr/>
          </p:nvSpPr>
          <p:spPr>
            <a:xfrm>
              <a:off x="12294775" y="23446075"/>
              <a:ext cx="57050" cy="57025"/>
            </a:xfrm>
            <a:custGeom>
              <a:rect b="b" l="l" r="r" t="t"/>
              <a:pathLst>
                <a:path extrusionOk="0" h="2281" w="2282">
                  <a:moveTo>
                    <a:pt x="1151" y="0"/>
                  </a:moveTo>
                  <a:cubicBezTo>
                    <a:pt x="524" y="0"/>
                    <a:pt x="1" y="523"/>
                    <a:pt x="1" y="1151"/>
                  </a:cubicBezTo>
                  <a:cubicBezTo>
                    <a:pt x="1" y="1779"/>
                    <a:pt x="50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4"/>
            <p:cNvSpPr/>
            <p:nvPr/>
          </p:nvSpPr>
          <p:spPr>
            <a:xfrm>
              <a:off x="12812625" y="234460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2" y="1779"/>
                    <a:pt x="2282" y="1151"/>
                  </a:cubicBezTo>
                  <a:cubicBezTo>
                    <a:pt x="2282"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4"/>
            <p:cNvSpPr/>
            <p:nvPr/>
          </p:nvSpPr>
          <p:spPr>
            <a:xfrm>
              <a:off x="13331025" y="23446075"/>
              <a:ext cx="57025" cy="57025"/>
            </a:xfrm>
            <a:custGeom>
              <a:rect b="b" l="l" r="r" t="t"/>
              <a:pathLst>
                <a:path extrusionOk="0" h="2281" w="2281">
                  <a:moveTo>
                    <a:pt x="1130" y="0"/>
                  </a:moveTo>
                  <a:cubicBezTo>
                    <a:pt x="502" y="0"/>
                    <a:pt x="0" y="523"/>
                    <a:pt x="0" y="1151"/>
                  </a:cubicBezTo>
                  <a:cubicBezTo>
                    <a:pt x="0" y="1779"/>
                    <a:pt x="502" y="2281"/>
                    <a:pt x="1130" y="2281"/>
                  </a:cubicBezTo>
                  <a:cubicBezTo>
                    <a:pt x="1758" y="2281"/>
                    <a:pt x="2281" y="1779"/>
                    <a:pt x="2281" y="1151"/>
                  </a:cubicBezTo>
                  <a:cubicBezTo>
                    <a:pt x="2281"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4"/>
            <p:cNvSpPr/>
            <p:nvPr/>
          </p:nvSpPr>
          <p:spPr>
            <a:xfrm>
              <a:off x="13848875" y="23446075"/>
              <a:ext cx="57050" cy="57025"/>
            </a:xfrm>
            <a:custGeom>
              <a:rect b="b" l="l" r="r" t="t"/>
              <a:pathLst>
                <a:path extrusionOk="0" h="2281" w="2282">
                  <a:moveTo>
                    <a:pt x="1151" y="0"/>
                  </a:moveTo>
                  <a:cubicBezTo>
                    <a:pt x="524" y="0"/>
                    <a:pt x="1" y="523"/>
                    <a:pt x="1" y="1151"/>
                  </a:cubicBezTo>
                  <a:cubicBezTo>
                    <a:pt x="1" y="1779"/>
                    <a:pt x="524"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4"/>
            <p:cNvSpPr/>
            <p:nvPr/>
          </p:nvSpPr>
          <p:spPr>
            <a:xfrm>
              <a:off x="14366725" y="234460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2" y="1779"/>
                    <a:pt x="2282" y="1151"/>
                  </a:cubicBezTo>
                  <a:cubicBezTo>
                    <a:pt x="2282"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4"/>
            <p:cNvSpPr/>
            <p:nvPr/>
          </p:nvSpPr>
          <p:spPr>
            <a:xfrm>
              <a:off x="14885125" y="23446075"/>
              <a:ext cx="57025" cy="57025"/>
            </a:xfrm>
            <a:custGeom>
              <a:rect b="b" l="l" r="r" t="t"/>
              <a:pathLst>
                <a:path extrusionOk="0" h="2281" w="2281">
                  <a:moveTo>
                    <a:pt x="1130" y="0"/>
                  </a:moveTo>
                  <a:cubicBezTo>
                    <a:pt x="502" y="0"/>
                    <a:pt x="0" y="523"/>
                    <a:pt x="0" y="1151"/>
                  </a:cubicBezTo>
                  <a:cubicBezTo>
                    <a:pt x="0" y="1779"/>
                    <a:pt x="502" y="2281"/>
                    <a:pt x="1130" y="2281"/>
                  </a:cubicBezTo>
                  <a:cubicBezTo>
                    <a:pt x="1758" y="2281"/>
                    <a:pt x="2281" y="1779"/>
                    <a:pt x="2281" y="1151"/>
                  </a:cubicBezTo>
                  <a:cubicBezTo>
                    <a:pt x="2281"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4"/>
            <p:cNvSpPr/>
            <p:nvPr/>
          </p:nvSpPr>
          <p:spPr>
            <a:xfrm>
              <a:off x="15402975" y="23446075"/>
              <a:ext cx="57050" cy="57025"/>
            </a:xfrm>
            <a:custGeom>
              <a:rect b="b" l="l" r="r" t="t"/>
              <a:pathLst>
                <a:path extrusionOk="0" h="2281" w="2282">
                  <a:moveTo>
                    <a:pt x="1151" y="0"/>
                  </a:moveTo>
                  <a:cubicBezTo>
                    <a:pt x="524" y="0"/>
                    <a:pt x="1" y="523"/>
                    <a:pt x="1" y="1151"/>
                  </a:cubicBezTo>
                  <a:cubicBezTo>
                    <a:pt x="1" y="1779"/>
                    <a:pt x="524"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4"/>
            <p:cNvSpPr/>
            <p:nvPr/>
          </p:nvSpPr>
          <p:spPr>
            <a:xfrm>
              <a:off x="15920850" y="23446075"/>
              <a:ext cx="57025" cy="57025"/>
            </a:xfrm>
            <a:custGeom>
              <a:rect b="b" l="l" r="r" t="t"/>
              <a:pathLst>
                <a:path extrusionOk="0" h="2281" w="2281">
                  <a:moveTo>
                    <a:pt x="1151" y="0"/>
                  </a:moveTo>
                  <a:cubicBezTo>
                    <a:pt x="523" y="0"/>
                    <a:pt x="0" y="523"/>
                    <a:pt x="0" y="1151"/>
                  </a:cubicBezTo>
                  <a:cubicBezTo>
                    <a:pt x="0" y="1779"/>
                    <a:pt x="52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4"/>
            <p:cNvSpPr/>
            <p:nvPr/>
          </p:nvSpPr>
          <p:spPr>
            <a:xfrm>
              <a:off x="16439225" y="23446075"/>
              <a:ext cx="56525" cy="57025"/>
            </a:xfrm>
            <a:custGeom>
              <a:rect b="b" l="l" r="r" t="t"/>
              <a:pathLst>
                <a:path extrusionOk="0" h="2281" w="2261">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4"/>
            <p:cNvSpPr/>
            <p:nvPr/>
          </p:nvSpPr>
          <p:spPr>
            <a:xfrm>
              <a:off x="16957075" y="23446075"/>
              <a:ext cx="57050" cy="57025"/>
            </a:xfrm>
            <a:custGeom>
              <a:rect b="b" l="l" r="r" t="t"/>
              <a:pathLst>
                <a:path extrusionOk="0" h="2281" w="2282">
                  <a:moveTo>
                    <a:pt x="1131" y="0"/>
                  </a:moveTo>
                  <a:cubicBezTo>
                    <a:pt x="503" y="0"/>
                    <a:pt x="1" y="523"/>
                    <a:pt x="1" y="1151"/>
                  </a:cubicBezTo>
                  <a:cubicBezTo>
                    <a:pt x="1" y="1779"/>
                    <a:pt x="503" y="2281"/>
                    <a:pt x="1131" y="2281"/>
                  </a:cubicBezTo>
                  <a:cubicBezTo>
                    <a:pt x="1779" y="2281"/>
                    <a:pt x="2281" y="1779"/>
                    <a:pt x="2281" y="1151"/>
                  </a:cubicBezTo>
                  <a:cubicBezTo>
                    <a:pt x="2281" y="523"/>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4"/>
            <p:cNvSpPr/>
            <p:nvPr/>
          </p:nvSpPr>
          <p:spPr>
            <a:xfrm>
              <a:off x="16439225" y="23446075"/>
              <a:ext cx="56525" cy="57025"/>
            </a:xfrm>
            <a:custGeom>
              <a:rect b="b" l="l" r="r" t="t"/>
              <a:pathLst>
                <a:path extrusionOk="0" h="2281" w="2261">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4"/>
            <p:cNvSpPr/>
            <p:nvPr/>
          </p:nvSpPr>
          <p:spPr>
            <a:xfrm>
              <a:off x="15920850" y="23446075"/>
              <a:ext cx="57025" cy="57025"/>
            </a:xfrm>
            <a:custGeom>
              <a:rect b="b" l="l" r="r" t="t"/>
              <a:pathLst>
                <a:path extrusionOk="0" h="2281" w="2281">
                  <a:moveTo>
                    <a:pt x="1151" y="0"/>
                  </a:moveTo>
                  <a:cubicBezTo>
                    <a:pt x="523" y="0"/>
                    <a:pt x="0" y="523"/>
                    <a:pt x="0" y="1151"/>
                  </a:cubicBezTo>
                  <a:cubicBezTo>
                    <a:pt x="0" y="1779"/>
                    <a:pt x="52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4"/>
            <p:cNvSpPr/>
            <p:nvPr/>
          </p:nvSpPr>
          <p:spPr>
            <a:xfrm>
              <a:off x="15402975" y="23446075"/>
              <a:ext cx="57050" cy="57025"/>
            </a:xfrm>
            <a:custGeom>
              <a:rect b="b" l="l" r="r" t="t"/>
              <a:pathLst>
                <a:path extrusionOk="0" h="2281" w="2282">
                  <a:moveTo>
                    <a:pt x="1131" y="0"/>
                  </a:moveTo>
                  <a:cubicBezTo>
                    <a:pt x="503" y="0"/>
                    <a:pt x="1" y="523"/>
                    <a:pt x="1" y="1151"/>
                  </a:cubicBezTo>
                  <a:cubicBezTo>
                    <a:pt x="1" y="1779"/>
                    <a:pt x="503" y="2281"/>
                    <a:pt x="1131" y="2281"/>
                  </a:cubicBezTo>
                  <a:cubicBezTo>
                    <a:pt x="1779" y="2281"/>
                    <a:pt x="2281" y="1779"/>
                    <a:pt x="2281" y="1151"/>
                  </a:cubicBezTo>
                  <a:cubicBezTo>
                    <a:pt x="2281" y="523"/>
                    <a:pt x="177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4"/>
            <p:cNvSpPr/>
            <p:nvPr/>
          </p:nvSpPr>
          <p:spPr>
            <a:xfrm>
              <a:off x="14885125" y="23446075"/>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4"/>
            <p:cNvSpPr/>
            <p:nvPr/>
          </p:nvSpPr>
          <p:spPr>
            <a:xfrm>
              <a:off x="14366725" y="234460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2" y="1779"/>
                    <a:pt x="2282" y="1151"/>
                  </a:cubicBezTo>
                  <a:cubicBezTo>
                    <a:pt x="2282"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4"/>
            <p:cNvSpPr/>
            <p:nvPr/>
          </p:nvSpPr>
          <p:spPr>
            <a:xfrm>
              <a:off x="13848875" y="23446075"/>
              <a:ext cx="57050" cy="57025"/>
            </a:xfrm>
            <a:custGeom>
              <a:rect b="b" l="l" r="r" t="t"/>
              <a:pathLst>
                <a:path extrusionOk="0" h="2281" w="2282">
                  <a:moveTo>
                    <a:pt x="1151" y="0"/>
                  </a:moveTo>
                  <a:cubicBezTo>
                    <a:pt x="503" y="0"/>
                    <a:pt x="1" y="523"/>
                    <a:pt x="1" y="1151"/>
                  </a:cubicBezTo>
                  <a:cubicBezTo>
                    <a:pt x="1" y="1779"/>
                    <a:pt x="50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4"/>
            <p:cNvSpPr/>
            <p:nvPr/>
          </p:nvSpPr>
          <p:spPr>
            <a:xfrm>
              <a:off x="13331025" y="23446075"/>
              <a:ext cx="57025" cy="57025"/>
            </a:xfrm>
            <a:custGeom>
              <a:rect b="b" l="l" r="r" t="t"/>
              <a:pathLst>
                <a:path extrusionOk="0" h="2281" w="2281">
                  <a:moveTo>
                    <a:pt x="1130" y="0"/>
                  </a:moveTo>
                  <a:cubicBezTo>
                    <a:pt x="502" y="0"/>
                    <a:pt x="0" y="523"/>
                    <a:pt x="0" y="1151"/>
                  </a:cubicBezTo>
                  <a:cubicBezTo>
                    <a:pt x="0" y="1779"/>
                    <a:pt x="502" y="2281"/>
                    <a:pt x="1130" y="2281"/>
                  </a:cubicBezTo>
                  <a:cubicBezTo>
                    <a:pt x="1758" y="2281"/>
                    <a:pt x="2281" y="1779"/>
                    <a:pt x="2281" y="1151"/>
                  </a:cubicBezTo>
                  <a:cubicBezTo>
                    <a:pt x="2281"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4"/>
            <p:cNvSpPr/>
            <p:nvPr/>
          </p:nvSpPr>
          <p:spPr>
            <a:xfrm>
              <a:off x="12812625" y="234460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2" y="1779"/>
                    <a:pt x="2282" y="1151"/>
                  </a:cubicBezTo>
                  <a:cubicBezTo>
                    <a:pt x="2282"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4"/>
            <p:cNvSpPr/>
            <p:nvPr/>
          </p:nvSpPr>
          <p:spPr>
            <a:xfrm>
              <a:off x="12294775" y="23446075"/>
              <a:ext cx="57050" cy="57025"/>
            </a:xfrm>
            <a:custGeom>
              <a:rect b="b" l="l" r="r" t="t"/>
              <a:pathLst>
                <a:path extrusionOk="0" h="2281" w="2282">
                  <a:moveTo>
                    <a:pt x="1130" y="0"/>
                  </a:moveTo>
                  <a:cubicBezTo>
                    <a:pt x="503" y="0"/>
                    <a:pt x="1" y="523"/>
                    <a:pt x="1" y="1151"/>
                  </a:cubicBezTo>
                  <a:cubicBezTo>
                    <a:pt x="1" y="1779"/>
                    <a:pt x="503" y="2281"/>
                    <a:pt x="1130" y="2281"/>
                  </a:cubicBezTo>
                  <a:cubicBezTo>
                    <a:pt x="1779" y="2281"/>
                    <a:pt x="2281" y="1779"/>
                    <a:pt x="2281" y="1151"/>
                  </a:cubicBezTo>
                  <a:cubicBezTo>
                    <a:pt x="2281" y="52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4"/>
            <p:cNvSpPr/>
            <p:nvPr/>
          </p:nvSpPr>
          <p:spPr>
            <a:xfrm>
              <a:off x="11776925" y="23446075"/>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4"/>
            <p:cNvSpPr/>
            <p:nvPr/>
          </p:nvSpPr>
          <p:spPr>
            <a:xfrm>
              <a:off x="11258525" y="234460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4"/>
            <p:cNvSpPr/>
            <p:nvPr/>
          </p:nvSpPr>
          <p:spPr>
            <a:xfrm>
              <a:off x="10740675" y="23446075"/>
              <a:ext cx="57050" cy="57025"/>
            </a:xfrm>
            <a:custGeom>
              <a:rect b="b" l="l" r="r" t="t"/>
              <a:pathLst>
                <a:path extrusionOk="0" h="2281" w="2282">
                  <a:moveTo>
                    <a:pt x="1151" y="0"/>
                  </a:moveTo>
                  <a:cubicBezTo>
                    <a:pt x="503" y="0"/>
                    <a:pt x="0" y="523"/>
                    <a:pt x="0" y="1151"/>
                  </a:cubicBezTo>
                  <a:cubicBezTo>
                    <a:pt x="0" y="1779"/>
                    <a:pt x="503"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4"/>
            <p:cNvSpPr/>
            <p:nvPr/>
          </p:nvSpPr>
          <p:spPr>
            <a:xfrm>
              <a:off x="10222825" y="23446075"/>
              <a:ext cx="56500" cy="57025"/>
            </a:xfrm>
            <a:custGeom>
              <a:rect b="b" l="l" r="r" t="t"/>
              <a:pathLst>
                <a:path extrusionOk="0" h="2281" w="2260">
                  <a:moveTo>
                    <a:pt x="1130" y="0"/>
                  </a:moveTo>
                  <a:cubicBezTo>
                    <a:pt x="502" y="0"/>
                    <a:pt x="0" y="523"/>
                    <a:pt x="0" y="1151"/>
                  </a:cubicBezTo>
                  <a:cubicBezTo>
                    <a:pt x="0" y="1779"/>
                    <a:pt x="502" y="2281"/>
                    <a:pt x="1130" y="2281"/>
                  </a:cubicBezTo>
                  <a:cubicBezTo>
                    <a:pt x="1758" y="2281"/>
                    <a:pt x="2260"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4"/>
            <p:cNvSpPr/>
            <p:nvPr/>
          </p:nvSpPr>
          <p:spPr>
            <a:xfrm>
              <a:off x="9704425" y="234460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4"/>
            <p:cNvSpPr/>
            <p:nvPr/>
          </p:nvSpPr>
          <p:spPr>
            <a:xfrm>
              <a:off x="9186575" y="23446075"/>
              <a:ext cx="57050" cy="57025"/>
            </a:xfrm>
            <a:custGeom>
              <a:rect b="b" l="l" r="r" t="t"/>
              <a:pathLst>
                <a:path extrusionOk="0" h="2281" w="2282">
                  <a:moveTo>
                    <a:pt x="1130" y="0"/>
                  </a:moveTo>
                  <a:cubicBezTo>
                    <a:pt x="503" y="0"/>
                    <a:pt x="0" y="523"/>
                    <a:pt x="0" y="1151"/>
                  </a:cubicBezTo>
                  <a:cubicBezTo>
                    <a:pt x="0" y="1779"/>
                    <a:pt x="503" y="2281"/>
                    <a:pt x="1130" y="2281"/>
                  </a:cubicBezTo>
                  <a:cubicBezTo>
                    <a:pt x="1779" y="2281"/>
                    <a:pt x="2281" y="1779"/>
                    <a:pt x="2281" y="1151"/>
                  </a:cubicBezTo>
                  <a:cubicBezTo>
                    <a:pt x="2281" y="52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4"/>
            <p:cNvSpPr/>
            <p:nvPr/>
          </p:nvSpPr>
          <p:spPr>
            <a:xfrm>
              <a:off x="8668725" y="23446075"/>
              <a:ext cx="57025" cy="57025"/>
            </a:xfrm>
            <a:custGeom>
              <a:rect b="b" l="l" r="r" t="t"/>
              <a:pathLst>
                <a:path extrusionOk="0" h="2281" w="2281">
                  <a:moveTo>
                    <a:pt x="1130" y="0"/>
                  </a:moveTo>
                  <a:cubicBezTo>
                    <a:pt x="502" y="0"/>
                    <a:pt x="0" y="523"/>
                    <a:pt x="0" y="1151"/>
                  </a:cubicBezTo>
                  <a:cubicBezTo>
                    <a:pt x="0" y="1779"/>
                    <a:pt x="502" y="2281"/>
                    <a:pt x="1130" y="2281"/>
                  </a:cubicBezTo>
                  <a:cubicBezTo>
                    <a:pt x="1758" y="2281"/>
                    <a:pt x="2281" y="1779"/>
                    <a:pt x="2260" y="1151"/>
                  </a:cubicBezTo>
                  <a:cubicBezTo>
                    <a:pt x="2260" y="52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4"/>
            <p:cNvSpPr/>
            <p:nvPr/>
          </p:nvSpPr>
          <p:spPr>
            <a:xfrm>
              <a:off x="8150325" y="23446075"/>
              <a:ext cx="57050" cy="57025"/>
            </a:xfrm>
            <a:custGeom>
              <a:rect b="b" l="l" r="r" t="t"/>
              <a:pathLst>
                <a:path extrusionOk="0" h="2281" w="2282">
                  <a:moveTo>
                    <a:pt x="1152" y="0"/>
                  </a:moveTo>
                  <a:cubicBezTo>
                    <a:pt x="524" y="0"/>
                    <a:pt x="1" y="523"/>
                    <a:pt x="1" y="1151"/>
                  </a:cubicBezTo>
                  <a:cubicBezTo>
                    <a:pt x="1" y="1779"/>
                    <a:pt x="524" y="2281"/>
                    <a:pt x="1152" y="2281"/>
                  </a:cubicBezTo>
                  <a:cubicBezTo>
                    <a:pt x="1779" y="2281"/>
                    <a:pt x="2281" y="1779"/>
                    <a:pt x="2281" y="1151"/>
                  </a:cubicBezTo>
                  <a:cubicBezTo>
                    <a:pt x="2281" y="52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4"/>
            <p:cNvSpPr/>
            <p:nvPr/>
          </p:nvSpPr>
          <p:spPr>
            <a:xfrm>
              <a:off x="7632475" y="23446075"/>
              <a:ext cx="57025" cy="57025"/>
            </a:xfrm>
            <a:custGeom>
              <a:rect b="b" l="l" r="r" t="t"/>
              <a:pathLst>
                <a:path extrusionOk="0" h="2281" w="2281">
                  <a:moveTo>
                    <a:pt x="1130" y="0"/>
                  </a:moveTo>
                  <a:cubicBezTo>
                    <a:pt x="502" y="0"/>
                    <a:pt x="0" y="523"/>
                    <a:pt x="0" y="1151"/>
                  </a:cubicBezTo>
                  <a:cubicBezTo>
                    <a:pt x="0" y="1779"/>
                    <a:pt x="502" y="2281"/>
                    <a:pt x="1130" y="2281"/>
                  </a:cubicBezTo>
                  <a:cubicBezTo>
                    <a:pt x="1779" y="2281"/>
                    <a:pt x="2281" y="1779"/>
                    <a:pt x="2281" y="1151"/>
                  </a:cubicBezTo>
                  <a:cubicBezTo>
                    <a:pt x="2281" y="52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4"/>
            <p:cNvSpPr/>
            <p:nvPr/>
          </p:nvSpPr>
          <p:spPr>
            <a:xfrm>
              <a:off x="7114600" y="23446075"/>
              <a:ext cx="57050" cy="57025"/>
            </a:xfrm>
            <a:custGeom>
              <a:rect b="b" l="l" r="r" t="t"/>
              <a:pathLst>
                <a:path extrusionOk="0" h="2281" w="2282">
                  <a:moveTo>
                    <a:pt x="1131" y="0"/>
                  </a:moveTo>
                  <a:cubicBezTo>
                    <a:pt x="503" y="0"/>
                    <a:pt x="1" y="523"/>
                    <a:pt x="1" y="1151"/>
                  </a:cubicBezTo>
                  <a:cubicBezTo>
                    <a:pt x="1" y="1779"/>
                    <a:pt x="503" y="2281"/>
                    <a:pt x="1131" y="2281"/>
                  </a:cubicBezTo>
                  <a:cubicBezTo>
                    <a:pt x="1759" y="2281"/>
                    <a:pt x="2282" y="1779"/>
                    <a:pt x="2282" y="1151"/>
                  </a:cubicBezTo>
                  <a:cubicBezTo>
                    <a:pt x="2282" y="523"/>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4"/>
            <p:cNvSpPr/>
            <p:nvPr/>
          </p:nvSpPr>
          <p:spPr>
            <a:xfrm>
              <a:off x="6596225" y="23446075"/>
              <a:ext cx="57050" cy="57025"/>
            </a:xfrm>
            <a:custGeom>
              <a:rect b="b" l="l" r="r" t="t"/>
              <a:pathLst>
                <a:path extrusionOk="0" h="2281" w="2282">
                  <a:moveTo>
                    <a:pt x="1151" y="0"/>
                  </a:moveTo>
                  <a:cubicBezTo>
                    <a:pt x="524" y="0"/>
                    <a:pt x="1" y="523"/>
                    <a:pt x="1" y="1151"/>
                  </a:cubicBezTo>
                  <a:cubicBezTo>
                    <a:pt x="1" y="1779"/>
                    <a:pt x="524"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4"/>
            <p:cNvSpPr/>
            <p:nvPr/>
          </p:nvSpPr>
          <p:spPr>
            <a:xfrm>
              <a:off x="6078375" y="23446075"/>
              <a:ext cx="57025" cy="57025"/>
            </a:xfrm>
            <a:custGeom>
              <a:rect b="b" l="l" r="r" t="t"/>
              <a:pathLst>
                <a:path extrusionOk="0" h="2281" w="2281">
                  <a:moveTo>
                    <a:pt x="1151" y="0"/>
                  </a:moveTo>
                  <a:cubicBezTo>
                    <a:pt x="502" y="0"/>
                    <a:pt x="0" y="523"/>
                    <a:pt x="0" y="1151"/>
                  </a:cubicBezTo>
                  <a:cubicBezTo>
                    <a:pt x="0" y="1779"/>
                    <a:pt x="502" y="2281"/>
                    <a:pt x="1151" y="2281"/>
                  </a:cubicBezTo>
                  <a:cubicBezTo>
                    <a:pt x="1779" y="2281"/>
                    <a:pt x="2281" y="1779"/>
                    <a:pt x="2281" y="1151"/>
                  </a:cubicBezTo>
                  <a:cubicBezTo>
                    <a:pt x="2281" y="52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4"/>
            <p:cNvSpPr/>
            <p:nvPr/>
          </p:nvSpPr>
          <p:spPr>
            <a:xfrm>
              <a:off x="5560500" y="23446075"/>
              <a:ext cx="57050" cy="57025"/>
            </a:xfrm>
            <a:custGeom>
              <a:rect b="b" l="l" r="r" t="t"/>
              <a:pathLst>
                <a:path extrusionOk="0" h="2281" w="2282">
                  <a:moveTo>
                    <a:pt x="1131" y="0"/>
                  </a:moveTo>
                  <a:cubicBezTo>
                    <a:pt x="503" y="0"/>
                    <a:pt x="1" y="523"/>
                    <a:pt x="1" y="1151"/>
                  </a:cubicBezTo>
                  <a:cubicBezTo>
                    <a:pt x="1" y="1779"/>
                    <a:pt x="503" y="2281"/>
                    <a:pt x="1131" y="2281"/>
                  </a:cubicBezTo>
                  <a:cubicBezTo>
                    <a:pt x="1758" y="2281"/>
                    <a:pt x="2282" y="1779"/>
                    <a:pt x="2282" y="1151"/>
                  </a:cubicBezTo>
                  <a:cubicBezTo>
                    <a:pt x="2282" y="523"/>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4"/>
            <p:cNvSpPr/>
            <p:nvPr/>
          </p:nvSpPr>
          <p:spPr>
            <a:xfrm>
              <a:off x="5560500" y="22934475"/>
              <a:ext cx="57050" cy="57050"/>
            </a:xfrm>
            <a:custGeom>
              <a:rect b="b" l="l" r="r" t="t"/>
              <a:pathLst>
                <a:path extrusionOk="0" h="2282" w="2282">
                  <a:moveTo>
                    <a:pt x="1131" y="1"/>
                  </a:moveTo>
                  <a:cubicBezTo>
                    <a:pt x="503" y="1"/>
                    <a:pt x="1" y="524"/>
                    <a:pt x="1" y="1152"/>
                  </a:cubicBezTo>
                  <a:cubicBezTo>
                    <a:pt x="1" y="1779"/>
                    <a:pt x="503" y="2281"/>
                    <a:pt x="1131" y="2281"/>
                  </a:cubicBezTo>
                  <a:cubicBezTo>
                    <a:pt x="1758" y="2281"/>
                    <a:pt x="2282" y="1779"/>
                    <a:pt x="2282" y="1152"/>
                  </a:cubicBezTo>
                  <a:cubicBezTo>
                    <a:pt x="2282" y="524"/>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4"/>
            <p:cNvSpPr/>
            <p:nvPr/>
          </p:nvSpPr>
          <p:spPr>
            <a:xfrm>
              <a:off x="6078375" y="22934475"/>
              <a:ext cx="57025" cy="57050"/>
            </a:xfrm>
            <a:custGeom>
              <a:rect b="b" l="l" r="r" t="t"/>
              <a:pathLst>
                <a:path extrusionOk="0" h="2282" w="2281">
                  <a:moveTo>
                    <a:pt x="1151" y="1"/>
                  </a:moveTo>
                  <a:cubicBezTo>
                    <a:pt x="502" y="1"/>
                    <a:pt x="0" y="503"/>
                    <a:pt x="0" y="1131"/>
                  </a:cubicBezTo>
                  <a:cubicBezTo>
                    <a:pt x="0" y="1779"/>
                    <a:pt x="502" y="2281"/>
                    <a:pt x="1151" y="2281"/>
                  </a:cubicBezTo>
                  <a:cubicBezTo>
                    <a:pt x="1779" y="2281"/>
                    <a:pt x="2281" y="1779"/>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4"/>
            <p:cNvSpPr/>
            <p:nvPr/>
          </p:nvSpPr>
          <p:spPr>
            <a:xfrm>
              <a:off x="6596225" y="22934475"/>
              <a:ext cx="57050" cy="57050"/>
            </a:xfrm>
            <a:custGeom>
              <a:rect b="b" l="l" r="r" t="t"/>
              <a:pathLst>
                <a:path extrusionOk="0" h="2282" w="2282">
                  <a:moveTo>
                    <a:pt x="1151" y="1"/>
                  </a:moveTo>
                  <a:cubicBezTo>
                    <a:pt x="524" y="1"/>
                    <a:pt x="1" y="503"/>
                    <a:pt x="1" y="1131"/>
                  </a:cubicBezTo>
                  <a:cubicBezTo>
                    <a:pt x="1" y="1779"/>
                    <a:pt x="524" y="2281"/>
                    <a:pt x="1151" y="2281"/>
                  </a:cubicBezTo>
                  <a:cubicBezTo>
                    <a:pt x="1779" y="2281"/>
                    <a:pt x="2281" y="1779"/>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4"/>
            <p:cNvSpPr/>
            <p:nvPr/>
          </p:nvSpPr>
          <p:spPr>
            <a:xfrm>
              <a:off x="7114600" y="22934475"/>
              <a:ext cx="57050" cy="57050"/>
            </a:xfrm>
            <a:custGeom>
              <a:rect b="b" l="l" r="r" t="t"/>
              <a:pathLst>
                <a:path extrusionOk="0" h="2282" w="2282">
                  <a:moveTo>
                    <a:pt x="1131" y="1"/>
                  </a:moveTo>
                  <a:cubicBezTo>
                    <a:pt x="503" y="1"/>
                    <a:pt x="1" y="524"/>
                    <a:pt x="1" y="1152"/>
                  </a:cubicBezTo>
                  <a:cubicBezTo>
                    <a:pt x="1" y="1779"/>
                    <a:pt x="503" y="2281"/>
                    <a:pt x="1131" y="2281"/>
                  </a:cubicBezTo>
                  <a:cubicBezTo>
                    <a:pt x="1759" y="2281"/>
                    <a:pt x="2282" y="1779"/>
                    <a:pt x="2282" y="1152"/>
                  </a:cubicBezTo>
                  <a:cubicBezTo>
                    <a:pt x="2282" y="524"/>
                    <a:pt x="175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4"/>
            <p:cNvSpPr/>
            <p:nvPr/>
          </p:nvSpPr>
          <p:spPr>
            <a:xfrm>
              <a:off x="7632475" y="22934475"/>
              <a:ext cx="57025" cy="57050"/>
            </a:xfrm>
            <a:custGeom>
              <a:rect b="b" l="l" r="r" t="t"/>
              <a:pathLst>
                <a:path extrusionOk="0" h="2282" w="2281">
                  <a:moveTo>
                    <a:pt x="1130" y="1"/>
                  </a:moveTo>
                  <a:cubicBezTo>
                    <a:pt x="502" y="1"/>
                    <a:pt x="0" y="503"/>
                    <a:pt x="0" y="1131"/>
                  </a:cubicBezTo>
                  <a:cubicBezTo>
                    <a:pt x="0" y="1779"/>
                    <a:pt x="502" y="2281"/>
                    <a:pt x="1130" y="2281"/>
                  </a:cubicBezTo>
                  <a:cubicBezTo>
                    <a:pt x="1779" y="2281"/>
                    <a:pt x="2281" y="1779"/>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4"/>
            <p:cNvSpPr/>
            <p:nvPr/>
          </p:nvSpPr>
          <p:spPr>
            <a:xfrm>
              <a:off x="8150325" y="22934475"/>
              <a:ext cx="57050" cy="57050"/>
            </a:xfrm>
            <a:custGeom>
              <a:rect b="b" l="l" r="r" t="t"/>
              <a:pathLst>
                <a:path extrusionOk="0" h="2282" w="2282">
                  <a:moveTo>
                    <a:pt x="1152" y="1"/>
                  </a:moveTo>
                  <a:cubicBezTo>
                    <a:pt x="524" y="1"/>
                    <a:pt x="1" y="503"/>
                    <a:pt x="1" y="1131"/>
                  </a:cubicBezTo>
                  <a:cubicBezTo>
                    <a:pt x="1" y="1779"/>
                    <a:pt x="524" y="2281"/>
                    <a:pt x="1152" y="2281"/>
                  </a:cubicBezTo>
                  <a:cubicBezTo>
                    <a:pt x="1779" y="2281"/>
                    <a:pt x="2281" y="1779"/>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4"/>
            <p:cNvSpPr/>
            <p:nvPr/>
          </p:nvSpPr>
          <p:spPr>
            <a:xfrm>
              <a:off x="8668725" y="22934475"/>
              <a:ext cx="57025" cy="57050"/>
            </a:xfrm>
            <a:custGeom>
              <a:rect b="b" l="l" r="r" t="t"/>
              <a:pathLst>
                <a:path extrusionOk="0" h="2282" w="2281">
                  <a:moveTo>
                    <a:pt x="1130" y="1"/>
                  </a:moveTo>
                  <a:cubicBezTo>
                    <a:pt x="502" y="1"/>
                    <a:pt x="0" y="524"/>
                    <a:pt x="0" y="1152"/>
                  </a:cubicBezTo>
                  <a:cubicBezTo>
                    <a:pt x="0" y="1779"/>
                    <a:pt x="502" y="2281"/>
                    <a:pt x="1130" y="2281"/>
                  </a:cubicBezTo>
                  <a:cubicBezTo>
                    <a:pt x="1758" y="2281"/>
                    <a:pt x="2281" y="1779"/>
                    <a:pt x="2260" y="1152"/>
                  </a:cubicBezTo>
                  <a:cubicBezTo>
                    <a:pt x="2260" y="524"/>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4"/>
            <p:cNvSpPr/>
            <p:nvPr/>
          </p:nvSpPr>
          <p:spPr>
            <a:xfrm>
              <a:off x="9186575" y="22934475"/>
              <a:ext cx="57050" cy="57050"/>
            </a:xfrm>
            <a:custGeom>
              <a:rect b="b" l="l" r="r" t="t"/>
              <a:pathLst>
                <a:path extrusionOk="0" h="2282" w="2282">
                  <a:moveTo>
                    <a:pt x="1130" y="1"/>
                  </a:moveTo>
                  <a:cubicBezTo>
                    <a:pt x="503" y="1"/>
                    <a:pt x="0" y="503"/>
                    <a:pt x="0" y="1131"/>
                  </a:cubicBezTo>
                  <a:cubicBezTo>
                    <a:pt x="0" y="1779"/>
                    <a:pt x="503" y="2281"/>
                    <a:pt x="1130" y="2281"/>
                  </a:cubicBezTo>
                  <a:cubicBezTo>
                    <a:pt x="1779" y="2281"/>
                    <a:pt x="2281" y="1779"/>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4"/>
            <p:cNvSpPr/>
            <p:nvPr/>
          </p:nvSpPr>
          <p:spPr>
            <a:xfrm>
              <a:off x="9704425" y="22934475"/>
              <a:ext cx="57050" cy="57050"/>
            </a:xfrm>
            <a:custGeom>
              <a:rect b="b" l="l" r="r" t="t"/>
              <a:pathLst>
                <a:path extrusionOk="0" h="2282" w="2282">
                  <a:moveTo>
                    <a:pt x="1152" y="1"/>
                  </a:moveTo>
                  <a:cubicBezTo>
                    <a:pt x="524" y="1"/>
                    <a:pt x="1" y="503"/>
                    <a:pt x="1" y="1131"/>
                  </a:cubicBezTo>
                  <a:cubicBezTo>
                    <a:pt x="1" y="1779"/>
                    <a:pt x="524" y="2281"/>
                    <a:pt x="1152" y="2281"/>
                  </a:cubicBezTo>
                  <a:cubicBezTo>
                    <a:pt x="1779" y="2281"/>
                    <a:pt x="2281" y="1779"/>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4"/>
            <p:cNvSpPr/>
            <p:nvPr/>
          </p:nvSpPr>
          <p:spPr>
            <a:xfrm>
              <a:off x="10222825" y="22934475"/>
              <a:ext cx="56500" cy="57050"/>
            </a:xfrm>
            <a:custGeom>
              <a:rect b="b" l="l" r="r" t="t"/>
              <a:pathLst>
                <a:path extrusionOk="0" h="2282" w="2260">
                  <a:moveTo>
                    <a:pt x="1130" y="1"/>
                  </a:moveTo>
                  <a:cubicBezTo>
                    <a:pt x="502" y="1"/>
                    <a:pt x="0" y="503"/>
                    <a:pt x="0" y="1131"/>
                  </a:cubicBezTo>
                  <a:cubicBezTo>
                    <a:pt x="0" y="1779"/>
                    <a:pt x="502" y="2281"/>
                    <a:pt x="1130" y="2281"/>
                  </a:cubicBezTo>
                  <a:cubicBezTo>
                    <a:pt x="1758" y="2281"/>
                    <a:pt x="2260" y="1779"/>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4"/>
            <p:cNvSpPr/>
            <p:nvPr/>
          </p:nvSpPr>
          <p:spPr>
            <a:xfrm>
              <a:off x="10740675" y="22934475"/>
              <a:ext cx="57050" cy="57050"/>
            </a:xfrm>
            <a:custGeom>
              <a:rect b="b" l="l" r="r" t="t"/>
              <a:pathLst>
                <a:path extrusionOk="0" h="2282" w="2282">
                  <a:moveTo>
                    <a:pt x="1151" y="1"/>
                  </a:moveTo>
                  <a:cubicBezTo>
                    <a:pt x="503" y="1"/>
                    <a:pt x="0" y="503"/>
                    <a:pt x="0" y="1131"/>
                  </a:cubicBezTo>
                  <a:cubicBezTo>
                    <a:pt x="0" y="1779"/>
                    <a:pt x="503" y="2281"/>
                    <a:pt x="1151" y="2281"/>
                  </a:cubicBezTo>
                  <a:cubicBezTo>
                    <a:pt x="1779" y="2281"/>
                    <a:pt x="2281" y="1779"/>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4"/>
            <p:cNvSpPr/>
            <p:nvPr/>
          </p:nvSpPr>
          <p:spPr>
            <a:xfrm>
              <a:off x="11258525" y="22934475"/>
              <a:ext cx="57050" cy="57050"/>
            </a:xfrm>
            <a:custGeom>
              <a:rect b="b" l="l" r="r" t="t"/>
              <a:pathLst>
                <a:path extrusionOk="0" h="2282" w="2282">
                  <a:moveTo>
                    <a:pt x="1152" y="1"/>
                  </a:moveTo>
                  <a:cubicBezTo>
                    <a:pt x="524" y="1"/>
                    <a:pt x="1" y="503"/>
                    <a:pt x="1" y="1131"/>
                  </a:cubicBezTo>
                  <a:cubicBezTo>
                    <a:pt x="1" y="1779"/>
                    <a:pt x="524" y="2281"/>
                    <a:pt x="1152" y="2281"/>
                  </a:cubicBezTo>
                  <a:cubicBezTo>
                    <a:pt x="1779" y="2281"/>
                    <a:pt x="2281" y="1779"/>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4"/>
            <p:cNvSpPr/>
            <p:nvPr/>
          </p:nvSpPr>
          <p:spPr>
            <a:xfrm>
              <a:off x="11776925" y="22934475"/>
              <a:ext cx="56500" cy="57050"/>
            </a:xfrm>
            <a:custGeom>
              <a:rect b="b" l="l" r="r" t="t"/>
              <a:pathLst>
                <a:path extrusionOk="0" h="2282" w="2260">
                  <a:moveTo>
                    <a:pt x="1130" y="1"/>
                  </a:moveTo>
                  <a:cubicBezTo>
                    <a:pt x="502" y="1"/>
                    <a:pt x="0" y="503"/>
                    <a:pt x="0" y="1131"/>
                  </a:cubicBezTo>
                  <a:cubicBezTo>
                    <a:pt x="0" y="1779"/>
                    <a:pt x="502" y="2281"/>
                    <a:pt x="1130" y="2281"/>
                  </a:cubicBezTo>
                  <a:cubicBezTo>
                    <a:pt x="1758" y="2281"/>
                    <a:pt x="2260" y="1779"/>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4"/>
            <p:cNvSpPr/>
            <p:nvPr/>
          </p:nvSpPr>
          <p:spPr>
            <a:xfrm>
              <a:off x="12294775" y="22934475"/>
              <a:ext cx="57050" cy="57050"/>
            </a:xfrm>
            <a:custGeom>
              <a:rect b="b" l="l" r="r" t="t"/>
              <a:pathLst>
                <a:path extrusionOk="0" h="2282" w="2282">
                  <a:moveTo>
                    <a:pt x="1130" y="1"/>
                  </a:moveTo>
                  <a:cubicBezTo>
                    <a:pt x="503" y="1"/>
                    <a:pt x="1" y="503"/>
                    <a:pt x="1" y="1131"/>
                  </a:cubicBezTo>
                  <a:cubicBezTo>
                    <a:pt x="1" y="1779"/>
                    <a:pt x="503" y="2281"/>
                    <a:pt x="1130" y="2281"/>
                  </a:cubicBezTo>
                  <a:cubicBezTo>
                    <a:pt x="1779" y="2281"/>
                    <a:pt x="2281" y="1779"/>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4"/>
            <p:cNvSpPr/>
            <p:nvPr/>
          </p:nvSpPr>
          <p:spPr>
            <a:xfrm>
              <a:off x="12812625" y="22934475"/>
              <a:ext cx="57050" cy="57050"/>
            </a:xfrm>
            <a:custGeom>
              <a:rect b="b" l="l" r="r" t="t"/>
              <a:pathLst>
                <a:path extrusionOk="0" h="2282" w="2282">
                  <a:moveTo>
                    <a:pt x="1152" y="1"/>
                  </a:moveTo>
                  <a:cubicBezTo>
                    <a:pt x="524" y="1"/>
                    <a:pt x="1" y="503"/>
                    <a:pt x="1" y="1131"/>
                  </a:cubicBezTo>
                  <a:cubicBezTo>
                    <a:pt x="1" y="1779"/>
                    <a:pt x="524" y="2281"/>
                    <a:pt x="1152" y="2281"/>
                  </a:cubicBezTo>
                  <a:cubicBezTo>
                    <a:pt x="1779" y="2281"/>
                    <a:pt x="2282" y="1779"/>
                    <a:pt x="2282" y="1131"/>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4"/>
            <p:cNvSpPr/>
            <p:nvPr/>
          </p:nvSpPr>
          <p:spPr>
            <a:xfrm>
              <a:off x="13331025" y="22934475"/>
              <a:ext cx="57025" cy="57050"/>
            </a:xfrm>
            <a:custGeom>
              <a:rect b="b" l="l" r="r" t="t"/>
              <a:pathLst>
                <a:path extrusionOk="0" h="2282" w="2281">
                  <a:moveTo>
                    <a:pt x="1130" y="1"/>
                  </a:moveTo>
                  <a:cubicBezTo>
                    <a:pt x="502" y="1"/>
                    <a:pt x="0" y="503"/>
                    <a:pt x="0" y="1131"/>
                  </a:cubicBezTo>
                  <a:cubicBezTo>
                    <a:pt x="0" y="1779"/>
                    <a:pt x="502" y="2281"/>
                    <a:pt x="1130" y="2281"/>
                  </a:cubicBezTo>
                  <a:cubicBezTo>
                    <a:pt x="1758" y="2281"/>
                    <a:pt x="2281" y="1779"/>
                    <a:pt x="2281" y="1131"/>
                  </a:cubicBezTo>
                  <a:cubicBezTo>
                    <a:pt x="2281"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4"/>
            <p:cNvSpPr/>
            <p:nvPr/>
          </p:nvSpPr>
          <p:spPr>
            <a:xfrm>
              <a:off x="13848875" y="22934475"/>
              <a:ext cx="57050" cy="57050"/>
            </a:xfrm>
            <a:custGeom>
              <a:rect b="b" l="l" r="r" t="t"/>
              <a:pathLst>
                <a:path extrusionOk="0" h="2282" w="2282">
                  <a:moveTo>
                    <a:pt x="1151" y="1"/>
                  </a:moveTo>
                  <a:cubicBezTo>
                    <a:pt x="503" y="1"/>
                    <a:pt x="1" y="503"/>
                    <a:pt x="1" y="1131"/>
                  </a:cubicBezTo>
                  <a:cubicBezTo>
                    <a:pt x="1" y="1779"/>
                    <a:pt x="503" y="2281"/>
                    <a:pt x="1151" y="2281"/>
                  </a:cubicBezTo>
                  <a:cubicBezTo>
                    <a:pt x="1779" y="2281"/>
                    <a:pt x="2281" y="1779"/>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4"/>
            <p:cNvSpPr/>
            <p:nvPr/>
          </p:nvSpPr>
          <p:spPr>
            <a:xfrm>
              <a:off x="14366725" y="22934475"/>
              <a:ext cx="57050" cy="57050"/>
            </a:xfrm>
            <a:custGeom>
              <a:rect b="b" l="l" r="r" t="t"/>
              <a:pathLst>
                <a:path extrusionOk="0" h="2282" w="2282">
                  <a:moveTo>
                    <a:pt x="1152" y="1"/>
                  </a:moveTo>
                  <a:cubicBezTo>
                    <a:pt x="524" y="1"/>
                    <a:pt x="1" y="503"/>
                    <a:pt x="1" y="1131"/>
                  </a:cubicBezTo>
                  <a:cubicBezTo>
                    <a:pt x="1" y="1779"/>
                    <a:pt x="524" y="2281"/>
                    <a:pt x="1152" y="2281"/>
                  </a:cubicBezTo>
                  <a:cubicBezTo>
                    <a:pt x="1779" y="2281"/>
                    <a:pt x="2282" y="1779"/>
                    <a:pt x="2282" y="1131"/>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4"/>
            <p:cNvSpPr/>
            <p:nvPr/>
          </p:nvSpPr>
          <p:spPr>
            <a:xfrm>
              <a:off x="14885125" y="22934475"/>
              <a:ext cx="56500" cy="57050"/>
            </a:xfrm>
            <a:custGeom>
              <a:rect b="b" l="l" r="r" t="t"/>
              <a:pathLst>
                <a:path extrusionOk="0" h="2282" w="2260">
                  <a:moveTo>
                    <a:pt x="1130" y="1"/>
                  </a:moveTo>
                  <a:cubicBezTo>
                    <a:pt x="502" y="1"/>
                    <a:pt x="0" y="503"/>
                    <a:pt x="0" y="1131"/>
                  </a:cubicBezTo>
                  <a:cubicBezTo>
                    <a:pt x="0" y="1779"/>
                    <a:pt x="502" y="2281"/>
                    <a:pt x="1130" y="2281"/>
                  </a:cubicBezTo>
                  <a:cubicBezTo>
                    <a:pt x="1758" y="2281"/>
                    <a:pt x="2260" y="1779"/>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4"/>
            <p:cNvSpPr/>
            <p:nvPr/>
          </p:nvSpPr>
          <p:spPr>
            <a:xfrm>
              <a:off x="15402975" y="22934475"/>
              <a:ext cx="57050" cy="57050"/>
            </a:xfrm>
            <a:custGeom>
              <a:rect b="b" l="l" r="r" t="t"/>
              <a:pathLst>
                <a:path extrusionOk="0" h="2282" w="2282">
                  <a:moveTo>
                    <a:pt x="1131" y="1"/>
                  </a:moveTo>
                  <a:cubicBezTo>
                    <a:pt x="503" y="1"/>
                    <a:pt x="1" y="503"/>
                    <a:pt x="1" y="1131"/>
                  </a:cubicBezTo>
                  <a:cubicBezTo>
                    <a:pt x="1" y="1779"/>
                    <a:pt x="503" y="2281"/>
                    <a:pt x="1131" y="2281"/>
                  </a:cubicBezTo>
                  <a:cubicBezTo>
                    <a:pt x="1779" y="2281"/>
                    <a:pt x="2281" y="1779"/>
                    <a:pt x="2281" y="1131"/>
                  </a:cubicBezTo>
                  <a:cubicBezTo>
                    <a:pt x="2281" y="503"/>
                    <a:pt x="177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4"/>
            <p:cNvSpPr/>
            <p:nvPr/>
          </p:nvSpPr>
          <p:spPr>
            <a:xfrm>
              <a:off x="15920850" y="22934475"/>
              <a:ext cx="57025" cy="57050"/>
            </a:xfrm>
            <a:custGeom>
              <a:rect b="b" l="l" r="r" t="t"/>
              <a:pathLst>
                <a:path extrusionOk="0" h="2282" w="2281">
                  <a:moveTo>
                    <a:pt x="1151" y="1"/>
                  </a:moveTo>
                  <a:cubicBezTo>
                    <a:pt x="523" y="1"/>
                    <a:pt x="0" y="503"/>
                    <a:pt x="0" y="1131"/>
                  </a:cubicBezTo>
                  <a:cubicBezTo>
                    <a:pt x="0" y="1779"/>
                    <a:pt x="523" y="2281"/>
                    <a:pt x="1151" y="2281"/>
                  </a:cubicBezTo>
                  <a:cubicBezTo>
                    <a:pt x="1779" y="2281"/>
                    <a:pt x="2281" y="1779"/>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4"/>
            <p:cNvSpPr/>
            <p:nvPr/>
          </p:nvSpPr>
          <p:spPr>
            <a:xfrm>
              <a:off x="16439225" y="22934475"/>
              <a:ext cx="56525" cy="57050"/>
            </a:xfrm>
            <a:custGeom>
              <a:rect b="b" l="l" r="r" t="t"/>
              <a:pathLst>
                <a:path extrusionOk="0" h="2282" w="2261">
                  <a:moveTo>
                    <a:pt x="1130" y="1"/>
                  </a:moveTo>
                  <a:cubicBezTo>
                    <a:pt x="502" y="1"/>
                    <a:pt x="0" y="503"/>
                    <a:pt x="0" y="1131"/>
                  </a:cubicBezTo>
                  <a:cubicBezTo>
                    <a:pt x="0" y="1779"/>
                    <a:pt x="502" y="2281"/>
                    <a:pt x="1130" y="2281"/>
                  </a:cubicBezTo>
                  <a:cubicBezTo>
                    <a:pt x="1758" y="2281"/>
                    <a:pt x="2260" y="1779"/>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4"/>
            <p:cNvSpPr/>
            <p:nvPr/>
          </p:nvSpPr>
          <p:spPr>
            <a:xfrm>
              <a:off x="16957075" y="22934475"/>
              <a:ext cx="57050" cy="57050"/>
            </a:xfrm>
            <a:custGeom>
              <a:rect b="b" l="l" r="r" t="t"/>
              <a:pathLst>
                <a:path extrusionOk="0" h="2282" w="2282">
                  <a:moveTo>
                    <a:pt x="1131" y="1"/>
                  </a:moveTo>
                  <a:cubicBezTo>
                    <a:pt x="503" y="1"/>
                    <a:pt x="1" y="524"/>
                    <a:pt x="1" y="1152"/>
                  </a:cubicBezTo>
                  <a:cubicBezTo>
                    <a:pt x="1" y="1779"/>
                    <a:pt x="503" y="2281"/>
                    <a:pt x="1131" y="2281"/>
                  </a:cubicBezTo>
                  <a:cubicBezTo>
                    <a:pt x="1779" y="2281"/>
                    <a:pt x="2281" y="1779"/>
                    <a:pt x="2281" y="1152"/>
                  </a:cubicBezTo>
                  <a:cubicBezTo>
                    <a:pt x="2281" y="524"/>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4"/>
            <p:cNvSpPr/>
            <p:nvPr/>
          </p:nvSpPr>
          <p:spPr>
            <a:xfrm>
              <a:off x="16439225" y="22934475"/>
              <a:ext cx="56525" cy="57050"/>
            </a:xfrm>
            <a:custGeom>
              <a:rect b="b" l="l" r="r" t="t"/>
              <a:pathLst>
                <a:path extrusionOk="0" h="2282" w="2261">
                  <a:moveTo>
                    <a:pt x="1130" y="1"/>
                  </a:moveTo>
                  <a:cubicBezTo>
                    <a:pt x="502" y="1"/>
                    <a:pt x="0" y="503"/>
                    <a:pt x="0" y="1131"/>
                  </a:cubicBezTo>
                  <a:cubicBezTo>
                    <a:pt x="0" y="1779"/>
                    <a:pt x="502" y="2281"/>
                    <a:pt x="1130" y="2281"/>
                  </a:cubicBezTo>
                  <a:cubicBezTo>
                    <a:pt x="1758" y="2281"/>
                    <a:pt x="2260" y="1779"/>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4"/>
            <p:cNvSpPr/>
            <p:nvPr/>
          </p:nvSpPr>
          <p:spPr>
            <a:xfrm>
              <a:off x="15920850" y="22934475"/>
              <a:ext cx="57025" cy="57050"/>
            </a:xfrm>
            <a:custGeom>
              <a:rect b="b" l="l" r="r" t="t"/>
              <a:pathLst>
                <a:path extrusionOk="0" h="2282" w="2281">
                  <a:moveTo>
                    <a:pt x="1151" y="1"/>
                  </a:moveTo>
                  <a:cubicBezTo>
                    <a:pt x="523" y="1"/>
                    <a:pt x="0" y="503"/>
                    <a:pt x="0" y="1131"/>
                  </a:cubicBezTo>
                  <a:cubicBezTo>
                    <a:pt x="0" y="1779"/>
                    <a:pt x="523" y="2281"/>
                    <a:pt x="1151" y="2281"/>
                  </a:cubicBezTo>
                  <a:cubicBezTo>
                    <a:pt x="1779" y="2281"/>
                    <a:pt x="2281" y="1779"/>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4"/>
            <p:cNvSpPr/>
            <p:nvPr/>
          </p:nvSpPr>
          <p:spPr>
            <a:xfrm>
              <a:off x="15402975" y="22934475"/>
              <a:ext cx="57050" cy="57050"/>
            </a:xfrm>
            <a:custGeom>
              <a:rect b="b" l="l" r="r" t="t"/>
              <a:pathLst>
                <a:path extrusionOk="0" h="2282" w="2282">
                  <a:moveTo>
                    <a:pt x="1131" y="1"/>
                  </a:moveTo>
                  <a:cubicBezTo>
                    <a:pt x="503" y="1"/>
                    <a:pt x="1" y="503"/>
                    <a:pt x="1" y="1131"/>
                  </a:cubicBezTo>
                  <a:cubicBezTo>
                    <a:pt x="1" y="1779"/>
                    <a:pt x="503" y="2281"/>
                    <a:pt x="1131" y="2281"/>
                  </a:cubicBezTo>
                  <a:cubicBezTo>
                    <a:pt x="1779" y="2281"/>
                    <a:pt x="2281" y="1779"/>
                    <a:pt x="2281" y="1131"/>
                  </a:cubicBezTo>
                  <a:cubicBezTo>
                    <a:pt x="2281" y="503"/>
                    <a:pt x="177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4"/>
            <p:cNvSpPr/>
            <p:nvPr/>
          </p:nvSpPr>
          <p:spPr>
            <a:xfrm>
              <a:off x="14885125" y="22934475"/>
              <a:ext cx="56500" cy="57050"/>
            </a:xfrm>
            <a:custGeom>
              <a:rect b="b" l="l" r="r" t="t"/>
              <a:pathLst>
                <a:path extrusionOk="0" h="2282" w="2260">
                  <a:moveTo>
                    <a:pt x="1130" y="1"/>
                  </a:moveTo>
                  <a:cubicBezTo>
                    <a:pt x="502" y="1"/>
                    <a:pt x="0" y="503"/>
                    <a:pt x="0" y="1131"/>
                  </a:cubicBezTo>
                  <a:cubicBezTo>
                    <a:pt x="0" y="1779"/>
                    <a:pt x="502" y="2281"/>
                    <a:pt x="1130" y="2281"/>
                  </a:cubicBezTo>
                  <a:cubicBezTo>
                    <a:pt x="1758" y="2281"/>
                    <a:pt x="2260" y="1779"/>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4"/>
            <p:cNvSpPr/>
            <p:nvPr/>
          </p:nvSpPr>
          <p:spPr>
            <a:xfrm>
              <a:off x="14366725" y="22934475"/>
              <a:ext cx="57050" cy="57050"/>
            </a:xfrm>
            <a:custGeom>
              <a:rect b="b" l="l" r="r" t="t"/>
              <a:pathLst>
                <a:path extrusionOk="0" h="2282" w="2282">
                  <a:moveTo>
                    <a:pt x="1152" y="1"/>
                  </a:moveTo>
                  <a:cubicBezTo>
                    <a:pt x="524" y="1"/>
                    <a:pt x="1" y="503"/>
                    <a:pt x="1" y="1131"/>
                  </a:cubicBezTo>
                  <a:cubicBezTo>
                    <a:pt x="1" y="1779"/>
                    <a:pt x="524" y="2281"/>
                    <a:pt x="1152" y="2281"/>
                  </a:cubicBezTo>
                  <a:cubicBezTo>
                    <a:pt x="1779" y="2281"/>
                    <a:pt x="2282" y="1779"/>
                    <a:pt x="2282" y="1131"/>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4"/>
            <p:cNvSpPr/>
            <p:nvPr/>
          </p:nvSpPr>
          <p:spPr>
            <a:xfrm>
              <a:off x="13848875" y="22934475"/>
              <a:ext cx="57050" cy="57050"/>
            </a:xfrm>
            <a:custGeom>
              <a:rect b="b" l="l" r="r" t="t"/>
              <a:pathLst>
                <a:path extrusionOk="0" h="2282" w="2282">
                  <a:moveTo>
                    <a:pt x="1151" y="1"/>
                  </a:moveTo>
                  <a:cubicBezTo>
                    <a:pt x="503" y="1"/>
                    <a:pt x="1" y="503"/>
                    <a:pt x="1" y="1131"/>
                  </a:cubicBezTo>
                  <a:cubicBezTo>
                    <a:pt x="1" y="1779"/>
                    <a:pt x="503" y="2281"/>
                    <a:pt x="1151" y="2281"/>
                  </a:cubicBezTo>
                  <a:cubicBezTo>
                    <a:pt x="1779" y="2281"/>
                    <a:pt x="2281" y="1779"/>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4"/>
            <p:cNvSpPr/>
            <p:nvPr/>
          </p:nvSpPr>
          <p:spPr>
            <a:xfrm>
              <a:off x="13331025" y="22934475"/>
              <a:ext cx="57025" cy="57050"/>
            </a:xfrm>
            <a:custGeom>
              <a:rect b="b" l="l" r="r" t="t"/>
              <a:pathLst>
                <a:path extrusionOk="0" h="2282" w="2281">
                  <a:moveTo>
                    <a:pt x="1130" y="1"/>
                  </a:moveTo>
                  <a:cubicBezTo>
                    <a:pt x="502" y="1"/>
                    <a:pt x="0" y="524"/>
                    <a:pt x="0" y="1152"/>
                  </a:cubicBezTo>
                  <a:cubicBezTo>
                    <a:pt x="0" y="1779"/>
                    <a:pt x="502" y="2281"/>
                    <a:pt x="1130" y="2281"/>
                  </a:cubicBezTo>
                  <a:cubicBezTo>
                    <a:pt x="1758" y="2281"/>
                    <a:pt x="2281" y="1779"/>
                    <a:pt x="2281" y="1152"/>
                  </a:cubicBezTo>
                  <a:cubicBezTo>
                    <a:pt x="2281" y="524"/>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4"/>
            <p:cNvSpPr/>
            <p:nvPr/>
          </p:nvSpPr>
          <p:spPr>
            <a:xfrm>
              <a:off x="12812625" y="22934475"/>
              <a:ext cx="57050" cy="57050"/>
            </a:xfrm>
            <a:custGeom>
              <a:rect b="b" l="l" r="r" t="t"/>
              <a:pathLst>
                <a:path extrusionOk="0" h="2282" w="2282">
                  <a:moveTo>
                    <a:pt x="1152" y="1"/>
                  </a:moveTo>
                  <a:cubicBezTo>
                    <a:pt x="524" y="1"/>
                    <a:pt x="1" y="503"/>
                    <a:pt x="1" y="1131"/>
                  </a:cubicBezTo>
                  <a:cubicBezTo>
                    <a:pt x="1" y="1779"/>
                    <a:pt x="524" y="2281"/>
                    <a:pt x="1152" y="2281"/>
                  </a:cubicBezTo>
                  <a:cubicBezTo>
                    <a:pt x="1779" y="2281"/>
                    <a:pt x="2282" y="1779"/>
                    <a:pt x="2282" y="1131"/>
                  </a:cubicBezTo>
                  <a:cubicBezTo>
                    <a:pt x="2282"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4"/>
            <p:cNvSpPr/>
            <p:nvPr/>
          </p:nvSpPr>
          <p:spPr>
            <a:xfrm>
              <a:off x="12294775" y="22934475"/>
              <a:ext cx="57050" cy="57050"/>
            </a:xfrm>
            <a:custGeom>
              <a:rect b="b" l="l" r="r" t="t"/>
              <a:pathLst>
                <a:path extrusionOk="0" h="2282" w="2282">
                  <a:moveTo>
                    <a:pt x="1130" y="1"/>
                  </a:moveTo>
                  <a:cubicBezTo>
                    <a:pt x="503" y="1"/>
                    <a:pt x="1" y="503"/>
                    <a:pt x="1" y="1131"/>
                  </a:cubicBezTo>
                  <a:cubicBezTo>
                    <a:pt x="1" y="1779"/>
                    <a:pt x="503" y="2281"/>
                    <a:pt x="1130" y="2281"/>
                  </a:cubicBezTo>
                  <a:cubicBezTo>
                    <a:pt x="1779" y="2281"/>
                    <a:pt x="2281" y="1779"/>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4"/>
            <p:cNvSpPr/>
            <p:nvPr/>
          </p:nvSpPr>
          <p:spPr>
            <a:xfrm>
              <a:off x="11776925" y="22934475"/>
              <a:ext cx="56500" cy="57050"/>
            </a:xfrm>
            <a:custGeom>
              <a:rect b="b" l="l" r="r" t="t"/>
              <a:pathLst>
                <a:path extrusionOk="0" h="2282" w="2260">
                  <a:moveTo>
                    <a:pt x="1130" y="1"/>
                  </a:moveTo>
                  <a:cubicBezTo>
                    <a:pt x="502" y="1"/>
                    <a:pt x="0" y="503"/>
                    <a:pt x="0" y="1131"/>
                  </a:cubicBezTo>
                  <a:cubicBezTo>
                    <a:pt x="0" y="1779"/>
                    <a:pt x="502" y="2281"/>
                    <a:pt x="1130" y="2281"/>
                  </a:cubicBezTo>
                  <a:cubicBezTo>
                    <a:pt x="1758" y="2281"/>
                    <a:pt x="2260" y="1779"/>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4"/>
            <p:cNvSpPr/>
            <p:nvPr/>
          </p:nvSpPr>
          <p:spPr>
            <a:xfrm>
              <a:off x="11258525" y="22934475"/>
              <a:ext cx="57050" cy="57050"/>
            </a:xfrm>
            <a:custGeom>
              <a:rect b="b" l="l" r="r" t="t"/>
              <a:pathLst>
                <a:path extrusionOk="0" h="2282" w="2282">
                  <a:moveTo>
                    <a:pt x="1152" y="1"/>
                  </a:moveTo>
                  <a:cubicBezTo>
                    <a:pt x="524" y="1"/>
                    <a:pt x="1" y="503"/>
                    <a:pt x="1" y="1131"/>
                  </a:cubicBezTo>
                  <a:cubicBezTo>
                    <a:pt x="1" y="1779"/>
                    <a:pt x="524" y="2281"/>
                    <a:pt x="1152" y="2281"/>
                  </a:cubicBezTo>
                  <a:cubicBezTo>
                    <a:pt x="1779" y="2281"/>
                    <a:pt x="2281" y="1779"/>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4"/>
            <p:cNvSpPr/>
            <p:nvPr/>
          </p:nvSpPr>
          <p:spPr>
            <a:xfrm>
              <a:off x="10740675" y="22934475"/>
              <a:ext cx="57050" cy="57050"/>
            </a:xfrm>
            <a:custGeom>
              <a:rect b="b" l="l" r="r" t="t"/>
              <a:pathLst>
                <a:path extrusionOk="0" h="2282" w="2282">
                  <a:moveTo>
                    <a:pt x="1151" y="1"/>
                  </a:moveTo>
                  <a:cubicBezTo>
                    <a:pt x="524" y="1"/>
                    <a:pt x="0" y="524"/>
                    <a:pt x="0" y="1152"/>
                  </a:cubicBezTo>
                  <a:cubicBezTo>
                    <a:pt x="0" y="1779"/>
                    <a:pt x="524" y="2281"/>
                    <a:pt x="1151" y="2281"/>
                  </a:cubicBezTo>
                  <a:cubicBezTo>
                    <a:pt x="1779" y="2281"/>
                    <a:pt x="2281" y="1779"/>
                    <a:pt x="2281" y="1152"/>
                  </a:cubicBezTo>
                  <a:cubicBezTo>
                    <a:pt x="2281" y="524"/>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4"/>
            <p:cNvSpPr/>
            <p:nvPr/>
          </p:nvSpPr>
          <p:spPr>
            <a:xfrm>
              <a:off x="10222825" y="22934475"/>
              <a:ext cx="56500" cy="57050"/>
            </a:xfrm>
            <a:custGeom>
              <a:rect b="b" l="l" r="r" t="t"/>
              <a:pathLst>
                <a:path extrusionOk="0" h="2282" w="2260">
                  <a:moveTo>
                    <a:pt x="1130" y="1"/>
                  </a:moveTo>
                  <a:cubicBezTo>
                    <a:pt x="502" y="1"/>
                    <a:pt x="0" y="503"/>
                    <a:pt x="0" y="1131"/>
                  </a:cubicBezTo>
                  <a:cubicBezTo>
                    <a:pt x="0" y="1779"/>
                    <a:pt x="502" y="2281"/>
                    <a:pt x="1130" y="2281"/>
                  </a:cubicBezTo>
                  <a:cubicBezTo>
                    <a:pt x="1758" y="2281"/>
                    <a:pt x="2260" y="1779"/>
                    <a:pt x="2260" y="1131"/>
                  </a:cubicBezTo>
                  <a:cubicBezTo>
                    <a:pt x="2260" y="503"/>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4"/>
            <p:cNvSpPr/>
            <p:nvPr/>
          </p:nvSpPr>
          <p:spPr>
            <a:xfrm>
              <a:off x="9704425" y="22934475"/>
              <a:ext cx="57050" cy="57050"/>
            </a:xfrm>
            <a:custGeom>
              <a:rect b="b" l="l" r="r" t="t"/>
              <a:pathLst>
                <a:path extrusionOk="0" h="2282" w="2282">
                  <a:moveTo>
                    <a:pt x="1152" y="1"/>
                  </a:moveTo>
                  <a:cubicBezTo>
                    <a:pt x="524" y="1"/>
                    <a:pt x="1" y="503"/>
                    <a:pt x="1" y="1131"/>
                  </a:cubicBezTo>
                  <a:cubicBezTo>
                    <a:pt x="1" y="1779"/>
                    <a:pt x="524" y="2281"/>
                    <a:pt x="1152" y="2281"/>
                  </a:cubicBezTo>
                  <a:cubicBezTo>
                    <a:pt x="1779" y="2281"/>
                    <a:pt x="2281" y="1779"/>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4"/>
            <p:cNvSpPr/>
            <p:nvPr/>
          </p:nvSpPr>
          <p:spPr>
            <a:xfrm>
              <a:off x="9186575" y="22934475"/>
              <a:ext cx="57050" cy="57050"/>
            </a:xfrm>
            <a:custGeom>
              <a:rect b="b" l="l" r="r" t="t"/>
              <a:pathLst>
                <a:path extrusionOk="0" h="2282" w="2282">
                  <a:moveTo>
                    <a:pt x="1130" y="1"/>
                  </a:moveTo>
                  <a:cubicBezTo>
                    <a:pt x="503" y="1"/>
                    <a:pt x="0" y="503"/>
                    <a:pt x="0" y="1131"/>
                  </a:cubicBezTo>
                  <a:cubicBezTo>
                    <a:pt x="0" y="1779"/>
                    <a:pt x="503" y="2281"/>
                    <a:pt x="1130" y="2281"/>
                  </a:cubicBezTo>
                  <a:cubicBezTo>
                    <a:pt x="1779" y="2281"/>
                    <a:pt x="2281" y="1779"/>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4"/>
            <p:cNvSpPr/>
            <p:nvPr/>
          </p:nvSpPr>
          <p:spPr>
            <a:xfrm>
              <a:off x="8668725" y="22934475"/>
              <a:ext cx="56500" cy="57050"/>
            </a:xfrm>
            <a:custGeom>
              <a:rect b="b" l="l" r="r" t="t"/>
              <a:pathLst>
                <a:path extrusionOk="0" h="2282" w="2260">
                  <a:moveTo>
                    <a:pt x="1130" y="1"/>
                  </a:moveTo>
                  <a:cubicBezTo>
                    <a:pt x="502" y="1"/>
                    <a:pt x="0" y="524"/>
                    <a:pt x="0" y="1152"/>
                  </a:cubicBezTo>
                  <a:cubicBezTo>
                    <a:pt x="0" y="1779"/>
                    <a:pt x="502" y="2281"/>
                    <a:pt x="1130" y="2281"/>
                  </a:cubicBezTo>
                  <a:cubicBezTo>
                    <a:pt x="1758" y="2281"/>
                    <a:pt x="2260" y="1779"/>
                    <a:pt x="2260" y="1152"/>
                  </a:cubicBezTo>
                  <a:cubicBezTo>
                    <a:pt x="2260" y="524"/>
                    <a:pt x="1758"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4"/>
            <p:cNvSpPr/>
            <p:nvPr/>
          </p:nvSpPr>
          <p:spPr>
            <a:xfrm>
              <a:off x="8150325" y="22934475"/>
              <a:ext cx="57050" cy="57050"/>
            </a:xfrm>
            <a:custGeom>
              <a:rect b="b" l="l" r="r" t="t"/>
              <a:pathLst>
                <a:path extrusionOk="0" h="2282" w="2282">
                  <a:moveTo>
                    <a:pt x="1152" y="1"/>
                  </a:moveTo>
                  <a:cubicBezTo>
                    <a:pt x="524" y="1"/>
                    <a:pt x="1" y="503"/>
                    <a:pt x="1" y="1131"/>
                  </a:cubicBezTo>
                  <a:cubicBezTo>
                    <a:pt x="1" y="1779"/>
                    <a:pt x="524" y="2281"/>
                    <a:pt x="1152" y="2281"/>
                  </a:cubicBezTo>
                  <a:cubicBezTo>
                    <a:pt x="1779" y="2281"/>
                    <a:pt x="2281" y="1779"/>
                    <a:pt x="2281" y="1131"/>
                  </a:cubicBezTo>
                  <a:cubicBezTo>
                    <a:pt x="2281" y="503"/>
                    <a:pt x="1779"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4"/>
            <p:cNvSpPr/>
            <p:nvPr/>
          </p:nvSpPr>
          <p:spPr>
            <a:xfrm>
              <a:off x="7632475" y="22934475"/>
              <a:ext cx="57025" cy="57050"/>
            </a:xfrm>
            <a:custGeom>
              <a:rect b="b" l="l" r="r" t="t"/>
              <a:pathLst>
                <a:path extrusionOk="0" h="2282" w="2281">
                  <a:moveTo>
                    <a:pt x="1130" y="1"/>
                  </a:moveTo>
                  <a:cubicBezTo>
                    <a:pt x="502" y="1"/>
                    <a:pt x="0" y="503"/>
                    <a:pt x="0" y="1131"/>
                  </a:cubicBezTo>
                  <a:cubicBezTo>
                    <a:pt x="0" y="1779"/>
                    <a:pt x="502" y="2281"/>
                    <a:pt x="1130" y="2281"/>
                  </a:cubicBezTo>
                  <a:cubicBezTo>
                    <a:pt x="1779" y="2281"/>
                    <a:pt x="2281" y="1779"/>
                    <a:pt x="2281" y="1131"/>
                  </a:cubicBezTo>
                  <a:cubicBezTo>
                    <a:pt x="2281" y="503"/>
                    <a:pt x="1779" y="1"/>
                    <a:pt x="1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4"/>
            <p:cNvSpPr/>
            <p:nvPr/>
          </p:nvSpPr>
          <p:spPr>
            <a:xfrm>
              <a:off x="7114600" y="22934475"/>
              <a:ext cx="57050" cy="57050"/>
            </a:xfrm>
            <a:custGeom>
              <a:rect b="b" l="l" r="r" t="t"/>
              <a:pathLst>
                <a:path extrusionOk="0" h="2282" w="2282">
                  <a:moveTo>
                    <a:pt x="1131" y="1"/>
                  </a:moveTo>
                  <a:cubicBezTo>
                    <a:pt x="503" y="1"/>
                    <a:pt x="1" y="524"/>
                    <a:pt x="1" y="1152"/>
                  </a:cubicBezTo>
                  <a:cubicBezTo>
                    <a:pt x="1" y="1779"/>
                    <a:pt x="503" y="2281"/>
                    <a:pt x="1131" y="2281"/>
                  </a:cubicBezTo>
                  <a:cubicBezTo>
                    <a:pt x="1759" y="2281"/>
                    <a:pt x="2282" y="1779"/>
                    <a:pt x="2282" y="1152"/>
                  </a:cubicBezTo>
                  <a:cubicBezTo>
                    <a:pt x="2282" y="524"/>
                    <a:pt x="1759"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4"/>
            <p:cNvSpPr/>
            <p:nvPr/>
          </p:nvSpPr>
          <p:spPr>
            <a:xfrm>
              <a:off x="6596225" y="22934475"/>
              <a:ext cx="57050" cy="57050"/>
            </a:xfrm>
            <a:custGeom>
              <a:rect b="b" l="l" r="r" t="t"/>
              <a:pathLst>
                <a:path extrusionOk="0" h="2282" w="2282">
                  <a:moveTo>
                    <a:pt x="1151" y="1"/>
                  </a:moveTo>
                  <a:cubicBezTo>
                    <a:pt x="524" y="1"/>
                    <a:pt x="1" y="503"/>
                    <a:pt x="1" y="1131"/>
                  </a:cubicBezTo>
                  <a:cubicBezTo>
                    <a:pt x="1" y="1779"/>
                    <a:pt x="524" y="2281"/>
                    <a:pt x="1151" y="2281"/>
                  </a:cubicBezTo>
                  <a:cubicBezTo>
                    <a:pt x="1779" y="2281"/>
                    <a:pt x="2281" y="1779"/>
                    <a:pt x="2281" y="1131"/>
                  </a:cubicBezTo>
                  <a:cubicBezTo>
                    <a:pt x="2281" y="503"/>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4"/>
            <p:cNvSpPr/>
            <p:nvPr/>
          </p:nvSpPr>
          <p:spPr>
            <a:xfrm>
              <a:off x="6078375" y="22934475"/>
              <a:ext cx="57025" cy="57050"/>
            </a:xfrm>
            <a:custGeom>
              <a:rect b="b" l="l" r="r" t="t"/>
              <a:pathLst>
                <a:path extrusionOk="0" h="2282" w="2281">
                  <a:moveTo>
                    <a:pt x="1151" y="1"/>
                  </a:moveTo>
                  <a:cubicBezTo>
                    <a:pt x="523" y="1"/>
                    <a:pt x="0" y="524"/>
                    <a:pt x="0" y="1152"/>
                  </a:cubicBezTo>
                  <a:cubicBezTo>
                    <a:pt x="0" y="1779"/>
                    <a:pt x="523" y="2281"/>
                    <a:pt x="1151" y="2281"/>
                  </a:cubicBezTo>
                  <a:cubicBezTo>
                    <a:pt x="1779" y="2281"/>
                    <a:pt x="2281" y="1779"/>
                    <a:pt x="2281" y="1152"/>
                  </a:cubicBezTo>
                  <a:cubicBezTo>
                    <a:pt x="2281" y="524"/>
                    <a:pt x="1779" y="1"/>
                    <a:pt x="1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4"/>
            <p:cNvSpPr/>
            <p:nvPr/>
          </p:nvSpPr>
          <p:spPr>
            <a:xfrm>
              <a:off x="5560500" y="22934475"/>
              <a:ext cx="57050" cy="57050"/>
            </a:xfrm>
            <a:custGeom>
              <a:rect b="b" l="l" r="r" t="t"/>
              <a:pathLst>
                <a:path extrusionOk="0" h="2282" w="2282">
                  <a:moveTo>
                    <a:pt x="1131" y="1"/>
                  </a:moveTo>
                  <a:cubicBezTo>
                    <a:pt x="503" y="1"/>
                    <a:pt x="1" y="524"/>
                    <a:pt x="1" y="1152"/>
                  </a:cubicBezTo>
                  <a:cubicBezTo>
                    <a:pt x="1" y="1779"/>
                    <a:pt x="503" y="2281"/>
                    <a:pt x="1131" y="2281"/>
                  </a:cubicBezTo>
                  <a:cubicBezTo>
                    <a:pt x="1758" y="2281"/>
                    <a:pt x="2282" y="1779"/>
                    <a:pt x="2282" y="1152"/>
                  </a:cubicBezTo>
                  <a:cubicBezTo>
                    <a:pt x="2282" y="524"/>
                    <a:pt x="1758"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4"/>
            <p:cNvSpPr/>
            <p:nvPr/>
          </p:nvSpPr>
          <p:spPr>
            <a:xfrm>
              <a:off x="5560500" y="22422900"/>
              <a:ext cx="57050" cy="57050"/>
            </a:xfrm>
            <a:custGeom>
              <a:rect b="b" l="l" r="r" t="t"/>
              <a:pathLst>
                <a:path extrusionOk="0" h="2282" w="2282">
                  <a:moveTo>
                    <a:pt x="1131" y="0"/>
                  </a:moveTo>
                  <a:cubicBezTo>
                    <a:pt x="503" y="0"/>
                    <a:pt x="1" y="503"/>
                    <a:pt x="1" y="1130"/>
                  </a:cubicBezTo>
                  <a:cubicBezTo>
                    <a:pt x="1" y="1758"/>
                    <a:pt x="503" y="2281"/>
                    <a:pt x="1131" y="2281"/>
                  </a:cubicBezTo>
                  <a:cubicBezTo>
                    <a:pt x="1758" y="2281"/>
                    <a:pt x="2282" y="1758"/>
                    <a:pt x="2282" y="1130"/>
                  </a:cubicBezTo>
                  <a:cubicBezTo>
                    <a:pt x="2282" y="503"/>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4"/>
            <p:cNvSpPr/>
            <p:nvPr/>
          </p:nvSpPr>
          <p:spPr>
            <a:xfrm>
              <a:off x="6078375" y="22422900"/>
              <a:ext cx="57025" cy="57050"/>
            </a:xfrm>
            <a:custGeom>
              <a:rect b="b" l="l" r="r" t="t"/>
              <a:pathLst>
                <a:path extrusionOk="0" h="2282" w="2281">
                  <a:moveTo>
                    <a:pt x="1151" y="0"/>
                  </a:moveTo>
                  <a:cubicBezTo>
                    <a:pt x="523" y="0"/>
                    <a:pt x="0" y="503"/>
                    <a:pt x="0" y="1130"/>
                  </a:cubicBezTo>
                  <a:cubicBezTo>
                    <a:pt x="0" y="1758"/>
                    <a:pt x="523" y="2281"/>
                    <a:pt x="1151" y="2281"/>
                  </a:cubicBezTo>
                  <a:cubicBezTo>
                    <a:pt x="1779" y="2281"/>
                    <a:pt x="2281" y="1758"/>
                    <a:pt x="2281" y="1130"/>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4"/>
            <p:cNvSpPr/>
            <p:nvPr/>
          </p:nvSpPr>
          <p:spPr>
            <a:xfrm>
              <a:off x="6596750" y="22422900"/>
              <a:ext cx="56525" cy="57050"/>
            </a:xfrm>
            <a:custGeom>
              <a:rect b="b" l="l" r="r" t="t"/>
              <a:pathLst>
                <a:path extrusionOk="0" h="2282" w="2261">
                  <a:moveTo>
                    <a:pt x="1130" y="0"/>
                  </a:moveTo>
                  <a:cubicBezTo>
                    <a:pt x="503" y="0"/>
                    <a:pt x="1" y="503"/>
                    <a:pt x="1" y="1130"/>
                  </a:cubicBezTo>
                  <a:cubicBezTo>
                    <a:pt x="1" y="1758"/>
                    <a:pt x="503" y="2281"/>
                    <a:pt x="1130" y="2281"/>
                  </a:cubicBezTo>
                  <a:cubicBezTo>
                    <a:pt x="1758" y="2281"/>
                    <a:pt x="2260" y="1758"/>
                    <a:pt x="2260" y="1130"/>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4"/>
            <p:cNvSpPr/>
            <p:nvPr/>
          </p:nvSpPr>
          <p:spPr>
            <a:xfrm>
              <a:off x="7114600" y="22422900"/>
              <a:ext cx="57050" cy="57050"/>
            </a:xfrm>
            <a:custGeom>
              <a:rect b="b" l="l" r="r" t="t"/>
              <a:pathLst>
                <a:path extrusionOk="0" h="2282" w="2282">
                  <a:moveTo>
                    <a:pt x="1131" y="0"/>
                  </a:moveTo>
                  <a:cubicBezTo>
                    <a:pt x="503" y="0"/>
                    <a:pt x="1" y="503"/>
                    <a:pt x="1" y="1130"/>
                  </a:cubicBezTo>
                  <a:cubicBezTo>
                    <a:pt x="1" y="1758"/>
                    <a:pt x="503" y="2281"/>
                    <a:pt x="1131" y="2281"/>
                  </a:cubicBezTo>
                  <a:cubicBezTo>
                    <a:pt x="1759" y="2281"/>
                    <a:pt x="2282" y="1758"/>
                    <a:pt x="2282" y="1130"/>
                  </a:cubicBezTo>
                  <a:cubicBezTo>
                    <a:pt x="2282" y="503"/>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4"/>
            <p:cNvSpPr/>
            <p:nvPr/>
          </p:nvSpPr>
          <p:spPr>
            <a:xfrm>
              <a:off x="7632475" y="22422900"/>
              <a:ext cx="57025" cy="57050"/>
            </a:xfrm>
            <a:custGeom>
              <a:rect b="b" l="l" r="r" t="t"/>
              <a:pathLst>
                <a:path extrusionOk="0" h="2282" w="2281">
                  <a:moveTo>
                    <a:pt x="1151" y="0"/>
                  </a:moveTo>
                  <a:cubicBezTo>
                    <a:pt x="523" y="0"/>
                    <a:pt x="0" y="503"/>
                    <a:pt x="0" y="1130"/>
                  </a:cubicBezTo>
                  <a:cubicBezTo>
                    <a:pt x="0" y="1758"/>
                    <a:pt x="523" y="2281"/>
                    <a:pt x="1151" y="2281"/>
                  </a:cubicBezTo>
                  <a:cubicBezTo>
                    <a:pt x="1779" y="2281"/>
                    <a:pt x="2281" y="1758"/>
                    <a:pt x="2281" y="1130"/>
                  </a:cubicBezTo>
                  <a:cubicBezTo>
                    <a:pt x="2281" y="503"/>
                    <a:pt x="1758"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4"/>
            <p:cNvSpPr/>
            <p:nvPr/>
          </p:nvSpPr>
          <p:spPr>
            <a:xfrm>
              <a:off x="8150325" y="22422900"/>
              <a:ext cx="57050" cy="57050"/>
            </a:xfrm>
            <a:custGeom>
              <a:rect b="b" l="l" r="r" t="t"/>
              <a:pathLst>
                <a:path extrusionOk="0" h="2282" w="2282">
                  <a:moveTo>
                    <a:pt x="1152" y="0"/>
                  </a:moveTo>
                  <a:cubicBezTo>
                    <a:pt x="524" y="0"/>
                    <a:pt x="1" y="503"/>
                    <a:pt x="1" y="1130"/>
                  </a:cubicBezTo>
                  <a:cubicBezTo>
                    <a:pt x="1" y="1758"/>
                    <a:pt x="524" y="2281"/>
                    <a:pt x="1152" y="2281"/>
                  </a:cubicBezTo>
                  <a:cubicBezTo>
                    <a:pt x="1779" y="2281"/>
                    <a:pt x="2281" y="1758"/>
                    <a:pt x="2281" y="1130"/>
                  </a:cubicBezTo>
                  <a:cubicBezTo>
                    <a:pt x="2281"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4"/>
            <p:cNvSpPr/>
            <p:nvPr/>
          </p:nvSpPr>
          <p:spPr>
            <a:xfrm>
              <a:off x="8668725" y="22422900"/>
              <a:ext cx="56500" cy="57050"/>
            </a:xfrm>
            <a:custGeom>
              <a:rect b="b" l="l" r="r" t="t"/>
              <a:pathLst>
                <a:path extrusionOk="0" h="2282" w="2260">
                  <a:moveTo>
                    <a:pt x="1130" y="0"/>
                  </a:moveTo>
                  <a:cubicBezTo>
                    <a:pt x="502" y="0"/>
                    <a:pt x="0" y="503"/>
                    <a:pt x="0" y="1130"/>
                  </a:cubicBezTo>
                  <a:cubicBezTo>
                    <a:pt x="0" y="1758"/>
                    <a:pt x="502" y="2281"/>
                    <a:pt x="1130" y="2281"/>
                  </a:cubicBezTo>
                  <a:cubicBezTo>
                    <a:pt x="1758" y="2281"/>
                    <a:pt x="2260" y="1758"/>
                    <a:pt x="2260" y="1130"/>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4"/>
            <p:cNvSpPr/>
            <p:nvPr/>
          </p:nvSpPr>
          <p:spPr>
            <a:xfrm>
              <a:off x="9186575" y="22422900"/>
              <a:ext cx="57050" cy="57050"/>
            </a:xfrm>
            <a:custGeom>
              <a:rect b="b" l="l" r="r" t="t"/>
              <a:pathLst>
                <a:path extrusionOk="0" h="2282" w="2282">
                  <a:moveTo>
                    <a:pt x="1151" y="0"/>
                  </a:moveTo>
                  <a:cubicBezTo>
                    <a:pt x="523" y="0"/>
                    <a:pt x="0" y="503"/>
                    <a:pt x="0" y="1130"/>
                  </a:cubicBezTo>
                  <a:cubicBezTo>
                    <a:pt x="0" y="1758"/>
                    <a:pt x="503" y="2281"/>
                    <a:pt x="1151" y="2281"/>
                  </a:cubicBezTo>
                  <a:cubicBezTo>
                    <a:pt x="1779" y="2281"/>
                    <a:pt x="2281" y="1758"/>
                    <a:pt x="2281" y="1130"/>
                  </a:cubicBezTo>
                  <a:cubicBezTo>
                    <a:pt x="2281" y="503"/>
                    <a:pt x="1758"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4"/>
            <p:cNvSpPr/>
            <p:nvPr/>
          </p:nvSpPr>
          <p:spPr>
            <a:xfrm>
              <a:off x="9704425" y="22422900"/>
              <a:ext cx="57050" cy="57050"/>
            </a:xfrm>
            <a:custGeom>
              <a:rect b="b" l="l" r="r" t="t"/>
              <a:pathLst>
                <a:path extrusionOk="0" h="2282" w="2282">
                  <a:moveTo>
                    <a:pt x="1152" y="0"/>
                  </a:moveTo>
                  <a:cubicBezTo>
                    <a:pt x="524" y="0"/>
                    <a:pt x="1" y="503"/>
                    <a:pt x="1" y="1130"/>
                  </a:cubicBezTo>
                  <a:cubicBezTo>
                    <a:pt x="1" y="1758"/>
                    <a:pt x="524" y="2281"/>
                    <a:pt x="1152" y="2281"/>
                  </a:cubicBezTo>
                  <a:cubicBezTo>
                    <a:pt x="1779" y="2281"/>
                    <a:pt x="2281" y="1758"/>
                    <a:pt x="2281" y="1130"/>
                  </a:cubicBezTo>
                  <a:cubicBezTo>
                    <a:pt x="2281"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4"/>
            <p:cNvSpPr/>
            <p:nvPr/>
          </p:nvSpPr>
          <p:spPr>
            <a:xfrm>
              <a:off x="10222825" y="22422900"/>
              <a:ext cx="57025" cy="57050"/>
            </a:xfrm>
            <a:custGeom>
              <a:rect b="b" l="l" r="r" t="t"/>
              <a:pathLst>
                <a:path extrusionOk="0" h="2282" w="2281">
                  <a:moveTo>
                    <a:pt x="1130" y="0"/>
                  </a:moveTo>
                  <a:cubicBezTo>
                    <a:pt x="502" y="0"/>
                    <a:pt x="0" y="503"/>
                    <a:pt x="0" y="1130"/>
                  </a:cubicBezTo>
                  <a:cubicBezTo>
                    <a:pt x="0" y="1758"/>
                    <a:pt x="502" y="2281"/>
                    <a:pt x="1130" y="2281"/>
                  </a:cubicBezTo>
                  <a:cubicBezTo>
                    <a:pt x="1758" y="2281"/>
                    <a:pt x="2281" y="1758"/>
                    <a:pt x="2281" y="1130"/>
                  </a:cubicBezTo>
                  <a:cubicBezTo>
                    <a:pt x="2281"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4"/>
            <p:cNvSpPr/>
            <p:nvPr/>
          </p:nvSpPr>
          <p:spPr>
            <a:xfrm>
              <a:off x="10740675" y="22422900"/>
              <a:ext cx="57050" cy="57050"/>
            </a:xfrm>
            <a:custGeom>
              <a:rect b="b" l="l" r="r" t="t"/>
              <a:pathLst>
                <a:path extrusionOk="0" h="2282" w="2282">
                  <a:moveTo>
                    <a:pt x="1151" y="0"/>
                  </a:moveTo>
                  <a:cubicBezTo>
                    <a:pt x="524" y="0"/>
                    <a:pt x="0" y="503"/>
                    <a:pt x="0" y="1130"/>
                  </a:cubicBezTo>
                  <a:cubicBezTo>
                    <a:pt x="0" y="1758"/>
                    <a:pt x="524" y="2281"/>
                    <a:pt x="1151" y="2281"/>
                  </a:cubicBezTo>
                  <a:cubicBezTo>
                    <a:pt x="1779" y="2281"/>
                    <a:pt x="2281" y="1758"/>
                    <a:pt x="2281" y="1130"/>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4"/>
            <p:cNvSpPr/>
            <p:nvPr/>
          </p:nvSpPr>
          <p:spPr>
            <a:xfrm>
              <a:off x="11258525" y="22422900"/>
              <a:ext cx="57050" cy="57050"/>
            </a:xfrm>
            <a:custGeom>
              <a:rect b="b" l="l" r="r" t="t"/>
              <a:pathLst>
                <a:path extrusionOk="0" h="2282" w="2282">
                  <a:moveTo>
                    <a:pt x="1152" y="0"/>
                  </a:moveTo>
                  <a:cubicBezTo>
                    <a:pt x="524" y="0"/>
                    <a:pt x="1" y="503"/>
                    <a:pt x="1" y="1130"/>
                  </a:cubicBezTo>
                  <a:cubicBezTo>
                    <a:pt x="1" y="1758"/>
                    <a:pt x="524" y="2281"/>
                    <a:pt x="1152" y="2281"/>
                  </a:cubicBezTo>
                  <a:cubicBezTo>
                    <a:pt x="1779" y="2281"/>
                    <a:pt x="2281" y="1758"/>
                    <a:pt x="2281" y="1130"/>
                  </a:cubicBezTo>
                  <a:cubicBezTo>
                    <a:pt x="2281"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4"/>
            <p:cNvSpPr/>
            <p:nvPr/>
          </p:nvSpPr>
          <p:spPr>
            <a:xfrm>
              <a:off x="11776925" y="22422900"/>
              <a:ext cx="56500" cy="57050"/>
            </a:xfrm>
            <a:custGeom>
              <a:rect b="b" l="l" r="r" t="t"/>
              <a:pathLst>
                <a:path extrusionOk="0" h="2282" w="2260">
                  <a:moveTo>
                    <a:pt x="1130" y="0"/>
                  </a:moveTo>
                  <a:cubicBezTo>
                    <a:pt x="502" y="0"/>
                    <a:pt x="0" y="503"/>
                    <a:pt x="0" y="1130"/>
                  </a:cubicBezTo>
                  <a:cubicBezTo>
                    <a:pt x="0" y="1758"/>
                    <a:pt x="502" y="2281"/>
                    <a:pt x="1130" y="2281"/>
                  </a:cubicBezTo>
                  <a:cubicBezTo>
                    <a:pt x="1758" y="2281"/>
                    <a:pt x="2260" y="1758"/>
                    <a:pt x="2260" y="1130"/>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4"/>
            <p:cNvSpPr/>
            <p:nvPr/>
          </p:nvSpPr>
          <p:spPr>
            <a:xfrm>
              <a:off x="12294775" y="22422900"/>
              <a:ext cx="57050" cy="57050"/>
            </a:xfrm>
            <a:custGeom>
              <a:rect b="b" l="l" r="r" t="t"/>
              <a:pathLst>
                <a:path extrusionOk="0" h="2282" w="2282">
                  <a:moveTo>
                    <a:pt x="1151" y="0"/>
                  </a:moveTo>
                  <a:cubicBezTo>
                    <a:pt x="524" y="0"/>
                    <a:pt x="1" y="503"/>
                    <a:pt x="1" y="1130"/>
                  </a:cubicBezTo>
                  <a:cubicBezTo>
                    <a:pt x="1" y="1758"/>
                    <a:pt x="503" y="2281"/>
                    <a:pt x="1151" y="2281"/>
                  </a:cubicBezTo>
                  <a:cubicBezTo>
                    <a:pt x="1779" y="2281"/>
                    <a:pt x="2281" y="1758"/>
                    <a:pt x="2281" y="1130"/>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4"/>
            <p:cNvSpPr/>
            <p:nvPr/>
          </p:nvSpPr>
          <p:spPr>
            <a:xfrm>
              <a:off x="12812625" y="22422900"/>
              <a:ext cx="57050" cy="57050"/>
            </a:xfrm>
            <a:custGeom>
              <a:rect b="b" l="l" r="r" t="t"/>
              <a:pathLst>
                <a:path extrusionOk="0" h="2282" w="2282">
                  <a:moveTo>
                    <a:pt x="1152" y="0"/>
                  </a:moveTo>
                  <a:cubicBezTo>
                    <a:pt x="524" y="0"/>
                    <a:pt x="1" y="503"/>
                    <a:pt x="1" y="1130"/>
                  </a:cubicBezTo>
                  <a:cubicBezTo>
                    <a:pt x="1" y="1758"/>
                    <a:pt x="524" y="2281"/>
                    <a:pt x="1152" y="2281"/>
                  </a:cubicBezTo>
                  <a:cubicBezTo>
                    <a:pt x="1779" y="2281"/>
                    <a:pt x="2282" y="1758"/>
                    <a:pt x="2282" y="1130"/>
                  </a:cubicBezTo>
                  <a:cubicBezTo>
                    <a:pt x="2282"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4"/>
            <p:cNvSpPr/>
            <p:nvPr/>
          </p:nvSpPr>
          <p:spPr>
            <a:xfrm>
              <a:off x="13331025" y="22422900"/>
              <a:ext cx="57025" cy="57050"/>
            </a:xfrm>
            <a:custGeom>
              <a:rect b="b" l="l" r="r" t="t"/>
              <a:pathLst>
                <a:path extrusionOk="0" h="2282" w="2281">
                  <a:moveTo>
                    <a:pt x="1130" y="0"/>
                  </a:moveTo>
                  <a:cubicBezTo>
                    <a:pt x="502" y="0"/>
                    <a:pt x="0" y="503"/>
                    <a:pt x="0" y="1130"/>
                  </a:cubicBezTo>
                  <a:cubicBezTo>
                    <a:pt x="0" y="1758"/>
                    <a:pt x="502" y="2281"/>
                    <a:pt x="1130" y="2281"/>
                  </a:cubicBezTo>
                  <a:cubicBezTo>
                    <a:pt x="1758" y="2281"/>
                    <a:pt x="2281" y="1758"/>
                    <a:pt x="2281" y="1130"/>
                  </a:cubicBezTo>
                  <a:cubicBezTo>
                    <a:pt x="2281"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4"/>
            <p:cNvSpPr/>
            <p:nvPr/>
          </p:nvSpPr>
          <p:spPr>
            <a:xfrm>
              <a:off x="13848875" y="22422900"/>
              <a:ext cx="57050" cy="57050"/>
            </a:xfrm>
            <a:custGeom>
              <a:rect b="b" l="l" r="r" t="t"/>
              <a:pathLst>
                <a:path extrusionOk="0" h="2282" w="2282">
                  <a:moveTo>
                    <a:pt x="1151" y="0"/>
                  </a:moveTo>
                  <a:cubicBezTo>
                    <a:pt x="524" y="0"/>
                    <a:pt x="1" y="503"/>
                    <a:pt x="1" y="1130"/>
                  </a:cubicBezTo>
                  <a:cubicBezTo>
                    <a:pt x="1" y="1758"/>
                    <a:pt x="524" y="2281"/>
                    <a:pt x="1151" y="2281"/>
                  </a:cubicBezTo>
                  <a:cubicBezTo>
                    <a:pt x="1779" y="2281"/>
                    <a:pt x="2281" y="1758"/>
                    <a:pt x="2281" y="1130"/>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4"/>
            <p:cNvSpPr/>
            <p:nvPr/>
          </p:nvSpPr>
          <p:spPr>
            <a:xfrm>
              <a:off x="14366725" y="22422900"/>
              <a:ext cx="57050" cy="57050"/>
            </a:xfrm>
            <a:custGeom>
              <a:rect b="b" l="l" r="r" t="t"/>
              <a:pathLst>
                <a:path extrusionOk="0" h="2282" w="2282">
                  <a:moveTo>
                    <a:pt x="1152" y="0"/>
                  </a:moveTo>
                  <a:cubicBezTo>
                    <a:pt x="524" y="0"/>
                    <a:pt x="1" y="503"/>
                    <a:pt x="1" y="1130"/>
                  </a:cubicBezTo>
                  <a:cubicBezTo>
                    <a:pt x="1" y="1758"/>
                    <a:pt x="524" y="2281"/>
                    <a:pt x="1152" y="2281"/>
                  </a:cubicBezTo>
                  <a:cubicBezTo>
                    <a:pt x="1779" y="2281"/>
                    <a:pt x="2282" y="1758"/>
                    <a:pt x="2282" y="1130"/>
                  </a:cubicBezTo>
                  <a:cubicBezTo>
                    <a:pt x="2282"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4"/>
            <p:cNvSpPr/>
            <p:nvPr/>
          </p:nvSpPr>
          <p:spPr>
            <a:xfrm>
              <a:off x="14885125" y="22422900"/>
              <a:ext cx="57025" cy="57050"/>
            </a:xfrm>
            <a:custGeom>
              <a:rect b="b" l="l" r="r" t="t"/>
              <a:pathLst>
                <a:path extrusionOk="0" h="2282" w="2281">
                  <a:moveTo>
                    <a:pt x="1130" y="0"/>
                  </a:moveTo>
                  <a:cubicBezTo>
                    <a:pt x="502" y="0"/>
                    <a:pt x="0" y="503"/>
                    <a:pt x="0" y="1130"/>
                  </a:cubicBezTo>
                  <a:cubicBezTo>
                    <a:pt x="0" y="1758"/>
                    <a:pt x="502" y="2281"/>
                    <a:pt x="1130" y="2281"/>
                  </a:cubicBezTo>
                  <a:cubicBezTo>
                    <a:pt x="1758" y="2281"/>
                    <a:pt x="2281" y="1758"/>
                    <a:pt x="2281" y="1130"/>
                  </a:cubicBezTo>
                  <a:cubicBezTo>
                    <a:pt x="2281"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4"/>
            <p:cNvSpPr/>
            <p:nvPr/>
          </p:nvSpPr>
          <p:spPr>
            <a:xfrm>
              <a:off x="15402975" y="22422900"/>
              <a:ext cx="57050" cy="57050"/>
            </a:xfrm>
            <a:custGeom>
              <a:rect b="b" l="l" r="r" t="t"/>
              <a:pathLst>
                <a:path extrusionOk="0" h="2282" w="2282">
                  <a:moveTo>
                    <a:pt x="1151" y="0"/>
                  </a:moveTo>
                  <a:cubicBezTo>
                    <a:pt x="524" y="0"/>
                    <a:pt x="1" y="503"/>
                    <a:pt x="1" y="1130"/>
                  </a:cubicBezTo>
                  <a:cubicBezTo>
                    <a:pt x="1" y="1758"/>
                    <a:pt x="524" y="2281"/>
                    <a:pt x="1151" y="2281"/>
                  </a:cubicBezTo>
                  <a:cubicBezTo>
                    <a:pt x="1779" y="2281"/>
                    <a:pt x="2281" y="1758"/>
                    <a:pt x="2281" y="1130"/>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4"/>
            <p:cNvSpPr/>
            <p:nvPr/>
          </p:nvSpPr>
          <p:spPr>
            <a:xfrm>
              <a:off x="15920850" y="22422900"/>
              <a:ext cx="57025" cy="57050"/>
            </a:xfrm>
            <a:custGeom>
              <a:rect b="b" l="l" r="r" t="t"/>
              <a:pathLst>
                <a:path extrusionOk="0" h="2282" w="2281">
                  <a:moveTo>
                    <a:pt x="1151" y="0"/>
                  </a:moveTo>
                  <a:cubicBezTo>
                    <a:pt x="523" y="0"/>
                    <a:pt x="0" y="503"/>
                    <a:pt x="0" y="1130"/>
                  </a:cubicBezTo>
                  <a:cubicBezTo>
                    <a:pt x="0" y="1758"/>
                    <a:pt x="523" y="2281"/>
                    <a:pt x="1151" y="2281"/>
                  </a:cubicBezTo>
                  <a:cubicBezTo>
                    <a:pt x="1779" y="2281"/>
                    <a:pt x="2281" y="1758"/>
                    <a:pt x="2281" y="1130"/>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4"/>
            <p:cNvSpPr/>
            <p:nvPr/>
          </p:nvSpPr>
          <p:spPr>
            <a:xfrm>
              <a:off x="16439225" y="22422900"/>
              <a:ext cx="56525" cy="57050"/>
            </a:xfrm>
            <a:custGeom>
              <a:rect b="b" l="l" r="r" t="t"/>
              <a:pathLst>
                <a:path extrusionOk="0" h="2282" w="2261">
                  <a:moveTo>
                    <a:pt x="1130" y="0"/>
                  </a:moveTo>
                  <a:cubicBezTo>
                    <a:pt x="502" y="0"/>
                    <a:pt x="0" y="503"/>
                    <a:pt x="0" y="1130"/>
                  </a:cubicBezTo>
                  <a:cubicBezTo>
                    <a:pt x="0" y="1758"/>
                    <a:pt x="502" y="2281"/>
                    <a:pt x="1130" y="2281"/>
                  </a:cubicBezTo>
                  <a:cubicBezTo>
                    <a:pt x="1758" y="2281"/>
                    <a:pt x="2260" y="1758"/>
                    <a:pt x="2260" y="1130"/>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4"/>
            <p:cNvSpPr/>
            <p:nvPr/>
          </p:nvSpPr>
          <p:spPr>
            <a:xfrm>
              <a:off x="16957075" y="22422900"/>
              <a:ext cx="57050" cy="57050"/>
            </a:xfrm>
            <a:custGeom>
              <a:rect b="b" l="l" r="r" t="t"/>
              <a:pathLst>
                <a:path extrusionOk="0" h="2282" w="2282">
                  <a:moveTo>
                    <a:pt x="1131" y="0"/>
                  </a:moveTo>
                  <a:cubicBezTo>
                    <a:pt x="503" y="0"/>
                    <a:pt x="1" y="503"/>
                    <a:pt x="1" y="1130"/>
                  </a:cubicBezTo>
                  <a:cubicBezTo>
                    <a:pt x="1" y="1758"/>
                    <a:pt x="503" y="2281"/>
                    <a:pt x="1131" y="2281"/>
                  </a:cubicBezTo>
                  <a:cubicBezTo>
                    <a:pt x="1779" y="2281"/>
                    <a:pt x="2281" y="1758"/>
                    <a:pt x="2281" y="1130"/>
                  </a:cubicBezTo>
                  <a:cubicBezTo>
                    <a:pt x="2281" y="503"/>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4"/>
            <p:cNvSpPr/>
            <p:nvPr/>
          </p:nvSpPr>
          <p:spPr>
            <a:xfrm>
              <a:off x="16439225" y="22422900"/>
              <a:ext cx="56525" cy="57050"/>
            </a:xfrm>
            <a:custGeom>
              <a:rect b="b" l="l" r="r" t="t"/>
              <a:pathLst>
                <a:path extrusionOk="0" h="2282" w="2261">
                  <a:moveTo>
                    <a:pt x="1130" y="0"/>
                  </a:moveTo>
                  <a:cubicBezTo>
                    <a:pt x="502" y="0"/>
                    <a:pt x="0" y="503"/>
                    <a:pt x="0" y="1130"/>
                  </a:cubicBezTo>
                  <a:cubicBezTo>
                    <a:pt x="0" y="1758"/>
                    <a:pt x="502" y="2281"/>
                    <a:pt x="1130" y="2281"/>
                  </a:cubicBezTo>
                  <a:cubicBezTo>
                    <a:pt x="1758" y="2281"/>
                    <a:pt x="2260" y="1758"/>
                    <a:pt x="2260" y="1130"/>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4"/>
            <p:cNvSpPr/>
            <p:nvPr/>
          </p:nvSpPr>
          <p:spPr>
            <a:xfrm>
              <a:off x="15920850" y="22422900"/>
              <a:ext cx="57025" cy="57050"/>
            </a:xfrm>
            <a:custGeom>
              <a:rect b="b" l="l" r="r" t="t"/>
              <a:pathLst>
                <a:path extrusionOk="0" h="2282" w="2281">
                  <a:moveTo>
                    <a:pt x="1151" y="0"/>
                  </a:moveTo>
                  <a:cubicBezTo>
                    <a:pt x="523" y="0"/>
                    <a:pt x="0" y="503"/>
                    <a:pt x="0" y="1130"/>
                  </a:cubicBezTo>
                  <a:cubicBezTo>
                    <a:pt x="0" y="1758"/>
                    <a:pt x="523" y="2281"/>
                    <a:pt x="1151" y="2281"/>
                  </a:cubicBezTo>
                  <a:cubicBezTo>
                    <a:pt x="1779" y="2281"/>
                    <a:pt x="2281" y="1758"/>
                    <a:pt x="2281" y="1130"/>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4"/>
            <p:cNvSpPr/>
            <p:nvPr/>
          </p:nvSpPr>
          <p:spPr>
            <a:xfrm>
              <a:off x="15402975" y="22422900"/>
              <a:ext cx="57050" cy="57050"/>
            </a:xfrm>
            <a:custGeom>
              <a:rect b="b" l="l" r="r" t="t"/>
              <a:pathLst>
                <a:path extrusionOk="0" h="2282" w="2282">
                  <a:moveTo>
                    <a:pt x="1131" y="0"/>
                  </a:moveTo>
                  <a:cubicBezTo>
                    <a:pt x="503" y="0"/>
                    <a:pt x="1" y="503"/>
                    <a:pt x="1" y="1130"/>
                  </a:cubicBezTo>
                  <a:cubicBezTo>
                    <a:pt x="1" y="1758"/>
                    <a:pt x="503" y="2281"/>
                    <a:pt x="1131" y="2281"/>
                  </a:cubicBezTo>
                  <a:cubicBezTo>
                    <a:pt x="1779" y="2281"/>
                    <a:pt x="2281" y="1758"/>
                    <a:pt x="2281" y="1130"/>
                  </a:cubicBezTo>
                  <a:cubicBezTo>
                    <a:pt x="2281" y="503"/>
                    <a:pt x="177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4"/>
            <p:cNvSpPr/>
            <p:nvPr/>
          </p:nvSpPr>
          <p:spPr>
            <a:xfrm>
              <a:off x="14885125" y="22422900"/>
              <a:ext cx="56500" cy="57050"/>
            </a:xfrm>
            <a:custGeom>
              <a:rect b="b" l="l" r="r" t="t"/>
              <a:pathLst>
                <a:path extrusionOk="0" h="2282" w="2260">
                  <a:moveTo>
                    <a:pt x="1130" y="0"/>
                  </a:moveTo>
                  <a:cubicBezTo>
                    <a:pt x="502" y="0"/>
                    <a:pt x="0" y="503"/>
                    <a:pt x="0" y="1130"/>
                  </a:cubicBezTo>
                  <a:cubicBezTo>
                    <a:pt x="0" y="1758"/>
                    <a:pt x="502" y="2281"/>
                    <a:pt x="1130" y="2281"/>
                  </a:cubicBezTo>
                  <a:cubicBezTo>
                    <a:pt x="1758" y="2281"/>
                    <a:pt x="2260" y="1758"/>
                    <a:pt x="2260" y="1130"/>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4"/>
            <p:cNvSpPr/>
            <p:nvPr/>
          </p:nvSpPr>
          <p:spPr>
            <a:xfrm>
              <a:off x="14366725" y="22422900"/>
              <a:ext cx="57050" cy="57050"/>
            </a:xfrm>
            <a:custGeom>
              <a:rect b="b" l="l" r="r" t="t"/>
              <a:pathLst>
                <a:path extrusionOk="0" h="2282" w="2282">
                  <a:moveTo>
                    <a:pt x="1152" y="0"/>
                  </a:moveTo>
                  <a:cubicBezTo>
                    <a:pt x="524" y="0"/>
                    <a:pt x="1" y="503"/>
                    <a:pt x="1" y="1130"/>
                  </a:cubicBezTo>
                  <a:cubicBezTo>
                    <a:pt x="1" y="1758"/>
                    <a:pt x="524" y="2281"/>
                    <a:pt x="1152" y="2281"/>
                  </a:cubicBezTo>
                  <a:cubicBezTo>
                    <a:pt x="1779" y="2281"/>
                    <a:pt x="2282" y="1758"/>
                    <a:pt x="2282" y="1130"/>
                  </a:cubicBezTo>
                  <a:cubicBezTo>
                    <a:pt x="2282"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4"/>
            <p:cNvSpPr/>
            <p:nvPr/>
          </p:nvSpPr>
          <p:spPr>
            <a:xfrm>
              <a:off x="13848875" y="22422900"/>
              <a:ext cx="57050" cy="57050"/>
            </a:xfrm>
            <a:custGeom>
              <a:rect b="b" l="l" r="r" t="t"/>
              <a:pathLst>
                <a:path extrusionOk="0" h="2282" w="2282">
                  <a:moveTo>
                    <a:pt x="1151" y="0"/>
                  </a:moveTo>
                  <a:cubicBezTo>
                    <a:pt x="503" y="0"/>
                    <a:pt x="1" y="503"/>
                    <a:pt x="1" y="1130"/>
                  </a:cubicBezTo>
                  <a:cubicBezTo>
                    <a:pt x="1" y="1758"/>
                    <a:pt x="503" y="2281"/>
                    <a:pt x="1151" y="2281"/>
                  </a:cubicBezTo>
                  <a:cubicBezTo>
                    <a:pt x="1779" y="2281"/>
                    <a:pt x="2281" y="1758"/>
                    <a:pt x="2281" y="1130"/>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4"/>
            <p:cNvSpPr/>
            <p:nvPr/>
          </p:nvSpPr>
          <p:spPr>
            <a:xfrm>
              <a:off x="13331025" y="22422900"/>
              <a:ext cx="57025" cy="57050"/>
            </a:xfrm>
            <a:custGeom>
              <a:rect b="b" l="l" r="r" t="t"/>
              <a:pathLst>
                <a:path extrusionOk="0" h="2282" w="2281">
                  <a:moveTo>
                    <a:pt x="1130" y="0"/>
                  </a:moveTo>
                  <a:cubicBezTo>
                    <a:pt x="502" y="0"/>
                    <a:pt x="0" y="503"/>
                    <a:pt x="0" y="1130"/>
                  </a:cubicBezTo>
                  <a:cubicBezTo>
                    <a:pt x="0" y="1758"/>
                    <a:pt x="502" y="2281"/>
                    <a:pt x="1130" y="2281"/>
                  </a:cubicBezTo>
                  <a:cubicBezTo>
                    <a:pt x="1758" y="2281"/>
                    <a:pt x="2281" y="1758"/>
                    <a:pt x="2281" y="1130"/>
                  </a:cubicBezTo>
                  <a:cubicBezTo>
                    <a:pt x="2281"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4"/>
            <p:cNvSpPr/>
            <p:nvPr/>
          </p:nvSpPr>
          <p:spPr>
            <a:xfrm>
              <a:off x="12812625" y="22422900"/>
              <a:ext cx="57050" cy="57050"/>
            </a:xfrm>
            <a:custGeom>
              <a:rect b="b" l="l" r="r" t="t"/>
              <a:pathLst>
                <a:path extrusionOk="0" h="2282" w="2282">
                  <a:moveTo>
                    <a:pt x="1152" y="0"/>
                  </a:moveTo>
                  <a:cubicBezTo>
                    <a:pt x="524" y="0"/>
                    <a:pt x="1" y="503"/>
                    <a:pt x="1" y="1130"/>
                  </a:cubicBezTo>
                  <a:cubicBezTo>
                    <a:pt x="1" y="1758"/>
                    <a:pt x="524" y="2281"/>
                    <a:pt x="1152" y="2281"/>
                  </a:cubicBezTo>
                  <a:cubicBezTo>
                    <a:pt x="1779" y="2281"/>
                    <a:pt x="2282" y="1758"/>
                    <a:pt x="2282" y="1130"/>
                  </a:cubicBezTo>
                  <a:cubicBezTo>
                    <a:pt x="2282"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4"/>
            <p:cNvSpPr/>
            <p:nvPr/>
          </p:nvSpPr>
          <p:spPr>
            <a:xfrm>
              <a:off x="12294775" y="22422900"/>
              <a:ext cx="57050" cy="57050"/>
            </a:xfrm>
            <a:custGeom>
              <a:rect b="b" l="l" r="r" t="t"/>
              <a:pathLst>
                <a:path extrusionOk="0" h="2282" w="2282">
                  <a:moveTo>
                    <a:pt x="1151" y="0"/>
                  </a:moveTo>
                  <a:cubicBezTo>
                    <a:pt x="524" y="0"/>
                    <a:pt x="1" y="503"/>
                    <a:pt x="1" y="1130"/>
                  </a:cubicBezTo>
                  <a:cubicBezTo>
                    <a:pt x="1" y="1758"/>
                    <a:pt x="503" y="2281"/>
                    <a:pt x="1151" y="2281"/>
                  </a:cubicBezTo>
                  <a:cubicBezTo>
                    <a:pt x="1779" y="2281"/>
                    <a:pt x="2281" y="1758"/>
                    <a:pt x="2281" y="1130"/>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4"/>
            <p:cNvSpPr/>
            <p:nvPr/>
          </p:nvSpPr>
          <p:spPr>
            <a:xfrm>
              <a:off x="11776925" y="22422900"/>
              <a:ext cx="56500" cy="57050"/>
            </a:xfrm>
            <a:custGeom>
              <a:rect b="b" l="l" r="r" t="t"/>
              <a:pathLst>
                <a:path extrusionOk="0" h="2282" w="2260">
                  <a:moveTo>
                    <a:pt x="1130" y="0"/>
                  </a:moveTo>
                  <a:cubicBezTo>
                    <a:pt x="502" y="0"/>
                    <a:pt x="0" y="503"/>
                    <a:pt x="0" y="1130"/>
                  </a:cubicBezTo>
                  <a:cubicBezTo>
                    <a:pt x="0" y="1758"/>
                    <a:pt x="502" y="2281"/>
                    <a:pt x="1130" y="2281"/>
                  </a:cubicBezTo>
                  <a:cubicBezTo>
                    <a:pt x="1758" y="2281"/>
                    <a:pt x="2260" y="1758"/>
                    <a:pt x="2260" y="1130"/>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4"/>
            <p:cNvSpPr/>
            <p:nvPr/>
          </p:nvSpPr>
          <p:spPr>
            <a:xfrm>
              <a:off x="11258525" y="22422900"/>
              <a:ext cx="57050" cy="57050"/>
            </a:xfrm>
            <a:custGeom>
              <a:rect b="b" l="l" r="r" t="t"/>
              <a:pathLst>
                <a:path extrusionOk="0" h="2282" w="2282">
                  <a:moveTo>
                    <a:pt x="1152" y="0"/>
                  </a:moveTo>
                  <a:cubicBezTo>
                    <a:pt x="524" y="0"/>
                    <a:pt x="1" y="503"/>
                    <a:pt x="1" y="1130"/>
                  </a:cubicBezTo>
                  <a:cubicBezTo>
                    <a:pt x="1" y="1758"/>
                    <a:pt x="524" y="2281"/>
                    <a:pt x="1152" y="2281"/>
                  </a:cubicBezTo>
                  <a:cubicBezTo>
                    <a:pt x="1779" y="2281"/>
                    <a:pt x="2281" y="1758"/>
                    <a:pt x="2281" y="1130"/>
                  </a:cubicBezTo>
                  <a:cubicBezTo>
                    <a:pt x="2281"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4"/>
            <p:cNvSpPr/>
            <p:nvPr/>
          </p:nvSpPr>
          <p:spPr>
            <a:xfrm>
              <a:off x="10740675" y="22422900"/>
              <a:ext cx="57050" cy="57050"/>
            </a:xfrm>
            <a:custGeom>
              <a:rect b="b" l="l" r="r" t="t"/>
              <a:pathLst>
                <a:path extrusionOk="0" h="2282" w="2282">
                  <a:moveTo>
                    <a:pt x="1151" y="0"/>
                  </a:moveTo>
                  <a:cubicBezTo>
                    <a:pt x="503" y="0"/>
                    <a:pt x="0" y="503"/>
                    <a:pt x="0" y="1130"/>
                  </a:cubicBezTo>
                  <a:cubicBezTo>
                    <a:pt x="0" y="1758"/>
                    <a:pt x="503" y="2281"/>
                    <a:pt x="1151" y="2281"/>
                  </a:cubicBezTo>
                  <a:cubicBezTo>
                    <a:pt x="1779" y="2281"/>
                    <a:pt x="2281" y="1758"/>
                    <a:pt x="2281" y="1130"/>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4"/>
            <p:cNvSpPr/>
            <p:nvPr/>
          </p:nvSpPr>
          <p:spPr>
            <a:xfrm>
              <a:off x="10222825" y="22422900"/>
              <a:ext cx="56500" cy="57050"/>
            </a:xfrm>
            <a:custGeom>
              <a:rect b="b" l="l" r="r" t="t"/>
              <a:pathLst>
                <a:path extrusionOk="0" h="2282" w="2260">
                  <a:moveTo>
                    <a:pt x="1130" y="0"/>
                  </a:moveTo>
                  <a:cubicBezTo>
                    <a:pt x="502" y="0"/>
                    <a:pt x="0" y="503"/>
                    <a:pt x="0" y="1130"/>
                  </a:cubicBezTo>
                  <a:cubicBezTo>
                    <a:pt x="0" y="1758"/>
                    <a:pt x="502" y="2281"/>
                    <a:pt x="1130" y="2281"/>
                  </a:cubicBezTo>
                  <a:cubicBezTo>
                    <a:pt x="1758" y="2281"/>
                    <a:pt x="2260" y="1758"/>
                    <a:pt x="2260" y="1130"/>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4"/>
            <p:cNvSpPr/>
            <p:nvPr/>
          </p:nvSpPr>
          <p:spPr>
            <a:xfrm>
              <a:off x="9704425" y="22422900"/>
              <a:ext cx="57050" cy="57050"/>
            </a:xfrm>
            <a:custGeom>
              <a:rect b="b" l="l" r="r" t="t"/>
              <a:pathLst>
                <a:path extrusionOk="0" h="2282" w="2282">
                  <a:moveTo>
                    <a:pt x="1152" y="0"/>
                  </a:moveTo>
                  <a:cubicBezTo>
                    <a:pt x="524" y="0"/>
                    <a:pt x="1" y="503"/>
                    <a:pt x="1" y="1130"/>
                  </a:cubicBezTo>
                  <a:cubicBezTo>
                    <a:pt x="1" y="1758"/>
                    <a:pt x="524" y="2281"/>
                    <a:pt x="1152" y="2281"/>
                  </a:cubicBezTo>
                  <a:cubicBezTo>
                    <a:pt x="1779" y="2281"/>
                    <a:pt x="2281" y="1758"/>
                    <a:pt x="2281" y="1130"/>
                  </a:cubicBezTo>
                  <a:cubicBezTo>
                    <a:pt x="2281"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4"/>
            <p:cNvSpPr/>
            <p:nvPr/>
          </p:nvSpPr>
          <p:spPr>
            <a:xfrm>
              <a:off x="9186575" y="22422900"/>
              <a:ext cx="57050" cy="57050"/>
            </a:xfrm>
            <a:custGeom>
              <a:rect b="b" l="l" r="r" t="t"/>
              <a:pathLst>
                <a:path extrusionOk="0" h="2282" w="2282">
                  <a:moveTo>
                    <a:pt x="1130" y="0"/>
                  </a:moveTo>
                  <a:cubicBezTo>
                    <a:pt x="503" y="0"/>
                    <a:pt x="0" y="503"/>
                    <a:pt x="0" y="1130"/>
                  </a:cubicBezTo>
                  <a:cubicBezTo>
                    <a:pt x="0" y="1758"/>
                    <a:pt x="503" y="2281"/>
                    <a:pt x="1130" y="2281"/>
                  </a:cubicBezTo>
                  <a:cubicBezTo>
                    <a:pt x="1779" y="2281"/>
                    <a:pt x="2281" y="1758"/>
                    <a:pt x="2281" y="1130"/>
                  </a:cubicBezTo>
                  <a:cubicBezTo>
                    <a:pt x="2281" y="50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4"/>
            <p:cNvSpPr/>
            <p:nvPr/>
          </p:nvSpPr>
          <p:spPr>
            <a:xfrm>
              <a:off x="8668725" y="22422900"/>
              <a:ext cx="57025" cy="57050"/>
            </a:xfrm>
            <a:custGeom>
              <a:rect b="b" l="l" r="r" t="t"/>
              <a:pathLst>
                <a:path extrusionOk="0" h="2282" w="2281">
                  <a:moveTo>
                    <a:pt x="1130" y="0"/>
                  </a:moveTo>
                  <a:cubicBezTo>
                    <a:pt x="502" y="0"/>
                    <a:pt x="0" y="503"/>
                    <a:pt x="0" y="1130"/>
                  </a:cubicBezTo>
                  <a:cubicBezTo>
                    <a:pt x="0" y="1758"/>
                    <a:pt x="502" y="2281"/>
                    <a:pt x="1130" y="2281"/>
                  </a:cubicBezTo>
                  <a:cubicBezTo>
                    <a:pt x="1758" y="2281"/>
                    <a:pt x="2281" y="1758"/>
                    <a:pt x="2260" y="1130"/>
                  </a:cubicBezTo>
                  <a:cubicBezTo>
                    <a:pt x="2260" y="503"/>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4"/>
            <p:cNvSpPr/>
            <p:nvPr/>
          </p:nvSpPr>
          <p:spPr>
            <a:xfrm>
              <a:off x="8150325" y="22422900"/>
              <a:ext cx="57050" cy="57050"/>
            </a:xfrm>
            <a:custGeom>
              <a:rect b="b" l="l" r="r" t="t"/>
              <a:pathLst>
                <a:path extrusionOk="0" h="2282" w="2282">
                  <a:moveTo>
                    <a:pt x="1152" y="0"/>
                  </a:moveTo>
                  <a:cubicBezTo>
                    <a:pt x="524" y="0"/>
                    <a:pt x="1" y="503"/>
                    <a:pt x="1" y="1130"/>
                  </a:cubicBezTo>
                  <a:cubicBezTo>
                    <a:pt x="1" y="1758"/>
                    <a:pt x="524" y="2281"/>
                    <a:pt x="1152" y="2281"/>
                  </a:cubicBezTo>
                  <a:cubicBezTo>
                    <a:pt x="1779" y="2281"/>
                    <a:pt x="2281" y="1758"/>
                    <a:pt x="2281" y="1130"/>
                  </a:cubicBezTo>
                  <a:cubicBezTo>
                    <a:pt x="2281" y="503"/>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4"/>
            <p:cNvSpPr/>
            <p:nvPr/>
          </p:nvSpPr>
          <p:spPr>
            <a:xfrm>
              <a:off x="7632475" y="22422900"/>
              <a:ext cx="57025" cy="57050"/>
            </a:xfrm>
            <a:custGeom>
              <a:rect b="b" l="l" r="r" t="t"/>
              <a:pathLst>
                <a:path extrusionOk="0" h="2282" w="2281">
                  <a:moveTo>
                    <a:pt x="1130" y="0"/>
                  </a:moveTo>
                  <a:cubicBezTo>
                    <a:pt x="502" y="0"/>
                    <a:pt x="0" y="503"/>
                    <a:pt x="0" y="1130"/>
                  </a:cubicBezTo>
                  <a:cubicBezTo>
                    <a:pt x="0" y="1758"/>
                    <a:pt x="502" y="2281"/>
                    <a:pt x="1130" y="2281"/>
                  </a:cubicBezTo>
                  <a:cubicBezTo>
                    <a:pt x="1779" y="2281"/>
                    <a:pt x="2281" y="1758"/>
                    <a:pt x="2281" y="1130"/>
                  </a:cubicBezTo>
                  <a:cubicBezTo>
                    <a:pt x="2281" y="503"/>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4"/>
            <p:cNvSpPr/>
            <p:nvPr/>
          </p:nvSpPr>
          <p:spPr>
            <a:xfrm>
              <a:off x="7114600" y="22422900"/>
              <a:ext cx="57050" cy="57050"/>
            </a:xfrm>
            <a:custGeom>
              <a:rect b="b" l="l" r="r" t="t"/>
              <a:pathLst>
                <a:path extrusionOk="0" h="2282" w="2282">
                  <a:moveTo>
                    <a:pt x="1131" y="0"/>
                  </a:moveTo>
                  <a:cubicBezTo>
                    <a:pt x="503" y="0"/>
                    <a:pt x="1" y="503"/>
                    <a:pt x="1" y="1130"/>
                  </a:cubicBezTo>
                  <a:cubicBezTo>
                    <a:pt x="1" y="1758"/>
                    <a:pt x="503" y="2281"/>
                    <a:pt x="1131" y="2281"/>
                  </a:cubicBezTo>
                  <a:cubicBezTo>
                    <a:pt x="1759" y="2281"/>
                    <a:pt x="2282" y="1758"/>
                    <a:pt x="2282" y="1130"/>
                  </a:cubicBezTo>
                  <a:cubicBezTo>
                    <a:pt x="2282" y="503"/>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4"/>
            <p:cNvSpPr/>
            <p:nvPr/>
          </p:nvSpPr>
          <p:spPr>
            <a:xfrm>
              <a:off x="6596225" y="22422900"/>
              <a:ext cx="57050" cy="57050"/>
            </a:xfrm>
            <a:custGeom>
              <a:rect b="b" l="l" r="r" t="t"/>
              <a:pathLst>
                <a:path extrusionOk="0" h="2282" w="2282">
                  <a:moveTo>
                    <a:pt x="1151" y="0"/>
                  </a:moveTo>
                  <a:cubicBezTo>
                    <a:pt x="524" y="0"/>
                    <a:pt x="1" y="503"/>
                    <a:pt x="1" y="1130"/>
                  </a:cubicBezTo>
                  <a:cubicBezTo>
                    <a:pt x="1" y="1758"/>
                    <a:pt x="524" y="2281"/>
                    <a:pt x="1151" y="2281"/>
                  </a:cubicBezTo>
                  <a:cubicBezTo>
                    <a:pt x="1779" y="2281"/>
                    <a:pt x="2281" y="1758"/>
                    <a:pt x="2281" y="1130"/>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4"/>
            <p:cNvSpPr/>
            <p:nvPr/>
          </p:nvSpPr>
          <p:spPr>
            <a:xfrm>
              <a:off x="6078375" y="22422900"/>
              <a:ext cx="57025" cy="57050"/>
            </a:xfrm>
            <a:custGeom>
              <a:rect b="b" l="l" r="r" t="t"/>
              <a:pathLst>
                <a:path extrusionOk="0" h="2282" w="2281">
                  <a:moveTo>
                    <a:pt x="1151" y="0"/>
                  </a:moveTo>
                  <a:cubicBezTo>
                    <a:pt x="502" y="0"/>
                    <a:pt x="0" y="503"/>
                    <a:pt x="0" y="1130"/>
                  </a:cubicBezTo>
                  <a:cubicBezTo>
                    <a:pt x="0" y="1758"/>
                    <a:pt x="502" y="2281"/>
                    <a:pt x="1151" y="2281"/>
                  </a:cubicBezTo>
                  <a:cubicBezTo>
                    <a:pt x="1779" y="2281"/>
                    <a:pt x="2281" y="1758"/>
                    <a:pt x="2281" y="1130"/>
                  </a:cubicBezTo>
                  <a:cubicBezTo>
                    <a:pt x="2281" y="503"/>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4"/>
            <p:cNvSpPr/>
            <p:nvPr/>
          </p:nvSpPr>
          <p:spPr>
            <a:xfrm>
              <a:off x="5560500" y="22422900"/>
              <a:ext cx="57050" cy="57050"/>
            </a:xfrm>
            <a:custGeom>
              <a:rect b="b" l="l" r="r" t="t"/>
              <a:pathLst>
                <a:path extrusionOk="0" h="2282" w="2282">
                  <a:moveTo>
                    <a:pt x="1131" y="0"/>
                  </a:moveTo>
                  <a:cubicBezTo>
                    <a:pt x="503" y="0"/>
                    <a:pt x="1" y="503"/>
                    <a:pt x="1" y="1130"/>
                  </a:cubicBezTo>
                  <a:cubicBezTo>
                    <a:pt x="1" y="1758"/>
                    <a:pt x="503" y="2281"/>
                    <a:pt x="1131" y="2281"/>
                  </a:cubicBezTo>
                  <a:cubicBezTo>
                    <a:pt x="1758" y="2281"/>
                    <a:pt x="2282" y="1758"/>
                    <a:pt x="2282" y="1130"/>
                  </a:cubicBezTo>
                  <a:cubicBezTo>
                    <a:pt x="2282" y="503"/>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4"/>
            <p:cNvSpPr/>
            <p:nvPr/>
          </p:nvSpPr>
          <p:spPr>
            <a:xfrm>
              <a:off x="5560500" y="21911325"/>
              <a:ext cx="57050" cy="57025"/>
            </a:xfrm>
            <a:custGeom>
              <a:rect b="b" l="l" r="r" t="t"/>
              <a:pathLst>
                <a:path extrusionOk="0" h="2281" w="2282">
                  <a:moveTo>
                    <a:pt x="1131" y="0"/>
                  </a:moveTo>
                  <a:cubicBezTo>
                    <a:pt x="503" y="0"/>
                    <a:pt x="1" y="502"/>
                    <a:pt x="1" y="1130"/>
                  </a:cubicBezTo>
                  <a:cubicBezTo>
                    <a:pt x="1" y="1758"/>
                    <a:pt x="503" y="2281"/>
                    <a:pt x="1131" y="2281"/>
                  </a:cubicBezTo>
                  <a:cubicBezTo>
                    <a:pt x="1758" y="2281"/>
                    <a:pt x="2282" y="1758"/>
                    <a:pt x="2282" y="1130"/>
                  </a:cubicBezTo>
                  <a:cubicBezTo>
                    <a:pt x="2282" y="502"/>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4"/>
            <p:cNvSpPr/>
            <p:nvPr/>
          </p:nvSpPr>
          <p:spPr>
            <a:xfrm>
              <a:off x="6078375" y="21911325"/>
              <a:ext cx="57025" cy="57025"/>
            </a:xfrm>
            <a:custGeom>
              <a:rect b="b" l="l" r="r" t="t"/>
              <a:pathLst>
                <a:path extrusionOk="0" h="2281" w="2281">
                  <a:moveTo>
                    <a:pt x="1151" y="0"/>
                  </a:moveTo>
                  <a:cubicBezTo>
                    <a:pt x="502" y="0"/>
                    <a:pt x="0" y="502"/>
                    <a:pt x="0" y="1130"/>
                  </a:cubicBezTo>
                  <a:cubicBezTo>
                    <a:pt x="0" y="1758"/>
                    <a:pt x="502"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4"/>
            <p:cNvSpPr/>
            <p:nvPr/>
          </p:nvSpPr>
          <p:spPr>
            <a:xfrm>
              <a:off x="6596225" y="21911325"/>
              <a:ext cx="57050" cy="57025"/>
            </a:xfrm>
            <a:custGeom>
              <a:rect b="b" l="l" r="r" t="t"/>
              <a:pathLst>
                <a:path extrusionOk="0" h="2281" w="2282">
                  <a:moveTo>
                    <a:pt x="1151" y="0"/>
                  </a:moveTo>
                  <a:cubicBezTo>
                    <a:pt x="524" y="0"/>
                    <a:pt x="1" y="502"/>
                    <a:pt x="1" y="1130"/>
                  </a:cubicBezTo>
                  <a:cubicBezTo>
                    <a:pt x="1" y="1758"/>
                    <a:pt x="524"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4"/>
            <p:cNvSpPr/>
            <p:nvPr/>
          </p:nvSpPr>
          <p:spPr>
            <a:xfrm>
              <a:off x="7114600" y="21911325"/>
              <a:ext cx="57050" cy="57025"/>
            </a:xfrm>
            <a:custGeom>
              <a:rect b="b" l="l" r="r" t="t"/>
              <a:pathLst>
                <a:path extrusionOk="0" h="2281" w="2282">
                  <a:moveTo>
                    <a:pt x="1131" y="0"/>
                  </a:moveTo>
                  <a:cubicBezTo>
                    <a:pt x="503" y="0"/>
                    <a:pt x="1" y="502"/>
                    <a:pt x="1" y="1130"/>
                  </a:cubicBezTo>
                  <a:cubicBezTo>
                    <a:pt x="1" y="1758"/>
                    <a:pt x="503" y="2281"/>
                    <a:pt x="1131" y="2281"/>
                  </a:cubicBezTo>
                  <a:cubicBezTo>
                    <a:pt x="1759" y="2281"/>
                    <a:pt x="2282" y="1758"/>
                    <a:pt x="2282" y="1130"/>
                  </a:cubicBezTo>
                  <a:cubicBezTo>
                    <a:pt x="2282" y="502"/>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4"/>
            <p:cNvSpPr/>
            <p:nvPr/>
          </p:nvSpPr>
          <p:spPr>
            <a:xfrm>
              <a:off x="7632475" y="21911325"/>
              <a:ext cx="57025" cy="57025"/>
            </a:xfrm>
            <a:custGeom>
              <a:rect b="b" l="l" r="r" t="t"/>
              <a:pathLst>
                <a:path extrusionOk="0" h="2281" w="2281">
                  <a:moveTo>
                    <a:pt x="1130" y="0"/>
                  </a:moveTo>
                  <a:cubicBezTo>
                    <a:pt x="502" y="0"/>
                    <a:pt x="0" y="502"/>
                    <a:pt x="0" y="1130"/>
                  </a:cubicBezTo>
                  <a:cubicBezTo>
                    <a:pt x="0" y="1758"/>
                    <a:pt x="502" y="2281"/>
                    <a:pt x="1130" y="2281"/>
                  </a:cubicBezTo>
                  <a:cubicBezTo>
                    <a:pt x="1779" y="2281"/>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4"/>
            <p:cNvSpPr/>
            <p:nvPr/>
          </p:nvSpPr>
          <p:spPr>
            <a:xfrm>
              <a:off x="8150325" y="219113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4"/>
            <p:cNvSpPr/>
            <p:nvPr/>
          </p:nvSpPr>
          <p:spPr>
            <a:xfrm>
              <a:off x="8668725" y="21911325"/>
              <a:ext cx="57025" cy="57025"/>
            </a:xfrm>
            <a:custGeom>
              <a:rect b="b" l="l" r="r" t="t"/>
              <a:pathLst>
                <a:path extrusionOk="0" h="2281" w="2281">
                  <a:moveTo>
                    <a:pt x="1130" y="0"/>
                  </a:moveTo>
                  <a:cubicBezTo>
                    <a:pt x="502" y="0"/>
                    <a:pt x="0" y="502"/>
                    <a:pt x="0" y="1130"/>
                  </a:cubicBezTo>
                  <a:cubicBezTo>
                    <a:pt x="0" y="1758"/>
                    <a:pt x="502" y="2281"/>
                    <a:pt x="1130" y="2281"/>
                  </a:cubicBezTo>
                  <a:cubicBezTo>
                    <a:pt x="1758" y="2281"/>
                    <a:pt x="2281"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4"/>
            <p:cNvSpPr/>
            <p:nvPr/>
          </p:nvSpPr>
          <p:spPr>
            <a:xfrm>
              <a:off x="9186575" y="21911325"/>
              <a:ext cx="57050" cy="57025"/>
            </a:xfrm>
            <a:custGeom>
              <a:rect b="b" l="l" r="r" t="t"/>
              <a:pathLst>
                <a:path extrusionOk="0" h="2281" w="2282">
                  <a:moveTo>
                    <a:pt x="1130" y="0"/>
                  </a:moveTo>
                  <a:cubicBezTo>
                    <a:pt x="503" y="0"/>
                    <a:pt x="0" y="502"/>
                    <a:pt x="0" y="1130"/>
                  </a:cubicBezTo>
                  <a:cubicBezTo>
                    <a:pt x="0" y="1758"/>
                    <a:pt x="503" y="2281"/>
                    <a:pt x="1130" y="2281"/>
                  </a:cubicBezTo>
                  <a:cubicBezTo>
                    <a:pt x="1779" y="2281"/>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4"/>
            <p:cNvSpPr/>
            <p:nvPr/>
          </p:nvSpPr>
          <p:spPr>
            <a:xfrm>
              <a:off x="9704425" y="219113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4"/>
            <p:cNvSpPr/>
            <p:nvPr/>
          </p:nvSpPr>
          <p:spPr>
            <a:xfrm>
              <a:off x="10222825" y="21911325"/>
              <a:ext cx="56500" cy="57025"/>
            </a:xfrm>
            <a:custGeom>
              <a:rect b="b" l="l" r="r" t="t"/>
              <a:pathLst>
                <a:path extrusionOk="0" h="2281" w="2260">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4"/>
            <p:cNvSpPr/>
            <p:nvPr/>
          </p:nvSpPr>
          <p:spPr>
            <a:xfrm>
              <a:off x="10740675" y="21911325"/>
              <a:ext cx="57050" cy="57025"/>
            </a:xfrm>
            <a:custGeom>
              <a:rect b="b" l="l" r="r" t="t"/>
              <a:pathLst>
                <a:path extrusionOk="0" h="2281" w="2282">
                  <a:moveTo>
                    <a:pt x="1151" y="0"/>
                  </a:moveTo>
                  <a:cubicBezTo>
                    <a:pt x="503" y="0"/>
                    <a:pt x="0" y="502"/>
                    <a:pt x="0" y="1130"/>
                  </a:cubicBezTo>
                  <a:cubicBezTo>
                    <a:pt x="0" y="1758"/>
                    <a:pt x="503"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4"/>
            <p:cNvSpPr/>
            <p:nvPr/>
          </p:nvSpPr>
          <p:spPr>
            <a:xfrm>
              <a:off x="11258525" y="219113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4"/>
            <p:cNvSpPr/>
            <p:nvPr/>
          </p:nvSpPr>
          <p:spPr>
            <a:xfrm>
              <a:off x="11776925" y="21911325"/>
              <a:ext cx="56500" cy="57025"/>
            </a:xfrm>
            <a:custGeom>
              <a:rect b="b" l="l" r="r" t="t"/>
              <a:pathLst>
                <a:path extrusionOk="0" h="2281" w="2260">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4"/>
            <p:cNvSpPr/>
            <p:nvPr/>
          </p:nvSpPr>
          <p:spPr>
            <a:xfrm>
              <a:off x="12294775" y="21911325"/>
              <a:ext cx="57050" cy="57025"/>
            </a:xfrm>
            <a:custGeom>
              <a:rect b="b" l="l" r="r" t="t"/>
              <a:pathLst>
                <a:path extrusionOk="0" h="2281" w="2282">
                  <a:moveTo>
                    <a:pt x="1130" y="0"/>
                  </a:moveTo>
                  <a:cubicBezTo>
                    <a:pt x="503" y="0"/>
                    <a:pt x="1" y="502"/>
                    <a:pt x="1" y="1130"/>
                  </a:cubicBezTo>
                  <a:cubicBezTo>
                    <a:pt x="1" y="1758"/>
                    <a:pt x="503" y="2281"/>
                    <a:pt x="1130" y="2281"/>
                  </a:cubicBezTo>
                  <a:cubicBezTo>
                    <a:pt x="1779" y="2281"/>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4"/>
            <p:cNvSpPr/>
            <p:nvPr/>
          </p:nvSpPr>
          <p:spPr>
            <a:xfrm>
              <a:off x="12812625" y="219113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2" y="1758"/>
                    <a:pt x="2282" y="1130"/>
                  </a:cubicBezTo>
                  <a:cubicBezTo>
                    <a:pt x="2282"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4"/>
            <p:cNvSpPr/>
            <p:nvPr/>
          </p:nvSpPr>
          <p:spPr>
            <a:xfrm>
              <a:off x="13331025" y="21911325"/>
              <a:ext cx="57025" cy="57025"/>
            </a:xfrm>
            <a:custGeom>
              <a:rect b="b" l="l" r="r" t="t"/>
              <a:pathLst>
                <a:path extrusionOk="0" h="2281" w="2281">
                  <a:moveTo>
                    <a:pt x="1130" y="0"/>
                  </a:moveTo>
                  <a:cubicBezTo>
                    <a:pt x="502" y="0"/>
                    <a:pt x="0" y="502"/>
                    <a:pt x="0" y="1130"/>
                  </a:cubicBezTo>
                  <a:cubicBezTo>
                    <a:pt x="0" y="1758"/>
                    <a:pt x="502" y="2281"/>
                    <a:pt x="1130" y="2281"/>
                  </a:cubicBezTo>
                  <a:cubicBezTo>
                    <a:pt x="1758" y="2281"/>
                    <a:pt x="2281" y="1758"/>
                    <a:pt x="2281" y="1130"/>
                  </a:cubicBezTo>
                  <a:cubicBezTo>
                    <a:pt x="2281"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4"/>
            <p:cNvSpPr/>
            <p:nvPr/>
          </p:nvSpPr>
          <p:spPr>
            <a:xfrm>
              <a:off x="13848875" y="21911325"/>
              <a:ext cx="57050" cy="57025"/>
            </a:xfrm>
            <a:custGeom>
              <a:rect b="b" l="l" r="r" t="t"/>
              <a:pathLst>
                <a:path extrusionOk="0" h="2281" w="2282">
                  <a:moveTo>
                    <a:pt x="1151" y="0"/>
                  </a:moveTo>
                  <a:cubicBezTo>
                    <a:pt x="503" y="0"/>
                    <a:pt x="1" y="502"/>
                    <a:pt x="1" y="1130"/>
                  </a:cubicBezTo>
                  <a:cubicBezTo>
                    <a:pt x="1" y="1758"/>
                    <a:pt x="503"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4"/>
            <p:cNvSpPr/>
            <p:nvPr/>
          </p:nvSpPr>
          <p:spPr>
            <a:xfrm>
              <a:off x="14366725" y="219113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2" y="1758"/>
                    <a:pt x="2282" y="1130"/>
                  </a:cubicBezTo>
                  <a:cubicBezTo>
                    <a:pt x="2282"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4"/>
            <p:cNvSpPr/>
            <p:nvPr/>
          </p:nvSpPr>
          <p:spPr>
            <a:xfrm>
              <a:off x="14885125" y="21911325"/>
              <a:ext cx="56500" cy="57025"/>
            </a:xfrm>
            <a:custGeom>
              <a:rect b="b" l="l" r="r" t="t"/>
              <a:pathLst>
                <a:path extrusionOk="0" h="2281" w="2260">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4"/>
            <p:cNvSpPr/>
            <p:nvPr/>
          </p:nvSpPr>
          <p:spPr>
            <a:xfrm>
              <a:off x="15402975" y="21911325"/>
              <a:ext cx="57050" cy="57025"/>
            </a:xfrm>
            <a:custGeom>
              <a:rect b="b" l="l" r="r" t="t"/>
              <a:pathLst>
                <a:path extrusionOk="0" h="2281" w="2282">
                  <a:moveTo>
                    <a:pt x="1131" y="0"/>
                  </a:moveTo>
                  <a:cubicBezTo>
                    <a:pt x="503" y="0"/>
                    <a:pt x="1" y="502"/>
                    <a:pt x="1" y="1130"/>
                  </a:cubicBezTo>
                  <a:cubicBezTo>
                    <a:pt x="1" y="1758"/>
                    <a:pt x="503" y="2281"/>
                    <a:pt x="1131" y="2281"/>
                  </a:cubicBezTo>
                  <a:cubicBezTo>
                    <a:pt x="1779" y="2281"/>
                    <a:pt x="2281" y="1758"/>
                    <a:pt x="2281" y="1130"/>
                  </a:cubicBezTo>
                  <a:cubicBezTo>
                    <a:pt x="2281" y="502"/>
                    <a:pt x="177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4"/>
            <p:cNvSpPr/>
            <p:nvPr/>
          </p:nvSpPr>
          <p:spPr>
            <a:xfrm>
              <a:off x="15920850" y="21911325"/>
              <a:ext cx="57025" cy="57025"/>
            </a:xfrm>
            <a:custGeom>
              <a:rect b="b" l="l" r="r" t="t"/>
              <a:pathLst>
                <a:path extrusionOk="0" h="2281" w="2281">
                  <a:moveTo>
                    <a:pt x="1151" y="0"/>
                  </a:moveTo>
                  <a:cubicBezTo>
                    <a:pt x="523" y="0"/>
                    <a:pt x="0" y="502"/>
                    <a:pt x="0" y="1130"/>
                  </a:cubicBezTo>
                  <a:cubicBezTo>
                    <a:pt x="0" y="1758"/>
                    <a:pt x="523"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4"/>
            <p:cNvSpPr/>
            <p:nvPr/>
          </p:nvSpPr>
          <p:spPr>
            <a:xfrm>
              <a:off x="16439225" y="21911325"/>
              <a:ext cx="56525" cy="57025"/>
            </a:xfrm>
            <a:custGeom>
              <a:rect b="b" l="l" r="r" t="t"/>
              <a:pathLst>
                <a:path extrusionOk="0" h="2281" w="2261">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4"/>
            <p:cNvSpPr/>
            <p:nvPr/>
          </p:nvSpPr>
          <p:spPr>
            <a:xfrm>
              <a:off x="16957075" y="21911325"/>
              <a:ext cx="57050" cy="57025"/>
            </a:xfrm>
            <a:custGeom>
              <a:rect b="b" l="l" r="r" t="t"/>
              <a:pathLst>
                <a:path extrusionOk="0" h="2281" w="2282">
                  <a:moveTo>
                    <a:pt x="1131" y="0"/>
                  </a:moveTo>
                  <a:cubicBezTo>
                    <a:pt x="503" y="0"/>
                    <a:pt x="1" y="502"/>
                    <a:pt x="1" y="1130"/>
                  </a:cubicBezTo>
                  <a:cubicBezTo>
                    <a:pt x="1" y="1758"/>
                    <a:pt x="503" y="2281"/>
                    <a:pt x="1131" y="2281"/>
                  </a:cubicBezTo>
                  <a:cubicBezTo>
                    <a:pt x="1779" y="2281"/>
                    <a:pt x="2281" y="1758"/>
                    <a:pt x="2281" y="1130"/>
                  </a:cubicBezTo>
                  <a:cubicBezTo>
                    <a:pt x="2281" y="502"/>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4"/>
            <p:cNvSpPr/>
            <p:nvPr/>
          </p:nvSpPr>
          <p:spPr>
            <a:xfrm>
              <a:off x="16439225" y="21911325"/>
              <a:ext cx="56525" cy="57025"/>
            </a:xfrm>
            <a:custGeom>
              <a:rect b="b" l="l" r="r" t="t"/>
              <a:pathLst>
                <a:path extrusionOk="0" h="2281" w="2261">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4"/>
            <p:cNvSpPr/>
            <p:nvPr/>
          </p:nvSpPr>
          <p:spPr>
            <a:xfrm>
              <a:off x="15920850" y="21911325"/>
              <a:ext cx="57025" cy="57025"/>
            </a:xfrm>
            <a:custGeom>
              <a:rect b="b" l="l" r="r" t="t"/>
              <a:pathLst>
                <a:path extrusionOk="0" h="2281" w="2281">
                  <a:moveTo>
                    <a:pt x="1151" y="0"/>
                  </a:moveTo>
                  <a:cubicBezTo>
                    <a:pt x="523" y="0"/>
                    <a:pt x="0" y="502"/>
                    <a:pt x="0" y="1130"/>
                  </a:cubicBezTo>
                  <a:cubicBezTo>
                    <a:pt x="0" y="1758"/>
                    <a:pt x="523"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4"/>
            <p:cNvSpPr/>
            <p:nvPr/>
          </p:nvSpPr>
          <p:spPr>
            <a:xfrm>
              <a:off x="15402975" y="21911325"/>
              <a:ext cx="57050" cy="57025"/>
            </a:xfrm>
            <a:custGeom>
              <a:rect b="b" l="l" r="r" t="t"/>
              <a:pathLst>
                <a:path extrusionOk="0" h="2281" w="2282">
                  <a:moveTo>
                    <a:pt x="1131" y="0"/>
                  </a:moveTo>
                  <a:cubicBezTo>
                    <a:pt x="503" y="0"/>
                    <a:pt x="1" y="502"/>
                    <a:pt x="1" y="1130"/>
                  </a:cubicBezTo>
                  <a:cubicBezTo>
                    <a:pt x="1" y="1758"/>
                    <a:pt x="503" y="2281"/>
                    <a:pt x="1131" y="2281"/>
                  </a:cubicBezTo>
                  <a:cubicBezTo>
                    <a:pt x="1779" y="2281"/>
                    <a:pt x="2281" y="1758"/>
                    <a:pt x="2281" y="1130"/>
                  </a:cubicBezTo>
                  <a:cubicBezTo>
                    <a:pt x="2281" y="502"/>
                    <a:pt x="177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4"/>
            <p:cNvSpPr/>
            <p:nvPr/>
          </p:nvSpPr>
          <p:spPr>
            <a:xfrm>
              <a:off x="14885125" y="21911325"/>
              <a:ext cx="56500" cy="57025"/>
            </a:xfrm>
            <a:custGeom>
              <a:rect b="b" l="l" r="r" t="t"/>
              <a:pathLst>
                <a:path extrusionOk="0" h="2281" w="2260">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4"/>
            <p:cNvSpPr/>
            <p:nvPr/>
          </p:nvSpPr>
          <p:spPr>
            <a:xfrm>
              <a:off x="14366725" y="219113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2" y="1758"/>
                    <a:pt x="2282" y="1130"/>
                  </a:cubicBezTo>
                  <a:cubicBezTo>
                    <a:pt x="2282"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4"/>
            <p:cNvSpPr/>
            <p:nvPr/>
          </p:nvSpPr>
          <p:spPr>
            <a:xfrm>
              <a:off x="13848875" y="21911325"/>
              <a:ext cx="57050" cy="57025"/>
            </a:xfrm>
            <a:custGeom>
              <a:rect b="b" l="l" r="r" t="t"/>
              <a:pathLst>
                <a:path extrusionOk="0" h="2281" w="2282">
                  <a:moveTo>
                    <a:pt x="1151" y="0"/>
                  </a:moveTo>
                  <a:cubicBezTo>
                    <a:pt x="503" y="0"/>
                    <a:pt x="1" y="502"/>
                    <a:pt x="1" y="1130"/>
                  </a:cubicBezTo>
                  <a:cubicBezTo>
                    <a:pt x="1" y="1758"/>
                    <a:pt x="503"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4"/>
            <p:cNvSpPr/>
            <p:nvPr/>
          </p:nvSpPr>
          <p:spPr>
            <a:xfrm>
              <a:off x="13331025" y="21911325"/>
              <a:ext cx="57025" cy="57025"/>
            </a:xfrm>
            <a:custGeom>
              <a:rect b="b" l="l" r="r" t="t"/>
              <a:pathLst>
                <a:path extrusionOk="0" h="2281" w="2281">
                  <a:moveTo>
                    <a:pt x="1130" y="0"/>
                  </a:moveTo>
                  <a:cubicBezTo>
                    <a:pt x="502" y="0"/>
                    <a:pt x="0" y="502"/>
                    <a:pt x="0" y="1130"/>
                  </a:cubicBezTo>
                  <a:cubicBezTo>
                    <a:pt x="0" y="1758"/>
                    <a:pt x="502" y="2281"/>
                    <a:pt x="1130" y="2281"/>
                  </a:cubicBezTo>
                  <a:cubicBezTo>
                    <a:pt x="1758" y="2281"/>
                    <a:pt x="2281" y="1758"/>
                    <a:pt x="2281" y="1130"/>
                  </a:cubicBezTo>
                  <a:cubicBezTo>
                    <a:pt x="2281"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4"/>
            <p:cNvSpPr/>
            <p:nvPr/>
          </p:nvSpPr>
          <p:spPr>
            <a:xfrm>
              <a:off x="12812625" y="219113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2" y="1758"/>
                    <a:pt x="2282" y="1130"/>
                  </a:cubicBezTo>
                  <a:cubicBezTo>
                    <a:pt x="2282"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4"/>
            <p:cNvSpPr/>
            <p:nvPr/>
          </p:nvSpPr>
          <p:spPr>
            <a:xfrm>
              <a:off x="12294775" y="21911325"/>
              <a:ext cx="57050" cy="57025"/>
            </a:xfrm>
            <a:custGeom>
              <a:rect b="b" l="l" r="r" t="t"/>
              <a:pathLst>
                <a:path extrusionOk="0" h="2281" w="2282">
                  <a:moveTo>
                    <a:pt x="1130" y="0"/>
                  </a:moveTo>
                  <a:cubicBezTo>
                    <a:pt x="503" y="0"/>
                    <a:pt x="1" y="502"/>
                    <a:pt x="1" y="1130"/>
                  </a:cubicBezTo>
                  <a:cubicBezTo>
                    <a:pt x="1" y="1758"/>
                    <a:pt x="503" y="2281"/>
                    <a:pt x="1130" y="2281"/>
                  </a:cubicBezTo>
                  <a:cubicBezTo>
                    <a:pt x="1779" y="2281"/>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4"/>
            <p:cNvSpPr/>
            <p:nvPr/>
          </p:nvSpPr>
          <p:spPr>
            <a:xfrm>
              <a:off x="11776925" y="21911325"/>
              <a:ext cx="56500" cy="57025"/>
            </a:xfrm>
            <a:custGeom>
              <a:rect b="b" l="l" r="r" t="t"/>
              <a:pathLst>
                <a:path extrusionOk="0" h="2281" w="2260">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4"/>
            <p:cNvSpPr/>
            <p:nvPr/>
          </p:nvSpPr>
          <p:spPr>
            <a:xfrm>
              <a:off x="11258525" y="219113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4"/>
            <p:cNvSpPr/>
            <p:nvPr/>
          </p:nvSpPr>
          <p:spPr>
            <a:xfrm>
              <a:off x="10740675" y="21911325"/>
              <a:ext cx="57050" cy="57025"/>
            </a:xfrm>
            <a:custGeom>
              <a:rect b="b" l="l" r="r" t="t"/>
              <a:pathLst>
                <a:path extrusionOk="0" h="2281" w="2282">
                  <a:moveTo>
                    <a:pt x="1151" y="0"/>
                  </a:moveTo>
                  <a:cubicBezTo>
                    <a:pt x="503" y="0"/>
                    <a:pt x="0" y="502"/>
                    <a:pt x="0" y="1130"/>
                  </a:cubicBezTo>
                  <a:cubicBezTo>
                    <a:pt x="0" y="1758"/>
                    <a:pt x="503"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4"/>
            <p:cNvSpPr/>
            <p:nvPr/>
          </p:nvSpPr>
          <p:spPr>
            <a:xfrm>
              <a:off x="10222825" y="21911325"/>
              <a:ext cx="56500" cy="57025"/>
            </a:xfrm>
            <a:custGeom>
              <a:rect b="b" l="l" r="r" t="t"/>
              <a:pathLst>
                <a:path extrusionOk="0" h="2281" w="2260">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4"/>
            <p:cNvSpPr/>
            <p:nvPr/>
          </p:nvSpPr>
          <p:spPr>
            <a:xfrm>
              <a:off x="9704425" y="219113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4"/>
            <p:cNvSpPr/>
            <p:nvPr/>
          </p:nvSpPr>
          <p:spPr>
            <a:xfrm>
              <a:off x="9186575" y="21911325"/>
              <a:ext cx="57050" cy="57025"/>
            </a:xfrm>
            <a:custGeom>
              <a:rect b="b" l="l" r="r" t="t"/>
              <a:pathLst>
                <a:path extrusionOk="0" h="2281" w="2282">
                  <a:moveTo>
                    <a:pt x="1130" y="0"/>
                  </a:moveTo>
                  <a:cubicBezTo>
                    <a:pt x="503" y="0"/>
                    <a:pt x="0" y="502"/>
                    <a:pt x="0" y="1130"/>
                  </a:cubicBezTo>
                  <a:cubicBezTo>
                    <a:pt x="0" y="1758"/>
                    <a:pt x="503" y="2281"/>
                    <a:pt x="1130" y="2281"/>
                  </a:cubicBezTo>
                  <a:cubicBezTo>
                    <a:pt x="1779" y="2281"/>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4"/>
            <p:cNvSpPr/>
            <p:nvPr/>
          </p:nvSpPr>
          <p:spPr>
            <a:xfrm>
              <a:off x="8668725" y="21911325"/>
              <a:ext cx="56500" cy="57025"/>
            </a:xfrm>
            <a:custGeom>
              <a:rect b="b" l="l" r="r" t="t"/>
              <a:pathLst>
                <a:path extrusionOk="0" h="2281" w="2260">
                  <a:moveTo>
                    <a:pt x="1130" y="0"/>
                  </a:moveTo>
                  <a:cubicBezTo>
                    <a:pt x="502" y="0"/>
                    <a:pt x="0" y="502"/>
                    <a:pt x="0" y="1130"/>
                  </a:cubicBezTo>
                  <a:cubicBezTo>
                    <a:pt x="0" y="1758"/>
                    <a:pt x="502" y="2281"/>
                    <a:pt x="1130" y="2281"/>
                  </a:cubicBezTo>
                  <a:cubicBezTo>
                    <a:pt x="1758" y="2281"/>
                    <a:pt x="2260" y="1758"/>
                    <a:pt x="2260" y="1130"/>
                  </a:cubicBezTo>
                  <a:cubicBezTo>
                    <a:pt x="2260" y="502"/>
                    <a:pt x="1758"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4"/>
            <p:cNvSpPr/>
            <p:nvPr/>
          </p:nvSpPr>
          <p:spPr>
            <a:xfrm>
              <a:off x="8150325" y="21911325"/>
              <a:ext cx="57050" cy="57025"/>
            </a:xfrm>
            <a:custGeom>
              <a:rect b="b" l="l" r="r" t="t"/>
              <a:pathLst>
                <a:path extrusionOk="0" h="2281" w="2282">
                  <a:moveTo>
                    <a:pt x="1152" y="0"/>
                  </a:moveTo>
                  <a:cubicBezTo>
                    <a:pt x="524" y="0"/>
                    <a:pt x="1" y="502"/>
                    <a:pt x="1" y="1130"/>
                  </a:cubicBezTo>
                  <a:cubicBezTo>
                    <a:pt x="1" y="1758"/>
                    <a:pt x="524" y="2281"/>
                    <a:pt x="1152" y="2281"/>
                  </a:cubicBezTo>
                  <a:cubicBezTo>
                    <a:pt x="1779" y="2281"/>
                    <a:pt x="2281" y="1758"/>
                    <a:pt x="2281" y="1130"/>
                  </a:cubicBezTo>
                  <a:cubicBezTo>
                    <a:pt x="2281" y="502"/>
                    <a:pt x="1779" y="0"/>
                    <a:pt x="1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4"/>
            <p:cNvSpPr/>
            <p:nvPr/>
          </p:nvSpPr>
          <p:spPr>
            <a:xfrm>
              <a:off x="7632475" y="21911325"/>
              <a:ext cx="57025" cy="57025"/>
            </a:xfrm>
            <a:custGeom>
              <a:rect b="b" l="l" r="r" t="t"/>
              <a:pathLst>
                <a:path extrusionOk="0" h="2281" w="2281">
                  <a:moveTo>
                    <a:pt x="1130" y="0"/>
                  </a:moveTo>
                  <a:cubicBezTo>
                    <a:pt x="502" y="0"/>
                    <a:pt x="0" y="502"/>
                    <a:pt x="0" y="1130"/>
                  </a:cubicBezTo>
                  <a:cubicBezTo>
                    <a:pt x="0" y="1758"/>
                    <a:pt x="502" y="2281"/>
                    <a:pt x="1130" y="2281"/>
                  </a:cubicBezTo>
                  <a:cubicBezTo>
                    <a:pt x="1779" y="2281"/>
                    <a:pt x="2281" y="1758"/>
                    <a:pt x="2281" y="1130"/>
                  </a:cubicBezTo>
                  <a:cubicBezTo>
                    <a:pt x="2281" y="502"/>
                    <a:pt x="1779" y="0"/>
                    <a:pt x="1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4"/>
            <p:cNvSpPr/>
            <p:nvPr/>
          </p:nvSpPr>
          <p:spPr>
            <a:xfrm>
              <a:off x="7114600" y="21911325"/>
              <a:ext cx="57050" cy="57025"/>
            </a:xfrm>
            <a:custGeom>
              <a:rect b="b" l="l" r="r" t="t"/>
              <a:pathLst>
                <a:path extrusionOk="0" h="2281" w="2282">
                  <a:moveTo>
                    <a:pt x="1131" y="0"/>
                  </a:moveTo>
                  <a:cubicBezTo>
                    <a:pt x="503" y="0"/>
                    <a:pt x="1" y="502"/>
                    <a:pt x="1" y="1130"/>
                  </a:cubicBezTo>
                  <a:cubicBezTo>
                    <a:pt x="1" y="1758"/>
                    <a:pt x="503" y="2281"/>
                    <a:pt x="1131" y="2281"/>
                  </a:cubicBezTo>
                  <a:cubicBezTo>
                    <a:pt x="1759" y="2281"/>
                    <a:pt x="2282" y="1758"/>
                    <a:pt x="2282" y="1130"/>
                  </a:cubicBezTo>
                  <a:cubicBezTo>
                    <a:pt x="2282" y="502"/>
                    <a:pt x="1759"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4"/>
            <p:cNvSpPr/>
            <p:nvPr/>
          </p:nvSpPr>
          <p:spPr>
            <a:xfrm>
              <a:off x="6596225" y="21911325"/>
              <a:ext cx="57050" cy="57025"/>
            </a:xfrm>
            <a:custGeom>
              <a:rect b="b" l="l" r="r" t="t"/>
              <a:pathLst>
                <a:path extrusionOk="0" h="2281" w="2282">
                  <a:moveTo>
                    <a:pt x="1151" y="0"/>
                  </a:moveTo>
                  <a:cubicBezTo>
                    <a:pt x="524" y="0"/>
                    <a:pt x="1" y="502"/>
                    <a:pt x="1" y="1130"/>
                  </a:cubicBezTo>
                  <a:cubicBezTo>
                    <a:pt x="1" y="1758"/>
                    <a:pt x="524"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4"/>
            <p:cNvSpPr/>
            <p:nvPr/>
          </p:nvSpPr>
          <p:spPr>
            <a:xfrm>
              <a:off x="6078375" y="21911325"/>
              <a:ext cx="57025" cy="57025"/>
            </a:xfrm>
            <a:custGeom>
              <a:rect b="b" l="l" r="r" t="t"/>
              <a:pathLst>
                <a:path extrusionOk="0" h="2281" w="2281">
                  <a:moveTo>
                    <a:pt x="1151" y="0"/>
                  </a:moveTo>
                  <a:cubicBezTo>
                    <a:pt x="523" y="0"/>
                    <a:pt x="0" y="502"/>
                    <a:pt x="0" y="1130"/>
                  </a:cubicBezTo>
                  <a:cubicBezTo>
                    <a:pt x="0" y="1758"/>
                    <a:pt x="523" y="2281"/>
                    <a:pt x="1151" y="2281"/>
                  </a:cubicBezTo>
                  <a:cubicBezTo>
                    <a:pt x="1779" y="2281"/>
                    <a:pt x="2281" y="1758"/>
                    <a:pt x="2281" y="1130"/>
                  </a:cubicBezTo>
                  <a:cubicBezTo>
                    <a:pt x="2281" y="502"/>
                    <a:pt x="1779" y="0"/>
                    <a:pt x="1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4"/>
            <p:cNvSpPr/>
            <p:nvPr/>
          </p:nvSpPr>
          <p:spPr>
            <a:xfrm>
              <a:off x="5560500" y="21911325"/>
              <a:ext cx="57050" cy="57025"/>
            </a:xfrm>
            <a:custGeom>
              <a:rect b="b" l="l" r="r" t="t"/>
              <a:pathLst>
                <a:path extrusionOk="0" h="2281" w="2282">
                  <a:moveTo>
                    <a:pt x="1131" y="0"/>
                  </a:moveTo>
                  <a:cubicBezTo>
                    <a:pt x="503" y="0"/>
                    <a:pt x="1" y="502"/>
                    <a:pt x="1" y="1130"/>
                  </a:cubicBezTo>
                  <a:cubicBezTo>
                    <a:pt x="1" y="1758"/>
                    <a:pt x="503" y="2281"/>
                    <a:pt x="1131" y="2281"/>
                  </a:cubicBezTo>
                  <a:cubicBezTo>
                    <a:pt x="1758" y="2281"/>
                    <a:pt x="2282" y="1758"/>
                    <a:pt x="2282" y="1130"/>
                  </a:cubicBezTo>
                  <a:cubicBezTo>
                    <a:pt x="2282" y="502"/>
                    <a:pt x="1758"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3" name="Google Shape;2543;p44"/>
          <p:cNvSpPr/>
          <p:nvPr/>
        </p:nvSpPr>
        <p:spPr>
          <a:xfrm rot="2254345">
            <a:off x="5255263" y="2974766"/>
            <a:ext cx="209900" cy="774822"/>
          </a:xfrm>
          <a:custGeom>
            <a:rect b="b" l="l" r="r" t="t"/>
            <a:pathLst>
              <a:path extrusionOk="0" h="37774" w="10233">
                <a:moveTo>
                  <a:pt x="7184" y="799"/>
                </a:moveTo>
                <a:cubicBezTo>
                  <a:pt x="7489" y="799"/>
                  <a:pt x="7783" y="892"/>
                  <a:pt x="8035" y="1107"/>
                </a:cubicBezTo>
                <a:cubicBezTo>
                  <a:pt x="8077" y="1191"/>
                  <a:pt x="8098" y="1254"/>
                  <a:pt x="8098" y="1358"/>
                </a:cubicBezTo>
                <a:cubicBezTo>
                  <a:pt x="8155" y="1941"/>
                  <a:pt x="7603" y="2148"/>
                  <a:pt x="6941" y="2148"/>
                </a:cubicBezTo>
                <a:cubicBezTo>
                  <a:pt x="6629" y="2148"/>
                  <a:pt x="6293" y="2102"/>
                  <a:pt x="5985" y="2028"/>
                </a:cubicBezTo>
                <a:cubicBezTo>
                  <a:pt x="5817" y="1840"/>
                  <a:pt x="5775" y="1568"/>
                  <a:pt x="5985" y="1212"/>
                </a:cubicBezTo>
                <a:cubicBezTo>
                  <a:pt x="6354" y="962"/>
                  <a:pt x="6779" y="799"/>
                  <a:pt x="7184" y="799"/>
                </a:cubicBezTo>
                <a:close/>
                <a:moveTo>
                  <a:pt x="4625" y="2175"/>
                </a:moveTo>
                <a:cubicBezTo>
                  <a:pt x="4625" y="2195"/>
                  <a:pt x="4646" y="2216"/>
                  <a:pt x="4666" y="2216"/>
                </a:cubicBezTo>
                <a:cubicBezTo>
                  <a:pt x="4750" y="2279"/>
                  <a:pt x="4855" y="2321"/>
                  <a:pt x="4938" y="2363"/>
                </a:cubicBezTo>
                <a:cubicBezTo>
                  <a:pt x="4918" y="2426"/>
                  <a:pt x="4897" y="2488"/>
                  <a:pt x="4876" y="2551"/>
                </a:cubicBezTo>
                <a:cubicBezTo>
                  <a:pt x="4457" y="2530"/>
                  <a:pt x="4060" y="2530"/>
                  <a:pt x="3662" y="2447"/>
                </a:cubicBezTo>
                <a:cubicBezTo>
                  <a:pt x="3662" y="2405"/>
                  <a:pt x="3662" y="2363"/>
                  <a:pt x="3662" y="2321"/>
                </a:cubicBezTo>
                <a:cubicBezTo>
                  <a:pt x="3955" y="2216"/>
                  <a:pt x="4290" y="2216"/>
                  <a:pt x="4625" y="2175"/>
                </a:cubicBezTo>
                <a:close/>
                <a:moveTo>
                  <a:pt x="5231" y="2488"/>
                </a:moveTo>
                <a:cubicBezTo>
                  <a:pt x="5378" y="2530"/>
                  <a:pt x="5545" y="2593"/>
                  <a:pt x="5692" y="2614"/>
                </a:cubicBezTo>
                <a:lnTo>
                  <a:pt x="5754" y="2656"/>
                </a:lnTo>
                <a:cubicBezTo>
                  <a:pt x="5566" y="2614"/>
                  <a:pt x="5378" y="2572"/>
                  <a:pt x="5210" y="2551"/>
                </a:cubicBezTo>
                <a:cubicBezTo>
                  <a:pt x="5210" y="2530"/>
                  <a:pt x="5210" y="2509"/>
                  <a:pt x="5231" y="2488"/>
                </a:cubicBezTo>
                <a:close/>
                <a:moveTo>
                  <a:pt x="2424" y="1556"/>
                </a:moveTo>
                <a:cubicBezTo>
                  <a:pt x="2657" y="1556"/>
                  <a:pt x="2746" y="1885"/>
                  <a:pt x="2783" y="2112"/>
                </a:cubicBezTo>
                <a:cubicBezTo>
                  <a:pt x="2721" y="2175"/>
                  <a:pt x="2658" y="2216"/>
                  <a:pt x="2616" y="2279"/>
                </a:cubicBezTo>
                <a:cubicBezTo>
                  <a:pt x="2490" y="2447"/>
                  <a:pt x="2490" y="2677"/>
                  <a:pt x="2679" y="2781"/>
                </a:cubicBezTo>
                <a:cubicBezTo>
                  <a:pt x="2804" y="2844"/>
                  <a:pt x="2930" y="2907"/>
                  <a:pt x="3055" y="2970"/>
                </a:cubicBezTo>
                <a:cubicBezTo>
                  <a:pt x="3097" y="5250"/>
                  <a:pt x="2595" y="7510"/>
                  <a:pt x="2511" y="9791"/>
                </a:cubicBezTo>
                <a:cubicBezTo>
                  <a:pt x="2490" y="10711"/>
                  <a:pt x="2449" y="11632"/>
                  <a:pt x="2365" y="12553"/>
                </a:cubicBezTo>
                <a:cubicBezTo>
                  <a:pt x="2323" y="12992"/>
                  <a:pt x="2323" y="13641"/>
                  <a:pt x="2114" y="14038"/>
                </a:cubicBezTo>
                <a:cubicBezTo>
                  <a:pt x="1989" y="14303"/>
                  <a:pt x="1862" y="14414"/>
                  <a:pt x="1750" y="14414"/>
                </a:cubicBezTo>
                <a:cubicBezTo>
                  <a:pt x="1561" y="14414"/>
                  <a:pt x="1416" y="14096"/>
                  <a:pt x="1402" y="13662"/>
                </a:cubicBezTo>
                <a:cubicBezTo>
                  <a:pt x="1340" y="11799"/>
                  <a:pt x="1988" y="10000"/>
                  <a:pt x="2218" y="8159"/>
                </a:cubicBezTo>
                <a:cubicBezTo>
                  <a:pt x="2344" y="7092"/>
                  <a:pt x="2239" y="6004"/>
                  <a:pt x="2177" y="4936"/>
                </a:cubicBezTo>
                <a:cubicBezTo>
                  <a:pt x="2135" y="4225"/>
                  <a:pt x="2114" y="3514"/>
                  <a:pt x="2156" y="2802"/>
                </a:cubicBezTo>
                <a:cubicBezTo>
                  <a:pt x="2156" y="2698"/>
                  <a:pt x="2197" y="1610"/>
                  <a:pt x="2344" y="1568"/>
                </a:cubicBezTo>
                <a:cubicBezTo>
                  <a:pt x="2372" y="1560"/>
                  <a:pt x="2399" y="1556"/>
                  <a:pt x="2424" y="1556"/>
                </a:cubicBezTo>
                <a:close/>
                <a:moveTo>
                  <a:pt x="8621" y="2049"/>
                </a:moveTo>
                <a:cubicBezTo>
                  <a:pt x="8747" y="2509"/>
                  <a:pt x="8747" y="3011"/>
                  <a:pt x="8767" y="3535"/>
                </a:cubicBezTo>
                <a:cubicBezTo>
                  <a:pt x="8872" y="5334"/>
                  <a:pt x="8872" y="7112"/>
                  <a:pt x="8788" y="8912"/>
                </a:cubicBezTo>
                <a:cubicBezTo>
                  <a:pt x="8621" y="12260"/>
                  <a:pt x="8014" y="15670"/>
                  <a:pt x="8433" y="18997"/>
                </a:cubicBezTo>
                <a:cubicBezTo>
                  <a:pt x="8558" y="19918"/>
                  <a:pt x="8600" y="20838"/>
                  <a:pt x="8600" y="21759"/>
                </a:cubicBezTo>
                <a:cubicBezTo>
                  <a:pt x="7757" y="22356"/>
                  <a:pt x="6780" y="22482"/>
                  <a:pt x="5733" y="22482"/>
                </a:cubicBezTo>
                <a:cubicBezTo>
                  <a:pt x="5534" y="22482"/>
                  <a:pt x="5331" y="22477"/>
                  <a:pt x="5127" y="22470"/>
                </a:cubicBezTo>
                <a:cubicBezTo>
                  <a:pt x="5120" y="22470"/>
                  <a:pt x="5114" y="22469"/>
                  <a:pt x="5107" y="22469"/>
                </a:cubicBezTo>
                <a:cubicBezTo>
                  <a:pt x="4955" y="22469"/>
                  <a:pt x="4902" y="22704"/>
                  <a:pt x="5022" y="22784"/>
                </a:cubicBezTo>
                <a:lnTo>
                  <a:pt x="4897" y="22784"/>
                </a:lnTo>
                <a:cubicBezTo>
                  <a:pt x="4897" y="21592"/>
                  <a:pt x="4876" y="20420"/>
                  <a:pt x="4855" y="19227"/>
                </a:cubicBezTo>
                <a:cubicBezTo>
                  <a:pt x="4771" y="16256"/>
                  <a:pt x="4520" y="13327"/>
                  <a:pt x="4646" y="10356"/>
                </a:cubicBezTo>
                <a:cubicBezTo>
                  <a:pt x="4708" y="8975"/>
                  <a:pt x="4897" y="7594"/>
                  <a:pt x="4897" y="6213"/>
                </a:cubicBezTo>
                <a:cubicBezTo>
                  <a:pt x="4918" y="5250"/>
                  <a:pt x="4855" y="4225"/>
                  <a:pt x="5022" y="3263"/>
                </a:cubicBezTo>
                <a:cubicBezTo>
                  <a:pt x="5336" y="3263"/>
                  <a:pt x="5650" y="3221"/>
                  <a:pt x="5943" y="3158"/>
                </a:cubicBezTo>
                <a:cubicBezTo>
                  <a:pt x="6152" y="3137"/>
                  <a:pt x="6152" y="2886"/>
                  <a:pt x="6027" y="2760"/>
                </a:cubicBezTo>
                <a:lnTo>
                  <a:pt x="6027" y="2760"/>
                </a:lnTo>
                <a:cubicBezTo>
                  <a:pt x="6154" y="2788"/>
                  <a:pt x="6302" y="2803"/>
                  <a:pt x="6470" y="2803"/>
                </a:cubicBezTo>
                <a:cubicBezTo>
                  <a:pt x="6686" y="2803"/>
                  <a:pt x="6936" y="2777"/>
                  <a:pt x="7219" y="2719"/>
                </a:cubicBezTo>
                <a:cubicBezTo>
                  <a:pt x="7261" y="2698"/>
                  <a:pt x="7282" y="2677"/>
                  <a:pt x="7303" y="2656"/>
                </a:cubicBezTo>
                <a:cubicBezTo>
                  <a:pt x="7805" y="2572"/>
                  <a:pt x="8265" y="2384"/>
                  <a:pt x="8600" y="2049"/>
                </a:cubicBezTo>
                <a:close/>
                <a:moveTo>
                  <a:pt x="8579" y="22868"/>
                </a:moveTo>
                <a:cubicBezTo>
                  <a:pt x="8537" y="24542"/>
                  <a:pt x="8412" y="26216"/>
                  <a:pt x="8495" y="27931"/>
                </a:cubicBezTo>
                <a:cubicBezTo>
                  <a:pt x="8621" y="30484"/>
                  <a:pt x="8893" y="33288"/>
                  <a:pt x="7910" y="35694"/>
                </a:cubicBezTo>
                <a:cubicBezTo>
                  <a:pt x="7796" y="35736"/>
                  <a:pt x="7680" y="35754"/>
                  <a:pt x="7564" y="35754"/>
                </a:cubicBezTo>
                <a:cubicBezTo>
                  <a:pt x="7212" y="35754"/>
                  <a:pt x="6854" y="35585"/>
                  <a:pt x="6508" y="35380"/>
                </a:cubicBezTo>
                <a:cubicBezTo>
                  <a:pt x="6494" y="35373"/>
                  <a:pt x="6482" y="35371"/>
                  <a:pt x="6472" y="35371"/>
                </a:cubicBezTo>
                <a:cubicBezTo>
                  <a:pt x="6452" y="35371"/>
                  <a:pt x="6438" y="35380"/>
                  <a:pt x="6424" y="35380"/>
                </a:cubicBezTo>
                <a:cubicBezTo>
                  <a:pt x="5357" y="33162"/>
                  <a:pt x="5190" y="30547"/>
                  <a:pt x="5064" y="28099"/>
                </a:cubicBezTo>
                <a:cubicBezTo>
                  <a:pt x="4959" y="26446"/>
                  <a:pt x="4938" y="24793"/>
                  <a:pt x="4918" y="23140"/>
                </a:cubicBezTo>
                <a:lnTo>
                  <a:pt x="4918" y="23140"/>
                </a:lnTo>
                <a:cubicBezTo>
                  <a:pt x="5416" y="23315"/>
                  <a:pt x="5996" y="23417"/>
                  <a:pt x="6573" y="23417"/>
                </a:cubicBezTo>
                <a:cubicBezTo>
                  <a:pt x="7304" y="23417"/>
                  <a:pt x="8030" y="23254"/>
                  <a:pt x="8579" y="22868"/>
                </a:cubicBezTo>
                <a:close/>
                <a:moveTo>
                  <a:pt x="6629" y="35787"/>
                </a:moveTo>
                <a:cubicBezTo>
                  <a:pt x="6669" y="35809"/>
                  <a:pt x="6722" y="35846"/>
                  <a:pt x="6759" y="35882"/>
                </a:cubicBezTo>
                <a:cubicBezTo>
                  <a:pt x="6717" y="35862"/>
                  <a:pt x="6675" y="35841"/>
                  <a:pt x="6633" y="35820"/>
                </a:cubicBezTo>
                <a:cubicBezTo>
                  <a:pt x="6633" y="35807"/>
                  <a:pt x="6633" y="35795"/>
                  <a:pt x="6629" y="35787"/>
                </a:cubicBezTo>
                <a:close/>
                <a:moveTo>
                  <a:pt x="7491" y="36154"/>
                </a:moveTo>
                <a:cubicBezTo>
                  <a:pt x="7554" y="36175"/>
                  <a:pt x="7617" y="36175"/>
                  <a:pt x="7700" y="36175"/>
                </a:cubicBezTo>
                <a:cubicBezTo>
                  <a:pt x="7679" y="36217"/>
                  <a:pt x="7659" y="36259"/>
                  <a:pt x="7638" y="36301"/>
                </a:cubicBezTo>
                <a:cubicBezTo>
                  <a:pt x="7617" y="36280"/>
                  <a:pt x="7596" y="36259"/>
                  <a:pt x="7575" y="36259"/>
                </a:cubicBezTo>
                <a:cubicBezTo>
                  <a:pt x="7554" y="36238"/>
                  <a:pt x="7533" y="36217"/>
                  <a:pt x="7512" y="36196"/>
                </a:cubicBezTo>
                <a:cubicBezTo>
                  <a:pt x="7491" y="36196"/>
                  <a:pt x="7491" y="36175"/>
                  <a:pt x="7491" y="36154"/>
                </a:cubicBezTo>
                <a:close/>
                <a:moveTo>
                  <a:pt x="6905" y="36259"/>
                </a:moveTo>
                <a:cubicBezTo>
                  <a:pt x="6968" y="36301"/>
                  <a:pt x="7052" y="36343"/>
                  <a:pt x="7115" y="36364"/>
                </a:cubicBezTo>
                <a:cubicBezTo>
                  <a:pt x="7156" y="36406"/>
                  <a:pt x="7177" y="36426"/>
                  <a:pt x="7198" y="36447"/>
                </a:cubicBezTo>
                <a:cubicBezTo>
                  <a:pt x="7261" y="36510"/>
                  <a:pt x="7303" y="36510"/>
                  <a:pt x="7366" y="36510"/>
                </a:cubicBezTo>
                <a:cubicBezTo>
                  <a:pt x="7387" y="36510"/>
                  <a:pt x="7407" y="36531"/>
                  <a:pt x="7407" y="36531"/>
                </a:cubicBezTo>
                <a:cubicBezTo>
                  <a:pt x="7449" y="36531"/>
                  <a:pt x="7470" y="36552"/>
                  <a:pt x="7491" y="36552"/>
                </a:cubicBezTo>
                <a:cubicBezTo>
                  <a:pt x="7428" y="36657"/>
                  <a:pt x="7387" y="36761"/>
                  <a:pt x="7303" y="36845"/>
                </a:cubicBezTo>
                <a:cubicBezTo>
                  <a:pt x="7156" y="36657"/>
                  <a:pt x="7031" y="36447"/>
                  <a:pt x="6905" y="36259"/>
                </a:cubicBezTo>
                <a:close/>
                <a:moveTo>
                  <a:pt x="7380" y="1"/>
                </a:moveTo>
                <a:cubicBezTo>
                  <a:pt x="6369" y="1"/>
                  <a:pt x="5251" y="621"/>
                  <a:pt x="4625" y="1651"/>
                </a:cubicBezTo>
                <a:cubicBezTo>
                  <a:pt x="4487" y="1621"/>
                  <a:pt x="4343" y="1607"/>
                  <a:pt x="4199" y="1607"/>
                </a:cubicBezTo>
                <a:cubicBezTo>
                  <a:pt x="3840" y="1607"/>
                  <a:pt x="3473" y="1697"/>
                  <a:pt x="3160" y="1861"/>
                </a:cubicBezTo>
                <a:cubicBezTo>
                  <a:pt x="3097" y="1400"/>
                  <a:pt x="2846" y="982"/>
                  <a:pt x="2532" y="605"/>
                </a:cubicBezTo>
                <a:cubicBezTo>
                  <a:pt x="2497" y="562"/>
                  <a:pt x="2437" y="540"/>
                  <a:pt x="2374" y="540"/>
                </a:cubicBezTo>
                <a:cubicBezTo>
                  <a:pt x="2286" y="540"/>
                  <a:pt x="2192" y="583"/>
                  <a:pt x="2156" y="668"/>
                </a:cubicBezTo>
                <a:cubicBezTo>
                  <a:pt x="921" y="3367"/>
                  <a:pt x="1988" y="6631"/>
                  <a:pt x="1402" y="9519"/>
                </a:cubicBezTo>
                <a:cubicBezTo>
                  <a:pt x="1193" y="10565"/>
                  <a:pt x="0" y="14478"/>
                  <a:pt x="1402" y="15189"/>
                </a:cubicBezTo>
                <a:cubicBezTo>
                  <a:pt x="1543" y="15260"/>
                  <a:pt x="1670" y="15293"/>
                  <a:pt x="1786" y="15293"/>
                </a:cubicBezTo>
                <a:cubicBezTo>
                  <a:pt x="2862" y="15293"/>
                  <a:pt x="2936" y="12490"/>
                  <a:pt x="2993" y="11904"/>
                </a:cubicBezTo>
                <a:cubicBezTo>
                  <a:pt x="3055" y="10879"/>
                  <a:pt x="3055" y="9853"/>
                  <a:pt x="3118" y="8849"/>
                </a:cubicBezTo>
                <a:cubicBezTo>
                  <a:pt x="3265" y="6924"/>
                  <a:pt x="3641" y="5062"/>
                  <a:pt x="3662" y="3137"/>
                </a:cubicBezTo>
                <a:cubicBezTo>
                  <a:pt x="3976" y="3200"/>
                  <a:pt x="4290" y="3242"/>
                  <a:pt x="4604" y="3263"/>
                </a:cubicBezTo>
                <a:cubicBezTo>
                  <a:pt x="4478" y="3744"/>
                  <a:pt x="4415" y="4246"/>
                  <a:pt x="4374" y="4790"/>
                </a:cubicBezTo>
                <a:cubicBezTo>
                  <a:pt x="4269" y="6255"/>
                  <a:pt x="4206" y="7740"/>
                  <a:pt x="4081" y="9205"/>
                </a:cubicBezTo>
                <a:cubicBezTo>
                  <a:pt x="3788" y="12741"/>
                  <a:pt x="4081" y="16277"/>
                  <a:pt x="4164" y="19813"/>
                </a:cubicBezTo>
                <a:cubicBezTo>
                  <a:pt x="4227" y="23245"/>
                  <a:pt x="4185" y="26676"/>
                  <a:pt x="4478" y="30087"/>
                </a:cubicBezTo>
                <a:cubicBezTo>
                  <a:pt x="4729" y="32807"/>
                  <a:pt x="5231" y="35569"/>
                  <a:pt x="7094" y="37682"/>
                </a:cubicBezTo>
                <a:cubicBezTo>
                  <a:pt x="7150" y="37746"/>
                  <a:pt x="7224" y="37773"/>
                  <a:pt x="7301" y="37773"/>
                </a:cubicBezTo>
                <a:cubicBezTo>
                  <a:pt x="7426" y="37773"/>
                  <a:pt x="7560" y="37702"/>
                  <a:pt x="7638" y="37598"/>
                </a:cubicBezTo>
                <a:cubicBezTo>
                  <a:pt x="9667" y="34543"/>
                  <a:pt x="9228" y="30672"/>
                  <a:pt x="9165" y="27178"/>
                </a:cubicBezTo>
                <a:cubicBezTo>
                  <a:pt x="9144" y="25149"/>
                  <a:pt x="9584" y="23140"/>
                  <a:pt x="9479" y="21131"/>
                </a:cubicBezTo>
                <a:cubicBezTo>
                  <a:pt x="9374" y="18955"/>
                  <a:pt x="9040" y="16926"/>
                  <a:pt x="9207" y="14750"/>
                </a:cubicBezTo>
                <a:cubicBezTo>
                  <a:pt x="9542" y="10607"/>
                  <a:pt x="10232" y="6087"/>
                  <a:pt x="9479" y="1944"/>
                </a:cubicBezTo>
                <a:cubicBezTo>
                  <a:pt x="9242" y="584"/>
                  <a:pt x="8361" y="1"/>
                  <a:pt x="73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44" name="Google Shape;2544;p44"/>
          <p:cNvSpPr/>
          <p:nvPr/>
        </p:nvSpPr>
        <p:spPr>
          <a:xfrm>
            <a:off x="4635600" y="1608638"/>
            <a:ext cx="454600" cy="765625"/>
          </a:xfrm>
          <a:custGeom>
            <a:rect b="b" l="l" r="r" t="t"/>
            <a:pathLst>
              <a:path extrusionOk="0" h="30625" w="18184">
                <a:moveTo>
                  <a:pt x="12953" y="810"/>
                </a:moveTo>
                <a:cubicBezTo>
                  <a:pt x="12848" y="1250"/>
                  <a:pt x="12722" y="1668"/>
                  <a:pt x="12576" y="2087"/>
                </a:cubicBezTo>
                <a:cubicBezTo>
                  <a:pt x="12597" y="1919"/>
                  <a:pt x="12618" y="1773"/>
                  <a:pt x="12660" y="1605"/>
                </a:cubicBezTo>
                <a:cubicBezTo>
                  <a:pt x="12764" y="1333"/>
                  <a:pt x="12848" y="1061"/>
                  <a:pt x="12890" y="810"/>
                </a:cubicBezTo>
                <a:close/>
                <a:moveTo>
                  <a:pt x="13057" y="810"/>
                </a:moveTo>
                <a:lnTo>
                  <a:pt x="13057" y="810"/>
                </a:lnTo>
                <a:cubicBezTo>
                  <a:pt x="13350" y="831"/>
                  <a:pt x="13622" y="831"/>
                  <a:pt x="13915" y="852"/>
                </a:cubicBezTo>
                <a:cubicBezTo>
                  <a:pt x="13685" y="1710"/>
                  <a:pt x="13162" y="2505"/>
                  <a:pt x="12702" y="3258"/>
                </a:cubicBezTo>
                <a:cubicBezTo>
                  <a:pt x="12597" y="3405"/>
                  <a:pt x="12450" y="3593"/>
                  <a:pt x="12325" y="3802"/>
                </a:cubicBezTo>
                <a:cubicBezTo>
                  <a:pt x="12325" y="3740"/>
                  <a:pt x="12325" y="3677"/>
                  <a:pt x="12346" y="3593"/>
                </a:cubicBezTo>
                <a:cubicBezTo>
                  <a:pt x="12346" y="3468"/>
                  <a:pt x="12367" y="3363"/>
                  <a:pt x="12388" y="3237"/>
                </a:cubicBezTo>
                <a:cubicBezTo>
                  <a:pt x="12597" y="3007"/>
                  <a:pt x="12702" y="2526"/>
                  <a:pt x="12785" y="2296"/>
                </a:cubicBezTo>
                <a:cubicBezTo>
                  <a:pt x="12953" y="1815"/>
                  <a:pt x="13099" y="1333"/>
                  <a:pt x="13057" y="810"/>
                </a:cubicBezTo>
                <a:close/>
                <a:moveTo>
                  <a:pt x="13706" y="2003"/>
                </a:moveTo>
                <a:cubicBezTo>
                  <a:pt x="13518" y="3447"/>
                  <a:pt x="12869" y="4786"/>
                  <a:pt x="12178" y="6062"/>
                </a:cubicBezTo>
                <a:cubicBezTo>
                  <a:pt x="12199" y="5539"/>
                  <a:pt x="12241" y="5016"/>
                  <a:pt x="12262" y="4493"/>
                </a:cubicBezTo>
                <a:cubicBezTo>
                  <a:pt x="12367" y="4367"/>
                  <a:pt x="12492" y="4242"/>
                  <a:pt x="12534" y="4158"/>
                </a:cubicBezTo>
                <a:cubicBezTo>
                  <a:pt x="12785" y="3760"/>
                  <a:pt x="12994" y="3363"/>
                  <a:pt x="13225" y="2944"/>
                </a:cubicBezTo>
                <a:cubicBezTo>
                  <a:pt x="13371" y="2652"/>
                  <a:pt x="13559" y="2338"/>
                  <a:pt x="13706" y="2003"/>
                </a:cubicBezTo>
                <a:close/>
                <a:moveTo>
                  <a:pt x="1779" y="2505"/>
                </a:moveTo>
                <a:cubicBezTo>
                  <a:pt x="1926" y="3781"/>
                  <a:pt x="1591" y="5141"/>
                  <a:pt x="1319" y="6397"/>
                </a:cubicBezTo>
                <a:cubicBezTo>
                  <a:pt x="1319" y="6167"/>
                  <a:pt x="1319" y="5916"/>
                  <a:pt x="1340" y="5665"/>
                </a:cubicBezTo>
                <a:cubicBezTo>
                  <a:pt x="1361" y="4535"/>
                  <a:pt x="1403" y="3405"/>
                  <a:pt x="1779" y="2505"/>
                </a:cubicBezTo>
                <a:close/>
                <a:moveTo>
                  <a:pt x="13580" y="3488"/>
                </a:moveTo>
                <a:cubicBezTo>
                  <a:pt x="13580" y="3740"/>
                  <a:pt x="13580" y="3970"/>
                  <a:pt x="13559" y="4221"/>
                </a:cubicBezTo>
                <a:cubicBezTo>
                  <a:pt x="13225" y="5372"/>
                  <a:pt x="12702" y="6460"/>
                  <a:pt x="12074" y="7485"/>
                </a:cubicBezTo>
                <a:lnTo>
                  <a:pt x="12053" y="7485"/>
                </a:lnTo>
                <a:cubicBezTo>
                  <a:pt x="12074" y="7255"/>
                  <a:pt x="12095" y="7045"/>
                  <a:pt x="12116" y="6836"/>
                </a:cubicBezTo>
                <a:cubicBezTo>
                  <a:pt x="12116" y="6794"/>
                  <a:pt x="12116" y="6732"/>
                  <a:pt x="12137" y="6690"/>
                </a:cubicBezTo>
                <a:cubicBezTo>
                  <a:pt x="12743" y="5748"/>
                  <a:pt x="13266" y="4618"/>
                  <a:pt x="13580" y="3488"/>
                </a:cubicBezTo>
                <a:close/>
                <a:moveTo>
                  <a:pt x="13539" y="4995"/>
                </a:moveTo>
                <a:cubicBezTo>
                  <a:pt x="13539" y="5246"/>
                  <a:pt x="13539" y="5497"/>
                  <a:pt x="13518" y="5748"/>
                </a:cubicBezTo>
                <a:cubicBezTo>
                  <a:pt x="13225" y="6669"/>
                  <a:pt x="12890" y="7589"/>
                  <a:pt x="12430" y="8468"/>
                </a:cubicBezTo>
                <a:cubicBezTo>
                  <a:pt x="12388" y="8510"/>
                  <a:pt x="12074" y="8991"/>
                  <a:pt x="11886" y="9305"/>
                </a:cubicBezTo>
                <a:cubicBezTo>
                  <a:pt x="11927" y="8908"/>
                  <a:pt x="11969" y="8531"/>
                  <a:pt x="11990" y="8133"/>
                </a:cubicBezTo>
                <a:cubicBezTo>
                  <a:pt x="12681" y="7213"/>
                  <a:pt x="13204" y="6125"/>
                  <a:pt x="13539" y="4995"/>
                </a:cubicBezTo>
                <a:close/>
                <a:moveTo>
                  <a:pt x="11968" y="9264"/>
                </a:moveTo>
                <a:lnTo>
                  <a:pt x="11968" y="9264"/>
                </a:lnTo>
                <a:cubicBezTo>
                  <a:pt x="11927" y="9285"/>
                  <a:pt x="11906" y="9327"/>
                  <a:pt x="11886" y="9368"/>
                </a:cubicBezTo>
                <a:cubicBezTo>
                  <a:pt x="11886" y="9368"/>
                  <a:pt x="11886" y="9347"/>
                  <a:pt x="11886" y="9347"/>
                </a:cubicBezTo>
                <a:cubicBezTo>
                  <a:pt x="11906" y="9326"/>
                  <a:pt x="11927" y="9285"/>
                  <a:pt x="11968" y="9264"/>
                </a:cubicBezTo>
                <a:close/>
                <a:moveTo>
                  <a:pt x="13434" y="7004"/>
                </a:moveTo>
                <a:lnTo>
                  <a:pt x="13434" y="7004"/>
                </a:lnTo>
                <a:cubicBezTo>
                  <a:pt x="13350" y="8008"/>
                  <a:pt x="13246" y="9033"/>
                  <a:pt x="13141" y="10058"/>
                </a:cubicBezTo>
                <a:cubicBezTo>
                  <a:pt x="13141" y="9912"/>
                  <a:pt x="13141" y="9766"/>
                  <a:pt x="13099" y="9661"/>
                </a:cubicBezTo>
                <a:cubicBezTo>
                  <a:pt x="13088" y="9616"/>
                  <a:pt x="13053" y="9595"/>
                  <a:pt x="13019" y="9595"/>
                </a:cubicBezTo>
                <a:cubicBezTo>
                  <a:pt x="12990" y="9595"/>
                  <a:pt x="12962" y="9611"/>
                  <a:pt x="12953" y="9640"/>
                </a:cubicBezTo>
                <a:cubicBezTo>
                  <a:pt x="13162" y="8950"/>
                  <a:pt x="13266" y="8259"/>
                  <a:pt x="13225" y="7736"/>
                </a:cubicBezTo>
                <a:cubicBezTo>
                  <a:pt x="13225" y="7715"/>
                  <a:pt x="13204" y="7715"/>
                  <a:pt x="13204" y="7694"/>
                </a:cubicBezTo>
                <a:cubicBezTo>
                  <a:pt x="13287" y="7464"/>
                  <a:pt x="13371" y="7234"/>
                  <a:pt x="13434" y="7004"/>
                </a:cubicBezTo>
                <a:close/>
                <a:moveTo>
                  <a:pt x="13036" y="8092"/>
                </a:moveTo>
                <a:cubicBezTo>
                  <a:pt x="13162" y="8510"/>
                  <a:pt x="12346" y="10205"/>
                  <a:pt x="11697" y="11398"/>
                </a:cubicBezTo>
                <a:lnTo>
                  <a:pt x="11844" y="9849"/>
                </a:lnTo>
                <a:cubicBezTo>
                  <a:pt x="12346" y="9452"/>
                  <a:pt x="12743" y="8803"/>
                  <a:pt x="13036" y="8092"/>
                </a:cubicBezTo>
                <a:close/>
                <a:moveTo>
                  <a:pt x="12827" y="9954"/>
                </a:moveTo>
                <a:cubicBezTo>
                  <a:pt x="12848" y="9975"/>
                  <a:pt x="12848" y="9975"/>
                  <a:pt x="12869" y="9975"/>
                </a:cubicBezTo>
                <a:cubicBezTo>
                  <a:pt x="12722" y="10665"/>
                  <a:pt x="12492" y="11314"/>
                  <a:pt x="12178" y="11963"/>
                </a:cubicBezTo>
                <a:cubicBezTo>
                  <a:pt x="12011" y="12297"/>
                  <a:pt x="11760" y="12653"/>
                  <a:pt x="11551" y="12988"/>
                </a:cubicBezTo>
                <a:cubicBezTo>
                  <a:pt x="11572" y="12758"/>
                  <a:pt x="11593" y="12527"/>
                  <a:pt x="11614" y="12297"/>
                </a:cubicBezTo>
                <a:cubicBezTo>
                  <a:pt x="12095" y="11691"/>
                  <a:pt x="12534" y="10833"/>
                  <a:pt x="12827" y="9954"/>
                </a:cubicBezTo>
                <a:close/>
                <a:moveTo>
                  <a:pt x="13099" y="10414"/>
                </a:moveTo>
                <a:lnTo>
                  <a:pt x="13099" y="10414"/>
                </a:lnTo>
                <a:cubicBezTo>
                  <a:pt x="13057" y="10770"/>
                  <a:pt x="13015" y="11146"/>
                  <a:pt x="12974" y="11502"/>
                </a:cubicBezTo>
                <a:cubicBezTo>
                  <a:pt x="12450" y="12674"/>
                  <a:pt x="11886" y="13846"/>
                  <a:pt x="11383" y="15017"/>
                </a:cubicBezTo>
                <a:cubicBezTo>
                  <a:pt x="11404" y="14913"/>
                  <a:pt x="11404" y="14808"/>
                  <a:pt x="11404" y="14704"/>
                </a:cubicBezTo>
                <a:cubicBezTo>
                  <a:pt x="11425" y="14390"/>
                  <a:pt x="11467" y="14055"/>
                  <a:pt x="11488" y="13720"/>
                </a:cubicBezTo>
                <a:cubicBezTo>
                  <a:pt x="12011" y="13385"/>
                  <a:pt x="12346" y="12423"/>
                  <a:pt x="12555" y="11942"/>
                </a:cubicBezTo>
                <a:cubicBezTo>
                  <a:pt x="12722" y="11523"/>
                  <a:pt x="12994" y="10958"/>
                  <a:pt x="13099" y="10414"/>
                </a:cubicBezTo>
                <a:close/>
                <a:moveTo>
                  <a:pt x="12890" y="12214"/>
                </a:moveTo>
                <a:lnTo>
                  <a:pt x="12890" y="12214"/>
                </a:lnTo>
                <a:cubicBezTo>
                  <a:pt x="12806" y="12883"/>
                  <a:pt x="12722" y="13553"/>
                  <a:pt x="12639" y="14222"/>
                </a:cubicBezTo>
                <a:cubicBezTo>
                  <a:pt x="12576" y="14683"/>
                  <a:pt x="12534" y="15164"/>
                  <a:pt x="12492" y="15624"/>
                </a:cubicBezTo>
                <a:cubicBezTo>
                  <a:pt x="12492" y="15645"/>
                  <a:pt x="12492" y="15645"/>
                  <a:pt x="12492" y="15645"/>
                </a:cubicBezTo>
                <a:cubicBezTo>
                  <a:pt x="12262" y="16545"/>
                  <a:pt x="11781" y="17340"/>
                  <a:pt x="11404" y="18198"/>
                </a:cubicBezTo>
                <a:cubicBezTo>
                  <a:pt x="11404" y="17989"/>
                  <a:pt x="11383" y="17779"/>
                  <a:pt x="11383" y="17570"/>
                </a:cubicBezTo>
                <a:cubicBezTo>
                  <a:pt x="12095" y="16440"/>
                  <a:pt x="12639" y="15038"/>
                  <a:pt x="12576" y="13741"/>
                </a:cubicBezTo>
                <a:cubicBezTo>
                  <a:pt x="12576" y="13720"/>
                  <a:pt x="12560" y="13710"/>
                  <a:pt x="12545" y="13710"/>
                </a:cubicBezTo>
                <a:cubicBezTo>
                  <a:pt x="12529" y="13710"/>
                  <a:pt x="12513" y="13720"/>
                  <a:pt x="12513" y="13741"/>
                </a:cubicBezTo>
                <a:cubicBezTo>
                  <a:pt x="12450" y="14955"/>
                  <a:pt x="11948" y="16022"/>
                  <a:pt x="11383" y="17068"/>
                </a:cubicBezTo>
                <a:cubicBezTo>
                  <a:pt x="11362" y="16628"/>
                  <a:pt x="11362" y="16168"/>
                  <a:pt x="11362" y="15729"/>
                </a:cubicBezTo>
                <a:cubicBezTo>
                  <a:pt x="11362" y="15729"/>
                  <a:pt x="11383" y="15729"/>
                  <a:pt x="11383" y="15708"/>
                </a:cubicBezTo>
                <a:cubicBezTo>
                  <a:pt x="11927" y="14578"/>
                  <a:pt x="12450" y="13406"/>
                  <a:pt x="12890" y="12214"/>
                </a:cubicBezTo>
                <a:close/>
                <a:moveTo>
                  <a:pt x="11969" y="17800"/>
                </a:moveTo>
                <a:lnTo>
                  <a:pt x="11969" y="17800"/>
                </a:lnTo>
                <a:cubicBezTo>
                  <a:pt x="11886" y="18533"/>
                  <a:pt x="11697" y="19202"/>
                  <a:pt x="11425" y="19872"/>
                </a:cubicBezTo>
                <a:cubicBezTo>
                  <a:pt x="11425" y="19600"/>
                  <a:pt x="11425" y="19307"/>
                  <a:pt x="11425" y="19035"/>
                </a:cubicBezTo>
                <a:cubicBezTo>
                  <a:pt x="11593" y="18637"/>
                  <a:pt x="11781" y="18219"/>
                  <a:pt x="11969" y="17800"/>
                </a:cubicBezTo>
                <a:close/>
                <a:moveTo>
                  <a:pt x="11321" y="23847"/>
                </a:moveTo>
                <a:cubicBezTo>
                  <a:pt x="11321" y="23889"/>
                  <a:pt x="11321" y="23931"/>
                  <a:pt x="11300" y="23994"/>
                </a:cubicBezTo>
                <a:cubicBezTo>
                  <a:pt x="11300" y="23973"/>
                  <a:pt x="11279" y="23973"/>
                  <a:pt x="11279" y="23973"/>
                </a:cubicBezTo>
                <a:cubicBezTo>
                  <a:pt x="11279" y="23931"/>
                  <a:pt x="11300" y="23889"/>
                  <a:pt x="11321" y="23847"/>
                </a:cubicBezTo>
                <a:close/>
                <a:moveTo>
                  <a:pt x="503" y="22780"/>
                </a:moveTo>
                <a:lnTo>
                  <a:pt x="503" y="22780"/>
                </a:lnTo>
                <a:cubicBezTo>
                  <a:pt x="691" y="23680"/>
                  <a:pt x="1131" y="24266"/>
                  <a:pt x="1696" y="24642"/>
                </a:cubicBezTo>
                <a:cubicBezTo>
                  <a:pt x="1214" y="24559"/>
                  <a:pt x="838" y="24391"/>
                  <a:pt x="650" y="24098"/>
                </a:cubicBezTo>
                <a:cubicBezTo>
                  <a:pt x="482" y="23826"/>
                  <a:pt x="461" y="23324"/>
                  <a:pt x="503" y="22780"/>
                </a:cubicBezTo>
                <a:close/>
                <a:moveTo>
                  <a:pt x="11216" y="24391"/>
                </a:moveTo>
                <a:lnTo>
                  <a:pt x="11216" y="24391"/>
                </a:lnTo>
                <a:cubicBezTo>
                  <a:pt x="11195" y="24475"/>
                  <a:pt x="11174" y="24579"/>
                  <a:pt x="11153" y="24663"/>
                </a:cubicBezTo>
                <a:cubicBezTo>
                  <a:pt x="11132" y="24642"/>
                  <a:pt x="11111" y="24621"/>
                  <a:pt x="11070" y="24621"/>
                </a:cubicBezTo>
                <a:cubicBezTo>
                  <a:pt x="11132" y="24538"/>
                  <a:pt x="11174" y="24475"/>
                  <a:pt x="11216" y="24391"/>
                </a:cubicBezTo>
                <a:close/>
                <a:moveTo>
                  <a:pt x="12430" y="16524"/>
                </a:moveTo>
                <a:lnTo>
                  <a:pt x="12430" y="16524"/>
                </a:lnTo>
                <a:cubicBezTo>
                  <a:pt x="12367" y="17528"/>
                  <a:pt x="12325" y="18533"/>
                  <a:pt x="12241" y="19537"/>
                </a:cubicBezTo>
                <a:cubicBezTo>
                  <a:pt x="12137" y="21294"/>
                  <a:pt x="11781" y="22885"/>
                  <a:pt x="11404" y="24559"/>
                </a:cubicBezTo>
                <a:cubicBezTo>
                  <a:pt x="11404" y="24559"/>
                  <a:pt x="11404" y="24579"/>
                  <a:pt x="11383" y="24600"/>
                </a:cubicBezTo>
                <a:cubicBezTo>
                  <a:pt x="11446" y="24203"/>
                  <a:pt x="11509" y="23805"/>
                  <a:pt x="11488" y="23408"/>
                </a:cubicBezTo>
                <a:cubicBezTo>
                  <a:pt x="11760" y="22654"/>
                  <a:pt x="11948" y="21859"/>
                  <a:pt x="11969" y="21064"/>
                </a:cubicBezTo>
                <a:cubicBezTo>
                  <a:pt x="11969" y="21028"/>
                  <a:pt x="11934" y="21005"/>
                  <a:pt x="11900" y="21005"/>
                </a:cubicBezTo>
                <a:cubicBezTo>
                  <a:pt x="11876" y="21005"/>
                  <a:pt x="11852" y="21017"/>
                  <a:pt x="11844" y="21043"/>
                </a:cubicBezTo>
                <a:cubicBezTo>
                  <a:pt x="11697" y="22194"/>
                  <a:pt x="11195" y="23198"/>
                  <a:pt x="10860" y="24287"/>
                </a:cubicBezTo>
                <a:cubicBezTo>
                  <a:pt x="10839" y="24349"/>
                  <a:pt x="10860" y="24391"/>
                  <a:pt x="10881" y="24412"/>
                </a:cubicBezTo>
                <a:cubicBezTo>
                  <a:pt x="10818" y="24517"/>
                  <a:pt x="10735" y="24621"/>
                  <a:pt x="10672" y="24705"/>
                </a:cubicBezTo>
                <a:cubicBezTo>
                  <a:pt x="11007" y="23868"/>
                  <a:pt x="11216" y="22968"/>
                  <a:pt x="11321" y="22027"/>
                </a:cubicBezTo>
                <a:cubicBezTo>
                  <a:pt x="11404" y="21734"/>
                  <a:pt x="11509" y="21462"/>
                  <a:pt x="11593" y="21190"/>
                </a:cubicBezTo>
                <a:cubicBezTo>
                  <a:pt x="11781" y="20667"/>
                  <a:pt x="11927" y="20165"/>
                  <a:pt x="11969" y="19621"/>
                </a:cubicBezTo>
                <a:cubicBezTo>
                  <a:pt x="11969" y="19587"/>
                  <a:pt x="11933" y="19565"/>
                  <a:pt x="11900" y="19565"/>
                </a:cubicBezTo>
                <a:cubicBezTo>
                  <a:pt x="11871" y="19565"/>
                  <a:pt x="11844" y="19582"/>
                  <a:pt x="11844" y="19621"/>
                </a:cubicBezTo>
                <a:cubicBezTo>
                  <a:pt x="11760" y="20144"/>
                  <a:pt x="11593" y="20646"/>
                  <a:pt x="11383" y="21148"/>
                </a:cubicBezTo>
                <a:cubicBezTo>
                  <a:pt x="11383" y="21002"/>
                  <a:pt x="11404" y="20855"/>
                  <a:pt x="11404" y="20688"/>
                </a:cubicBezTo>
                <a:cubicBezTo>
                  <a:pt x="11906" y="19746"/>
                  <a:pt x="12137" y="18595"/>
                  <a:pt x="12137" y="17570"/>
                </a:cubicBezTo>
                <a:cubicBezTo>
                  <a:pt x="12137" y="17528"/>
                  <a:pt x="12116" y="17507"/>
                  <a:pt x="12095" y="17507"/>
                </a:cubicBezTo>
                <a:cubicBezTo>
                  <a:pt x="12220" y="17193"/>
                  <a:pt x="12346" y="16859"/>
                  <a:pt x="12430" y="16524"/>
                </a:cubicBezTo>
                <a:close/>
                <a:moveTo>
                  <a:pt x="6429" y="564"/>
                </a:moveTo>
                <a:cubicBezTo>
                  <a:pt x="8153" y="564"/>
                  <a:pt x="9939" y="811"/>
                  <a:pt x="11604" y="811"/>
                </a:cubicBezTo>
                <a:cubicBezTo>
                  <a:pt x="11649" y="811"/>
                  <a:pt x="11694" y="811"/>
                  <a:pt x="11739" y="810"/>
                </a:cubicBezTo>
                <a:lnTo>
                  <a:pt x="12409" y="810"/>
                </a:lnTo>
                <a:cubicBezTo>
                  <a:pt x="12158" y="1271"/>
                  <a:pt x="11990" y="1815"/>
                  <a:pt x="11906" y="2400"/>
                </a:cubicBezTo>
                <a:cubicBezTo>
                  <a:pt x="11802" y="2547"/>
                  <a:pt x="11718" y="2714"/>
                  <a:pt x="11655" y="2882"/>
                </a:cubicBezTo>
                <a:cubicBezTo>
                  <a:pt x="11625" y="2957"/>
                  <a:pt x="11694" y="3011"/>
                  <a:pt x="11758" y="3011"/>
                </a:cubicBezTo>
                <a:cubicBezTo>
                  <a:pt x="11782" y="3011"/>
                  <a:pt x="11805" y="3004"/>
                  <a:pt x="11823" y="2986"/>
                </a:cubicBezTo>
                <a:lnTo>
                  <a:pt x="11823" y="2986"/>
                </a:lnTo>
                <a:cubicBezTo>
                  <a:pt x="11739" y="3781"/>
                  <a:pt x="11739" y="4576"/>
                  <a:pt x="11697" y="5246"/>
                </a:cubicBezTo>
                <a:cubicBezTo>
                  <a:pt x="11530" y="7673"/>
                  <a:pt x="11237" y="10100"/>
                  <a:pt x="11028" y="12527"/>
                </a:cubicBezTo>
                <a:cubicBezTo>
                  <a:pt x="11028" y="12527"/>
                  <a:pt x="11007" y="12548"/>
                  <a:pt x="11007" y="12569"/>
                </a:cubicBezTo>
                <a:cubicBezTo>
                  <a:pt x="10965" y="12611"/>
                  <a:pt x="10986" y="12674"/>
                  <a:pt x="11028" y="12695"/>
                </a:cubicBezTo>
                <a:cubicBezTo>
                  <a:pt x="11028" y="12716"/>
                  <a:pt x="11028" y="12716"/>
                  <a:pt x="11028" y="12716"/>
                </a:cubicBezTo>
                <a:cubicBezTo>
                  <a:pt x="10860" y="14850"/>
                  <a:pt x="10818" y="16963"/>
                  <a:pt x="10818" y="19097"/>
                </a:cubicBezTo>
                <a:cubicBezTo>
                  <a:pt x="10798" y="21043"/>
                  <a:pt x="10818" y="23178"/>
                  <a:pt x="10002" y="24977"/>
                </a:cubicBezTo>
                <a:cubicBezTo>
                  <a:pt x="9919" y="24956"/>
                  <a:pt x="9814" y="24956"/>
                  <a:pt x="9751" y="24956"/>
                </a:cubicBezTo>
                <a:cubicBezTo>
                  <a:pt x="8119" y="24831"/>
                  <a:pt x="6529" y="24768"/>
                  <a:pt x="4897" y="24747"/>
                </a:cubicBezTo>
                <a:cubicBezTo>
                  <a:pt x="4764" y="24747"/>
                  <a:pt x="4625" y="24748"/>
                  <a:pt x="4483" y="24748"/>
                </a:cubicBezTo>
                <a:cubicBezTo>
                  <a:pt x="3664" y="24748"/>
                  <a:pt x="2729" y="24717"/>
                  <a:pt x="2051" y="24307"/>
                </a:cubicBezTo>
                <a:cubicBezTo>
                  <a:pt x="1235" y="23784"/>
                  <a:pt x="1068" y="22843"/>
                  <a:pt x="984" y="21943"/>
                </a:cubicBezTo>
                <a:cubicBezTo>
                  <a:pt x="629" y="18533"/>
                  <a:pt x="1487" y="15017"/>
                  <a:pt x="1487" y="11607"/>
                </a:cubicBezTo>
                <a:cubicBezTo>
                  <a:pt x="1487" y="9494"/>
                  <a:pt x="1633" y="7527"/>
                  <a:pt x="1968" y="5455"/>
                </a:cubicBezTo>
                <a:cubicBezTo>
                  <a:pt x="2135" y="4325"/>
                  <a:pt x="2344" y="3112"/>
                  <a:pt x="2051" y="2003"/>
                </a:cubicBezTo>
                <a:cubicBezTo>
                  <a:pt x="2428" y="1438"/>
                  <a:pt x="3014" y="999"/>
                  <a:pt x="3914" y="810"/>
                </a:cubicBezTo>
                <a:cubicBezTo>
                  <a:pt x="4722" y="625"/>
                  <a:pt x="5568" y="564"/>
                  <a:pt x="6429" y="564"/>
                </a:cubicBezTo>
                <a:close/>
                <a:moveTo>
                  <a:pt x="11007" y="24998"/>
                </a:moveTo>
                <a:cubicBezTo>
                  <a:pt x="11028" y="25019"/>
                  <a:pt x="11049" y="25019"/>
                  <a:pt x="11070" y="25040"/>
                </a:cubicBezTo>
                <a:cubicBezTo>
                  <a:pt x="11070" y="25061"/>
                  <a:pt x="11070" y="25082"/>
                  <a:pt x="11049" y="25103"/>
                </a:cubicBezTo>
                <a:cubicBezTo>
                  <a:pt x="11007" y="25103"/>
                  <a:pt x="10944" y="25082"/>
                  <a:pt x="10902" y="25082"/>
                </a:cubicBezTo>
                <a:cubicBezTo>
                  <a:pt x="10944" y="25061"/>
                  <a:pt x="10986" y="25019"/>
                  <a:pt x="11007" y="24998"/>
                </a:cubicBezTo>
                <a:close/>
                <a:moveTo>
                  <a:pt x="14355" y="894"/>
                </a:moveTo>
                <a:cubicBezTo>
                  <a:pt x="14919" y="978"/>
                  <a:pt x="15484" y="1124"/>
                  <a:pt x="15987" y="1375"/>
                </a:cubicBezTo>
                <a:cubicBezTo>
                  <a:pt x="17932" y="2380"/>
                  <a:pt x="17137" y="5455"/>
                  <a:pt x="16844" y="7192"/>
                </a:cubicBezTo>
                <a:cubicBezTo>
                  <a:pt x="16091" y="11314"/>
                  <a:pt x="16112" y="15478"/>
                  <a:pt x="16070" y="19662"/>
                </a:cubicBezTo>
                <a:cubicBezTo>
                  <a:pt x="16070" y="20960"/>
                  <a:pt x="16593" y="23198"/>
                  <a:pt x="15861" y="24349"/>
                </a:cubicBezTo>
                <a:cubicBezTo>
                  <a:pt x="15395" y="25069"/>
                  <a:pt x="14378" y="25275"/>
                  <a:pt x="13264" y="25275"/>
                </a:cubicBezTo>
                <a:cubicBezTo>
                  <a:pt x="12726" y="25275"/>
                  <a:pt x="12166" y="25227"/>
                  <a:pt x="11634" y="25165"/>
                </a:cubicBezTo>
                <a:cubicBezTo>
                  <a:pt x="12409" y="24077"/>
                  <a:pt x="12450" y="22403"/>
                  <a:pt x="12597" y="21127"/>
                </a:cubicBezTo>
                <a:cubicBezTo>
                  <a:pt x="12785" y="19139"/>
                  <a:pt x="12806" y="17152"/>
                  <a:pt x="12994" y="15164"/>
                </a:cubicBezTo>
                <a:cubicBezTo>
                  <a:pt x="13246" y="12611"/>
                  <a:pt x="13580" y="10058"/>
                  <a:pt x="13831" y="7506"/>
                </a:cubicBezTo>
                <a:cubicBezTo>
                  <a:pt x="14041" y="5309"/>
                  <a:pt x="14083" y="3112"/>
                  <a:pt x="14355" y="894"/>
                </a:cubicBezTo>
                <a:close/>
                <a:moveTo>
                  <a:pt x="10484" y="25605"/>
                </a:moveTo>
                <a:cubicBezTo>
                  <a:pt x="10484" y="25667"/>
                  <a:pt x="10484" y="25730"/>
                  <a:pt x="10526" y="25814"/>
                </a:cubicBezTo>
                <a:cubicBezTo>
                  <a:pt x="10484" y="25877"/>
                  <a:pt x="10463" y="25960"/>
                  <a:pt x="10442" y="26023"/>
                </a:cubicBezTo>
                <a:cubicBezTo>
                  <a:pt x="10316" y="26023"/>
                  <a:pt x="10212" y="25960"/>
                  <a:pt x="10128" y="25856"/>
                </a:cubicBezTo>
                <a:cubicBezTo>
                  <a:pt x="10107" y="25814"/>
                  <a:pt x="10107" y="25793"/>
                  <a:pt x="10086" y="25751"/>
                </a:cubicBezTo>
                <a:cubicBezTo>
                  <a:pt x="10128" y="25730"/>
                  <a:pt x="10170" y="25709"/>
                  <a:pt x="10212" y="25647"/>
                </a:cubicBezTo>
                <a:cubicBezTo>
                  <a:pt x="10212" y="25626"/>
                  <a:pt x="10233" y="25605"/>
                  <a:pt x="10233" y="25605"/>
                </a:cubicBezTo>
                <a:close/>
                <a:moveTo>
                  <a:pt x="10191" y="26421"/>
                </a:moveTo>
                <a:cubicBezTo>
                  <a:pt x="10233" y="26421"/>
                  <a:pt x="10274" y="26442"/>
                  <a:pt x="10316" y="26442"/>
                </a:cubicBezTo>
                <a:cubicBezTo>
                  <a:pt x="10274" y="26567"/>
                  <a:pt x="10233" y="26693"/>
                  <a:pt x="10212" y="26797"/>
                </a:cubicBezTo>
                <a:cubicBezTo>
                  <a:pt x="10212" y="26672"/>
                  <a:pt x="10212" y="26546"/>
                  <a:pt x="10191" y="26421"/>
                </a:cubicBezTo>
                <a:close/>
                <a:moveTo>
                  <a:pt x="10295" y="28283"/>
                </a:moveTo>
                <a:cubicBezTo>
                  <a:pt x="10295" y="28304"/>
                  <a:pt x="10295" y="28325"/>
                  <a:pt x="10295" y="28346"/>
                </a:cubicBezTo>
                <a:lnTo>
                  <a:pt x="10274" y="28325"/>
                </a:lnTo>
                <a:cubicBezTo>
                  <a:pt x="10295" y="28304"/>
                  <a:pt x="10295" y="28304"/>
                  <a:pt x="10295" y="28283"/>
                </a:cubicBezTo>
                <a:close/>
                <a:moveTo>
                  <a:pt x="6721" y="0"/>
                </a:moveTo>
                <a:cubicBezTo>
                  <a:pt x="5719" y="0"/>
                  <a:pt x="4732" y="70"/>
                  <a:pt x="3788" y="287"/>
                </a:cubicBezTo>
                <a:cubicBezTo>
                  <a:pt x="2909" y="496"/>
                  <a:pt x="2303" y="894"/>
                  <a:pt x="1863" y="1396"/>
                </a:cubicBezTo>
                <a:cubicBezTo>
                  <a:pt x="1835" y="1340"/>
                  <a:pt x="1786" y="1317"/>
                  <a:pt x="1736" y="1317"/>
                </a:cubicBezTo>
                <a:cubicBezTo>
                  <a:pt x="1635" y="1317"/>
                  <a:pt x="1528" y="1410"/>
                  <a:pt x="1570" y="1522"/>
                </a:cubicBezTo>
                <a:cubicBezTo>
                  <a:pt x="1591" y="1584"/>
                  <a:pt x="1591" y="1647"/>
                  <a:pt x="1612" y="1710"/>
                </a:cubicBezTo>
                <a:cubicBezTo>
                  <a:pt x="545" y="3342"/>
                  <a:pt x="859" y="5937"/>
                  <a:pt x="796" y="7966"/>
                </a:cubicBezTo>
                <a:cubicBezTo>
                  <a:pt x="670" y="13532"/>
                  <a:pt x="1" y="19118"/>
                  <a:pt x="252" y="24705"/>
                </a:cubicBezTo>
                <a:cubicBezTo>
                  <a:pt x="273" y="24810"/>
                  <a:pt x="357" y="24893"/>
                  <a:pt x="461" y="24914"/>
                </a:cubicBezTo>
                <a:cubicBezTo>
                  <a:pt x="1173" y="24956"/>
                  <a:pt x="1884" y="24998"/>
                  <a:pt x="2575" y="25061"/>
                </a:cubicBezTo>
                <a:cubicBezTo>
                  <a:pt x="3453" y="25317"/>
                  <a:pt x="4492" y="25333"/>
                  <a:pt x="5551" y="25333"/>
                </a:cubicBezTo>
                <a:cubicBezTo>
                  <a:pt x="5703" y="25333"/>
                  <a:pt x="5854" y="25333"/>
                  <a:pt x="6006" y="25333"/>
                </a:cubicBezTo>
                <a:cubicBezTo>
                  <a:pt x="6152" y="25333"/>
                  <a:pt x="6278" y="25333"/>
                  <a:pt x="6424" y="25354"/>
                </a:cubicBezTo>
                <a:cubicBezTo>
                  <a:pt x="7450" y="25416"/>
                  <a:pt x="8496" y="25500"/>
                  <a:pt x="9521" y="25563"/>
                </a:cubicBezTo>
                <a:cubicBezTo>
                  <a:pt x="9584" y="25772"/>
                  <a:pt x="9668" y="26002"/>
                  <a:pt x="9814" y="26170"/>
                </a:cubicBezTo>
                <a:cubicBezTo>
                  <a:pt x="9730" y="26672"/>
                  <a:pt x="9730" y="27237"/>
                  <a:pt x="9668" y="27739"/>
                </a:cubicBezTo>
                <a:cubicBezTo>
                  <a:pt x="9605" y="28283"/>
                  <a:pt x="9542" y="28806"/>
                  <a:pt x="9479" y="29350"/>
                </a:cubicBezTo>
                <a:cubicBezTo>
                  <a:pt x="9375" y="29685"/>
                  <a:pt x="9333" y="30020"/>
                  <a:pt x="9333" y="30417"/>
                </a:cubicBezTo>
                <a:cubicBezTo>
                  <a:pt x="9333" y="30540"/>
                  <a:pt x="9418" y="30598"/>
                  <a:pt x="9507" y="30598"/>
                </a:cubicBezTo>
                <a:cubicBezTo>
                  <a:pt x="9601" y="30598"/>
                  <a:pt x="9699" y="30535"/>
                  <a:pt x="9709" y="30417"/>
                </a:cubicBezTo>
                <a:cubicBezTo>
                  <a:pt x="9751" y="30082"/>
                  <a:pt x="9814" y="29706"/>
                  <a:pt x="9898" y="29308"/>
                </a:cubicBezTo>
                <a:cubicBezTo>
                  <a:pt x="9919" y="29245"/>
                  <a:pt x="9940" y="29183"/>
                  <a:pt x="9961" y="29120"/>
                </a:cubicBezTo>
                <a:cubicBezTo>
                  <a:pt x="10002" y="29580"/>
                  <a:pt x="10086" y="30020"/>
                  <a:pt x="10253" y="30480"/>
                </a:cubicBezTo>
                <a:cubicBezTo>
                  <a:pt x="10283" y="30577"/>
                  <a:pt x="10370" y="30625"/>
                  <a:pt x="10454" y="30625"/>
                </a:cubicBezTo>
                <a:cubicBezTo>
                  <a:pt x="10550" y="30625"/>
                  <a:pt x="10641" y="30561"/>
                  <a:pt x="10630" y="30438"/>
                </a:cubicBezTo>
                <a:cubicBezTo>
                  <a:pt x="10588" y="29120"/>
                  <a:pt x="10672" y="27739"/>
                  <a:pt x="11070" y="26484"/>
                </a:cubicBezTo>
                <a:cubicBezTo>
                  <a:pt x="11082" y="26486"/>
                  <a:pt x="11096" y="26487"/>
                  <a:pt x="11109" y="26487"/>
                </a:cubicBezTo>
                <a:cubicBezTo>
                  <a:pt x="11203" y="26487"/>
                  <a:pt x="11297" y="26421"/>
                  <a:pt x="11279" y="26274"/>
                </a:cubicBezTo>
                <a:cubicBezTo>
                  <a:pt x="11258" y="26170"/>
                  <a:pt x="11258" y="26086"/>
                  <a:pt x="11258" y="25981"/>
                </a:cubicBezTo>
                <a:cubicBezTo>
                  <a:pt x="11342" y="25877"/>
                  <a:pt x="11404" y="25772"/>
                  <a:pt x="11467" y="25667"/>
                </a:cubicBezTo>
                <a:cubicBezTo>
                  <a:pt x="11614" y="25667"/>
                  <a:pt x="11781" y="25688"/>
                  <a:pt x="11927" y="25688"/>
                </a:cubicBezTo>
                <a:cubicBezTo>
                  <a:pt x="12500" y="25728"/>
                  <a:pt x="13195" y="25828"/>
                  <a:pt x="13876" y="25828"/>
                </a:cubicBezTo>
                <a:cubicBezTo>
                  <a:pt x="14638" y="25828"/>
                  <a:pt x="15383" y="25703"/>
                  <a:pt x="15924" y="25228"/>
                </a:cubicBezTo>
                <a:cubicBezTo>
                  <a:pt x="16824" y="24454"/>
                  <a:pt x="16782" y="23073"/>
                  <a:pt x="16740" y="21985"/>
                </a:cubicBezTo>
                <a:cubicBezTo>
                  <a:pt x="16635" y="19704"/>
                  <a:pt x="16698" y="17403"/>
                  <a:pt x="16761" y="15122"/>
                </a:cubicBezTo>
                <a:cubicBezTo>
                  <a:pt x="16803" y="12862"/>
                  <a:pt x="16803" y="10665"/>
                  <a:pt x="17200" y="8426"/>
                </a:cubicBezTo>
                <a:cubicBezTo>
                  <a:pt x="17535" y="6585"/>
                  <a:pt x="18184" y="4304"/>
                  <a:pt x="17598" y="2442"/>
                </a:cubicBezTo>
                <a:cubicBezTo>
                  <a:pt x="16907" y="224"/>
                  <a:pt x="13999" y="245"/>
                  <a:pt x="12095" y="224"/>
                </a:cubicBezTo>
                <a:cubicBezTo>
                  <a:pt x="10362" y="224"/>
                  <a:pt x="8517" y="0"/>
                  <a:pt x="67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45" name="Google Shape;2545;p44"/>
          <p:cNvSpPr/>
          <p:nvPr/>
        </p:nvSpPr>
        <p:spPr>
          <a:xfrm>
            <a:off x="3740425" y="2577038"/>
            <a:ext cx="516300" cy="689675"/>
          </a:xfrm>
          <a:custGeom>
            <a:rect b="b" l="l" r="r" t="t"/>
            <a:pathLst>
              <a:path extrusionOk="0" h="27587" w="20652">
                <a:moveTo>
                  <a:pt x="4834" y="1033"/>
                </a:moveTo>
                <a:cubicBezTo>
                  <a:pt x="5001" y="1472"/>
                  <a:pt x="5189" y="1912"/>
                  <a:pt x="5378" y="2351"/>
                </a:cubicBezTo>
                <a:cubicBezTo>
                  <a:pt x="4959" y="2602"/>
                  <a:pt x="4562" y="2832"/>
                  <a:pt x="4080" y="2937"/>
                </a:cubicBezTo>
                <a:cubicBezTo>
                  <a:pt x="4038" y="2686"/>
                  <a:pt x="4017" y="2456"/>
                  <a:pt x="3997" y="2204"/>
                </a:cubicBezTo>
                <a:lnTo>
                  <a:pt x="3997" y="2204"/>
                </a:lnTo>
                <a:cubicBezTo>
                  <a:pt x="4015" y="2259"/>
                  <a:pt x="4064" y="2313"/>
                  <a:pt x="4145" y="2313"/>
                </a:cubicBezTo>
                <a:cubicBezTo>
                  <a:pt x="4158" y="2313"/>
                  <a:pt x="4171" y="2312"/>
                  <a:pt x="4185" y="2309"/>
                </a:cubicBezTo>
                <a:cubicBezTo>
                  <a:pt x="4352" y="2288"/>
                  <a:pt x="4520" y="2267"/>
                  <a:pt x="4687" y="2225"/>
                </a:cubicBezTo>
                <a:cubicBezTo>
                  <a:pt x="4834" y="2184"/>
                  <a:pt x="5001" y="2163"/>
                  <a:pt x="5106" y="2058"/>
                </a:cubicBezTo>
                <a:cubicBezTo>
                  <a:pt x="5189" y="1995"/>
                  <a:pt x="5147" y="1870"/>
                  <a:pt x="5064" y="1849"/>
                </a:cubicBezTo>
                <a:cubicBezTo>
                  <a:pt x="5018" y="1836"/>
                  <a:pt x="4973" y="1831"/>
                  <a:pt x="4927" y="1831"/>
                </a:cubicBezTo>
                <a:cubicBezTo>
                  <a:pt x="4824" y="1831"/>
                  <a:pt x="4719" y="1855"/>
                  <a:pt x="4603" y="1870"/>
                </a:cubicBezTo>
                <a:cubicBezTo>
                  <a:pt x="4436" y="1912"/>
                  <a:pt x="4269" y="1953"/>
                  <a:pt x="4101" y="2016"/>
                </a:cubicBezTo>
                <a:cubicBezTo>
                  <a:pt x="4038" y="2016"/>
                  <a:pt x="4017" y="2058"/>
                  <a:pt x="3997" y="2121"/>
                </a:cubicBezTo>
                <a:cubicBezTo>
                  <a:pt x="3997" y="2016"/>
                  <a:pt x="3997" y="1912"/>
                  <a:pt x="3997" y="1807"/>
                </a:cubicBezTo>
                <a:cubicBezTo>
                  <a:pt x="3997" y="1598"/>
                  <a:pt x="3997" y="1305"/>
                  <a:pt x="4059" y="1075"/>
                </a:cubicBezTo>
                <a:cubicBezTo>
                  <a:pt x="4164" y="1075"/>
                  <a:pt x="4269" y="1075"/>
                  <a:pt x="4436" y="1054"/>
                </a:cubicBezTo>
                <a:cubicBezTo>
                  <a:pt x="4603" y="1054"/>
                  <a:pt x="4729" y="1033"/>
                  <a:pt x="4834" y="1033"/>
                </a:cubicBezTo>
                <a:close/>
                <a:moveTo>
                  <a:pt x="5503" y="2665"/>
                </a:moveTo>
                <a:cubicBezTo>
                  <a:pt x="5545" y="2832"/>
                  <a:pt x="5608" y="3000"/>
                  <a:pt x="5670" y="3167"/>
                </a:cubicBezTo>
                <a:lnTo>
                  <a:pt x="5650" y="3167"/>
                </a:lnTo>
                <a:cubicBezTo>
                  <a:pt x="5440" y="3209"/>
                  <a:pt x="5252" y="3334"/>
                  <a:pt x="5064" y="3397"/>
                </a:cubicBezTo>
                <a:cubicBezTo>
                  <a:pt x="4813" y="3502"/>
                  <a:pt x="4541" y="3585"/>
                  <a:pt x="4269" y="3648"/>
                </a:cubicBezTo>
                <a:cubicBezTo>
                  <a:pt x="4248" y="3648"/>
                  <a:pt x="4227" y="3648"/>
                  <a:pt x="4227" y="3669"/>
                </a:cubicBezTo>
                <a:cubicBezTo>
                  <a:pt x="4185" y="3544"/>
                  <a:pt x="4164" y="3397"/>
                  <a:pt x="4143" y="3272"/>
                </a:cubicBezTo>
                <a:cubicBezTo>
                  <a:pt x="4645" y="3230"/>
                  <a:pt x="5210" y="3062"/>
                  <a:pt x="5503" y="2665"/>
                </a:cubicBezTo>
                <a:close/>
                <a:moveTo>
                  <a:pt x="5754" y="3439"/>
                </a:moveTo>
                <a:cubicBezTo>
                  <a:pt x="5754" y="3481"/>
                  <a:pt x="5754" y="3523"/>
                  <a:pt x="5775" y="3564"/>
                </a:cubicBezTo>
                <a:cubicBezTo>
                  <a:pt x="5754" y="3690"/>
                  <a:pt x="5733" y="3816"/>
                  <a:pt x="5712" y="3920"/>
                </a:cubicBezTo>
                <a:cubicBezTo>
                  <a:pt x="5503" y="4004"/>
                  <a:pt x="5294" y="4088"/>
                  <a:pt x="5043" y="4129"/>
                </a:cubicBezTo>
                <a:cubicBezTo>
                  <a:pt x="4813" y="4192"/>
                  <a:pt x="4582" y="4213"/>
                  <a:pt x="4352" y="4234"/>
                </a:cubicBezTo>
                <a:cubicBezTo>
                  <a:pt x="4331" y="4129"/>
                  <a:pt x="4310" y="4025"/>
                  <a:pt x="4290" y="3920"/>
                </a:cubicBezTo>
                <a:lnTo>
                  <a:pt x="4310" y="3920"/>
                </a:lnTo>
                <a:cubicBezTo>
                  <a:pt x="4348" y="3922"/>
                  <a:pt x="4389" y="3923"/>
                  <a:pt x="4432" y="3923"/>
                </a:cubicBezTo>
                <a:cubicBezTo>
                  <a:pt x="4858" y="3923"/>
                  <a:pt x="5488" y="3819"/>
                  <a:pt x="5754" y="3439"/>
                </a:cubicBezTo>
                <a:close/>
                <a:moveTo>
                  <a:pt x="5566" y="4485"/>
                </a:moveTo>
                <a:lnTo>
                  <a:pt x="5566" y="4485"/>
                </a:lnTo>
                <a:cubicBezTo>
                  <a:pt x="5503" y="4736"/>
                  <a:pt x="5398" y="4987"/>
                  <a:pt x="5273" y="5197"/>
                </a:cubicBezTo>
                <a:cubicBezTo>
                  <a:pt x="5085" y="5238"/>
                  <a:pt x="4875" y="5301"/>
                  <a:pt x="4687" y="5364"/>
                </a:cubicBezTo>
                <a:cubicBezTo>
                  <a:pt x="4603" y="5134"/>
                  <a:pt x="4520" y="4904"/>
                  <a:pt x="4478" y="4715"/>
                </a:cubicBezTo>
                <a:cubicBezTo>
                  <a:pt x="4478" y="4673"/>
                  <a:pt x="4457" y="4653"/>
                  <a:pt x="4457" y="4611"/>
                </a:cubicBezTo>
                <a:cubicBezTo>
                  <a:pt x="4834" y="4611"/>
                  <a:pt x="5231" y="4590"/>
                  <a:pt x="5566" y="4485"/>
                </a:cubicBezTo>
                <a:close/>
                <a:moveTo>
                  <a:pt x="4436" y="6138"/>
                </a:moveTo>
                <a:cubicBezTo>
                  <a:pt x="4436" y="6159"/>
                  <a:pt x="4436" y="6159"/>
                  <a:pt x="4457" y="6180"/>
                </a:cubicBezTo>
                <a:lnTo>
                  <a:pt x="4373" y="6159"/>
                </a:lnTo>
                <a:cubicBezTo>
                  <a:pt x="4394" y="6159"/>
                  <a:pt x="4415" y="6159"/>
                  <a:pt x="4436" y="6138"/>
                </a:cubicBezTo>
                <a:close/>
                <a:moveTo>
                  <a:pt x="5796" y="5761"/>
                </a:moveTo>
                <a:cubicBezTo>
                  <a:pt x="5626" y="6119"/>
                  <a:pt x="5344" y="6214"/>
                  <a:pt x="5019" y="6214"/>
                </a:cubicBezTo>
                <a:cubicBezTo>
                  <a:pt x="4945" y="6214"/>
                  <a:pt x="4869" y="6209"/>
                  <a:pt x="4792" y="6201"/>
                </a:cubicBezTo>
                <a:cubicBezTo>
                  <a:pt x="4813" y="6138"/>
                  <a:pt x="4813" y="6075"/>
                  <a:pt x="4813" y="6013"/>
                </a:cubicBezTo>
                <a:cubicBezTo>
                  <a:pt x="4917" y="5971"/>
                  <a:pt x="5022" y="5929"/>
                  <a:pt x="5106" y="5908"/>
                </a:cubicBezTo>
                <a:cubicBezTo>
                  <a:pt x="5177" y="5967"/>
                  <a:pt x="5254" y="6006"/>
                  <a:pt x="5331" y="6006"/>
                </a:cubicBezTo>
                <a:cubicBezTo>
                  <a:pt x="5390" y="6006"/>
                  <a:pt x="5449" y="5983"/>
                  <a:pt x="5503" y="5929"/>
                </a:cubicBezTo>
                <a:cubicBezTo>
                  <a:pt x="5545" y="5887"/>
                  <a:pt x="5587" y="5845"/>
                  <a:pt x="5608" y="5782"/>
                </a:cubicBezTo>
                <a:cubicBezTo>
                  <a:pt x="5670" y="5782"/>
                  <a:pt x="5733" y="5761"/>
                  <a:pt x="5796" y="5761"/>
                </a:cubicBezTo>
                <a:close/>
                <a:moveTo>
                  <a:pt x="19041" y="18943"/>
                </a:moveTo>
                <a:lnTo>
                  <a:pt x="19041" y="18943"/>
                </a:lnTo>
                <a:cubicBezTo>
                  <a:pt x="19145" y="19006"/>
                  <a:pt x="19271" y="19069"/>
                  <a:pt x="19355" y="19153"/>
                </a:cubicBezTo>
                <a:cubicBezTo>
                  <a:pt x="19250" y="19090"/>
                  <a:pt x="19145" y="19027"/>
                  <a:pt x="19041" y="18943"/>
                </a:cubicBezTo>
                <a:close/>
                <a:moveTo>
                  <a:pt x="17890" y="22375"/>
                </a:moveTo>
                <a:cubicBezTo>
                  <a:pt x="16572" y="23421"/>
                  <a:pt x="15002" y="24111"/>
                  <a:pt x="13329" y="24572"/>
                </a:cubicBezTo>
                <a:cubicBezTo>
                  <a:pt x="13266" y="24425"/>
                  <a:pt x="13161" y="24300"/>
                  <a:pt x="13036" y="24216"/>
                </a:cubicBezTo>
                <a:cubicBezTo>
                  <a:pt x="13684" y="23986"/>
                  <a:pt x="14354" y="23756"/>
                  <a:pt x="15002" y="23505"/>
                </a:cubicBezTo>
                <a:cubicBezTo>
                  <a:pt x="15714" y="23233"/>
                  <a:pt x="16844" y="22877"/>
                  <a:pt x="17890" y="22375"/>
                </a:cubicBezTo>
                <a:close/>
                <a:moveTo>
                  <a:pt x="7017" y="5653"/>
                </a:moveTo>
                <a:cubicBezTo>
                  <a:pt x="7872" y="5653"/>
                  <a:pt x="8711" y="5790"/>
                  <a:pt x="9416" y="6075"/>
                </a:cubicBezTo>
                <a:cubicBezTo>
                  <a:pt x="11634" y="6954"/>
                  <a:pt x="12847" y="9193"/>
                  <a:pt x="13789" y="11243"/>
                </a:cubicBezTo>
                <a:cubicBezTo>
                  <a:pt x="14751" y="13315"/>
                  <a:pt x="15421" y="15742"/>
                  <a:pt x="16886" y="17541"/>
                </a:cubicBezTo>
                <a:cubicBezTo>
                  <a:pt x="17220" y="17960"/>
                  <a:pt x="17534" y="18253"/>
                  <a:pt x="17994" y="18525"/>
                </a:cubicBezTo>
                <a:lnTo>
                  <a:pt x="18015" y="18525"/>
                </a:lnTo>
                <a:cubicBezTo>
                  <a:pt x="18183" y="18713"/>
                  <a:pt x="18371" y="18881"/>
                  <a:pt x="18559" y="19048"/>
                </a:cubicBezTo>
                <a:cubicBezTo>
                  <a:pt x="18873" y="19299"/>
                  <a:pt x="19375" y="19487"/>
                  <a:pt x="19647" y="19780"/>
                </a:cubicBezTo>
                <a:cubicBezTo>
                  <a:pt x="19668" y="19780"/>
                  <a:pt x="19668" y="19801"/>
                  <a:pt x="19689" y="19822"/>
                </a:cubicBezTo>
                <a:cubicBezTo>
                  <a:pt x="19627" y="20617"/>
                  <a:pt x="18204" y="21329"/>
                  <a:pt x="17597" y="21642"/>
                </a:cubicBezTo>
                <a:cubicBezTo>
                  <a:pt x="15756" y="22605"/>
                  <a:pt x="13684" y="23358"/>
                  <a:pt x="11717" y="24028"/>
                </a:cubicBezTo>
                <a:cubicBezTo>
                  <a:pt x="9981" y="24635"/>
                  <a:pt x="8139" y="24969"/>
                  <a:pt x="6298" y="25011"/>
                </a:cubicBezTo>
                <a:cubicBezTo>
                  <a:pt x="5946" y="25025"/>
                  <a:pt x="5301" y="25070"/>
                  <a:pt x="4587" y="25070"/>
                </a:cubicBezTo>
                <a:cubicBezTo>
                  <a:pt x="3177" y="25070"/>
                  <a:pt x="1499" y="24895"/>
                  <a:pt x="1277" y="23965"/>
                </a:cubicBezTo>
                <a:cubicBezTo>
                  <a:pt x="1046" y="23149"/>
                  <a:pt x="1569" y="22187"/>
                  <a:pt x="1988" y="21266"/>
                </a:cubicBezTo>
                <a:cubicBezTo>
                  <a:pt x="3151" y="21976"/>
                  <a:pt x="4613" y="22211"/>
                  <a:pt x="6092" y="22211"/>
                </a:cubicBezTo>
                <a:cubicBezTo>
                  <a:pt x="7487" y="22211"/>
                  <a:pt x="8897" y="22002"/>
                  <a:pt x="10085" y="21789"/>
                </a:cubicBezTo>
                <a:cubicBezTo>
                  <a:pt x="11613" y="21517"/>
                  <a:pt x="13140" y="21098"/>
                  <a:pt x="14542" y="20429"/>
                </a:cubicBezTo>
                <a:cubicBezTo>
                  <a:pt x="15463" y="20010"/>
                  <a:pt x="16781" y="19299"/>
                  <a:pt x="17137" y="18274"/>
                </a:cubicBezTo>
                <a:cubicBezTo>
                  <a:pt x="17198" y="18076"/>
                  <a:pt x="17036" y="17900"/>
                  <a:pt x="16864" y="17900"/>
                </a:cubicBezTo>
                <a:cubicBezTo>
                  <a:pt x="16799" y="17900"/>
                  <a:pt x="16733" y="17924"/>
                  <a:pt x="16676" y="17981"/>
                </a:cubicBezTo>
                <a:cubicBezTo>
                  <a:pt x="14793" y="19927"/>
                  <a:pt x="12471" y="20722"/>
                  <a:pt x="9813" y="21203"/>
                </a:cubicBezTo>
                <a:cubicBezTo>
                  <a:pt x="8494" y="21442"/>
                  <a:pt x="7020" y="21644"/>
                  <a:pt x="5567" y="21644"/>
                </a:cubicBezTo>
                <a:cubicBezTo>
                  <a:pt x="4346" y="21644"/>
                  <a:pt x="3139" y="21501"/>
                  <a:pt x="2051" y="21119"/>
                </a:cubicBezTo>
                <a:cubicBezTo>
                  <a:pt x="2218" y="20701"/>
                  <a:pt x="2365" y="20324"/>
                  <a:pt x="2427" y="19969"/>
                </a:cubicBezTo>
                <a:cubicBezTo>
                  <a:pt x="2595" y="18755"/>
                  <a:pt x="2344" y="17604"/>
                  <a:pt x="2051" y="16474"/>
                </a:cubicBezTo>
                <a:cubicBezTo>
                  <a:pt x="1988" y="15407"/>
                  <a:pt x="1821" y="14340"/>
                  <a:pt x="1716" y="13294"/>
                </a:cubicBezTo>
                <a:cubicBezTo>
                  <a:pt x="1590" y="11997"/>
                  <a:pt x="1423" y="10490"/>
                  <a:pt x="1758" y="9172"/>
                </a:cubicBezTo>
                <a:cubicBezTo>
                  <a:pt x="2176" y="8063"/>
                  <a:pt x="2867" y="7142"/>
                  <a:pt x="3913" y="6745"/>
                </a:cubicBezTo>
                <a:cubicBezTo>
                  <a:pt x="3913" y="6766"/>
                  <a:pt x="3913" y="6766"/>
                  <a:pt x="3913" y="6787"/>
                </a:cubicBezTo>
                <a:cubicBezTo>
                  <a:pt x="3924" y="6862"/>
                  <a:pt x="3990" y="6905"/>
                  <a:pt x="4055" y="6905"/>
                </a:cubicBezTo>
                <a:cubicBezTo>
                  <a:pt x="4116" y="6905"/>
                  <a:pt x="4175" y="6868"/>
                  <a:pt x="4185" y="6787"/>
                </a:cubicBezTo>
                <a:cubicBezTo>
                  <a:pt x="4185" y="6745"/>
                  <a:pt x="4185" y="6703"/>
                  <a:pt x="4185" y="6661"/>
                </a:cubicBezTo>
                <a:cubicBezTo>
                  <a:pt x="4290" y="6619"/>
                  <a:pt x="4415" y="6598"/>
                  <a:pt x="4520" y="6577"/>
                </a:cubicBezTo>
                <a:cubicBezTo>
                  <a:pt x="4712" y="6669"/>
                  <a:pt x="4903" y="6711"/>
                  <a:pt x="5086" y="6711"/>
                </a:cubicBezTo>
                <a:cubicBezTo>
                  <a:pt x="5661" y="6711"/>
                  <a:pt x="6160" y="6296"/>
                  <a:pt x="6382" y="5678"/>
                </a:cubicBezTo>
                <a:cubicBezTo>
                  <a:pt x="6593" y="5661"/>
                  <a:pt x="6805" y="5653"/>
                  <a:pt x="7017" y="5653"/>
                </a:cubicBezTo>
                <a:close/>
                <a:moveTo>
                  <a:pt x="12743" y="24321"/>
                </a:moveTo>
                <a:cubicBezTo>
                  <a:pt x="12764" y="24446"/>
                  <a:pt x="12784" y="24593"/>
                  <a:pt x="12805" y="24718"/>
                </a:cubicBezTo>
                <a:cubicBezTo>
                  <a:pt x="12764" y="24718"/>
                  <a:pt x="12722" y="24739"/>
                  <a:pt x="12701" y="24739"/>
                </a:cubicBezTo>
                <a:cubicBezTo>
                  <a:pt x="12669" y="24716"/>
                  <a:pt x="12635" y="24704"/>
                  <a:pt x="12603" y="24704"/>
                </a:cubicBezTo>
                <a:cubicBezTo>
                  <a:pt x="12550" y="24704"/>
                  <a:pt x="12505" y="24737"/>
                  <a:pt x="12492" y="24802"/>
                </a:cubicBezTo>
                <a:cubicBezTo>
                  <a:pt x="12324" y="24823"/>
                  <a:pt x="12178" y="24865"/>
                  <a:pt x="12010" y="24886"/>
                </a:cubicBezTo>
                <a:cubicBezTo>
                  <a:pt x="11993" y="24880"/>
                  <a:pt x="11975" y="24877"/>
                  <a:pt x="11957" y="24877"/>
                </a:cubicBezTo>
                <a:cubicBezTo>
                  <a:pt x="11906" y="24877"/>
                  <a:pt x="11853" y="24897"/>
                  <a:pt x="11822" y="24927"/>
                </a:cubicBezTo>
                <a:cubicBezTo>
                  <a:pt x="11404" y="25011"/>
                  <a:pt x="10964" y="25095"/>
                  <a:pt x="10546" y="25158"/>
                </a:cubicBezTo>
                <a:cubicBezTo>
                  <a:pt x="10525" y="25158"/>
                  <a:pt x="10483" y="25158"/>
                  <a:pt x="10462" y="25179"/>
                </a:cubicBezTo>
                <a:cubicBezTo>
                  <a:pt x="10064" y="25220"/>
                  <a:pt x="9646" y="25283"/>
                  <a:pt x="9248" y="25325"/>
                </a:cubicBezTo>
                <a:cubicBezTo>
                  <a:pt x="9238" y="25315"/>
                  <a:pt x="9227" y="25309"/>
                  <a:pt x="9217" y="25309"/>
                </a:cubicBezTo>
                <a:cubicBezTo>
                  <a:pt x="9207" y="25309"/>
                  <a:pt x="9196" y="25315"/>
                  <a:pt x="9186" y="25325"/>
                </a:cubicBezTo>
                <a:cubicBezTo>
                  <a:pt x="9081" y="25346"/>
                  <a:pt x="8997" y="25346"/>
                  <a:pt x="8914" y="25346"/>
                </a:cubicBezTo>
                <a:cubicBezTo>
                  <a:pt x="10211" y="25116"/>
                  <a:pt x="11466" y="24739"/>
                  <a:pt x="12743" y="24321"/>
                </a:cubicBezTo>
                <a:close/>
                <a:moveTo>
                  <a:pt x="12889" y="25241"/>
                </a:moveTo>
                <a:cubicBezTo>
                  <a:pt x="12889" y="25304"/>
                  <a:pt x="12889" y="25367"/>
                  <a:pt x="12889" y="25430"/>
                </a:cubicBezTo>
                <a:cubicBezTo>
                  <a:pt x="12868" y="25367"/>
                  <a:pt x="12868" y="25304"/>
                  <a:pt x="12847" y="25241"/>
                </a:cubicBezTo>
                <a:close/>
                <a:moveTo>
                  <a:pt x="691" y="24258"/>
                </a:moveTo>
                <a:lnTo>
                  <a:pt x="691" y="24258"/>
                </a:lnTo>
                <a:cubicBezTo>
                  <a:pt x="753" y="24488"/>
                  <a:pt x="858" y="24718"/>
                  <a:pt x="1067" y="24927"/>
                </a:cubicBezTo>
                <a:cubicBezTo>
                  <a:pt x="1486" y="25325"/>
                  <a:pt x="2176" y="25513"/>
                  <a:pt x="2888" y="25597"/>
                </a:cubicBezTo>
                <a:cubicBezTo>
                  <a:pt x="2616" y="25576"/>
                  <a:pt x="2365" y="25576"/>
                  <a:pt x="2093" y="25555"/>
                </a:cubicBezTo>
                <a:cubicBezTo>
                  <a:pt x="1151" y="25451"/>
                  <a:pt x="670" y="25158"/>
                  <a:pt x="691" y="24258"/>
                </a:cubicBezTo>
                <a:close/>
                <a:moveTo>
                  <a:pt x="11257" y="25555"/>
                </a:moveTo>
                <a:lnTo>
                  <a:pt x="11257" y="25555"/>
                </a:lnTo>
                <a:cubicBezTo>
                  <a:pt x="11236" y="25597"/>
                  <a:pt x="11215" y="25618"/>
                  <a:pt x="11215" y="25660"/>
                </a:cubicBezTo>
                <a:cubicBezTo>
                  <a:pt x="11194" y="25639"/>
                  <a:pt x="11152" y="25618"/>
                  <a:pt x="11132" y="25576"/>
                </a:cubicBezTo>
                <a:cubicBezTo>
                  <a:pt x="11173" y="25576"/>
                  <a:pt x="11215" y="25576"/>
                  <a:pt x="11257" y="25555"/>
                </a:cubicBezTo>
                <a:close/>
                <a:moveTo>
                  <a:pt x="10504" y="25681"/>
                </a:moveTo>
                <a:cubicBezTo>
                  <a:pt x="10546" y="25723"/>
                  <a:pt x="10567" y="25785"/>
                  <a:pt x="10608" y="25827"/>
                </a:cubicBezTo>
                <a:cubicBezTo>
                  <a:pt x="10546" y="25785"/>
                  <a:pt x="10504" y="25723"/>
                  <a:pt x="10441" y="25681"/>
                </a:cubicBezTo>
                <a:close/>
                <a:moveTo>
                  <a:pt x="11927" y="25451"/>
                </a:moveTo>
                <a:cubicBezTo>
                  <a:pt x="11968" y="25597"/>
                  <a:pt x="12031" y="25744"/>
                  <a:pt x="12073" y="25890"/>
                </a:cubicBezTo>
                <a:cubicBezTo>
                  <a:pt x="11864" y="25785"/>
                  <a:pt x="11676" y="25660"/>
                  <a:pt x="11466" y="25534"/>
                </a:cubicBezTo>
                <a:cubicBezTo>
                  <a:pt x="11613" y="25492"/>
                  <a:pt x="11780" y="25472"/>
                  <a:pt x="11927" y="25451"/>
                </a:cubicBezTo>
                <a:close/>
                <a:moveTo>
                  <a:pt x="9918" y="25744"/>
                </a:moveTo>
                <a:cubicBezTo>
                  <a:pt x="9981" y="25827"/>
                  <a:pt x="10023" y="25932"/>
                  <a:pt x="10085" y="26016"/>
                </a:cubicBezTo>
                <a:cubicBezTo>
                  <a:pt x="9981" y="25932"/>
                  <a:pt x="9897" y="25848"/>
                  <a:pt x="9813" y="25744"/>
                </a:cubicBezTo>
                <a:close/>
                <a:moveTo>
                  <a:pt x="12282" y="25513"/>
                </a:moveTo>
                <a:cubicBezTo>
                  <a:pt x="12429" y="25618"/>
                  <a:pt x="12554" y="25702"/>
                  <a:pt x="12680" y="25806"/>
                </a:cubicBezTo>
                <a:cubicBezTo>
                  <a:pt x="12704" y="25831"/>
                  <a:pt x="12729" y="25841"/>
                  <a:pt x="12753" y="25841"/>
                </a:cubicBezTo>
                <a:cubicBezTo>
                  <a:pt x="12771" y="25841"/>
                  <a:pt x="12788" y="25836"/>
                  <a:pt x="12805" y="25827"/>
                </a:cubicBezTo>
                <a:lnTo>
                  <a:pt x="12805" y="25827"/>
                </a:lnTo>
                <a:cubicBezTo>
                  <a:pt x="12764" y="25932"/>
                  <a:pt x="12701" y="26036"/>
                  <a:pt x="12638" y="26141"/>
                </a:cubicBezTo>
                <a:cubicBezTo>
                  <a:pt x="12617" y="26183"/>
                  <a:pt x="12575" y="26225"/>
                  <a:pt x="12554" y="26267"/>
                </a:cubicBezTo>
                <a:cubicBezTo>
                  <a:pt x="12554" y="26267"/>
                  <a:pt x="12554" y="26246"/>
                  <a:pt x="12533" y="26246"/>
                </a:cubicBezTo>
                <a:cubicBezTo>
                  <a:pt x="12450" y="25995"/>
                  <a:pt x="12366" y="25764"/>
                  <a:pt x="12282" y="25513"/>
                </a:cubicBezTo>
                <a:close/>
                <a:moveTo>
                  <a:pt x="9311" y="25806"/>
                </a:moveTo>
                <a:cubicBezTo>
                  <a:pt x="9395" y="26016"/>
                  <a:pt x="9520" y="26246"/>
                  <a:pt x="9646" y="26434"/>
                </a:cubicBezTo>
                <a:cubicBezTo>
                  <a:pt x="9416" y="26246"/>
                  <a:pt x="9248" y="26016"/>
                  <a:pt x="9207" y="25806"/>
                </a:cubicBezTo>
                <a:close/>
                <a:moveTo>
                  <a:pt x="11152" y="26057"/>
                </a:moveTo>
                <a:cubicBezTo>
                  <a:pt x="11424" y="26267"/>
                  <a:pt x="11676" y="26476"/>
                  <a:pt x="11948" y="26685"/>
                </a:cubicBezTo>
                <a:cubicBezTo>
                  <a:pt x="11979" y="26709"/>
                  <a:pt x="12012" y="26719"/>
                  <a:pt x="12043" y="26719"/>
                </a:cubicBezTo>
                <a:cubicBezTo>
                  <a:pt x="12175" y="26719"/>
                  <a:pt x="12279" y="26532"/>
                  <a:pt x="12178" y="26413"/>
                </a:cubicBezTo>
                <a:cubicBezTo>
                  <a:pt x="12136" y="26371"/>
                  <a:pt x="12115" y="26329"/>
                  <a:pt x="12073" y="26308"/>
                </a:cubicBezTo>
                <a:lnTo>
                  <a:pt x="12073" y="26308"/>
                </a:lnTo>
                <a:cubicBezTo>
                  <a:pt x="12157" y="26350"/>
                  <a:pt x="12220" y="26392"/>
                  <a:pt x="12303" y="26455"/>
                </a:cubicBezTo>
                <a:cubicBezTo>
                  <a:pt x="12324" y="26476"/>
                  <a:pt x="12345" y="26476"/>
                  <a:pt x="12366" y="26476"/>
                </a:cubicBezTo>
                <a:cubicBezTo>
                  <a:pt x="12199" y="26664"/>
                  <a:pt x="11989" y="26832"/>
                  <a:pt x="11759" y="26957"/>
                </a:cubicBezTo>
                <a:cubicBezTo>
                  <a:pt x="11550" y="26643"/>
                  <a:pt x="11341" y="26350"/>
                  <a:pt x="11152" y="26057"/>
                </a:cubicBezTo>
                <a:close/>
                <a:moveTo>
                  <a:pt x="10860" y="26560"/>
                </a:moveTo>
                <a:lnTo>
                  <a:pt x="10860" y="26560"/>
                </a:lnTo>
                <a:cubicBezTo>
                  <a:pt x="11027" y="26727"/>
                  <a:pt x="11215" y="26894"/>
                  <a:pt x="11383" y="27083"/>
                </a:cubicBezTo>
                <a:cubicBezTo>
                  <a:pt x="11278" y="27104"/>
                  <a:pt x="11194" y="27104"/>
                  <a:pt x="11090" y="27104"/>
                </a:cubicBezTo>
                <a:cubicBezTo>
                  <a:pt x="10943" y="27104"/>
                  <a:pt x="10692" y="27020"/>
                  <a:pt x="10420" y="26894"/>
                </a:cubicBezTo>
                <a:cubicBezTo>
                  <a:pt x="10399" y="26894"/>
                  <a:pt x="10399" y="26873"/>
                  <a:pt x="10399" y="26873"/>
                </a:cubicBezTo>
                <a:cubicBezTo>
                  <a:pt x="10336" y="26790"/>
                  <a:pt x="10274" y="26706"/>
                  <a:pt x="10232" y="26601"/>
                </a:cubicBezTo>
                <a:lnTo>
                  <a:pt x="10232" y="26601"/>
                </a:lnTo>
                <a:cubicBezTo>
                  <a:pt x="10378" y="26748"/>
                  <a:pt x="10546" y="26873"/>
                  <a:pt x="10734" y="26999"/>
                </a:cubicBezTo>
                <a:cubicBezTo>
                  <a:pt x="10757" y="27014"/>
                  <a:pt x="10784" y="27021"/>
                  <a:pt x="10811" y="27021"/>
                </a:cubicBezTo>
                <a:cubicBezTo>
                  <a:pt x="10933" y="27021"/>
                  <a:pt x="11070" y="26885"/>
                  <a:pt x="10985" y="26748"/>
                </a:cubicBezTo>
                <a:cubicBezTo>
                  <a:pt x="10943" y="26685"/>
                  <a:pt x="10901" y="26622"/>
                  <a:pt x="10860" y="26560"/>
                </a:cubicBezTo>
                <a:close/>
                <a:moveTo>
                  <a:pt x="4048" y="0"/>
                </a:moveTo>
                <a:cubicBezTo>
                  <a:pt x="3938" y="0"/>
                  <a:pt x="3823" y="9"/>
                  <a:pt x="3704" y="28"/>
                </a:cubicBezTo>
                <a:cubicBezTo>
                  <a:pt x="3641" y="28"/>
                  <a:pt x="3578" y="91"/>
                  <a:pt x="3557" y="154"/>
                </a:cubicBezTo>
                <a:cubicBezTo>
                  <a:pt x="3536" y="154"/>
                  <a:pt x="3515" y="175"/>
                  <a:pt x="3494" y="175"/>
                </a:cubicBezTo>
                <a:cubicBezTo>
                  <a:pt x="3411" y="217"/>
                  <a:pt x="3453" y="321"/>
                  <a:pt x="3515" y="342"/>
                </a:cubicBezTo>
                <a:cubicBezTo>
                  <a:pt x="3076" y="2142"/>
                  <a:pt x="3620" y="3878"/>
                  <a:pt x="3829" y="5678"/>
                </a:cubicBezTo>
                <a:cubicBezTo>
                  <a:pt x="1674" y="6640"/>
                  <a:pt x="1004" y="8544"/>
                  <a:pt x="921" y="10699"/>
                </a:cubicBezTo>
                <a:cubicBezTo>
                  <a:pt x="900" y="10741"/>
                  <a:pt x="900" y="10783"/>
                  <a:pt x="879" y="10825"/>
                </a:cubicBezTo>
                <a:cubicBezTo>
                  <a:pt x="628" y="12311"/>
                  <a:pt x="858" y="13712"/>
                  <a:pt x="1214" y="15135"/>
                </a:cubicBezTo>
                <a:cubicBezTo>
                  <a:pt x="1402" y="16495"/>
                  <a:pt x="1549" y="17793"/>
                  <a:pt x="1507" y="18901"/>
                </a:cubicBezTo>
                <a:cubicBezTo>
                  <a:pt x="1507" y="19043"/>
                  <a:pt x="1608" y="19116"/>
                  <a:pt x="1712" y="19116"/>
                </a:cubicBezTo>
                <a:cubicBezTo>
                  <a:pt x="1808" y="19116"/>
                  <a:pt x="1905" y="19053"/>
                  <a:pt x="1925" y="18922"/>
                </a:cubicBezTo>
                <a:cubicBezTo>
                  <a:pt x="1946" y="18860"/>
                  <a:pt x="1946" y="18818"/>
                  <a:pt x="1967" y="18755"/>
                </a:cubicBezTo>
                <a:cubicBezTo>
                  <a:pt x="1967" y="18839"/>
                  <a:pt x="1967" y="18943"/>
                  <a:pt x="1967" y="19027"/>
                </a:cubicBezTo>
                <a:cubicBezTo>
                  <a:pt x="1925" y="20052"/>
                  <a:pt x="1590" y="20889"/>
                  <a:pt x="1193" y="21831"/>
                </a:cubicBezTo>
                <a:cubicBezTo>
                  <a:pt x="1130" y="21956"/>
                  <a:pt x="1067" y="22124"/>
                  <a:pt x="1004" y="22291"/>
                </a:cubicBezTo>
                <a:cubicBezTo>
                  <a:pt x="1067" y="21935"/>
                  <a:pt x="1130" y="21580"/>
                  <a:pt x="1151" y="21203"/>
                </a:cubicBezTo>
                <a:cubicBezTo>
                  <a:pt x="1256" y="19864"/>
                  <a:pt x="1151" y="18525"/>
                  <a:pt x="1444" y="17186"/>
                </a:cubicBezTo>
                <a:cubicBezTo>
                  <a:pt x="1457" y="17108"/>
                  <a:pt x="1390" y="17055"/>
                  <a:pt x="1327" y="17055"/>
                </a:cubicBezTo>
                <a:cubicBezTo>
                  <a:pt x="1288" y="17055"/>
                  <a:pt x="1251" y="17075"/>
                  <a:pt x="1235" y="17123"/>
                </a:cubicBezTo>
                <a:cubicBezTo>
                  <a:pt x="732" y="18734"/>
                  <a:pt x="900" y="20408"/>
                  <a:pt x="628" y="22061"/>
                </a:cubicBezTo>
                <a:cubicBezTo>
                  <a:pt x="481" y="22919"/>
                  <a:pt x="0" y="24049"/>
                  <a:pt x="251" y="24927"/>
                </a:cubicBezTo>
                <a:cubicBezTo>
                  <a:pt x="531" y="25908"/>
                  <a:pt x="1730" y="26133"/>
                  <a:pt x="2943" y="26133"/>
                </a:cubicBezTo>
                <a:cubicBezTo>
                  <a:pt x="3903" y="26133"/>
                  <a:pt x="4871" y="25992"/>
                  <a:pt x="5398" y="25974"/>
                </a:cubicBezTo>
                <a:cubicBezTo>
                  <a:pt x="6549" y="25953"/>
                  <a:pt x="7700" y="25911"/>
                  <a:pt x="8851" y="25827"/>
                </a:cubicBezTo>
                <a:lnTo>
                  <a:pt x="8851" y="25827"/>
                </a:lnTo>
                <a:cubicBezTo>
                  <a:pt x="8788" y="26622"/>
                  <a:pt x="10441" y="27564"/>
                  <a:pt x="11069" y="27585"/>
                </a:cubicBezTo>
                <a:cubicBezTo>
                  <a:pt x="11095" y="27586"/>
                  <a:pt x="11121" y="27587"/>
                  <a:pt x="11148" y="27587"/>
                </a:cubicBezTo>
                <a:cubicBezTo>
                  <a:pt x="11978" y="27587"/>
                  <a:pt x="12776" y="26955"/>
                  <a:pt x="13161" y="26225"/>
                </a:cubicBezTo>
                <a:cubicBezTo>
                  <a:pt x="13329" y="25911"/>
                  <a:pt x="13454" y="25492"/>
                  <a:pt x="13433" y="25074"/>
                </a:cubicBezTo>
                <a:cubicBezTo>
                  <a:pt x="14082" y="24907"/>
                  <a:pt x="14730" y="24676"/>
                  <a:pt x="15358" y="24404"/>
                </a:cubicBezTo>
                <a:cubicBezTo>
                  <a:pt x="17346" y="23526"/>
                  <a:pt x="19752" y="22040"/>
                  <a:pt x="20589" y="19927"/>
                </a:cubicBezTo>
                <a:cubicBezTo>
                  <a:pt x="20652" y="19801"/>
                  <a:pt x="20547" y="19655"/>
                  <a:pt x="20422" y="19613"/>
                </a:cubicBezTo>
                <a:cubicBezTo>
                  <a:pt x="20359" y="18839"/>
                  <a:pt x="19585" y="18504"/>
                  <a:pt x="18894" y="18190"/>
                </a:cubicBezTo>
                <a:cubicBezTo>
                  <a:pt x="17011" y="17353"/>
                  <a:pt x="16258" y="15575"/>
                  <a:pt x="15484" y="13796"/>
                </a:cubicBezTo>
                <a:cubicBezTo>
                  <a:pt x="14417" y="11390"/>
                  <a:pt x="13496" y="8649"/>
                  <a:pt x="11550" y="6766"/>
                </a:cubicBezTo>
                <a:cubicBezTo>
                  <a:pt x="10650" y="5887"/>
                  <a:pt x="9562" y="5364"/>
                  <a:pt x="8411" y="5134"/>
                </a:cubicBezTo>
                <a:cubicBezTo>
                  <a:pt x="7867" y="5021"/>
                  <a:pt x="7306" y="4942"/>
                  <a:pt x="6698" y="4942"/>
                </a:cubicBezTo>
                <a:cubicBezTo>
                  <a:pt x="6628" y="4942"/>
                  <a:pt x="6558" y="4943"/>
                  <a:pt x="6486" y="4945"/>
                </a:cubicBezTo>
                <a:cubicBezTo>
                  <a:pt x="6507" y="4485"/>
                  <a:pt x="6466" y="3962"/>
                  <a:pt x="6361" y="3418"/>
                </a:cubicBezTo>
                <a:cubicBezTo>
                  <a:pt x="6424" y="2728"/>
                  <a:pt x="6361" y="2058"/>
                  <a:pt x="6173" y="1535"/>
                </a:cubicBezTo>
                <a:cubicBezTo>
                  <a:pt x="6005" y="1075"/>
                  <a:pt x="5524" y="531"/>
                  <a:pt x="5001" y="300"/>
                </a:cubicBezTo>
                <a:cubicBezTo>
                  <a:pt x="4742" y="107"/>
                  <a:pt x="4422" y="0"/>
                  <a:pt x="40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nvGrpSpPr>
          <p:cNvPr id="2546" name="Google Shape;2546;p44"/>
          <p:cNvGrpSpPr/>
          <p:nvPr/>
        </p:nvGrpSpPr>
        <p:grpSpPr>
          <a:xfrm>
            <a:off x="5551300" y="1705013"/>
            <a:ext cx="522050" cy="761525"/>
            <a:chOff x="11676550" y="3199975"/>
            <a:chExt cx="522050" cy="761525"/>
          </a:xfrm>
        </p:grpSpPr>
        <p:sp>
          <p:nvSpPr>
            <p:cNvPr id="2547" name="Google Shape;2547;p44"/>
            <p:cNvSpPr/>
            <p:nvPr/>
          </p:nvSpPr>
          <p:spPr>
            <a:xfrm>
              <a:off x="11799100" y="3615875"/>
              <a:ext cx="11800" cy="5425"/>
            </a:xfrm>
            <a:custGeom>
              <a:rect b="b" l="l" r="r" t="t"/>
              <a:pathLst>
                <a:path extrusionOk="0" h="217" w="472">
                  <a:moveTo>
                    <a:pt x="27" y="0"/>
                  </a:moveTo>
                  <a:cubicBezTo>
                    <a:pt x="10" y="0"/>
                    <a:pt x="0" y="46"/>
                    <a:pt x="36" y="46"/>
                  </a:cubicBezTo>
                  <a:cubicBezTo>
                    <a:pt x="99" y="88"/>
                    <a:pt x="266" y="109"/>
                    <a:pt x="308" y="172"/>
                  </a:cubicBezTo>
                  <a:cubicBezTo>
                    <a:pt x="318" y="201"/>
                    <a:pt x="346" y="217"/>
                    <a:pt x="375" y="217"/>
                  </a:cubicBezTo>
                  <a:cubicBezTo>
                    <a:pt x="408" y="217"/>
                    <a:pt x="443" y="196"/>
                    <a:pt x="455" y="151"/>
                  </a:cubicBezTo>
                  <a:cubicBezTo>
                    <a:pt x="472" y="99"/>
                    <a:pt x="418" y="62"/>
                    <a:pt x="364" y="62"/>
                  </a:cubicBezTo>
                  <a:cubicBezTo>
                    <a:pt x="352" y="62"/>
                    <a:pt x="340" y="63"/>
                    <a:pt x="329" y="67"/>
                  </a:cubicBezTo>
                  <a:cubicBezTo>
                    <a:pt x="321" y="71"/>
                    <a:pt x="311" y="73"/>
                    <a:pt x="302" y="73"/>
                  </a:cubicBezTo>
                  <a:cubicBezTo>
                    <a:pt x="263" y="73"/>
                    <a:pt x="216" y="46"/>
                    <a:pt x="183" y="46"/>
                  </a:cubicBezTo>
                  <a:cubicBezTo>
                    <a:pt x="141" y="25"/>
                    <a:pt x="99" y="4"/>
                    <a:pt x="36" y="4"/>
                  </a:cubicBezTo>
                  <a:cubicBezTo>
                    <a:pt x="33" y="1"/>
                    <a:pt x="30" y="0"/>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48" name="Google Shape;2548;p44"/>
            <p:cNvSpPr/>
            <p:nvPr/>
          </p:nvSpPr>
          <p:spPr>
            <a:xfrm>
              <a:off x="11676550" y="3199975"/>
              <a:ext cx="522050" cy="761525"/>
            </a:xfrm>
            <a:custGeom>
              <a:rect b="b" l="l" r="r" t="t"/>
              <a:pathLst>
                <a:path extrusionOk="0" h="30461" w="20882">
                  <a:moveTo>
                    <a:pt x="12952" y="738"/>
                  </a:moveTo>
                  <a:lnTo>
                    <a:pt x="12952" y="738"/>
                  </a:lnTo>
                  <a:cubicBezTo>
                    <a:pt x="12910" y="822"/>
                    <a:pt x="12889" y="906"/>
                    <a:pt x="12868" y="1010"/>
                  </a:cubicBezTo>
                  <a:cubicBezTo>
                    <a:pt x="12868" y="948"/>
                    <a:pt x="12847" y="885"/>
                    <a:pt x="12847" y="843"/>
                  </a:cubicBezTo>
                  <a:cubicBezTo>
                    <a:pt x="12868" y="801"/>
                    <a:pt x="12910" y="759"/>
                    <a:pt x="12952" y="738"/>
                  </a:cubicBezTo>
                  <a:close/>
                  <a:moveTo>
                    <a:pt x="5520" y="736"/>
                  </a:moveTo>
                  <a:cubicBezTo>
                    <a:pt x="5952" y="736"/>
                    <a:pt x="6444" y="833"/>
                    <a:pt x="6884" y="948"/>
                  </a:cubicBezTo>
                  <a:lnTo>
                    <a:pt x="6905" y="948"/>
                  </a:lnTo>
                  <a:cubicBezTo>
                    <a:pt x="6989" y="969"/>
                    <a:pt x="7072" y="990"/>
                    <a:pt x="7156" y="1010"/>
                  </a:cubicBezTo>
                  <a:cubicBezTo>
                    <a:pt x="7156" y="1031"/>
                    <a:pt x="7156" y="1073"/>
                    <a:pt x="7156" y="1073"/>
                  </a:cubicBezTo>
                  <a:cubicBezTo>
                    <a:pt x="7156" y="1157"/>
                    <a:pt x="7156" y="1220"/>
                    <a:pt x="7156" y="1303"/>
                  </a:cubicBezTo>
                  <a:cubicBezTo>
                    <a:pt x="6712" y="929"/>
                    <a:pt x="6121" y="784"/>
                    <a:pt x="5510" y="784"/>
                  </a:cubicBezTo>
                  <a:cubicBezTo>
                    <a:pt x="5200" y="784"/>
                    <a:pt x="4885" y="821"/>
                    <a:pt x="4582" y="885"/>
                  </a:cubicBezTo>
                  <a:cubicBezTo>
                    <a:pt x="4813" y="801"/>
                    <a:pt x="5064" y="738"/>
                    <a:pt x="5398" y="738"/>
                  </a:cubicBezTo>
                  <a:cubicBezTo>
                    <a:pt x="5438" y="737"/>
                    <a:pt x="5479" y="736"/>
                    <a:pt x="5520" y="736"/>
                  </a:cubicBezTo>
                  <a:close/>
                  <a:moveTo>
                    <a:pt x="7302" y="1052"/>
                  </a:moveTo>
                  <a:cubicBezTo>
                    <a:pt x="7344" y="1073"/>
                    <a:pt x="7386" y="1094"/>
                    <a:pt x="7428" y="1136"/>
                  </a:cubicBezTo>
                  <a:cubicBezTo>
                    <a:pt x="7428" y="1136"/>
                    <a:pt x="7428" y="1136"/>
                    <a:pt x="7428" y="1157"/>
                  </a:cubicBezTo>
                  <a:cubicBezTo>
                    <a:pt x="7428" y="1303"/>
                    <a:pt x="7428" y="1429"/>
                    <a:pt x="7428" y="1575"/>
                  </a:cubicBezTo>
                  <a:cubicBezTo>
                    <a:pt x="7386" y="1554"/>
                    <a:pt x="7365" y="1513"/>
                    <a:pt x="7344" y="1492"/>
                  </a:cubicBezTo>
                  <a:cubicBezTo>
                    <a:pt x="7344" y="1345"/>
                    <a:pt x="7323" y="1199"/>
                    <a:pt x="7302" y="1052"/>
                  </a:cubicBezTo>
                  <a:close/>
                  <a:moveTo>
                    <a:pt x="7512" y="1178"/>
                  </a:moveTo>
                  <a:lnTo>
                    <a:pt x="7512" y="1178"/>
                  </a:lnTo>
                  <a:cubicBezTo>
                    <a:pt x="7595" y="1262"/>
                    <a:pt x="7658" y="1366"/>
                    <a:pt x="7721" y="1471"/>
                  </a:cubicBezTo>
                  <a:cubicBezTo>
                    <a:pt x="7712" y="1462"/>
                    <a:pt x="7700" y="1457"/>
                    <a:pt x="7689" y="1457"/>
                  </a:cubicBezTo>
                  <a:cubicBezTo>
                    <a:pt x="7673" y="1457"/>
                    <a:pt x="7658" y="1467"/>
                    <a:pt x="7658" y="1492"/>
                  </a:cubicBezTo>
                  <a:cubicBezTo>
                    <a:pt x="7658" y="1638"/>
                    <a:pt x="7637" y="1785"/>
                    <a:pt x="7637" y="1931"/>
                  </a:cubicBezTo>
                  <a:cubicBezTo>
                    <a:pt x="7595" y="1868"/>
                    <a:pt x="7574" y="1826"/>
                    <a:pt x="7554" y="1764"/>
                  </a:cubicBezTo>
                  <a:cubicBezTo>
                    <a:pt x="7554" y="1575"/>
                    <a:pt x="7533" y="1366"/>
                    <a:pt x="7512" y="1178"/>
                  </a:cubicBezTo>
                  <a:close/>
                  <a:moveTo>
                    <a:pt x="12743" y="1010"/>
                  </a:moveTo>
                  <a:cubicBezTo>
                    <a:pt x="12743" y="1345"/>
                    <a:pt x="12743" y="1701"/>
                    <a:pt x="12722" y="2036"/>
                  </a:cubicBezTo>
                  <a:cubicBezTo>
                    <a:pt x="12722" y="1785"/>
                    <a:pt x="12701" y="1534"/>
                    <a:pt x="12722" y="1282"/>
                  </a:cubicBezTo>
                  <a:cubicBezTo>
                    <a:pt x="12722" y="1178"/>
                    <a:pt x="12722" y="1094"/>
                    <a:pt x="12743" y="1010"/>
                  </a:cubicBezTo>
                  <a:close/>
                  <a:moveTo>
                    <a:pt x="13812" y="503"/>
                  </a:moveTo>
                  <a:cubicBezTo>
                    <a:pt x="13920" y="503"/>
                    <a:pt x="14029" y="508"/>
                    <a:pt x="14144" y="508"/>
                  </a:cubicBezTo>
                  <a:cubicBezTo>
                    <a:pt x="13831" y="1073"/>
                    <a:pt x="13475" y="1596"/>
                    <a:pt x="13119" y="2098"/>
                  </a:cubicBezTo>
                  <a:cubicBezTo>
                    <a:pt x="13119" y="2036"/>
                    <a:pt x="13119" y="1952"/>
                    <a:pt x="13119" y="1889"/>
                  </a:cubicBezTo>
                  <a:cubicBezTo>
                    <a:pt x="13119" y="1722"/>
                    <a:pt x="13140" y="1513"/>
                    <a:pt x="13161" y="1282"/>
                  </a:cubicBezTo>
                  <a:cubicBezTo>
                    <a:pt x="13308" y="1052"/>
                    <a:pt x="13391" y="801"/>
                    <a:pt x="13496" y="550"/>
                  </a:cubicBezTo>
                  <a:cubicBezTo>
                    <a:pt x="13496" y="550"/>
                    <a:pt x="13496" y="550"/>
                    <a:pt x="13496" y="529"/>
                  </a:cubicBezTo>
                  <a:cubicBezTo>
                    <a:pt x="13600" y="508"/>
                    <a:pt x="13705" y="503"/>
                    <a:pt x="13812" y="503"/>
                  </a:cubicBezTo>
                  <a:close/>
                  <a:moveTo>
                    <a:pt x="7323" y="2078"/>
                  </a:moveTo>
                  <a:cubicBezTo>
                    <a:pt x="7323" y="2098"/>
                    <a:pt x="7323" y="2119"/>
                    <a:pt x="7344" y="2119"/>
                  </a:cubicBezTo>
                  <a:cubicBezTo>
                    <a:pt x="7344" y="2161"/>
                    <a:pt x="7323" y="2182"/>
                    <a:pt x="7323" y="2203"/>
                  </a:cubicBezTo>
                  <a:lnTo>
                    <a:pt x="7302" y="2203"/>
                  </a:lnTo>
                  <a:cubicBezTo>
                    <a:pt x="7302" y="2161"/>
                    <a:pt x="7323" y="2119"/>
                    <a:pt x="7323" y="2078"/>
                  </a:cubicBezTo>
                  <a:close/>
                  <a:moveTo>
                    <a:pt x="3955" y="1554"/>
                  </a:moveTo>
                  <a:lnTo>
                    <a:pt x="3955" y="1554"/>
                  </a:lnTo>
                  <a:cubicBezTo>
                    <a:pt x="3892" y="1806"/>
                    <a:pt x="3808" y="2015"/>
                    <a:pt x="3704" y="2245"/>
                  </a:cubicBezTo>
                  <a:cubicBezTo>
                    <a:pt x="3745" y="2015"/>
                    <a:pt x="3808" y="1806"/>
                    <a:pt x="3913" y="1596"/>
                  </a:cubicBezTo>
                  <a:cubicBezTo>
                    <a:pt x="3913" y="1575"/>
                    <a:pt x="3934" y="1575"/>
                    <a:pt x="3955" y="1554"/>
                  </a:cubicBezTo>
                  <a:close/>
                  <a:moveTo>
                    <a:pt x="7721" y="1492"/>
                  </a:moveTo>
                  <a:lnTo>
                    <a:pt x="7721" y="1492"/>
                  </a:lnTo>
                  <a:cubicBezTo>
                    <a:pt x="7805" y="1680"/>
                    <a:pt x="7846" y="1910"/>
                    <a:pt x="7888" y="2161"/>
                  </a:cubicBezTo>
                  <a:cubicBezTo>
                    <a:pt x="7909" y="2224"/>
                    <a:pt x="7909" y="2287"/>
                    <a:pt x="7909" y="2370"/>
                  </a:cubicBezTo>
                  <a:cubicBezTo>
                    <a:pt x="7909" y="2370"/>
                    <a:pt x="7888" y="2370"/>
                    <a:pt x="7888" y="2391"/>
                  </a:cubicBezTo>
                  <a:cubicBezTo>
                    <a:pt x="7888" y="2454"/>
                    <a:pt x="7867" y="2517"/>
                    <a:pt x="7867" y="2601"/>
                  </a:cubicBezTo>
                  <a:cubicBezTo>
                    <a:pt x="7846" y="2475"/>
                    <a:pt x="7805" y="2370"/>
                    <a:pt x="7784" y="2287"/>
                  </a:cubicBezTo>
                  <a:cubicBezTo>
                    <a:pt x="7763" y="2015"/>
                    <a:pt x="7742" y="1743"/>
                    <a:pt x="7721" y="1492"/>
                  </a:cubicBezTo>
                  <a:close/>
                  <a:moveTo>
                    <a:pt x="13036" y="4296"/>
                  </a:moveTo>
                  <a:lnTo>
                    <a:pt x="13036" y="4296"/>
                  </a:lnTo>
                  <a:cubicBezTo>
                    <a:pt x="13056" y="4358"/>
                    <a:pt x="13077" y="4421"/>
                    <a:pt x="13077" y="4505"/>
                  </a:cubicBezTo>
                  <a:cubicBezTo>
                    <a:pt x="13077" y="4505"/>
                    <a:pt x="13077" y="4505"/>
                    <a:pt x="13077" y="4526"/>
                  </a:cubicBezTo>
                  <a:cubicBezTo>
                    <a:pt x="13056" y="4442"/>
                    <a:pt x="13056" y="4358"/>
                    <a:pt x="13036" y="4296"/>
                  </a:cubicBezTo>
                  <a:close/>
                  <a:moveTo>
                    <a:pt x="8118" y="4191"/>
                  </a:moveTo>
                  <a:lnTo>
                    <a:pt x="8181" y="4442"/>
                  </a:lnTo>
                  <a:cubicBezTo>
                    <a:pt x="8181" y="4484"/>
                    <a:pt x="8181" y="4526"/>
                    <a:pt x="8181" y="4567"/>
                  </a:cubicBezTo>
                  <a:lnTo>
                    <a:pt x="8139" y="4630"/>
                  </a:lnTo>
                  <a:cubicBezTo>
                    <a:pt x="8139" y="4484"/>
                    <a:pt x="8139" y="4316"/>
                    <a:pt x="8118" y="4191"/>
                  </a:cubicBezTo>
                  <a:close/>
                  <a:moveTo>
                    <a:pt x="13119" y="4714"/>
                  </a:moveTo>
                  <a:cubicBezTo>
                    <a:pt x="13140" y="4777"/>
                    <a:pt x="13161" y="4860"/>
                    <a:pt x="13182" y="4923"/>
                  </a:cubicBezTo>
                  <a:cubicBezTo>
                    <a:pt x="13161" y="4923"/>
                    <a:pt x="13161" y="4944"/>
                    <a:pt x="13161" y="4944"/>
                  </a:cubicBezTo>
                  <a:cubicBezTo>
                    <a:pt x="13161" y="4965"/>
                    <a:pt x="13161" y="4965"/>
                    <a:pt x="13161" y="4986"/>
                  </a:cubicBezTo>
                  <a:cubicBezTo>
                    <a:pt x="13140" y="4923"/>
                    <a:pt x="13140" y="4860"/>
                    <a:pt x="13119" y="4798"/>
                  </a:cubicBezTo>
                  <a:cubicBezTo>
                    <a:pt x="13119" y="4777"/>
                    <a:pt x="13119" y="4735"/>
                    <a:pt x="13119" y="4714"/>
                  </a:cubicBezTo>
                  <a:close/>
                  <a:moveTo>
                    <a:pt x="8202" y="4819"/>
                  </a:moveTo>
                  <a:cubicBezTo>
                    <a:pt x="8223" y="4902"/>
                    <a:pt x="8223" y="5007"/>
                    <a:pt x="8223" y="5091"/>
                  </a:cubicBezTo>
                  <a:cubicBezTo>
                    <a:pt x="8202" y="5028"/>
                    <a:pt x="8160" y="4965"/>
                    <a:pt x="8139" y="4902"/>
                  </a:cubicBezTo>
                  <a:cubicBezTo>
                    <a:pt x="8160" y="4881"/>
                    <a:pt x="8181" y="4839"/>
                    <a:pt x="8202" y="4819"/>
                  </a:cubicBezTo>
                  <a:close/>
                  <a:moveTo>
                    <a:pt x="13165" y="5001"/>
                  </a:moveTo>
                  <a:cubicBezTo>
                    <a:pt x="13172" y="5016"/>
                    <a:pt x="13187" y="5028"/>
                    <a:pt x="13203" y="5028"/>
                  </a:cubicBezTo>
                  <a:cubicBezTo>
                    <a:pt x="13224" y="5111"/>
                    <a:pt x="13224" y="5174"/>
                    <a:pt x="13245" y="5237"/>
                  </a:cubicBezTo>
                  <a:lnTo>
                    <a:pt x="13203" y="5237"/>
                  </a:lnTo>
                  <a:cubicBezTo>
                    <a:pt x="13183" y="5158"/>
                    <a:pt x="13182" y="5080"/>
                    <a:pt x="13165" y="5001"/>
                  </a:cubicBezTo>
                  <a:close/>
                  <a:moveTo>
                    <a:pt x="12345" y="4066"/>
                  </a:moveTo>
                  <a:cubicBezTo>
                    <a:pt x="12345" y="4233"/>
                    <a:pt x="12366" y="4421"/>
                    <a:pt x="12387" y="4588"/>
                  </a:cubicBezTo>
                  <a:cubicBezTo>
                    <a:pt x="12387" y="4714"/>
                    <a:pt x="12387" y="4839"/>
                    <a:pt x="12387" y="4944"/>
                  </a:cubicBezTo>
                  <a:cubicBezTo>
                    <a:pt x="12366" y="5049"/>
                    <a:pt x="12366" y="5153"/>
                    <a:pt x="12366" y="5279"/>
                  </a:cubicBezTo>
                  <a:cubicBezTo>
                    <a:pt x="12345" y="4861"/>
                    <a:pt x="12345" y="4463"/>
                    <a:pt x="12345" y="4066"/>
                  </a:cubicBezTo>
                  <a:close/>
                  <a:moveTo>
                    <a:pt x="13266" y="5363"/>
                  </a:moveTo>
                  <a:cubicBezTo>
                    <a:pt x="13287" y="5404"/>
                    <a:pt x="13287" y="5425"/>
                    <a:pt x="13287" y="5446"/>
                  </a:cubicBezTo>
                  <a:cubicBezTo>
                    <a:pt x="13308" y="5488"/>
                    <a:pt x="13308" y="5509"/>
                    <a:pt x="13308" y="5530"/>
                  </a:cubicBezTo>
                  <a:cubicBezTo>
                    <a:pt x="13308" y="5551"/>
                    <a:pt x="13287" y="5572"/>
                    <a:pt x="13266" y="5593"/>
                  </a:cubicBezTo>
                  <a:cubicBezTo>
                    <a:pt x="13266" y="5530"/>
                    <a:pt x="13266" y="5488"/>
                    <a:pt x="13266" y="5425"/>
                  </a:cubicBezTo>
                  <a:cubicBezTo>
                    <a:pt x="13266" y="5404"/>
                    <a:pt x="13266" y="5404"/>
                    <a:pt x="13266" y="5383"/>
                  </a:cubicBezTo>
                  <a:cubicBezTo>
                    <a:pt x="13266" y="5383"/>
                    <a:pt x="13266" y="5383"/>
                    <a:pt x="13266" y="5363"/>
                  </a:cubicBezTo>
                  <a:close/>
                  <a:moveTo>
                    <a:pt x="13349" y="5739"/>
                  </a:moveTo>
                  <a:cubicBezTo>
                    <a:pt x="13370" y="5886"/>
                    <a:pt x="13412" y="6053"/>
                    <a:pt x="13475" y="6200"/>
                  </a:cubicBezTo>
                  <a:lnTo>
                    <a:pt x="13370" y="6200"/>
                  </a:lnTo>
                  <a:cubicBezTo>
                    <a:pt x="13370" y="6179"/>
                    <a:pt x="13370" y="6137"/>
                    <a:pt x="13370" y="6116"/>
                  </a:cubicBezTo>
                  <a:cubicBezTo>
                    <a:pt x="13370" y="6095"/>
                    <a:pt x="13355" y="6084"/>
                    <a:pt x="13339" y="6084"/>
                  </a:cubicBezTo>
                  <a:cubicBezTo>
                    <a:pt x="13323" y="6084"/>
                    <a:pt x="13308" y="6095"/>
                    <a:pt x="13308" y="6116"/>
                  </a:cubicBezTo>
                  <a:cubicBezTo>
                    <a:pt x="13308" y="6137"/>
                    <a:pt x="13308" y="6179"/>
                    <a:pt x="13308" y="6220"/>
                  </a:cubicBezTo>
                  <a:lnTo>
                    <a:pt x="13287" y="6220"/>
                  </a:lnTo>
                  <a:cubicBezTo>
                    <a:pt x="13287" y="6074"/>
                    <a:pt x="13287" y="5948"/>
                    <a:pt x="13266" y="5802"/>
                  </a:cubicBezTo>
                  <a:cubicBezTo>
                    <a:pt x="13287" y="5781"/>
                    <a:pt x="13328" y="5760"/>
                    <a:pt x="13349" y="5739"/>
                  </a:cubicBezTo>
                  <a:close/>
                  <a:moveTo>
                    <a:pt x="12826" y="6095"/>
                  </a:moveTo>
                  <a:lnTo>
                    <a:pt x="12868" y="6241"/>
                  </a:lnTo>
                  <a:lnTo>
                    <a:pt x="12805" y="6241"/>
                  </a:lnTo>
                  <a:cubicBezTo>
                    <a:pt x="12826" y="6220"/>
                    <a:pt x="12847" y="6200"/>
                    <a:pt x="12826" y="6137"/>
                  </a:cubicBezTo>
                  <a:cubicBezTo>
                    <a:pt x="12826" y="6137"/>
                    <a:pt x="12826" y="6116"/>
                    <a:pt x="12826" y="6095"/>
                  </a:cubicBezTo>
                  <a:close/>
                  <a:moveTo>
                    <a:pt x="12366" y="5969"/>
                  </a:moveTo>
                  <a:cubicBezTo>
                    <a:pt x="12366" y="6074"/>
                    <a:pt x="12387" y="6179"/>
                    <a:pt x="12408" y="6283"/>
                  </a:cubicBezTo>
                  <a:lnTo>
                    <a:pt x="12366" y="6283"/>
                  </a:lnTo>
                  <a:cubicBezTo>
                    <a:pt x="12366" y="6262"/>
                    <a:pt x="12366" y="6262"/>
                    <a:pt x="12366" y="6241"/>
                  </a:cubicBezTo>
                  <a:cubicBezTo>
                    <a:pt x="12366" y="6137"/>
                    <a:pt x="12366" y="6053"/>
                    <a:pt x="12366" y="5969"/>
                  </a:cubicBezTo>
                  <a:close/>
                  <a:moveTo>
                    <a:pt x="14249" y="529"/>
                  </a:moveTo>
                  <a:cubicBezTo>
                    <a:pt x="14521" y="571"/>
                    <a:pt x="14793" y="613"/>
                    <a:pt x="15044" y="655"/>
                  </a:cubicBezTo>
                  <a:cubicBezTo>
                    <a:pt x="15672" y="738"/>
                    <a:pt x="16341" y="864"/>
                    <a:pt x="16739" y="1408"/>
                  </a:cubicBezTo>
                  <a:cubicBezTo>
                    <a:pt x="17137" y="1910"/>
                    <a:pt x="17137" y="2580"/>
                    <a:pt x="17220" y="3187"/>
                  </a:cubicBezTo>
                  <a:cubicBezTo>
                    <a:pt x="17262" y="3459"/>
                    <a:pt x="17325" y="3793"/>
                    <a:pt x="17409" y="4149"/>
                  </a:cubicBezTo>
                  <a:cubicBezTo>
                    <a:pt x="17409" y="4295"/>
                    <a:pt x="17409" y="4421"/>
                    <a:pt x="17429" y="4567"/>
                  </a:cubicBezTo>
                  <a:cubicBezTo>
                    <a:pt x="17450" y="5174"/>
                    <a:pt x="17492" y="5844"/>
                    <a:pt x="17346" y="6451"/>
                  </a:cubicBezTo>
                  <a:cubicBezTo>
                    <a:pt x="16865" y="6283"/>
                    <a:pt x="16300" y="6200"/>
                    <a:pt x="15777" y="6179"/>
                  </a:cubicBezTo>
                  <a:cubicBezTo>
                    <a:pt x="15525" y="6158"/>
                    <a:pt x="15274" y="6158"/>
                    <a:pt x="15002" y="6158"/>
                  </a:cubicBezTo>
                  <a:cubicBezTo>
                    <a:pt x="15023" y="6032"/>
                    <a:pt x="15002" y="5907"/>
                    <a:pt x="15002" y="5781"/>
                  </a:cubicBezTo>
                  <a:cubicBezTo>
                    <a:pt x="14992" y="5729"/>
                    <a:pt x="14955" y="5703"/>
                    <a:pt x="14919" y="5703"/>
                  </a:cubicBezTo>
                  <a:cubicBezTo>
                    <a:pt x="14882" y="5703"/>
                    <a:pt x="14845" y="5729"/>
                    <a:pt x="14835" y="5781"/>
                  </a:cubicBezTo>
                  <a:cubicBezTo>
                    <a:pt x="14835" y="5907"/>
                    <a:pt x="14835" y="6032"/>
                    <a:pt x="14835" y="6158"/>
                  </a:cubicBezTo>
                  <a:cubicBezTo>
                    <a:pt x="14709" y="6158"/>
                    <a:pt x="14563" y="6158"/>
                    <a:pt x="14437" y="6179"/>
                  </a:cubicBezTo>
                  <a:cubicBezTo>
                    <a:pt x="14500" y="5969"/>
                    <a:pt x="14500" y="5739"/>
                    <a:pt x="14521" y="5551"/>
                  </a:cubicBezTo>
                  <a:cubicBezTo>
                    <a:pt x="14521" y="5519"/>
                    <a:pt x="14495" y="5504"/>
                    <a:pt x="14469" y="5504"/>
                  </a:cubicBezTo>
                  <a:cubicBezTo>
                    <a:pt x="14443" y="5504"/>
                    <a:pt x="14416" y="5519"/>
                    <a:pt x="14416" y="5551"/>
                  </a:cubicBezTo>
                  <a:cubicBezTo>
                    <a:pt x="14396" y="5760"/>
                    <a:pt x="14333" y="5969"/>
                    <a:pt x="14291" y="6179"/>
                  </a:cubicBezTo>
                  <a:lnTo>
                    <a:pt x="13789" y="6179"/>
                  </a:lnTo>
                  <a:cubicBezTo>
                    <a:pt x="13977" y="5990"/>
                    <a:pt x="14124" y="5718"/>
                    <a:pt x="14249" y="5488"/>
                  </a:cubicBezTo>
                  <a:cubicBezTo>
                    <a:pt x="14437" y="5174"/>
                    <a:pt x="14605" y="4860"/>
                    <a:pt x="14730" y="4547"/>
                  </a:cubicBezTo>
                  <a:cubicBezTo>
                    <a:pt x="14760" y="4502"/>
                    <a:pt x="14716" y="4458"/>
                    <a:pt x="14681" y="4458"/>
                  </a:cubicBezTo>
                  <a:cubicBezTo>
                    <a:pt x="14666" y="4458"/>
                    <a:pt x="14653" y="4465"/>
                    <a:pt x="14647" y="4484"/>
                  </a:cubicBezTo>
                  <a:cubicBezTo>
                    <a:pt x="14479" y="4798"/>
                    <a:pt x="14312" y="5111"/>
                    <a:pt x="14124" y="5404"/>
                  </a:cubicBezTo>
                  <a:cubicBezTo>
                    <a:pt x="13977" y="5635"/>
                    <a:pt x="13810" y="5844"/>
                    <a:pt x="13684" y="6074"/>
                  </a:cubicBezTo>
                  <a:cubicBezTo>
                    <a:pt x="13642" y="5865"/>
                    <a:pt x="13642" y="5656"/>
                    <a:pt x="13600" y="5467"/>
                  </a:cubicBezTo>
                  <a:cubicBezTo>
                    <a:pt x="14040" y="4986"/>
                    <a:pt x="14396" y="4337"/>
                    <a:pt x="14521" y="3731"/>
                  </a:cubicBezTo>
                  <a:cubicBezTo>
                    <a:pt x="14521" y="3694"/>
                    <a:pt x="14493" y="3672"/>
                    <a:pt x="14465" y="3672"/>
                  </a:cubicBezTo>
                  <a:cubicBezTo>
                    <a:pt x="14445" y="3672"/>
                    <a:pt x="14425" y="3683"/>
                    <a:pt x="14416" y="3710"/>
                  </a:cubicBezTo>
                  <a:cubicBezTo>
                    <a:pt x="14270" y="4295"/>
                    <a:pt x="13914" y="4735"/>
                    <a:pt x="13559" y="5195"/>
                  </a:cubicBezTo>
                  <a:lnTo>
                    <a:pt x="13475" y="4756"/>
                  </a:lnTo>
                  <a:cubicBezTo>
                    <a:pt x="13852" y="4254"/>
                    <a:pt x="14165" y="3647"/>
                    <a:pt x="14291" y="3061"/>
                  </a:cubicBezTo>
                  <a:cubicBezTo>
                    <a:pt x="14291" y="3024"/>
                    <a:pt x="14263" y="3002"/>
                    <a:pt x="14235" y="3002"/>
                  </a:cubicBezTo>
                  <a:cubicBezTo>
                    <a:pt x="14215" y="3002"/>
                    <a:pt x="14195" y="3014"/>
                    <a:pt x="14186" y="3040"/>
                  </a:cubicBezTo>
                  <a:cubicBezTo>
                    <a:pt x="14040" y="3584"/>
                    <a:pt x="13705" y="4023"/>
                    <a:pt x="13412" y="4484"/>
                  </a:cubicBezTo>
                  <a:cubicBezTo>
                    <a:pt x="13391" y="4295"/>
                    <a:pt x="13349" y="4128"/>
                    <a:pt x="13328" y="3940"/>
                  </a:cubicBezTo>
                  <a:cubicBezTo>
                    <a:pt x="13684" y="3459"/>
                    <a:pt x="13977" y="2915"/>
                    <a:pt x="14270" y="2391"/>
                  </a:cubicBezTo>
                  <a:cubicBezTo>
                    <a:pt x="14300" y="2362"/>
                    <a:pt x="14266" y="2332"/>
                    <a:pt x="14237" y="2332"/>
                  </a:cubicBezTo>
                  <a:cubicBezTo>
                    <a:pt x="14225" y="2332"/>
                    <a:pt x="14213" y="2337"/>
                    <a:pt x="14207" y="2350"/>
                  </a:cubicBezTo>
                  <a:cubicBezTo>
                    <a:pt x="13914" y="2831"/>
                    <a:pt x="13600" y="3312"/>
                    <a:pt x="13287" y="3772"/>
                  </a:cubicBezTo>
                  <a:cubicBezTo>
                    <a:pt x="13287" y="3710"/>
                    <a:pt x="13266" y="3668"/>
                    <a:pt x="13266" y="3605"/>
                  </a:cubicBezTo>
                  <a:cubicBezTo>
                    <a:pt x="13245" y="3542"/>
                    <a:pt x="13245" y="3479"/>
                    <a:pt x="13245" y="3417"/>
                  </a:cubicBezTo>
                  <a:cubicBezTo>
                    <a:pt x="13621" y="2642"/>
                    <a:pt x="14228" y="1994"/>
                    <a:pt x="14416" y="1136"/>
                  </a:cubicBezTo>
                  <a:cubicBezTo>
                    <a:pt x="14429" y="1085"/>
                    <a:pt x="14388" y="1058"/>
                    <a:pt x="14349" y="1058"/>
                  </a:cubicBezTo>
                  <a:cubicBezTo>
                    <a:pt x="14324" y="1058"/>
                    <a:pt x="14299" y="1069"/>
                    <a:pt x="14291" y="1094"/>
                  </a:cubicBezTo>
                  <a:cubicBezTo>
                    <a:pt x="14082" y="1847"/>
                    <a:pt x="13538" y="2433"/>
                    <a:pt x="13182" y="3124"/>
                  </a:cubicBezTo>
                  <a:cubicBezTo>
                    <a:pt x="13161" y="2852"/>
                    <a:pt x="13119" y="2580"/>
                    <a:pt x="13119" y="2308"/>
                  </a:cubicBezTo>
                  <a:cubicBezTo>
                    <a:pt x="13600" y="1806"/>
                    <a:pt x="13914" y="1136"/>
                    <a:pt x="14249" y="529"/>
                  </a:cubicBezTo>
                  <a:close/>
                  <a:moveTo>
                    <a:pt x="13893" y="6513"/>
                  </a:moveTo>
                  <a:lnTo>
                    <a:pt x="13810" y="6534"/>
                  </a:lnTo>
                  <a:cubicBezTo>
                    <a:pt x="13810" y="6534"/>
                    <a:pt x="13810" y="6513"/>
                    <a:pt x="13810" y="6513"/>
                  </a:cubicBezTo>
                  <a:close/>
                  <a:moveTo>
                    <a:pt x="13684" y="6534"/>
                  </a:moveTo>
                  <a:lnTo>
                    <a:pt x="13224" y="6576"/>
                  </a:lnTo>
                  <a:cubicBezTo>
                    <a:pt x="13224" y="6576"/>
                    <a:pt x="13224" y="6555"/>
                    <a:pt x="13224" y="6555"/>
                  </a:cubicBezTo>
                  <a:cubicBezTo>
                    <a:pt x="13370" y="6534"/>
                    <a:pt x="13517" y="6534"/>
                    <a:pt x="13663" y="6534"/>
                  </a:cubicBezTo>
                  <a:close/>
                  <a:moveTo>
                    <a:pt x="8432" y="6241"/>
                  </a:moveTo>
                  <a:cubicBezTo>
                    <a:pt x="8474" y="6346"/>
                    <a:pt x="8516" y="6430"/>
                    <a:pt x="8558" y="6513"/>
                  </a:cubicBezTo>
                  <a:cubicBezTo>
                    <a:pt x="8558" y="6555"/>
                    <a:pt x="8558" y="6618"/>
                    <a:pt x="8558" y="6681"/>
                  </a:cubicBezTo>
                  <a:lnTo>
                    <a:pt x="8432" y="6681"/>
                  </a:lnTo>
                  <a:cubicBezTo>
                    <a:pt x="8432" y="6534"/>
                    <a:pt x="8432" y="6388"/>
                    <a:pt x="8432" y="6241"/>
                  </a:cubicBezTo>
                  <a:close/>
                  <a:moveTo>
                    <a:pt x="8118" y="5425"/>
                  </a:moveTo>
                  <a:lnTo>
                    <a:pt x="8244" y="5760"/>
                  </a:lnTo>
                  <a:cubicBezTo>
                    <a:pt x="8244" y="6074"/>
                    <a:pt x="8244" y="6388"/>
                    <a:pt x="8265" y="6702"/>
                  </a:cubicBezTo>
                  <a:lnTo>
                    <a:pt x="8202" y="6702"/>
                  </a:lnTo>
                  <a:cubicBezTo>
                    <a:pt x="8139" y="6283"/>
                    <a:pt x="8139" y="5865"/>
                    <a:pt x="8118" y="5425"/>
                  </a:cubicBezTo>
                  <a:close/>
                  <a:moveTo>
                    <a:pt x="16216" y="6555"/>
                  </a:moveTo>
                  <a:lnTo>
                    <a:pt x="16216" y="6555"/>
                  </a:lnTo>
                  <a:cubicBezTo>
                    <a:pt x="16572" y="6576"/>
                    <a:pt x="16927" y="6639"/>
                    <a:pt x="17262" y="6764"/>
                  </a:cubicBezTo>
                  <a:cubicBezTo>
                    <a:pt x="17241" y="6806"/>
                    <a:pt x="17241" y="6827"/>
                    <a:pt x="17220" y="6848"/>
                  </a:cubicBezTo>
                  <a:cubicBezTo>
                    <a:pt x="16906" y="6702"/>
                    <a:pt x="16572" y="6618"/>
                    <a:pt x="16216" y="6555"/>
                  </a:cubicBezTo>
                  <a:close/>
                  <a:moveTo>
                    <a:pt x="5440" y="1157"/>
                  </a:moveTo>
                  <a:cubicBezTo>
                    <a:pt x="5942" y="1157"/>
                    <a:pt x="6445" y="1199"/>
                    <a:pt x="6821" y="1471"/>
                  </a:cubicBezTo>
                  <a:cubicBezTo>
                    <a:pt x="6821" y="1471"/>
                    <a:pt x="6821" y="1492"/>
                    <a:pt x="6842" y="1492"/>
                  </a:cubicBezTo>
                  <a:cubicBezTo>
                    <a:pt x="6947" y="1596"/>
                    <a:pt x="7051" y="1701"/>
                    <a:pt x="7135" y="1806"/>
                  </a:cubicBezTo>
                  <a:cubicBezTo>
                    <a:pt x="7135" y="1931"/>
                    <a:pt x="7156" y="2036"/>
                    <a:pt x="7156" y="2140"/>
                  </a:cubicBezTo>
                  <a:cubicBezTo>
                    <a:pt x="7156" y="2140"/>
                    <a:pt x="7135" y="2140"/>
                    <a:pt x="7135" y="2119"/>
                  </a:cubicBezTo>
                  <a:cubicBezTo>
                    <a:pt x="7093" y="2119"/>
                    <a:pt x="7051" y="2182"/>
                    <a:pt x="7093" y="2203"/>
                  </a:cubicBezTo>
                  <a:cubicBezTo>
                    <a:pt x="7135" y="2224"/>
                    <a:pt x="7156" y="2245"/>
                    <a:pt x="7177" y="2245"/>
                  </a:cubicBezTo>
                  <a:cubicBezTo>
                    <a:pt x="7198" y="2266"/>
                    <a:pt x="7219" y="2287"/>
                    <a:pt x="7240" y="2287"/>
                  </a:cubicBezTo>
                  <a:cubicBezTo>
                    <a:pt x="7261" y="2308"/>
                    <a:pt x="7282" y="2308"/>
                    <a:pt x="7302" y="2329"/>
                  </a:cubicBezTo>
                  <a:cubicBezTo>
                    <a:pt x="7302" y="2350"/>
                    <a:pt x="7302" y="2370"/>
                    <a:pt x="7302" y="2391"/>
                  </a:cubicBezTo>
                  <a:cubicBezTo>
                    <a:pt x="7302" y="2417"/>
                    <a:pt x="7326" y="2435"/>
                    <a:pt x="7350" y="2435"/>
                  </a:cubicBezTo>
                  <a:cubicBezTo>
                    <a:pt x="7364" y="2435"/>
                    <a:pt x="7378" y="2428"/>
                    <a:pt x="7386" y="2412"/>
                  </a:cubicBezTo>
                  <a:cubicBezTo>
                    <a:pt x="7386" y="2412"/>
                    <a:pt x="7386" y="2412"/>
                    <a:pt x="7407" y="2391"/>
                  </a:cubicBezTo>
                  <a:cubicBezTo>
                    <a:pt x="7428" y="2412"/>
                    <a:pt x="7449" y="2433"/>
                    <a:pt x="7470" y="2454"/>
                  </a:cubicBezTo>
                  <a:cubicBezTo>
                    <a:pt x="7658" y="3019"/>
                    <a:pt x="7700" y="3668"/>
                    <a:pt x="7742" y="4191"/>
                  </a:cubicBezTo>
                  <a:cubicBezTo>
                    <a:pt x="7826" y="4944"/>
                    <a:pt x="7826" y="5676"/>
                    <a:pt x="7867" y="6409"/>
                  </a:cubicBezTo>
                  <a:cubicBezTo>
                    <a:pt x="7888" y="6492"/>
                    <a:pt x="7867" y="6597"/>
                    <a:pt x="7867" y="6723"/>
                  </a:cubicBezTo>
                  <a:cubicBezTo>
                    <a:pt x="7323" y="6785"/>
                    <a:pt x="6779" y="6827"/>
                    <a:pt x="6214" y="6848"/>
                  </a:cubicBezTo>
                  <a:cubicBezTo>
                    <a:pt x="6159" y="6855"/>
                    <a:pt x="6103" y="6857"/>
                    <a:pt x="6046" y="6857"/>
                  </a:cubicBezTo>
                  <a:cubicBezTo>
                    <a:pt x="5933" y="6857"/>
                    <a:pt x="5817" y="6848"/>
                    <a:pt x="5691" y="6848"/>
                  </a:cubicBezTo>
                  <a:cubicBezTo>
                    <a:pt x="5691" y="6827"/>
                    <a:pt x="5691" y="6806"/>
                    <a:pt x="5691" y="6785"/>
                  </a:cubicBezTo>
                  <a:cubicBezTo>
                    <a:pt x="5670" y="6681"/>
                    <a:pt x="5670" y="6555"/>
                    <a:pt x="5670" y="6451"/>
                  </a:cubicBezTo>
                  <a:cubicBezTo>
                    <a:pt x="5660" y="6419"/>
                    <a:pt x="5634" y="6404"/>
                    <a:pt x="5610" y="6404"/>
                  </a:cubicBezTo>
                  <a:cubicBezTo>
                    <a:pt x="5587" y="6404"/>
                    <a:pt x="5566" y="6419"/>
                    <a:pt x="5566" y="6451"/>
                  </a:cubicBezTo>
                  <a:cubicBezTo>
                    <a:pt x="5566" y="6555"/>
                    <a:pt x="5545" y="6681"/>
                    <a:pt x="5545" y="6785"/>
                  </a:cubicBezTo>
                  <a:cubicBezTo>
                    <a:pt x="5545" y="6806"/>
                    <a:pt x="5545" y="6827"/>
                    <a:pt x="5545" y="6848"/>
                  </a:cubicBezTo>
                  <a:lnTo>
                    <a:pt x="5189" y="6848"/>
                  </a:lnTo>
                  <a:cubicBezTo>
                    <a:pt x="5210" y="6764"/>
                    <a:pt x="5231" y="6702"/>
                    <a:pt x="5252" y="6618"/>
                  </a:cubicBezTo>
                  <a:cubicBezTo>
                    <a:pt x="5315" y="6367"/>
                    <a:pt x="5357" y="6137"/>
                    <a:pt x="5336" y="5865"/>
                  </a:cubicBezTo>
                  <a:cubicBezTo>
                    <a:pt x="5336" y="5833"/>
                    <a:pt x="5309" y="5818"/>
                    <a:pt x="5281" y="5818"/>
                  </a:cubicBezTo>
                  <a:cubicBezTo>
                    <a:pt x="5252" y="5818"/>
                    <a:pt x="5221" y="5833"/>
                    <a:pt x="5210" y="5865"/>
                  </a:cubicBezTo>
                  <a:cubicBezTo>
                    <a:pt x="5189" y="6116"/>
                    <a:pt x="5147" y="6346"/>
                    <a:pt x="5064" y="6576"/>
                  </a:cubicBezTo>
                  <a:cubicBezTo>
                    <a:pt x="5022" y="6660"/>
                    <a:pt x="4980" y="6744"/>
                    <a:pt x="4938" y="6827"/>
                  </a:cubicBezTo>
                  <a:cubicBezTo>
                    <a:pt x="4645" y="6827"/>
                    <a:pt x="4331" y="6827"/>
                    <a:pt x="4038" y="6848"/>
                  </a:cubicBezTo>
                  <a:cubicBezTo>
                    <a:pt x="4038" y="6827"/>
                    <a:pt x="4017" y="6806"/>
                    <a:pt x="4017" y="6785"/>
                  </a:cubicBezTo>
                  <a:cubicBezTo>
                    <a:pt x="4059" y="6744"/>
                    <a:pt x="4101" y="6702"/>
                    <a:pt x="4143" y="6639"/>
                  </a:cubicBezTo>
                  <a:cubicBezTo>
                    <a:pt x="4179" y="6566"/>
                    <a:pt x="4105" y="6509"/>
                    <a:pt x="4044" y="6509"/>
                  </a:cubicBezTo>
                  <a:cubicBezTo>
                    <a:pt x="4035" y="6509"/>
                    <a:pt x="4026" y="6511"/>
                    <a:pt x="4017" y="6513"/>
                  </a:cubicBezTo>
                  <a:cubicBezTo>
                    <a:pt x="4012" y="6515"/>
                    <a:pt x="4007" y="6516"/>
                    <a:pt x="4002" y="6516"/>
                  </a:cubicBezTo>
                  <a:cubicBezTo>
                    <a:pt x="3951" y="6516"/>
                    <a:pt x="3932" y="6415"/>
                    <a:pt x="3913" y="6262"/>
                  </a:cubicBezTo>
                  <a:lnTo>
                    <a:pt x="3955" y="6262"/>
                  </a:lnTo>
                  <a:cubicBezTo>
                    <a:pt x="4310" y="6095"/>
                    <a:pt x="4582" y="5635"/>
                    <a:pt x="4750" y="5300"/>
                  </a:cubicBezTo>
                  <a:cubicBezTo>
                    <a:pt x="4938" y="4944"/>
                    <a:pt x="5022" y="4567"/>
                    <a:pt x="4980" y="4170"/>
                  </a:cubicBezTo>
                  <a:cubicBezTo>
                    <a:pt x="4970" y="4142"/>
                    <a:pt x="4953" y="4130"/>
                    <a:pt x="4936" y="4130"/>
                  </a:cubicBezTo>
                  <a:cubicBezTo>
                    <a:pt x="4915" y="4130"/>
                    <a:pt x="4896" y="4147"/>
                    <a:pt x="4896" y="4170"/>
                  </a:cubicBezTo>
                  <a:cubicBezTo>
                    <a:pt x="4896" y="4609"/>
                    <a:pt x="4729" y="5007"/>
                    <a:pt x="4499" y="5363"/>
                  </a:cubicBezTo>
                  <a:cubicBezTo>
                    <a:pt x="4331" y="5635"/>
                    <a:pt x="4080" y="5844"/>
                    <a:pt x="3913" y="6116"/>
                  </a:cubicBezTo>
                  <a:cubicBezTo>
                    <a:pt x="3892" y="5865"/>
                    <a:pt x="3892" y="5551"/>
                    <a:pt x="3892" y="5404"/>
                  </a:cubicBezTo>
                  <a:cubicBezTo>
                    <a:pt x="4394" y="4944"/>
                    <a:pt x="4645" y="4128"/>
                    <a:pt x="4875" y="3500"/>
                  </a:cubicBezTo>
                  <a:cubicBezTo>
                    <a:pt x="4887" y="3464"/>
                    <a:pt x="4857" y="3442"/>
                    <a:pt x="4826" y="3442"/>
                  </a:cubicBezTo>
                  <a:cubicBezTo>
                    <a:pt x="4803" y="3442"/>
                    <a:pt x="4779" y="3453"/>
                    <a:pt x="4771" y="3479"/>
                  </a:cubicBezTo>
                  <a:cubicBezTo>
                    <a:pt x="4541" y="4107"/>
                    <a:pt x="4227" y="4651"/>
                    <a:pt x="3871" y="5195"/>
                  </a:cubicBezTo>
                  <a:cubicBezTo>
                    <a:pt x="3850" y="4902"/>
                    <a:pt x="3787" y="4609"/>
                    <a:pt x="3745" y="4316"/>
                  </a:cubicBezTo>
                  <a:cubicBezTo>
                    <a:pt x="3745" y="4086"/>
                    <a:pt x="3745" y="3856"/>
                    <a:pt x="3725" y="3647"/>
                  </a:cubicBezTo>
                  <a:cubicBezTo>
                    <a:pt x="3704" y="3438"/>
                    <a:pt x="3662" y="3187"/>
                    <a:pt x="3641" y="2956"/>
                  </a:cubicBezTo>
                  <a:cubicBezTo>
                    <a:pt x="3641" y="2810"/>
                    <a:pt x="3662" y="2663"/>
                    <a:pt x="3662" y="2538"/>
                  </a:cubicBezTo>
                  <a:cubicBezTo>
                    <a:pt x="3913" y="2224"/>
                    <a:pt x="4038" y="1847"/>
                    <a:pt x="4080" y="1450"/>
                  </a:cubicBezTo>
                  <a:cubicBezTo>
                    <a:pt x="4457" y="1199"/>
                    <a:pt x="5001" y="1178"/>
                    <a:pt x="5440" y="1157"/>
                  </a:cubicBezTo>
                  <a:close/>
                  <a:moveTo>
                    <a:pt x="12952" y="6555"/>
                  </a:moveTo>
                  <a:cubicBezTo>
                    <a:pt x="12952" y="6576"/>
                    <a:pt x="12973" y="6576"/>
                    <a:pt x="12973" y="6597"/>
                  </a:cubicBezTo>
                  <a:cubicBezTo>
                    <a:pt x="11634" y="6723"/>
                    <a:pt x="10295" y="6848"/>
                    <a:pt x="8976" y="6974"/>
                  </a:cubicBezTo>
                  <a:cubicBezTo>
                    <a:pt x="8955" y="6953"/>
                    <a:pt x="8955" y="6953"/>
                    <a:pt x="8955" y="6932"/>
                  </a:cubicBezTo>
                  <a:cubicBezTo>
                    <a:pt x="10127" y="6827"/>
                    <a:pt x="11299" y="6681"/>
                    <a:pt x="12471" y="6597"/>
                  </a:cubicBezTo>
                  <a:cubicBezTo>
                    <a:pt x="12480" y="6616"/>
                    <a:pt x="12502" y="6626"/>
                    <a:pt x="12527" y="6626"/>
                  </a:cubicBezTo>
                  <a:cubicBezTo>
                    <a:pt x="12558" y="6626"/>
                    <a:pt x="12594" y="6611"/>
                    <a:pt x="12617" y="6576"/>
                  </a:cubicBezTo>
                  <a:cubicBezTo>
                    <a:pt x="12722" y="6576"/>
                    <a:pt x="12847" y="6576"/>
                    <a:pt x="12952" y="6555"/>
                  </a:cubicBezTo>
                  <a:close/>
                  <a:moveTo>
                    <a:pt x="8788" y="6953"/>
                  </a:moveTo>
                  <a:cubicBezTo>
                    <a:pt x="8809" y="6974"/>
                    <a:pt x="8809" y="6974"/>
                    <a:pt x="8809" y="6995"/>
                  </a:cubicBezTo>
                  <a:lnTo>
                    <a:pt x="8746" y="6995"/>
                  </a:lnTo>
                  <a:cubicBezTo>
                    <a:pt x="8746" y="6974"/>
                    <a:pt x="8746" y="6974"/>
                    <a:pt x="8746" y="6974"/>
                  </a:cubicBezTo>
                  <a:cubicBezTo>
                    <a:pt x="8767" y="6953"/>
                    <a:pt x="8788" y="6953"/>
                    <a:pt x="8788" y="6953"/>
                  </a:cubicBezTo>
                  <a:close/>
                  <a:moveTo>
                    <a:pt x="8579" y="6995"/>
                  </a:moveTo>
                  <a:cubicBezTo>
                    <a:pt x="8579" y="6995"/>
                    <a:pt x="8579" y="6995"/>
                    <a:pt x="8579" y="7016"/>
                  </a:cubicBezTo>
                  <a:lnTo>
                    <a:pt x="8411" y="7016"/>
                  </a:lnTo>
                  <a:lnTo>
                    <a:pt x="8411" y="6995"/>
                  </a:lnTo>
                  <a:close/>
                  <a:moveTo>
                    <a:pt x="8265" y="7016"/>
                  </a:moveTo>
                  <a:cubicBezTo>
                    <a:pt x="8265" y="7016"/>
                    <a:pt x="8265" y="7016"/>
                    <a:pt x="8265" y="7036"/>
                  </a:cubicBezTo>
                  <a:lnTo>
                    <a:pt x="8244" y="7036"/>
                  </a:lnTo>
                  <a:cubicBezTo>
                    <a:pt x="8244" y="7036"/>
                    <a:pt x="8244" y="7016"/>
                    <a:pt x="8244" y="7016"/>
                  </a:cubicBezTo>
                  <a:close/>
                  <a:moveTo>
                    <a:pt x="3725" y="7225"/>
                  </a:moveTo>
                  <a:cubicBezTo>
                    <a:pt x="3683" y="7225"/>
                    <a:pt x="3641" y="7246"/>
                    <a:pt x="3599" y="7267"/>
                  </a:cubicBezTo>
                  <a:cubicBezTo>
                    <a:pt x="3411" y="7329"/>
                    <a:pt x="3264" y="7476"/>
                    <a:pt x="3139" y="7622"/>
                  </a:cubicBezTo>
                  <a:cubicBezTo>
                    <a:pt x="3139" y="7601"/>
                    <a:pt x="3118" y="7560"/>
                    <a:pt x="3118" y="7539"/>
                  </a:cubicBezTo>
                  <a:cubicBezTo>
                    <a:pt x="3160" y="7455"/>
                    <a:pt x="3222" y="7371"/>
                    <a:pt x="3306" y="7308"/>
                  </a:cubicBezTo>
                  <a:cubicBezTo>
                    <a:pt x="3432" y="7246"/>
                    <a:pt x="3557" y="7225"/>
                    <a:pt x="3725" y="7225"/>
                  </a:cubicBezTo>
                  <a:close/>
                  <a:moveTo>
                    <a:pt x="17681" y="6974"/>
                  </a:moveTo>
                  <a:cubicBezTo>
                    <a:pt x="18120" y="7246"/>
                    <a:pt x="18371" y="7643"/>
                    <a:pt x="18518" y="8083"/>
                  </a:cubicBezTo>
                  <a:cubicBezTo>
                    <a:pt x="18434" y="7936"/>
                    <a:pt x="18350" y="7790"/>
                    <a:pt x="18246" y="7643"/>
                  </a:cubicBezTo>
                  <a:cubicBezTo>
                    <a:pt x="18057" y="7413"/>
                    <a:pt x="17848" y="7225"/>
                    <a:pt x="17618" y="7078"/>
                  </a:cubicBezTo>
                  <a:cubicBezTo>
                    <a:pt x="17639" y="7036"/>
                    <a:pt x="17660" y="6995"/>
                    <a:pt x="17681" y="6974"/>
                  </a:cubicBezTo>
                  <a:close/>
                  <a:moveTo>
                    <a:pt x="2385" y="12916"/>
                  </a:moveTo>
                  <a:cubicBezTo>
                    <a:pt x="2344" y="13314"/>
                    <a:pt x="2323" y="13690"/>
                    <a:pt x="2302" y="14088"/>
                  </a:cubicBezTo>
                  <a:cubicBezTo>
                    <a:pt x="2239" y="13711"/>
                    <a:pt x="2281" y="13314"/>
                    <a:pt x="2385" y="12916"/>
                  </a:cubicBezTo>
                  <a:close/>
                  <a:moveTo>
                    <a:pt x="1904" y="14192"/>
                  </a:moveTo>
                  <a:lnTo>
                    <a:pt x="1904" y="14192"/>
                  </a:lnTo>
                  <a:cubicBezTo>
                    <a:pt x="1569" y="14569"/>
                    <a:pt x="1172" y="14904"/>
                    <a:pt x="942" y="15364"/>
                  </a:cubicBezTo>
                  <a:cubicBezTo>
                    <a:pt x="1109" y="14820"/>
                    <a:pt x="1402" y="14360"/>
                    <a:pt x="1904" y="14192"/>
                  </a:cubicBezTo>
                  <a:close/>
                  <a:moveTo>
                    <a:pt x="15182" y="6827"/>
                  </a:moveTo>
                  <a:cubicBezTo>
                    <a:pt x="15894" y="6827"/>
                    <a:pt x="16605" y="6919"/>
                    <a:pt x="17199" y="7246"/>
                  </a:cubicBezTo>
                  <a:cubicBezTo>
                    <a:pt x="17220" y="7267"/>
                    <a:pt x="17241" y="7288"/>
                    <a:pt x="17283" y="7288"/>
                  </a:cubicBezTo>
                  <a:cubicBezTo>
                    <a:pt x="17409" y="7392"/>
                    <a:pt x="17555" y="7476"/>
                    <a:pt x="17681" y="7601"/>
                  </a:cubicBezTo>
                  <a:cubicBezTo>
                    <a:pt x="18266" y="8166"/>
                    <a:pt x="18580" y="8982"/>
                    <a:pt x="18748" y="9861"/>
                  </a:cubicBezTo>
                  <a:cubicBezTo>
                    <a:pt x="18790" y="11326"/>
                    <a:pt x="18685" y="12832"/>
                    <a:pt x="18601" y="14276"/>
                  </a:cubicBezTo>
                  <a:cubicBezTo>
                    <a:pt x="18580" y="14443"/>
                    <a:pt x="18559" y="14590"/>
                    <a:pt x="18538" y="14736"/>
                  </a:cubicBezTo>
                  <a:cubicBezTo>
                    <a:pt x="18371" y="15134"/>
                    <a:pt x="18141" y="15490"/>
                    <a:pt x="17848" y="15783"/>
                  </a:cubicBezTo>
                  <a:cubicBezTo>
                    <a:pt x="17282" y="16300"/>
                    <a:pt x="16453" y="16380"/>
                    <a:pt x="15672" y="16380"/>
                  </a:cubicBezTo>
                  <a:cubicBezTo>
                    <a:pt x="15442" y="16380"/>
                    <a:pt x="15216" y="16373"/>
                    <a:pt x="15002" y="16368"/>
                  </a:cubicBezTo>
                  <a:cubicBezTo>
                    <a:pt x="14019" y="16347"/>
                    <a:pt x="13056" y="16222"/>
                    <a:pt x="12073" y="16222"/>
                  </a:cubicBezTo>
                  <a:cubicBezTo>
                    <a:pt x="11973" y="16220"/>
                    <a:pt x="11873" y="16219"/>
                    <a:pt x="11773" y="16219"/>
                  </a:cubicBezTo>
                  <a:cubicBezTo>
                    <a:pt x="10301" y="16219"/>
                    <a:pt x="8840" y="16444"/>
                    <a:pt x="7371" y="16444"/>
                  </a:cubicBezTo>
                  <a:cubicBezTo>
                    <a:pt x="7063" y="16444"/>
                    <a:pt x="6754" y="16434"/>
                    <a:pt x="6445" y="16410"/>
                  </a:cubicBezTo>
                  <a:cubicBezTo>
                    <a:pt x="5524" y="16327"/>
                    <a:pt x="4206" y="16201"/>
                    <a:pt x="3432" y="15615"/>
                  </a:cubicBezTo>
                  <a:cubicBezTo>
                    <a:pt x="2657" y="15029"/>
                    <a:pt x="3160" y="14046"/>
                    <a:pt x="3285" y="13272"/>
                  </a:cubicBezTo>
                  <a:cubicBezTo>
                    <a:pt x="3557" y="11619"/>
                    <a:pt x="3515" y="9903"/>
                    <a:pt x="3243" y="8250"/>
                  </a:cubicBezTo>
                  <a:cubicBezTo>
                    <a:pt x="3517" y="7648"/>
                    <a:pt x="3966" y="7555"/>
                    <a:pt x="4590" y="7555"/>
                  </a:cubicBezTo>
                  <a:cubicBezTo>
                    <a:pt x="4681" y="7555"/>
                    <a:pt x="4776" y="7557"/>
                    <a:pt x="4875" y="7560"/>
                  </a:cubicBezTo>
                  <a:cubicBezTo>
                    <a:pt x="5859" y="7560"/>
                    <a:pt x="6842" y="7518"/>
                    <a:pt x="7826" y="7455"/>
                  </a:cubicBezTo>
                  <a:cubicBezTo>
                    <a:pt x="9604" y="7329"/>
                    <a:pt x="11362" y="7141"/>
                    <a:pt x="13119" y="6974"/>
                  </a:cubicBezTo>
                  <a:cubicBezTo>
                    <a:pt x="13119" y="6995"/>
                    <a:pt x="13119" y="7016"/>
                    <a:pt x="13140" y="7036"/>
                  </a:cubicBezTo>
                  <a:cubicBezTo>
                    <a:pt x="13160" y="7086"/>
                    <a:pt x="13198" y="7107"/>
                    <a:pt x="13238" y="7107"/>
                  </a:cubicBezTo>
                  <a:cubicBezTo>
                    <a:pt x="13282" y="7107"/>
                    <a:pt x="13327" y="7081"/>
                    <a:pt x="13349" y="7036"/>
                  </a:cubicBezTo>
                  <a:cubicBezTo>
                    <a:pt x="13391" y="6995"/>
                    <a:pt x="13454" y="6974"/>
                    <a:pt x="13538" y="6932"/>
                  </a:cubicBezTo>
                  <a:cubicBezTo>
                    <a:pt x="14048" y="6885"/>
                    <a:pt x="14615" y="6827"/>
                    <a:pt x="15182" y="6827"/>
                  </a:cubicBezTo>
                  <a:close/>
                  <a:moveTo>
                    <a:pt x="2636" y="15448"/>
                  </a:moveTo>
                  <a:cubicBezTo>
                    <a:pt x="2720" y="15845"/>
                    <a:pt x="2762" y="16264"/>
                    <a:pt x="2804" y="16682"/>
                  </a:cubicBezTo>
                  <a:cubicBezTo>
                    <a:pt x="2783" y="16661"/>
                    <a:pt x="2783" y="16661"/>
                    <a:pt x="2762" y="16640"/>
                  </a:cubicBezTo>
                  <a:cubicBezTo>
                    <a:pt x="2511" y="16410"/>
                    <a:pt x="2616" y="15783"/>
                    <a:pt x="2636" y="15469"/>
                  </a:cubicBezTo>
                  <a:lnTo>
                    <a:pt x="2636" y="15448"/>
                  </a:lnTo>
                  <a:close/>
                  <a:moveTo>
                    <a:pt x="3118" y="8669"/>
                  </a:moveTo>
                  <a:cubicBezTo>
                    <a:pt x="3222" y="9610"/>
                    <a:pt x="3243" y="10552"/>
                    <a:pt x="3181" y="11514"/>
                  </a:cubicBezTo>
                  <a:cubicBezTo>
                    <a:pt x="3118" y="12581"/>
                    <a:pt x="2762" y="13565"/>
                    <a:pt x="2657" y="14611"/>
                  </a:cubicBezTo>
                  <a:cubicBezTo>
                    <a:pt x="2616" y="15176"/>
                    <a:pt x="2846" y="15573"/>
                    <a:pt x="3201" y="15887"/>
                  </a:cubicBezTo>
                  <a:cubicBezTo>
                    <a:pt x="3222" y="16201"/>
                    <a:pt x="3306" y="16515"/>
                    <a:pt x="3432" y="16829"/>
                  </a:cubicBezTo>
                  <a:cubicBezTo>
                    <a:pt x="3306" y="16808"/>
                    <a:pt x="3181" y="16787"/>
                    <a:pt x="3076" y="16766"/>
                  </a:cubicBezTo>
                  <a:cubicBezTo>
                    <a:pt x="3055" y="16724"/>
                    <a:pt x="3055" y="16682"/>
                    <a:pt x="3055" y="16640"/>
                  </a:cubicBezTo>
                  <a:cubicBezTo>
                    <a:pt x="3055" y="16619"/>
                    <a:pt x="3039" y="16609"/>
                    <a:pt x="3021" y="16609"/>
                  </a:cubicBezTo>
                  <a:cubicBezTo>
                    <a:pt x="3003" y="16609"/>
                    <a:pt x="2982" y="16619"/>
                    <a:pt x="2971" y="16640"/>
                  </a:cubicBezTo>
                  <a:cubicBezTo>
                    <a:pt x="2909" y="16222"/>
                    <a:pt x="2846" y="15803"/>
                    <a:pt x="2699" y="15406"/>
                  </a:cubicBezTo>
                  <a:cubicBezTo>
                    <a:pt x="2699" y="15385"/>
                    <a:pt x="2684" y="15375"/>
                    <a:pt x="2668" y="15375"/>
                  </a:cubicBezTo>
                  <a:cubicBezTo>
                    <a:pt x="2652" y="15375"/>
                    <a:pt x="2636" y="15385"/>
                    <a:pt x="2636" y="15406"/>
                  </a:cubicBezTo>
                  <a:cubicBezTo>
                    <a:pt x="2636" y="14883"/>
                    <a:pt x="2657" y="14339"/>
                    <a:pt x="2699" y="13816"/>
                  </a:cubicBezTo>
                  <a:cubicBezTo>
                    <a:pt x="2741" y="12895"/>
                    <a:pt x="2909" y="11995"/>
                    <a:pt x="2971" y="11075"/>
                  </a:cubicBezTo>
                  <a:cubicBezTo>
                    <a:pt x="3013" y="10280"/>
                    <a:pt x="2929" y="9443"/>
                    <a:pt x="3118" y="8669"/>
                  </a:cubicBezTo>
                  <a:close/>
                  <a:moveTo>
                    <a:pt x="3348" y="15992"/>
                  </a:moveTo>
                  <a:lnTo>
                    <a:pt x="3348" y="15992"/>
                  </a:lnTo>
                  <a:cubicBezTo>
                    <a:pt x="3453" y="16055"/>
                    <a:pt x="3536" y="16117"/>
                    <a:pt x="3662" y="16159"/>
                  </a:cubicBezTo>
                  <a:cubicBezTo>
                    <a:pt x="3662" y="16306"/>
                    <a:pt x="3704" y="16452"/>
                    <a:pt x="3745" y="16599"/>
                  </a:cubicBezTo>
                  <a:cubicBezTo>
                    <a:pt x="3766" y="16682"/>
                    <a:pt x="3808" y="16787"/>
                    <a:pt x="3850" y="16871"/>
                  </a:cubicBezTo>
                  <a:cubicBezTo>
                    <a:pt x="3766" y="16850"/>
                    <a:pt x="3683" y="16850"/>
                    <a:pt x="3599" y="16850"/>
                  </a:cubicBezTo>
                  <a:cubicBezTo>
                    <a:pt x="3515" y="16557"/>
                    <a:pt x="3411" y="16285"/>
                    <a:pt x="3348" y="15992"/>
                  </a:cubicBezTo>
                  <a:close/>
                  <a:moveTo>
                    <a:pt x="3787" y="16222"/>
                  </a:moveTo>
                  <a:lnTo>
                    <a:pt x="3787" y="16222"/>
                  </a:lnTo>
                  <a:cubicBezTo>
                    <a:pt x="3892" y="16264"/>
                    <a:pt x="3997" y="16306"/>
                    <a:pt x="4101" y="16347"/>
                  </a:cubicBezTo>
                  <a:cubicBezTo>
                    <a:pt x="4122" y="16515"/>
                    <a:pt x="4185" y="16724"/>
                    <a:pt x="4248" y="16891"/>
                  </a:cubicBezTo>
                  <a:cubicBezTo>
                    <a:pt x="4206" y="16891"/>
                    <a:pt x="4122" y="16891"/>
                    <a:pt x="4038" y="16871"/>
                  </a:cubicBezTo>
                  <a:cubicBezTo>
                    <a:pt x="3997" y="16745"/>
                    <a:pt x="3913" y="16619"/>
                    <a:pt x="3871" y="16494"/>
                  </a:cubicBezTo>
                  <a:cubicBezTo>
                    <a:pt x="3829" y="16410"/>
                    <a:pt x="3808" y="16306"/>
                    <a:pt x="3787" y="16222"/>
                  </a:cubicBezTo>
                  <a:close/>
                  <a:moveTo>
                    <a:pt x="4227" y="16389"/>
                  </a:moveTo>
                  <a:lnTo>
                    <a:pt x="4227" y="16389"/>
                  </a:lnTo>
                  <a:cubicBezTo>
                    <a:pt x="4373" y="16431"/>
                    <a:pt x="4520" y="16473"/>
                    <a:pt x="4666" y="16515"/>
                  </a:cubicBezTo>
                  <a:cubicBezTo>
                    <a:pt x="4666" y="16515"/>
                    <a:pt x="4645" y="16536"/>
                    <a:pt x="4666" y="16578"/>
                  </a:cubicBezTo>
                  <a:cubicBezTo>
                    <a:pt x="4708" y="16682"/>
                    <a:pt x="4771" y="16787"/>
                    <a:pt x="4813" y="16891"/>
                  </a:cubicBezTo>
                  <a:cubicBezTo>
                    <a:pt x="4833" y="16912"/>
                    <a:pt x="4833" y="16912"/>
                    <a:pt x="4854" y="16933"/>
                  </a:cubicBezTo>
                  <a:cubicBezTo>
                    <a:pt x="4729" y="16933"/>
                    <a:pt x="4582" y="16912"/>
                    <a:pt x="4457" y="16912"/>
                  </a:cubicBezTo>
                  <a:cubicBezTo>
                    <a:pt x="4373" y="16745"/>
                    <a:pt x="4289" y="16578"/>
                    <a:pt x="4227" y="16389"/>
                  </a:cubicBezTo>
                  <a:close/>
                  <a:moveTo>
                    <a:pt x="4771" y="16536"/>
                  </a:moveTo>
                  <a:cubicBezTo>
                    <a:pt x="5147" y="16619"/>
                    <a:pt x="5524" y="16682"/>
                    <a:pt x="5838" y="16703"/>
                  </a:cubicBezTo>
                  <a:cubicBezTo>
                    <a:pt x="6361" y="16773"/>
                    <a:pt x="6881" y="16799"/>
                    <a:pt x="7399" y="16799"/>
                  </a:cubicBezTo>
                  <a:cubicBezTo>
                    <a:pt x="8877" y="16799"/>
                    <a:pt x="10340" y="16589"/>
                    <a:pt x="11826" y="16589"/>
                  </a:cubicBezTo>
                  <a:cubicBezTo>
                    <a:pt x="12006" y="16589"/>
                    <a:pt x="12186" y="16592"/>
                    <a:pt x="12366" y="16599"/>
                  </a:cubicBezTo>
                  <a:cubicBezTo>
                    <a:pt x="13266" y="16619"/>
                    <a:pt x="14416" y="16829"/>
                    <a:pt x="15505" y="16829"/>
                  </a:cubicBezTo>
                  <a:cubicBezTo>
                    <a:pt x="14782" y="16925"/>
                    <a:pt x="14059" y="16955"/>
                    <a:pt x="13336" y="16955"/>
                  </a:cubicBezTo>
                  <a:cubicBezTo>
                    <a:pt x="12489" y="16955"/>
                    <a:pt x="11643" y="16914"/>
                    <a:pt x="10797" y="16891"/>
                  </a:cubicBezTo>
                  <a:cubicBezTo>
                    <a:pt x="10675" y="16890"/>
                    <a:pt x="10554" y="16889"/>
                    <a:pt x="10432" y="16889"/>
                  </a:cubicBezTo>
                  <a:cubicBezTo>
                    <a:pt x="9103" y="16889"/>
                    <a:pt x="7762" y="16978"/>
                    <a:pt x="6433" y="16978"/>
                  </a:cubicBezTo>
                  <a:cubicBezTo>
                    <a:pt x="6311" y="16978"/>
                    <a:pt x="6189" y="16977"/>
                    <a:pt x="6068" y="16975"/>
                  </a:cubicBezTo>
                  <a:cubicBezTo>
                    <a:pt x="6005" y="16891"/>
                    <a:pt x="5942" y="16808"/>
                    <a:pt x="5880" y="16745"/>
                  </a:cubicBezTo>
                  <a:cubicBezTo>
                    <a:pt x="5867" y="16733"/>
                    <a:pt x="5853" y="16728"/>
                    <a:pt x="5841" y="16728"/>
                  </a:cubicBezTo>
                  <a:cubicBezTo>
                    <a:pt x="5810" y="16728"/>
                    <a:pt x="5787" y="16757"/>
                    <a:pt x="5817" y="16787"/>
                  </a:cubicBezTo>
                  <a:cubicBezTo>
                    <a:pt x="5838" y="16850"/>
                    <a:pt x="5880" y="16912"/>
                    <a:pt x="5922" y="16975"/>
                  </a:cubicBezTo>
                  <a:lnTo>
                    <a:pt x="5545" y="16975"/>
                  </a:lnTo>
                  <a:cubicBezTo>
                    <a:pt x="5377" y="16975"/>
                    <a:pt x="5210" y="16954"/>
                    <a:pt x="5043" y="16954"/>
                  </a:cubicBezTo>
                  <a:cubicBezTo>
                    <a:pt x="5022" y="16912"/>
                    <a:pt x="4980" y="16871"/>
                    <a:pt x="4959" y="16808"/>
                  </a:cubicBezTo>
                  <a:cubicBezTo>
                    <a:pt x="4896" y="16724"/>
                    <a:pt x="4833" y="16619"/>
                    <a:pt x="4771" y="16536"/>
                  </a:cubicBezTo>
                  <a:close/>
                  <a:moveTo>
                    <a:pt x="628" y="17163"/>
                  </a:moveTo>
                  <a:cubicBezTo>
                    <a:pt x="628" y="17373"/>
                    <a:pt x="628" y="17603"/>
                    <a:pt x="607" y="17812"/>
                  </a:cubicBezTo>
                  <a:cubicBezTo>
                    <a:pt x="607" y="18147"/>
                    <a:pt x="586" y="18503"/>
                    <a:pt x="565" y="18837"/>
                  </a:cubicBezTo>
                  <a:cubicBezTo>
                    <a:pt x="565" y="18272"/>
                    <a:pt x="586" y="17708"/>
                    <a:pt x="628" y="17163"/>
                  </a:cubicBezTo>
                  <a:close/>
                  <a:moveTo>
                    <a:pt x="2030" y="14443"/>
                  </a:moveTo>
                  <a:cubicBezTo>
                    <a:pt x="2072" y="14632"/>
                    <a:pt x="2155" y="14820"/>
                    <a:pt x="2260" y="14987"/>
                  </a:cubicBezTo>
                  <a:cubicBezTo>
                    <a:pt x="2239" y="15573"/>
                    <a:pt x="2239" y="16180"/>
                    <a:pt x="2260" y="16766"/>
                  </a:cubicBezTo>
                  <a:cubicBezTo>
                    <a:pt x="2260" y="16850"/>
                    <a:pt x="2323" y="16933"/>
                    <a:pt x="2406" y="16954"/>
                  </a:cubicBezTo>
                  <a:cubicBezTo>
                    <a:pt x="3620" y="17268"/>
                    <a:pt x="4875" y="17352"/>
                    <a:pt x="6131" y="17373"/>
                  </a:cubicBezTo>
                  <a:cubicBezTo>
                    <a:pt x="6152" y="17373"/>
                    <a:pt x="6152" y="17394"/>
                    <a:pt x="6152" y="17394"/>
                  </a:cubicBezTo>
                  <a:cubicBezTo>
                    <a:pt x="6164" y="17400"/>
                    <a:pt x="6174" y="17402"/>
                    <a:pt x="6184" y="17402"/>
                  </a:cubicBezTo>
                  <a:cubicBezTo>
                    <a:pt x="6206" y="17402"/>
                    <a:pt x="6221" y="17388"/>
                    <a:pt x="6235" y="17373"/>
                  </a:cubicBezTo>
                  <a:cubicBezTo>
                    <a:pt x="6884" y="17373"/>
                    <a:pt x="7554" y="17352"/>
                    <a:pt x="8223" y="17331"/>
                  </a:cubicBezTo>
                  <a:cubicBezTo>
                    <a:pt x="8566" y="17320"/>
                    <a:pt x="8909" y="17316"/>
                    <a:pt x="9252" y="17316"/>
                  </a:cubicBezTo>
                  <a:cubicBezTo>
                    <a:pt x="10357" y="17316"/>
                    <a:pt x="11467" y="17358"/>
                    <a:pt x="12578" y="17358"/>
                  </a:cubicBezTo>
                  <a:cubicBezTo>
                    <a:pt x="13170" y="17358"/>
                    <a:pt x="13762" y="17346"/>
                    <a:pt x="14354" y="17310"/>
                  </a:cubicBezTo>
                  <a:cubicBezTo>
                    <a:pt x="15588" y="17247"/>
                    <a:pt x="17367" y="17163"/>
                    <a:pt x="18287" y="16201"/>
                  </a:cubicBezTo>
                  <a:cubicBezTo>
                    <a:pt x="18643" y="15845"/>
                    <a:pt x="18810" y="15385"/>
                    <a:pt x="18894" y="14883"/>
                  </a:cubicBezTo>
                  <a:cubicBezTo>
                    <a:pt x="18936" y="14778"/>
                    <a:pt x="18978" y="14653"/>
                    <a:pt x="19020" y="14548"/>
                  </a:cubicBezTo>
                  <a:cubicBezTo>
                    <a:pt x="19124" y="14653"/>
                    <a:pt x="19250" y="14778"/>
                    <a:pt x="19354" y="14904"/>
                  </a:cubicBezTo>
                  <a:cubicBezTo>
                    <a:pt x="19878" y="15448"/>
                    <a:pt x="20212" y="15971"/>
                    <a:pt x="20233" y="16871"/>
                  </a:cubicBezTo>
                  <a:cubicBezTo>
                    <a:pt x="20233" y="17833"/>
                    <a:pt x="20087" y="18816"/>
                    <a:pt x="20024" y="19758"/>
                  </a:cubicBezTo>
                  <a:cubicBezTo>
                    <a:pt x="19898" y="21725"/>
                    <a:pt x="19773" y="23713"/>
                    <a:pt x="19354" y="25638"/>
                  </a:cubicBezTo>
                  <a:cubicBezTo>
                    <a:pt x="19292" y="25951"/>
                    <a:pt x="19208" y="26244"/>
                    <a:pt x="19124" y="26558"/>
                  </a:cubicBezTo>
                  <a:cubicBezTo>
                    <a:pt x="19097" y="26518"/>
                    <a:pt x="19053" y="26495"/>
                    <a:pt x="19008" y="26495"/>
                  </a:cubicBezTo>
                  <a:cubicBezTo>
                    <a:pt x="18983" y="26495"/>
                    <a:pt x="18958" y="26502"/>
                    <a:pt x="18936" y="26516"/>
                  </a:cubicBezTo>
                  <a:cubicBezTo>
                    <a:pt x="18294" y="26902"/>
                    <a:pt x="17603" y="27005"/>
                    <a:pt x="16896" y="27005"/>
                  </a:cubicBezTo>
                  <a:cubicBezTo>
                    <a:pt x="16567" y="27005"/>
                    <a:pt x="16235" y="26982"/>
                    <a:pt x="15902" y="26956"/>
                  </a:cubicBezTo>
                  <a:cubicBezTo>
                    <a:pt x="15902" y="26935"/>
                    <a:pt x="15902" y="26935"/>
                    <a:pt x="15902" y="26935"/>
                  </a:cubicBezTo>
                  <a:cubicBezTo>
                    <a:pt x="15881" y="26914"/>
                    <a:pt x="15855" y="26903"/>
                    <a:pt x="15831" y="26903"/>
                  </a:cubicBezTo>
                  <a:cubicBezTo>
                    <a:pt x="15808" y="26903"/>
                    <a:pt x="15787" y="26914"/>
                    <a:pt x="15777" y="26935"/>
                  </a:cubicBezTo>
                  <a:cubicBezTo>
                    <a:pt x="15546" y="26914"/>
                    <a:pt x="15316" y="26893"/>
                    <a:pt x="15107" y="26872"/>
                  </a:cubicBezTo>
                  <a:cubicBezTo>
                    <a:pt x="15002" y="26872"/>
                    <a:pt x="14898" y="26851"/>
                    <a:pt x="14793" y="26851"/>
                  </a:cubicBezTo>
                  <a:cubicBezTo>
                    <a:pt x="14793" y="26851"/>
                    <a:pt x="14793" y="26830"/>
                    <a:pt x="14772" y="26830"/>
                  </a:cubicBezTo>
                  <a:cubicBezTo>
                    <a:pt x="14753" y="26802"/>
                    <a:pt x="14726" y="26791"/>
                    <a:pt x="14698" y="26791"/>
                  </a:cubicBezTo>
                  <a:cubicBezTo>
                    <a:pt x="14663" y="26791"/>
                    <a:pt x="14628" y="26807"/>
                    <a:pt x="14605" y="26830"/>
                  </a:cubicBezTo>
                  <a:cubicBezTo>
                    <a:pt x="14393" y="26822"/>
                    <a:pt x="14182" y="26818"/>
                    <a:pt x="13971" y="26818"/>
                  </a:cubicBezTo>
                  <a:cubicBezTo>
                    <a:pt x="12639" y="26818"/>
                    <a:pt x="11317" y="26973"/>
                    <a:pt x="9981" y="27081"/>
                  </a:cubicBezTo>
                  <a:lnTo>
                    <a:pt x="9771" y="27081"/>
                  </a:lnTo>
                  <a:cubicBezTo>
                    <a:pt x="9771" y="27081"/>
                    <a:pt x="9771" y="27081"/>
                    <a:pt x="9771" y="27060"/>
                  </a:cubicBezTo>
                  <a:cubicBezTo>
                    <a:pt x="9757" y="27038"/>
                    <a:pt x="9737" y="27029"/>
                    <a:pt x="9718" y="27029"/>
                  </a:cubicBezTo>
                  <a:cubicBezTo>
                    <a:pt x="9681" y="27029"/>
                    <a:pt x="9646" y="27061"/>
                    <a:pt x="9646" y="27102"/>
                  </a:cubicBezTo>
                  <a:cubicBezTo>
                    <a:pt x="9018" y="27147"/>
                    <a:pt x="8390" y="27168"/>
                    <a:pt x="7762" y="27168"/>
                  </a:cubicBezTo>
                  <a:cubicBezTo>
                    <a:pt x="7218" y="27168"/>
                    <a:pt x="6675" y="27152"/>
                    <a:pt x="6131" y="27123"/>
                  </a:cubicBezTo>
                  <a:cubicBezTo>
                    <a:pt x="6131" y="27102"/>
                    <a:pt x="6110" y="27081"/>
                    <a:pt x="6089" y="27081"/>
                  </a:cubicBezTo>
                  <a:cubicBezTo>
                    <a:pt x="6082" y="27068"/>
                    <a:pt x="6074" y="27063"/>
                    <a:pt x="6065" y="27063"/>
                  </a:cubicBezTo>
                  <a:cubicBezTo>
                    <a:pt x="6046" y="27063"/>
                    <a:pt x="6026" y="27088"/>
                    <a:pt x="6026" y="27102"/>
                  </a:cubicBezTo>
                  <a:cubicBezTo>
                    <a:pt x="5649" y="27081"/>
                    <a:pt x="5273" y="27060"/>
                    <a:pt x="4896" y="27019"/>
                  </a:cubicBezTo>
                  <a:cubicBezTo>
                    <a:pt x="3913" y="26914"/>
                    <a:pt x="2992" y="26726"/>
                    <a:pt x="2092" y="26307"/>
                  </a:cubicBezTo>
                  <a:cubicBezTo>
                    <a:pt x="1632" y="26098"/>
                    <a:pt x="1214" y="25868"/>
                    <a:pt x="774" y="25658"/>
                  </a:cubicBezTo>
                  <a:cubicBezTo>
                    <a:pt x="712" y="25031"/>
                    <a:pt x="753" y="24382"/>
                    <a:pt x="753" y="23775"/>
                  </a:cubicBezTo>
                  <a:cubicBezTo>
                    <a:pt x="774" y="22060"/>
                    <a:pt x="858" y="20365"/>
                    <a:pt x="921" y="18670"/>
                  </a:cubicBezTo>
                  <a:cubicBezTo>
                    <a:pt x="963" y="17833"/>
                    <a:pt x="900" y="16996"/>
                    <a:pt x="1025" y="16180"/>
                  </a:cubicBezTo>
                  <a:cubicBezTo>
                    <a:pt x="1151" y="15448"/>
                    <a:pt x="1611" y="14987"/>
                    <a:pt x="2030" y="14443"/>
                  </a:cubicBezTo>
                  <a:close/>
                  <a:moveTo>
                    <a:pt x="19062" y="26809"/>
                  </a:moveTo>
                  <a:lnTo>
                    <a:pt x="19062" y="26809"/>
                  </a:lnTo>
                  <a:cubicBezTo>
                    <a:pt x="19020" y="26956"/>
                    <a:pt x="18957" y="27102"/>
                    <a:pt x="18915" y="27249"/>
                  </a:cubicBezTo>
                  <a:cubicBezTo>
                    <a:pt x="18873" y="27228"/>
                    <a:pt x="18852" y="27186"/>
                    <a:pt x="18831" y="27144"/>
                  </a:cubicBezTo>
                  <a:cubicBezTo>
                    <a:pt x="18831" y="27081"/>
                    <a:pt x="18831" y="27039"/>
                    <a:pt x="18790" y="26998"/>
                  </a:cubicBezTo>
                  <a:cubicBezTo>
                    <a:pt x="18873" y="26935"/>
                    <a:pt x="18978" y="26872"/>
                    <a:pt x="19062" y="26809"/>
                  </a:cubicBezTo>
                  <a:close/>
                  <a:moveTo>
                    <a:pt x="6361" y="27458"/>
                  </a:moveTo>
                  <a:cubicBezTo>
                    <a:pt x="6445" y="27458"/>
                    <a:pt x="6549" y="27479"/>
                    <a:pt x="6633" y="27479"/>
                  </a:cubicBezTo>
                  <a:cubicBezTo>
                    <a:pt x="6570" y="27521"/>
                    <a:pt x="6507" y="27563"/>
                    <a:pt x="6466" y="27604"/>
                  </a:cubicBezTo>
                  <a:cubicBezTo>
                    <a:pt x="6424" y="27563"/>
                    <a:pt x="6403" y="27521"/>
                    <a:pt x="6361" y="27458"/>
                  </a:cubicBezTo>
                  <a:close/>
                  <a:moveTo>
                    <a:pt x="3097" y="26956"/>
                  </a:moveTo>
                  <a:lnTo>
                    <a:pt x="3097" y="26956"/>
                  </a:lnTo>
                  <a:cubicBezTo>
                    <a:pt x="3453" y="27060"/>
                    <a:pt x="3808" y="27165"/>
                    <a:pt x="4206" y="27249"/>
                  </a:cubicBezTo>
                  <a:cubicBezTo>
                    <a:pt x="4248" y="27332"/>
                    <a:pt x="4289" y="27416"/>
                    <a:pt x="4331" y="27521"/>
                  </a:cubicBezTo>
                  <a:cubicBezTo>
                    <a:pt x="4185" y="27604"/>
                    <a:pt x="4059" y="27709"/>
                    <a:pt x="3934" y="27814"/>
                  </a:cubicBezTo>
                  <a:cubicBezTo>
                    <a:pt x="3662" y="27500"/>
                    <a:pt x="3390" y="27207"/>
                    <a:pt x="3097" y="26956"/>
                  </a:cubicBezTo>
                  <a:close/>
                  <a:moveTo>
                    <a:pt x="7198" y="27479"/>
                  </a:moveTo>
                  <a:lnTo>
                    <a:pt x="7198" y="27479"/>
                  </a:lnTo>
                  <a:cubicBezTo>
                    <a:pt x="7365" y="27500"/>
                    <a:pt x="7512" y="27500"/>
                    <a:pt x="7679" y="27500"/>
                  </a:cubicBezTo>
                  <a:cubicBezTo>
                    <a:pt x="7595" y="27604"/>
                    <a:pt x="7491" y="27709"/>
                    <a:pt x="7386" y="27835"/>
                  </a:cubicBezTo>
                  <a:cubicBezTo>
                    <a:pt x="7323" y="27709"/>
                    <a:pt x="7261" y="27604"/>
                    <a:pt x="7198" y="27479"/>
                  </a:cubicBezTo>
                  <a:close/>
                  <a:moveTo>
                    <a:pt x="12178" y="27249"/>
                  </a:moveTo>
                  <a:cubicBezTo>
                    <a:pt x="12115" y="27270"/>
                    <a:pt x="12094" y="27332"/>
                    <a:pt x="12136" y="27395"/>
                  </a:cubicBezTo>
                  <a:cubicBezTo>
                    <a:pt x="12261" y="27500"/>
                    <a:pt x="12366" y="27625"/>
                    <a:pt x="12471" y="27772"/>
                  </a:cubicBezTo>
                  <a:cubicBezTo>
                    <a:pt x="12429" y="27835"/>
                    <a:pt x="12387" y="27876"/>
                    <a:pt x="12345" y="27939"/>
                  </a:cubicBezTo>
                  <a:cubicBezTo>
                    <a:pt x="12199" y="27688"/>
                    <a:pt x="12031" y="27416"/>
                    <a:pt x="11822" y="27270"/>
                  </a:cubicBezTo>
                  <a:cubicBezTo>
                    <a:pt x="11927" y="27270"/>
                    <a:pt x="12052" y="27249"/>
                    <a:pt x="12178" y="27249"/>
                  </a:cubicBezTo>
                  <a:close/>
                  <a:moveTo>
                    <a:pt x="5315" y="27374"/>
                  </a:moveTo>
                  <a:cubicBezTo>
                    <a:pt x="5608" y="27416"/>
                    <a:pt x="5880" y="27437"/>
                    <a:pt x="6152" y="27437"/>
                  </a:cubicBezTo>
                  <a:cubicBezTo>
                    <a:pt x="6194" y="27542"/>
                    <a:pt x="6235" y="27646"/>
                    <a:pt x="6277" y="27730"/>
                  </a:cubicBezTo>
                  <a:cubicBezTo>
                    <a:pt x="6152" y="27835"/>
                    <a:pt x="6005" y="27939"/>
                    <a:pt x="5880" y="28023"/>
                  </a:cubicBezTo>
                  <a:cubicBezTo>
                    <a:pt x="5838" y="27960"/>
                    <a:pt x="5796" y="27918"/>
                    <a:pt x="5775" y="27855"/>
                  </a:cubicBezTo>
                  <a:cubicBezTo>
                    <a:pt x="5859" y="27772"/>
                    <a:pt x="5922" y="27667"/>
                    <a:pt x="5984" y="27563"/>
                  </a:cubicBezTo>
                  <a:cubicBezTo>
                    <a:pt x="5984" y="27542"/>
                    <a:pt x="5963" y="27521"/>
                    <a:pt x="5942" y="27521"/>
                  </a:cubicBezTo>
                  <a:cubicBezTo>
                    <a:pt x="5859" y="27583"/>
                    <a:pt x="5754" y="27667"/>
                    <a:pt x="5670" y="27730"/>
                  </a:cubicBezTo>
                  <a:cubicBezTo>
                    <a:pt x="5566" y="27604"/>
                    <a:pt x="5461" y="27479"/>
                    <a:pt x="5315" y="27374"/>
                  </a:cubicBezTo>
                  <a:close/>
                  <a:moveTo>
                    <a:pt x="18518" y="27123"/>
                  </a:moveTo>
                  <a:cubicBezTo>
                    <a:pt x="18518" y="27207"/>
                    <a:pt x="18559" y="27249"/>
                    <a:pt x="18664" y="27270"/>
                  </a:cubicBezTo>
                  <a:cubicBezTo>
                    <a:pt x="18706" y="27353"/>
                    <a:pt x="18769" y="27437"/>
                    <a:pt x="18810" y="27521"/>
                  </a:cubicBezTo>
                  <a:lnTo>
                    <a:pt x="18831" y="27521"/>
                  </a:lnTo>
                  <a:cubicBezTo>
                    <a:pt x="18769" y="27688"/>
                    <a:pt x="18727" y="27835"/>
                    <a:pt x="18664" y="28002"/>
                  </a:cubicBezTo>
                  <a:cubicBezTo>
                    <a:pt x="18643" y="28023"/>
                    <a:pt x="18643" y="28044"/>
                    <a:pt x="18622" y="28065"/>
                  </a:cubicBezTo>
                  <a:cubicBezTo>
                    <a:pt x="18580" y="28044"/>
                    <a:pt x="18559" y="28023"/>
                    <a:pt x="18518" y="27981"/>
                  </a:cubicBezTo>
                  <a:cubicBezTo>
                    <a:pt x="18434" y="27897"/>
                    <a:pt x="18350" y="27814"/>
                    <a:pt x="18287" y="27709"/>
                  </a:cubicBezTo>
                  <a:cubicBezTo>
                    <a:pt x="18183" y="27583"/>
                    <a:pt x="18099" y="27437"/>
                    <a:pt x="18015" y="27291"/>
                  </a:cubicBezTo>
                  <a:cubicBezTo>
                    <a:pt x="18183" y="27249"/>
                    <a:pt x="18350" y="27207"/>
                    <a:pt x="18518" y="27123"/>
                  </a:cubicBezTo>
                  <a:close/>
                  <a:moveTo>
                    <a:pt x="837" y="26182"/>
                  </a:moveTo>
                  <a:lnTo>
                    <a:pt x="837" y="26182"/>
                  </a:lnTo>
                  <a:cubicBezTo>
                    <a:pt x="1276" y="26788"/>
                    <a:pt x="1528" y="27521"/>
                    <a:pt x="1904" y="28169"/>
                  </a:cubicBezTo>
                  <a:cubicBezTo>
                    <a:pt x="1800" y="28086"/>
                    <a:pt x="1695" y="28002"/>
                    <a:pt x="1611" y="27897"/>
                  </a:cubicBezTo>
                  <a:cubicBezTo>
                    <a:pt x="1172" y="27416"/>
                    <a:pt x="963" y="26809"/>
                    <a:pt x="837" y="26182"/>
                  </a:cubicBezTo>
                  <a:close/>
                  <a:moveTo>
                    <a:pt x="4373" y="27270"/>
                  </a:moveTo>
                  <a:cubicBezTo>
                    <a:pt x="4436" y="27270"/>
                    <a:pt x="4499" y="27291"/>
                    <a:pt x="4582" y="27291"/>
                  </a:cubicBezTo>
                  <a:cubicBezTo>
                    <a:pt x="4771" y="27332"/>
                    <a:pt x="4959" y="27353"/>
                    <a:pt x="5147" y="27374"/>
                  </a:cubicBezTo>
                  <a:cubicBezTo>
                    <a:pt x="5294" y="27521"/>
                    <a:pt x="5419" y="27688"/>
                    <a:pt x="5545" y="27855"/>
                  </a:cubicBezTo>
                  <a:cubicBezTo>
                    <a:pt x="5398" y="27981"/>
                    <a:pt x="5252" y="28127"/>
                    <a:pt x="5126" y="28253"/>
                  </a:cubicBezTo>
                  <a:cubicBezTo>
                    <a:pt x="5105" y="28253"/>
                    <a:pt x="5105" y="28253"/>
                    <a:pt x="5085" y="28274"/>
                  </a:cubicBezTo>
                  <a:cubicBezTo>
                    <a:pt x="5001" y="28169"/>
                    <a:pt x="4917" y="28065"/>
                    <a:pt x="4833" y="27960"/>
                  </a:cubicBezTo>
                  <a:cubicBezTo>
                    <a:pt x="4854" y="27939"/>
                    <a:pt x="4854" y="27939"/>
                    <a:pt x="4854" y="27939"/>
                  </a:cubicBezTo>
                  <a:cubicBezTo>
                    <a:pt x="4901" y="27892"/>
                    <a:pt x="4866" y="27833"/>
                    <a:pt x="4819" y="27833"/>
                  </a:cubicBezTo>
                  <a:cubicBezTo>
                    <a:pt x="4803" y="27833"/>
                    <a:pt x="4786" y="27840"/>
                    <a:pt x="4771" y="27855"/>
                  </a:cubicBezTo>
                  <a:cubicBezTo>
                    <a:pt x="4624" y="27667"/>
                    <a:pt x="4499" y="27479"/>
                    <a:pt x="4373" y="27270"/>
                  </a:cubicBezTo>
                  <a:close/>
                  <a:moveTo>
                    <a:pt x="7826" y="27500"/>
                  </a:moveTo>
                  <a:cubicBezTo>
                    <a:pt x="7888" y="27625"/>
                    <a:pt x="7930" y="27730"/>
                    <a:pt x="7993" y="27855"/>
                  </a:cubicBezTo>
                  <a:cubicBezTo>
                    <a:pt x="7993" y="27855"/>
                    <a:pt x="7972" y="27855"/>
                    <a:pt x="7951" y="27876"/>
                  </a:cubicBezTo>
                  <a:cubicBezTo>
                    <a:pt x="7867" y="28002"/>
                    <a:pt x="7763" y="28148"/>
                    <a:pt x="7637" y="28274"/>
                  </a:cubicBezTo>
                  <a:cubicBezTo>
                    <a:pt x="7595" y="28169"/>
                    <a:pt x="7533" y="28065"/>
                    <a:pt x="7470" y="27981"/>
                  </a:cubicBezTo>
                  <a:cubicBezTo>
                    <a:pt x="7595" y="27814"/>
                    <a:pt x="7700" y="27667"/>
                    <a:pt x="7784" y="27500"/>
                  </a:cubicBezTo>
                  <a:close/>
                  <a:moveTo>
                    <a:pt x="4373" y="27604"/>
                  </a:moveTo>
                  <a:cubicBezTo>
                    <a:pt x="4457" y="27730"/>
                    <a:pt x="4520" y="27876"/>
                    <a:pt x="4603" y="28002"/>
                  </a:cubicBezTo>
                  <a:cubicBezTo>
                    <a:pt x="4499" y="28107"/>
                    <a:pt x="4394" y="28190"/>
                    <a:pt x="4289" y="28295"/>
                  </a:cubicBezTo>
                  <a:cubicBezTo>
                    <a:pt x="4206" y="28148"/>
                    <a:pt x="4101" y="28023"/>
                    <a:pt x="3997" y="27897"/>
                  </a:cubicBezTo>
                  <a:cubicBezTo>
                    <a:pt x="4122" y="27793"/>
                    <a:pt x="4248" y="27688"/>
                    <a:pt x="4373" y="27604"/>
                  </a:cubicBezTo>
                  <a:close/>
                  <a:moveTo>
                    <a:pt x="10315" y="27374"/>
                  </a:moveTo>
                  <a:cubicBezTo>
                    <a:pt x="10315" y="27374"/>
                    <a:pt x="10315" y="27395"/>
                    <a:pt x="10315" y="27395"/>
                  </a:cubicBezTo>
                  <a:cubicBezTo>
                    <a:pt x="10525" y="27604"/>
                    <a:pt x="10692" y="27835"/>
                    <a:pt x="10859" y="28086"/>
                  </a:cubicBezTo>
                  <a:cubicBezTo>
                    <a:pt x="10755" y="28169"/>
                    <a:pt x="10650" y="28232"/>
                    <a:pt x="10525" y="28316"/>
                  </a:cubicBezTo>
                  <a:cubicBezTo>
                    <a:pt x="10336" y="28023"/>
                    <a:pt x="10148" y="27709"/>
                    <a:pt x="9981" y="27416"/>
                  </a:cubicBezTo>
                  <a:cubicBezTo>
                    <a:pt x="10085" y="27395"/>
                    <a:pt x="10190" y="27395"/>
                    <a:pt x="10315" y="27374"/>
                  </a:cubicBezTo>
                  <a:close/>
                  <a:moveTo>
                    <a:pt x="795" y="25868"/>
                  </a:moveTo>
                  <a:cubicBezTo>
                    <a:pt x="1109" y="26056"/>
                    <a:pt x="1444" y="26223"/>
                    <a:pt x="1758" y="26391"/>
                  </a:cubicBezTo>
                  <a:cubicBezTo>
                    <a:pt x="2134" y="26830"/>
                    <a:pt x="2406" y="27353"/>
                    <a:pt x="2678" y="27876"/>
                  </a:cubicBezTo>
                  <a:cubicBezTo>
                    <a:pt x="2595" y="28002"/>
                    <a:pt x="2490" y="28127"/>
                    <a:pt x="2385" y="28253"/>
                  </a:cubicBezTo>
                  <a:cubicBezTo>
                    <a:pt x="2364" y="28295"/>
                    <a:pt x="2344" y="28316"/>
                    <a:pt x="2323" y="28358"/>
                  </a:cubicBezTo>
                  <a:cubicBezTo>
                    <a:pt x="2092" y="27981"/>
                    <a:pt x="1904" y="27604"/>
                    <a:pt x="1716" y="27207"/>
                  </a:cubicBezTo>
                  <a:cubicBezTo>
                    <a:pt x="1486" y="26747"/>
                    <a:pt x="1214" y="26265"/>
                    <a:pt x="795" y="25910"/>
                  </a:cubicBezTo>
                  <a:cubicBezTo>
                    <a:pt x="795" y="25910"/>
                    <a:pt x="795" y="25889"/>
                    <a:pt x="795" y="25868"/>
                  </a:cubicBezTo>
                  <a:close/>
                  <a:moveTo>
                    <a:pt x="7010" y="27479"/>
                  </a:moveTo>
                  <a:cubicBezTo>
                    <a:pt x="7072" y="27646"/>
                    <a:pt x="7156" y="27835"/>
                    <a:pt x="7219" y="28002"/>
                  </a:cubicBezTo>
                  <a:cubicBezTo>
                    <a:pt x="7114" y="28127"/>
                    <a:pt x="6989" y="28232"/>
                    <a:pt x="6863" y="28358"/>
                  </a:cubicBezTo>
                  <a:cubicBezTo>
                    <a:pt x="6863" y="28358"/>
                    <a:pt x="6863" y="28337"/>
                    <a:pt x="6842" y="28337"/>
                  </a:cubicBezTo>
                  <a:cubicBezTo>
                    <a:pt x="6738" y="28148"/>
                    <a:pt x="6633" y="27939"/>
                    <a:pt x="6528" y="27751"/>
                  </a:cubicBezTo>
                  <a:cubicBezTo>
                    <a:pt x="6612" y="27667"/>
                    <a:pt x="6717" y="27583"/>
                    <a:pt x="6800" y="27479"/>
                  </a:cubicBezTo>
                  <a:close/>
                  <a:moveTo>
                    <a:pt x="2051" y="26537"/>
                  </a:moveTo>
                  <a:lnTo>
                    <a:pt x="2051" y="26537"/>
                  </a:lnTo>
                  <a:cubicBezTo>
                    <a:pt x="2323" y="26642"/>
                    <a:pt x="2574" y="26767"/>
                    <a:pt x="2846" y="26872"/>
                  </a:cubicBezTo>
                  <a:cubicBezTo>
                    <a:pt x="2825" y="26872"/>
                    <a:pt x="2846" y="26893"/>
                    <a:pt x="2846" y="26914"/>
                  </a:cubicBezTo>
                  <a:cubicBezTo>
                    <a:pt x="3181" y="27249"/>
                    <a:pt x="3453" y="27604"/>
                    <a:pt x="3725" y="27981"/>
                  </a:cubicBezTo>
                  <a:cubicBezTo>
                    <a:pt x="3641" y="28065"/>
                    <a:pt x="3557" y="28148"/>
                    <a:pt x="3453" y="28232"/>
                  </a:cubicBezTo>
                  <a:cubicBezTo>
                    <a:pt x="3390" y="28316"/>
                    <a:pt x="3327" y="28379"/>
                    <a:pt x="3243" y="28441"/>
                  </a:cubicBezTo>
                  <a:cubicBezTo>
                    <a:pt x="3118" y="28253"/>
                    <a:pt x="3013" y="28065"/>
                    <a:pt x="2888" y="27855"/>
                  </a:cubicBezTo>
                  <a:cubicBezTo>
                    <a:pt x="2888" y="27835"/>
                    <a:pt x="2867" y="27814"/>
                    <a:pt x="2867" y="27793"/>
                  </a:cubicBezTo>
                  <a:cubicBezTo>
                    <a:pt x="2909" y="27730"/>
                    <a:pt x="2929" y="27646"/>
                    <a:pt x="2950" y="27563"/>
                  </a:cubicBezTo>
                  <a:cubicBezTo>
                    <a:pt x="2963" y="27526"/>
                    <a:pt x="2932" y="27504"/>
                    <a:pt x="2901" y="27504"/>
                  </a:cubicBezTo>
                  <a:cubicBezTo>
                    <a:pt x="2878" y="27504"/>
                    <a:pt x="2854" y="27515"/>
                    <a:pt x="2846" y="27542"/>
                  </a:cubicBezTo>
                  <a:cubicBezTo>
                    <a:pt x="2825" y="27583"/>
                    <a:pt x="2804" y="27625"/>
                    <a:pt x="2783" y="27667"/>
                  </a:cubicBezTo>
                  <a:cubicBezTo>
                    <a:pt x="2574" y="27270"/>
                    <a:pt x="2344" y="26872"/>
                    <a:pt x="2051" y="26537"/>
                  </a:cubicBezTo>
                  <a:close/>
                  <a:moveTo>
                    <a:pt x="5629" y="28002"/>
                  </a:moveTo>
                  <a:cubicBezTo>
                    <a:pt x="5670" y="28044"/>
                    <a:pt x="5691" y="28086"/>
                    <a:pt x="5712" y="28127"/>
                  </a:cubicBezTo>
                  <a:cubicBezTo>
                    <a:pt x="5545" y="28232"/>
                    <a:pt x="5398" y="28358"/>
                    <a:pt x="5252" y="28462"/>
                  </a:cubicBezTo>
                  <a:lnTo>
                    <a:pt x="5189" y="28399"/>
                  </a:lnTo>
                  <a:cubicBezTo>
                    <a:pt x="5336" y="28274"/>
                    <a:pt x="5482" y="28148"/>
                    <a:pt x="5629" y="28002"/>
                  </a:cubicBezTo>
                  <a:close/>
                  <a:moveTo>
                    <a:pt x="8976" y="27479"/>
                  </a:moveTo>
                  <a:cubicBezTo>
                    <a:pt x="9060" y="27563"/>
                    <a:pt x="9144" y="27667"/>
                    <a:pt x="9227" y="27772"/>
                  </a:cubicBezTo>
                  <a:cubicBezTo>
                    <a:pt x="9039" y="28023"/>
                    <a:pt x="8809" y="28253"/>
                    <a:pt x="8579" y="28462"/>
                  </a:cubicBezTo>
                  <a:cubicBezTo>
                    <a:pt x="8370" y="28148"/>
                    <a:pt x="8160" y="27835"/>
                    <a:pt x="7993" y="27500"/>
                  </a:cubicBezTo>
                  <a:cubicBezTo>
                    <a:pt x="8307" y="27500"/>
                    <a:pt x="8642" y="27479"/>
                    <a:pt x="8976" y="27479"/>
                  </a:cubicBezTo>
                  <a:close/>
                  <a:moveTo>
                    <a:pt x="12554" y="27855"/>
                  </a:moveTo>
                  <a:cubicBezTo>
                    <a:pt x="12680" y="28023"/>
                    <a:pt x="12784" y="28190"/>
                    <a:pt x="12889" y="28358"/>
                  </a:cubicBezTo>
                  <a:cubicBezTo>
                    <a:pt x="12826" y="28420"/>
                    <a:pt x="12764" y="28483"/>
                    <a:pt x="12680" y="28546"/>
                  </a:cubicBezTo>
                  <a:cubicBezTo>
                    <a:pt x="12617" y="28462"/>
                    <a:pt x="12575" y="28358"/>
                    <a:pt x="12512" y="28274"/>
                  </a:cubicBezTo>
                  <a:cubicBezTo>
                    <a:pt x="12471" y="28211"/>
                    <a:pt x="12450" y="28148"/>
                    <a:pt x="12408" y="28065"/>
                  </a:cubicBezTo>
                  <a:cubicBezTo>
                    <a:pt x="12450" y="28002"/>
                    <a:pt x="12512" y="27939"/>
                    <a:pt x="12554" y="27855"/>
                  </a:cubicBezTo>
                  <a:close/>
                  <a:moveTo>
                    <a:pt x="20003" y="23859"/>
                  </a:moveTo>
                  <a:cubicBezTo>
                    <a:pt x="19919" y="25177"/>
                    <a:pt x="19940" y="26600"/>
                    <a:pt x="19354" y="27772"/>
                  </a:cubicBezTo>
                  <a:cubicBezTo>
                    <a:pt x="19208" y="28086"/>
                    <a:pt x="19020" y="28337"/>
                    <a:pt x="18790" y="28546"/>
                  </a:cubicBezTo>
                  <a:cubicBezTo>
                    <a:pt x="18915" y="28295"/>
                    <a:pt x="19020" y="28044"/>
                    <a:pt x="19103" y="27772"/>
                  </a:cubicBezTo>
                  <a:cubicBezTo>
                    <a:pt x="19166" y="27751"/>
                    <a:pt x="19229" y="27730"/>
                    <a:pt x="19229" y="27667"/>
                  </a:cubicBezTo>
                  <a:cubicBezTo>
                    <a:pt x="19208" y="27625"/>
                    <a:pt x="19208" y="27583"/>
                    <a:pt x="19187" y="27563"/>
                  </a:cubicBezTo>
                  <a:cubicBezTo>
                    <a:pt x="19208" y="27479"/>
                    <a:pt x="19229" y="27416"/>
                    <a:pt x="19250" y="27332"/>
                  </a:cubicBezTo>
                  <a:cubicBezTo>
                    <a:pt x="19626" y="26202"/>
                    <a:pt x="19857" y="25031"/>
                    <a:pt x="20003" y="23859"/>
                  </a:cubicBezTo>
                  <a:close/>
                  <a:moveTo>
                    <a:pt x="9792" y="27416"/>
                  </a:moveTo>
                  <a:cubicBezTo>
                    <a:pt x="9960" y="27772"/>
                    <a:pt x="10127" y="28107"/>
                    <a:pt x="10336" y="28441"/>
                  </a:cubicBezTo>
                  <a:lnTo>
                    <a:pt x="10085" y="28609"/>
                  </a:lnTo>
                  <a:cubicBezTo>
                    <a:pt x="10043" y="28546"/>
                    <a:pt x="10002" y="28483"/>
                    <a:pt x="9981" y="28441"/>
                  </a:cubicBezTo>
                  <a:cubicBezTo>
                    <a:pt x="9918" y="28358"/>
                    <a:pt x="9855" y="28253"/>
                    <a:pt x="9813" y="28169"/>
                  </a:cubicBezTo>
                  <a:cubicBezTo>
                    <a:pt x="9855" y="28086"/>
                    <a:pt x="9918" y="28002"/>
                    <a:pt x="9960" y="27918"/>
                  </a:cubicBezTo>
                  <a:cubicBezTo>
                    <a:pt x="9987" y="27877"/>
                    <a:pt x="9961" y="27845"/>
                    <a:pt x="9928" y="27845"/>
                  </a:cubicBezTo>
                  <a:cubicBezTo>
                    <a:pt x="9910" y="27845"/>
                    <a:pt x="9891" y="27854"/>
                    <a:pt x="9876" y="27876"/>
                  </a:cubicBezTo>
                  <a:cubicBezTo>
                    <a:pt x="9834" y="27939"/>
                    <a:pt x="9792" y="28002"/>
                    <a:pt x="9730" y="28065"/>
                  </a:cubicBezTo>
                  <a:cubicBezTo>
                    <a:pt x="9625" y="27939"/>
                    <a:pt x="9520" y="27793"/>
                    <a:pt x="9395" y="27667"/>
                  </a:cubicBezTo>
                  <a:cubicBezTo>
                    <a:pt x="9416" y="27646"/>
                    <a:pt x="9395" y="27625"/>
                    <a:pt x="9353" y="27625"/>
                  </a:cubicBezTo>
                  <a:cubicBezTo>
                    <a:pt x="9311" y="27563"/>
                    <a:pt x="9248" y="27500"/>
                    <a:pt x="9186" y="27458"/>
                  </a:cubicBezTo>
                  <a:cubicBezTo>
                    <a:pt x="9395" y="27458"/>
                    <a:pt x="9583" y="27437"/>
                    <a:pt x="9792" y="27416"/>
                  </a:cubicBezTo>
                  <a:close/>
                  <a:moveTo>
                    <a:pt x="11613" y="27270"/>
                  </a:moveTo>
                  <a:cubicBezTo>
                    <a:pt x="11738" y="27583"/>
                    <a:pt x="11927" y="27876"/>
                    <a:pt x="12115" y="28190"/>
                  </a:cubicBezTo>
                  <a:cubicBezTo>
                    <a:pt x="11948" y="28337"/>
                    <a:pt x="11759" y="28483"/>
                    <a:pt x="11550" y="28630"/>
                  </a:cubicBezTo>
                  <a:cubicBezTo>
                    <a:pt x="11529" y="28588"/>
                    <a:pt x="11487" y="28525"/>
                    <a:pt x="11445" y="28483"/>
                  </a:cubicBezTo>
                  <a:cubicBezTo>
                    <a:pt x="11341" y="28316"/>
                    <a:pt x="11236" y="28169"/>
                    <a:pt x="11131" y="28002"/>
                  </a:cubicBezTo>
                  <a:cubicBezTo>
                    <a:pt x="11152" y="27981"/>
                    <a:pt x="11194" y="27960"/>
                    <a:pt x="11215" y="27918"/>
                  </a:cubicBezTo>
                  <a:cubicBezTo>
                    <a:pt x="11247" y="27886"/>
                    <a:pt x="11218" y="27842"/>
                    <a:pt x="11174" y="27842"/>
                  </a:cubicBezTo>
                  <a:cubicBezTo>
                    <a:pt x="11161" y="27842"/>
                    <a:pt x="11146" y="27846"/>
                    <a:pt x="11131" y="27855"/>
                  </a:cubicBezTo>
                  <a:cubicBezTo>
                    <a:pt x="11111" y="27876"/>
                    <a:pt x="11090" y="27897"/>
                    <a:pt x="11069" y="27918"/>
                  </a:cubicBezTo>
                  <a:cubicBezTo>
                    <a:pt x="10922" y="27709"/>
                    <a:pt x="10755" y="27521"/>
                    <a:pt x="10567" y="27353"/>
                  </a:cubicBezTo>
                  <a:cubicBezTo>
                    <a:pt x="10922" y="27332"/>
                    <a:pt x="11278" y="27311"/>
                    <a:pt x="11613" y="27270"/>
                  </a:cubicBezTo>
                  <a:close/>
                  <a:moveTo>
                    <a:pt x="4687" y="28127"/>
                  </a:moveTo>
                  <a:cubicBezTo>
                    <a:pt x="4750" y="28232"/>
                    <a:pt x="4813" y="28337"/>
                    <a:pt x="4896" y="28441"/>
                  </a:cubicBezTo>
                  <a:cubicBezTo>
                    <a:pt x="4792" y="28525"/>
                    <a:pt x="4687" y="28609"/>
                    <a:pt x="4582" y="28692"/>
                  </a:cubicBezTo>
                  <a:cubicBezTo>
                    <a:pt x="4520" y="28609"/>
                    <a:pt x="4457" y="28525"/>
                    <a:pt x="4394" y="28441"/>
                  </a:cubicBezTo>
                  <a:cubicBezTo>
                    <a:pt x="4499" y="28337"/>
                    <a:pt x="4582" y="28232"/>
                    <a:pt x="4687" y="28127"/>
                  </a:cubicBezTo>
                  <a:close/>
                  <a:moveTo>
                    <a:pt x="6361" y="27897"/>
                  </a:moveTo>
                  <a:cubicBezTo>
                    <a:pt x="6466" y="28107"/>
                    <a:pt x="6591" y="28295"/>
                    <a:pt x="6696" y="28504"/>
                  </a:cubicBezTo>
                  <a:cubicBezTo>
                    <a:pt x="6654" y="28525"/>
                    <a:pt x="6633" y="28546"/>
                    <a:pt x="6591" y="28588"/>
                  </a:cubicBezTo>
                  <a:cubicBezTo>
                    <a:pt x="6528" y="28651"/>
                    <a:pt x="6445" y="28692"/>
                    <a:pt x="6361" y="28755"/>
                  </a:cubicBezTo>
                  <a:cubicBezTo>
                    <a:pt x="6256" y="28588"/>
                    <a:pt x="6131" y="28420"/>
                    <a:pt x="6026" y="28253"/>
                  </a:cubicBezTo>
                  <a:cubicBezTo>
                    <a:pt x="6026" y="28253"/>
                    <a:pt x="6005" y="28232"/>
                    <a:pt x="5984" y="28211"/>
                  </a:cubicBezTo>
                  <a:cubicBezTo>
                    <a:pt x="6110" y="28107"/>
                    <a:pt x="6235" y="28002"/>
                    <a:pt x="6361" y="27897"/>
                  </a:cubicBezTo>
                  <a:close/>
                  <a:moveTo>
                    <a:pt x="7302" y="28169"/>
                  </a:moveTo>
                  <a:cubicBezTo>
                    <a:pt x="7365" y="28274"/>
                    <a:pt x="7407" y="28358"/>
                    <a:pt x="7449" y="28462"/>
                  </a:cubicBezTo>
                  <a:cubicBezTo>
                    <a:pt x="7344" y="28567"/>
                    <a:pt x="7240" y="28651"/>
                    <a:pt x="7135" y="28755"/>
                  </a:cubicBezTo>
                  <a:cubicBezTo>
                    <a:pt x="7072" y="28671"/>
                    <a:pt x="7010" y="28588"/>
                    <a:pt x="6968" y="28504"/>
                  </a:cubicBezTo>
                  <a:cubicBezTo>
                    <a:pt x="7072" y="28399"/>
                    <a:pt x="7198" y="28295"/>
                    <a:pt x="7302" y="28169"/>
                  </a:cubicBezTo>
                  <a:close/>
                  <a:moveTo>
                    <a:pt x="2741" y="28023"/>
                  </a:moveTo>
                  <a:cubicBezTo>
                    <a:pt x="2825" y="28148"/>
                    <a:pt x="2888" y="28295"/>
                    <a:pt x="2971" y="28420"/>
                  </a:cubicBezTo>
                  <a:cubicBezTo>
                    <a:pt x="2992" y="28504"/>
                    <a:pt x="3034" y="28567"/>
                    <a:pt x="3076" y="28630"/>
                  </a:cubicBezTo>
                  <a:cubicBezTo>
                    <a:pt x="3034" y="28692"/>
                    <a:pt x="2971" y="28755"/>
                    <a:pt x="2929" y="28818"/>
                  </a:cubicBezTo>
                  <a:cubicBezTo>
                    <a:pt x="2783" y="28755"/>
                    <a:pt x="2636" y="28671"/>
                    <a:pt x="2490" y="28609"/>
                  </a:cubicBezTo>
                  <a:cubicBezTo>
                    <a:pt x="2469" y="28567"/>
                    <a:pt x="2448" y="28546"/>
                    <a:pt x="2427" y="28504"/>
                  </a:cubicBezTo>
                  <a:cubicBezTo>
                    <a:pt x="2490" y="28420"/>
                    <a:pt x="2553" y="28316"/>
                    <a:pt x="2616" y="28232"/>
                  </a:cubicBezTo>
                  <a:cubicBezTo>
                    <a:pt x="2657" y="28169"/>
                    <a:pt x="2699" y="28086"/>
                    <a:pt x="2741" y="28023"/>
                  </a:cubicBezTo>
                  <a:close/>
                  <a:moveTo>
                    <a:pt x="9290" y="27855"/>
                  </a:moveTo>
                  <a:cubicBezTo>
                    <a:pt x="9395" y="27981"/>
                    <a:pt x="9499" y="28107"/>
                    <a:pt x="9583" y="28253"/>
                  </a:cubicBezTo>
                  <a:cubicBezTo>
                    <a:pt x="9374" y="28483"/>
                    <a:pt x="9144" y="28692"/>
                    <a:pt x="8893" y="28881"/>
                  </a:cubicBezTo>
                  <a:cubicBezTo>
                    <a:pt x="8830" y="28797"/>
                    <a:pt x="8746" y="28692"/>
                    <a:pt x="8683" y="28609"/>
                  </a:cubicBezTo>
                  <a:cubicBezTo>
                    <a:pt x="8683" y="28609"/>
                    <a:pt x="8683" y="28588"/>
                    <a:pt x="8683" y="28588"/>
                  </a:cubicBezTo>
                  <a:cubicBezTo>
                    <a:pt x="8914" y="28358"/>
                    <a:pt x="9123" y="28127"/>
                    <a:pt x="9290" y="27855"/>
                  </a:cubicBezTo>
                  <a:close/>
                  <a:moveTo>
                    <a:pt x="8035" y="27918"/>
                  </a:moveTo>
                  <a:cubicBezTo>
                    <a:pt x="8160" y="28148"/>
                    <a:pt x="8286" y="28379"/>
                    <a:pt x="8432" y="28609"/>
                  </a:cubicBezTo>
                  <a:cubicBezTo>
                    <a:pt x="8328" y="28692"/>
                    <a:pt x="8223" y="28776"/>
                    <a:pt x="8118" y="28860"/>
                  </a:cubicBezTo>
                  <a:cubicBezTo>
                    <a:pt x="8098" y="28881"/>
                    <a:pt x="8098" y="28902"/>
                    <a:pt x="8077" y="28902"/>
                  </a:cubicBezTo>
                  <a:cubicBezTo>
                    <a:pt x="8035" y="28860"/>
                    <a:pt x="7993" y="28797"/>
                    <a:pt x="7951" y="28734"/>
                  </a:cubicBezTo>
                  <a:cubicBezTo>
                    <a:pt x="7867" y="28630"/>
                    <a:pt x="7784" y="28504"/>
                    <a:pt x="7721" y="28379"/>
                  </a:cubicBezTo>
                  <a:cubicBezTo>
                    <a:pt x="7826" y="28232"/>
                    <a:pt x="7951" y="28086"/>
                    <a:pt x="8035" y="27918"/>
                  </a:cubicBezTo>
                  <a:close/>
                  <a:moveTo>
                    <a:pt x="5001" y="28588"/>
                  </a:moveTo>
                  <a:cubicBezTo>
                    <a:pt x="5001" y="28588"/>
                    <a:pt x="5022" y="28609"/>
                    <a:pt x="5043" y="28630"/>
                  </a:cubicBezTo>
                  <a:cubicBezTo>
                    <a:pt x="4917" y="28734"/>
                    <a:pt x="4813" y="28818"/>
                    <a:pt x="4729" y="28923"/>
                  </a:cubicBezTo>
                  <a:cubicBezTo>
                    <a:pt x="4708" y="28902"/>
                    <a:pt x="4708" y="28881"/>
                    <a:pt x="4687" y="28860"/>
                  </a:cubicBezTo>
                  <a:cubicBezTo>
                    <a:pt x="4792" y="28776"/>
                    <a:pt x="4896" y="28671"/>
                    <a:pt x="5001" y="28588"/>
                  </a:cubicBezTo>
                  <a:close/>
                  <a:moveTo>
                    <a:pt x="3808" y="28065"/>
                  </a:moveTo>
                  <a:cubicBezTo>
                    <a:pt x="3892" y="28211"/>
                    <a:pt x="3997" y="28337"/>
                    <a:pt x="4101" y="28483"/>
                  </a:cubicBezTo>
                  <a:cubicBezTo>
                    <a:pt x="4080" y="28504"/>
                    <a:pt x="4059" y="28525"/>
                    <a:pt x="4038" y="28546"/>
                  </a:cubicBezTo>
                  <a:cubicBezTo>
                    <a:pt x="3913" y="28671"/>
                    <a:pt x="3745" y="28797"/>
                    <a:pt x="3620" y="28943"/>
                  </a:cubicBezTo>
                  <a:cubicBezTo>
                    <a:pt x="3515" y="28818"/>
                    <a:pt x="3411" y="28692"/>
                    <a:pt x="3327" y="28567"/>
                  </a:cubicBezTo>
                  <a:cubicBezTo>
                    <a:pt x="3390" y="28504"/>
                    <a:pt x="3453" y="28441"/>
                    <a:pt x="3515" y="28358"/>
                  </a:cubicBezTo>
                  <a:cubicBezTo>
                    <a:pt x="3599" y="28274"/>
                    <a:pt x="3704" y="28169"/>
                    <a:pt x="3808" y="28065"/>
                  </a:cubicBezTo>
                  <a:close/>
                  <a:moveTo>
                    <a:pt x="3160" y="28776"/>
                  </a:moveTo>
                  <a:cubicBezTo>
                    <a:pt x="3201" y="28839"/>
                    <a:pt x="3243" y="28902"/>
                    <a:pt x="3285" y="28964"/>
                  </a:cubicBezTo>
                  <a:cubicBezTo>
                    <a:pt x="3222" y="28923"/>
                    <a:pt x="3139" y="28902"/>
                    <a:pt x="3076" y="28881"/>
                  </a:cubicBezTo>
                  <a:cubicBezTo>
                    <a:pt x="3118" y="28839"/>
                    <a:pt x="3139" y="28818"/>
                    <a:pt x="3160" y="28776"/>
                  </a:cubicBezTo>
                  <a:close/>
                  <a:moveTo>
                    <a:pt x="10943" y="28190"/>
                  </a:moveTo>
                  <a:cubicBezTo>
                    <a:pt x="11069" y="28399"/>
                    <a:pt x="11194" y="28588"/>
                    <a:pt x="11320" y="28797"/>
                  </a:cubicBezTo>
                  <a:lnTo>
                    <a:pt x="11006" y="29027"/>
                  </a:lnTo>
                  <a:cubicBezTo>
                    <a:pt x="10901" y="28881"/>
                    <a:pt x="10797" y="28734"/>
                    <a:pt x="10692" y="28588"/>
                  </a:cubicBezTo>
                  <a:cubicBezTo>
                    <a:pt x="10671" y="28546"/>
                    <a:pt x="10650" y="28504"/>
                    <a:pt x="10608" y="28462"/>
                  </a:cubicBezTo>
                  <a:cubicBezTo>
                    <a:pt x="10734" y="28379"/>
                    <a:pt x="10839" y="28295"/>
                    <a:pt x="10943" y="28190"/>
                  </a:cubicBezTo>
                  <a:close/>
                  <a:moveTo>
                    <a:pt x="5838" y="28337"/>
                  </a:moveTo>
                  <a:cubicBezTo>
                    <a:pt x="5942" y="28525"/>
                    <a:pt x="6047" y="28713"/>
                    <a:pt x="6152" y="28902"/>
                  </a:cubicBezTo>
                  <a:cubicBezTo>
                    <a:pt x="6005" y="28964"/>
                    <a:pt x="5880" y="29048"/>
                    <a:pt x="5754" y="29132"/>
                  </a:cubicBezTo>
                  <a:cubicBezTo>
                    <a:pt x="5649" y="28964"/>
                    <a:pt x="5524" y="28818"/>
                    <a:pt x="5398" y="28671"/>
                  </a:cubicBezTo>
                  <a:cubicBezTo>
                    <a:pt x="5545" y="28546"/>
                    <a:pt x="5691" y="28441"/>
                    <a:pt x="5838" y="28337"/>
                  </a:cubicBezTo>
                  <a:close/>
                  <a:moveTo>
                    <a:pt x="6779" y="28671"/>
                  </a:moveTo>
                  <a:cubicBezTo>
                    <a:pt x="6821" y="28734"/>
                    <a:pt x="6863" y="28818"/>
                    <a:pt x="6926" y="28902"/>
                  </a:cubicBezTo>
                  <a:cubicBezTo>
                    <a:pt x="6842" y="28964"/>
                    <a:pt x="6779" y="29006"/>
                    <a:pt x="6717" y="29069"/>
                  </a:cubicBezTo>
                  <a:cubicBezTo>
                    <a:pt x="6675" y="29090"/>
                    <a:pt x="6633" y="29111"/>
                    <a:pt x="6591" y="29132"/>
                  </a:cubicBezTo>
                  <a:cubicBezTo>
                    <a:pt x="6549" y="29069"/>
                    <a:pt x="6528" y="29006"/>
                    <a:pt x="6466" y="28943"/>
                  </a:cubicBezTo>
                  <a:cubicBezTo>
                    <a:pt x="6528" y="28881"/>
                    <a:pt x="6591" y="28839"/>
                    <a:pt x="6633" y="28797"/>
                  </a:cubicBezTo>
                  <a:cubicBezTo>
                    <a:pt x="6675" y="28755"/>
                    <a:pt x="6738" y="28713"/>
                    <a:pt x="6779" y="28671"/>
                  </a:cubicBezTo>
                  <a:close/>
                  <a:moveTo>
                    <a:pt x="17827" y="27311"/>
                  </a:moveTo>
                  <a:cubicBezTo>
                    <a:pt x="17932" y="27521"/>
                    <a:pt x="18036" y="27730"/>
                    <a:pt x="18162" y="27918"/>
                  </a:cubicBezTo>
                  <a:cubicBezTo>
                    <a:pt x="18246" y="28044"/>
                    <a:pt x="18392" y="28211"/>
                    <a:pt x="18538" y="28274"/>
                  </a:cubicBezTo>
                  <a:cubicBezTo>
                    <a:pt x="18350" y="28630"/>
                    <a:pt x="18120" y="28923"/>
                    <a:pt x="17848" y="29153"/>
                  </a:cubicBezTo>
                  <a:cubicBezTo>
                    <a:pt x="17848" y="29132"/>
                    <a:pt x="17848" y="29111"/>
                    <a:pt x="17827" y="29090"/>
                  </a:cubicBezTo>
                  <a:cubicBezTo>
                    <a:pt x="17701" y="28776"/>
                    <a:pt x="17450" y="28483"/>
                    <a:pt x="17262" y="28190"/>
                  </a:cubicBezTo>
                  <a:cubicBezTo>
                    <a:pt x="17095" y="27918"/>
                    <a:pt x="16927" y="27625"/>
                    <a:pt x="16739" y="27353"/>
                  </a:cubicBezTo>
                  <a:lnTo>
                    <a:pt x="16739" y="27353"/>
                  </a:lnTo>
                  <a:cubicBezTo>
                    <a:pt x="16885" y="27374"/>
                    <a:pt x="17032" y="27374"/>
                    <a:pt x="17157" y="27374"/>
                  </a:cubicBezTo>
                  <a:cubicBezTo>
                    <a:pt x="17116" y="27374"/>
                    <a:pt x="17095" y="27437"/>
                    <a:pt x="17137" y="27500"/>
                  </a:cubicBezTo>
                  <a:cubicBezTo>
                    <a:pt x="17283" y="27688"/>
                    <a:pt x="17409" y="27876"/>
                    <a:pt x="17555" y="28086"/>
                  </a:cubicBezTo>
                  <a:cubicBezTo>
                    <a:pt x="17660" y="28232"/>
                    <a:pt x="17764" y="28441"/>
                    <a:pt x="17932" y="28525"/>
                  </a:cubicBezTo>
                  <a:cubicBezTo>
                    <a:pt x="17946" y="28534"/>
                    <a:pt x="17962" y="28539"/>
                    <a:pt x="17979" y="28539"/>
                  </a:cubicBezTo>
                  <a:cubicBezTo>
                    <a:pt x="18035" y="28539"/>
                    <a:pt x="18094" y="28490"/>
                    <a:pt x="18078" y="28441"/>
                  </a:cubicBezTo>
                  <a:cubicBezTo>
                    <a:pt x="17994" y="28232"/>
                    <a:pt x="17827" y="28044"/>
                    <a:pt x="17681" y="27876"/>
                  </a:cubicBezTo>
                  <a:cubicBezTo>
                    <a:pt x="17555" y="27688"/>
                    <a:pt x="17409" y="27521"/>
                    <a:pt x="17241" y="27374"/>
                  </a:cubicBezTo>
                  <a:cubicBezTo>
                    <a:pt x="17241" y="27374"/>
                    <a:pt x="17220" y="27374"/>
                    <a:pt x="17220" y="27353"/>
                  </a:cubicBezTo>
                  <a:cubicBezTo>
                    <a:pt x="17429" y="27353"/>
                    <a:pt x="17618" y="27332"/>
                    <a:pt x="17827" y="27311"/>
                  </a:cubicBezTo>
                  <a:close/>
                  <a:moveTo>
                    <a:pt x="4227" y="28630"/>
                  </a:moveTo>
                  <a:cubicBezTo>
                    <a:pt x="4269" y="28713"/>
                    <a:pt x="4331" y="28776"/>
                    <a:pt x="4394" y="28860"/>
                  </a:cubicBezTo>
                  <a:cubicBezTo>
                    <a:pt x="4289" y="28943"/>
                    <a:pt x="4185" y="29027"/>
                    <a:pt x="4101" y="29132"/>
                  </a:cubicBezTo>
                  <a:cubicBezTo>
                    <a:pt x="4080" y="29132"/>
                    <a:pt x="4080" y="29153"/>
                    <a:pt x="4080" y="29174"/>
                  </a:cubicBezTo>
                  <a:cubicBezTo>
                    <a:pt x="3976" y="29153"/>
                    <a:pt x="3871" y="29132"/>
                    <a:pt x="3766" y="29111"/>
                  </a:cubicBezTo>
                  <a:cubicBezTo>
                    <a:pt x="3913" y="28964"/>
                    <a:pt x="4038" y="28797"/>
                    <a:pt x="4164" y="28671"/>
                  </a:cubicBezTo>
                  <a:cubicBezTo>
                    <a:pt x="4185" y="28671"/>
                    <a:pt x="4206" y="28651"/>
                    <a:pt x="4227" y="28630"/>
                  </a:cubicBezTo>
                  <a:close/>
                  <a:moveTo>
                    <a:pt x="12199" y="28316"/>
                  </a:moveTo>
                  <a:cubicBezTo>
                    <a:pt x="12282" y="28462"/>
                    <a:pt x="12366" y="28609"/>
                    <a:pt x="12450" y="28734"/>
                  </a:cubicBezTo>
                  <a:cubicBezTo>
                    <a:pt x="12450" y="28734"/>
                    <a:pt x="12450" y="28734"/>
                    <a:pt x="12450" y="28755"/>
                  </a:cubicBezTo>
                  <a:cubicBezTo>
                    <a:pt x="12282" y="28881"/>
                    <a:pt x="12115" y="29027"/>
                    <a:pt x="11927" y="29174"/>
                  </a:cubicBezTo>
                  <a:cubicBezTo>
                    <a:pt x="11843" y="29048"/>
                    <a:pt x="11759" y="28943"/>
                    <a:pt x="11675" y="28818"/>
                  </a:cubicBezTo>
                  <a:cubicBezTo>
                    <a:pt x="11864" y="28651"/>
                    <a:pt x="12031" y="28504"/>
                    <a:pt x="12199" y="28316"/>
                  </a:cubicBezTo>
                  <a:close/>
                  <a:moveTo>
                    <a:pt x="4520" y="29006"/>
                  </a:moveTo>
                  <a:cubicBezTo>
                    <a:pt x="4541" y="29027"/>
                    <a:pt x="4561" y="29069"/>
                    <a:pt x="4582" y="29090"/>
                  </a:cubicBezTo>
                  <a:cubicBezTo>
                    <a:pt x="4541" y="29132"/>
                    <a:pt x="4499" y="29195"/>
                    <a:pt x="4457" y="29257"/>
                  </a:cubicBezTo>
                  <a:cubicBezTo>
                    <a:pt x="4373" y="29236"/>
                    <a:pt x="4310" y="29236"/>
                    <a:pt x="4248" y="29215"/>
                  </a:cubicBezTo>
                  <a:cubicBezTo>
                    <a:pt x="4331" y="29153"/>
                    <a:pt x="4436" y="29069"/>
                    <a:pt x="4520" y="29006"/>
                  </a:cubicBezTo>
                  <a:close/>
                  <a:moveTo>
                    <a:pt x="8516" y="28734"/>
                  </a:moveTo>
                  <a:cubicBezTo>
                    <a:pt x="8558" y="28797"/>
                    <a:pt x="8600" y="28860"/>
                    <a:pt x="8642" y="28902"/>
                  </a:cubicBezTo>
                  <a:cubicBezTo>
                    <a:pt x="8662" y="28943"/>
                    <a:pt x="8683" y="28985"/>
                    <a:pt x="8725" y="29027"/>
                  </a:cubicBezTo>
                  <a:cubicBezTo>
                    <a:pt x="8600" y="29111"/>
                    <a:pt x="8495" y="29195"/>
                    <a:pt x="8390" y="29278"/>
                  </a:cubicBezTo>
                  <a:cubicBezTo>
                    <a:pt x="8307" y="29215"/>
                    <a:pt x="8244" y="29132"/>
                    <a:pt x="8181" y="29048"/>
                  </a:cubicBezTo>
                  <a:cubicBezTo>
                    <a:pt x="8286" y="28943"/>
                    <a:pt x="8411" y="28839"/>
                    <a:pt x="8516" y="28734"/>
                  </a:cubicBezTo>
                  <a:close/>
                  <a:moveTo>
                    <a:pt x="9667" y="28358"/>
                  </a:moveTo>
                  <a:cubicBezTo>
                    <a:pt x="9730" y="28483"/>
                    <a:pt x="9813" y="28609"/>
                    <a:pt x="9897" y="28734"/>
                  </a:cubicBezTo>
                  <a:cubicBezTo>
                    <a:pt x="9667" y="28902"/>
                    <a:pt x="9437" y="29069"/>
                    <a:pt x="9269" y="29278"/>
                  </a:cubicBezTo>
                  <a:cubicBezTo>
                    <a:pt x="9207" y="29195"/>
                    <a:pt x="9123" y="29111"/>
                    <a:pt x="9039" y="29027"/>
                  </a:cubicBezTo>
                  <a:cubicBezTo>
                    <a:pt x="9269" y="28818"/>
                    <a:pt x="9479" y="28609"/>
                    <a:pt x="9667" y="28358"/>
                  </a:cubicBezTo>
                  <a:close/>
                  <a:moveTo>
                    <a:pt x="7533" y="28588"/>
                  </a:moveTo>
                  <a:cubicBezTo>
                    <a:pt x="7616" y="28755"/>
                    <a:pt x="7721" y="28923"/>
                    <a:pt x="7826" y="29069"/>
                  </a:cubicBezTo>
                  <a:cubicBezTo>
                    <a:pt x="7721" y="29153"/>
                    <a:pt x="7616" y="29215"/>
                    <a:pt x="7533" y="29299"/>
                  </a:cubicBezTo>
                  <a:cubicBezTo>
                    <a:pt x="7428" y="29153"/>
                    <a:pt x="7323" y="29027"/>
                    <a:pt x="7219" y="28881"/>
                  </a:cubicBezTo>
                  <a:cubicBezTo>
                    <a:pt x="7323" y="28776"/>
                    <a:pt x="7428" y="28692"/>
                    <a:pt x="7533" y="28588"/>
                  </a:cubicBezTo>
                  <a:close/>
                  <a:moveTo>
                    <a:pt x="16195" y="27332"/>
                  </a:moveTo>
                  <a:cubicBezTo>
                    <a:pt x="16321" y="27332"/>
                    <a:pt x="16425" y="27332"/>
                    <a:pt x="16551" y="27353"/>
                  </a:cubicBezTo>
                  <a:cubicBezTo>
                    <a:pt x="16739" y="27709"/>
                    <a:pt x="16906" y="28044"/>
                    <a:pt x="17095" y="28358"/>
                  </a:cubicBezTo>
                  <a:cubicBezTo>
                    <a:pt x="17262" y="28651"/>
                    <a:pt x="17429" y="28985"/>
                    <a:pt x="17701" y="29195"/>
                  </a:cubicBezTo>
                  <a:cubicBezTo>
                    <a:pt x="17701" y="29215"/>
                    <a:pt x="17722" y="29215"/>
                    <a:pt x="17743" y="29215"/>
                  </a:cubicBezTo>
                  <a:cubicBezTo>
                    <a:pt x="17722" y="29236"/>
                    <a:pt x="17722" y="29236"/>
                    <a:pt x="17722" y="29257"/>
                  </a:cubicBezTo>
                  <a:cubicBezTo>
                    <a:pt x="17618" y="29278"/>
                    <a:pt x="17534" y="29320"/>
                    <a:pt x="17429" y="29341"/>
                  </a:cubicBezTo>
                  <a:cubicBezTo>
                    <a:pt x="17346" y="29257"/>
                    <a:pt x="17241" y="29153"/>
                    <a:pt x="17157" y="29048"/>
                  </a:cubicBezTo>
                  <a:cubicBezTo>
                    <a:pt x="16990" y="28818"/>
                    <a:pt x="16865" y="28567"/>
                    <a:pt x="16739" y="28316"/>
                  </a:cubicBezTo>
                  <a:cubicBezTo>
                    <a:pt x="16551" y="27981"/>
                    <a:pt x="16404" y="27646"/>
                    <a:pt x="16195" y="27332"/>
                  </a:cubicBezTo>
                  <a:close/>
                  <a:moveTo>
                    <a:pt x="10420" y="28609"/>
                  </a:moveTo>
                  <a:cubicBezTo>
                    <a:pt x="10483" y="28692"/>
                    <a:pt x="10525" y="28776"/>
                    <a:pt x="10587" y="28860"/>
                  </a:cubicBezTo>
                  <a:cubicBezTo>
                    <a:pt x="10650" y="28964"/>
                    <a:pt x="10713" y="29069"/>
                    <a:pt x="10776" y="29174"/>
                  </a:cubicBezTo>
                  <a:cubicBezTo>
                    <a:pt x="10713" y="29236"/>
                    <a:pt x="10650" y="29299"/>
                    <a:pt x="10567" y="29362"/>
                  </a:cubicBezTo>
                  <a:cubicBezTo>
                    <a:pt x="10462" y="29153"/>
                    <a:pt x="10336" y="28964"/>
                    <a:pt x="10211" y="28776"/>
                  </a:cubicBezTo>
                  <a:cubicBezTo>
                    <a:pt x="10274" y="28713"/>
                    <a:pt x="10357" y="28651"/>
                    <a:pt x="10420" y="28609"/>
                  </a:cubicBezTo>
                  <a:close/>
                  <a:moveTo>
                    <a:pt x="5189" y="28839"/>
                  </a:moveTo>
                  <a:cubicBezTo>
                    <a:pt x="5315" y="28985"/>
                    <a:pt x="5419" y="29132"/>
                    <a:pt x="5545" y="29278"/>
                  </a:cubicBezTo>
                  <a:cubicBezTo>
                    <a:pt x="5482" y="29320"/>
                    <a:pt x="5419" y="29362"/>
                    <a:pt x="5357" y="29425"/>
                  </a:cubicBezTo>
                  <a:cubicBezTo>
                    <a:pt x="5315" y="29425"/>
                    <a:pt x="5273" y="29404"/>
                    <a:pt x="5231" y="29404"/>
                  </a:cubicBezTo>
                  <a:lnTo>
                    <a:pt x="5001" y="29362"/>
                  </a:lnTo>
                  <a:cubicBezTo>
                    <a:pt x="5001" y="29341"/>
                    <a:pt x="5001" y="29341"/>
                    <a:pt x="5001" y="29320"/>
                  </a:cubicBezTo>
                  <a:cubicBezTo>
                    <a:pt x="4959" y="29278"/>
                    <a:pt x="4917" y="29195"/>
                    <a:pt x="4875" y="29153"/>
                  </a:cubicBezTo>
                  <a:cubicBezTo>
                    <a:pt x="4980" y="29048"/>
                    <a:pt x="5085" y="28943"/>
                    <a:pt x="5189" y="28839"/>
                  </a:cubicBezTo>
                  <a:close/>
                  <a:moveTo>
                    <a:pt x="5733" y="29467"/>
                  </a:moveTo>
                  <a:lnTo>
                    <a:pt x="5733" y="29487"/>
                  </a:lnTo>
                  <a:lnTo>
                    <a:pt x="5712" y="29487"/>
                  </a:lnTo>
                  <a:lnTo>
                    <a:pt x="5733" y="29467"/>
                  </a:lnTo>
                  <a:close/>
                  <a:moveTo>
                    <a:pt x="6256" y="29111"/>
                  </a:moveTo>
                  <a:cubicBezTo>
                    <a:pt x="6298" y="29174"/>
                    <a:pt x="6340" y="29215"/>
                    <a:pt x="6361" y="29278"/>
                  </a:cubicBezTo>
                  <a:cubicBezTo>
                    <a:pt x="6256" y="29341"/>
                    <a:pt x="6131" y="29425"/>
                    <a:pt x="6026" y="29508"/>
                  </a:cubicBezTo>
                  <a:cubicBezTo>
                    <a:pt x="6005" y="29467"/>
                    <a:pt x="5963" y="29404"/>
                    <a:pt x="5942" y="29362"/>
                  </a:cubicBezTo>
                  <a:cubicBezTo>
                    <a:pt x="6047" y="29278"/>
                    <a:pt x="6152" y="29195"/>
                    <a:pt x="6256" y="29111"/>
                  </a:cubicBezTo>
                  <a:close/>
                  <a:moveTo>
                    <a:pt x="15065" y="27228"/>
                  </a:moveTo>
                  <a:cubicBezTo>
                    <a:pt x="15253" y="27228"/>
                    <a:pt x="15421" y="27249"/>
                    <a:pt x="15609" y="27270"/>
                  </a:cubicBezTo>
                  <a:cubicBezTo>
                    <a:pt x="15714" y="27270"/>
                    <a:pt x="15818" y="27291"/>
                    <a:pt x="15923" y="27291"/>
                  </a:cubicBezTo>
                  <a:cubicBezTo>
                    <a:pt x="16174" y="27772"/>
                    <a:pt x="16383" y="28295"/>
                    <a:pt x="16634" y="28776"/>
                  </a:cubicBezTo>
                  <a:cubicBezTo>
                    <a:pt x="16718" y="28943"/>
                    <a:pt x="16865" y="29236"/>
                    <a:pt x="17074" y="29446"/>
                  </a:cubicBezTo>
                  <a:cubicBezTo>
                    <a:pt x="16969" y="29467"/>
                    <a:pt x="16885" y="29487"/>
                    <a:pt x="16781" y="29508"/>
                  </a:cubicBezTo>
                  <a:cubicBezTo>
                    <a:pt x="16467" y="29090"/>
                    <a:pt x="16090" y="28734"/>
                    <a:pt x="15797" y="28316"/>
                  </a:cubicBezTo>
                  <a:cubicBezTo>
                    <a:pt x="15546" y="27960"/>
                    <a:pt x="15316" y="27583"/>
                    <a:pt x="15065" y="27228"/>
                  </a:cubicBezTo>
                  <a:close/>
                  <a:moveTo>
                    <a:pt x="12533" y="28902"/>
                  </a:moveTo>
                  <a:cubicBezTo>
                    <a:pt x="12575" y="28964"/>
                    <a:pt x="12617" y="29048"/>
                    <a:pt x="12659" y="29111"/>
                  </a:cubicBezTo>
                  <a:cubicBezTo>
                    <a:pt x="12512" y="29257"/>
                    <a:pt x="12366" y="29404"/>
                    <a:pt x="12199" y="29550"/>
                  </a:cubicBezTo>
                  <a:cubicBezTo>
                    <a:pt x="12157" y="29467"/>
                    <a:pt x="12094" y="29404"/>
                    <a:pt x="12052" y="29341"/>
                  </a:cubicBezTo>
                  <a:cubicBezTo>
                    <a:pt x="12220" y="29195"/>
                    <a:pt x="12387" y="29048"/>
                    <a:pt x="12533" y="28902"/>
                  </a:cubicBezTo>
                  <a:close/>
                  <a:moveTo>
                    <a:pt x="11445" y="29006"/>
                  </a:moveTo>
                  <a:cubicBezTo>
                    <a:pt x="11508" y="29132"/>
                    <a:pt x="11592" y="29257"/>
                    <a:pt x="11675" y="29362"/>
                  </a:cubicBezTo>
                  <a:cubicBezTo>
                    <a:pt x="11592" y="29446"/>
                    <a:pt x="11508" y="29508"/>
                    <a:pt x="11424" y="29571"/>
                  </a:cubicBezTo>
                  <a:cubicBezTo>
                    <a:pt x="11341" y="29467"/>
                    <a:pt x="11257" y="29341"/>
                    <a:pt x="11173" y="29236"/>
                  </a:cubicBezTo>
                  <a:cubicBezTo>
                    <a:pt x="11257" y="29174"/>
                    <a:pt x="11362" y="29090"/>
                    <a:pt x="11445" y="29006"/>
                  </a:cubicBezTo>
                  <a:close/>
                  <a:moveTo>
                    <a:pt x="6466" y="29446"/>
                  </a:moveTo>
                  <a:lnTo>
                    <a:pt x="6570" y="29592"/>
                  </a:lnTo>
                  <a:lnTo>
                    <a:pt x="6570" y="29592"/>
                  </a:lnTo>
                  <a:lnTo>
                    <a:pt x="6319" y="29550"/>
                  </a:lnTo>
                  <a:lnTo>
                    <a:pt x="6466" y="29446"/>
                  </a:lnTo>
                  <a:close/>
                  <a:moveTo>
                    <a:pt x="13988" y="27191"/>
                  </a:moveTo>
                  <a:cubicBezTo>
                    <a:pt x="14254" y="27191"/>
                    <a:pt x="14521" y="27196"/>
                    <a:pt x="14793" y="27207"/>
                  </a:cubicBezTo>
                  <a:cubicBezTo>
                    <a:pt x="15086" y="27688"/>
                    <a:pt x="15379" y="28190"/>
                    <a:pt x="15693" y="28651"/>
                  </a:cubicBezTo>
                  <a:cubicBezTo>
                    <a:pt x="15902" y="28964"/>
                    <a:pt x="16132" y="29341"/>
                    <a:pt x="16467" y="29550"/>
                  </a:cubicBezTo>
                  <a:cubicBezTo>
                    <a:pt x="16258" y="29592"/>
                    <a:pt x="16069" y="29613"/>
                    <a:pt x="15860" y="29613"/>
                  </a:cubicBezTo>
                  <a:cubicBezTo>
                    <a:pt x="15484" y="29236"/>
                    <a:pt x="15212" y="28797"/>
                    <a:pt x="14919" y="28337"/>
                  </a:cubicBezTo>
                  <a:cubicBezTo>
                    <a:pt x="14647" y="27897"/>
                    <a:pt x="14312" y="27416"/>
                    <a:pt x="13810" y="27249"/>
                  </a:cubicBezTo>
                  <a:cubicBezTo>
                    <a:pt x="13795" y="27243"/>
                    <a:pt x="13782" y="27240"/>
                    <a:pt x="13771" y="27240"/>
                  </a:cubicBezTo>
                  <a:cubicBezTo>
                    <a:pt x="13701" y="27240"/>
                    <a:pt x="13693" y="27341"/>
                    <a:pt x="13747" y="27395"/>
                  </a:cubicBezTo>
                  <a:cubicBezTo>
                    <a:pt x="14291" y="27793"/>
                    <a:pt x="14605" y="28379"/>
                    <a:pt x="14961" y="28943"/>
                  </a:cubicBezTo>
                  <a:cubicBezTo>
                    <a:pt x="15086" y="29174"/>
                    <a:pt x="15233" y="29446"/>
                    <a:pt x="15442" y="29634"/>
                  </a:cubicBezTo>
                  <a:lnTo>
                    <a:pt x="15358" y="29634"/>
                  </a:lnTo>
                  <a:lnTo>
                    <a:pt x="14981" y="29655"/>
                  </a:lnTo>
                  <a:cubicBezTo>
                    <a:pt x="14856" y="29550"/>
                    <a:pt x="14751" y="29446"/>
                    <a:pt x="14647" y="29341"/>
                  </a:cubicBezTo>
                  <a:cubicBezTo>
                    <a:pt x="14396" y="29069"/>
                    <a:pt x="14186" y="28755"/>
                    <a:pt x="13977" y="28441"/>
                  </a:cubicBezTo>
                  <a:cubicBezTo>
                    <a:pt x="13705" y="28044"/>
                    <a:pt x="13496" y="27583"/>
                    <a:pt x="13182" y="27207"/>
                  </a:cubicBezTo>
                  <a:cubicBezTo>
                    <a:pt x="13454" y="27196"/>
                    <a:pt x="13721" y="27191"/>
                    <a:pt x="13988" y="27191"/>
                  </a:cubicBezTo>
                  <a:close/>
                  <a:moveTo>
                    <a:pt x="7010" y="29048"/>
                  </a:moveTo>
                  <a:cubicBezTo>
                    <a:pt x="7114" y="29236"/>
                    <a:pt x="7219" y="29404"/>
                    <a:pt x="7344" y="29571"/>
                  </a:cubicBezTo>
                  <a:cubicBezTo>
                    <a:pt x="7344" y="29592"/>
                    <a:pt x="7344" y="29613"/>
                    <a:pt x="7344" y="29634"/>
                  </a:cubicBezTo>
                  <a:cubicBezTo>
                    <a:pt x="7344" y="29655"/>
                    <a:pt x="7344" y="29655"/>
                    <a:pt x="7365" y="29676"/>
                  </a:cubicBezTo>
                  <a:cubicBezTo>
                    <a:pt x="7198" y="29655"/>
                    <a:pt x="7030" y="29634"/>
                    <a:pt x="6863" y="29613"/>
                  </a:cubicBezTo>
                  <a:cubicBezTo>
                    <a:pt x="6821" y="29508"/>
                    <a:pt x="6758" y="29404"/>
                    <a:pt x="6696" y="29278"/>
                  </a:cubicBezTo>
                  <a:cubicBezTo>
                    <a:pt x="6800" y="29215"/>
                    <a:pt x="6905" y="29132"/>
                    <a:pt x="7010" y="29048"/>
                  </a:cubicBezTo>
                  <a:close/>
                  <a:moveTo>
                    <a:pt x="12952" y="27207"/>
                  </a:moveTo>
                  <a:cubicBezTo>
                    <a:pt x="13161" y="27814"/>
                    <a:pt x="13580" y="28399"/>
                    <a:pt x="13935" y="28923"/>
                  </a:cubicBezTo>
                  <a:cubicBezTo>
                    <a:pt x="14040" y="29069"/>
                    <a:pt x="14249" y="29425"/>
                    <a:pt x="14479" y="29655"/>
                  </a:cubicBezTo>
                  <a:cubicBezTo>
                    <a:pt x="14375" y="29655"/>
                    <a:pt x="14249" y="29676"/>
                    <a:pt x="14144" y="29676"/>
                  </a:cubicBezTo>
                  <a:cubicBezTo>
                    <a:pt x="13852" y="29299"/>
                    <a:pt x="13580" y="28923"/>
                    <a:pt x="13308" y="28504"/>
                  </a:cubicBezTo>
                  <a:cubicBezTo>
                    <a:pt x="13015" y="28023"/>
                    <a:pt x="12701" y="27563"/>
                    <a:pt x="12240" y="27249"/>
                  </a:cubicBezTo>
                  <a:lnTo>
                    <a:pt x="12220" y="27249"/>
                  </a:lnTo>
                  <a:cubicBezTo>
                    <a:pt x="12471" y="27228"/>
                    <a:pt x="12701" y="27207"/>
                    <a:pt x="12952" y="27207"/>
                  </a:cubicBezTo>
                  <a:close/>
                  <a:moveTo>
                    <a:pt x="7951" y="29257"/>
                  </a:moveTo>
                  <a:cubicBezTo>
                    <a:pt x="8014" y="29320"/>
                    <a:pt x="8077" y="29404"/>
                    <a:pt x="8139" y="29487"/>
                  </a:cubicBezTo>
                  <a:cubicBezTo>
                    <a:pt x="8035" y="29550"/>
                    <a:pt x="7951" y="29634"/>
                    <a:pt x="7867" y="29697"/>
                  </a:cubicBezTo>
                  <a:lnTo>
                    <a:pt x="7784" y="29697"/>
                  </a:lnTo>
                  <a:cubicBezTo>
                    <a:pt x="7742" y="29613"/>
                    <a:pt x="7700" y="29550"/>
                    <a:pt x="7658" y="29467"/>
                  </a:cubicBezTo>
                  <a:cubicBezTo>
                    <a:pt x="7763" y="29383"/>
                    <a:pt x="7888" y="29299"/>
                    <a:pt x="7951" y="29257"/>
                  </a:cubicBezTo>
                  <a:close/>
                  <a:moveTo>
                    <a:pt x="12973" y="28462"/>
                  </a:moveTo>
                  <a:cubicBezTo>
                    <a:pt x="13098" y="28651"/>
                    <a:pt x="13203" y="28860"/>
                    <a:pt x="13328" y="29069"/>
                  </a:cubicBezTo>
                  <a:cubicBezTo>
                    <a:pt x="13454" y="29257"/>
                    <a:pt x="13580" y="29487"/>
                    <a:pt x="13705" y="29676"/>
                  </a:cubicBezTo>
                  <a:cubicBezTo>
                    <a:pt x="13663" y="29676"/>
                    <a:pt x="13600" y="29676"/>
                    <a:pt x="13559" y="29697"/>
                  </a:cubicBezTo>
                  <a:cubicBezTo>
                    <a:pt x="13496" y="29655"/>
                    <a:pt x="13433" y="29592"/>
                    <a:pt x="13391" y="29550"/>
                  </a:cubicBezTo>
                  <a:cubicBezTo>
                    <a:pt x="13266" y="29404"/>
                    <a:pt x="13140" y="29257"/>
                    <a:pt x="13036" y="29111"/>
                  </a:cubicBezTo>
                  <a:cubicBezTo>
                    <a:pt x="13015" y="29090"/>
                    <a:pt x="12994" y="29048"/>
                    <a:pt x="12994" y="29027"/>
                  </a:cubicBezTo>
                  <a:cubicBezTo>
                    <a:pt x="13015" y="29006"/>
                    <a:pt x="13036" y="28985"/>
                    <a:pt x="13056" y="28964"/>
                  </a:cubicBezTo>
                  <a:cubicBezTo>
                    <a:pt x="13106" y="28915"/>
                    <a:pt x="13052" y="28840"/>
                    <a:pt x="12986" y="28840"/>
                  </a:cubicBezTo>
                  <a:cubicBezTo>
                    <a:pt x="12968" y="28840"/>
                    <a:pt x="12949" y="28846"/>
                    <a:pt x="12931" y="28860"/>
                  </a:cubicBezTo>
                  <a:cubicBezTo>
                    <a:pt x="12931" y="28881"/>
                    <a:pt x="12910" y="28881"/>
                    <a:pt x="12910" y="28902"/>
                  </a:cubicBezTo>
                  <a:cubicBezTo>
                    <a:pt x="12847" y="28818"/>
                    <a:pt x="12805" y="28755"/>
                    <a:pt x="12764" y="28671"/>
                  </a:cubicBezTo>
                  <a:cubicBezTo>
                    <a:pt x="12826" y="28609"/>
                    <a:pt x="12910" y="28525"/>
                    <a:pt x="12973" y="28462"/>
                  </a:cubicBezTo>
                  <a:close/>
                  <a:moveTo>
                    <a:pt x="12994" y="29613"/>
                  </a:moveTo>
                  <a:cubicBezTo>
                    <a:pt x="13015" y="29634"/>
                    <a:pt x="13056" y="29676"/>
                    <a:pt x="13077" y="29697"/>
                  </a:cubicBezTo>
                  <a:cubicBezTo>
                    <a:pt x="13015" y="29697"/>
                    <a:pt x="12973" y="29718"/>
                    <a:pt x="12910" y="29718"/>
                  </a:cubicBezTo>
                  <a:cubicBezTo>
                    <a:pt x="12931" y="29676"/>
                    <a:pt x="12973" y="29634"/>
                    <a:pt x="12994" y="29613"/>
                  </a:cubicBezTo>
                  <a:close/>
                  <a:moveTo>
                    <a:pt x="8286" y="29655"/>
                  </a:moveTo>
                  <a:cubicBezTo>
                    <a:pt x="8307" y="29676"/>
                    <a:pt x="8328" y="29697"/>
                    <a:pt x="8349" y="29739"/>
                  </a:cubicBezTo>
                  <a:lnTo>
                    <a:pt x="8202" y="29718"/>
                  </a:lnTo>
                  <a:cubicBezTo>
                    <a:pt x="8223" y="29697"/>
                    <a:pt x="8265" y="29676"/>
                    <a:pt x="8286" y="29655"/>
                  </a:cubicBezTo>
                  <a:close/>
                  <a:moveTo>
                    <a:pt x="11801" y="29571"/>
                  </a:moveTo>
                  <a:cubicBezTo>
                    <a:pt x="11843" y="29634"/>
                    <a:pt x="11885" y="29676"/>
                    <a:pt x="11927" y="29739"/>
                  </a:cubicBezTo>
                  <a:lnTo>
                    <a:pt x="11592" y="29739"/>
                  </a:lnTo>
                  <a:cubicBezTo>
                    <a:pt x="11655" y="29697"/>
                    <a:pt x="11717" y="29634"/>
                    <a:pt x="11801" y="29571"/>
                  </a:cubicBezTo>
                  <a:close/>
                  <a:moveTo>
                    <a:pt x="12764" y="29278"/>
                  </a:moveTo>
                  <a:cubicBezTo>
                    <a:pt x="12805" y="29341"/>
                    <a:pt x="12847" y="29404"/>
                    <a:pt x="12910" y="29487"/>
                  </a:cubicBezTo>
                  <a:cubicBezTo>
                    <a:pt x="12826" y="29550"/>
                    <a:pt x="12743" y="29634"/>
                    <a:pt x="12659" y="29718"/>
                  </a:cubicBezTo>
                  <a:cubicBezTo>
                    <a:pt x="12554" y="29718"/>
                    <a:pt x="12429" y="29718"/>
                    <a:pt x="12324" y="29739"/>
                  </a:cubicBezTo>
                  <a:cubicBezTo>
                    <a:pt x="12324" y="29718"/>
                    <a:pt x="12324" y="29718"/>
                    <a:pt x="12324" y="29718"/>
                  </a:cubicBezTo>
                  <a:cubicBezTo>
                    <a:pt x="12471" y="29571"/>
                    <a:pt x="12617" y="29425"/>
                    <a:pt x="12764" y="29278"/>
                  </a:cubicBezTo>
                  <a:close/>
                  <a:moveTo>
                    <a:pt x="8851" y="29195"/>
                  </a:moveTo>
                  <a:cubicBezTo>
                    <a:pt x="8914" y="29299"/>
                    <a:pt x="9018" y="29425"/>
                    <a:pt x="9102" y="29529"/>
                  </a:cubicBezTo>
                  <a:cubicBezTo>
                    <a:pt x="9081" y="29571"/>
                    <a:pt x="9060" y="29592"/>
                    <a:pt x="9039" y="29634"/>
                  </a:cubicBezTo>
                  <a:cubicBezTo>
                    <a:pt x="9039" y="29676"/>
                    <a:pt x="9039" y="29718"/>
                    <a:pt x="9060" y="29760"/>
                  </a:cubicBezTo>
                  <a:cubicBezTo>
                    <a:pt x="8955" y="29739"/>
                    <a:pt x="8872" y="29739"/>
                    <a:pt x="8788" y="29739"/>
                  </a:cubicBezTo>
                  <a:cubicBezTo>
                    <a:pt x="8704" y="29655"/>
                    <a:pt x="8621" y="29550"/>
                    <a:pt x="8537" y="29446"/>
                  </a:cubicBezTo>
                  <a:cubicBezTo>
                    <a:pt x="8642" y="29362"/>
                    <a:pt x="8746" y="29278"/>
                    <a:pt x="8851" y="29195"/>
                  </a:cubicBezTo>
                  <a:close/>
                  <a:moveTo>
                    <a:pt x="9311" y="29739"/>
                  </a:moveTo>
                  <a:cubicBezTo>
                    <a:pt x="9311" y="29739"/>
                    <a:pt x="9332" y="29760"/>
                    <a:pt x="9332" y="29760"/>
                  </a:cubicBezTo>
                  <a:lnTo>
                    <a:pt x="9269" y="29760"/>
                  </a:lnTo>
                  <a:cubicBezTo>
                    <a:pt x="9290" y="29760"/>
                    <a:pt x="9290" y="29739"/>
                    <a:pt x="9311" y="29739"/>
                  </a:cubicBezTo>
                  <a:close/>
                  <a:moveTo>
                    <a:pt x="10002" y="28943"/>
                  </a:moveTo>
                  <a:cubicBezTo>
                    <a:pt x="10106" y="29132"/>
                    <a:pt x="10211" y="29362"/>
                    <a:pt x="10336" y="29592"/>
                  </a:cubicBezTo>
                  <a:cubicBezTo>
                    <a:pt x="10274" y="29634"/>
                    <a:pt x="10211" y="29697"/>
                    <a:pt x="10169" y="29760"/>
                  </a:cubicBezTo>
                  <a:lnTo>
                    <a:pt x="9771" y="29760"/>
                  </a:lnTo>
                  <a:cubicBezTo>
                    <a:pt x="9709" y="29697"/>
                    <a:pt x="9646" y="29634"/>
                    <a:pt x="9562" y="29550"/>
                  </a:cubicBezTo>
                  <a:cubicBezTo>
                    <a:pt x="9583" y="29550"/>
                    <a:pt x="9604" y="29529"/>
                    <a:pt x="9625" y="29508"/>
                  </a:cubicBezTo>
                  <a:cubicBezTo>
                    <a:pt x="9662" y="29490"/>
                    <a:pt x="9633" y="29421"/>
                    <a:pt x="9597" y="29421"/>
                  </a:cubicBezTo>
                  <a:cubicBezTo>
                    <a:pt x="9592" y="29421"/>
                    <a:pt x="9588" y="29422"/>
                    <a:pt x="9583" y="29425"/>
                  </a:cubicBezTo>
                  <a:lnTo>
                    <a:pt x="9479" y="29467"/>
                  </a:lnTo>
                  <a:cubicBezTo>
                    <a:pt x="9479" y="29467"/>
                    <a:pt x="9458" y="29467"/>
                    <a:pt x="9458" y="29446"/>
                  </a:cubicBezTo>
                  <a:cubicBezTo>
                    <a:pt x="9625" y="29257"/>
                    <a:pt x="9813" y="29090"/>
                    <a:pt x="10002" y="28943"/>
                  </a:cubicBezTo>
                  <a:close/>
                  <a:moveTo>
                    <a:pt x="10943" y="29425"/>
                  </a:moveTo>
                  <a:cubicBezTo>
                    <a:pt x="11027" y="29550"/>
                    <a:pt x="11111" y="29655"/>
                    <a:pt x="11194" y="29760"/>
                  </a:cubicBezTo>
                  <a:lnTo>
                    <a:pt x="10776" y="29760"/>
                  </a:lnTo>
                  <a:cubicBezTo>
                    <a:pt x="10755" y="29739"/>
                    <a:pt x="10755" y="29697"/>
                    <a:pt x="10734" y="29676"/>
                  </a:cubicBezTo>
                  <a:cubicBezTo>
                    <a:pt x="10755" y="29655"/>
                    <a:pt x="10755" y="29655"/>
                    <a:pt x="10776" y="29634"/>
                  </a:cubicBezTo>
                  <a:cubicBezTo>
                    <a:pt x="10776" y="29613"/>
                    <a:pt x="10776" y="29592"/>
                    <a:pt x="10776" y="29571"/>
                  </a:cubicBezTo>
                  <a:lnTo>
                    <a:pt x="10943" y="29425"/>
                  </a:lnTo>
                  <a:close/>
                  <a:moveTo>
                    <a:pt x="13964" y="1"/>
                  </a:moveTo>
                  <a:cubicBezTo>
                    <a:pt x="13730" y="1"/>
                    <a:pt x="13531" y="47"/>
                    <a:pt x="13391" y="153"/>
                  </a:cubicBezTo>
                  <a:cubicBezTo>
                    <a:pt x="13119" y="215"/>
                    <a:pt x="12910" y="320"/>
                    <a:pt x="12764" y="508"/>
                  </a:cubicBezTo>
                  <a:cubicBezTo>
                    <a:pt x="12743" y="508"/>
                    <a:pt x="12743" y="529"/>
                    <a:pt x="12743" y="529"/>
                  </a:cubicBezTo>
                  <a:cubicBezTo>
                    <a:pt x="12450" y="780"/>
                    <a:pt x="12345" y="1157"/>
                    <a:pt x="12324" y="1534"/>
                  </a:cubicBezTo>
                  <a:cubicBezTo>
                    <a:pt x="12324" y="1471"/>
                    <a:pt x="12303" y="1408"/>
                    <a:pt x="12303" y="1324"/>
                  </a:cubicBezTo>
                  <a:cubicBezTo>
                    <a:pt x="12324" y="1241"/>
                    <a:pt x="12366" y="1136"/>
                    <a:pt x="12387" y="1052"/>
                  </a:cubicBezTo>
                  <a:cubicBezTo>
                    <a:pt x="12402" y="1023"/>
                    <a:pt x="12364" y="993"/>
                    <a:pt x="12334" y="993"/>
                  </a:cubicBezTo>
                  <a:cubicBezTo>
                    <a:pt x="12321" y="993"/>
                    <a:pt x="12309" y="998"/>
                    <a:pt x="12303" y="1010"/>
                  </a:cubicBezTo>
                  <a:cubicBezTo>
                    <a:pt x="12303" y="1031"/>
                    <a:pt x="12282" y="1052"/>
                    <a:pt x="12282" y="1073"/>
                  </a:cubicBezTo>
                  <a:cubicBezTo>
                    <a:pt x="12282" y="1052"/>
                    <a:pt x="12282" y="1010"/>
                    <a:pt x="12261" y="990"/>
                  </a:cubicBezTo>
                  <a:cubicBezTo>
                    <a:pt x="12251" y="895"/>
                    <a:pt x="12178" y="848"/>
                    <a:pt x="12107" y="848"/>
                  </a:cubicBezTo>
                  <a:cubicBezTo>
                    <a:pt x="12036" y="848"/>
                    <a:pt x="11968" y="895"/>
                    <a:pt x="11968" y="990"/>
                  </a:cubicBezTo>
                  <a:cubicBezTo>
                    <a:pt x="11968" y="1241"/>
                    <a:pt x="11989" y="1513"/>
                    <a:pt x="11989" y="1764"/>
                  </a:cubicBezTo>
                  <a:cubicBezTo>
                    <a:pt x="11550" y="3166"/>
                    <a:pt x="11801" y="4944"/>
                    <a:pt x="12094" y="6262"/>
                  </a:cubicBezTo>
                  <a:cubicBezTo>
                    <a:pt x="12094" y="6283"/>
                    <a:pt x="12115" y="6283"/>
                    <a:pt x="12115" y="6304"/>
                  </a:cubicBezTo>
                  <a:cubicBezTo>
                    <a:pt x="11215" y="6388"/>
                    <a:pt x="10295" y="6492"/>
                    <a:pt x="9416" y="6576"/>
                  </a:cubicBezTo>
                  <a:cubicBezTo>
                    <a:pt x="9332" y="6597"/>
                    <a:pt x="9227" y="6597"/>
                    <a:pt x="9144" y="6618"/>
                  </a:cubicBezTo>
                  <a:cubicBezTo>
                    <a:pt x="9165" y="6597"/>
                    <a:pt x="9165" y="6597"/>
                    <a:pt x="9165" y="6597"/>
                  </a:cubicBezTo>
                  <a:cubicBezTo>
                    <a:pt x="9207" y="6555"/>
                    <a:pt x="9165" y="6513"/>
                    <a:pt x="9123" y="6513"/>
                  </a:cubicBezTo>
                  <a:cubicBezTo>
                    <a:pt x="9039" y="6534"/>
                    <a:pt x="8955" y="6555"/>
                    <a:pt x="8872" y="6597"/>
                  </a:cubicBezTo>
                  <a:cubicBezTo>
                    <a:pt x="8893" y="5760"/>
                    <a:pt x="8788" y="4400"/>
                    <a:pt x="8349" y="3375"/>
                  </a:cubicBezTo>
                  <a:cubicBezTo>
                    <a:pt x="8328" y="3291"/>
                    <a:pt x="8328" y="3207"/>
                    <a:pt x="8307" y="3124"/>
                  </a:cubicBezTo>
                  <a:cubicBezTo>
                    <a:pt x="8244" y="2496"/>
                    <a:pt x="8265" y="1450"/>
                    <a:pt x="7826" y="948"/>
                  </a:cubicBezTo>
                  <a:cubicBezTo>
                    <a:pt x="7512" y="592"/>
                    <a:pt x="6717" y="592"/>
                    <a:pt x="6277" y="508"/>
                  </a:cubicBezTo>
                  <a:cubicBezTo>
                    <a:pt x="5983" y="455"/>
                    <a:pt x="5674" y="413"/>
                    <a:pt x="5367" y="413"/>
                  </a:cubicBezTo>
                  <a:cubicBezTo>
                    <a:pt x="4954" y="413"/>
                    <a:pt x="4545" y="489"/>
                    <a:pt x="4185" y="718"/>
                  </a:cubicBezTo>
                  <a:cubicBezTo>
                    <a:pt x="3850" y="948"/>
                    <a:pt x="3620" y="1262"/>
                    <a:pt x="3494" y="1638"/>
                  </a:cubicBezTo>
                  <a:cubicBezTo>
                    <a:pt x="3369" y="1868"/>
                    <a:pt x="3306" y="2161"/>
                    <a:pt x="3306" y="2475"/>
                  </a:cubicBezTo>
                  <a:cubicBezTo>
                    <a:pt x="3243" y="3103"/>
                    <a:pt x="3327" y="3772"/>
                    <a:pt x="3411" y="4316"/>
                  </a:cubicBezTo>
                  <a:cubicBezTo>
                    <a:pt x="3411" y="4944"/>
                    <a:pt x="3390" y="5676"/>
                    <a:pt x="3557" y="6304"/>
                  </a:cubicBezTo>
                  <a:cubicBezTo>
                    <a:pt x="3557" y="6430"/>
                    <a:pt x="3578" y="6555"/>
                    <a:pt x="3641" y="6660"/>
                  </a:cubicBezTo>
                  <a:cubicBezTo>
                    <a:pt x="3662" y="6723"/>
                    <a:pt x="3704" y="6764"/>
                    <a:pt x="3745" y="6785"/>
                  </a:cubicBezTo>
                  <a:cubicBezTo>
                    <a:pt x="3766" y="6806"/>
                    <a:pt x="3766" y="6848"/>
                    <a:pt x="3787" y="6869"/>
                  </a:cubicBezTo>
                  <a:cubicBezTo>
                    <a:pt x="3683" y="6890"/>
                    <a:pt x="3557" y="6911"/>
                    <a:pt x="3453" y="6932"/>
                  </a:cubicBezTo>
                  <a:cubicBezTo>
                    <a:pt x="2448" y="7162"/>
                    <a:pt x="2532" y="8564"/>
                    <a:pt x="2595" y="9631"/>
                  </a:cubicBezTo>
                  <a:cubicBezTo>
                    <a:pt x="2574" y="10133"/>
                    <a:pt x="2553" y="10614"/>
                    <a:pt x="2532" y="11117"/>
                  </a:cubicBezTo>
                  <a:cubicBezTo>
                    <a:pt x="2323" y="12037"/>
                    <a:pt x="1904" y="13062"/>
                    <a:pt x="1967" y="14004"/>
                  </a:cubicBezTo>
                  <a:cubicBezTo>
                    <a:pt x="105" y="14276"/>
                    <a:pt x="272" y="17875"/>
                    <a:pt x="272" y="19151"/>
                  </a:cubicBezTo>
                  <a:cubicBezTo>
                    <a:pt x="272" y="20260"/>
                    <a:pt x="377" y="21390"/>
                    <a:pt x="356" y="22499"/>
                  </a:cubicBezTo>
                  <a:cubicBezTo>
                    <a:pt x="314" y="23964"/>
                    <a:pt x="0" y="25512"/>
                    <a:pt x="440" y="26935"/>
                  </a:cubicBezTo>
                  <a:cubicBezTo>
                    <a:pt x="816" y="28107"/>
                    <a:pt x="1716" y="28818"/>
                    <a:pt x="2804" y="29278"/>
                  </a:cubicBezTo>
                  <a:cubicBezTo>
                    <a:pt x="2825" y="29278"/>
                    <a:pt x="2846" y="29299"/>
                    <a:pt x="2867" y="29320"/>
                  </a:cubicBezTo>
                  <a:cubicBezTo>
                    <a:pt x="2877" y="29331"/>
                    <a:pt x="2888" y="29336"/>
                    <a:pt x="2898" y="29336"/>
                  </a:cubicBezTo>
                  <a:cubicBezTo>
                    <a:pt x="2909" y="29336"/>
                    <a:pt x="2919" y="29331"/>
                    <a:pt x="2929" y="29320"/>
                  </a:cubicBezTo>
                  <a:cubicBezTo>
                    <a:pt x="3139" y="29404"/>
                    <a:pt x="3369" y="29487"/>
                    <a:pt x="3599" y="29550"/>
                  </a:cubicBezTo>
                  <a:cubicBezTo>
                    <a:pt x="3725" y="29592"/>
                    <a:pt x="3871" y="29634"/>
                    <a:pt x="3997" y="29676"/>
                  </a:cubicBezTo>
                  <a:cubicBezTo>
                    <a:pt x="4080" y="29718"/>
                    <a:pt x="4143" y="29739"/>
                    <a:pt x="4248" y="29780"/>
                  </a:cubicBezTo>
                  <a:cubicBezTo>
                    <a:pt x="4269" y="29780"/>
                    <a:pt x="4289" y="29760"/>
                    <a:pt x="4310" y="29739"/>
                  </a:cubicBezTo>
                  <a:cubicBezTo>
                    <a:pt x="5085" y="29927"/>
                    <a:pt x="5838" y="30011"/>
                    <a:pt x="6612" y="30032"/>
                  </a:cubicBezTo>
                  <a:cubicBezTo>
                    <a:pt x="7386" y="30115"/>
                    <a:pt x="8139" y="30157"/>
                    <a:pt x="8914" y="30178"/>
                  </a:cubicBezTo>
                  <a:cubicBezTo>
                    <a:pt x="8935" y="30199"/>
                    <a:pt x="8955" y="30220"/>
                    <a:pt x="8976" y="30220"/>
                  </a:cubicBezTo>
                  <a:cubicBezTo>
                    <a:pt x="8989" y="30226"/>
                    <a:pt x="9003" y="30228"/>
                    <a:pt x="9016" y="30228"/>
                  </a:cubicBezTo>
                  <a:cubicBezTo>
                    <a:pt x="9050" y="30228"/>
                    <a:pt x="9081" y="30214"/>
                    <a:pt x="9081" y="30199"/>
                  </a:cubicBezTo>
                  <a:lnTo>
                    <a:pt x="10776" y="30199"/>
                  </a:lnTo>
                  <a:cubicBezTo>
                    <a:pt x="10776" y="30199"/>
                    <a:pt x="10776" y="30220"/>
                    <a:pt x="10776" y="30220"/>
                  </a:cubicBezTo>
                  <a:cubicBezTo>
                    <a:pt x="10797" y="30230"/>
                    <a:pt x="10818" y="30236"/>
                    <a:pt x="10836" y="30236"/>
                  </a:cubicBezTo>
                  <a:cubicBezTo>
                    <a:pt x="10854" y="30236"/>
                    <a:pt x="10870" y="30230"/>
                    <a:pt x="10880" y="30220"/>
                  </a:cubicBezTo>
                  <a:cubicBezTo>
                    <a:pt x="10910" y="30249"/>
                    <a:pt x="10950" y="30279"/>
                    <a:pt x="10993" y="30279"/>
                  </a:cubicBezTo>
                  <a:cubicBezTo>
                    <a:pt x="11011" y="30279"/>
                    <a:pt x="11029" y="30274"/>
                    <a:pt x="11048" y="30262"/>
                  </a:cubicBezTo>
                  <a:cubicBezTo>
                    <a:pt x="11090" y="30241"/>
                    <a:pt x="11131" y="30220"/>
                    <a:pt x="11173" y="30199"/>
                  </a:cubicBezTo>
                  <a:lnTo>
                    <a:pt x="11362" y="30199"/>
                  </a:lnTo>
                  <a:cubicBezTo>
                    <a:pt x="11466" y="30199"/>
                    <a:pt x="11571" y="30199"/>
                    <a:pt x="11696" y="30220"/>
                  </a:cubicBezTo>
                  <a:cubicBezTo>
                    <a:pt x="11717" y="30241"/>
                    <a:pt x="11738" y="30262"/>
                    <a:pt x="11780" y="30262"/>
                  </a:cubicBezTo>
                  <a:cubicBezTo>
                    <a:pt x="11822" y="30262"/>
                    <a:pt x="11864" y="30262"/>
                    <a:pt x="11885" y="30241"/>
                  </a:cubicBezTo>
                  <a:cubicBezTo>
                    <a:pt x="11989" y="30241"/>
                    <a:pt x="12115" y="30241"/>
                    <a:pt x="12220" y="30262"/>
                  </a:cubicBezTo>
                  <a:cubicBezTo>
                    <a:pt x="12220" y="30304"/>
                    <a:pt x="12261" y="30366"/>
                    <a:pt x="12324" y="30366"/>
                  </a:cubicBezTo>
                  <a:cubicBezTo>
                    <a:pt x="12450" y="30366"/>
                    <a:pt x="12492" y="30324"/>
                    <a:pt x="12575" y="30283"/>
                  </a:cubicBezTo>
                  <a:cubicBezTo>
                    <a:pt x="13056" y="30324"/>
                    <a:pt x="13559" y="30345"/>
                    <a:pt x="14040" y="30366"/>
                  </a:cubicBezTo>
                  <a:cubicBezTo>
                    <a:pt x="14061" y="30387"/>
                    <a:pt x="14061" y="30408"/>
                    <a:pt x="14082" y="30429"/>
                  </a:cubicBezTo>
                  <a:cubicBezTo>
                    <a:pt x="14092" y="30450"/>
                    <a:pt x="14113" y="30460"/>
                    <a:pt x="14131" y="30460"/>
                  </a:cubicBezTo>
                  <a:cubicBezTo>
                    <a:pt x="14150" y="30460"/>
                    <a:pt x="14165" y="30450"/>
                    <a:pt x="14165" y="30429"/>
                  </a:cubicBezTo>
                  <a:cubicBezTo>
                    <a:pt x="14207" y="30408"/>
                    <a:pt x="14207" y="30387"/>
                    <a:pt x="14207" y="30366"/>
                  </a:cubicBezTo>
                  <a:lnTo>
                    <a:pt x="14375" y="30366"/>
                  </a:lnTo>
                  <a:cubicBezTo>
                    <a:pt x="14396" y="30366"/>
                    <a:pt x="14396" y="30366"/>
                    <a:pt x="14416" y="30387"/>
                  </a:cubicBezTo>
                  <a:cubicBezTo>
                    <a:pt x="14442" y="30396"/>
                    <a:pt x="14465" y="30401"/>
                    <a:pt x="14485" y="30401"/>
                  </a:cubicBezTo>
                  <a:cubicBezTo>
                    <a:pt x="14514" y="30401"/>
                    <a:pt x="14538" y="30391"/>
                    <a:pt x="14563" y="30366"/>
                  </a:cubicBezTo>
                  <a:cubicBezTo>
                    <a:pt x="15149" y="30345"/>
                    <a:pt x="15735" y="30304"/>
                    <a:pt x="16300" y="30178"/>
                  </a:cubicBezTo>
                  <a:cubicBezTo>
                    <a:pt x="16739" y="30094"/>
                    <a:pt x="17178" y="29948"/>
                    <a:pt x="17576" y="29760"/>
                  </a:cubicBezTo>
                  <a:cubicBezTo>
                    <a:pt x="18162" y="29571"/>
                    <a:pt x="18685" y="29278"/>
                    <a:pt x="19124" y="28797"/>
                  </a:cubicBezTo>
                  <a:cubicBezTo>
                    <a:pt x="20066" y="27793"/>
                    <a:pt x="20191" y="26349"/>
                    <a:pt x="20275" y="25031"/>
                  </a:cubicBezTo>
                  <a:cubicBezTo>
                    <a:pt x="20422" y="22834"/>
                    <a:pt x="20610" y="20679"/>
                    <a:pt x="20694" y="18482"/>
                  </a:cubicBezTo>
                  <a:cubicBezTo>
                    <a:pt x="20714" y="17645"/>
                    <a:pt x="20882" y="16724"/>
                    <a:pt x="20547" y="15929"/>
                  </a:cubicBezTo>
                  <a:cubicBezTo>
                    <a:pt x="20442" y="15657"/>
                    <a:pt x="20275" y="15427"/>
                    <a:pt x="20087" y="15218"/>
                  </a:cubicBezTo>
                  <a:cubicBezTo>
                    <a:pt x="19857" y="14883"/>
                    <a:pt x="19564" y="14590"/>
                    <a:pt x="19250" y="14276"/>
                  </a:cubicBezTo>
                  <a:cubicBezTo>
                    <a:pt x="19208" y="14234"/>
                    <a:pt x="19166" y="14213"/>
                    <a:pt x="19124" y="14213"/>
                  </a:cubicBezTo>
                  <a:cubicBezTo>
                    <a:pt x="19124" y="14213"/>
                    <a:pt x="19124" y="14192"/>
                    <a:pt x="19103" y="14192"/>
                  </a:cubicBezTo>
                  <a:cubicBezTo>
                    <a:pt x="19250" y="13606"/>
                    <a:pt x="19292" y="13000"/>
                    <a:pt x="19313" y="12435"/>
                  </a:cubicBezTo>
                  <a:cubicBezTo>
                    <a:pt x="19313" y="11661"/>
                    <a:pt x="19292" y="10761"/>
                    <a:pt x="19145" y="9903"/>
                  </a:cubicBezTo>
                  <a:cubicBezTo>
                    <a:pt x="19145" y="9066"/>
                    <a:pt x="19041" y="8250"/>
                    <a:pt x="18685" y="7560"/>
                  </a:cubicBezTo>
                  <a:cubicBezTo>
                    <a:pt x="18476" y="7141"/>
                    <a:pt x="18162" y="6869"/>
                    <a:pt x="17806" y="6660"/>
                  </a:cubicBezTo>
                  <a:cubicBezTo>
                    <a:pt x="17911" y="6220"/>
                    <a:pt x="17869" y="5718"/>
                    <a:pt x="17827" y="5300"/>
                  </a:cubicBezTo>
                  <a:lnTo>
                    <a:pt x="17806" y="5153"/>
                  </a:lnTo>
                  <a:cubicBezTo>
                    <a:pt x="17806" y="4902"/>
                    <a:pt x="17785" y="4672"/>
                    <a:pt x="17785" y="4442"/>
                  </a:cubicBezTo>
                  <a:cubicBezTo>
                    <a:pt x="17743" y="3563"/>
                    <a:pt x="17785" y="2559"/>
                    <a:pt x="17471" y="1701"/>
                  </a:cubicBezTo>
                  <a:cubicBezTo>
                    <a:pt x="17011" y="341"/>
                    <a:pt x="15337" y="153"/>
                    <a:pt x="14103" y="6"/>
                  </a:cubicBezTo>
                  <a:cubicBezTo>
                    <a:pt x="14055" y="3"/>
                    <a:pt x="14009" y="1"/>
                    <a:pt x="139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49" name="Google Shape;2549;p44"/>
            <p:cNvSpPr/>
            <p:nvPr/>
          </p:nvSpPr>
          <p:spPr>
            <a:xfrm>
              <a:off x="11886300" y="3446625"/>
              <a:ext cx="118250" cy="143750"/>
            </a:xfrm>
            <a:custGeom>
              <a:rect b="b" l="l" r="r" t="t"/>
              <a:pathLst>
                <a:path extrusionOk="0" h="5750" w="4730">
                  <a:moveTo>
                    <a:pt x="2771" y="502"/>
                  </a:moveTo>
                  <a:cubicBezTo>
                    <a:pt x="3173" y="502"/>
                    <a:pt x="3487" y="976"/>
                    <a:pt x="3746" y="1418"/>
                  </a:cubicBezTo>
                  <a:cubicBezTo>
                    <a:pt x="4018" y="1899"/>
                    <a:pt x="4311" y="2464"/>
                    <a:pt x="4164" y="3029"/>
                  </a:cubicBezTo>
                  <a:cubicBezTo>
                    <a:pt x="3997" y="3615"/>
                    <a:pt x="3641" y="4201"/>
                    <a:pt x="3265" y="4682"/>
                  </a:cubicBezTo>
                  <a:cubicBezTo>
                    <a:pt x="3097" y="4912"/>
                    <a:pt x="2825" y="5268"/>
                    <a:pt x="2511" y="5331"/>
                  </a:cubicBezTo>
                  <a:cubicBezTo>
                    <a:pt x="2478" y="5337"/>
                    <a:pt x="2446" y="5340"/>
                    <a:pt x="2414" y="5340"/>
                  </a:cubicBezTo>
                  <a:cubicBezTo>
                    <a:pt x="2119" y="5340"/>
                    <a:pt x="1861" y="5095"/>
                    <a:pt x="1653" y="4849"/>
                  </a:cubicBezTo>
                  <a:cubicBezTo>
                    <a:pt x="1381" y="4243"/>
                    <a:pt x="1005" y="3678"/>
                    <a:pt x="586" y="3155"/>
                  </a:cubicBezTo>
                  <a:cubicBezTo>
                    <a:pt x="628" y="2904"/>
                    <a:pt x="796" y="2590"/>
                    <a:pt x="963" y="2318"/>
                  </a:cubicBezTo>
                  <a:cubicBezTo>
                    <a:pt x="1361" y="1753"/>
                    <a:pt x="1758" y="1188"/>
                    <a:pt x="2281" y="727"/>
                  </a:cubicBezTo>
                  <a:cubicBezTo>
                    <a:pt x="2458" y="568"/>
                    <a:pt x="2620" y="502"/>
                    <a:pt x="2771" y="502"/>
                  </a:cubicBezTo>
                  <a:close/>
                  <a:moveTo>
                    <a:pt x="2754" y="0"/>
                  </a:moveTo>
                  <a:cubicBezTo>
                    <a:pt x="2701" y="0"/>
                    <a:pt x="2648" y="5"/>
                    <a:pt x="2595" y="16"/>
                  </a:cubicBezTo>
                  <a:cubicBezTo>
                    <a:pt x="2093" y="121"/>
                    <a:pt x="1674" y="748"/>
                    <a:pt x="1381" y="1104"/>
                  </a:cubicBezTo>
                  <a:cubicBezTo>
                    <a:pt x="921" y="1669"/>
                    <a:pt x="545" y="2297"/>
                    <a:pt x="84" y="2841"/>
                  </a:cubicBezTo>
                  <a:cubicBezTo>
                    <a:pt x="0" y="2945"/>
                    <a:pt x="0" y="3029"/>
                    <a:pt x="84" y="3113"/>
                  </a:cubicBezTo>
                  <a:cubicBezTo>
                    <a:pt x="126" y="3176"/>
                    <a:pt x="147" y="3217"/>
                    <a:pt x="189" y="3259"/>
                  </a:cubicBezTo>
                  <a:cubicBezTo>
                    <a:pt x="189" y="3280"/>
                    <a:pt x="168" y="3301"/>
                    <a:pt x="168" y="3322"/>
                  </a:cubicBezTo>
                  <a:cubicBezTo>
                    <a:pt x="147" y="3364"/>
                    <a:pt x="168" y="3448"/>
                    <a:pt x="210" y="3489"/>
                  </a:cubicBezTo>
                  <a:cubicBezTo>
                    <a:pt x="586" y="3866"/>
                    <a:pt x="963" y="4724"/>
                    <a:pt x="1465" y="5268"/>
                  </a:cubicBezTo>
                  <a:cubicBezTo>
                    <a:pt x="1528" y="5373"/>
                    <a:pt x="1591" y="5498"/>
                    <a:pt x="1653" y="5624"/>
                  </a:cubicBezTo>
                  <a:cubicBezTo>
                    <a:pt x="1671" y="5668"/>
                    <a:pt x="1707" y="5686"/>
                    <a:pt x="1746" y="5686"/>
                  </a:cubicBezTo>
                  <a:cubicBezTo>
                    <a:pt x="1800" y="5686"/>
                    <a:pt x="1859" y="5651"/>
                    <a:pt x="1884" y="5603"/>
                  </a:cubicBezTo>
                  <a:cubicBezTo>
                    <a:pt x="2041" y="5697"/>
                    <a:pt x="2203" y="5749"/>
                    <a:pt x="2373" y="5749"/>
                  </a:cubicBezTo>
                  <a:cubicBezTo>
                    <a:pt x="2543" y="5749"/>
                    <a:pt x="2721" y="5697"/>
                    <a:pt x="2909" y="5582"/>
                  </a:cubicBezTo>
                  <a:cubicBezTo>
                    <a:pt x="3767" y="5080"/>
                    <a:pt x="4729" y="3531"/>
                    <a:pt x="4625" y="2527"/>
                  </a:cubicBezTo>
                  <a:cubicBezTo>
                    <a:pt x="4525" y="1772"/>
                    <a:pt x="3729" y="0"/>
                    <a:pt x="27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50" name="Google Shape;2550;p44"/>
            <p:cNvSpPr/>
            <p:nvPr/>
          </p:nvSpPr>
          <p:spPr>
            <a:xfrm>
              <a:off x="11926575" y="3501675"/>
              <a:ext cx="12525" cy="41600"/>
            </a:xfrm>
            <a:custGeom>
              <a:rect b="b" l="l" r="r" t="t"/>
              <a:pathLst>
                <a:path extrusionOk="0" h="1664" w="501">
                  <a:moveTo>
                    <a:pt x="158" y="1"/>
                  </a:moveTo>
                  <a:cubicBezTo>
                    <a:pt x="142" y="1"/>
                    <a:pt x="126" y="11"/>
                    <a:pt x="126" y="32"/>
                  </a:cubicBezTo>
                  <a:cubicBezTo>
                    <a:pt x="105" y="95"/>
                    <a:pt x="42" y="178"/>
                    <a:pt x="42" y="241"/>
                  </a:cubicBezTo>
                  <a:cubicBezTo>
                    <a:pt x="1" y="367"/>
                    <a:pt x="22" y="513"/>
                    <a:pt x="1" y="639"/>
                  </a:cubicBezTo>
                  <a:cubicBezTo>
                    <a:pt x="1" y="932"/>
                    <a:pt x="1" y="1204"/>
                    <a:pt x="22" y="1497"/>
                  </a:cubicBezTo>
                  <a:cubicBezTo>
                    <a:pt x="22" y="1580"/>
                    <a:pt x="84" y="1664"/>
                    <a:pt x="168" y="1664"/>
                  </a:cubicBezTo>
                  <a:cubicBezTo>
                    <a:pt x="398" y="1643"/>
                    <a:pt x="440" y="1518"/>
                    <a:pt x="482" y="1329"/>
                  </a:cubicBezTo>
                  <a:cubicBezTo>
                    <a:pt x="501" y="1254"/>
                    <a:pt x="452" y="1180"/>
                    <a:pt x="382" y="1180"/>
                  </a:cubicBezTo>
                  <a:cubicBezTo>
                    <a:pt x="374" y="1180"/>
                    <a:pt x="365" y="1181"/>
                    <a:pt x="356" y="1183"/>
                  </a:cubicBezTo>
                  <a:cubicBezTo>
                    <a:pt x="335" y="1183"/>
                    <a:pt x="335" y="1204"/>
                    <a:pt x="335" y="1204"/>
                  </a:cubicBezTo>
                  <a:cubicBezTo>
                    <a:pt x="314" y="1015"/>
                    <a:pt x="314" y="827"/>
                    <a:pt x="314" y="639"/>
                  </a:cubicBezTo>
                  <a:cubicBezTo>
                    <a:pt x="294" y="513"/>
                    <a:pt x="294" y="367"/>
                    <a:pt x="273" y="241"/>
                  </a:cubicBezTo>
                  <a:cubicBezTo>
                    <a:pt x="273" y="178"/>
                    <a:pt x="210" y="95"/>
                    <a:pt x="189" y="32"/>
                  </a:cubicBezTo>
                  <a:cubicBezTo>
                    <a:pt x="189" y="11"/>
                    <a:pt x="173" y="1"/>
                    <a:pt x="1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51" name="Google Shape;2551;p44"/>
            <p:cNvSpPr/>
            <p:nvPr/>
          </p:nvSpPr>
          <p:spPr>
            <a:xfrm>
              <a:off x="11965275" y="3495150"/>
              <a:ext cx="9450" cy="51925"/>
            </a:xfrm>
            <a:custGeom>
              <a:rect b="b" l="l" r="r" t="t"/>
              <a:pathLst>
                <a:path extrusionOk="0" h="2077" w="378">
                  <a:moveTo>
                    <a:pt x="197" y="0"/>
                  </a:moveTo>
                  <a:cubicBezTo>
                    <a:pt x="158" y="0"/>
                    <a:pt x="116" y="21"/>
                    <a:pt x="106" y="63"/>
                  </a:cubicBezTo>
                  <a:cubicBezTo>
                    <a:pt x="1" y="670"/>
                    <a:pt x="22" y="1297"/>
                    <a:pt x="22" y="1904"/>
                  </a:cubicBezTo>
                  <a:cubicBezTo>
                    <a:pt x="22" y="2019"/>
                    <a:pt x="111" y="2077"/>
                    <a:pt x="200" y="2077"/>
                  </a:cubicBezTo>
                  <a:cubicBezTo>
                    <a:pt x="289" y="2077"/>
                    <a:pt x="378" y="2019"/>
                    <a:pt x="378" y="1904"/>
                  </a:cubicBezTo>
                  <a:cubicBezTo>
                    <a:pt x="378" y="1297"/>
                    <a:pt x="378" y="670"/>
                    <a:pt x="273" y="63"/>
                  </a:cubicBezTo>
                  <a:cubicBezTo>
                    <a:pt x="273" y="21"/>
                    <a:pt x="236" y="0"/>
                    <a:pt x="1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52" name="Google Shape;2552;p44"/>
            <p:cNvSpPr/>
            <p:nvPr/>
          </p:nvSpPr>
          <p:spPr>
            <a:xfrm>
              <a:off x="11761950" y="3714825"/>
              <a:ext cx="344075" cy="52100"/>
            </a:xfrm>
            <a:custGeom>
              <a:rect b="b" l="l" r="r" t="t"/>
              <a:pathLst>
                <a:path extrusionOk="0" h="2084" w="13763">
                  <a:moveTo>
                    <a:pt x="13114" y="671"/>
                  </a:moveTo>
                  <a:cubicBezTo>
                    <a:pt x="13135" y="817"/>
                    <a:pt x="13156" y="963"/>
                    <a:pt x="13156" y="1110"/>
                  </a:cubicBezTo>
                  <a:cubicBezTo>
                    <a:pt x="13156" y="1298"/>
                    <a:pt x="13156" y="1507"/>
                    <a:pt x="13135" y="1717"/>
                  </a:cubicBezTo>
                  <a:cubicBezTo>
                    <a:pt x="13061" y="1731"/>
                    <a:pt x="12997" y="1746"/>
                    <a:pt x="12929" y="1746"/>
                  </a:cubicBezTo>
                  <a:cubicBezTo>
                    <a:pt x="12901" y="1746"/>
                    <a:pt x="12872" y="1744"/>
                    <a:pt x="12842" y="1738"/>
                  </a:cubicBezTo>
                  <a:cubicBezTo>
                    <a:pt x="12905" y="1403"/>
                    <a:pt x="12988" y="1026"/>
                    <a:pt x="12967" y="671"/>
                  </a:cubicBezTo>
                  <a:close/>
                  <a:moveTo>
                    <a:pt x="6545" y="0"/>
                  </a:moveTo>
                  <a:cubicBezTo>
                    <a:pt x="6489" y="0"/>
                    <a:pt x="6432" y="0"/>
                    <a:pt x="6376" y="1"/>
                  </a:cubicBezTo>
                  <a:cubicBezTo>
                    <a:pt x="4875" y="16"/>
                    <a:pt x="3374" y="316"/>
                    <a:pt x="1880" y="316"/>
                  </a:cubicBezTo>
                  <a:cubicBezTo>
                    <a:pt x="1271" y="316"/>
                    <a:pt x="663" y="266"/>
                    <a:pt x="57" y="127"/>
                  </a:cubicBezTo>
                  <a:cubicBezTo>
                    <a:pt x="52" y="124"/>
                    <a:pt x="46" y="122"/>
                    <a:pt x="41" y="122"/>
                  </a:cubicBezTo>
                  <a:cubicBezTo>
                    <a:pt x="11" y="122"/>
                    <a:pt x="1" y="171"/>
                    <a:pt x="37" y="189"/>
                  </a:cubicBezTo>
                  <a:cubicBezTo>
                    <a:pt x="772" y="474"/>
                    <a:pt x="1538" y="564"/>
                    <a:pt x="2314" y="564"/>
                  </a:cubicBezTo>
                  <a:cubicBezTo>
                    <a:pt x="3591" y="564"/>
                    <a:pt x="4897" y="320"/>
                    <a:pt x="6146" y="294"/>
                  </a:cubicBezTo>
                  <a:cubicBezTo>
                    <a:pt x="6256" y="292"/>
                    <a:pt x="6366" y="291"/>
                    <a:pt x="6475" y="291"/>
                  </a:cubicBezTo>
                  <a:cubicBezTo>
                    <a:pt x="8561" y="291"/>
                    <a:pt x="10628" y="651"/>
                    <a:pt x="12695" y="671"/>
                  </a:cubicBezTo>
                  <a:cubicBezTo>
                    <a:pt x="12570" y="1026"/>
                    <a:pt x="12549" y="1445"/>
                    <a:pt x="12486" y="1821"/>
                  </a:cubicBezTo>
                  <a:cubicBezTo>
                    <a:pt x="12465" y="1905"/>
                    <a:pt x="12507" y="1989"/>
                    <a:pt x="12591" y="2031"/>
                  </a:cubicBezTo>
                  <a:cubicBezTo>
                    <a:pt x="12710" y="2067"/>
                    <a:pt x="12821" y="2084"/>
                    <a:pt x="12930" y="2084"/>
                  </a:cubicBezTo>
                  <a:cubicBezTo>
                    <a:pt x="13069" y="2084"/>
                    <a:pt x="13203" y="2057"/>
                    <a:pt x="13344" y="2010"/>
                  </a:cubicBezTo>
                  <a:cubicBezTo>
                    <a:pt x="13428" y="1989"/>
                    <a:pt x="13469" y="1926"/>
                    <a:pt x="13469" y="1842"/>
                  </a:cubicBezTo>
                  <a:cubicBezTo>
                    <a:pt x="13469" y="1633"/>
                    <a:pt x="13595" y="984"/>
                    <a:pt x="13449" y="671"/>
                  </a:cubicBezTo>
                  <a:lnTo>
                    <a:pt x="13553" y="671"/>
                  </a:lnTo>
                  <a:cubicBezTo>
                    <a:pt x="13762" y="650"/>
                    <a:pt x="13762" y="315"/>
                    <a:pt x="13553" y="315"/>
                  </a:cubicBezTo>
                  <a:cubicBezTo>
                    <a:pt x="13297" y="326"/>
                    <a:pt x="13040" y="331"/>
                    <a:pt x="12785" y="331"/>
                  </a:cubicBezTo>
                  <a:cubicBezTo>
                    <a:pt x="10698" y="331"/>
                    <a:pt x="8636" y="0"/>
                    <a:pt x="65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53" name="Google Shape;2553;p44"/>
            <p:cNvSpPr/>
            <p:nvPr/>
          </p:nvSpPr>
          <p:spPr>
            <a:xfrm>
              <a:off x="11769950" y="3246525"/>
              <a:ext cx="23100" cy="39300"/>
            </a:xfrm>
            <a:custGeom>
              <a:rect b="b" l="l" r="r" t="t"/>
              <a:pathLst>
                <a:path extrusionOk="0" h="1572" w="924">
                  <a:moveTo>
                    <a:pt x="857" y="1"/>
                  </a:moveTo>
                  <a:cubicBezTo>
                    <a:pt x="844" y="1"/>
                    <a:pt x="832" y="8"/>
                    <a:pt x="825" y="27"/>
                  </a:cubicBezTo>
                  <a:cubicBezTo>
                    <a:pt x="553" y="508"/>
                    <a:pt x="302" y="1011"/>
                    <a:pt x="30" y="1492"/>
                  </a:cubicBezTo>
                  <a:cubicBezTo>
                    <a:pt x="0" y="1537"/>
                    <a:pt x="35" y="1572"/>
                    <a:pt x="73" y="1572"/>
                  </a:cubicBezTo>
                  <a:cubicBezTo>
                    <a:pt x="87" y="1572"/>
                    <a:pt x="102" y="1566"/>
                    <a:pt x="114" y="1555"/>
                  </a:cubicBezTo>
                  <a:cubicBezTo>
                    <a:pt x="428" y="1094"/>
                    <a:pt x="658" y="571"/>
                    <a:pt x="909" y="69"/>
                  </a:cubicBezTo>
                  <a:cubicBezTo>
                    <a:pt x="924" y="40"/>
                    <a:pt x="888" y="1"/>
                    <a:pt x="8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54" name="Google Shape;2554;p44"/>
            <p:cNvSpPr/>
            <p:nvPr/>
          </p:nvSpPr>
          <p:spPr>
            <a:xfrm>
              <a:off x="11770325" y="3266300"/>
              <a:ext cx="22700" cy="42025"/>
            </a:xfrm>
            <a:custGeom>
              <a:rect b="b" l="l" r="r" t="t"/>
              <a:pathLst>
                <a:path extrusionOk="0" h="1681" w="908">
                  <a:moveTo>
                    <a:pt x="833" y="0"/>
                  </a:moveTo>
                  <a:cubicBezTo>
                    <a:pt x="814" y="0"/>
                    <a:pt x="797" y="9"/>
                    <a:pt x="790" y="31"/>
                  </a:cubicBezTo>
                  <a:cubicBezTo>
                    <a:pt x="601" y="596"/>
                    <a:pt x="371" y="1140"/>
                    <a:pt x="15" y="1622"/>
                  </a:cubicBezTo>
                  <a:cubicBezTo>
                    <a:pt x="1" y="1651"/>
                    <a:pt x="28" y="1681"/>
                    <a:pt x="52" y="1681"/>
                  </a:cubicBezTo>
                  <a:cubicBezTo>
                    <a:pt x="62" y="1681"/>
                    <a:pt x="72" y="1676"/>
                    <a:pt x="78" y="1663"/>
                  </a:cubicBezTo>
                  <a:cubicBezTo>
                    <a:pt x="497" y="1224"/>
                    <a:pt x="706" y="638"/>
                    <a:pt x="894" y="73"/>
                  </a:cubicBezTo>
                  <a:cubicBezTo>
                    <a:pt x="908" y="32"/>
                    <a:pt x="868" y="0"/>
                    <a:pt x="8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55" name="Google Shape;2555;p44"/>
            <p:cNvSpPr/>
            <p:nvPr/>
          </p:nvSpPr>
          <p:spPr>
            <a:xfrm>
              <a:off x="11785750" y="3320175"/>
              <a:ext cx="29775" cy="49175"/>
            </a:xfrm>
            <a:custGeom>
              <a:rect b="b" l="l" r="r" t="t"/>
              <a:pathLst>
                <a:path extrusionOk="0" h="1967" w="1191">
                  <a:moveTo>
                    <a:pt x="1131" y="0"/>
                  </a:moveTo>
                  <a:cubicBezTo>
                    <a:pt x="1115" y="0"/>
                    <a:pt x="1100" y="10"/>
                    <a:pt x="1093" y="31"/>
                  </a:cubicBezTo>
                  <a:cubicBezTo>
                    <a:pt x="821" y="701"/>
                    <a:pt x="382" y="1224"/>
                    <a:pt x="47" y="1831"/>
                  </a:cubicBezTo>
                  <a:cubicBezTo>
                    <a:pt x="1" y="1893"/>
                    <a:pt x="57" y="1966"/>
                    <a:pt x="115" y="1966"/>
                  </a:cubicBezTo>
                  <a:cubicBezTo>
                    <a:pt x="136" y="1966"/>
                    <a:pt x="156" y="1957"/>
                    <a:pt x="173" y="1936"/>
                  </a:cubicBezTo>
                  <a:cubicBezTo>
                    <a:pt x="633" y="1392"/>
                    <a:pt x="989" y="743"/>
                    <a:pt x="1177" y="73"/>
                  </a:cubicBezTo>
                  <a:cubicBezTo>
                    <a:pt x="1191" y="32"/>
                    <a:pt x="1160" y="0"/>
                    <a:pt x="11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2556" name="Google Shape;2556;p44"/>
          <p:cNvGrpSpPr/>
          <p:nvPr/>
        </p:nvGrpSpPr>
        <p:grpSpPr>
          <a:xfrm>
            <a:off x="4593605" y="2635425"/>
            <a:ext cx="688643" cy="666002"/>
            <a:chOff x="10488600" y="4551000"/>
            <a:chExt cx="480225" cy="464275"/>
          </a:xfrm>
        </p:grpSpPr>
        <p:sp>
          <p:nvSpPr>
            <p:cNvPr id="2557" name="Google Shape;2557;p44"/>
            <p:cNvSpPr/>
            <p:nvPr/>
          </p:nvSpPr>
          <p:spPr>
            <a:xfrm>
              <a:off x="10785725" y="4590350"/>
              <a:ext cx="43425" cy="42275"/>
            </a:xfrm>
            <a:custGeom>
              <a:rect b="b" l="l" r="r" t="t"/>
              <a:pathLst>
                <a:path extrusionOk="0" h="1691" w="1737">
                  <a:moveTo>
                    <a:pt x="1107" y="1"/>
                  </a:moveTo>
                  <a:cubicBezTo>
                    <a:pt x="1010" y="1"/>
                    <a:pt x="910" y="27"/>
                    <a:pt x="816" y="69"/>
                  </a:cubicBezTo>
                  <a:lnTo>
                    <a:pt x="712" y="69"/>
                  </a:lnTo>
                  <a:cubicBezTo>
                    <a:pt x="481" y="132"/>
                    <a:pt x="272" y="278"/>
                    <a:pt x="189" y="487"/>
                  </a:cubicBezTo>
                  <a:cubicBezTo>
                    <a:pt x="0" y="676"/>
                    <a:pt x="63" y="990"/>
                    <a:pt x="251" y="1220"/>
                  </a:cubicBezTo>
                  <a:cubicBezTo>
                    <a:pt x="303" y="1532"/>
                    <a:pt x="565" y="1690"/>
                    <a:pt x="842" y="1690"/>
                  </a:cubicBezTo>
                  <a:cubicBezTo>
                    <a:pt x="1010" y="1690"/>
                    <a:pt x="1184" y="1631"/>
                    <a:pt x="1318" y="1513"/>
                  </a:cubicBezTo>
                  <a:cubicBezTo>
                    <a:pt x="1611" y="1262"/>
                    <a:pt x="1737" y="780"/>
                    <a:pt x="1590" y="404"/>
                  </a:cubicBezTo>
                  <a:cubicBezTo>
                    <a:pt x="1569" y="278"/>
                    <a:pt x="1507" y="173"/>
                    <a:pt x="1381" y="90"/>
                  </a:cubicBezTo>
                  <a:cubicBezTo>
                    <a:pt x="1297" y="27"/>
                    <a:pt x="1203" y="1"/>
                    <a:pt x="11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58" name="Google Shape;2558;p44"/>
            <p:cNvSpPr/>
            <p:nvPr/>
          </p:nvSpPr>
          <p:spPr>
            <a:xfrm>
              <a:off x="10676925" y="4633375"/>
              <a:ext cx="247425" cy="48650"/>
            </a:xfrm>
            <a:custGeom>
              <a:rect b="b" l="l" r="r" t="t"/>
              <a:pathLst>
                <a:path extrusionOk="0" h="1946" w="9897">
                  <a:moveTo>
                    <a:pt x="84" y="1"/>
                  </a:moveTo>
                  <a:cubicBezTo>
                    <a:pt x="21" y="1"/>
                    <a:pt x="0" y="85"/>
                    <a:pt x="42" y="105"/>
                  </a:cubicBezTo>
                  <a:cubicBezTo>
                    <a:pt x="1590" y="838"/>
                    <a:pt x="3473" y="963"/>
                    <a:pt x="5147" y="1193"/>
                  </a:cubicBezTo>
                  <a:cubicBezTo>
                    <a:pt x="6005" y="1298"/>
                    <a:pt x="6842" y="1424"/>
                    <a:pt x="7700" y="1591"/>
                  </a:cubicBezTo>
                  <a:cubicBezTo>
                    <a:pt x="8245" y="1682"/>
                    <a:pt x="8931" y="1946"/>
                    <a:pt x="9513" y="1946"/>
                  </a:cubicBezTo>
                  <a:cubicBezTo>
                    <a:pt x="9602" y="1946"/>
                    <a:pt x="9688" y="1940"/>
                    <a:pt x="9771" y="1926"/>
                  </a:cubicBezTo>
                  <a:cubicBezTo>
                    <a:pt x="9855" y="1905"/>
                    <a:pt x="9897" y="1779"/>
                    <a:pt x="9792" y="1758"/>
                  </a:cubicBezTo>
                  <a:cubicBezTo>
                    <a:pt x="9102" y="1633"/>
                    <a:pt x="8453" y="1403"/>
                    <a:pt x="7763" y="1256"/>
                  </a:cubicBezTo>
                  <a:cubicBezTo>
                    <a:pt x="6926" y="1110"/>
                    <a:pt x="6068" y="984"/>
                    <a:pt x="5210" y="880"/>
                  </a:cubicBezTo>
                  <a:cubicBezTo>
                    <a:pt x="3473" y="670"/>
                    <a:pt x="1800" y="315"/>
                    <a:pt x="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59" name="Google Shape;2559;p44"/>
            <p:cNvSpPr/>
            <p:nvPr/>
          </p:nvSpPr>
          <p:spPr>
            <a:xfrm>
              <a:off x="10667100" y="4678800"/>
              <a:ext cx="247325" cy="48225"/>
            </a:xfrm>
            <a:custGeom>
              <a:rect b="b" l="l" r="r" t="t"/>
              <a:pathLst>
                <a:path extrusionOk="0" h="1929" w="9893">
                  <a:moveTo>
                    <a:pt x="60" y="1"/>
                  </a:moveTo>
                  <a:cubicBezTo>
                    <a:pt x="13" y="1"/>
                    <a:pt x="0" y="71"/>
                    <a:pt x="37" y="109"/>
                  </a:cubicBezTo>
                  <a:cubicBezTo>
                    <a:pt x="1586" y="841"/>
                    <a:pt x="3469" y="946"/>
                    <a:pt x="5143" y="1176"/>
                  </a:cubicBezTo>
                  <a:cubicBezTo>
                    <a:pt x="5980" y="1301"/>
                    <a:pt x="6838" y="1427"/>
                    <a:pt x="7695" y="1573"/>
                  </a:cubicBezTo>
                  <a:cubicBezTo>
                    <a:pt x="8222" y="1664"/>
                    <a:pt x="8922" y="1928"/>
                    <a:pt x="9508" y="1928"/>
                  </a:cubicBezTo>
                  <a:cubicBezTo>
                    <a:pt x="9597" y="1928"/>
                    <a:pt x="9684" y="1922"/>
                    <a:pt x="9767" y="1908"/>
                  </a:cubicBezTo>
                  <a:cubicBezTo>
                    <a:pt x="9851" y="1908"/>
                    <a:pt x="9892" y="1762"/>
                    <a:pt x="9788" y="1741"/>
                  </a:cubicBezTo>
                  <a:cubicBezTo>
                    <a:pt x="9097" y="1615"/>
                    <a:pt x="8449" y="1385"/>
                    <a:pt x="7758" y="1260"/>
                  </a:cubicBezTo>
                  <a:cubicBezTo>
                    <a:pt x="6921" y="1092"/>
                    <a:pt x="6063" y="967"/>
                    <a:pt x="5206" y="862"/>
                  </a:cubicBezTo>
                  <a:cubicBezTo>
                    <a:pt x="3469" y="653"/>
                    <a:pt x="1795" y="318"/>
                    <a:pt x="79" y="4"/>
                  </a:cubicBezTo>
                  <a:cubicBezTo>
                    <a:pt x="72" y="2"/>
                    <a:pt x="66" y="1"/>
                    <a:pt x="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60" name="Google Shape;2560;p44"/>
            <p:cNvSpPr/>
            <p:nvPr/>
          </p:nvSpPr>
          <p:spPr>
            <a:xfrm>
              <a:off x="10656675" y="4723800"/>
              <a:ext cx="247800" cy="48550"/>
            </a:xfrm>
            <a:custGeom>
              <a:rect b="b" l="l" r="r" t="t"/>
              <a:pathLst>
                <a:path extrusionOk="0" h="1942" w="9912">
                  <a:moveTo>
                    <a:pt x="79" y="0"/>
                  </a:moveTo>
                  <a:cubicBezTo>
                    <a:pt x="28" y="0"/>
                    <a:pt x="1" y="71"/>
                    <a:pt x="57" y="108"/>
                  </a:cubicBezTo>
                  <a:cubicBezTo>
                    <a:pt x="1605" y="841"/>
                    <a:pt x="3488" y="966"/>
                    <a:pt x="5162" y="1175"/>
                  </a:cubicBezTo>
                  <a:cubicBezTo>
                    <a:pt x="5999" y="1301"/>
                    <a:pt x="6857" y="1426"/>
                    <a:pt x="7694" y="1573"/>
                  </a:cubicBezTo>
                  <a:cubicBezTo>
                    <a:pt x="8253" y="1666"/>
                    <a:pt x="8978" y="1942"/>
                    <a:pt x="9574" y="1942"/>
                  </a:cubicBezTo>
                  <a:cubicBezTo>
                    <a:pt x="9647" y="1942"/>
                    <a:pt x="9718" y="1938"/>
                    <a:pt x="9786" y="1929"/>
                  </a:cubicBezTo>
                  <a:cubicBezTo>
                    <a:pt x="9870" y="1908"/>
                    <a:pt x="9912" y="1761"/>
                    <a:pt x="9786" y="1740"/>
                  </a:cubicBezTo>
                  <a:cubicBezTo>
                    <a:pt x="9117" y="1615"/>
                    <a:pt x="8468" y="1385"/>
                    <a:pt x="7778" y="1259"/>
                  </a:cubicBezTo>
                  <a:cubicBezTo>
                    <a:pt x="6941" y="1092"/>
                    <a:pt x="6083" y="966"/>
                    <a:pt x="5225" y="861"/>
                  </a:cubicBezTo>
                  <a:cubicBezTo>
                    <a:pt x="3488" y="652"/>
                    <a:pt x="1814" y="317"/>
                    <a:pt x="99" y="4"/>
                  </a:cubicBezTo>
                  <a:cubicBezTo>
                    <a:pt x="92" y="1"/>
                    <a:pt x="85" y="0"/>
                    <a:pt x="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61" name="Google Shape;2561;p44"/>
            <p:cNvSpPr/>
            <p:nvPr/>
          </p:nvSpPr>
          <p:spPr>
            <a:xfrm>
              <a:off x="10646575" y="4768875"/>
              <a:ext cx="247450" cy="48475"/>
            </a:xfrm>
            <a:custGeom>
              <a:rect b="b" l="l" r="r" t="t"/>
              <a:pathLst>
                <a:path extrusionOk="0" h="1939" w="9898">
                  <a:moveTo>
                    <a:pt x="105" y="0"/>
                  </a:moveTo>
                  <a:cubicBezTo>
                    <a:pt x="42" y="0"/>
                    <a:pt x="1" y="84"/>
                    <a:pt x="63" y="105"/>
                  </a:cubicBezTo>
                  <a:cubicBezTo>
                    <a:pt x="1612" y="837"/>
                    <a:pt x="3474" y="963"/>
                    <a:pt x="5148" y="1193"/>
                  </a:cubicBezTo>
                  <a:cubicBezTo>
                    <a:pt x="6006" y="1297"/>
                    <a:pt x="6863" y="1423"/>
                    <a:pt x="7700" y="1569"/>
                  </a:cubicBezTo>
                  <a:cubicBezTo>
                    <a:pt x="8256" y="1680"/>
                    <a:pt x="8975" y="1939"/>
                    <a:pt x="9554" y="1939"/>
                  </a:cubicBezTo>
                  <a:cubicBezTo>
                    <a:pt x="9629" y="1939"/>
                    <a:pt x="9702" y="1935"/>
                    <a:pt x="9772" y="1925"/>
                  </a:cubicBezTo>
                  <a:cubicBezTo>
                    <a:pt x="9876" y="1904"/>
                    <a:pt x="9897" y="1758"/>
                    <a:pt x="9793" y="1737"/>
                  </a:cubicBezTo>
                  <a:cubicBezTo>
                    <a:pt x="9123" y="1632"/>
                    <a:pt x="8454" y="1381"/>
                    <a:pt x="7784" y="1255"/>
                  </a:cubicBezTo>
                  <a:cubicBezTo>
                    <a:pt x="6926" y="1109"/>
                    <a:pt x="6089" y="963"/>
                    <a:pt x="5231" y="879"/>
                  </a:cubicBezTo>
                  <a:cubicBezTo>
                    <a:pt x="3495" y="649"/>
                    <a:pt x="1821" y="314"/>
                    <a:pt x="1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62" name="Google Shape;2562;p44"/>
            <p:cNvSpPr/>
            <p:nvPr/>
          </p:nvSpPr>
          <p:spPr>
            <a:xfrm>
              <a:off x="10636625" y="4813850"/>
              <a:ext cx="247450" cy="48650"/>
            </a:xfrm>
            <a:custGeom>
              <a:rect b="b" l="l" r="r" t="t"/>
              <a:pathLst>
                <a:path extrusionOk="0" h="1946" w="9898">
                  <a:moveTo>
                    <a:pt x="106" y="0"/>
                  </a:moveTo>
                  <a:cubicBezTo>
                    <a:pt x="43" y="0"/>
                    <a:pt x="1" y="84"/>
                    <a:pt x="64" y="105"/>
                  </a:cubicBezTo>
                  <a:cubicBezTo>
                    <a:pt x="1612" y="837"/>
                    <a:pt x="3474" y="963"/>
                    <a:pt x="5148" y="1193"/>
                  </a:cubicBezTo>
                  <a:cubicBezTo>
                    <a:pt x="6006" y="1298"/>
                    <a:pt x="6864" y="1423"/>
                    <a:pt x="7701" y="1591"/>
                  </a:cubicBezTo>
                  <a:cubicBezTo>
                    <a:pt x="8245" y="1681"/>
                    <a:pt x="8932" y="1945"/>
                    <a:pt x="9514" y="1945"/>
                  </a:cubicBezTo>
                  <a:cubicBezTo>
                    <a:pt x="9603" y="1945"/>
                    <a:pt x="9689" y="1939"/>
                    <a:pt x="9772" y="1925"/>
                  </a:cubicBezTo>
                  <a:cubicBezTo>
                    <a:pt x="9877" y="1905"/>
                    <a:pt x="9898" y="1779"/>
                    <a:pt x="9793" y="1758"/>
                  </a:cubicBezTo>
                  <a:cubicBezTo>
                    <a:pt x="9124" y="1633"/>
                    <a:pt x="8454" y="1402"/>
                    <a:pt x="7785" y="1256"/>
                  </a:cubicBezTo>
                  <a:cubicBezTo>
                    <a:pt x="6927" y="1109"/>
                    <a:pt x="6090" y="984"/>
                    <a:pt x="5232" y="879"/>
                  </a:cubicBezTo>
                  <a:cubicBezTo>
                    <a:pt x="3495" y="670"/>
                    <a:pt x="1821" y="314"/>
                    <a:pt x="1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63" name="Google Shape;2563;p44"/>
            <p:cNvSpPr/>
            <p:nvPr/>
          </p:nvSpPr>
          <p:spPr>
            <a:xfrm>
              <a:off x="10626700" y="4858825"/>
              <a:ext cx="247450" cy="48650"/>
            </a:xfrm>
            <a:custGeom>
              <a:rect b="b" l="l" r="r" t="t"/>
              <a:pathLst>
                <a:path extrusionOk="0" h="1946" w="9898">
                  <a:moveTo>
                    <a:pt x="105" y="1"/>
                  </a:moveTo>
                  <a:cubicBezTo>
                    <a:pt x="42" y="1"/>
                    <a:pt x="0" y="85"/>
                    <a:pt x="63" y="106"/>
                  </a:cubicBezTo>
                  <a:cubicBezTo>
                    <a:pt x="1612" y="838"/>
                    <a:pt x="3474" y="963"/>
                    <a:pt x="5148" y="1194"/>
                  </a:cubicBezTo>
                  <a:cubicBezTo>
                    <a:pt x="6006" y="1298"/>
                    <a:pt x="6842" y="1424"/>
                    <a:pt x="7700" y="1591"/>
                  </a:cubicBezTo>
                  <a:cubicBezTo>
                    <a:pt x="8245" y="1682"/>
                    <a:pt x="8931" y="1946"/>
                    <a:pt x="9513" y="1946"/>
                  </a:cubicBezTo>
                  <a:cubicBezTo>
                    <a:pt x="9602" y="1946"/>
                    <a:pt x="9689" y="1940"/>
                    <a:pt x="9772" y="1926"/>
                  </a:cubicBezTo>
                  <a:cubicBezTo>
                    <a:pt x="9876" y="1926"/>
                    <a:pt x="9897" y="1779"/>
                    <a:pt x="9793" y="1758"/>
                  </a:cubicBezTo>
                  <a:cubicBezTo>
                    <a:pt x="9123" y="1633"/>
                    <a:pt x="8454" y="1403"/>
                    <a:pt x="7784" y="1277"/>
                  </a:cubicBezTo>
                  <a:cubicBezTo>
                    <a:pt x="6926" y="1110"/>
                    <a:pt x="6068" y="984"/>
                    <a:pt x="5210" y="880"/>
                  </a:cubicBezTo>
                  <a:cubicBezTo>
                    <a:pt x="3495" y="670"/>
                    <a:pt x="1821" y="315"/>
                    <a:pt x="1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64" name="Google Shape;2564;p44"/>
            <p:cNvSpPr/>
            <p:nvPr/>
          </p:nvSpPr>
          <p:spPr>
            <a:xfrm>
              <a:off x="10488600" y="4551000"/>
              <a:ext cx="480225" cy="464275"/>
            </a:xfrm>
            <a:custGeom>
              <a:rect b="b" l="l" r="r" t="t"/>
              <a:pathLst>
                <a:path extrusionOk="0" h="18571" w="19209">
                  <a:moveTo>
                    <a:pt x="5713" y="639"/>
                  </a:moveTo>
                  <a:cubicBezTo>
                    <a:pt x="5650" y="1120"/>
                    <a:pt x="5796" y="1580"/>
                    <a:pt x="5880" y="2061"/>
                  </a:cubicBezTo>
                  <a:cubicBezTo>
                    <a:pt x="5796" y="1810"/>
                    <a:pt x="5692" y="1559"/>
                    <a:pt x="5545" y="1350"/>
                  </a:cubicBezTo>
                  <a:cubicBezTo>
                    <a:pt x="5545" y="1078"/>
                    <a:pt x="5587" y="827"/>
                    <a:pt x="5713" y="639"/>
                  </a:cubicBezTo>
                  <a:close/>
                  <a:moveTo>
                    <a:pt x="5252" y="1643"/>
                  </a:moveTo>
                  <a:cubicBezTo>
                    <a:pt x="5273" y="1685"/>
                    <a:pt x="5273" y="1706"/>
                    <a:pt x="5273" y="1747"/>
                  </a:cubicBezTo>
                  <a:cubicBezTo>
                    <a:pt x="5211" y="1894"/>
                    <a:pt x="5106" y="2019"/>
                    <a:pt x="5001" y="2145"/>
                  </a:cubicBezTo>
                  <a:cubicBezTo>
                    <a:pt x="5085" y="1999"/>
                    <a:pt x="5169" y="1873"/>
                    <a:pt x="5252" y="1727"/>
                  </a:cubicBezTo>
                  <a:cubicBezTo>
                    <a:pt x="5252" y="1706"/>
                    <a:pt x="5252" y="1664"/>
                    <a:pt x="5252" y="1643"/>
                  </a:cubicBezTo>
                  <a:close/>
                  <a:moveTo>
                    <a:pt x="5294" y="1957"/>
                  </a:moveTo>
                  <a:cubicBezTo>
                    <a:pt x="5294" y="1978"/>
                    <a:pt x="5294" y="2019"/>
                    <a:pt x="5294" y="2061"/>
                  </a:cubicBezTo>
                  <a:lnTo>
                    <a:pt x="5273" y="2061"/>
                  </a:lnTo>
                  <a:cubicBezTo>
                    <a:pt x="5252" y="2082"/>
                    <a:pt x="5273" y="2124"/>
                    <a:pt x="5294" y="2124"/>
                  </a:cubicBezTo>
                  <a:cubicBezTo>
                    <a:pt x="5294" y="2208"/>
                    <a:pt x="5315" y="2312"/>
                    <a:pt x="5315" y="2396"/>
                  </a:cubicBezTo>
                  <a:cubicBezTo>
                    <a:pt x="5294" y="2438"/>
                    <a:pt x="5252" y="2480"/>
                    <a:pt x="5252" y="2501"/>
                  </a:cubicBezTo>
                  <a:cubicBezTo>
                    <a:pt x="5127" y="2647"/>
                    <a:pt x="5001" y="2794"/>
                    <a:pt x="4876" y="2919"/>
                  </a:cubicBezTo>
                  <a:cubicBezTo>
                    <a:pt x="4729" y="3066"/>
                    <a:pt x="4583" y="3212"/>
                    <a:pt x="4457" y="3380"/>
                  </a:cubicBezTo>
                  <a:cubicBezTo>
                    <a:pt x="4478" y="3275"/>
                    <a:pt x="4499" y="3170"/>
                    <a:pt x="4541" y="3045"/>
                  </a:cubicBezTo>
                  <a:cubicBezTo>
                    <a:pt x="4550" y="3053"/>
                    <a:pt x="4558" y="3058"/>
                    <a:pt x="4566" y="3058"/>
                  </a:cubicBezTo>
                  <a:cubicBezTo>
                    <a:pt x="4576" y="3058"/>
                    <a:pt x="4583" y="3048"/>
                    <a:pt x="4583" y="3024"/>
                  </a:cubicBezTo>
                  <a:cubicBezTo>
                    <a:pt x="4750" y="2794"/>
                    <a:pt x="4876" y="2564"/>
                    <a:pt x="5043" y="2333"/>
                  </a:cubicBezTo>
                  <a:cubicBezTo>
                    <a:pt x="5127" y="2208"/>
                    <a:pt x="5211" y="2082"/>
                    <a:pt x="5294" y="1957"/>
                  </a:cubicBezTo>
                  <a:close/>
                  <a:moveTo>
                    <a:pt x="5545" y="1706"/>
                  </a:moveTo>
                  <a:cubicBezTo>
                    <a:pt x="5734" y="2124"/>
                    <a:pt x="5838" y="2605"/>
                    <a:pt x="5859" y="3108"/>
                  </a:cubicBezTo>
                  <a:cubicBezTo>
                    <a:pt x="5817" y="3191"/>
                    <a:pt x="5776" y="3254"/>
                    <a:pt x="5734" y="3338"/>
                  </a:cubicBezTo>
                  <a:cubicBezTo>
                    <a:pt x="5703" y="3383"/>
                    <a:pt x="5739" y="3417"/>
                    <a:pt x="5776" y="3417"/>
                  </a:cubicBezTo>
                  <a:cubicBezTo>
                    <a:pt x="5791" y="3417"/>
                    <a:pt x="5806" y="3412"/>
                    <a:pt x="5817" y="3400"/>
                  </a:cubicBezTo>
                  <a:cubicBezTo>
                    <a:pt x="5838" y="3380"/>
                    <a:pt x="5859" y="3338"/>
                    <a:pt x="5880" y="3317"/>
                  </a:cubicBezTo>
                  <a:lnTo>
                    <a:pt x="5880" y="3463"/>
                  </a:lnTo>
                  <a:cubicBezTo>
                    <a:pt x="5776" y="3568"/>
                    <a:pt x="5671" y="3652"/>
                    <a:pt x="5587" y="3777"/>
                  </a:cubicBezTo>
                  <a:cubicBezTo>
                    <a:pt x="5629" y="3505"/>
                    <a:pt x="5629" y="3233"/>
                    <a:pt x="5650" y="2961"/>
                  </a:cubicBezTo>
                  <a:cubicBezTo>
                    <a:pt x="5650" y="2898"/>
                    <a:pt x="5650" y="2836"/>
                    <a:pt x="5650" y="2773"/>
                  </a:cubicBezTo>
                  <a:cubicBezTo>
                    <a:pt x="5692" y="2647"/>
                    <a:pt x="5713" y="2522"/>
                    <a:pt x="5671" y="2417"/>
                  </a:cubicBezTo>
                  <a:cubicBezTo>
                    <a:pt x="5671" y="2396"/>
                    <a:pt x="5655" y="2386"/>
                    <a:pt x="5640" y="2386"/>
                  </a:cubicBezTo>
                  <a:cubicBezTo>
                    <a:pt x="5624" y="2386"/>
                    <a:pt x="5608" y="2396"/>
                    <a:pt x="5608" y="2417"/>
                  </a:cubicBezTo>
                  <a:cubicBezTo>
                    <a:pt x="5608" y="2417"/>
                    <a:pt x="5608" y="2438"/>
                    <a:pt x="5608" y="2438"/>
                  </a:cubicBezTo>
                  <a:cubicBezTo>
                    <a:pt x="5608" y="2312"/>
                    <a:pt x="5587" y="2166"/>
                    <a:pt x="5566" y="2040"/>
                  </a:cubicBezTo>
                  <a:cubicBezTo>
                    <a:pt x="5566" y="2019"/>
                    <a:pt x="5566" y="2019"/>
                    <a:pt x="5566" y="2019"/>
                  </a:cubicBezTo>
                  <a:cubicBezTo>
                    <a:pt x="5566" y="1999"/>
                    <a:pt x="5566" y="1999"/>
                    <a:pt x="5566" y="1999"/>
                  </a:cubicBezTo>
                  <a:cubicBezTo>
                    <a:pt x="5566" y="1894"/>
                    <a:pt x="5545" y="1810"/>
                    <a:pt x="5545" y="1706"/>
                  </a:cubicBezTo>
                  <a:close/>
                  <a:moveTo>
                    <a:pt x="5859" y="3610"/>
                  </a:moveTo>
                  <a:cubicBezTo>
                    <a:pt x="5859" y="3714"/>
                    <a:pt x="5859" y="3798"/>
                    <a:pt x="5859" y="3882"/>
                  </a:cubicBezTo>
                  <a:cubicBezTo>
                    <a:pt x="5755" y="4070"/>
                    <a:pt x="5671" y="4258"/>
                    <a:pt x="5545" y="4426"/>
                  </a:cubicBezTo>
                  <a:lnTo>
                    <a:pt x="5524" y="4468"/>
                  </a:lnTo>
                  <a:cubicBezTo>
                    <a:pt x="5545" y="4321"/>
                    <a:pt x="5566" y="4175"/>
                    <a:pt x="5566" y="4028"/>
                  </a:cubicBezTo>
                  <a:cubicBezTo>
                    <a:pt x="5629" y="3944"/>
                    <a:pt x="5671" y="3861"/>
                    <a:pt x="5734" y="3777"/>
                  </a:cubicBezTo>
                  <a:cubicBezTo>
                    <a:pt x="5776" y="3714"/>
                    <a:pt x="5838" y="3672"/>
                    <a:pt x="5859" y="3610"/>
                  </a:cubicBezTo>
                  <a:close/>
                  <a:moveTo>
                    <a:pt x="5169" y="4656"/>
                  </a:moveTo>
                  <a:cubicBezTo>
                    <a:pt x="5169" y="4677"/>
                    <a:pt x="5169" y="4719"/>
                    <a:pt x="5148" y="4740"/>
                  </a:cubicBezTo>
                  <a:cubicBezTo>
                    <a:pt x="5148" y="4740"/>
                    <a:pt x="5127" y="4740"/>
                    <a:pt x="5127" y="4760"/>
                  </a:cubicBezTo>
                  <a:cubicBezTo>
                    <a:pt x="5064" y="4823"/>
                    <a:pt x="5001" y="4886"/>
                    <a:pt x="4959" y="4949"/>
                  </a:cubicBezTo>
                  <a:cubicBezTo>
                    <a:pt x="4980" y="4907"/>
                    <a:pt x="5001" y="4886"/>
                    <a:pt x="5022" y="4844"/>
                  </a:cubicBezTo>
                  <a:cubicBezTo>
                    <a:pt x="5064" y="4802"/>
                    <a:pt x="5106" y="4719"/>
                    <a:pt x="5169" y="4656"/>
                  </a:cubicBezTo>
                  <a:close/>
                  <a:moveTo>
                    <a:pt x="5859" y="4091"/>
                  </a:moveTo>
                  <a:lnTo>
                    <a:pt x="5859" y="4091"/>
                  </a:lnTo>
                  <a:cubicBezTo>
                    <a:pt x="5838" y="4321"/>
                    <a:pt x="5817" y="4551"/>
                    <a:pt x="5776" y="4781"/>
                  </a:cubicBezTo>
                  <a:cubicBezTo>
                    <a:pt x="5654" y="4943"/>
                    <a:pt x="5533" y="5085"/>
                    <a:pt x="5412" y="5246"/>
                  </a:cubicBezTo>
                  <a:lnTo>
                    <a:pt x="5412" y="5246"/>
                  </a:lnTo>
                  <a:cubicBezTo>
                    <a:pt x="5420" y="5230"/>
                    <a:pt x="5420" y="5215"/>
                    <a:pt x="5420" y="5200"/>
                  </a:cubicBezTo>
                  <a:cubicBezTo>
                    <a:pt x="5441" y="5053"/>
                    <a:pt x="5462" y="4907"/>
                    <a:pt x="5483" y="4760"/>
                  </a:cubicBezTo>
                  <a:cubicBezTo>
                    <a:pt x="5566" y="4635"/>
                    <a:pt x="5629" y="4530"/>
                    <a:pt x="5692" y="4426"/>
                  </a:cubicBezTo>
                  <a:cubicBezTo>
                    <a:pt x="5755" y="4321"/>
                    <a:pt x="5817" y="4196"/>
                    <a:pt x="5859" y="4091"/>
                  </a:cubicBezTo>
                  <a:close/>
                  <a:moveTo>
                    <a:pt x="5713" y="5074"/>
                  </a:moveTo>
                  <a:cubicBezTo>
                    <a:pt x="5713" y="5200"/>
                    <a:pt x="5671" y="5325"/>
                    <a:pt x="5650" y="5451"/>
                  </a:cubicBezTo>
                  <a:cubicBezTo>
                    <a:pt x="5545" y="5577"/>
                    <a:pt x="5420" y="5723"/>
                    <a:pt x="5315" y="5849"/>
                  </a:cubicBezTo>
                  <a:cubicBezTo>
                    <a:pt x="5336" y="5786"/>
                    <a:pt x="5357" y="5723"/>
                    <a:pt x="5378" y="5660"/>
                  </a:cubicBezTo>
                  <a:cubicBezTo>
                    <a:pt x="5399" y="5639"/>
                    <a:pt x="5378" y="5618"/>
                    <a:pt x="5378" y="5597"/>
                  </a:cubicBezTo>
                  <a:cubicBezTo>
                    <a:pt x="5483" y="5430"/>
                    <a:pt x="5608" y="5263"/>
                    <a:pt x="5713" y="5074"/>
                  </a:cubicBezTo>
                  <a:close/>
                  <a:moveTo>
                    <a:pt x="6089" y="3400"/>
                  </a:moveTo>
                  <a:lnTo>
                    <a:pt x="6089" y="3400"/>
                  </a:lnTo>
                  <a:cubicBezTo>
                    <a:pt x="6131" y="3756"/>
                    <a:pt x="6152" y="4112"/>
                    <a:pt x="6110" y="4488"/>
                  </a:cubicBezTo>
                  <a:cubicBezTo>
                    <a:pt x="6048" y="4970"/>
                    <a:pt x="5964" y="5430"/>
                    <a:pt x="5859" y="5911"/>
                  </a:cubicBezTo>
                  <a:cubicBezTo>
                    <a:pt x="5859" y="5911"/>
                    <a:pt x="5859" y="5911"/>
                    <a:pt x="5838" y="5890"/>
                  </a:cubicBezTo>
                  <a:cubicBezTo>
                    <a:pt x="5985" y="5116"/>
                    <a:pt x="6131" y="4237"/>
                    <a:pt x="6089" y="3400"/>
                  </a:cubicBezTo>
                  <a:close/>
                  <a:moveTo>
                    <a:pt x="5315" y="2668"/>
                  </a:moveTo>
                  <a:cubicBezTo>
                    <a:pt x="5315" y="2815"/>
                    <a:pt x="5315" y="2961"/>
                    <a:pt x="5315" y="3108"/>
                  </a:cubicBezTo>
                  <a:cubicBezTo>
                    <a:pt x="5190" y="3254"/>
                    <a:pt x="5064" y="3400"/>
                    <a:pt x="4959" y="3547"/>
                  </a:cubicBezTo>
                  <a:cubicBezTo>
                    <a:pt x="4750" y="3798"/>
                    <a:pt x="4478" y="4049"/>
                    <a:pt x="4290" y="4342"/>
                  </a:cubicBezTo>
                  <a:cubicBezTo>
                    <a:pt x="4260" y="4402"/>
                    <a:pt x="4305" y="4451"/>
                    <a:pt x="4356" y="4451"/>
                  </a:cubicBezTo>
                  <a:cubicBezTo>
                    <a:pt x="4377" y="4451"/>
                    <a:pt x="4398" y="4443"/>
                    <a:pt x="4415" y="4426"/>
                  </a:cubicBezTo>
                  <a:cubicBezTo>
                    <a:pt x="4478" y="4384"/>
                    <a:pt x="4520" y="4321"/>
                    <a:pt x="4562" y="4258"/>
                  </a:cubicBezTo>
                  <a:cubicBezTo>
                    <a:pt x="4834" y="3965"/>
                    <a:pt x="5064" y="3631"/>
                    <a:pt x="5294" y="3317"/>
                  </a:cubicBezTo>
                  <a:lnTo>
                    <a:pt x="5294" y="3317"/>
                  </a:lnTo>
                  <a:cubicBezTo>
                    <a:pt x="5294" y="3400"/>
                    <a:pt x="5294" y="3484"/>
                    <a:pt x="5273" y="3568"/>
                  </a:cubicBezTo>
                  <a:cubicBezTo>
                    <a:pt x="5064" y="3882"/>
                    <a:pt x="4771" y="4175"/>
                    <a:pt x="4541" y="4447"/>
                  </a:cubicBezTo>
                  <a:cubicBezTo>
                    <a:pt x="4436" y="4593"/>
                    <a:pt x="4018" y="4970"/>
                    <a:pt x="4206" y="5158"/>
                  </a:cubicBezTo>
                  <a:cubicBezTo>
                    <a:pt x="4218" y="5170"/>
                    <a:pt x="4233" y="5175"/>
                    <a:pt x="4246" y="5175"/>
                  </a:cubicBezTo>
                  <a:cubicBezTo>
                    <a:pt x="4279" y="5175"/>
                    <a:pt x="4311" y="5146"/>
                    <a:pt x="4311" y="5116"/>
                  </a:cubicBezTo>
                  <a:cubicBezTo>
                    <a:pt x="4290" y="4928"/>
                    <a:pt x="4792" y="4405"/>
                    <a:pt x="4939" y="4216"/>
                  </a:cubicBezTo>
                  <a:cubicBezTo>
                    <a:pt x="5043" y="4091"/>
                    <a:pt x="5148" y="3965"/>
                    <a:pt x="5273" y="3819"/>
                  </a:cubicBezTo>
                  <a:lnTo>
                    <a:pt x="5273" y="3819"/>
                  </a:lnTo>
                  <a:cubicBezTo>
                    <a:pt x="5252" y="4028"/>
                    <a:pt x="5231" y="4237"/>
                    <a:pt x="5190" y="4426"/>
                  </a:cubicBezTo>
                  <a:cubicBezTo>
                    <a:pt x="5043" y="4698"/>
                    <a:pt x="4792" y="4949"/>
                    <a:pt x="4625" y="5116"/>
                  </a:cubicBezTo>
                  <a:cubicBezTo>
                    <a:pt x="4415" y="5367"/>
                    <a:pt x="4123" y="5577"/>
                    <a:pt x="3955" y="5869"/>
                  </a:cubicBezTo>
                  <a:cubicBezTo>
                    <a:pt x="3939" y="5902"/>
                    <a:pt x="3972" y="5946"/>
                    <a:pt x="4008" y="5946"/>
                  </a:cubicBezTo>
                  <a:cubicBezTo>
                    <a:pt x="4018" y="5946"/>
                    <a:pt x="4029" y="5942"/>
                    <a:pt x="4039" y="5932"/>
                  </a:cubicBezTo>
                  <a:cubicBezTo>
                    <a:pt x="4353" y="5723"/>
                    <a:pt x="4604" y="5388"/>
                    <a:pt x="4855" y="5074"/>
                  </a:cubicBezTo>
                  <a:cubicBezTo>
                    <a:pt x="4955" y="4960"/>
                    <a:pt x="5083" y="4808"/>
                    <a:pt x="5089" y="4808"/>
                  </a:cubicBezTo>
                  <a:lnTo>
                    <a:pt x="5089" y="4808"/>
                  </a:lnTo>
                  <a:cubicBezTo>
                    <a:pt x="5092" y="4808"/>
                    <a:pt x="5068" y="4841"/>
                    <a:pt x="5001" y="4928"/>
                  </a:cubicBezTo>
                  <a:cubicBezTo>
                    <a:pt x="4771" y="5200"/>
                    <a:pt x="4541" y="5472"/>
                    <a:pt x="4311" y="5723"/>
                  </a:cubicBezTo>
                  <a:cubicBezTo>
                    <a:pt x="4248" y="5786"/>
                    <a:pt x="4018" y="6016"/>
                    <a:pt x="3851" y="6225"/>
                  </a:cubicBezTo>
                  <a:cubicBezTo>
                    <a:pt x="4018" y="5514"/>
                    <a:pt x="4123" y="4802"/>
                    <a:pt x="4290" y="4091"/>
                  </a:cubicBezTo>
                  <a:cubicBezTo>
                    <a:pt x="4311" y="3965"/>
                    <a:pt x="4353" y="3840"/>
                    <a:pt x="4374" y="3693"/>
                  </a:cubicBezTo>
                  <a:cubicBezTo>
                    <a:pt x="4395" y="3693"/>
                    <a:pt x="4415" y="3693"/>
                    <a:pt x="4436" y="3672"/>
                  </a:cubicBezTo>
                  <a:cubicBezTo>
                    <a:pt x="4667" y="3380"/>
                    <a:pt x="5064" y="3045"/>
                    <a:pt x="5315" y="2668"/>
                  </a:cubicBezTo>
                  <a:close/>
                  <a:moveTo>
                    <a:pt x="5832" y="6017"/>
                  </a:moveTo>
                  <a:cubicBezTo>
                    <a:pt x="5813" y="6146"/>
                    <a:pt x="5792" y="6261"/>
                    <a:pt x="5755" y="6393"/>
                  </a:cubicBezTo>
                  <a:cubicBezTo>
                    <a:pt x="5774" y="6273"/>
                    <a:pt x="5794" y="6154"/>
                    <a:pt x="5832" y="6017"/>
                  </a:cubicBezTo>
                  <a:close/>
                  <a:moveTo>
                    <a:pt x="5629" y="5639"/>
                  </a:moveTo>
                  <a:cubicBezTo>
                    <a:pt x="5587" y="5869"/>
                    <a:pt x="5524" y="6079"/>
                    <a:pt x="5483" y="6267"/>
                  </a:cubicBezTo>
                  <a:cubicBezTo>
                    <a:pt x="5441" y="6309"/>
                    <a:pt x="5420" y="6351"/>
                    <a:pt x="5378" y="6393"/>
                  </a:cubicBezTo>
                  <a:cubicBezTo>
                    <a:pt x="5378" y="6372"/>
                    <a:pt x="5378" y="6351"/>
                    <a:pt x="5378" y="6309"/>
                  </a:cubicBezTo>
                  <a:cubicBezTo>
                    <a:pt x="5378" y="6280"/>
                    <a:pt x="5355" y="6264"/>
                    <a:pt x="5331" y="6264"/>
                  </a:cubicBezTo>
                  <a:cubicBezTo>
                    <a:pt x="5303" y="6264"/>
                    <a:pt x="5273" y="6285"/>
                    <a:pt x="5273" y="6330"/>
                  </a:cubicBezTo>
                  <a:cubicBezTo>
                    <a:pt x="5273" y="6393"/>
                    <a:pt x="5231" y="6476"/>
                    <a:pt x="5190" y="6539"/>
                  </a:cubicBezTo>
                  <a:lnTo>
                    <a:pt x="5252" y="6183"/>
                  </a:lnTo>
                  <a:cubicBezTo>
                    <a:pt x="5315" y="6079"/>
                    <a:pt x="5378" y="5974"/>
                    <a:pt x="5462" y="5869"/>
                  </a:cubicBezTo>
                  <a:lnTo>
                    <a:pt x="5629" y="5639"/>
                  </a:lnTo>
                  <a:close/>
                  <a:moveTo>
                    <a:pt x="5441" y="6476"/>
                  </a:moveTo>
                  <a:lnTo>
                    <a:pt x="5441" y="6476"/>
                  </a:lnTo>
                  <a:cubicBezTo>
                    <a:pt x="5399" y="6665"/>
                    <a:pt x="5357" y="6832"/>
                    <a:pt x="5315" y="6999"/>
                  </a:cubicBezTo>
                  <a:cubicBezTo>
                    <a:pt x="5315" y="7020"/>
                    <a:pt x="5294" y="7041"/>
                    <a:pt x="5294" y="7062"/>
                  </a:cubicBezTo>
                  <a:cubicBezTo>
                    <a:pt x="5190" y="7209"/>
                    <a:pt x="5043" y="7376"/>
                    <a:pt x="4980" y="7522"/>
                  </a:cubicBezTo>
                  <a:cubicBezTo>
                    <a:pt x="5022" y="7313"/>
                    <a:pt x="5064" y="7125"/>
                    <a:pt x="5106" y="6937"/>
                  </a:cubicBezTo>
                  <a:cubicBezTo>
                    <a:pt x="5106" y="6916"/>
                    <a:pt x="5106" y="6895"/>
                    <a:pt x="5127" y="6895"/>
                  </a:cubicBezTo>
                  <a:cubicBezTo>
                    <a:pt x="5148" y="6853"/>
                    <a:pt x="5148" y="6832"/>
                    <a:pt x="5169" y="6811"/>
                  </a:cubicBezTo>
                  <a:cubicBezTo>
                    <a:pt x="5211" y="6769"/>
                    <a:pt x="5231" y="6727"/>
                    <a:pt x="5273" y="6685"/>
                  </a:cubicBezTo>
                  <a:cubicBezTo>
                    <a:pt x="5315" y="6623"/>
                    <a:pt x="5357" y="6560"/>
                    <a:pt x="5420" y="6497"/>
                  </a:cubicBezTo>
                  <a:cubicBezTo>
                    <a:pt x="5420" y="6497"/>
                    <a:pt x="5420" y="6497"/>
                    <a:pt x="5441" y="6476"/>
                  </a:cubicBezTo>
                  <a:close/>
                  <a:moveTo>
                    <a:pt x="5127" y="4970"/>
                  </a:moveTo>
                  <a:cubicBezTo>
                    <a:pt x="5106" y="5158"/>
                    <a:pt x="5064" y="5325"/>
                    <a:pt x="5043" y="5493"/>
                  </a:cubicBezTo>
                  <a:cubicBezTo>
                    <a:pt x="4876" y="5786"/>
                    <a:pt x="4562" y="6037"/>
                    <a:pt x="4353" y="6246"/>
                  </a:cubicBezTo>
                  <a:cubicBezTo>
                    <a:pt x="4164" y="6455"/>
                    <a:pt x="3955" y="6665"/>
                    <a:pt x="3788" y="6874"/>
                  </a:cubicBezTo>
                  <a:cubicBezTo>
                    <a:pt x="3746" y="6937"/>
                    <a:pt x="3641" y="7104"/>
                    <a:pt x="3662" y="7104"/>
                  </a:cubicBezTo>
                  <a:cubicBezTo>
                    <a:pt x="3641" y="7104"/>
                    <a:pt x="3641" y="7125"/>
                    <a:pt x="3641" y="7125"/>
                  </a:cubicBezTo>
                  <a:cubicBezTo>
                    <a:pt x="3599" y="7167"/>
                    <a:pt x="3620" y="7250"/>
                    <a:pt x="3683" y="7250"/>
                  </a:cubicBezTo>
                  <a:cubicBezTo>
                    <a:pt x="3691" y="7252"/>
                    <a:pt x="3699" y="7253"/>
                    <a:pt x="3706" y="7253"/>
                  </a:cubicBezTo>
                  <a:cubicBezTo>
                    <a:pt x="3797" y="7253"/>
                    <a:pt x="3854" y="7141"/>
                    <a:pt x="3892" y="7083"/>
                  </a:cubicBezTo>
                  <a:cubicBezTo>
                    <a:pt x="4102" y="6832"/>
                    <a:pt x="4311" y="6560"/>
                    <a:pt x="4541" y="6309"/>
                  </a:cubicBezTo>
                  <a:cubicBezTo>
                    <a:pt x="4646" y="6204"/>
                    <a:pt x="4834" y="6016"/>
                    <a:pt x="5001" y="5828"/>
                  </a:cubicBezTo>
                  <a:lnTo>
                    <a:pt x="5001" y="5828"/>
                  </a:lnTo>
                  <a:cubicBezTo>
                    <a:pt x="4980" y="5953"/>
                    <a:pt x="4959" y="6079"/>
                    <a:pt x="4939" y="6204"/>
                  </a:cubicBezTo>
                  <a:cubicBezTo>
                    <a:pt x="4520" y="6727"/>
                    <a:pt x="3851" y="7083"/>
                    <a:pt x="3432" y="7606"/>
                  </a:cubicBezTo>
                  <a:cubicBezTo>
                    <a:pt x="3537" y="7292"/>
                    <a:pt x="3641" y="6978"/>
                    <a:pt x="3746" y="6644"/>
                  </a:cubicBezTo>
                  <a:cubicBezTo>
                    <a:pt x="3752" y="6650"/>
                    <a:pt x="3760" y="6652"/>
                    <a:pt x="3768" y="6652"/>
                  </a:cubicBezTo>
                  <a:cubicBezTo>
                    <a:pt x="3788" y="6652"/>
                    <a:pt x="3809" y="6637"/>
                    <a:pt x="3809" y="6623"/>
                  </a:cubicBezTo>
                  <a:cubicBezTo>
                    <a:pt x="3871" y="6330"/>
                    <a:pt x="4374" y="5911"/>
                    <a:pt x="4541" y="5702"/>
                  </a:cubicBezTo>
                  <a:cubicBezTo>
                    <a:pt x="4729" y="5493"/>
                    <a:pt x="4980" y="5242"/>
                    <a:pt x="5127" y="4970"/>
                  </a:cubicBezTo>
                  <a:close/>
                  <a:moveTo>
                    <a:pt x="4855" y="6602"/>
                  </a:moveTo>
                  <a:cubicBezTo>
                    <a:pt x="4834" y="6706"/>
                    <a:pt x="4813" y="6832"/>
                    <a:pt x="4792" y="6937"/>
                  </a:cubicBezTo>
                  <a:cubicBezTo>
                    <a:pt x="4750" y="6978"/>
                    <a:pt x="4687" y="7020"/>
                    <a:pt x="4667" y="7041"/>
                  </a:cubicBezTo>
                  <a:cubicBezTo>
                    <a:pt x="4374" y="7313"/>
                    <a:pt x="4060" y="7564"/>
                    <a:pt x="3767" y="7815"/>
                  </a:cubicBezTo>
                  <a:cubicBezTo>
                    <a:pt x="3683" y="7920"/>
                    <a:pt x="2951" y="8464"/>
                    <a:pt x="3244" y="8631"/>
                  </a:cubicBezTo>
                  <a:cubicBezTo>
                    <a:pt x="3256" y="8644"/>
                    <a:pt x="3268" y="8649"/>
                    <a:pt x="3280" y="8649"/>
                  </a:cubicBezTo>
                  <a:cubicBezTo>
                    <a:pt x="3308" y="8649"/>
                    <a:pt x="3334" y="8619"/>
                    <a:pt x="3348" y="8590"/>
                  </a:cubicBezTo>
                  <a:cubicBezTo>
                    <a:pt x="3348" y="8464"/>
                    <a:pt x="3641" y="8255"/>
                    <a:pt x="3725" y="8171"/>
                  </a:cubicBezTo>
                  <a:cubicBezTo>
                    <a:pt x="3997" y="7920"/>
                    <a:pt x="4269" y="7690"/>
                    <a:pt x="4520" y="7439"/>
                  </a:cubicBezTo>
                  <a:cubicBezTo>
                    <a:pt x="4583" y="7376"/>
                    <a:pt x="4646" y="7313"/>
                    <a:pt x="4729" y="7250"/>
                  </a:cubicBezTo>
                  <a:lnTo>
                    <a:pt x="4729" y="7250"/>
                  </a:lnTo>
                  <a:cubicBezTo>
                    <a:pt x="4708" y="7355"/>
                    <a:pt x="4687" y="7481"/>
                    <a:pt x="4667" y="7585"/>
                  </a:cubicBezTo>
                  <a:cubicBezTo>
                    <a:pt x="4143" y="8213"/>
                    <a:pt x="3369" y="8631"/>
                    <a:pt x="2825" y="9238"/>
                  </a:cubicBezTo>
                  <a:cubicBezTo>
                    <a:pt x="2993" y="8820"/>
                    <a:pt x="3160" y="8401"/>
                    <a:pt x="3307" y="7962"/>
                  </a:cubicBezTo>
                  <a:cubicBezTo>
                    <a:pt x="3324" y="7970"/>
                    <a:pt x="3341" y="7976"/>
                    <a:pt x="3359" y="7976"/>
                  </a:cubicBezTo>
                  <a:cubicBezTo>
                    <a:pt x="3383" y="7976"/>
                    <a:pt x="3408" y="7965"/>
                    <a:pt x="3432" y="7941"/>
                  </a:cubicBezTo>
                  <a:cubicBezTo>
                    <a:pt x="3432" y="7941"/>
                    <a:pt x="3432" y="7962"/>
                    <a:pt x="3432" y="7962"/>
                  </a:cubicBezTo>
                  <a:cubicBezTo>
                    <a:pt x="3851" y="7501"/>
                    <a:pt x="4436" y="7104"/>
                    <a:pt x="4855" y="6602"/>
                  </a:cubicBezTo>
                  <a:close/>
                  <a:moveTo>
                    <a:pt x="4583" y="7899"/>
                  </a:moveTo>
                  <a:cubicBezTo>
                    <a:pt x="4562" y="7941"/>
                    <a:pt x="4562" y="8004"/>
                    <a:pt x="4541" y="8045"/>
                  </a:cubicBezTo>
                  <a:cubicBezTo>
                    <a:pt x="4520" y="8045"/>
                    <a:pt x="4499" y="8066"/>
                    <a:pt x="4499" y="8087"/>
                  </a:cubicBezTo>
                  <a:cubicBezTo>
                    <a:pt x="4269" y="8569"/>
                    <a:pt x="3830" y="8862"/>
                    <a:pt x="3474" y="9217"/>
                  </a:cubicBezTo>
                  <a:cubicBezTo>
                    <a:pt x="3097" y="9573"/>
                    <a:pt x="2721" y="9970"/>
                    <a:pt x="2386" y="10389"/>
                  </a:cubicBezTo>
                  <a:cubicBezTo>
                    <a:pt x="2449" y="10222"/>
                    <a:pt x="2511" y="10054"/>
                    <a:pt x="2574" y="9887"/>
                  </a:cubicBezTo>
                  <a:cubicBezTo>
                    <a:pt x="3055" y="9447"/>
                    <a:pt x="3453" y="8945"/>
                    <a:pt x="3913" y="8527"/>
                  </a:cubicBezTo>
                  <a:cubicBezTo>
                    <a:pt x="4143" y="8317"/>
                    <a:pt x="4374" y="8108"/>
                    <a:pt x="4583" y="7899"/>
                  </a:cubicBezTo>
                  <a:close/>
                  <a:moveTo>
                    <a:pt x="6529" y="311"/>
                  </a:moveTo>
                  <a:cubicBezTo>
                    <a:pt x="7071" y="311"/>
                    <a:pt x="7709" y="490"/>
                    <a:pt x="8077" y="534"/>
                  </a:cubicBezTo>
                  <a:cubicBezTo>
                    <a:pt x="9061" y="680"/>
                    <a:pt x="10023" y="806"/>
                    <a:pt x="11006" y="890"/>
                  </a:cubicBezTo>
                  <a:cubicBezTo>
                    <a:pt x="12743" y="1036"/>
                    <a:pt x="14480" y="1287"/>
                    <a:pt x="16154" y="1768"/>
                  </a:cubicBezTo>
                  <a:cubicBezTo>
                    <a:pt x="16823" y="1957"/>
                    <a:pt x="17723" y="2145"/>
                    <a:pt x="18288" y="2543"/>
                  </a:cubicBezTo>
                  <a:cubicBezTo>
                    <a:pt x="18936" y="2982"/>
                    <a:pt x="18539" y="4049"/>
                    <a:pt x="18351" y="4656"/>
                  </a:cubicBezTo>
                  <a:cubicBezTo>
                    <a:pt x="17890" y="6204"/>
                    <a:pt x="17472" y="7711"/>
                    <a:pt x="17137" y="9301"/>
                  </a:cubicBezTo>
                  <a:cubicBezTo>
                    <a:pt x="16760" y="11163"/>
                    <a:pt x="16426" y="13151"/>
                    <a:pt x="15714" y="14929"/>
                  </a:cubicBezTo>
                  <a:cubicBezTo>
                    <a:pt x="15651" y="15118"/>
                    <a:pt x="15526" y="15515"/>
                    <a:pt x="15317" y="15641"/>
                  </a:cubicBezTo>
                  <a:cubicBezTo>
                    <a:pt x="15259" y="15665"/>
                    <a:pt x="15173" y="15674"/>
                    <a:pt x="15075" y="15674"/>
                  </a:cubicBezTo>
                  <a:cubicBezTo>
                    <a:pt x="14924" y="15674"/>
                    <a:pt x="14745" y="15653"/>
                    <a:pt x="14605" y="15641"/>
                  </a:cubicBezTo>
                  <a:cubicBezTo>
                    <a:pt x="14583" y="15586"/>
                    <a:pt x="14527" y="15554"/>
                    <a:pt x="14470" y="15554"/>
                  </a:cubicBezTo>
                  <a:cubicBezTo>
                    <a:pt x="14417" y="15554"/>
                    <a:pt x="14363" y="15581"/>
                    <a:pt x="14333" y="15641"/>
                  </a:cubicBezTo>
                  <a:cubicBezTo>
                    <a:pt x="13706" y="15620"/>
                    <a:pt x="13099" y="15578"/>
                    <a:pt x="12471" y="15515"/>
                  </a:cubicBezTo>
                  <a:cubicBezTo>
                    <a:pt x="11571" y="15432"/>
                    <a:pt x="10693" y="15327"/>
                    <a:pt x="9793" y="15264"/>
                  </a:cubicBezTo>
                  <a:cubicBezTo>
                    <a:pt x="9061" y="15201"/>
                    <a:pt x="8307" y="15139"/>
                    <a:pt x="7575" y="15034"/>
                  </a:cubicBezTo>
                  <a:cubicBezTo>
                    <a:pt x="7575" y="15008"/>
                    <a:pt x="7543" y="14990"/>
                    <a:pt x="7514" y="14990"/>
                  </a:cubicBezTo>
                  <a:cubicBezTo>
                    <a:pt x="7495" y="14990"/>
                    <a:pt x="7478" y="14997"/>
                    <a:pt x="7470" y="15013"/>
                  </a:cubicBezTo>
                  <a:cubicBezTo>
                    <a:pt x="6299" y="14867"/>
                    <a:pt x="5127" y="14636"/>
                    <a:pt x="3997" y="14302"/>
                  </a:cubicBezTo>
                  <a:cubicBezTo>
                    <a:pt x="3955" y="14134"/>
                    <a:pt x="3955" y="13967"/>
                    <a:pt x="3976" y="13779"/>
                  </a:cubicBezTo>
                  <a:cubicBezTo>
                    <a:pt x="3997" y="13716"/>
                    <a:pt x="4018" y="13674"/>
                    <a:pt x="4039" y="13611"/>
                  </a:cubicBezTo>
                  <a:cubicBezTo>
                    <a:pt x="4060" y="13590"/>
                    <a:pt x="4039" y="13569"/>
                    <a:pt x="4018" y="13548"/>
                  </a:cubicBezTo>
                  <a:cubicBezTo>
                    <a:pt x="4123" y="13067"/>
                    <a:pt x="4353" y="12544"/>
                    <a:pt x="4478" y="12167"/>
                  </a:cubicBezTo>
                  <a:cubicBezTo>
                    <a:pt x="4918" y="10786"/>
                    <a:pt x="5315" y="9406"/>
                    <a:pt x="5671" y="8025"/>
                  </a:cubicBezTo>
                  <a:cubicBezTo>
                    <a:pt x="5985" y="6811"/>
                    <a:pt x="6403" y="5514"/>
                    <a:pt x="6466" y="4258"/>
                  </a:cubicBezTo>
                  <a:cubicBezTo>
                    <a:pt x="6529" y="2961"/>
                    <a:pt x="5796" y="1706"/>
                    <a:pt x="5922" y="429"/>
                  </a:cubicBezTo>
                  <a:cubicBezTo>
                    <a:pt x="6089" y="343"/>
                    <a:pt x="6301" y="311"/>
                    <a:pt x="6529" y="311"/>
                  </a:cubicBezTo>
                  <a:close/>
                  <a:moveTo>
                    <a:pt x="5211" y="7397"/>
                  </a:moveTo>
                  <a:lnTo>
                    <a:pt x="5211" y="7397"/>
                  </a:lnTo>
                  <a:cubicBezTo>
                    <a:pt x="5169" y="7585"/>
                    <a:pt x="5127" y="7794"/>
                    <a:pt x="5064" y="7983"/>
                  </a:cubicBezTo>
                  <a:cubicBezTo>
                    <a:pt x="5043" y="8025"/>
                    <a:pt x="5022" y="8045"/>
                    <a:pt x="5001" y="8066"/>
                  </a:cubicBezTo>
                  <a:cubicBezTo>
                    <a:pt x="4876" y="8234"/>
                    <a:pt x="4687" y="8443"/>
                    <a:pt x="4729" y="8631"/>
                  </a:cubicBezTo>
                  <a:cubicBezTo>
                    <a:pt x="4729" y="8656"/>
                    <a:pt x="4751" y="8666"/>
                    <a:pt x="4773" y="8666"/>
                  </a:cubicBezTo>
                  <a:cubicBezTo>
                    <a:pt x="4789" y="8666"/>
                    <a:pt x="4804" y="8661"/>
                    <a:pt x="4813" y="8652"/>
                  </a:cubicBezTo>
                  <a:cubicBezTo>
                    <a:pt x="4855" y="8548"/>
                    <a:pt x="4918" y="8443"/>
                    <a:pt x="4959" y="8359"/>
                  </a:cubicBezTo>
                  <a:lnTo>
                    <a:pt x="4959" y="8359"/>
                  </a:lnTo>
                  <a:cubicBezTo>
                    <a:pt x="4897" y="8569"/>
                    <a:pt x="4855" y="8757"/>
                    <a:pt x="4792" y="8966"/>
                  </a:cubicBezTo>
                  <a:cubicBezTo>
                    <a:pt x="4667" y="9113"/>
                    <a:pt x="4583" y="9280"/>
                    <a:pt x="4541" y="9447"/>
                  </a:cubicBezTo>
                  <a:cubicBezTo>
                    <a:pt x="4528" y="9488"/>
                    <a:pt x="4558" y="9511"/>
                    <a:pt x="4586" y="9511"/>
                  </a:cubicBezTo>
                  <a:cubicBezTo>
                    <a:pt x="4602" y="9511"/>
                    <a:pt x="4617" y="9504"/>
                    <a:pt x="4625" y="9489"/>
                  </a:cubicBezTo>
                  <a:cubicBezTo>
                    <a:pt x="4625" y="9489"/>
                    <a:pt x="4625" y="9468"/>
                    <a:pt x="4646" y="9468"/>
                  </a:cubicBezTo>
                  <a:cubicBezTo>
                    <a:pt x="4604" y="9573"/>
                    <a:pt x="4562" y="9698"/>
                    <a:pt x="4541" y="9803"/>
                  </a:cubicBezTo>
                  <a:cubicBezTo>
                    <a:pt x="4457" y="9908"/>
                    <a:pt x="4415" y="10033"/>
                    <a:pt x="4374" y="10180"/>
                  </a:cubicBezTo>
                  <a:cubicBezTo>
                    <a:pt x="4374" y="10201"/>
                    <a:pt x="4374" y="10222"/>
                    <a:pt x="4415" y="10222"/>
                  </a:cubicBezTo>
                  <a:cubicBezTo>
                    <a:pt x="4353" y="10431"/>
                    <a:pt x="4290" y="10640"/>
                    <a:pt x="4227" y="10828"/>
                  </a:cubicBezTo>
                  <a:cubicBezTo>
                    <a:pt x="4060" y="11038"/>
                    <a:pt x="3913" y="11226"/>
                    <a:pt x="3788" y="11456"/>
                  </a:cubicBezTo>
                  <a:cubicBezTo>
                    <a:pt x="3772" y="11488"/>
                    <a:pt x="3817" y="11533"/>
                    <a:pt x="3858" y="11533"/>
                  </a:cubicBezTo>
                  <a:cubicBezTo>
                    <a:pt x="3871" y="11533"/>
                    <a:pt x="3883" y="11529"/>
                    <a:pt x="3892" y="11519"/>
                  </a:cubicBezTo>
                  <a:cubicBezTo>
                    <a:pt x="3955" y="11414"/>
                    <a:pt x="4039" y="11330"/>
                    <a:pt x="4102" y="11226"/>
                  </a:cubicBezTo>
                  <a:lnTo>
                    <a:pt x="4102" y="11226"/>
                  </a:lnTo>
                  <a:cubicBezTo>
                    <a:pt x="4060" y="11351"/>
                    <a:pt x="4039" y="11456"/>
                    <a:pt x="3997" y="11561"/>
                  </a:cubicBezTo>
                  <a:cubicBezTo>
                    <a:pt x="3767" y="11833"/>
                    <a:pt x="3558" y="12126"/>
                    <a:pt x="3369" y="12439"/>
                  </a:cubicBezTo>
                  <a:cubicBezTo>
                    <a:pt x="3351" y="12476"/>
                    <a:pt x="3380" y="12527"/>
                    <a:pt x="3429" y="12527"/>
                  </a:cubicBezTo>
                  <a:cubicBezTo>
                    <a:pt x="3436" y="12527"/>
                    <a:pt x="3444" y="12526"/>
                    <a:pt x="3453" y="12523"/>
                  </a:cubicBezTo>
                  <a:cubicBezTo>
                    <a:pt x="3537" y="12502"/>
                    <a:pt x="3537" y="12481"/>
                    <a:pt x="3599" y="12398"/>
                  </a:cubicBezTo>
                  <a:cubicBezTo>
                    <a:pt x="3620" y="12377"/>
                    <a:pt x="3599" y="12356"/>
                    <a:pt x="3579" y="12356"/>
                  </a:cubicBezTo>
                  <a:cubicBezTo>
                    <a:pt x="3683" y="12147"/>
                    <a:pt x="3809" y="11958"/>
                    <a:pt x="3955" y="11770"/>
                  </a:cubicBezTo>
                  <a:lnTo>
                    <a:pt x="3955" y="11770"/>
                  </a:lnTo>
                  <a:cubicBezTo>
                    <a:pt x="3871" y="12042"/>
                    <a:pt x="3788" y="12293"/>
                    <a:pt x="3725" y="12565"/>
                  </a:cubicBezTo>
                  <a:cubicBezTo>
                    <a:pt x="3432" y="12900"/>
                    <a:pt x="3118" y="13214"/>
                    <a:pt x="2867" y="13590"/>
                  </a:cubicBezTo>
                  <a:cubicBezTo>
                    <a:pt x="2850" y="13641"/>
                    <a:pt x="2888" y="13706"/>
                    <a:pt x="2937" y="13706"/>
                  </a:cubicBezTo>
                  <a:cubicBezTo>
                    <a:pt x="2948" y="13706"/>
                    <a:pt x="2960" y="13703"/>
                    <a:pt x="2972" y="13695"/>
                  </a:cubicBezTo>
                  <a:cubicBezTo>
                    <a:pt x="3035" y="13653"/>
                    <a:pt x="3076" y="13569"/>
                    <a:pt x="3118" y="13507"/>
                  </a:cubicBezTo>
                  <a:cubicBezTo>
                    <a:pt x="3286" y="13297"/>
                    <a:pt x="3474" y="13067"/>
                    <a:pt x="3641" y="12858"/>
                  </a:cubicBezTo>
                  <a:lnTo>
                    <a:pt x="3641" y="12858"/>
                  </a:lnTo>
                  <a:cubicBezTo>
                    <a:pt x="3579" y="13151"/>
                    <a:pt x="3495" y="13444"/>
                    <a:pt x="3432" y="13758"/>
                  </a:cubicBezTo>
                  <a:cubicBezTo>
                    <a:pt x="3139" y="14030"/>
                    <a:pt x="2825" y="14281"/>
                    <a:pt x="2637" y="14595"/>
                  </a:cubicBezTo>
                  <a:cubicBezTo>
                    <a:pt x="2606" y="14657"/>
                    <a:pt x="2667" y="14730"/>
                    <a:pt x="2726" y="14730"/>
                  </a:cubicBezTo>
                  <a:cubicBezTo>
                    <a:pt x="2747" y="14730"/>
                    <a:pt x="2767" y="14721"/>
                    <a:pt x="2783" y="14699"/>
                  </a:cubicBezTo>
                  <a:cubicBezTo>
                    <a:pt x="2825" y="14636"/>
                    <a:pt x="2867" y="14574"/>
                    <a:pt x="2930" y="14532"/>
                  </a:cubicBezTo>
                  <a:cubicBezTo>
                    <a:pt x="2930" y="14511"/>
                    <a:pt x="2930" y="14490"/>
                    <a:pt x="2930" y="14490"/>
                  </a:cubicBezTo>
                  <a:cubicBezTo>
                    <a:pt x="3076" y="14323"/>
                    <a:pt x="3223" y="14155"/>
                    <a:pt x="3390" y="13988"/>
                  </a:cubicBezTo>
                  <a:lnTo>
                    <a:pt x="3390" y="13988"/>
                  </a:lnTo>
                  <a:cubicBezTo>
                    <a:pt x="3348" y="14092"/>
                    <a:pt x="3327" y="14218"/>
                    <a:pt x="3307" y="14323"/>
                  </a:cubicBezTo>
                  <a:cubicBezTo>
                    <a:pt x="3307" y="14364"/>
                    <a:pt x="3307" y="14385"/>
                    <a:pt x="3327" y="14427"/>
                  </a:cubicBezTo>
                  <a:cubicBezTo>
                    <a:pt x="3223" y="14532"/>
                    <a:pt x="3097" y="14636"/>
                    <a:pt x="3014" y="14762"/>
                  </a:cubicBezTo>
                  <a:cubicBezTo>
                    <a:pt x="2867" y="14908"/>
                    <a:pt x="2511" y="15264"/>
                    <a:pt x="2658" y="15494"/>
                  </a:cubicBezTo>
                  <a:cubicBezTo>
                    <a:pt x="2666" y="15510"/>
                    <a:pt x="2680" y="15517"/>
                    <a:pt x="2696" y="15517"/>
                  </a:cubicBezTo>
                  <a:cubicBezTo>
                    <a:pt x="2721" y="15517"/>
                    <a:pt x="2750" y="15499"/>
                    <a:pt x="2763" y="15473"/>
                  </a:cubicBezTo>
                  <a:cubicBezTo>
                    <a:pt x="2951" y="15139"/>
                    <a:pt x="3139" y="14867"/>
                    <a:pt x="3390" y="14553"/>
                  </a:cubicBezTo>
                  <a:cubicBezTo>
                    <a:pt x="3390" y="14553"/>
                    <a:pt x="3411" y="14532"/>
                    <a:pt x="3411" y="14532"/>
                  </a:cubicBezTo>
                  <a:cubicBezTo>
                    <a:pt x="3432" y="14532"/>
                    <a:pt x="3453" y="14553"/>
                    <a:pt x="3474" y="14553"/>
                  </a:cubicBezTo>
                  <a:cubicBezTo>
                    <a:pt x="3537" y="14574"/>
                    <a:pt x="3620" y="14595"/>
                    <a:pt x="3683" y="14636"/>
                  </a:cubicBezTo>
                  <a:cubicBezTo>
                    <a:pt x="3432" y="15055"/>
                    <a:pt x="3035" y="15411"/>
                    <a:pt x="2658" y="15745"/>
                  </a:cubicBezTo>
                  <a:lnTo>
                    <a:pt x="2428" y="15745"/>
                  </a:lnTo>
                  <a:cubicBezTo>
                    <a:pt x="2449" y="15704"/>
                    <a:pt x="2449" y="15683"/>
                    <a:pt x="2470" y="15641"/>
                  </a:cubicBezTo>
                  <a:cubicBezTo>
                    <a:pt x="2483" y="15600"/>
                    <a:pt x="2453" y="15577"/>
                    <a:pt x="2419" y="15577"/>
                  </a:cubicBezTo>
                  <a:cubicBezTo>
                    <a:pt x="2400" y="15577"/>
                    <a:pt x="2380" y="15584"/>
                    <a:pt x="2365" y="15599"/>
                  </a:cubicBezTo>
                  <a:cubicBezTo>
                    <a:pt x="2344" y="15662"/>
                    <a:pt x="2323" y="15704"/>
                    <a:pt x="2260" y="15745"/>
                  </a:cubicBezTo>
                  <a:lnTo>
                    <a:pt x="2218" y="15745"/>
                  </a:lnTo>
                  <a:cubicBezTo>
                    <a:pt x="2302" y="15369"/>
                    <a:pt x="2386" y="14992"/>
                    <a:pt x="2491" y="14636"/>
                  </a:cubicBezTo>
                  <a:cubicBezTo>
                    <a:pt x="2553" y="14532"/>
                    <a:pt x="2595" y="14427"/>
                    <a:pt x="2616" y="14302"/>
                  </a:cubicBezTo>
                  <a:cubicBezTo>
                    <a:pt x="2616" y="14281"/>
                    <a:pt x="2616" y="14281"/>
                    <a:pt x="2616" y="14260"/>
                  </a:cubicBezTo>
                  <a:cubicBezTo>
                    <a:pt x="2679" y="14092"/>
                    <a:pt x="2742" y="13904"/>
                    <a:pt x="2804" y="13716"/>
                  </a:cubicBezTo>
                  <a:cubicBezTo>
                    <a:pt x="2846" y="13632"/>
                    <a:pt x="2888" y="13527"/>
                    <a:pt x="2930" y="13402"/>
                  </a:cubicBezTo>
                  <a:cubicBezTo>
                    <a:pt x="2930" y="13381"/>
                    <a:pt x="2930" y="13381"/>
                    <a:pt x="2930" y="13360"/>
                  </a:cubicBezTo>
                  <a:cubicBezTo>
                    <a:pt x="3307" y="12314"/>
                    <a:pt x="3767" y="11289"/>
                    <a:pt x="4164" y="10242"/>
                  </a:cubicBezTo>
                  <a:cubicBezTo>
                    <a:pt x="4457" y="9447"/>
                    <a:pt x="4708" y="8631"/>
                    <a:pt x="4897" y="7794"/>
                  </a:cubicBezTo>
                  <a:cubicBezTo>
                    <a:pt x="4918" y="7815"/>
                    <a:pt x="4918" y="7815"/>
                    <a:pt x="4918" y="7815"/>
                  </a:cubicBezTo>
                  <a:cubicBezTo>
                    <a:pt x="4934" y="7831"/>
                    <a:pt x="4950" y="7838"/>
                    <a:pt x="4963" y="7838"/>
                  </a:cubicBezTo>
                  <a:cubicBezTo>
                    <a:pt x="4985" y="7838"/>
                    <a:pt x="5001" y="7820"/>
                    <a:pt x="5001" y="7794"/>
                  </a:cubicBezTo>
                  <a:cubicBezTo>
                    <a:pt x="5001" y="7669"/>
                    <a:pt x="5127" y="7522"/>
                    <a:pt x="5211" y="7397"/>
                  </a:cubicBezTo>
                  <a:close/>
                  <a:moveTo>
                    <a:pt x="3788" y="14657"/>
                  </a:moveTo>
                  <a:cubicBezTo>
                    <a:pt x="3871" y="14678"/>
                    <a:pt x="3955" y="14699"/>
                    <a:pt x="4039" y="14741"/>
                  </a:cubicBezTo>
                  <a:cubicBezTo>
                    <a:pt x="3788" y="15076"/>
                    <a:pt x="3453" y="15369"/>
                    <a:pt x="3202" y="15704"/>
                  </a:cubicBezTo>
                  <a:cubicBezTo>
                    <a:pt x="3181" y="15724"/>
                    <a:pt x="3181" y="15724"/>
                    <a:pt x="3181" y="15745"/>
                  </a:cubicBezTo>
                  <a:lnTo>
                    <a:pt x="3076" y="15745"/>
                  </a:lnTo>
                  <a:cubicBezTo>
                    <a:pt x="3097" y="15704"/>
                    <a:pt x="3118" y="15683"/>
                    <a:pt x="3118" y="15641"/>
                  </a:cubicBezTo>
                  <a:cubicBezTo>
                    <a:pt x="3139" y="15599"/>
                    <a:pt x="3139" y="15578"/>
                    <a:pt x="3097" y="15557"/>
                  </a:cubicBezTo>
                  <a:cubicBezTo>
                    <a:pt x="3369" y="15285"/>
                    <a:pt x="3620" y="14992"/>
                    <a:pt x="3788" y="14657"/>
                  </a:cubicBezTo>
                  <a:close/>
                  <a:moveTo>
                    <a:pt x="4102" y="14741"/>
                  </a:moveTo>
                  <a:cubicBezTo>
                    <a:pt x="4206" y="14762"/>
                    <a:pt x="4290" y="14804"/>
                    <a:pt x="4395" y="14825"/>
                  </a:cubicBezTo>
                  <a:cubicBezTo>
                    <a:pt x="4269" y="15055"/>
                    <a:pt x="4039" y="15243"/>
                    <a:pt x="3871" y="15411"/>
                  </a:cubicBezTo>
                  <a:cubicBezTo>
                    <a:pt x="3788" y="15494"/>
                    <a:pt x="3620" y="15641"/>
                    <a:pt x="3641" y="15766"/>
                  </a:cubicBezTo>
                  <a:cubicBezTo>
                    <a:pt x="3558" y="15766"/>
                    <a:pt x="3495" y="15766"/>
                    <a:pt x="3411" y="15745"/>
                  </a:cubicBezTo>
                  <a:cubicBezTo>
                    <a:pt x="3432" y="15724"/>
                    <a:pt x="3453" y="15704"/>
                    <a:pt x="3474" y="15662"/>
                  </a:cubicBezTo>
                  <a:cubicBezTo>
                    <a:pt x="3474" y="15662"/>
                    <a:pt x="3474" y="15641"/>
                    <a:pt x="3474" y="15620"/>
                  </a:cubicBezTo>
                  <a:cubicBezTo>
                    <a:pt x="3683" y="15327"/>
                    <a:pt x="3913" y="15055"/>
                    <a:pt x="4102" y="14741"/>
                  </a:cubicBezTo>
                  <a:close/>
                  <a:moveTo>
                    <a:pt x="4457" y="14846"/>
                  </a:moveTo>
                  <a:cubicBezTo>
                    <a:pt x="4646" y="14888"/>
                    <a:pt x="4834" y="14950"/>
                    <a:pt x="5022" y="14992"/>
                  </a:cubicBezTo>
                  <a:cubicBezTo>
                    <a:pt x="4750" y="15285"/>
                    <a:pt x="4395" y="15494"/>
                    <a:pt x="4206" y="15850"/>
                  </a:cubicBezTo>
                  <a:cubicBezTo>
                    <a:pt x="4060" y="15829"/>
                    <a:pt x="3934" y="15808"/>
                    <a:pt x="3788" y="15787"/>
                  </a:cubicBezTo>
                  <a:cubicBezTo>
                    <a:pt x="3788" y="15641"/>
                    <a:pt x="4081" y="15390"/>
                    <a:pt x="4164" y="15285"/>
                  </a:cubicBezTo>
                  <a:cubicBezTo>
                    <a:pt x="4269" y="15160"/>
                    <a:pt x="4395" y="15013"/>
                    <a:pt x="4457" y="14846"/>
                  </a:cubicBezTo>
                  <a:close/>
                  <a:moveTo>
                    <a:pt x="5169" y="15013"/>
                  </a:moveTo>
                  <a:cubicBezTo>
                    <a:pt x="5294" y="15055"/>
                    <a:pt x="5441" y="15076"/>
                    <a:pt x="5587" y="15118"/>
                  </a:cubicBezTo>
                  <a:cubicBezTo>
                    <a:pt x="5504" y="15243"/>
                    <a:pt x="5315" y="15432"/>
                    <a:pt x="5252" y="15494"/>
                  </a:cubicBezTo>
                  <a:cubicBezTo>
                    <a:pt x="5127" y="15641"/>
                    <a:pt x="4959" y="15787"/>
                    <a:pt x="4855" y="15955"/>
                  </a:cubicBezTo>
                  <a:cubicBezTo>
                    <a:pt x="4729" y="15934"/>
                    <a:pt x="4583" y="15892"/>
                    <a:pt x="4457" y="15871"/>
                  </a:cubicBezTo>
                  <a:cubicBezTo>
                    <a:pt x="4478" y="15850"/>
                    <a:pt x="4457" y="15829"/>
                    <a:pt x="4436" y="15829"/>
                  </a:cubicBezTo>
                  <a:cubicBezTo>
                    <a:pt x="4667" y="15536"/>
                    <a:pt x="4959" y="15306"/>
                    <a:pt x="5169" y="15013"/>
                  </a:cubicBezTo>
                  <a:close/>
                  <a:moveTo>
                    <a:pt x="4415" y="8527"/>
                  </a:moveTo>
                  <a:lnTo>
                    <a:pt x="4415" y="8527"/>
                  </a:lnTo>
                  <a:cubicBezTo>
                    <a:pt x="4353" y="8736"/>
                    <a:pt x="4311" y="8945"/>
                    <a:pt x="4248" y="9154"/>
                  </a:cubicBezTo>
                  <a:cubicBezTo>
                    <a:pt x="3913" y="9678"/>
                    <a:pt x="3348" y="10012"/>
                    <a:pt x="2909" y="10473"/>
                  </a:cubicBezTo>
                  <a:cubicBezTo>
                    <a:pt x="2616" y="10766"/>
                    <a:pt x="2051" y="11226"/>
                    <a:pt x="1946" y="11644"/>
                  </a:cubicBezTo>
                  <a:lnTo>
                    <a:pt x="1967" y="11644"/>
                  </a:lnTo>
                  <a:cubicBezTo>
                    <a:pt x="1949" y="11699"/>
                    <a:pt x="1978" y="11753"/>
                    <a:pt x="2041" y="11753"/>
                  </a:cubicBezTo>
                  <a:cubicBezTo>
                    <a:pt x="2050" y="11753"/>
                    <a:pt x="2061" y="11752"/>
                    <a:pt x="2072" y="11749"/>
                  </a:cubicBezTo>
                  <a:cubicBezTo>
                    <a:pt x="2239" y="11707"/>
                    <a:pt x="2344" y="11519"/>
                    <a:pt x="2449" y="11393"/>
                  </a:cubicBezTo>
                  <a:cubicBezTo>
                    <a:pt x="2742" y="11079"/>
                    <a:pt x="2993" y="10724"/>
                    <a:pt x="3286" y="10431"/>
                  </a:cubicBezTo>
                  <a:cubicBezTo>
                    <a:pt x="3558" y="10159"/>
                    <a:pt x="3851" y="9929"/>
                    <a:pt x="4081" y="9636"/>
                  </a:cubicBezTo>
                  <a:lnTo>
                    <a:pt x="4081" y="9636"/>
                  </a:lnTo>
                  <a:cubicBezTo>
                    <a:pt x="4018" y="9845"/>
                    <a:pt x="3934" y="10054"/>
                    <a:pt x="3871" y="10263"/>
                  </a:cubicBezTo>
                  <a:cubicBezTo>
                    <a:pt x="3537" y="10745"/>
                    <a:pt x="2993" y="11058"/>
                    <a:pt x="2574" y="11435"/>
                  </a:cubicBezTo>
                  <a:cubicBezTo>
                    <a:pt x="2323" y="11665"/>
                    <a:pt x="1779" y="12105"/>
                    <a:pt x="1737" y="12460"/>
                  </a:cubicBezTo>
                  <a:cubicBezTo>
                    <a:pt x="1737" y="12522"/>
                    <a:pt x="1793" y="12560"/>
                    <a:pt x="1848" y="12560"/>
                  </a:cubicBezTo>
                  <a:cubicBezTo>
                    <a:pt x="1868" y="12560"/>
                    <a:pt x="1888" y="12555"/>
                    <a:pt x="1905" y="12544"/>
                  </a:cubicBezTo>
                  <a:cubicBezTo>
                    <a:pt x="1926" y="12544"/>
                    <a:pt x="1926" y="12544"/>
                    <a:pt x="1946" y="12523"/>
                  </a:cubicBezTo>
                  <a:cubicBezTo>
                    <a:pt x="1967" y="12502"/>
                    <a:pt x="1967" y="12502"/>
                    <a:pt x="1967" y="12481"/>
                  </a:cubicBezTo>
                  <a:cubicBezTo>
                    <a:pt x="2302" y="12084"/>
                    <a:pt x="2679" y="11686"/>
                    <a:pt x="3055" y="11351"/>
                  </a:cubicBezTo>
                  <a:cubicBezTo>
                    <a:pt x="3265" y="11163"/>
                    <a:pt x="3474" y="10996"/>
                    <a:pt x="3662" y="10807"/>
                  </a:cubicBezTo>
                  <a:lnTo>
                    <a:pt x="3662" y="10807"/>
                  </a:lnTo>
                  <a:cubicBezTo>
                    <a:pt x="3641" y="10870"/>
                    <a:pt x="3620" y="10912"/>
                    <a:pt x="3599" y="10954"/>
                  </a:cubicBezTo>
                  <a:cubicBezTo>
                    <a:pt x="3579" y="10975"/>
                    <a:pt x="3579" y="10975"/>
                    <a:pt x="3579" y="10975"/>
                  </a:cubicBezTo>
                  <a:cubicBezTo>
                    <a:pt x="3286" y="11644"/>
                    <a:pt x="2679" y="12063"/>
                    <a:pt x="2239" y="12628"/>
                  </a:cubicBezTo>
                  <a:cubicBezTo>
                    <a:pt x="2072" y="12837"/>
                    <a:pt x="1905" y="13067"/>
                    <a:pt x="1716" y="13276"/>
                  </a:cubicBezTo>
                  <a:cubicBezTo>
                    <a:pt x="1591" y="13402"/>
                    <a:pt x="1402" y="13507"/>
                    <a:pt x="1319" y="13653"/>
                  </a:cubicBezTo>
                  <a:cubicBezTo>
                    <a:pt x="1319" y="13674"/>
                    <a:pt x="1319" y="13716"/>
                    <a:pt x="1340" y="13737"/>
                  </a:cubicBezTo>
                  <a:cubicBezTo>
                    <a:pt x="1382" y="13771"/>
                    <a:pt x="1428" y="13787"/>
                    <a:pt x="1476" y="13787"/>
                  </a:cubicBezTo>
                  <a:cubicBezTo>
                    <a:pt x="1806" y="13787"/>
                    <a:pt x="2234" y="13064"/>
                    <a:pt x="2344" y="12900"/>
                  </a:cubicBezTo>
                  <a:cubicBezTo>
                    <a:pt x="2595" y="12544"/>
                    <a:pt x="2951" y="12230"/>
                    <a:pt x="3223" y="11875"/>
                  </a:cubicBezTo>
                  <a:lnTo>
                    <a:pt x="3223" y="11875"/>
                  </a:lnTo>
                  <a:cubicBezTo>
                    <a:pt x="3160" y="12042"/>
                    <a:pt x="3097" y="12209"/>
                    <a:pt x="3035" y="12377"/>
                  </a:cubicBezTo>
                  <a:cubicBezTo>
                    <a:pt x="3014" y="12377"/>
                    <a:pt x="3014" y="12377"/>
                    <a:pt x="3014" y="12398"/>
                  </a:cubicBezTo>
                  <a:cubicBezTo>
                    <a:pt x="2386" y="13318"/>
                    <a:pt x="1298" y="13925"/>
                    <a:pt x="817" y="14929"/>
                  </a:cubicBezTo>
                  <a:cubicBezTo>
                    <a:pt x="787" y="14989"/>
                    <a:pt x="831" y="15048"/>
                    <a:pt x="888" y="15048"/>
                  </a:cubicBezTo>
                  <a:cubicBezTo>
                    <a:pt x="912" y="15048"/>
                    <a:pt x="939" y="15038"/>
                    <a:pt x="963" y="15013"/>
                  </a:cubicBezTo>
                  <a:cubicBezTo>
                    <a:pt x="1570" y="14406"/>
                    <a:pt x="2218" y="13758"/>
                    <a:pt x="2763" y="13046"/>
                  </a:cubicBezTo>
                  <a:lnTo>
                    <a:pt x="2763" y="13046"/>
                  </a:lnTo>
                  <a:cubicBezTo>
                    <a:pt x="2679" y="13297"/>
                    <a:pt x="2574" y="13569"/>
                    <a:pt x="2470" y="13841"/>
                  </a:cubicBezTo>
                  <a:cubicBezTo>
                    <a:pt x="2281" y="14051"/>
                    <a:pt x="2030" y="14239"/>
                    <a:pt x="1821" y="14427"/>
                  </a:cubicBezTo>
                  <a:cubicBezTo>
                    <a:pt x="1465" y="14762"/>
                    <a:pt x="1026" y="15097"/>
                    <a:pt x="796" y="15515"/>
                  </a:cubicBezTo>
                  <a:cubicBezTo>
                    <a:pt x="760" y="15551"/>
                    <a:pt x="801" y="15603"/>
                    <a:pt x="840" y="15603"/>
                  </a:cubicBezTo>
                  <a:cubicBezTo>
                    <a:pt x="847" y="15603"/>
                    <a:pt x="853" y="15602"/>
                    <a:pt x="858" y="15599"/>
                  </a:cubicBezTo>
                  <a:cubicBezTo>
                    <a:pt x="1382" y="15390"/>
                    <a:pt x="1737" y="14846"/>
                    <a:pt x="2135" y="14469"/>
                  </a:cubicBezTo>
                  <a:cubicBezTo>
                    <a:pt x="2198" y="14406"/>
                    <a:pt x="2260" y="14343"/>
                    <a:pt x="2323" y="14281"/>
                  </a:cubicBezTo>
                  <a:lnTo>
                    <a:pt x="2323" y="14281"/>
                  </a:lnTo>
                  <a:cubicBezTo>
                    <a:pt x="2281" y="14427"/>
                    <a:pt x="2239" y="14595"/>
                    <a:pt x="2198" y="14762"/>
                  </a:cubicBezTo>
                  <a:cubicBezTo>
                    <a:pt x="2030" y="14908"/>
                    <a:pt x="1821" y="15055"/>
                    <a:pt x="1654" y="15201"/>
                  </a:cubicBezTo>
                  <a:cubicBezTo>
                    <a:pt x="1402" y="15432"/>
                    <a:pt x="1130" y="15704"/>
                    <a:pt x="921" y="15996"/>
                  </a:cubicBezTo>
                  <a:cubicBezTo>
                    <a:pt x="838" y="15955"/>
                    <a:pt x="775" y="15934"/>
                    <a:pt x="712" y="15892"/>
                  </a:cubicBezTo>
                  <a:cubicBezTo>
                    <a:pt x="273" y="15683"/>
                    <a:pt x="356" y="15432"/>
                    <a:pt x="545" y="15076"/>
                  </a:cubicBezTo>
                  <a:cubicBezTo>
                    <a:pt x="796" y="14553"/>
                    <a:pt x="1068" y="14030"/>
                    <a:pt x="1277" y="13486"/>
                  </a:cubicBezTo>
                  <a:cubicBezTo>
                    <a:pt x="1612" y="12565"/>
                    <a:pt x="1926" y="11623"/>
                    <a:pt x="2281" y="10703"/>
                  </a:cubicBezTo>
                  <a:cubicBezTo>
                    <a:pt x="2292" y="10713"/>
                    <a:pt x="2307" y="10718"/>
                    <a:pt x="2323" y="10718"/>
                  </a:cubicBezTo>
                  <a:cubicBezTo>
                    <a:pt x="2339" y="10718"/>
                    <a:pt x="2354" y="10713"/>
                    <a:pt x="2365" y="10703"/>
                  </a:cubicBezTo>
                  <a:cubicBezTo>
                    <a:pt x="2909" y="10326"/>
                    <a:pt x="3265" y="9719"/>
                    <a:pt x="3746" y="9259"/>
                  </a:cubicBezTo>
                  <a:cubicBezTo>
                    <a:pt x="3976" y="9029"/>
                    <a:pt x="4227" y="8820"/>
                    <a:pt x="4415" y="8527"/>
                  </a:cubicBezTo>
                  <a:close/>
                  <a:moveTo>
                    <a:pt x="2093" y="15076"/>
                  </a:moveTo>
                  <a:cubicBezTo>
                    <a:pt x="2072" y="15160"/>
                    <a:pt x="2072" y="15243"/>
                    <a:pt x="2051" y="15306"/>
                  </a:cubicBezTo>
                  <a:cubicBezTo>
                    <a:pt x="1800" y="15557"/>
                    <a:pt x="1340" y="15934"/>
                    <a:pt x="1277" y="16143"/>
                  </a:cubicBezTo>
                  <a:cubicBezTo>
                    <a:pt x="1235" y="16122"/>
                    <a:pt x="1193" y="16101"/>
                    <a:pt x="1130" y="16080"/>
                  </a:cubicBezTo>
                  <a:cubicBezTo>
                    <a:pt x="1444" y="15808"/>
                    <a:pt x="1695" y="15452"/>
                    <a:pt x="2009" y="15180"/>
                  </a:cubicBezTo>
                  <a:cubicBezTo>
                    <a:pt x="2030" y="15139"/>
                    <a:pt x="2072" y="15118"/>
                    <a:pt x="2093" y="15076"/>
                  </a:cubicBezTo>
                  <a:close/>
                  <a:moveTo>
                    <a:pt x="5692" y="15139"/>
                  </a:moveTo>
                  <a:cubicBezTo>
                    <a:pt x="5817" y="15160"/>
                    <a:pt x="5964" y="15180"/>
                    <a:pt x="6089" y="15201"/>
                  </a:cubicBezTo>
                  <a:cubicBezTo>
                    <a:pt x="5943" y="15411"/>
                    <a:pt x="5713" y="15599"/>
                    <a:pt x="5671" y="15829"/>
                  </a:cubicBezTo>
                  <a:cubicBezTo>
                    <a:pt x="5657" y="15900"/>
                    <a:pt x="5700" y="15942"/>
                    <a:pt x="5756" y="15942"/>
                  </a:cubicBezTo>
                  <a:cubicBezTo>
                    <a:pt x="5782" y="15942"/>
                    <a:pt x="5811" y="15933"/>
                    <a:pt x="5838" y="15913"/>
                  </a:cubicBezTo>
                  <a:cubicBezTo>
                    <a:pt x="5880" y="15892"/>
                    <a:pt x="5901" y="15850"/>
                    <a:pt x="5943" y="15808"/>
                  </a:cubicBezTo>
                  <a:cubicBezTo>
                    <a:pt x="5964" y="15787"/>
                    <a:pt x="5964" y="15766"/>
                    <a:pt x="5943" y="15745"/>
                  </a:cubicBezTo>
                  <a:cubicBezTo>
                    <a:pt x="6027" y="15641"/>
                    <a:pt x="6089" y="15536"/>
                    <a:pt x="6152" y="15432"/>
                  </a:cubicBezTo>
                  <a:cubicBezTo>
                    <a:pt x="6194" y="15369"/>
                    <a:pt x="6236" y="15306"/>
                    <a:pt x="6278" y="15243"/>
                  </a:cubicBezTo>
                  <a:cubicBezTo>
                    <a:pt x="6466" y="15285"/>
                    <a:pt x="6633" y="15306"/>
                    <a:pt x="6822" y="15327"/>
                  </a:cubicBezTo>
                  <a:cubicBezTo>
                    <a:pt x="6612" y="15599"/>
                    <a:pt x="6340" y="15808"/>
                    <a:pt x="6089" y="16038"/>
                  </a:cubicBezTo>
                  <a:cubicBezTo>
                    <a:pt x="6068" y="16080"/>
                    <a:pt x="6068" y="16122"/>
                    <a:pt x="6089" y="16164"/>
                  </a:cubicBezTo>
                  <a:cubicBezTo>
                    <a:pt x="6068" y="16164"/>
                    <a:pt x="6048" y="16185"/>
                    <a:pt x="6027" y="16185"/>
                  </a:cubicBezTo>
                  <a:cubicBezTo>
                    <a:pt x="6027" y="16185"/>
                    <a:pt x="6048" y="16185"/>
                    <a:pt x="6048" y="16164"/>
                  </a:cubicBezTo>
                  <a:cubicBezTo>
                    <a:pt x="6093" y="16103"/>
                    <a:pt x="6017" y="16019"/>
                    <a:pt x="5947" y="16019"/>
                  </a:cubicBezTo>
                  <a:cubicBezTo>
                    <a:pt x="5922" y="16019"/>
                    <a:pt x="5897" y="16031"/>
                    <a:pt x="5880" y="16059"/>
                  </a:cubicBezTo>
                  <a:cubicBezTo>
                    <a:pt x="5838" y="16080"/>
                    <a:pt x="5817" y="16122"/>
                    <a:pt x="5796" y="16143"/>
                  </a:cubicBezTo>
                  <a:cubicBezTo>
                    <a:pt x="5671" y="16122"/>
                    <a:pt x="5545" y="16101"/>
                    <a:pt x="5420" y="16059"/>
                  </a:cubicBezTo>
                  <a:cubicBezTo>
                    <a:pt x="5399" y="16038"/>
                    <a:pt x="5357" y="16038"/>
                    <a:pt x="5336" y="16038"/>
                  </a:cubicBezTo>
                  <a:cubicBezTo>
                    <a:pt x="5252" y="16017"/>
                    <a:pt x="5169" y="16017"/>
                    <a:pt x="5085" y="15996"/>
                  </a:cubicBezTo>
                  <a:cubicBezTo>
                    <a:pt x="5190" y="15913"/>
                    <a:pt x="5273" y="15829"/>
                    <a:pt x="5378" y="15724"/>
                  </a:cubicBezTo>
                  <a:cubicBezTo>
                    <a:pt x="5420" y="15704"/>
                    <a:pt x="5378" y="15641"/>
                    <a:pt x="5336" y="15641"/>
                  </a:cubicBezTo>
                  <a:cubicBezTo>
                    <a:pt x="5399" y="15557"/>
                    <a:pt x="5462" y="15473"/>
                    <a:pt x="5504" y="15411"/>
                  </a:cubicBezTo>
                  <a:cubicBezTo>
                    <a:pt x="5566" y="15327"/>
                    <a:pt x="5650" y="15243"/>
                    <a:pt x="5692" y="15139"/>
                  </a:cubicBezTo>
                  <a:close/>
                  <a:moveTo>
                    <a:pt x="7010" y="15348"/>
                  </a:moveTo>
                  <a:cubicBezTo>
                    <a:pt x="7094" y="15369"/>
                    <a:pt x="7177" y="15390"/>
                    <a:pt x="7261" y="15390"/>
                  </a:cubicBezTo>
                  <a:cubicBezTo>
                    <a:pt x="7010" y="15724"/>
                    <a:pt x="6675" y="15976"/>
                    <a:pt x="6424" y="16310"/>
                  </a:cubicBezTo>
                  <a:cubicBezTo>
                    <a:pt x="6382" y="16289"/>
                    <a:pt x="6340" y="16289"/>
                    <a:pt x="6299" y="16268"/>
                  </a:cubicBezTo>
                  <a:cubicBezTo>
                    <a:pt x="6299" y="16268"/>
                    <a:pt x="6320" y="16248"/>
                    <a:pt x="6340" y="16248"/>
                  </a:cubicBezTo>
                  <a:cubicBezTo>
                    <a:pt x="6361" y="16227"/>
                    <a:pt x="6361" y="16164"/>
                    <a:pt x="6340" y="16164"/>
                  </a:cubicBezTo>
                  <a:cubicBezTo>
                    <a:pt x="6320" y="16143"/>
                    <a:pt x="6299" y="16143"/>
                    <a:pt x="6299" y="16143"/>
                  </a:cubicBezTo>
                  <a:cubicBezTo>
                    <a:pt x="6529" y="15892"/>
                    <a:pt x="6822" y="15662"/>
                    <a:pt x="7010" y="15348"/>
                  </a:cubicBezTo>
                  <a:close/>
                  <a:moveTo>
                    <a:pt x="7408" y="15411"/>
                  </a:moveTo>
                  <a:cubicBezTo>
                    <a:pt x="7575" y="15432"/>
                    <a:pt x="7742" y="15452"/>
                    <a:pt x="7910" y="15473"/>
                  </a:cubicBezTo>
                  <a:cubicBezTo>
                    <a:pt x="7763" y="15662"/>
                    <a:pt x="7533" y="15850"/>
                    <a:pt x="7470" y="15934"/>
                  </a:cubicBezTo>
                  <a:cubicBezTo>
                    <a:pt x="7345" y="16080"/>
                    <a:pt x="7115" y="16268"/>
                    <a:pt x="6989" y="16457"/>
                  </a:cubicBezTo>
                  <a:lnTo>
                    <a:pt x="6654" y="16373"/>
                  </a:lnTo>
                  <a:cubicBezTo>
                    <a:pt x="6696" y="16331"/>
                    <a:pt x="6738" y="16289"/>
                    <a:pt x="6780" y="16248"/>
                  </a:cubicBezTo>
                  <a:cubicBezTo>
                    <a:pt x="6780" y="16227"/>
                    <a:pt x="6801" y="16206"/>
                    <a:pt x="6780" y="16185"/>
                  </a:cubicBezTo>
                  <a:cubicBezTo>
                    <a:pt x="7010" y="15955"/>
                    <a:pt x="7240" y="15704"/>
                    <a:pt x="7408" y="15411"/>
                  </a:cubicBezTo>
                  <a:close/>
                  <a:moveTo>
                    <a:pt x="8056" y="15494"/>
                  </a:moveTo>
                  <a:cubicBezTo>
                    <a:pt x="8244" y="15515"/>
                    <a:pt x="8433" y="15536"/>
                    <a:pt x="8621" y="15557"/>
                  </a:cubicBezTo>
                  <a:cubicBezTo>
                    <a:pt x="8349" y="15955"/>
                    <a:pt x="7805" y="16164"/>
                    <a:pt x="7596" y="16603"/>
                  </a:cubicBezTo>
                  <a:cubicBezTo>
                    <a:pt x="7596" y="16603"/>
                    <a:pt x="7596" y="16603"/>
                    <a:pt x="7575" y="16624"/>
                  </a:cubicBezTo>
                  <a:cubicBezTo>
                    <a:pt x="7449" y="16582"/>
                    <a:pt x="7345" y="16561"/>
                    <a:pt x="7219" y="16520"/>
                  </a:cubicBezTo>
                  <a:cubicBezTo>
                    <a:pt x="7261" y="16457"/>
                    <a:pt x="7324" y="16394"/>
                    <a:pt x="7366" y="16331"/>
                  </a:cubicBezTo>
                  <a:cubicBezTo>
                    <a:pt x="7512" y="16164"/>
                    <a:pt x="7680" y="15996"/>
                    <a:pt x="7826" y="15808"/>
                  </a:cubicBezTo>
                  <a:cubicBezTo>
                    <a:pt x="7889" y="15745"/>
                    <a:pt x="7993" y="15620"/>
                    <a:pt x="8056" y="15494"/>
                  </a:cubicBezTo>
                  <a:close/>
                  <a:moveTo>
                    <a:pt x="1967" y="15704"/>
                  </a:moveTo>
                  <a:lnTo>
                    <a:pt x="1967" y="15704"/>
                  </a:lnTo>
                  <a:cubicBezTo>
                    <a:pt x="1946" y="15745"/>
                    <a:pt x="1926" y="15808"/>
                    <a:pt x="1926" y="15871"/>
                  </a:cubicBezTo>
                  <a:cubicBezTo>
                    <a:pt x="1905" y="15934"/>
                    <a:pt x="1946" y="15976"/>
                    <a:pt x="1988" y="16017"/>
                  </a:cubicBezTo>
                  <a:cubicBezTo>
                    <a:pt x="1926" y="16080"/>
                    <a:pt x="1842" y="16164"/>
                    <a:pt x="1863" y="16248"/>
                  </a:cubicBezTo>
                  <a:cubicBezTo>
                    <a:pt x="1875" y="16298"/>
                    <a:pt x="1911" y="16326"/>
                    <a:pt x="1947" y="16326"/>
                  </a:cubicBezTo>
                  <a:cubicBezTo>
                    <a:pt x="1970" y="16326"/>
                    <a:pt x="1993" y="16314"/>
                    <a:pt x="2009" y="16289"/>
                  </a:cubicBezTo>
                  <a:cubicBezTo>
                    <a:pt x="2051" y="16227"/>
                    <a:pt x="2072" y="16185"/>
                    <a:pt x="2114" y="16122"/>
                  </a:cubicBezTo>
                  <a:cubicBezTo>
                    <a:pt x="2156" y="16080"/>
                    <a:pt x="2177" y="16059"/>
                    <a:pt x="2198" y="16017"/>
                  </a:cubicBezTo>
                  <a:lnTo>
                    <a:pt x="2511" y="16017"/>
                  </a:lnTo>
                  <a:cubicBezTo>
                    <a:pt x="2522" y="16028"/>
                    <a:pt x="2538" y="16033"/>
                    <a:pt x="2556" y="16033"/>
                  </a:cubicBezTo>
                  <a:cubicBezTo>
                    <a:pt x="2574" y="16033"/>
                    <a:pt x="2595" y="16028"/>
                    <a:pt x="2616" y="16017"/>
                  </a:cubicBezTo>
                  <a:lnTo>
                    <a:pt x="2616" y="16017"/>
                  </a:lnTo>
                  <a:cubicBezTo>
                    <a:pt x="2491" y="16122"/>
                    <a:pt x="2386" y="16227"/>
                    <a:pt x="2281" y="16352"/>
                  </a:cubicBezTo>
                  <a:cubicBezTo>
                    <a:pt x="2260" y="16394"/>
                    <a:pt x="2239" y="16436"/>
                    <a:pt x="2260" y="16457"/>
                  </a:cubicBezTo>
                  <a:cubicBezTo>
                    <a:pt x="2281" y="16499"/>
                    <a:pt x="2302" y="16499"/>
                    <a:pt x="2323" y="16499"/>
                  </a:cubicBezTo>
                  <a:cubicBezTo>
                    <a:pt x="2329" y="16505"/>
                    <a:pt x="2337" y="16507"/>
                    <a:pt x="2346" y="16507"/>
                  </a:cubicBezTo>
                  <a:cubicBezTo>
                    <a:pt x="2367" y="16507"/>
                    <a:pt x="2392" y="16493"/>
                    <a:pt x="2407" y="16478"/>
                  </a:cubicBezTo>
                  <a:cubicBezTo>
                    <a:pt x="2553" y="16331"/>
                    <a:pt x="2721" y="16185"/>
                    <a:pt x="2867" y="15996"/>
                  </a:cubicBezTo>
                  <a:cubicBezTo>
                    <a:pt x="3035" y="16017"/>
                    <a:pt x="3202" y="16017"/>
                    <a:pt x="3348" y="16017"/>
                  </a:cubicBezTo>
                  <a:cubicBezTo>
                    <a:pt x="3181" y="16164"/>
                    <a:pt x="2993" y="16289"/>
                    <a:pt x="2888" y="16499"/>
                  </a:cubicBezTo>
                  <a:cubicBezTo>
                    <a:pt x="2851" y="16573"/>
                    <a:pt x="2897" y="16648"/>
                    <a:pt x="2967" y="16648"/>
                  </a:cubicBezTo>
                  <a:cubicBezTo>
                    <a:pt x="2975" y="16648"/>
                    <a:pt x="2984" y="16647"/>
                    <a:pt x="2993" y="16645"/>
                  </a:cubicBezTo>
                  <a:cubicBezTo>
                    <a:pt x="3202" y="16561"/>
                    <a:pt x="3348" y="16436"/>
                    <a:pt x="3495" y="16310"/>
                  </a:cubicBezTo>
                  <a:cubicBezTo>
                    <a:pt x="3529" y="16293"/>
                    <a:pt x="3508" y="16263"/>
                    <a:pt x="3487" y="16263"/>
                  </a:cubicBezTo>
                  <a:cubicBezTo>
                    <a:pt x="3483" y="16263"/>
                    <a:pt x="3478" y="16264"/>
                    <a:pt x="3474" y="16268"/>
                  </a:cubicBezTo>
                  <a:cubicBezTo>
                    <a:pt x="3390" y="16310"/>
                    <a:pt x="3307" y="16352"/>
                    <a:pt x="3223" y="16373"/>
                  </a:cubicBezTo>
                  <a:cubicBezTo>
                    <a:pt x="3327" y="16268"/>
                    <a:pt x="3453" y="16164"/>
                    <a:pt x="3558" y="16038"/>
                  </a:cubicBezTo>
                  <a:cubicBezTo>
                    <a:pt x="3683" y="16059"/>
                    <a:pt x="3809" y="16059"/>
                    <a:pt x="3934" y="16080"/>
                  </a:cubicBezTo>
                  <a:cubicBezTo>
                    <a:pt x="3830" y="16227"/>
                    <a:pt x="3683" y="16331"/>
                    <a:pt x="3558" y="16457"/>
                  </a:cubicBezTo>
                  <a:cubicBezTo>
                    <a:pt x="3495" y="16540"/>
                    <a:pt x="3327" y="16666"/>
                    <a:pt x="3286" y="16792"/>
                  </a:cubicBezTo>
                  <a:cubicBezTo>
                    <a:pt x="2679" y="16624"/>
                    <a:pt x="2051" y="16457"/>
                    <a:pt x="1465" y="16227"/>
                  </a:cubicBezTo>
                  <a:cubicBezTo>
                    <a:pt x="1633" y="16080"/>
                    <a:pt x="1758" y="15913"/>
                    <a:pt x="1884" y="15766"/>
                  </a:cubicBezTo>
                  <a:cubicBezTo>
                    <a:pt x="1905" y="15745"/>
                    <a:pt x="1926" y="15724"/>
                    <a:pt x="1967" y="15704"/>
                  </a:cubicBezTo>
                  <a:close/>
                  <a:moveTo>
                    <a:pt x="8809" y="15578"/>
                  </a:moveTo>
                  <a:cubicBezTo>
                    <a:pt x="8956" y="15599"/>
                    <a:pt x="9102" y="15599"/>
                    <a:pt x="9228" y="15620"/>
                  </a:cubicBezTo>
                  <a:cubicBezTo>
                    <a:pt x="9102" y="15787"/>
                    <a:pt x="8893" y="15955"/>
                    <a:pt x="8768" y="16059"/>
                  </a:cubicBezTo>
                  <a:cubicBezTo>
                    <a:pt x="8558" y="16289"/>
                    <a:pt x="8370" y="16520"/>
                    <a:pt x="8182" y="16771"/>
                  </a:cubicBezTo>
                  <a:cubicBezTo>
                    <a:pt x="8182" y="16771"/>
                    <a:pt x="8182" y="16771"/>
                    <a:pt x="8182" y="16792"/>
                  </a:cubicBezTo>
                  <a:lnTo>
                    <a:pt x="7826" y="16687"/>
                  </a:lnTo>
                  <a:cubicBezTo>
                    <a:pt x="7868" y="16666"/>
                    <a:pt x="7910" y="16624"/>
                    <a:pt x="7931" y="16603"/>
                  </a:cubicBezTo>
                  <a:cubicBezTo>
                    <a:pt x="7972" y="16561"/>
                    <a:pt x="7952" y="16520"/>
                    <a:pt x="7910" y="16499"/>
                  </a:cubicBezTo>
                  <a:cubicBezTo>
                    <a:pt x="8077" y="16289"/>
                    <a:pt x="8307" y="16122"/>
                    <a:pt x="8496" y="15934"/>
                  </a:cubicBezTo>
                  <a:cubicBezTo>
                    <a:pt x="8600" y="15850"/>
                    <a:pt x="8726" y="15724"/>
                    <a:pt x="8809" y="15578"/>
                  </a:cubicBezTo>
                  <a:close/>
                  <a:moveTo>
                    <a:pt x="10002" y="15683"/>
                  </a:moveTo>
                  <a:cubicBezTo>
                    <a:pt x="10149" y="15704"/>
                    <a:pt x="10295" y="15724"/>
                    <a:pt x="10441" y="15724"/>
                  </a:cubicBezTo>
                  <a:cubicBezTo>
                    <a:pt x="10441" y="15724"/>
                    <a:pt x="10441" y="15745"/>
                    <a:pt x="10441" y="15745"/>
                  </a:cubicBezTo>
                  <a:cubicBezTo>
                    <a:pt x="10358" y="15808"/>
                    <a:pt x="10211" y="15934"/>
                    <a:pt x="10190" y="15955"/>
                  </a:cubicBezTo>
                  <a:cubicBezTo>
                    <a:pt x="10086" y="16080"/>
                    <a:pt x="9960" y="16185"/>
                    <a:pt x="9814" y="16310"/>
                  </a:cubicBezTo>
                  <a:cubicBezTo>
                    <a:pt x="9646" y="16478"/>
                    <a:pt x="9458" y="16645"/>
                    <a:pt x="9270" y="16812"/>
                  </a:cubicBezTo>
                  <a:cubicBezTo>
                    <a:pt x="9270" y="16792"/>
                    <a:pt x="9291" y="16771"/>
                    <a:pt x="9312" y="16771"/>
                  </a:cubicBezTo>
                  <a:cubicBezTo>
                    <a:pt x="9312" y="16729"/>
                    <a:pt x="9312" y="16708"/>
                    <a:pt x="9291" y="16687"/>
                  </a:cubicBezTo>
                  <a:cubicBezTo>
                    <a:pt x="9333" y="16666"/>
                    <a:pt x="9312" y="16603"/>
                    <a:pt x="9270" y="16603"/>
                  </a:cubicBezTo>
                  <a:cubicBezTo>
                    <a:pt x="9563" y="16331"/>
                    <a:pt x="9835" y="16017"/>
                    <a:pt x="10002" y="15683"/>
                  </a:cubicBezTo>
                  <a:close/>
                  <a:moveTo>
                    <a:pt x="4081" y="16101"/>
                  </a:moveTo>
                  <a:cubicBezTo>
                    <a:pt x="4248" y="16122"/>
                    <a:pt x="4436" y="16164"/>
                    <a:pt x="4604" y="16185"/>
                  </a:cubicBezTo>
                  <a:cubicBezTo>
                    <a:pt x="4395" y="16499"/>
                    <a:pt x="3997" y="16624"/>
                    <a:pt x="3767" y="16917"/>
                  </a:cubicBezTo>
                  <a:cubicBezTo>
                    <a:pt x="3662" y="16896"/>
                    <a:pt x="3579" y="16875"/>
                    <a:pt x="3495" y="16833"/>
                  </a:cubicBezTo>
                  <a:cubicBezTo>
                    <a:pt x="3537" y="16771"/>
                    <a:pt x="3620" y="16687"/>
                    <a:pt x="3662" y="16645"/>
                  </a:cubicBezTo>
                  <a:cubicBezTo>
                    <a:pt x="3746" y="16540"/>
                    <a:pt x="3830" y="16457"/>
                    <a:pt x="3892" y="16373"/>
                  </a:cubicBezTo>
                  <a:cubicBezTo>
                    <a:pt x="3976" y="16289"/>
                    <a:pt x="4039" y="16206"/>
                    <a:pt x="4081" y="16101"/>
                  </a:cubicBezTo>
                  <a:close/>
                  <a:moveTo>
                    <a:pt x="9437" y="15641"/>
                  </a:moveTo>
                  <a:cubicBezTo>
                    <a:pt x="9542" y="15641"/>
                    <a:pt x="9646" y="15662"/>
                    <a:pt x="9772" y="15662"/>
                  </a:cubicBezTo>
                  <a:cubicBezTo>
                    <a:pt x="9751" y="15683"/>
                    <a:pt x="9751" y="15683"/>
                    <a:pt x="9772" y="15704"/>
                  </a:cubicBezTo>
                  <a:cubicBezTo>
                    <a:pt x="9416" y="16122"/>
                    <a:pt x="8956" y="16457"/>
                    <a:pt x="8663" y="16917"/>
                  </a:cubicBezTo>
                  <a:cubicBezTo>
                    <a:pt x="8600" y="16896"/>
                    <a:pt x="8517" y="16875"/>
                    <a:pt x="8454" y="16854"/>
                  </a:cubicBezTo>
                  <a:cubicBezTo>
                    <a:pt x="8412" y="16854"/>
                    <a:pt x="8370" y="16833"/>
                    <a:pt x="8349" y="16833"/>
                  </a:cubicBezTo>
                  <a:cubicBezTo>
                    <a:pt x="8433" y="16771"/>
                    <a:pt x="8496" y="16666"/>
                    <a:pt x="8558" y="16582"/>
                  </a:cubicBezTo>
                  <a:cubicBezTo>
                    <a:pt x="8726" y="16394"/>
                    <a:pt x="8893" y="16206"/>
                    <a:pt x="9081" y="16038"/>
                  </a:cubicBezTo>
                  <a:cubicBezTo>
                    <a:pt x="9186" y="15934"/>
                    <a:pt x="9353" y="15787"/>
                    <a:pt x="9437" y="15641"/>
                  </a:cubicBezTo>
                  <a:close/>
                  <a:moveTo>
                    <a:pt x="10546" y="15745"/>
                  </a:moveTo>
                  <a:lnTo>
                    <a:pt x="10860" y="15766"/>
                  </a:lnTo>
                  <a:cubicBezTo>
                    <a:pt x="10462" y="16185"/>
                    <a:pt x="9877" y="16520"/>
                    <a:pt x="9667" y="17043"/>
                  </a:cubicBezTo>
                  <a:cubicBezTo>
                    <a:pt x="9659" y="17034"/>
                    <a:pt x="9643" y="17029"/>
                    <a:pt x="9627" y="17029"/>
                  </a:cubicBezTo>
                  <a:cubicBezTo>
                    <a:pt x="9605" y="17029"/>
                    <a:pt x="9584" y="17039"/>
                    <a:pt x="9584" y="17064"/>
                  </a:cubicBezTo>
                  <a:cubicBezTo>
                    <a:pt x="9584" y="17064"/>
                    <a:pt x="9584" y="17084"/>
                    <a:pt x="9563" y="17084"/>
                  </a:cubicBezTo>
                  <a:cubicBezTo>
                    <a:pt x="9479" y="17084"/>
                    <a:pt x="9395" y="17064"/>
                    <a:pt x="9312" y="17043"/>
                  </a:cubicBezTo>
                  <a:cubicBezTo>
                    <a:pt x="9542" y="16854"/>
                    <a:pt x="9751" y="16645"/>
                    <a:pt x="9960" y="16436"/>
                  </a:cubicBezTo>
                  <a:cubicBezTo>
                    <a:pt x="10169" y="16248"/>
                    <a:pt x="10421" y="16017"/>
                    <a:pt x="10546" y="15745"/>
                  </a:cubicBezTo>
                  <a:close/>
                  <a:moveTo>
                    <a:pt x="4771" y="16206"/>
                  </a:moveTo>
                  <a:cubicBezTo>
                    <a:pt x="4897" y="16248"/>
                    <a:pt x="5022" y="16268"/>
                    <a:pt x="5148" y="16289"/>
                  </a:cubicBezTo>
                  <a:cubicBezTo>
                    <a:pt x="5043" y="16415"/>
                    <a:pt x="4897" y="16520"/>
                    <a:pt x="4792" y="16645"/>
                  </a:cubicBezTo>
                  <a:cubicBezTo>
                    <a:pt x="4667" y="16750"/>
                    <a:pt x="4520" y="16875"/>
                    <a:pt x="4604" y="17043"/>
                  </a:cubicBezTo>
                  <a:cubicBezTo>
                    <a:pt x="4625" y="17064"/>
                    <a:pt x="4651" y="17074"/>
                    <a:pt x="4674" y="17074"/>
                  </a:cubicBezTo>
                  <a:cubicBezTo>
                    <a:pt x="4698" y="17074"/>
                    <a:pt x="4719" y="17064"/>
                    <a:pt x="4729" y="17043"/>
                  </a:cubicBezTo>
                  <a:cubicBezTo>
                    <a:pt x="4729" y="17022"/>
                    <a:pt x="4834" y="16938"/>
                    <a:pt x="4876" y="16896"/>
                  </a:cubicBezTo>
                  <a:cubicBezTo>
                    <a:pt x="4939" y="16812"/>
                    <a:pt x="5022" y="16729"/>
                    <a:pt x="5085" y="16645"/>
                  </a:cubicBezTo>
                  <a:cubicBezTo>
                    <a:pt x="5190" y="16561"/>
                    <a:pt x="5273" y="16457"/>
                    <a:pt x="5357" y="16331"/>
                  </a:cubicBezTo>
                  <a:lnTo>
                    <a:pt x="5587" y="16394"/>
                  </a:lnTo>
                  <a:cubicBezTo>
                    <a:pt x="5336" y="16645"/>
                    <a:pt x="5064" y="16896"/>
                    <a:pt x="4834" y="17189"/>
                  </a:cubicBezTo>
                  <a:cubicBezTo>
                    <a:pt x="4708" y="17147"/>
                    <a:pt x="4604" y="17126"/>
                    <a:pt x="4478" y="17084"/>
                  </a:cubicBezTo>
                  <a:cubicBezTo>
                    <a:pt x="4353" y="17064"/>
                    <a:pt x="4227" y="17022"/>
                    <a:pt x="4102" y="17001"/>
                  </a:cubicBezTo>
                  <a:cubicBezTo>
                    <a:pt x="4143" y="16959"/>
                    <a:pt x="4185" y="16938"/>
                    <a:pt x="4227" y="16917"/>
                  </a:cubicBezTo>
                  <a:cubicBezTo>
                    <a:pt x="4269" y="16875"/>
                    <a:pt x="4248" y="16833"/>
                    <a:pt x="4227" y="16812"/>
                  </a:cubicBezTo>
                  <a:cubicBezTo>
                    <a:pt x="4436" y="16645"/>
                    <a:pt x="4646" y="16457"/>
                    <a:pt x="4771" y="16206"/>
                  </a:cubicBezTo>
                  <a:close/>
                  <a:moveTo>
                    <a:pt x="11069" y="15787"/>
                  </a:moveTo>
                  <a:cubicBezTo>
                    <a:pt x="11195" y="15808"/>
                    <a:pt x="11299" y="15829"/>
                    <a:pt x="11425" y="15829"/>
                  </a:cubicBezTo>
                  <a:cubicBezTo>
                    <a:pt x="11257" y="15996"/>
                    <a:pt x="11090" y="16164"/>
                    <a:pt x="10923" y="16331"/>
                  </a:cubicBezTo>
                  <a:cubicBezTo>
                    <a:pt x="10734" y="16499"/>
                    <a:pt x="10504" y="16687"/>
                    <a:pt x="10421" y="16959"/>
                  </a:cubicBezTo>
                  <a:cubicBezTo>
                    <a:pt x="10404" y="16991"/>
                    <a:pt x="10450" y="17036"/>
                    <a:pt x="10491" y="17036"/>
                  </a:cubicBezTo>
                  <a:cubicBezTo>
                    <a:pt x="10503" y="17036"/>
                    <a:pt x="10515" y="17031"/>
                    <a:pt x="10525" y="17022"/>
                  </a:cubicBezTo>
                  <a:cubicBezTo>
                    <a:pt x="10755" y="16854"/>
                    <a:pt x="10923" y="16603"/>
                    <a:pt x="11132" y="16394"/>
                  </a:cubicBezTo>
                  <a:cubicBezTo>
                    <a:pt x="11320" y="16227"/>
                    <a:pt x="11509" y="16059"/>
                    <a:pt x="11634" y="15850"/>
                  </a:cubicBezTo>
                  <a:cubicBezTo>
                    <a:pt x="11760" y="15871"/>
                    <a:pt x="11864" y="15871"/>
                    <a:pt x="11990" y="15892"/>
                  </a:cubicBezTo>
                  <a:cubicBezTo>
                    <a:pt x="11530" y="16248"/>
                    <a:pt x="11069" y="16666"/>
                    <a:pt x="10776" y="17147"/>
                  </a:cubicBezTo>
                  <a:cubicBezTo>
                    <a:pt x="10755" y="17168"/>
                    <a:pt x="10755" y="17189"/>
                    <a:pt x="10755" y="17210"/>
                  </a:cubicBezTo>
                  <a:cubicBezTo>
                    <a:pt x="10567" y="17189"/>
                    <a:pt x="10400" y="17189"/>
                    <a:pt x="10232" y="17168"/>
                  </a:cubicBezTo>
                  <a:cubicBezTo>
                    <a:pt x="10248" y="17120"/>
                    <a:pt x="10202" y="17071"/>
                    <a:pt x="10151" y="17071"/>
                  </a:cubicBezTo>
                  <a:cubicBezTo>
                    <a:pt x="10136" y="17071"/>
                    <a:pt x="10121" y="17075"/>
                    <a:pt x="10107" y="17084"/>
                  </a:cubicBezTo>
                  <a:cubicBezTo>
                    <a:pt x="10086" y="17105"/>
                    <a:pt x="10065" y="17126"/>
                    <a:pt x="10044" y="17147"/>
                  </a:cubicBezTo>
                  <a:cubicBezTo>
                    <a:pt x="9960" y="17147"/>
                    <a:pt x="9877" y="17126"/>
                    <a:pt x="9793" y="17126"/>
                  </a:cubicBezTo>
                  <a:cubicBezTo>
                    <a:pt x="10023" y="16854"/>
                    <a:pt x="10232" y="16603"/>
                    <a:pt x="10504" y="16373"/>
                  </a:cubicBezTo>
                  <a:cubicBezTo>
                    <a:pt x="10713" y="16206"/>
                    <a:pt x="10902" y="16017"/>
                    <a:pt x="11069" y="15787"/>
                  </a:cubicBezTo>
                  <a:close/>
                  <a:moveTo>
                    <a:pt x="12136" y="15892"/>
                  </a:moveTo>
                  <a:lnTo>
                    <a:pt x="12576" y="15934"/>
                  </a:lnTo>
                  <a:cubicBezTo>
                    <a:pt x="12115" y="16373"/>
                    <a:pt x="11634" y="16771"/>
                    <a:pt x="11195" y="17252"/>
                  </a:cubicBezTo>
                  <a:cubicBezTo>
                    <a:pt x="11132" y="17231"/>
                    <a:pt x="11048" y="17231"/>
                    <a:pt x="10985" y="17231"/>
                  </a:cubicBezTo>
                  <a:cubicBezTo>
                    <a:pt x="11027" y="17189"/>
                    <a:pt x="11069" y="17147"/>
                    <a:pt x="11132" y="17105"/>
                  </a:cubicBezTo>
                  <a:cubicBezTo>
                    <a:pt x="11153" y="17084"/>
                    <a:pt x="11153" y="17043"/>
                    <a:pt x="11132" y="17001"/>
                  </a:cubicBezTo>
                  <a:cubicBezTo>
                    <a:pt x="11446" y="16624"/>
                    <a:pt x="11843" y="16331"/>
                    <a:pt x="12115" y="15913"/>
                  </a:cubicBezTo>
                  <a:cubicBezTo>
                    <a:pt x="12115" y="15913"/>
                    <a:pt x="12136" y="15892"/>
                    <a:pt x="12136" y="15892"/>
                  </a:cubicBezTo>
                  <a:close/>
                  <a:moveTo>
                    <a:pt x="12806" y="15955"/>
                  </a:moveTo>
                  <a:cubicBezTo>
                    <a:pt x="12890" y="15955"/>
                    <a:pt x="12994" y="15976"/>
                    <a:pt x="13078" y="15976"/>
                  </a:cubicBezTo>
                  <a:cubicBezTo>
                    <a:pt x="12848" y="16289"/>
                    <a:pt x="12576" y="16520"/>
                    <a:pt x="12283" y="16792"/>
                  </a:cubicBezTo>
                  <a:cubicBezTo>
                    <a:pt x="12136" y="16917"/>
                    <a:pt x="11927" y="17084"/>
                    <a:pt x="11822" y="17273"/>
                  </a:cubicBezTo>
                  <a:lnTo>
                    <a:pt x="11571" y="17273"/>
                  </a:lnTo>
                  <a:cubicBezTo>
                    <a:pt x="11613" y="17252"/>
                    <a:pt x="11655" y="17210"/>
                    <a:pt x="11676" y="17189"/>
                  </a:cubicBezTo>
                  <a:cubicBezTo>
                    <a:pt x="11718" y="17147"/>
                    <a:pt x="11697" y="17105"/>
                    <a:pt x="11676" y="17084"/>
                  </a:cubicBezTo>
                  <a:cubicBezTo>
                    <a:pt x="12053" y="16708"/>
                    <a:pt x="12450" y="16373"/>
                    <a:pt x="12785" y="15976"/>
                  </a:cubicBezTo>
                  <a:cubicBezTo>
                    <a:pt x="12806" y="15976"/>
                    <a:pt x="12806" y="15955"/>
                    <a:pt x="12806" y="15955"/>
                  </a:cubicBezTo>
                  <a:close/>
                  <a:moveTo>
                    <a:pt x="13245" y="15996"/>
                  </a:moveTo>
                  <a:cubicBezTo>
                    <a:pt x="13434" y="15996"/>
                    <a:pt x="13601" y="16017"/>
                    <a:pt x="13768" y="16017"/>
                  </a:cubicBezTo>
                  <a:cubicBezTo>
                    <a:pt x="13350" y="16499"/>
                    <a:pt x="12848" y="16875"/>
                    <a:pt x="12387" y="17315"/>
                  </a:cubicBezTo>
                  <a:lnTo>
                    <a:pt x="12199" y="17315"/>
                  </a:lnTo>
                  <a:lnTo>
                    <a:pt x="12074" y="17294"/>
                  </a:lnTo>
                  <a:cubicBezTo>
                    <a:pt x="12241" y="17126"/>
                    <a:pt x="12387" y="16938"/>
                    <a:pt x="12576" y="16771"/>
                  </a:cubicBezTo>
                  <a:cubicBezTo>
                    <a:pt x="12827" y="16561"/>
                    <a:pt x="13099" y="16310"/>
                    <a:pt x="13245" y="16017"/>
                  </a:cubicBezTo>
                  <a:cubicBezTo>
                    <a:pt x="13245" y="15996"/>
                    <a:pt x="13245" y="15996"/>
                    <a:pt x="13245" y="15996"/>
                  </a:cubicBezTo>
                  <a:close/>
                  <a:moveTo>
                    <a:pt x="14019" y="16017"/>
                  </a:moveTo>
                  <a:cubicBezTo>
                    <a:pt x="14103" y="16038"/>
                    <a:pt x="14187" y="16038"/>
                    <a:pt x="14270" y="16038"/>
                  </a:cubicBezTo>
                  <a:cubicBezTo>
                    <a:pt x="14270" y="16038"/>
                    <a:pt x="14270" y="16059"/>
                    <a:pt x="14270" y="16080"/>
                  </a:cubicBezTo>
                  <a:cubicBezTo>
                    <a:pt x="14250" y="16080"/>
                    <a:pt x="14229" y="16080"/>
                    <a:pt x="14208" y="16101"/>
                  </a:cubicBezTo>
                  <a:cubicBezTo>
                    <a:pt x="13852" y="16624"/>
                    <a:pt x="13371" y="16980"/>
                    <a:pt x="12890" y="17356"/>
                  </a:cubicBezTo>
                  <a:cubicBezTo>
                    <a:pt x="12827" y="17356"/>
                    <a:pt x="12743" y="17356"/>
                    <a:pt x="12659" y="17336"/>
                  </a:cubicBezTo>
                  <a:cubicBezTo>
                    <a:pt x="13141" y="16938"/>
                    <a:pt x="13622" y="16520"/>
                    <a:pt x="14019" y="16017"/>
                  </a:cubicBezTo>
                  <a:close/>
                  <a:moveTo>
                    <a:pt x="5985" y="16499"/>
                  </a:moveTo>
                  <a:cubicBezTo>
                    <a:pt x="6068" y="16520"/>
                    <a:pt x="6152" y="16540"/>
                    <a:pt x="6236" y="16561"/>
                  </a:cubicBezTo>
                  <a:cubicBezTo>
                    <a:pt x="6110" y="16666"/>
                    <a:pt x="5964" y="16771"/>
                    <a:pt x="5817" y="16875"/>
                  </a:cubicBezTo>
                  <a:cubicBezTo>
                    <a:pt x="5734" y="16938"/>
                    <a:pt x="5566" y="17022"/>
                    <a:pt x="5524" y="17126"/>
                  </a:cubicBezTo>
                  <a:cubicBezTo>
                    <a:pt x="5506" y="17201"/>
                    <a:pt x="5537" y="17276"/>
                    <a:pt x="5604" y="17276"/>
                  </a:cubicBezTo>
                  <a:cubicBezTo>
                    <a:pt x="5612" y="17276"/>
                    <a:pt x="5620" y="17275"/>
                    <a:pt x="5629" y="17273"/>
                  </a:cubicBezTo>
                  <a:cubicBezTo>
                    <a:pt x="5650" y="17273"/>
                    <a:pt x="5692" y="17252"/>
                    <a:pt x="5671" y="17210"/>
                  </a:cubicBezTo>
                  <a:cubicBezTo>
                    <a:pt x="5692" y="17210"/>
                    <a:pt x="5692" y="17210"/>
                    <a:pt x="5692" y="17231"/>
                  </a:cubicBezTo>
                  <a:cubicBezTo>
                    <a:pt x="5692" y="17210"/>
                    <a:pt x="5692" y="17210"/>
                    <a:pt x="5734" y="17189"/>
                  </a:cubicBezTo>
                  <a:cubicBezTo>
                    <a:pt x="5776" y="17168"/>
                    <a:pt x="5817" y="17105"/>
                    <a:pt x="5859" y="17064"/>
                  </a:cubicBezTo>
                  <a:cubicBezTo>
                    <a:pt x="5943" y="17001"/>
                    <a:pt x="6048" y="16938"/>
                    <a:pt x="6131" y="16875"/>
                  </a:cubicBezTo>
                  <a:cubicBezTo>
                    <a:pt x="6215" y="16792"/>
                    <a:pt x="6340" y="16708"/>
                    <a:pt x="6445" y="16603"/>
                  </a:cubicBezTo>
                  <a:cubicBezTo>
                    <a:pt x="6550" y="16645"/>
                    <a:pt x="6654" y="16666"/>
                    <a:pt x="6759" y="16687"/>
                  </a:cubicBezTo>
                  <a:cubicBezTo>
                    <a:pt x="6592" y="16875"/>
                    <a:pt x="6340" y="17022"/>
                    <a:pt x="6152" y="17168"/>
                  </a:cubicBezTo>
                  <a:cubicBezTo>
                    <a:pt x="6068" y="17231"/>
                    <a:pt x="5922" y="17315"/>
                    <a:pt x="5838" y="17419"/>
                  </a:cubicBezTo>
                  <a:cubicBezTo>
                    <a:pt x="5587" y="17356"/>
                    <a:pt x="5336" y="17294"/>
                    <a:pt x="5085" y="17252"/>
                  </a:cubicBezTo>
                  <a:cubicBezTo>
                    <a:pt x="5148" y="17189"/>
                    <a:pt x="5211" y="17126"/>
                    <a:pt x="5294" y="17043"/>
                  </a:cubicBezTo>
                  <a:cubicBezTo>
                    <a:pt x="5294" y="17088"/>
                    <a:pt x="5327" y="17122"/>
                    <a:pt x="5369" y="17122"/>
                  </a:cubicBezTo>
                  <a:cubicBezTo>
                    <a:pt x="5385" y="17122"/>
                    <a:pt x="5402" y="17117"/>
                    <a:pt x="5420" y="17105"/>
                  </a:cubicBezTo>
                  <a:cubicBezTo>
                    <a:pt x="5587" y="17022"/>
                    <a:pt x="5692" y="16792"/>
                    <a:pt x="5817" y="16645"/>
                  </a:cubicBezTo>
                  <a:cubicBezTo>
                    <a:pt x="5880" y="16582"/>
                    <a:pt x="5922" y="16540"/>
                    <a:pt x="5985" y="16499"/>
                  </a:cubicBezTo>
                  <a:close/>
                  <a:moveTo>
                    <a:pt x="14250" y="16331"/>
                  </a:moveTo>
                  <a:lnTo>
                    <a:pt x="14250" y="16331"/>
                  </a:lnTo>
                  <a:cubicBezTo>
                    <a:pt x="14229" y="16436"/>
                    <a:pt x="14229" y="16520"/>
                    <a:pt x="14208" y="16624"/>
                  </a:cubicBezTo>
                  <a:cubicBezTo>
                    <a:pt x="14061" y="16771"/>
                    <a:pt x="13894" y="16917"/>
                    <a:pt x="13726" y="17064"/>
                  </a:cubicBezTo>
                  <a:cubicBezTo>
                    <a:pt x="13601" y="17189"/>
                    <a:pt x="13454" y="17315"/>
                    <a:pt x="13350" y="17461"/>
                  </a:cubicBezTo>
                  <a:cubicBezTo>
                    <a:pt x="13287" y="17440"/>
                    <a:pt x="13203" y="17419"/>
                    <a:pt x="13141" y="17398"/>
                  </a:cubicBezTo>
                  <a:cubicBezTo>
                    <a:pt x="13162" y="17377"/>
                    <a:pt x="13203" y="17356"/>
                    <a:pt x="13224" y="17315"/>
                  </a:cubicBezTo>
                  <a:cubicBezTo>
                    <a:pt x="13245" y="17315"/>
                    <a:pt x="13245" y="17294"/>
                    <a:pt x="13245" y="17294"/>
                  </a:cubicBezTo>
                  <a:cubicBezTo>
                    <a:pt x="13622" y="17022"/>
                    <a:pt x="14019" y="16729"/>
                    <a:pt x="14250" y="16331"/>
                  </a:cubicBezTo>
                  <a:close/>
                  <a:moveTo>
                    <a:pt x="14187" y="16833"/>
                  </a:moveTo>
                  <a:lnTo>
                    <a:pt x="14187" y="16833"/>
                  </a:lnTo>
                  <a:cubicBezTo>
                    <a:pt x="14166" y="16980"/>
                    <a:pt x="14124" y="17105"/>
                    <a:pt x="14082" y="17210"/>
                  </a:cubicBezTo>
                  <a:cubicBezTo>
                    <a:pt x="14061" y="17231"/>
                    <a:pt x="14061" y="17231"/>
                    <a:pt x="14040" y="17252"/>
                  </a:cubicBezTo>
                  <a:cubicBezTo>
                    <a:pt x="14019" y="17273"/>
                    <a:pt x="14019" y="17315"/>
                    <a:pt x="14019" y="17336"/>
                  </a:cubicBezTo>
                  <a:cubicBezTo>
                    <a:pt x="13978" y="17419"/>
                    <a:pt x="13936" y="17482"/>
                    <a:pt x="13852" y="17503"/>
                  </a:cubicBezTo>
                  <a:cubicBezTo>
                    <a:pt x="13834" y="17521"/>
                    <a:pt x="13802" y="17527"/>
                    <a:pt x="13759" y="17527"/>
                  </a:cubicBezTo>
                  <a:cubicBezTo>
                    <a:pt x="13700" y="17527"/>
                    <a:pt x="13623" y="17515"/>
                    <a:pt x="13538" y="17503"/>
                  </a:cubicBezTo>
                  <a:cubicBezTo>
                    <a:pt x="13664" y="17356"/>
                    <a:pt x="13768" y="17231"/>
                    <a:pt x="13894" y="17105"/>
                  </a:cubicBezTo>
                  <a:cubicBezTo>
                    <a:pt x="13998" y="17022"/>
                    <a:pt x="14082" y="16938"/>
                    <a:pt x="14187" y="16833"/>
                  </a:cubicBezTo>
                  <a:close/>
                  <a:moveTo>
                    <a:pt x="6905" y="16750"/>
                  </a:moveTo>
                  <a:cubicBezTo>
                    <a:pt x="7052" y="16771"/>
                    <a:pt x="7198" y="16812"/>
                    <a:pt x="7345" y="16854"/>
                  </a:cubicBezTo>
                  <a:cubicBezTo>
                    <a:pt x="7073" y="17126"/>
                    <a:pt x="6738" y="17315"/>
                    <a:pt x="6445" y="17545"/>
                  </a:cubicBezTo>
                  <a:cubicBezTo>
                    <a:pt x="6320" y="17524"/>
                    <a:pt x="6215" y="17503"/>
                    <a:pt x="6089" y="17461"/>
                  </a:cubicBezTo>
                  <a:cubicBezTo>
                    <a:pt x="6089" y="17461"/>
                    <a:pt x="6110" y="17440"/>
                    <a:pt x="6131" y="17440"/>
                  </a:cubicBezTo>
                  <a:cubicBezTo>
                    <a:pt x="6236" y="17336"/>
                    <a:pt x="6361" y="17252"/>
                    <a:pt x="6487" y="17147"/>
                  </a:cubicBezTo>
                  <a:cubicBezTo>
                    <a:pt x="6633" y="17022"/>
                    <a:pt x="6801" y="16896"/>
                    <a:pt x="6905" y="16750"/>
                  </a:cubicBezTo>
                  <a:close/>
                  <a:moveTo>
                    <a:pt x="7512" y="16917"/>
                  </a:moveTo>
                  <a:cubicBezTo>
                    <a:pt x="7596" y="16938"/>
                    <a:pt x="7680" y="16959"/>
                    <a:pt x="7763" y="16980"/>
                  </a:cubicBezTo>
                  <a:cubicBezTo>
                    <a:pt x="7742" y="17001"/>
                    <a:pt x="7721" y="17022"/>
                    <a:pt x="7700" y="17043"/>
                  </a:cubicBezTo>
                  <a:cubicBezTo>
                    <a:pt x="7575" y="17126"/>
                    <a:pt x="7449" y="17210"/>
                    <a:pt x="7345" y="17294"/>
                  </a:cubicBezTo>
                  <a:cubicBezTo>
                    <a:pt x="7240" y="17356"/>
                    <a:pt x="7010" y="17503"/>
                    <a:pt x="6989" y="17649"/>
                  </a:cubicBezTo>
                  <a:cubicBezTo>
                    <a:pt x="6905" y="17629"/>
                    <a:pt x="6801" y="17629"/>
                    <a:pt x="6717" y="17608"/>
                  </a:cubicBezTo>
                  <a:cubicBezTo>
                    <a:pt x="7010" y="17398"/>
                    <a:pt x="7282" y="17168"/>
                    <a:pt x="7512" y="16917"/>
                  </a:cubicBezTo>
                  <a:close/>
                  <a:moveTo>
                    <a:pt x="12680" y="17629"/>
                  </a:moveTo>
                  <a:lnTo>
                    <a:pt x="12890" y="17649"/>
                  </a:lnTo>
                  <a:cubicBezTo>
                    <a:pt x="12869" y="17649"/>
                    <a:pt x="12869" y="17670"/>
                    <a:pt x="12869" y="17670"/>
                  </a:cubicBezTo>
                  <a:cubicBezTo>
                    <a:pt x="12827" y="17712"/>
                    <a:pt x="12785" y="17775"/>
                    <a:pt x="12743" y="17817"/>
                  </a:cubicBezTo>
                  <a:cubicBezTo>
                    <a:pt x="12722" y="17775"/>
                    <a:pt x="12701" y="17754"/>
                    <a:pt x="12659" y="17754"/>
                  </a:cubicBezTo>
                  <a:cubicBezTo>
                    <a:pt x="12659" y="17754"/>
                    <a:pt x="12659" y="17733"/>
                    <a:pt x="12659" y="17712"/>
                  </a:cubicBezTo>
                  <a:cubicBezTo>
                    <a:pt x="12680" y="17691"/>
                    <a:pt x="12680" y="17670"/>
                    <a:pt x="12680" y="17629"/>
                  </a:cubicBezTo>
                  <a:close/>
                  <a:moveTo>
                    <a:pt x="7993" y="17043"/>
                  </a:moveTo>
                  <a:cubicBezTo>
                    <a:pt x="8077" y="17064"/>
                    <a:pt x="8140" y="17084"/>
                    <a:pt x="8203" y="17084"/>
                  </a:cubicBezTo>
                  <a:cubicBezTo>
                    <a:pt x="8119" y="17168"/>
                    <a:pt x="8056" y="17231"/>
                    <a:pt x="7993" y="17294"/>
                  </a:cubicBezTo>
                  <a:cubicBezTo>
                    <a:pt x="7910" y="17377"/>
                    <a:pt x="7805" y="17461"/>
                    <a:pt x="7784" y="17566"/>
                  </a:cubicBezTo>
                  <a:cubicBezTo>
                    <a:pt x="7784" y="17602"/>
                    <a:pt x="7800" y="17654"/>
                    <a:pt x="7844" y="17654"/>
                  </a:cubicBezTo>
                  <a:cubicBezTo>
                    <a:pt x="7851" y="17654"/>
                    <a:pt x="7859" y="17652"/>
                    <a:pt x="7868" y="17649"/>
                  </a:cubicBezTo>
                  <a:cubicBezTo>
                    <a:pt x="7972" y="17608"/>
                    <a:pt x="8035" y="17482"/>
                    <a:pt x="8119" y="17419"/>
                  </a:cubicBezTo>
                  <a:cubicBezTo>
                    <a:pt x="8203" y="17315"/>
                    <a:pt x="8286" y="17231"/>
                    <a:pt x="8370" y="17147"/>
                  </a:cubicBezTo>
                  <a:cubicBezTo>
                    <a:pt x="8475" y="17168"/>
                    <a:pt x="8579" y="17189"/>
                    <a:pt x="8684" y="17210"/>
                  </a:cubicBezTo>
                  <a:cubicBezTo>
                    <a:pt x="8537" y="17336"/>
                    <a:pt x="8370" y="17440"/>
                    <a:pt x="8203" y="17545"/>
                  </a:cubicBezTo>
                  <a:cubicBezTo>
                    <a:pt x="8161" y="17587"/>
                    <a:pt x="8140" y="17649"/>
                    <a:pt x="8161" y="17691"/>
                  </a:cubicBezTo>
                  <a:cubicBezTo>
                    <a:pt x="8182" y="17691"/>
                    <a:pt x="8182" y="17712"/>
                    <a:pt x="8182" y="17712"/>
                  </a:cubicBezTo>
                  <a:cubicBezTo>
                    <a:pt x="8203" y="17733"/>
                    <a:pt x="8244" y="17754"/>
                    <a:pt x="8265" y="17754"/>
                  </a:cubicBezTo>
                  <a:cubicBezTo>
                    <a:pt x="8307" y="17733"/>
                    <a:pt x="8328" y="17712"/>
                    <a:pt x="8349" y="17691"/>
                  </a:cubicBezTo>
                  <a:cubicBezTo>
                    <a:pt x="8370" y="17691"/>
                    <a:pt x="8370" y="17670"/>
                    <a:pt x="8370" y="17649"/>
                  </a:cubicBezTo>
                  <a:cubicBezTo>
                    <a:pt x="8454" y="17608"/>
                    <a:pt x="8537" y="17545"/>
                    <a:pt x="8600" y="17503"/>
                  </a:cubicBezTo>
                  <a:cubicBezTo>
                    <a:pt x="8684" y="17440"/>
                    <a:pt x="8789" y="17377"/>
                    <a:pt x="8872" y="17294"/>
                  </a:cubicBezTo>
                  <a:cubicBezTo>
                    <a:pt x="8893" y="17273"/>
                    <a:pt x="8893" y="17252"/>
                    <a:pt x="8914" y="17252"/>
                  </a:cubicBezTo>
                  <a:cubicBezTo>
                    <a:pt x="9040" y="17273"/>
                    <a:pt x="9165" y="17294"/>
                    <a:pt x="9291" y="17315"/>
                  </a:cubicBezTo>
                  <a:cubicBezTo>
                    <a:pt x="9249" y="17356"/>
                    <a:pt x="9186" y="17398"/>
                    <a:pt x="9123" y="17419"/>
                  </a:cubicBezTo>
                  <a:cubicBezTo>
                    <a:pt x="8935" y="17545"/>
                    <a:pt x="8747" y="17629"/>
                    <a:pt x="8600" y="17775"/>
                  </a:cubicBezTo>
                  <a:cubicBezTo>
                    <a:pt x="8558" y="17817"/>
                    <a:pt x="8558" y="17880"/>
                    <a:pt x="8600" y="17921"/>
                  </a:cubicBezTo>
                  <a:cubicBezTo>
                    <a:pt x="8140" y="17859"/>
                    <a:pt x="7659" y="17775"/>
                    <a:pt x="7198" y="17691"/>
                  </a:cubicBezTo>
                  <a:cubicBezTo>
                    <a:pt x="7240" y="17670"/>
                    <a:pt x="7282" y="17629"/>
                    <a:pt x="7303" y="17608"/>
                  </a:cubicBezTo>
                  <a:cubicBezTo>
                    <a:pt x="7428" y="17524"/>
                    <a:pt x="7533" y="17419"/>
                    <a:pt x="7638" y="17336"/>
                  </a:cubicBezTo>
                  <a:cubicBezTo>
                    <a:pt x="7721" y="17273"/>
                    <a:pt x="7910" y="17168"/>
                    <a:pt x="7993" y="17043"/>
                  </a:cubicBezTo>
                  <a:close/>
                  <a:moveTo>
                    <a:pt x="9542" y="17356"/>
                  </a:moveTo>
                  <a:cubicBezTo>
                    <a:pt x="9625" y="17356"/>
                    <a:pt x="9688" y="17356"/>
                    <a:pt x="9751" y="17377"/>
                  </a:cubicBezTo>
                  <a:cubicBezTo>
                    <a:pt x="9521" y="17545"/>
                    <a:pt x="9270" y="17691"/>
                    <a:pt x="9123" y="17942"/>
                  </a:cubicBezTo>
                  <a:cubicBezTo>
                    <a:pt x="9123" y="17942"/>
                    <a:pt x="9123" y="17963"/>
                    <a:pt x="9123" y="17984"/>
                  </a:cubicBezTo>
                  <a:cubicBezTo>
                    <a:pt x="8977" y="17963"/>
                    <a:pt x="8851" y="17963"/>
                    <a:pt x="8726" y="17942"/>
                  </a:cubicBezTo>
                  <a:cubicBezTo>
                    <a:pt x="8809" y="17901"/>
                    <a:pt x="8893" y="17859"/>
                    <a:pt x="8956" y="17796"/>
                  </a:cubicBezTo>
                  <a:cubicBezTo>
                    <a:pt x="9102" y="17691"/>
                    <a:pt x="9249" y="17587"/>
                    <a:pt x="9374" y="17482"/>
                  </a:cubicBezTo>
                  <a:cubicBezTo>
                    <a:pt x="9416" y="17440"/>
                    <a:pt x="9479" y="17398"/>
                    <a:pt x="9542" y="17356"/>
                  </a:cubicBezTo>
                  <a:close/>
                  <a:moveTo>
                    <a:pt x="10023" y="17398"/>
                  </a:moveTo>
                  <a:cubicBezTo>
                    <a:pt x="10128" y="17419"/>
                    <a:pt x="10253" y="17419"/>
                    <a:pt x="10358" y="17440"/>
                  </a:cubicBezTo>
                  <a:cubicBezTo>
                    <a:pt x="10211" y="17566"/>
                    <a:pt x="10044" y="17712"/>
                    <a:pt x="9877" y="17796"/>
                  </a:cubicBezTo>
                  <a:cubicBezTo>
                    <a:pt x="9772" y="17880"/>
                    <a:pt x="9688" y="18026"/>
                    <a:pt x="9856" y="18068"/>
                  </a:cubicBezTo>
                  <a:cubicBezTo>
                    <a:pt x="9918" y="18068"/>
                    <a:pt x="9960" y="18026"/>
                    <a:pt x="9939" y="17984"/>
                  </a:cubicBezTo>
                  <a:cubicBezTo>
                    <a:pt x="9981" y="17963"/>
                    <a:pt x="10002" y="17963"/>
                    <a:pt x="10023" y="17942"/>
                  </a:cubicBezTo>
                  <a:cubicBezTo>
                    <a:pt x="10107" y="17901"/>
                    <a:pt x="10169" y="17838"/>
                    <a:pt x="10232" y="17775"/>
                  </a:cubicBezTo>
                  <a:cubicBezTo>
                    <a:pt x="10337" y="17670"/>
                    <a:pt x="10462" y="17587"/>
                    <a:pt x="10546" y="17440"/>
                  </a:cubicBezTo>
                  <a:cubicBezTo>
                    <a:pt x="10651" y="17461"/>
                    <a:pt x="10734" y="17461"/>
                    <a:pt x="10839" y="17461"/>
                  </a:cubicBezTo>
                  <a:cubicBezTo>
                    <a:pt x="10609" y="17733"/>
                    <a:pt x="10274" y="17859"/>
                    <a:pt x="10023" y="18089"/>
                  </a:cubicBezTo>
                  <a:cubicBezTo>
                    <a:pt x="9814" y="18068"/>
                    <a:pt x="9584" y="18047"/>
                    <a:pt x="9353" y="18026"/>
                  </a:cubicBezTo>
                  <a:cubicBezTo>
                    <a:pt x="9374" y="18005"/>
                    <a:pt x="9374" y="17984"/>
                    <a:pt x="9395" y="17963"/>
                  </a:cubicBezTo>
                  <a:cubicBezTo>
                    <a:pt x="9521" y="17859"/>
                    <a:pt x="9646" y="17733"/>
                    <a:pt x="9772" y="17629"/>
                  </a:cubicBezTo>
                  <a:cubicBezTo>
                    <a:pt x="9856" y="17545"/>
                    <a:pt x="9939" y="17482"/>
                    <a:pt x="10023" y="17398"/>
                  </a:cubicBezTo>
                  <a:close/>
                  <a:moveTo>
                    <a:pt x="12450" y="17775"/>
                  </a:moveTo>
                  <a:cubicBezTo>
                    <a:pt x="12429" y="17796"/>
                    <a:pt x="12429" y="17817"/>
                    <a:pt x="12429" y="17838"/>
                  </a:cubicBezTo>
                  <a:cubicBezTo>
                    <a:pt x="12408" y="17859"/>
                    <a:pt x="12387" y="17880"/>
                    <a:pt x="12387" y="17901"/>
                  </a:cubicBezTo>
                  <a:cubicBezTo>
                    <a:pt x="12346" y="18110"/>
                    <a:pt x="12220" y="18214"/>
                    <a:pt x="12011" y="18256"/>
                  </a:cubicBezTo>
                  <a:cubicBezTo>
                    <a:pt x="12115" y="18068"/>
                    <a:pt x="12262" y="17921"/>
                    <a:pt x="12450" y="17775"/>
                  </a:cubicBezTo>
                  <a:close/>
                  <a:moveTo>
                    <a:pt x="10965" y="17482"/>
                  </a:moveTo>
                  <a:lnTo>
                    <a:pt x="11153" y="17503"/>
                  </a:lnTo>
                  <a:lnTo>
                    <a:pt x="11320" y="17503"/>
                  </a:lnTo>
                  <a:cubicBezTo>
                    <a:pt x="11237" y="17587"/>
                    <a:pt x="11153" y="17670"/>
                    <a:pt x="11069" y="17733"/>
                  </a:cubicBezTo>
                  <a:cubicBezTo>
                    <a:pt x="10944" y="17838"/>
                    <a:pt x="10839" y="17921"/>
                    <a:pt x="10755" y="18026"/>
                  </a:cubicBezTo>
                  <a:cubicBezTo>
                    <a:pt x="10718" y="18101"/>
                    <a:pt x="10781" y="18176"/>
                    <a:pt x="10840" y="18176"/>
                  </a:cubicBezTo>
                  <a:cubicBezTo>
                    <a:pt x="10846" y="18176"/>
                    <a:pt x="10853" y="18175"/>
                    <a:pt x="10860" y="18173"/>
                  </a:cubicBezTo>
                  <a:cubicBezTo>
                    <a:pt x="10881" y="18173"/>
                    <a:pt x="10881" y="18173"/>
                    <a:pt x="10881" y="18152"/>
                  </a:cubicBezTo>
                  <a:lnTo>
                    <a:pt x="10902" y="18152"/>
                  </a:lnTo>
                  <a:cubicBezTo>
                    <a:pt x="11006" y="18110"/>
                    <a:pt x="11090" y="18047"/>
                    <a:pt x="11195" y="17984"/>
                  </a:cubicBezTo>
                  <a:cubicBezTo>
                    <a:pt x="11216" y="17942"/>
                    <a:pt x="11195" y="17921"/>
                    <a:pt x="11174" y="17901"/>
                  </a:cubicBezTo>
                  <a:cubicBezTo>
                    <a:pt x="11174" y="17880"/>
                    <a:pt x="11195" y="17880"/>
                    <a:pt x="11195" y="17859"/>
                  </a:cubicBezTo>
                  <a:cubicBezTo>
                    <a:pt x="11299" y="17775"/>
                    <a:pt x="11404" y="17670"/>
                    <a:pt x="11467" y="17545"/>
                  </a:cubicBezTo>
                  <a:cubicBezTo>
                    <a:pt x="11467" y="17524"/>
                    <a:pt x="11467" y="17524"/>
                    <a:pt x="11467" y="17524"/>
                  </a:cubicBezTo>
                  <a:lnTo>
                    <a:pt x="11760" y="17545"/>
                  </a:lnTo>
                  <a:lnTo>
                    <a:pt x="11802" y="17545"/>
                  </a:lnTo>
                  <a:lnTo>
                    <a:pt x="11990" y="17566"/>
                  </a:lnTo>
                  <a:cubicBezTo>
                    <a:pt x="11822" y="17733"/>
                    <a:pt x="11613" y="17880"/>
                    <a:pt x="11488" y="18047"/>
                  </a:cubicBezTo>
                  <a:cubicBezTo>
                    <a:pt x="11418" y="18117"/>
                    <a:pt x="11479" y="18230"/>
                    <a:pt x="11561" y="18230"/>
                  </a:cubicBezTo>
                  <a:cubicBezTo>
                    <a:pt x="11578" y="18230"/>
                    <a:pt x="11596" y="18225"/>
                    <a:pt x="11613" y="18214"/>
                  </a:cubicBezTo>
                  <a:cubicBezTo>
                    <a:pt x="11676" y="18173"/>
                    <a:pt x="11718" y="18152"/>
                    <a:pt x="11760" y="18110"/>
                  </a:cubicBezTo>
                  <a:cubicBezTo>
                    <a:pt x="11822" y="18089"/>
                    <a:pt x="11822" y="18047"/>
                    <a:pt x="11802" y="18005"/>
                  </a:cubicBezTo>
                  <a:cubicBezTo>
                    <a:pt x="11906" y="17901"/>
                    <a:pt x="11990" y="17817"/>
                    <a:pt x="12074" y="17733"/>
                  </a:cubicBezTo>
                  <a:cubicBezTo>
                    <a:pt x="12115" y="17670"/>
                    <a:pt x="12157" y="17629"/>
                    <a:pt x="12199" y="17566"/>
                  </a:cubicBezTo>
                  <a:cubicBezTo>
                    <a:pt x="12262" y="17587"/>
                    <a:pt x="12325" y="17587"/>
                    <a:pt x="12408" y="17587"/>
                  </a:cubicBezTo>
                  <a:cubicBezTo>
                    <a:pt x="12325" y="17649"/>
                    <a:pt x="12241" y="17712"/>
                    <a:pt x="12178" y="17796"/>
                  </a:cubicBezTo>
                  <a:cubicBezTo>
                    <a:pt x="12053" y="17901"/>
                    <a:pt x="11843" y="18068"/>
                    <a:pt x="11843" y="18235"/>
                  </a:cubicBezTo>
                  <a:cubicBezTo>
                    <a:pt x="11843" y="18256"/>
                    <a:pt x="11843" y="18256"/>
                    <a:pt x="11864" y="18277"/>
                  </a:cubicBezTo>
                  <a:cubicBezTo>
                    <a:pt x="11812" y="18282"/>
                    <a:pt x="11759" y="18285"/>
                    <a:pt x="11704" y="18285"/>
                  </a:cubicBezTo>
                  <a:cubicBezTo>
                    <a:pt x="11315" y="18285"/>
                    <a:pt x="10863" y="18170"/>
                    <a:pt x="10588" y="18152"/>
                  </a:cubicBezTo>
                  <a:lnTo>
                    <a:pt x="10379" y="18131"/>
                  </a:lnTo>
                  <a:cubicBezTo>
                    <a:pt x="10441" y="18089"/>
                    <a:pt x="10483" y="18047"/>
                    <a:pt x="10546" y="18005"/>
                  </a:cubicBezTo>
                  <a:cubicBezTo>
                    <a:pt x="10567" y="17984"/>
                    <a:pt x="10567" y="17963"/>
                    <a:pt x="10546" y="17942"/>
                  </a:cubicBezTo>
                  <a:cubicBezTo>
                    <a:pt x="10588" y="17901"/>
                    <a:pt x="10609" y="17880"/>
                    <a:pt x="10651" y="17859"/>
                  </a:cubicBezTo>
                  <a:cubicBezTo>
                    <a:pt x="10776" y="17754"/>
                    <a:pt x="10902" y="17629"/>
                    <a:pt x="10965" y="17482"/>
                  </a:cubicBezTo>
                  <a:close/>
                  <a:moveTo>
                    <a:pt x="6547" y="0"/>
                  </a:moveTo>
                  <a:cubicBezTo>
                    <a:pt x="6025" y="0"/>
                    <a:pt x="5517" y="127"/>
                    <a:pt x="5315" y="659"/>
                  </a:cubicBezTo>
                  <a:cubicBezTo>
                    <a:pt x="5211" y="931"/>
                    <a:pt x="5211" y="1224"/>
                    <a:pt x="5252" y="1517"/>
                  </a:cubicBezTo>
                  <a:cubicBezTo>
                    <a:pt x="4687" y="1894"/>
                    <a:pt x="4478" y="2647"/>
                    <a:pt x="4311" y="3275"/>
                  </a:cubicBezTo>
                  <a:cubicBezTo>
                    <a:pt x="4039" y="4175"/>
                    <a:pt x="3913" y="5116"/>
                    <a:pt x="3704" y="6058"/>
                  </a:cubicBezTo>
                  <a:cubicBezTo>
                    <a:pt x="3348" y="7606"/>
                    <a:pt x="2679" y="9071"/>
                    <a:pt x="2114" y="10556"/>
                  </a:cubicBezTo>
                  <a:cubicBezTo>
                    <a:pt x="1591" y="11916"/>
                    <a:pt x="1214" y="13360"/>
                    <a:pt x="545" y="14657"/>
                  </a:cubicBezTo>
                  <a:cubicBezTo>
                    <a:pt x="356" y="14992"/>
                    <a:pt x="1" y="15432"/>
                    <a:pt x="231" y="15808"/>
                  </a:cubicBezTo>
                  <a:cubicBezTo>
                    <a:pt x="335" y="15976"/>
                    <a:pt x="607" y="16101"/>
                    <a:pt x="838" y="16185"/>
                  </a:cubicBezTo>
                  <a:cubicBezTo>
                    <a:pt x="853" y="16215"/>
                    <a:pt x="891" y="16235"/>
                    <a:pt x="926" y="16235"/>
                  </a:cubicBezTo>
                  <a:cubicBezTo>
                    <a:pt x="939" y="16235"/>
                    <a:pt x="952" y="16232"/>
                    <a:pt x="963" y="16227"/>
                  </a:cubicBezTo>
                  <a:cubicBezTo>
                    <a:pt x="1026" y="16248"/>
                    <a:pt x="1089" y="16268"/>
                    <a:pt x="1130" y="16289"/>
                  </a:cubicBezTo>
                  <a:cubicBezTo>
                    <a:pt x="1821" y="16561"/>
                    <a:pt x="2511" y="16812"/>
                    <a:pt x="3223" y="17022"/>
                  </a:cubicBezTo>
                  <a:cubicBezTo>
                    <a:pt x="4206" y="17315"/>
                    <a:pt x="5211" y="17566"/>
                    <a:pt x="6215" y="17775"/>
                  </a:cubicBezTo>
                  <a:cubicBezTo>
                    <a:pt x="6162" y="17828"/>
                    <a:pt x="6228" y="17910"/>
                    <a:pt x="6300" y="17910"/>
                  </a:cubicBezTo>
                  <a:cubicBezTo>
                    <a:pt x="6313" y="17910"/>
                    <a:pt x="6327" y="17907"/>
                    <a:pt x="6340" y="17901"/>
                  </a:cubicBezTo>
                  <a:cubicBezTo>
                    <a:pt x="6361" y="17880"/>
                    <a:pt x="6382" y="17859"/>
                    <a:pt x="6403" y="17838"/>
                  </a:cubicBezTo>
                  <a:cubicBezTo>
                    <a:pt x="6403" y="17838"/>
                    <a:pt x="6424" y="17817"/>
                    <a:pt x="6424" y="17817"/>
                  </a:cubicBezTo>
                  <a:cubicBezTo>
                    <a:pt x="8391" y="18193"/>
                    <a:pt x="10379" y="18445"/>
                    <a:pt x="12387" y="18570"/>
                  </a:cubicBezTo>
                  <a:cubicBezTo>
                    <a:pt x="12450" y="18570"/>
                    <a:pt x="12492" y="18528"/>
                    <a:pt x="12513" y="18465"/>
                  </a:cubicBezTo>
                  <a:cubicBezTo>
                    <a:pt x="12555" y="18382"/>
                    <a:pt x="12576" y="18277"/>
                    <a:pt x="12597" y="18173"/>
                  </a:cubicBezTo>
                  <a:cubicBezTo>
                    <a:pt x="12743" y="18047"/>
                    <a:pt x="12869" y="17901"/>
                    <a:pt x="12973" y="17733"/>
                  </a:cubicBezTo>
                  <a:cubicBezTo>
                    <a:pt x="12994" y="17712"/>
                    <a:pt x="12973" y="17670"/>
                    <a:pt x="12952" y="17670"/>
                  </a:cubicBezTo>
                  <a:cubicBezTo>
                    <a:pt x="13057" y="17670"/>
                    <a:pt x="13141" y="17691"/>
                    <a:pt x="13245" y="17712"/>
                  </a:cubicBezTo>
                  <a:cubicBezTo>
                    <a:pt x="13256" y="17723"/>
                    <a:pt x="13271" y="17728"/>
                    <a:pt x="13287" y="17728"/>
                  </a:cubicBezTo>
                  <a:cubicBezTo>
                    <a:pt x="13303" y="17728"/>
                    <a:pt x="13318" y="17723"/>
                    <a:pt x="13329" y="17712"/>
                  </a:cubicBezTo>
                  <a:cubicBezTo>
                    <a:pt x="13580" y="17754"/>
                    <a:pt x="13831" y="17796"/>
                    <a:pt x="14082" y="17859"/>
                  </a:cubicBezTo>
                  <a:cubicBezTo>
                    <a:pt x="14093" y="17861"/>
                    <a:pt x="14104" y="17863"/>
                    <a:pt x="14114" y="17863"/>
                  </a:cubicBezTo>
                  <a:cubicBezTo>
                    <a:pt x="14182" y="17863"/>
                    <a:pt x="14231" y="17806"/>
                    <a:pt x="14250" y="17733"/>
                  </a:cubicBezTo>
                  <a:cubicBezTo>
                    <a:pt x="14312" y="17566"/>
                    <a:pt x="14333" y="17398"/>
                    <a:pt x="14375" y="17231"/>
                  </a:cubicBezTo>
                  <a:cubicBezTo>
                    <a:pt x="14375" y="17210"/>
                    <a:pt x="14375" y="17210"/>
                    <a:pt x="14396" y="17189"/>
                  </a:cubicBezTo>
                  <a:cubicBezTo>
                    <a:pt x="14396" y="17147"/>
                    <a:pt x="14396" y="17126"/>
                    <a:pt x="14396" y="17105"/>
                  </a:cubicBezTo>
                  <a:cubicBezTo>
                    <a:pt x="14417" y="16917"/>
                    <a:pt x="14438" y="16750"/>
                    <a:pt x="14459" y="16561"/>
                  </a:cubicBezTo>
                  <a:cubicBezTo>
                    <a:pt x="14480" y="16540"/>
                    <a:pt x="14522" y="16520"/>
                    <a:pt x="14543" y="16478"/>
                  </a:cubicBezTo>
                  <a:cubicBezTo>
                    <a:pt x="14598" y="16440"/>
                    <a:pt x="14555" y="16370"/>
                    <a:pt x="14500" y="16370"/>
                  </a:cubicBezTo>
                  <a:cubicBezTo>
                    <a:pt x="14493" y="16370"/>
                    <a:pt x="14487" y="16371"/>
                    <a:pt x="14480" y="16373"/>
                  </a:cubicBezTo>
                  <a:cubicBezTo>
                    <a:pt x="14501" y="16248"/>
                    <a:pt x="14522" y="16143"/>
                    <a:pt x="14543" y="16038"/>
                  </a:cubicBezTo>
                  <a:cubicBezTo>
                    <a:pt x="14898" y="16038"/>
                    <a:pt x="15275" y="16038"/>
                    <a:pt x="15631" y="16017"/>
                  </a:cubicBezTo>
                  <a:cubicBezTo>
                    <a:pt x="15693" y="16017"/>
                    <a:pt x="15777" y="15976"/>
                    <a:pt x="15798" y="15913"/>
                  </a:cubicBezTo>
                  <a:cubicBezTo>
                    <a:pt x="16405" y="14281"/>
                    <a:pt x="16844" y="12586"/>
                    <a:pt x="17221" y="10891"/>
                  </a:cubicBezTo>
                  <a:cubicBezTo>
                    <a:pt x="17576" y="9364"/>
                    <a:pt x="17786" y="7773"/>
                    <a:pt x="18267" y="6288"/>
                  </a:cubicBezTo>
                  <a:cubicBezTo>
                    <a:pt x="18581" y="5242"/>
                    <a:pt x="19208" y="3986"/>
                    <a:pt x="18999" y="2877"/>
                  </a:cubicBezTo>
                  <a:cubicBezTo>
                    <a:pt x="18832" y="2040"/>
                    <a:pt x="17702" y="1852"/>
                    <a:pt x="17011" y="1622"/>
                  </a:cubicBezTo>
                  <a:cubicBezTo>
                    <a:pt x="15442" y="1099"/>
                    <a:pt x="13789" y="806"/>
                    <a:pt x="12136" y="618"/>
                  </a:cubicBezTo>
                  <a:cubicBezTo>
                    <a:pt x="10504" y="429"/>
                    <a:pt x="8872" y="241"/>
                    <a:pt x="7240" y="53"/>
                  </a:cubicBezTo>
                  <a:cubicBezTo>
                    <a:pt x="7024" y="27"/>
                    <a:pt x="6784" y="0"/>
                    <a:pt x="65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2565" name="Google Shape;2565;p44"/>
          <p:cNvGrpSpPr/>
          <p:nvPr/>
        </p:nvGrpSpPr>
        <p:grpSpPr>
          <a:xfrm>
            <a:off x="3945150" y="1805225"/>
            <a:ext cx="379775" cy="561100"/>
            <a:chOff x="10049213" y="3561725"/>
            <a:chExt cx="379775" cy="561100"/>
          </a:xfrm>
        </p:grpSpPr>
        <p:sp>
          <p:nvSpPr>
            <p:cNvPr id="2566" name="Google Shape;2566;p44"/>
            <p:cNvSpPr/>
            <p:nvPr/>
          </p:nvSpPr>
          <p:spPr>
            <a:xfrm>
              <a:off x="10049213" y="3561725"/>
              <a:ext cx="379775" cy="561100"/>
            </a:xfrm>
            <a:custGeom>
              <a:rect b="b" l="l" r="r" t="t"/>
              <a:pathLst>
                <a:path extrusionOk="0" h="22444" w="15191">
                  <a:moveTo>
                    <a:pt x="2508" y="501"/>
                  </a:moveTo>
                  <a:cubicBezTo>
                    <a:pt x="3219" y="501"/>
                    <a:pt x="3912" y="913"/>
                    <a:pt x="4248" y="1549"/>
                  </a:cubicBezTo>
                  <a:cubicBezTo>
                    <a:pt x="4286" y="1620"/>
                    <a:pt x="4339" y="1662"/>
                    <a:pt x="4396" y="1679"/>
                  </a:cubicBezTo>
                  <a:lnTo>
                    <a:pt x="4396" y="1679"/>
                  </a:lnTo>
                  <a:cubicBezTo>
                    <a:pt x="6126" y="4198"/>
                    <a:pt x="7821" y="6738"/>
                    <a:pt x="9479" y="9332"/>
                  </a:cubicBezTo>
                  <a:cubicBezTo>
                    <a:pt x="11090" y="11864"/>
                    <a:pt x="12764" y="14437"/>
                    <a:pt x="13747" y="17283"/>
                  </a:cubicBezTo>
                  <a:cubicBezTo>
                    <a:pt x="14248" y="18728"/>
                    <a:pt x="14554" y="20245"/>
                    <a:pt x="14550" y="21783"/>
                  </a:cubicBezTo>
                  <a:lnTo>
                    <a:pt x="14550" y="21783"/>
                  </a:lnTo>
                  <a:cubicBezTo>
                    <a:pt x="12866" y="20992"/>
                    <a:pt x="11544" y="19721"/>
                    <a:pt x="10462" y="18246"/>
                  </a:cubicBezTo>
                  <a:cubicBezTo>
                    <a:pt x="9290" y="16634"/>
                    <a:pt x="8265" y="14919"/>
                    <a:pt x="7198" y="13245"/>
                  </a:cubicBezTo>
                  <a:cubicBezTo>
                    <a:pt x="6026" y="11424"/>
                    <a:pt x="4855" y="9604"/>
                    <a:pt x="3683" y="7784"/>
                  </a:cubicBezTo>
                  <a:cubicBezTo>
                    <a:pt x="3118" y="6905"/>
                    <a:pt x="2553" y="6047"/>
                    <a:pt x="2009" y="5168"/>
                  </a:cubicBezTo>
                  <a:cubicBezTo>
                    <a:pt x="1737" y="4750"/>
                    <a:pt x="1444" y="4310"/>
                    <a:pt x="1193" y="3892"/>
                  </a:cubicBezTo>
                  <a:cubicBezTo>
                    <a:pt x="921" y="3473"/>
                    <a:pt x="670" y="3013"/>
                    <a:pt x="649" y="2490"/>
                  </a:cubicBezTo>
                  <a:cubicBezTo>
                    <a:pt x="607" y="1632"/>
                    <a:pt x="1235" y="753"/>
                    <a:pt x="2114" y="544"/>
                  </a:cubicBezTo>
                  <a:cubicBezTo>
                    <a:pt x="2244" y="515"/>
                    <a:pt x="2376" y="501"/>
                    <a:pt x="2508" y="501"/>
                  </a:cubicBezTo>
                  <a:close/>
                  <a:moveTo>
                    <a:pt x="2516" y="1"/>
                  </a:moveTo>
                  <a:cubicBezTo>
                    <a:pt x="1845" y="1"/>
                    <a:pt x="1177" y="274"/>
                    <a:pt x="712" y="858"/>
                  </a:cubicBezTo>
                  <a:cubicBezTo>
                    <a:pt x="189" y="1507"/>
                    <a:pt x="0" y="2365"/>
                    <a:pt x="251" y="3160"/>
                  </a:cubicBezTo>
                  <a:cubicBezTo>
                    <a:pt x="419" y="3662"/>
                    <a:pt x="712" y="4101"/>
                    <a:pt x="984" y="4541"/>
                  </a:cubicBezTo>
                  <a:cubicBezTo>
                    <a:pt x="1319" y="5064"/>
                    <a:pt x="1653" y="5566"/>
                    <a:pt x="1967" y="6089"/>
                  </a:cubicBezTo>
                  <a:cubicBezTo>
                    <a:pt x="3264" y="8077"/>
                    <a:pt x="4541" y="10085"/>
                    <a:pt x="5838" y="12094"/>
                  </a:cubicBezTo>
                  <a:cubicBezTo>
                    <a:pt x="7073" y="14040"/>
                    <a:pt x="8286" y="16007"/>
                    <a:pt x="9604" y="17911"/>
                  </a:cubicBezTo>
                  <a:cubicBezTo>
                    <a:pt x="10232" y="18852"/>
                    <a:pt x="10943" y="19752"/>
                    <a:pt x="11780" y="20526"/>
                  </a:cubicBezTo>
                  <a:cubicBezTo>
                    <a:pt x="12638" y="21342"/>
                    <a:pt x="13643" y="21970"/>
                    <a:pt x="14731" y="22430"/>
                  </a:cubicBezTo>
                  <a:cubicBezTo>
                    <a:pt x="14755" y="22440"/>
                    <a:pt x="14780" y="22444"/>
                    <a:pt x="14805" y="22444"/>
                  </a:cubicBezTo>
                  <a:cubicBezTo>
                    <a:pt x="14944" y="22444"/>
                    <a:pt x="15065" y="22304"/>
                    <a:pt x="15065" y="22179"/>
                  </a:cubicBezTo>
                  <a:cubicBezTo>
                    <a:pt x="15191" y="19166"/>
                    <a:pt x="14124" y="16300"/>
                    <a:pt x="12743" y="13705"/>
                  </a:cubicBezTo>
                  <a:cubicBezTo>
                    <a:pt x="11236" y="10860"/>
                    <a:pt x="9416" y="8181"/>
                    <a:pt x="7637" y="5524"/>
                  </a:cubicBezTo>
                  <a:cubicBezTo>
                    <a:pt x="6591" y="3955"/>
                    <a:pt x="5545" y="2406"/>
                    <a:pt x="4457" y="858"/>
                  </a:cubicBezTo>
                  <a:cubicBezTo>
                    <a:pt x="4417" y="801"/>
                    <a:pt x="4366" y="768"/>
                    <a:pt x="4311" y="753"/>
                  </a:cubicBezTo>
                  <a:lnTo>
                    <a:pt x="4311" y="753"/>
                  </a:lnTo>
                  <a:cubicBezTo>
                    <a:pt x="3834" y="263"/>
                    <a:pt x="3173" y="1"/>
                    <a:pt x="2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67" name="Google Shape;2567;p44"/>
            <p:cNvSpPr/>
            <p:nvPr/>
          </p:nvSpPr>
          <p:spPr>
            <a:xfrm>
              <a:off x="10301863" y="3971800"/>
              <a:ext cx="98575" cy="71950"/>
            </a:xfrm>
            <a:custGeom>
              <a:rect b="b" l="l" r="r" t="t"/>
              <a:pathLst>
                <a:path extrusionOk="0" h="2878" w="3943">
                  <a:moveTo>
                    <a:pt x="3624" y="0"/>
                  </a:moveTo>
                  <a:cubicBezTo>
                    <a:pt x="3522" y="0"/>
                    <a:pt x="3423" y="57"/>
                    <a:pt x="3390" y="190"/>
                  </a:cubicBezTo>
                  <a:cubicBezTo>
                    <a:pt x="3052" y="1441"/>
                    <a:pt x="1829" y="2353"/>
                    <a:pt x="542" y="2353"/>
                  </a:cubicBezTo>
                  <a:cubicBezTo>
                    <a:pt x="473" y="2353"/>
                    <a:pt x="404" y="2350"/>
                    <a:pt x="335" y="2345"/>
                  </a:cubicBezTo>
                  <a:cubicBezTo>
                    <a:pt x="329" y="2344"/>
                    <a:pt x="322" y="2344"/>
                    <a:pt x="316" y="2344"/>
                  </a:cubicBezTo>
                  <a:cubicBezTo>
                    <a:pt x="1" y="2344"/>
                    <a:pt x="7" y="2847"/>
                    <a:pt x="335" y="2868"/>
                  </a:cubicBezTo>
                  <a:cubicBezTo>
                    <a:pt x="416" y="2874"/>
                    <a:pt x="497" y="2877"/>
                    <a:pt x="578" y="2877"/>
                  </a:cubicBezTo>
                  <a:cubicBezTo>
                    <a:pt x="2082" y="2877"/>
                    <a:pt x="3515" y="1786"/>
                    <a:pt x="3892" y="336"/>
                  </a:cubicBezTo>
                  <a:cubicBezTo>
                    <a:pt x="3943" y="134"/>
                    <a:pt x="3779" y="0"/>
                    <a:pt x="3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68" name="Google Shape;2568;p44"/>
            <p:cNvSpPr/>
            <p:nvPr/>
          </p:nvSpPr>
          <p:spPr>
            <a:xfrm>
              <a:off x="10060188" y="3599200"/>
              <a:ext cx="112000" cy="71225"/>
            </a:xfrm>
            <a:custGeom>
              <a:rect b="b" l="l" r="r" t="t"/>
              <a:pathLst>
                <a:path extrusionOk="0" h="2849" w="4480">
                  <a:moveTo>
                    <a:pt x="4157" y="1"/>
                  </a:moveTo>
                  <a:cubicBezTo>
                    <a:pt x="4055" y="1"/>
                    <a:pt x="3954" y="53"/>
                    <a:pt x="3913" y="175"/>
                  </a:cubicBezTo>
                  <a:cubicBezTo>
                    <a:pt x="3439" y="1446"/>
                    <a:pt x="2123" y="2338"/>
                    <a:pt x="774" y="2338"/>
                  </a:cubicBezTo>
                  <a:cubicBezTo>
                    <a:pt x="635" y="2338"/>
                    <a:pt x="495" y="2329"/>
                    <a:pt x="356" y="2309"/>
                  </a:cubicBezTo>
                  <a:cubicBezTo>
                    <a:pt x="333" y="2306"/>
                    <a:pt x="311" y="2304"/>
                    <a:pt x="289" y="2304"/>
                  </a:cubicBezTo>
                  <a:cubicBezTo>
                    <a:pt x="172" y="2304"/>
                    <a:pt x="78" y="2353"/>
                    <a:pt x="43" y="2477"/>
                  </a:cubicBezTo>
                  <a:cubicBezTo>
                    <a:pt x="1" y="2602"/>
                    <a:pt x="84" y="2791"/>
                    <a:pt x="210" y="2811"/>
                  </a:cubicBezTo>
                  <a:cubicBezTo>
                    <a:pt x="386" y="2836"/>
                    <a:pt x="563" y="2848"/>
                    <a:pt x="739" y="2848"/>
                  </a:cubicBezTo>
                  <a:cubicBezTo>
                    <a:pt x="2334" y="2848"/>
                    <a:pt x="3850" y="1848"/>
                    <a:pt x="4416" y="322"/>
                  </a:cubicBezTo>
                  <a:cubicBezTo>
                    <a:pt x="4480" y="130"/>
                    <a:pt x="4317" y="1"/>
                    <a:pt x="41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69" name="Google Shape;2569;p44"/>
            <p:cNvSpPr/>
            <p:nvPr/>
          </p:nvSpPr>
          <p:spPr>
            <a:xfrm>
              <a:off x="10122688" y="3634400"/>
              <a:ext cx="252725" cy="393675"/>
            </a:xfrm>
            <a:custGeom>
              <a:rect b="b" l="l" r="r" t="t"/>
              <a:pathLst>
                <a:path extrusionOk="0" h="15747" w="10109">
                  <a:moveTo>
                    <a:pt x="367" y="1"/>
                  </a:moveTo>
                  <a:cubicBezTo>
                    <a:pt x="186" y="1"/>
                    <a:pt x="0" y="189"/>
                    <a:pt x="116" y="378"/>
                  </a:cubicBezTo>
                  <a:cubicBezTo>
                    <a:pt x="1141" y="2094"/>
                    <a:pt x="2167" y="3810"/>
                    <a:pt x="3192" y="5504"/>
                  </a:cubicBezTo>
                  <a:cubicBezTo>
                    <a:pt x="4761" y="8078"/>
                    <a:pt x="6310" y="10652"/>
                    <a:pt x="7921" y="13204"/>
                  </a:cubicBezTo>
                  <a:cubicBezTo>
                    <a:pt x="8465" y="14020"/>
                    <a:pt x="8967" y="14878"/>
                    <a:pt x="9574" y="15652"/>
                  </a:cubicBezTo>
                  <a:cubicBezTo>
                    <a:pt x="9625" y="15719"/>
                    <a:pt x="9686" y="15747"/>
                    <a:pt x="9746" y="15747"/>
                  </a:cubicBezTo>
                  <a:cubicBezTo>
                    <a:pt x="9932" y="15747"/>
                    <a:pt x="10108" y="15481"/>
                    <a:pt x="9950" y="15276"/>
                  </a:cubicBezTo>
                  <a:cubicBezTo>
                    <a:pt x="9929" y="15255"/>
                    <a:pt x="9929" y="15255"/>
                    <a:pt x="9867" y="15171"/>
                  </a:cubicBezTo>
                  <a:cubicBezTo>
                    <a:pt x="9825" y="15108"/>
                    <a:pt x="9783" y="15046"/>
                    <a:pt x="9741" y="14983"/>
                  </a:cubicBezTo>
                  <a:cubicBezTo>
                    <a:pt x="9616" y="14836"/>
                    <a:pt x="9511" y="14669"/>
                    <a:pt x="9406" y="14523"/>
                  </a:cubicBezTo>
                  <a:cubicBezTo>
                    <a:pt x="9134" y="14083"/>
                    <a:pt x="8841" y="13665"/>
                    <a:pt x="8569" y="13246"/>
                  </a:cubicBezTo>
                  <a:cubicBezTo>
                    <a:pt x="7816" y="12054"/>
                    <a:pt x="7084" y="10882"/>
                    <a:pt x="6351" y="9689"/>
                  </a:cubicBezTo>
                  <a:cubicBezTo>
                    <a:pt x="4824" y="7199"/>
                    <a:pt x="3318" y="4709"/>
                    <a:pt x="1811" y="2199"/>
                  </a:cubicBezTo>
                  <a:cubicBezTo>
                    <a:pt x="1393" y="1508"/>
                    <a:pt x="995" y="818"/>
                    <a:pt x="577" y="127"/>
                  </a:cubicBezTo>
                  <a:cubicBezTo>
                    <a:pt x="525" y="37"/>
                    <a:pt x="44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70" name="Google Shape;2570;p44"/>
            <p:cNvSpPr/>
            <p:nvPr/>
          </p:nvSpPr>
          <p:spPr>
            <a:xfrm>
              <a:off x="10385038" y="4064300"/>
              <a:ext cx="37675" cy="46200"/>
            </a:xfrm>
            <a:custGeom>
              <a:rect b="b" l="l" r="r" t="t"/>
              <a:pathLst>
                <a:path extrusionOk="0" h="1848" w="1507">
                  <a:moveTo>
                    <a:pt x="1249" y="1"/>
                  </a:moveTo>
                  <a:cubicBezTo>
                    <a:pt x="1132" y="1"/>
                    <a:pt x="1002" y="65"/>
                    <a:pt x="984" y="193"/>
                  </a:cubicBezTo>
                  <a:cubicBezTo>
                    <a:pt x="963" y="319"/>
                    <a:pt x="921" y="465"/>
                    <a:pt x="879" y="570"/>
                  </a:cubicBezTo>
                  <a:cubicBezTo>
                    <a:pt x="874" y="585"/>
                    <a:pt x="873" y="591"/>
                    <a:pt x="873" y="591"/>
                  </a:cubicBezTo>
                  <a:cubicBezTo>
                    <a:pt x="875" y="591"/>
                    <a:pt x="884" y="570"/>
                    <a:pt x="885" y="570"/>
                  </a:cubicBezTo>
                  <a:lnTo>
                    <a:pt x="885" y="570"/>
                  </a:lnTo>
                  <a:cubicBezTo>
                    <a:pt x="886" y="570"/>
                    <a:pt x="884" y="575"/>
                    <a:pt x="879" y="591"/>
                  </a:cubicBezTo>
                  <a:cubicBezTo>
                    <a:pt x="879" y="612"/>
                    <a:pt x="858" y="612"/>
                    <a:pt x="858" y="632"/>
                  </a:cubicBezTo>
                  <a:cubicBezTo>
                    <a:pt x="837" y="653"/>
                    <a:pt x="837" y="695"/>
                    <a:pt x="816" y="716"/>
                  </a:cubicBezTo>
                  <a:cubicBezTo>
                    <a:pt x="774" y="779"/>
                    <a:pt x="754" y="842"/>
                    <a:pt x="712" y="884"/>
                  </a:cubicBezTo>
                  <a:cubicBezTo>
                    <a:pt x="691" y="904"/>
                    <a:pt x="691" y="925"/>
                    <a:pt x="670" y="925"/>
                  </a:cubicBezTo>
                  <a:cubicBezTo>
                    <a:pt x="670" y="940"/>
                    <a:pt x="650" y="964"/>
                    <a:pt x="651" y="964"/>
                  </a:cubicBezTo>
                  <a:cubicBezTo>
                    <a:pt x="652" y="964"/>
                    <a:pt x="656" y="960"/>
                    <a:pt x="668" y="948"/>
                  </a:cubicBezTo>
                  <a:lnTo>
                    <a:pt x="668" y="948"/>
                  </a:lnTo>
                  <a:cubicBezTo>
                    <a:pt x="660" y="956"/>
                    <a:pt x="649" y="967"/>
                    <a:pt x="649" y="967"/>
                  </a:cubicBezTo>
                  <a:cubicBezTo>
                    <a:pt x="628" y="988"/>
                    <a:pt x="628" y="1009"/>
                    <a:pt x="607" y="1009"/>
                  </a:cubicBezTo>
                  <a:cubicBezTo>
                    <a:pt x="565" y="1051"/>
                    <a:pt x="523" y="1114"/>
                    <a:pt x="482" y="1156"/>
                  </a:cubicBezTo>
                  <a:cubicBezTo>
                    <a:pt x="461" y="1176"/>
                    <a:pt x="419" y="1197"/>
                    <a:pt x="398" y="1218"/>
                  </a:cubicBezTo>
                  <a:cubicBezTo>
                    <a:pt x="377" y="1239"/>
                    <a:pt x="377" y="1239"/>
                    <a:pt x="356" y="1260"/>
                  </a:cubicBezTo>
                  <a:cubicBezTo>
                    <a:pt x="293" y="1281"/>
                    <a:pt x="251" y="1323"/>
                    <a:pt x="189" y="1365"/>
                  </a:cubicBezTo>
                  <a:cubicBezTo>
                    <a:pt x="63" y="1428"/>
                    <a:pt x="0" y="1595"/>
                    <a:pt x="84" y="1721"/>
                  </a:cubicBezTo>
                  <a:cubicBezTo>
                    <a:pt x="138" y="1802"/>
                    <a:pt x="218" y="1848"/>
                    <a:pt x="302" y="1848"/>
                  </a:cubicBezTo>
                  <a:cubicBezTo>
                    <a:pt x="348" y="1848"/>
                    <a:pt x="395" y="1834"/>
                    <a:pt x="440" y="1804"/>
                  </a:cubicBezTo>
                  <a:cubicBezTo>
                    <a:pt x="984" y="1511"/>
                    <a:pt x="1381" y="946"/>
                    <a:pt x="1486" y="340"/>
                  </a:cubicBezTo>
                  <a:cubicBezTo>
                    <a:pt x="1507" y="193"/>
                    <a:pt x="1465" y="47"/>
                    <a:pt x="1298" y="5"/>
                  </a:cubicBezTo>
                  <a:cubicBezTo>
                    <a:pt x="1282" y="2"/>
                    <a:pt x="1266" y="1"/>
                    <a:pt x="12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grpSp>
        <p:nvGrpSpPr>
          <p:cNvPr id="2571" name="Google Shape;2571;p44"/>
          <p:cNvGrpSpPr/>
          <p:nvPr/>
        </p:nvGrpSpPr>
        <p:grpSpPr>
          <a:xfrm>
            <a:off x="4944325" y="3742288"/>
            <a:ext cx="963900" cy="799650"/>
            <a:chOff x="11100963" y="1287150"/>
            <a:chExt cx="963900" cy="799650"/>
          </a:xfrm>
        </p:grpSpPr>
        <p:sp>
          <p:nvSpPr>
            <p:cNvPr id="2572" name="Google Shape;2572;p44"/>
            <p:cNvSpPr/>
            <p:nvPr/>
          </p:nvSpPr>
          <p:spPr>
            <a:xfrm>
              <a:off x="11152538" y="1593700"/>
              <a:ext cx="518975" cy="427550"/>
            </a:xfrm>
            <a:custGeom>
              <a:rect b="b" l="l" r="r" t="t"/>
              <a:pathLst>
                <a:path extrusionOk="0" h="17102" w="20759">
                  <a:moveTo>
                    <a:pt x="340" y="1"/>
                  </a:moveTo>
                  <a:cubicBezTo>
                    <a:pt x="174" y="1"/>
                    <a:pt x="1" y="184"/>
                    <a:pt x="86" y="396"/>
                  </a:cubicBezTo>
                  <a:cubicBezTo>
                    <a:pt x="546" y="1380"/>
                    <a:pt x="1299" y="2154"/>
                    <a:pt x="1843" y="3074"/>
                  </a:cubicBezTo>
                  <a:cubicBezTo>
                    <a:pt x="2471" y="4142"/>
                    <a:pt x="3057" y="5209"/>
                    <a:pt x="3622" y="6297"/>
                  </a:cubicBezTo>
                  <a:cubicBezTo>
                    <a:pt x="4731" y="8452"/>
                    <a:pt x="5735" y="10691"/>
                    <a:pt x="6572" y="12971"/>
                  </a:cubicBezTo>
                  <a:cubicBezTo>
                    <a:pt x="7053" y="14269"/>
                    <a:pt x="7493" y="15587"/>
                    <a:pt x="7890" y="16905"/>
                  </a:cubicBezTo>
                  <a:cubicBezTo>
                    <a:pt x="7930" y="17036"/>
                    <a:pt x="8034" y="17101"/>
                    <a:pt x="8143" y="17101"/>
                  </a:cubicBezTo>
                  <a:cubicBezTo>
                    <a:pt x="8208" y="17101"/>
                    <a:pt x="8275" y="17078"/>
                    <a:pt x="8330" y="17030"/>
                  </a:cubicBezTo>
                  <a:cubicBezTo>
                    <a:pt x="11029" y="14750"/>
                    <a:pt x="13812" y="12344"/>
                    <a:pt x="17306" y="11423"/>
                  </a:cubicBezTo>
                  <a:cubicBezTo>
                    <a:pt x="18331" y="11151"/>
                    <a:pt x="19377" y="11025"/>
                    <a:pt x="20424" y="10963"/>
                  </a:cubicBezTo>
                  <a:cubicBezTo>
                    <a:pt x="20758" y="10963"/>
                    <a:pt x="20758" y="10440"/>
                    <a:pt x="20424" y="10440"/>
                  </a:cubicBezTo>
                  <a:cubicBezTo>
                    <a:pt x="18582" y="10523"/>
                    <a:pt x="16783" y="10900"/>
                    <a:pt x="15088" y="11653"/>
                  </a:cubicBezTo>
                  <a:cubicBezTo>
                    <a:pt x="13435" y="12385"/>
                    <a:pt x="11970" y="13411"/>
                    <a:pt x="10568" y="14520"/>
                  </a:cubicBezTo>
                  <a:cubicBezTo>
                    <a:pt x="9797" y="15126"/>
                    <a:pt x="9042" y="15748"/>
                    <a:pt x="8274" y="16387"/>
                  </a:cubicBezTo>
                  <a:lnTo>
                    <a:pt x="8274" y="16387"/>
                  </a:lnTo>
                  <a:cubicBezTo>
                    <a:pt x="6882" y="11819"/>
                    <a:pt x="4976" y="7413"/>
                    <a:pt x="2576" y="3284"/>
                  </a:cubicBezTo>
                  <a:cubicBezTo>
                    <a:pt x="2262" y="2740"/>
                    <a:pt x="1948" y="2217"/>
                    <a:pt x="1571" y="1714"/>
                  </a:cubicBezTo>
                  <a:cubicBezTo>
                    <a:pt x="1174" y="1212"/>
                    <a:pt x="818" y="710"/>
                    <a:pt x="546" y="145"/>
                  </a:cubicBezTo>
                  <a:cubicBezTo>
                    <a:pt x="499" y="43"/>
                    <a:pt x="420" y="1"/>
                    <a:pt x="3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73" name="Google Shape;2573;p44"/>
            <p:cNvSpPr/>
            <p:nvPr/>
          </p:nvSpPr>
          <p:spPr>
            <a:xfrm>
              <a:off x="11150538" y="1513075"/>
              <a:ext cx="520850" cy="355050"/>
            </a:xfrm>
            <a:custGeom>
              <a:rect b="b" l="l" r="r" t="t"/>
              <a:pathLst>
                <a:path extrusionOk="0" h="14202" w="20834">
                  <a:moveTo>
                    <a:pt x="10356" y="1"/>
                  </a:moveTo>
                  <a:cubicBezTo>
                    <a:pt x="9905" y="1"/>
                    <a:pt x="9448" y="106"/>
                    <a:pt x="9016" y="211"/>
                  </a:cubicBezTo>
                  <a:cubicBezTo>
                    <a:pt x="8075" y="420"/>
                    <a:pt x="7133" y="671"/>
                    <a:pt x="6213" y="964"/>
                  </a:cubicBezTo>
                  <a:cubicBezTo>
                    <a:pt x="4162" y="1571"/>
                    <a:pt x="2195" y="2345"/>
                    <a:pt x="270" y="3266"/>
                  </a:cubicBezTo>
                  <a:cubicBezTo>
                    <a:pt x="0" y="3392"/>
                    <a:pt x="164" y="3734"/>
                    <a:pt x="402" y="3734"/>
                  </a:cubicBezTo>
                  <a:cubicBezTo>
                    <a:pt x="440" y="3734"/>
                    <a:pt x="481" y="3725"/>
                    <a:pt x="521" y="3705"/>
                  </a:cubicBezTo>
                  <a:cubicBezTo>
                    <a:pt x="2195" y="2931"/>
                    <a:pt x="3890" y="2240"/>
                    <a:pt x="5648" y="1675"/>
                  </a:cubicBezTo>
                  <a:cubicBezTo>
                    <a:pt x="6506" y="1403"/>
                    <a:pt x="7384" y="1152"/>
                    <a:pt x="8263" y="922"/>
                  </a:cubicBezTo>
                  <a:cubicBezTo>
                    <a:pt x="8682" y="817"/>
                    <a:pt x="9079" y="713"/>
                    <a:pt x="9498" y="629"/>
                  </a:cubicBezTo>
                  <a:cubicBezTo>
                    <a:pt x="9769" y="567"/>
                    <a:pt x="10055" y="513"/>
                    <a:pt x="10334" y="513"/>
                  </a:cubicBezTo>
                  <a:cubicBezTo>
                    <a:pt x="10528" y="513"/>
                    <a:pt x="10719" y="539"/>
                    <a:pt x="10900" y="608"/>
                  </a:cubicBezTo>
                  <a:cubicBezTo>
                    <a:pt x="11297" y="734"/>
                    <a:pt x="11590" y="1069"/>
                    <a:pt x="11841" y="1361"/>
                  </a:cubicBezTo>
                  <a:cubicBezTo>
                    <a:pt x="12134" y="1696"/>
                    <a:pt x="12406" y="2010"/>
                    <a:pt x="12678" y="2345"/>
                  </a:cubicBezTo>
                  <a:cubicBezTo>
                    <a:pt x="13264" y="3056"/>
                    <a:pt x="13829" y="3789"/>
                    <a:pt x="14394" y="4521"/>
                  </a:cubicBezTo>
                  <a:cubicBezTo>
                    <a:pt x="15440" y="5923"/>
                    <a:pt x="16402" y="7346"/>
                    <a:pt x="17344" y="8810"/>
                  </a:cubicBezTo>
                  <a:cubicBezTo>
                    <a:pt x="18411" y="10526"/>
                    <a:pt x="19395" y="12263"/>
                    <a:pt x="20294" y="14062"/>
                  </a:cubicBezTo>
                  <a:cubicBezTo>
                    <a:pt x="20341" y="14161"/>
                    <a:pt x="20416" y="14202"/>
                    <a:pt x="20493" y="14202"/>
                  </a:cubicBezTo>
                  <a:cubicBezTo>
                    <a:pt x="20660" y="14202"/>
                    <a:pt x="20834" y="14011"/>
                    <a:pt x="20734" y="13811"/>
                  </a:cubicBezTo>
                  <a:cubicBezTo>
                    <a:pt x="19060" y="10463"/>
                    <a:pt x="17093" y="7262"/>
                    <a:pt x="14833" y="4270"/>
                  </a:cubicBezTo>
                  <a:cubicBezTo>
                    <a:pt x="14310" y="3558"/>
                    <a:pt x="13766" y="2847"/>
                    <a:pt x="13201" y="2157"/>
                  </a:cubicBezTo>
                  <a:cubicBezTo>
                    <a:pt x="12929" y="1822"/>
                    <a:pt x="12657" y="1487"/>
                    <a:pt x="12364" y="1173"/>
                  </a:cubicBezTo>
                  <a:cubicBezTo>
                    <a:pt x="12092" y="838"/>
                    <a:pt x="11778" y="483"/>
                    <a:pt x="11402" y="253"/>
                  </a:cubicBezTo>
                  <a:cubicBezTo>
                    <a:pt x="11068" y="67"/>
                    <a:pt x="10714" y="1"/>
                    <a:pt x="103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74" name="Google Shape;2574;p44"/>
            <p:cNvSpPr/>
            <p:nvPr/>
          </p:nvSpPr>
          <p:spPr>
            <a:xfrm>
              <a:off x="11417713" y="1287150"/>
              <a:ext cx="359125" cy="241900"/>
            </a:xfrm>
            <a:custGeom>
              <a:rect b="b" l="l" r="r" t="t"/>
              <a:pathLst>
                <a:path extrusionOk="0" h="9676" w="14365">
                  <a:moveTo>
                    <a:pt x="14035" y="0"/>
                  </a:moveTo>
                  <a:cubicBezTo>
                    <a:pt x="14005" y="0"/>
                    <a:pt x="13973" y="7"/>
                    <a:pt x="13938" y="20"/>
                  </a:cubicBezTo>
                  <a:cubicBezTo>
                    <a:pt x="9900" y="1548"/>
                    <a:pt x="6322" y="4121"/>
                    <a:pt x="3016" y="6841"/>
                  </a:cubicBezTo>
                  <a:cubicBezTo>
                    <a:pt x="2054" y="7637"/>
                    <a:pt x="1133" y="8432"/>
                    <a:pt x="213" y="9227"/>
                  </a:cubicBezTo>
                  <a:cubicBezTo>
                    <a:pt x="0" y="9406"/>
                    <a:pt x="183" y="9675"/>
                    <a:pt x="393" y="9675"/>
                  </a:cubicBezTo>
                  <a:cubicBezTo>
                    <a:pt x="452" y="9675"/>
                    <a:pt x="513" y="9654"/>
                    <a:pt x="568" y="9603"/>
                  </a:cubicBezTo>
                  <a:cubicBezTo>
                    <a:pt x="3770" y="6821"/>
                    <a:pt x="7076" y="4059"/>
                    <a:pt x="10821" y="2029"/>
                  </a:cubicBezTo>
                  <a:cubicBezTo>
                    <a:pt x="11888" y="1464"/>
                    <a:pt x="12955" y="941"/>
                    <a:pt x="14085" y="523"/>
                  </a:cubicBezTo>
                  <a:cubicBezTo>
                    <a:pt x="14364" y="411"/>
                    <a:pt x="14279" y="0"/>
                    <a:pt x="140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75" name="Google Shape;2575;p44"/>
            <p:cNvSpPr/>
            <p:nvPr/>
          </p:nvSpPr>
          <p:spPr>
            <a:xfrm>
              <a:off x="11758638" y="1287425"/>
              <a:ext cx="298000" cy="404375"/>
            </a:xfrm>
            <a:custGeom>
              <a:rect b="b" l="l" r="r" t="t"/>
              <a:pathLst>
                <a:path extrusionOk="0" h="16175" w="11920">
                  <a:moveTo>
                    <a:pt x="380" y="0"/>
                  </a:moveTo>
                  <a:cubicBezTo>
                    <a:pt x="175" y="0"/>
                    <a:pt x="1" y="269"/>
                    <a:pt x="197" y="449"/>
                  </a:cubicBezTo>
                  <a:cubicBezTo>
                    <a:pt x="3900" y="3838"/>
                    <a:pt x="6369" y="8211"/>
                    <a:pt x="8985" y="12459"/>
                  </a:cubicBezTo>
                  <a:cubicBezTo>
                    <a:pt x="9738" y="13672"/>
                    <a:pt x="10512" y="14886"/>
                    <a:pt x="11328" y="16058"/>
                  </a:cubicBezTo>
                  <a:cubicBezTo>
                    <a:pt x="11386" y="16141"/>
                    <a:pt x="11468" y="16175"/>
                    <a:pt x="11550" y="16175"/>
                  </a:cubicBezTo>
                  <a:cubicBezTo>
                    <a:pt x="11737" y="16175"/>
                    <a:pt x="11919" y="15996"/>
                    <a:pt x="11789" y="15807"/>
                  </a:cubicBezTo>
                  <a:cubicBezTo>
                    <a:pt x="8922" y="11685"/>
                    <a:pt x="6683" y="7144"/>
                    <a:pt x="3524" y="3232"/>
                  </a:cubicBezTo>
                  <a:cubicBezTo>
                    <a:pt x="2603" y="2102"/>
                    <a:pt x="1620" y="1056"/>
                    <a:pt x="553" y="72"/>
                  </a:cubicBezTo>
                  <a:cubicBezTo>
                    <a:pt x="497" y="22"/>
                    <a:pt x="437" y="0"/>
                    <a:pt x="3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76" name="Google Shape;2576;p44"/>
            <p:cNvSpPr/>
            <p:nvPr/>
          </p:nvSpPr>
          <p:spPr>
            <a:xfrm>
              <a:off x="11656663" y="1686650"/>
              <a:ext cx="399150" cy="181625"/>
            </a:xfrm>
            <a:custGeom>
              <a:rect b="b" l="l" r="r" t="t"/>
              <a:pathLst>
                <a:path extrusionOk="0" h="7265" w="15966">
                  <a:moveTo>
                    <a:pt x="15466" y="537"/>
                  </a:moveTo>
                  <a:cubicBezTo>
                    <a:pt x="15471" y="537"/>
                    <a:pt x="15463" y="552"/>
                    <a:pt x="15457" y="552"/>
                  </a:cubicBezTo>
                  <a:cubicBezTo>
                    <a:pt x="15455" y="552"/>
                    <a:pt x="15453" y="551"/>
                    <a:pt x="15451" y="547"/>
                  </a:cubicBezTo>
                  <a:lnTo>
                    <a:pt x="15451" y="547"/>
                  </a:lnTo>
                  <a:cubicBezTo>
                    <a:pt x="15459" y="539"/>
                    <a:pt x="15464" y="537"/>
                    <a:pt x="15466" y="537"/>
                  </a:cubicBezTo>
                  <a:close/>
                  <a:moveTo>
                    <a:pt x="15364" y="0"/>
                  </a:moveTo>
                  <a:cubicBezTo>
                    <a:pt x="14998" y="0"/>
                    <a:pt x="14542" y="159"/>
                    <a:pt x="14319" y="214"/>
                  </a:cubicBezTo>
                  <a:cubicBezTo>
                    <a:pt x="13294" y="486"/>
                    <a:pt x="12290" y="842"/>
                    <a:pt x="11285" y="1219"/>
                  </a:cubicBezTo>
                  <a:cubicBezTo>
                    <a:pt x="8649" y="2223"/>
                    <a:pt x="6033" y="3353"/>
                    <a:pt x="3544" y="4692"/>
                  </a:cubicBezTo>
                  <a:cubicBezTo>
                    <a:pt x="2393" y="5320"/>
                    <a:pt x="1221" y="5989"/>
                    <a:pt x="217" y="6826"/>
                  </a:cubicBezTo>
                  <a:cubicBezTo>
                    <a:pt x="1" y="6992"/>
                    <a:pt x="194" y="7264"/>
                    <a:pt x="408" y="7264"/>
                  </a:cubicBezTo>
                  <a:cubicBezTo>
                    <a:pt x="464" y="7264"/>
                    <a:pt x="521" y="7246"/>
                    <a:pt x="572" y="7203"/>
                  </a:cubicBezTo>
                  <a:cubicBezTo>
                    <a:pt x="1430" y="6491"/>
                    <a:pt x="2393" y="5926"/>
                    <a:pt x="3334" y="5403"/>
                  </a:cubicBezTo>
                  <a:cubicBezTo>
                    <a:pt x="4527" y="4734"/>
                    <a:pt x="5741" y="4148"/>
                    <a:pt x="6975" y="3583"/>
                  </a:cubicBezTo>
                  <a:cubicBezTo>
                    <a:pt x="9214" y="2558"/>
                    <a:pt x="11536" y="1595"/>
                    <a:pt x="13901" y="884"/>
                  </a:cubicBezTo>
                  <a:cubicBezTo>
                    <a:pt x="14277" y="758"/>
                    <a:pt x="14675" y="654"/>
                    <a:pt x="15072" y="570"/>
                  </a:cubicBezTo>
                  <a:cubicBezTo>
                    <a:pt x="15198" y="549"/>
                    <a:pt x="15240" y="549"/>
                    <a:pt x="15386" y="549"/>
                  </a:cubicBezTo>
                  <a:lnTo>
                    <a:pt x="15447" y="549"/>
                  </a:lnTo>
                  <a:cubicBezTo>
                    <a:pt x="15492" y="592"/>
                    <a:pt x="15542" y="611"/>
                    <a:pt x="15592" y="611"/>
                  </a:cubicBezTo>
                  <a:cubicBezTo>
                    <a:pt x="15781" y="611"/>
                    <a:pt x="15965" y="344"/>
                    <a:pt x="15805" y="152"/>
                  </a:cubicBezTo>
                  <a:cubicBezTo>
                    <a:pt x="15707" y="40"/>
                    <a:pt x="15547" y="0"/>
                    <a:pt x="153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77" name="Google Shape;2577;p44"/>
            <p:cNvSpPr/>
            <p:nvPr/>
          </p:nvSpPr>
          <p:spPr>
            <a:xfrm>
              <a:off x="11100963" y="1598375"/>
              <a:ext cx="963900" cy="488425"/>
            </a:xfrm>
            <a:custGeom>
              <a:rect b="b" l="l" r="r" t="t"/>
              <a:pathLst>
                <a:path extrusionOk="0" h="19537" w="38556">
                  <a:moveTo>
                    <a:pt x="374" y="1"/>
                  </a:moveTo>
                  <a:cubicBezTo>
                    <a:pt x="185" y="1"/>
                    <a:pt x="0" y="268"/>
                    <a:pt x="161" y="460"/>
                  </a:cubicBezTo>
                  <a:cubicBezTo>
                    <a:pt x="3739" y="4603"/>
                    <a:pt x="6354" y="9541"/>
                    <a:pt x="7840" y="14814"/>
                  </a:cubicBezTo>
                  <a:cubicBezTo>
                    <a:pt x="8238" y="16320"/>
                    <a:pt x="8572" y="17827"/>
                    <a:pt x="8802" y="19354"/>
                  </a:cubicBezTo>
                  <a:cubicBezTo>
                    <a:pt x="8815" y="19479"/>
                    <a:pt x="8916" y="19537"/>
                    <a:pt x="9023" y="19537"/>
                  </a:cubicBezTo>
                  <a:cubicBezTo>
                    <a:pt x="9095" y="19537"/>
                    <a:pt x="9170" y="19510"/>
                    <a:pt x="9221" y="19459"/>
                  </a:cubicBezTo>
                  <a:cubicBezTo>
                    <a:pt x="12234" y="16592"/>
                    <a:pt x="16000" y="14563"/>
                    <a:pt x="20038" y="13642"/>
                  </a:cubicBezTo>
                  <a:cubicBezTo>
                    <a:pt x="21106" y="13412"/>
                    <a:pt x="22215" y="13328"/>
                    <a:pt x="23282" y="13056"/>
                  </a:cubicBezTo>
                  <a:cubicBezTo>
                    <a:pt x="24328" y="12784"/>
                    <a:pt x="25228" y="12198"/>
                    <a:pt x="26085" y="11550"/>
                  </a:cubicBezTo>
                  <a:cubicBezTo>
                    <a:pt x="27801" y="10232"/>
                    <a:pt x="29538" y="9018"/>
                    <a:pt x="31484" y="8035"/>
                  </a:cubicBezTo>
                  <a:cubicBezTo>
                    <a:pt x="33660" y="6926"/>
                    <a:pt x="35961" y="6089"/>
                    <a:pt x="38347" y="5545"/>
                  </a:cubicBezTo>
                  <a:cubicBezTo>
                    <a:pt x="38493" y="5524"/>
                    <a:pt x="38556" y="5356"/>
                    <a:pt x="38535" y="5231"/>
                  </a:cubicBezTo>
                  <a:cubicBezTo>
                    <a:pt x="38430" y="4645"/>
                    <a:pt x="38305" y="4038"/>
                    <a:pt x="38200" y="3452"/>
                  </a:cubicBezTo>
                  <a:cubicBezTo>
                    <a:pt x="38175" y="3320"/>
                    <a:pt x="38082" y="3263"/>
                    <a:pt x="37982" y="3263"/>
                  </a:cubicBezTo>
                  <a:cubicBezTo>
                    <a:pt x="37829" y="3263"/>
                    <a:pt x="37660" y="3396"/>
                    <a:pt x="37698" y="3599"/>
                  </a:cubicBezTo>
                  <a:cubicBezTo>
                    <a:pt x="37786" y="4094"/>
                    <a:pt x="37890" y="4589"/>
                    <a:pt x="37983" y="5097"/>
                  </a:cubicBezTo>
                  <a:lnTo>
                    <a:pt x="37983" y="5097"/>
                  </a:lnTo>
                  <a:cubicBezTo>
                    <a:pt x="33804" y="6076"/>
                    <a:pt x="29892" y="7959"/>
                    <a:pt x="26504" y="10566"/>
                  </a:cubicBezTo>
                  <a:cubicBezTo>
                    <a:pt x="25625" y="11236"/>
                    <a:pt x="24746" y="11968"/>
                    <a:pt x="23721" y="12366"/>
                  </a:cubicBezTo>
                  <a:cubicBezTo>
                    <a:pt x="22654" y="12763"/>
                    <a:pt x="21482" y="12826"/>
                    <a:pt x="20373" y="13035"/>
                  </a:cubicBezTo>
                  <a:cubicBezTo>
                    <a:pt x="18365" y="13454"/>
                    <a:pt x="16398" y="14123"/>
                    <a:pt x="14577" y="15044"/>
                  </a:cubicBezTo>
                  <a:cubicBezTo>
                    <a:pt x="12637" y="16034"/>
                    <a:pt x="10822" y="17275"/>
                    <a:pt x="9234" y="18752"/>
                  </a:cubicBezTo>
                  <a:lnTo>
                    <a:pt x="9234" y="18752"/>
                  </a:lnTo>
                  <a:cubicBezTo>
                    <a:pt x="8374" y="13433"/>
                    <a:pt x="6353" y="8305"/>
                    <a:pt x="3383" y="3829"/>
                  </a:cubicBezTo>
                  <a:cubicBezTo>
                    <a:pt x="2504" y="2511"/>
                    <a:pt x="1563" y="1276"/>
                    <a:pt x="538" y="84"/>
                  </a:cubicBezTo>
                  <a:cubicBezTo>
                    <a:pt x="489" y="25"/>
                    <a:pt x="431" y="1"/>
                    <a:pt x="3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78" name="Google Shape;2578;p44"/>
            <p:cNvSpPr/>
            <p:nvPr/>
          </p:nvSpPr>
          <p:spPr>
            <a:xfrm>
              <a:off x="11508688" y="1422125"/>
              <a:ext cx="193900" cy="118225"/>
            </a:xfrm>
            <a:custGeom>
              <a:rect b="b" l="l" r="r" t="t"/>
              <a:pathLst>
                <a:path extrusionOk="0" h="4729" w="7756">
                  <a:moveTo>
                    <a:pt x="7422" y="0"/>
                  </a:moveTo>
                  <a:cubicBezTo>
                    <a:pt x="7393" y="0"/>
                    <a:pt x="7362" y="6"/>
                    <a:pt x="7328" y="20"/>
                  </a:cubicBezTo>
                  <a:cubicBezTo>
                    <a:pt x="4755" y="1066"/>
                    <a:pt x="2348" y="2510"/>
                    <a:pt x="214" y="4288"/>
                  </a:cubicBezTo>
                  <a:cubicBezTo>
                    <a:pt x="0" y="4469"/>
                    <a:pt x="188" y="4728"/>
                    <a:pt x="400" y="4728"/>
                  </a:cubicBezTo>
                  <a:cubicBezTo>
                    <a:pt x="457" y="4728"/>
                    <a:pt x="517" y="4709"/>
                    <a:pt x="570" y="4665"/>
                  </a:cubicBezTo>
                  <a:cubicBezTo>
                    <a:pt x="2641" y="2949"/>
                    <a:pt x="4985" y="1547"/>
                    <a:pt x="7475" y="543"/>
                  </a:cubicBezTo>
                  <a:cubicBezTo>
                    <a:pt x="7755" y="430"/>
                    <a:pt x="7668" y="0"/>
                    <a:pt x="74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79" name="Google Shape;2579;p44"/>
            <p:cNvSpPr/>
            <p:nvPr/>
          </p:nvSpPr>
          <p:spPr>
            <a:xfrm>
              <a:off x="11545063" y="1449975"/>
              <a:ext cx="255450" cy="129350"/>
            </a:xfrm>
            <a:custGeom>
              <a:rect b="b" l="l" r="r" t="t"/>
              <a:pathLst>
                <a:path extrusionOk="0" h="5174" w="10218">
                  <a:moveTo>
                    <a:pt x="9867" y="1"/>
                  </a:moveTo>
                  <a:cubicBezTo>
                    <a:pt x="9841" y="1"/>
                    <a:pt x="9814" y="5"/>
                    <a:pt x="9786" y="15"/>
                  </a:cubicBezTo>
                  <a:cubicBezTo>
                    <a:pt x="6375" y="1040"/>
                    <a:pt x="3153" y="2630"/>
                    <a:pt x="224" y="4681"/>
                  </a:cubicBezTo>
                  <a:cubicBezTo>
                    <a:pt x="1" y="4835"/>
                    <a:pt x="144" y="5173"/>
                    <a:pt x="353" y="5173"/>
                  </a:cubicBezTo>
                  <a:cubicBezTo>
                    <a:pt x="399" y="5173"/>
                    <a:pt x="447" y="5157"/>
                    <a:pt x="496" y="5120"/>
                  </a:cubicBezTo>
                  <a:cubicBezTo>
                    <a:pt x="3362" y="3090"/>
                    <a:pt x="6564" y="1542"/>
                    <a:pt x="9932" y="517"/>
                  </a:cubicBezTo>
                  <a:cubicBezTo>
                    <a:pt x="10218" y="441"/>
                    <a:pt x="10123"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80" name="Google Shape;2580;p44"/>
            <p:cNvSpPr/>
            <p:nvPr/>
          </p:nvSpPr>
          <p:spPr>
            <a:xfrm>
              <a:off x="11590038" y="1486075"/>
              <a:ext cx="265400" cy="132475"/>
            </a:xfrm>
            <a:custGeom>
              <a:rect b="b" l="l" r="r" t="t"/>
              <a:pathLst>
                <a:path extrusionOk="0" h="5299" w="10616">
                  <a:moveTo>
                    <a:pt x="10265" y="1"/>
                  </a:moveTo>
                  <a:cubicBezTo>
                    <a:pt x="10239" y="1"/>
                    <a:pt x="10212" y="5"/>
                    <a:pt x="10184" y="14"/>
                  </a:cubicBezTo>
                  <a:cubicBezTo>
                    <a:pt x="6627" y="1040"/>
                    <a:pt x="3237" y="2651"/>
                    <a:pt x="224" y="4806"/>
                  </a:cubicBezTo>
                  <a:cubicBezTo>
                    <a:pt x="1" y="4960"/>
                    <a:pt x="145" y="5299"/>
                    <a:pt x="354" y="5299"/>
                  </a:cubicBezTo>
                  <a:cubicBezTo>
                    <a:pt x="399" y="5299"/>
                    <a:pt x="448" y="5283"/>
                    <a:pt x="496" y="5245"/>
                  </a:cubicBezTo>
                  <a:cubicBezTo>
                    <a:pt x="3468" y="3132"/>
                    <a:pt x="6794" y="1521"/>
                    <a:pt x="10330" y="516"/>
                  </a:cubicBezTo>
                  <a:cubicBezTo>
                    <a:pt x="10616" y="440"/>
                    <a:pt x="10521" y="1"/>
                    <a:pt x="102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81" name="Google Shape;2581;p44"/>
            <p:cNvSpPr/>
            <p:nvPr/>
          </p:nvSpPr>
          <p:spPr>
            <a:xfrm>
              <a:off x="11606163" y="1536400"/>
              <a:ext cx="277600" cy="127425"/>
            </a:xfrm>
            <a:custGeom>
              <a:rect b="b" l="l" r="r" t="t"/>
              <a:pathLst>
                <a:path extrusionOk="0" h="5097" w="11104">
                  <a:moveTo>
                    <a:pt x="10738" y="1"/>
                  </a:moveTo>
                  <a:cubicBezTo>
                    <a:pt x="10716" y="1"/>
                    <a:pt x="10693" y="4"/>
                    <a:pt x="10669" y="10"/>
                  </a:cubicBezTo>
                  <a:cubicBezTo>
                    <a:pt x="6965" y="993"/>
                    <a:pt x="3450" y="2542"/>
                    <a:pt x="228" y="4613"/>
                  </a:cubicBezTo>
                  <a:cubicBezTo>
                    <a:pt x="1" y="4753"/>
                    <a:pt x="138" y="5097"/>
                    <a:pt x="361" y="5097"/>
                  </a:cubicBezTo>
                  <a:cubicBezTo>
                    <a:pt x="405" y="5097"/>
                    <a:pt x="452" y="5084"/>
                    <a:pt x="500" y="5053"/>
                  </a:cubicBezTo>
                  <a:cubicBezTo>
                    <a:pt x="3659" y="3002"/>
                    <a:pt x="7154" y="1475"/>
                    <a:pt x="10794" y="512"/>
                  </a:cubicBezTo>
                  <a:cubicBezTo>
                    <a:pt x="11104" y="435"/>
                    <a:pt x="11002" y="1"/>
                    <a:pt x="107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82" name="Google Shape;2582;p44"/>
            <p:cNvSpPr/>
            <p:nvPr/>
          </p:nvSpPr>
          <p:spPr>
            <a:xfrm>
              <a:off x="11305963" y="1595550"/>
              <a:ext cx="96225" cy="52900"/>
            </a:xfrm>
            <a:custGeom>
              <a:rect b="b" l="l" r="r" t="t"/>
              <a:pathLst>
                <a:path extrusionOk="0" h="2116" w="3849">
                  <a:moveTo>
                    <a:pt x="3438" y="1"/>
                  </a:moveTo>
                  <a:cubicBezTo>
                    <a:pt x="3401" y="1"/>
                    <a:pt x="3362" y="10"/>
                    <a:pt x="3323" y="29"/>
                  </a:cubicBezTo>
                  <a:cubicBezTo>
                    <a:pt x="2297" y="573"/>
                    <a:pt x="1272" y="1096"/>
                    <a:pt x="268" y="1640"/>
                  </a:cubicBezTo>
                  <a:cubicBezTo>
                    <a:pt x="1" y="1765"/>
                    <a:pt x="157" y="2116"/>
                    <a:pt x="390" y="2116"/>
                  </a:cubicBezTo>
                  <a:cubicBezTo>
                    <a:pt x="431" y="2116"/>
                    <a:pt x="475" y="2105"/>
                    <a:pt x="519" y="2080"/>
                  </a:cubicBezTo>
                  <a:cubicBezTo>
                    <a:pt x="1544" y="1557"/>
                    <a:pt x="2569" y="1034"/>
                    <a:pt x="3595" y="490"/>
                  </a:cubicBezTo>
                  <a:cubicBezTo>
                    <a:pt x="3848" y="363"/>
                    <a:pt x="3678" y="1"/>
                    <a:pt x="34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83" name="Google Shape;2583;p44"/>
            <p:cNvSpPr/>
            <p:nvPr/>
          </p:nvSpPr>
          <p:spPr>
            <a:xfrm>
              <a:off x="11282113" y="1622800"/>
              <a:ext cx="168200" cy="90900"/>
            </a:xfrm>
            <a:custGeom>
              <a:rect b="b" l="l" r="r" t="t"/>
              <a:pathLst>
                <a:path extrusionOk="0" h="3636" w="6728">
                  <a:moveTo>
                    <a:pt x="6342" y="1"/>
                  </a:moveTo>
                  <a:cubicBezTo>
                    <a:pt x="6324" y="1"/>
                    <a:pt x="6305" y="3"/>
                    <a:pt x="6285" y="6"/>
                  </a:cubicBezTo>
                  <a:cubicBezTo>
                    <a:pt x="4025" y="529"/>
                    <a:pt x="1912" y="1638"/>
                    <a:pt x="196" y="3187"/>
                  </a:cubicBezTo>
                  <a:cubicBezTo>
                    <a:pt x="0" y="3366"/>
                    <a:pt x="187" y="3635"/>
                    <a:pt x="397" y="3635"/>
                  </a:cubicBezTo>
                  <a:cubicBezTo>
                    <a:pt x="457" y="3635"/>
                    <a:pt x="518" y="3614"/>
                    <a:pt x="573" y="3563"/>
                  </a:cubicBezTo>
                  <a:cubicBezTo>
                    <a:pt x="2226" y="2057"/>
                    <a:pt x="4235" y="1011"/>
                    <a:pt x="6432" y="509"/>
                  </a:cubicBezTo>
                  <a:cubicBezTo>
                    <a:pt x="6727" y="449"/>
                    <a:pt x="6633" y="1"/>
                    <a:pt x="63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84" name="Google Shape;2584;p44"/>
            <p:cNvSpPr/>
            <p:nvPr/>
          </p:nvSpPr>
          <p:spPr>
            <a:xfrm>
              <a:off x="11333338" y="1650700"/>
              <a:ext cx="135925" cy="91000"/>
            </a:xfrm>
            <a:custGeom>
              <a:rect b="b" l="l" r="r" t="t"/>
              <a:pathLst>
                <a:path extrusionOk="0" h="3640" w="5437">
                  <a:moveTo>
                    <a:pt x="5113" y="0"/>
                  </a:moveTo>
                  <a:cubicBezTo>
                    <a:pt x="5081" y="0"/>
                    <a:pt x="5047" y="7"/>
                    <a:pt x="5010" y="20"/>
                  </a:cubicBezTo>
                  <a:cubicBezTo>
                    <a:pt x="3190" y="711"/>
                    <a:pt x="1537" y="1778"/>
                    <a:pt x="177" y="3201"/>
                  </a:cubicBezTo>
                  <a:cubicBezTo>
                    <a:pt x="1" y="3377"/>
                    <a:pt x="181" y="3639"/>
                    <a:pt x="378" y="3639"/>
                  </a:cubicBezTo>
                  <a:cubicBezTo>
                    <a:pt x="438" y="3639"/>
                    <a:pt x="500" y="3615"/>
                    <a:pt x="554" y="3556"/>
                  </a:cubicBezTo>
                  <a:cubicBezTo>
                    <a:pt x="1851" y="2217"/>
                    <a:pt x="3420" y="1171"/>
                    <a:pt x="5157" y="522"/>
                  </a:cubicBezTo>
                  <a:cubicBezTo>
                    <a:pt x="5436" y="411"/>
                    <a:pt x="5367" y="0"/>
                    <a:pt x="51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85" name="Google Shape;2585;p44"/>
            <p:cNvSpPr/>
            <p:nvPr/>
          </p:nvSpPr>
          <p:spPr>
            <a:xfrm>
              <a:off x="11340838" y="1701575"/>
              <a:ext cx="166200" cy="114900"/>
            </a:xfrm>
            <a:custGeom>
              <a:rect b="b" l="l" r="r" t="t"/>
              <a:pathLst>
                <a:path extrusionOk="0" h="4596" w="6648">
                  <a:moveTo>
                    <a:pt x="6305" y="1"/>
                  </a:moveTo>
                  <a:cubicBezTo>
                    <a:pt x="6278" y="1"/>
                    <a:pt x="6248" y="5"/>
                    <a:pt x="6217" y="15"/>
                  </a:cubicBezTo>
                  <a:cubicBezTo>
                    <a:pt x="3811" y="747"/>
                    <a:pt x="1697" y="2233"/>
                    <a:pt x="149" y="4220"/>
                  </a:cubicBezTo>
                  <a:cubicBezTo>
                    <a:pt x="1" y="4414"/>
                    <a:pt x="189" y="4596"/>
                    <a:pt x="386" y="4596"/>
                  </a:cubicBezTo>
                  <a:cubicBezTo>
                    <a:pt x="467" y="4596"/>
                    <a:pt x="549" y="4565"/>
                    <a:pt x="609" y="4493"/>
                  </a:cubicBezTo>
                  <a:cubicBezTo>
                    <a:pt x="2053" y="2609"/>
                    <a:pt x="4104" y="1207"/>
                    <a:pt x="6363" y="517"/>
                  </a:cubicBezTo>
                  <a:cubicBezTo>
                    <a:pt x="6648" y="422"/>
                    <a:pt x="6571" y="1"/>
                    <a:pt x="63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
        <p:nvSpPr>
          <p:cNvPr id="2586" name="Google Shape;2586;p44"/>
          <p:cNvSpPr/>
          <p:nvPr/>
        </p:nvSpPr>
        <p:spPr>
          <a:xfrm>
            <a:off x="-3569625" y="13804175"/>
            <a:ext cx="22325" cy="12475"/>
          </a:xfrm>
          <a:custGeom>
            <a:rect b="b" l="l" r="r" t="t"/>
            <a:pathLst>
              <a:path extrusionOk="0" h="499" w="893">
                <a:moveTo>
                  <a:pt x="182" y="0"/>
                </a:moveTo>
                <a:cubicBezTo>
                  <a:pt x="66" y="0"/>
                  <a:pt x="0" y="169"/>
                  <a:pt x="110" y="242"/>
                </a:cubicBezTo>
                <a:cubicBezTo>
                  <a:pt x="298" y="326"/>
                  <a:pt x="465" y="430"/>
                  <a:pt x="654" y="493"/>
                </a:cubicBezTo>
                <a:cubicBezTo>
                  <a:pt x="666" y="497"/>
                  <a:pt x="678" y="498"/>
                  <a:pt x="689" y="498"/>
                </a:cubicBezTo>
                <a:cubicBezTo>
                  <a:pt x="816" y="498"/>
                  <a:pt x="893" y="300"/>
                  <a:pt x="758" y="242"/>
                </a:cubicBezTo>
                <a:cubicBezTo>
                  <a:pt x="591" y="138"/>
                  <a:pt x="403" y="75"/>
                  <a:pt x="235" y="12"/>
                </a:cubicBezTo>
                <a:cubicBezTo>
                  <a:pt x="217" y="4"/>
                  <a:pt x="199" y="0"/>
                  <a:pt x="182"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4"/>
          <p:cNvSpPr/>
          <p:nvPr/>
        </p:nvSpPr>
        <p:spPr>
          <a:xfrm>
            <a:off x="5833038" y="2849175"/>
            <a:ext cx="340044" cy="899911"/>
          </a:xfrm>
          <a:custGeom>
            <a:rect b="b" l="l" r="r" t="t"/>
            <a:pathLst>
              <a:path extrusionOk="0" h="41200" w="15568">
                <a:moveTo>
                  <a:pt x="4625" y="912"/>
                </a:moveTo>
                <a:lnTo>
                  <a:pt x="4625" y="912"/>
                </a:lnTo>
                <a:cubicBezTo>
                  <a:pt x="4646" y="933"/>
                  <a:pt x="4667" y="933"/>
                  <a:pt x="4687" y="933"/>
                </a:cubicBezTo>
                <a:cubicBezTo>
                  <a:pt x="4876" y="954"/>
                  <a:pt x="5043" y="996"/>
                  <a:pt x="5232" y="1017"/>
                </a:cubicBezTo>
                <a:cubicBezTo>
                  <a:pt x="5315" y="1080"/>
                  <a:pt x="5378" y="1142"/>
                  <a:pt x="5399" y="1247"/>
                </a:cubicBezTo>
                <a:cubicBezTo>
                  <a:pt x="5333" y="1446"/>
                  <a:pt x="5200" y="1593"/>
                  <a:pt x="4971" y="1593"/>
                </a:cubicBezTo>
                <a:cubicBezTo>
                  <a:pt x="4911" y="1593"/>
                  <a:pt x="4845" y="1583"/>
                  <a:pt x="4771" y="1561"/>
                </a:cubicBezTo>
                <a:cubicBezTo>
                  <a:pt x="4750" y="1561"/>
                  <a:pt x="4687" y="1540"/>
                  <a:pt x="4625" y="1498"/>
                </a:cubicBezTo>
                <a:cubicBezTo>
                  <a:pt x="4646" y="1310"/>
                  <a:pt x="4646" y="1122"/>
                  <a:pt x="4625" y="912"/>
                </a:cubicBezTo>
                <a:close/>
                <a:moveTo>
                  <a:pt x="11469" y="430"/>
                </a:moveTo>
                <a:cubicBezTo>
                  <a:pt x="11482" y="430"/>
                  <a:pt x="11495" y="430"/>
                  <a:pt x="11509" y="431"/>
                </a:cubicBezTo>
                <a:cubicBezTo>
                  <a:pt x="12450" y="494"/>
                  <a:pt x="10965" y="3109"/>
                  <a:pt x="10567" y="3507"/>
                </a:cubicBezTo>
                <a:cubicBezTo>
                  <a:pt x="10525" y="3549"/>
                  <a:pt x="10504" y="3591"/>
                  <a:pt x="10504" y="3653"/>
                </a:cubicBezTo>
                <a:cubicBezTo>
                  <a:pt x="10379" y="3632"/>
                  <a:pt x="10253" y="3611"/>
                  <a:pt x="10128" y="3591"/>
                </a:cubicBezTo>
                <a:cubicBezTo>
                  <a:pt x="10107" y="3067"/>
                  <a:pt x="10149" y="2544"/>
                  <a:pt x="10295" y="2021"/>
                </a:cubicBezTo>
                <a:cubicBezTo>
                  <a:pt x="10418" y="1487"/>
                  <a:pt x="10783" y="430"/>
                  <a:pt x="11469" y="430"/>
                </a:cubicBezTo>
                <a:close/>
                <a:moveTo>
                  <a:pt x="12898" y="596"/>
                </a:moveTo>
                <a:cubicBezTo>
                  <a:pt x="13314" y="596"/>
                  <a:pt x="13116" y="1109"/>
                  <a:pt x="13015" y="1331"/>
                </a:cubicBezTo>
                <a:cubicBezTo>
                  <a:pt x="12597" y="2210"/>
                  <a:pt x="11843" y="3026"/>
                  <a:pt x="11111" y="3695"/>
                </a:cubicBezTo>
                <a:cubicBezTo>
                  <a:pt x="11111" y="3695"/>
                  <a:pt x="11090" y="3695"/>
                  <a:pt x="11069" y="3716"/>
                </a:cubicBezTo>
                <a:cubicBezTo>
                  <a:pt x="11048" y="3737"/>
                  <a:pt x="11006" y="3758"/>
                  <a:pt x="10985" y="3779"/>
                </a:cubicBezTo>
                <a:cubicBezTo>
                  <a:pt x="10965" y="3758"/>
                  <a:pt x="10944" y="3758"/>
                  <a:pt x="10902" y="3758"/>
                </a:cubicBezTo>
                <a:cubicBezTo>
                  <a:pt x="11048" y="3591"/>
                  <a:pt x="11258" y="3298"/>
                  <a:pt x="11488" y="2942"/>
                </a:cubicBezTo>
                <a:cubicBezTo>
                  <a:pt x="11493" y="2947"/>
                  <a:pt x="11500" y="2950"/>
                  <a:pt x="11508" y="2950"/>
                </a:cubicBezTo>
                <a:cubicBezTo>
                  <a:pt x="11528" y="2950"/>
                  <a:pt x="11550" y="2931"/>
                  <a:pt x="11550" y="2900"/>
                </a:cubicBezTo>
                <a:cubicBezTo>
                  <a:pt x="11550" y="2879"/>
                  <a:pt x="11550" y="2858"/>
                  <a:pt x="11550" y="2816"/>
                </a:cubicBezTo>
                <a:cubicBezTo>
                  <a:pt x="11843" y="2314"/>
                  <a:pt x="12136" y="1686"/>
                  <a:pt x="12241" y="1163"/>
                </a:cubicBezTo>
                <a:cubicBezTo>
                  <a:pt x="12387" y="954"/>
                  <a:pt x="12597" y="640"/>
                  <a:pt x="12848" y="598"/>
                </a:cubicBezTo>
                <a:cubicBezTo>
                  <a:pt x="12865" y="597"/>
                  <a:pt x="12882" y="596"/>
                  <a:pt x="12898" y="596"/>
                </a:cubicBezTo>
                <a:close/>
                <a:moveTo>
                  <a:pt x="5755" y="1707"/>
                </a:moveTo>
                <a:cubicBezTo>
                  <a:pt x="6194" y="2398"/>
                  <a:pt x="6633" y="3130"/>
                  <a:pt x="6884" y="3904"/>
                </a:cubicBezTo>
                <a:cubicBezTo>
                  <a:pt x="6864" y="3988"/>
                  <a:pt x="6884" y="4072"/>
                  <a:pt x="6968" y="4155"/>
                </a:cubicBezTo>
                <a:cubicBezTo>
                  <a:pt x="7010" y="4302"/>
                  <a:pt x="7031" y="4448"/>
                  <a:pt x="7073" y="4616"/>
                </a:cubicBezTo>
                <a:cubicBezTo>
                  <a:pt x="7190" y="5344"/>
                  <a:pt x="6830" y="5669"/>
                  <a:pt x="6384" y="5669"/>
                </a:cubicBezTo>
                <a:cubicBezTo>
                  <a:pt x="6114" y="5669"/>
                  <a:pt x="5812" y="5549"/>
                  <a:pt x="5566" y="5327"/>
                </a:cubicBezTo>
                <a:cubicBezTo>
                  <a:pt x="5629" y="5306"/>
                  <a:pt x="5671" y="5223"/>
                  <a:pt x="5608" y="5181"/>
                </a:cubicBezTo>
                <a:cubicBezTo>
                  <a:pt x="5587" y="5160"/>
                  <a:pt x="5566" y="5097"/>
                  <a:pt x="5566" y="5076"/>
                </a:cubicBezTo>
                <a:cubicBezTo>
                  <a:pt x="5545" y="5055"/>
                  <a:pt x="5524" y="5034"/>
                  <a:pt x="5504" y="5013"/>
                </a:cubicBezTo>
                <a:lnTo>
                  <a:pt x="5504" y="5013"/>
                </a:lnTo>
                <a:cubicBezTo>
                  <a:pt x="5577" y="5028"/>
                  <a:pt x="5641" y="5043"/>
                  <a:pt x="5709" y="5043"/>
                </a:cubicBezTo>
                <a:cubicBezTo>
                  <a:pt x="5737" y="5043"/>
                  <a:pt x="5766" y="5040"/>
                  <a:pt x="5796" y="5034"/>
                </a:cubicBezTo>
                <a:cubicBezTo>
                  <a:pt x="5901" y="4992"/>
                  <a:pt x="5901" y="4846"/>
                  <a:pt x="5796" y="4825"/>
                </a:cubicBezTo>
                <a:cubicBezTo>
                  <a:pt x="5743" y="4807"/>
                  <a:pt x="5690" y="4801"/>
                  <a:pt x="5637" y="4801"/>
                </a:cubicBezTo>
                <a:cubicBezTo>
                  <a:pt x="5565" y="4801"/>
                  <a:pt x="5492" y="4813"/>
                  <a:pt x="5420" y="4825"/>
                </a:cubicBezTo>
                <a:cubicBezTo>
                  <a:pt x="5336" y="4846"/>
                  <a:pt x="5336" y="4951"/>
                  <a:pt x="5399" y="4971"/>
                </a:cubicBezTo>
                <a:cubicBezTo>
                  <a:pt x="5378" y="4992"/>
                  <a:pt x="5357" y="5034"/>
                  <a:pt x="5399" y="5055"/>
                </a:cubicBezTo>
                <a:cubicBezTo>
                  <a:pt x="5399" y="5076"/>
                  <a:pt x="5483" y="5160"/>
                  <a:pt x="5462" y="5181"/>
                </a:cubicBezTo>
                <a:cubicBezTo>
                  <a:pt x="5462" y="5181"/>
                  <a:pt x="5462" y="5202"/>
                  <a:pt x="5441" y="5202"/>
                </a:cubicBezTo>
                <a:cubicBezTo>
                  <a:pt x="5336" y="5076"/>
                  <a:pt x="5232" y="4909"/>
                  <a:pt x="5169" y="4720"/>
                </a:cubicBezTo>
                <a:cubicBezTo>
                  <a:pt x="5067" y="4396"/>
                  <a:pt x="4966" y="4071"/>
                  <a:pt x="4864" y="3746"/>
                </a:cubicBezTo>
                <a:lnTo>
                  <a:pt x="4864" y="3746"/>
                </a:lnTo>
                <a:cubicBezTo>
                  <a:pt x="5012" y="3888"/>
                  <a:pt x="5255" y="3989"/>
                  <a:pt x="5479" y="3989"/>
                </a:cubicBezTo>
                <a:cubicBezTo>
                  <a:pt x="5578" y="3989"/>
                  <a:pt x="5673" y="3969"/>
                  <a:pt x="5755" y="3925"/>
                </a:cubicBezTo>
                <a:cubicBezTo>
                  <a:pt x="5859" y="3863"/>
                  <a:pt x="5838" y="3716"/>
                  <a:pt x="5734" y="3695"/>
                </a:cubicBezTo>
                <a:cubicBezTo>
                  <a:pt x="5671" y="3674"/>
                  <a:pt x="5603" y="3669"/>
                  <a:pt x="5532" y="3669"/>
                </a:cubicBezTo>
                <a:cubicBezTo>
                  <a:pt x="5462" y="3669"/>
                  <a:pt x="5388" y="3674"/>
                  <a:pt x="5315" y="3674"/>
                </a:cubicBezTo>
                <a:cubicBezTo>
                  <a:pt x="5211" y="3653"/>
                  <a:pt x="5064" y="3632"/>
                  <a:pt x="4959" y="3591"/>
                </a:cubicBezTo>
                <a:cubicBezTo>
                  <a:pt x="4948" y="3587"/>
                  <a:pt x="4937" y="3585"/>
                  <a:pt x="4927" y="3585"/>
                </a:cubicBezTo>
                <a:cubicBezTo>
                  <a:pt x="4882" y="3585"/>
                  <a:pt x="4851" y="3619"/>
                  <a:pt x="4834" y="3653"/>
                </a:cubicBezTo>
                <a:cubicBezTo>
                  <a:pt x="4813" y="3570"/>
                  <a:pt x="4792" y="3486"/>
                  <a:pt x="4771" y="3402"/>
                </a:cubicBezTo>
                <a:lnTo>
                  <a:pt x="4771" y="3402"/>
                </a:lnTo>
                <a:cubicBezTo>
                  <a:pt x="4939" y="3458"/>
                  <a:pt x="5125" y="3504"/>
                  <a:pt x="5292" y="3504"/>
                </a:cubicBezTo>
                <a:cubicBezTo>
                  <a:pt x="5376" y="3504"/>
                  <a:pt x="5455" y="3493"/>
                  <a:pt x="5524" y="3465"/>
                </a:cubicBezTo>
                <a:cubicBezTo>
                  <a:pt x="5629" y="3444"/>
                  <a:pt x="5650" y="3298"/>
                  <a:pt x="5524" y="3235"/>
                </a:cubicBezTo>
                <a:cubicBezTo>
                  <a:pt x="5378" y="3193"/>
                  <a:pt x="5190" y="3193"/>
                  <a:pt x="5022" y="3193"/>
                </a:cubicBezTo>
                <a:cubicBezTo>
                  <a:pt x="4918" y="3172"/>
                  <a:pt x="4813" y="3172"/>
                  <a:pt x="4708" y="3151"/>
                </a:cubicBezTo>
                <a:cubicBezTo>
                  <a:pt x="4667" y="3005"/>
                  <a:pt x="4625" y="2858"/>
                  <a:pt x="4604" y="2691"/>
                </a:cubicBezTo>
                <a:lnTo>
                  <a:pt x="4604" y="2691"/>
                </a:lnTo>
                <a:cubicBezTo>
                  <a:pt x="4646" y="2774"/>
                  <a:pt x="4687" y="2858"/>
                  <a:pt x="4771" y="2921"/>
                </a:cubicBezTo>
                <a:cubicBezTo>
                  <a:pt x="4884" y="2991"/>
                  <a:pt x="5054" y="3071"/>
                  <a:pt x="5203" y="3071"/>
                </a:cubicBezTo>
                <a:cubicBezTo>
                  <a:pt x="5276" y="3071"/>
                  <a:pt x="5344" y="3052"/>
                  <a:pt x="5399" y="3005"/>
                </a:cubicBezTo>
                <a:cubicBezTo>
                  <a:pt x="5441" y="2963"/>
                  <a:pt x="5441" y="2858"/>
                  <a:pt x="5399" y="2816"/>
                </a:cubicBezTo>
                <a:cubicBezTo>
                  <a:pt x="5294" y="2712"/>
                  <a:pt x="5127" y="2733"/>
                  <a:pt x="5001" y="2649"/>
                </a:cubicBezTo>
                <a:cubicBezTo>
                  <a:pt x="4980" y="2649"/>
                  <a:pt x="4959" y="2628"/>
                  <a:pt x="4939" y="2607"/>
                </a:cubicBezTo>
                <a:cubicBezTo>
                  <a:pt x="4939" y="2565"/>
                  <a:pt x="4939" y="2523"/>
                  <a:pt x="4918" y="2502"/>
                </a:cubicBezTo>
                <a:cubicBezTo>
                  <a:pt x="4855" y="2440"/>
                  <a:pt x="4813" y="2377"/>
                  <a:pt x="4771" y="2314"/>
                </a:cubicBezTo>
                <a:cubicBezTo>
                  <a:pt x="4771" y="2314"/>
                  <a:pt x="4771" y="2293"/>
                  <a:pt x="4771" y="2293"/>
                </a:cubicBezTo>
                <a:cubicBezTo>
                  <a:pt x="4771" y="2272"/>
                  <a:pt x="4750" y="2251"/>
                  <a:pt x="4750" y="2251"/>
                </a:cubicBezTo>
                <a:lnTo>
                  <a:pt x="4729" y="2210"/>
                </a:lnTo>
                <a:lnTo>
                  <a:pt x="4729" y="2210"/>
                </a:lnTo>
                <a:cubicBezTo>
                  <a:pt x="4748" y="2211"/>
                  <a:pt x="4766" y="2211"/>
                  <a:pt x="4784" y="2211"/>
                </a:cubicBezTo>
                <a:cubicBezTo>
                  <a:pt x="5165" y="2211"/>
                  <a:pt x="5555" y="2007"/>
                  <a:pt x="5755" y="1707"/>
                </a:cubicBezTo>
                <a:close/>
                <a:moveTo>
                  <a:pt x="4583" y="4637"/>
                </a:moveTo>
                <a:cubicBezTo>
                  <a:pt x="4667" y="4888"/>
                  <a:pt x="4771" y="5139"/>
                  <a:pt x="4876" y="5348"/>
                </a:cubicBezTo>
                <a:cubicBezTo>
                  <a:pt x="4980" y="5557"/>
                  <a:pt x="5148" y="5746"/>
                  <a:pt x="5336" y="5871"/>
                </a:cubicBezTo>
                <a:cubicBezTo>
                  <a:pt x="5064" y="5808"/>
                  <a:pt x="4792" y="5746"/>
                  <a:pt x="4562" y="5641"/>
                </a:cubicBezTo>
                <a:cubicBezTo>
                  <a:pt x="3704" y="5369"/>
                  <a:pt x="4018" y="4825"/>
                  <a:pt x="4583" y="4637"/>
                </a:cubicBezTo>
                <a:close/>
                <a:moveTo>
                  <a:pt x="8948" y="4129"/>
                </a:moveTo>
                <a:cubicBezTo>
                  <a:pt x="10286" y="4129"/>
                  <a:pt x="11779" y="4332"/>
                  <a:pt x="11237" y="5285"/>
                </a:cubicBezTo>
                <a:cubicBezTo>
                  <a:pt x="10780" y="6079"/>
                  <a:pt x="9140" y="6270"/>
                  <a:pt x="8275" y="6270"/>
                </a:cubicBezTo>
                <a:cubicBezTo>
                  <a:pt x="8228" y="6270"/>
                  <a:pt x="8182" y="6270"/>
                  <a:pt x="8140" y="6269"/>
                </a:cubicBezTo>
                <a:cubicBezTo>
                  <a:pt x="7721" y="6269"/>
                  <a:pt x="7261" y="6227"/>
                  <a:pt x="6801" y="6164"/>
                </a:cubicBezTo>
                <a:cubicBezTo>
                  <a:pt x="6989" y="6122"/>
                  <a:pt x="7156" y="6018"/>
                  <a:pt x="7303" y="5871"/>
                </a:cubicBezTo>
                <a:cubicBezTo>
                  <a:pt x="7721" y="5432"/>
                  <a:pt x="7680" y="4783"/>
                  <a:pt x="7491" y="4197"/>
                </a:cubicBezTo>
                <a:cubicBezTo>
                  <a:pt x="7835" y="4166"/>
                  <a:pt x="8378" y="4129"/>
                  <a:pt x="8948" y="4129"/>
                </a:cubicBezTo>
                <a:close/>
                <a:moveTo>
                  <a:pt x="11969" y="4992"/>
                </a:moveTo>
                <a:cubicBezTo>
                  <a:pt x="12931" y="5955"/>
                  <a:pt x="10881" y="6729"/>
                  <a:pt x="10169" y="6938"/>
                </a:cubicBezTo>
                <a:cubicBezTo>
                  <a:pt x="9169" y="7233"/>
                  <a:pt x="8132" y="7380"/>
                  <a:pt x="7092" y="7380"/>
                </a:cubicBezTo>
                <a:cubicBezTo>
                  <a:pt x="7023" y="7380"/>
                  <a:pt x="6954" y="7379"/>
                  <a:pt x="6884" y="7378"/>
                </a:cubicBezTo>
                <a:cubicBezTo>
                  <a:pt x="6478" y="7378"/>
                  <a:pt x="6071" y="7391"/>
                  <a:pt x="5665" y="7391"/>
                </a:cubicBezTo>
                <a:cubicBezTo>
                  <a:pt x="5360" y="7391"/>
                  <a:pt x="5055" y="7384"/>
                  <a:pt x="4750" y="7357"/>
                </a:cubicBezTo>
                <a:cubicBezTo>
                  <a:pt x="4164" y="7294"/>
                  <a:pt x="3369" y="7148"/>
                  <a:pt x="3139" y="6457"/>
                </a:cubicBezTo>
                <a:cubicBezTo>
                  <a:pt x="3139" y="6415"/>
                  <a:pt x="3118" y="6394"/>
                  <a:pt x="3118" y="6352"/>
                </a:cubicBezTo>
                <a:cubicBezTo>
                  <a:pt x="3181" y="6185"/>
                  <a:pt x="3244" y="6018"/>
                  <a:pt x="3307" y="5871"/>
                </a:cubicBezTo>
                <a:cubicBezTo>
                  <a:pt x="3348" y="5787"/>
                  <a:pt x="3286" y="5725"/>
                  <a:pt x="3223" y="5704"/>
                </a:cubicBezTo>
                <a:cubicBezTo>
                  <a:pt x="3265" y="5620"/>
                  <a:pt x="3327" y="5536"/>
                  <a:pt x="3411" y="5474"/>
                </a:cubicBezTo>
                <a:cubicBezTo>
                  <a:pt x="3851" y="6520"/>
                  <a:pt x="7031" y="6729"/>
                  <a:pt x="7742" y="6771"/>
                </a:cubicBezTo>
                <a:cubicBezTo>
                  <a:pt x="7862" y="6780"/>
                  <a:pt x="8002" y="6785"/>
                  <a:pt x="8158" y="6785"/>
                </a:cubicBezTo>
                <a:cubicBezTo>
                  <a:pt x="9450" y="6785"/>
                  <a:pt x="11801" y="6432"/>
                  <a:pt x="11969" y="5013"/>
                </a:cubicBezTo>
                <a:lnTo>
                  <a:pt x="11969" y="4992"/>
                </a:lnTo>
                <a:close/>
                <a:moveTo>
                  <a:pt x="12534" y="6039"/>
                </a:moveTo>
                <a:cubicBezTo>
                  <a:pt x="12576" y="6164"/>
                  <a:pt x="12618" y="6290"/>
                  <a:pt x="12659" y="6394"/>
                </a:cubicBezTo>
                <a:cubicBezTo>
                  <a:pt x="12304" y="6876"/>
                  <a:pt x="11990" y="7336"/>
                  <a:pt x="11446" y="7629"/>
                </a:cubicBezTo>
                <a:cubicBezTo>
                  <a:pt x="10755" y="7984"/>
                  <a:pt x="9877" y="8319"/>
                  <a:pt x="9081" y="8361"/>
                </a:cubicBezTo>
                <a:cubicBezTo>
                  <a:pt x="9019" y="8361"/>
                  <a:pt x="9019" y="8466"/>
                  <a:pt x="9081" y="8466"/>
                </a:cubicBezTo>
                <a:cubicBezTo>
                  <a:pt x="9175" y="8472"/>
                  <a:pt x="9267" y="8476"/>
                  <a:pt x="9359" y="8476"/>
                </a:cubicBezTo>
                <a:cubicBezTo>
                  <a:pt x="10717" y="8476"/>
                  <a:pt x="11959" y="7766"/>
                  <a:pt x="12743" y="6708"/>
                </a:cubicBezTo>
                <a:cubicBezTo>
                  <a:pt x="12785" y="6896"/>
                  <a:pt x="12827" y="7064"/>
                  <a:pt x="12848" y="7252"/>
                </a:cubicBezTo>
                <a:cubicBezTo>
                  <a:pt x="12597" y="7461"/>
                  <a:pt x="12346" y="7712"/>
                  <a:pt x="12074" y="7901"/>
                </a:cubicBezTo>
                <a:cubicBezTo>
                  <a:pt x="11655" y="8194"/>
                  <a:pt x="11216" y="8424"/>
                  <a:pt x="10755" y="8654"/>
                </a:cubicBezTo>
                <a:cubicBezTo>
                  <a:pt x="10699" y="8673"/>
                  <a:pt x="10726" y="8741"/>
                  <a:pt x="10763" y="8741"/>
                </a:cubicBezTo>
                <a:cubicBezTo>
                  <a:pt x="10767" y="8741"/>
                  <a:pt x="10772" y="8740"/>
                  <a:pt x="10776" y="8738"/>
                </a:cubicBezTo>
                <a:cubicBezTo>
                  <a:pt x="11299" y="8570"/>
                  <a:pt x="11781" y="8361"/>
                  <a:pt x="12241" y="8047"/>
                </a:cubicBezTo>
                <a:cubicBezTo>
                  <a:pt x="12450" y="7922"/>
                  <a:pt x="12680" y="7775"/>
                  <a:pt x="12890" y="7587"/>
                </a:cubicBezTo>
                <a:cubicBezTo>
                  <a:pt x="12910" y="7754"/>
                  <a:pt x="12910" y="7922"/>
                  <a:pt x="12910" y="8089"/>
                </a:cubicBezTo>
                <a:cubicBezTo>
                  <a:pt x="12429" y="8487"/>
                  <a:pt x="11822" y="8675"/>
                  <a:pt x="11404" y="9135"/>
                </a:cubicBezTo>
                <a:cubicBezTo>
                  <a:pt x="11370" y="9169"/>
                  <a:pt x="11391" y="9204"/>
                  <a:pt x="11423" y="9204"/>
                </a:cubicBezTo>
                <a:cubicBezTo>
                  <a:pt x="11430" y="9204"/>
                  <a:pt x="11438" y="9202"/>
                  <a:pt x="11446" y="9198"/>
                </a:cubicBezTo>
                <a:cubicBezTo>
                  <a:pt x="11843" y="8884"/>
                  <a:pt x="12450" y="8738"/>
                  <a:pt x="12890" y="8445"/>
                </a:cubicBezTo>
                <a:lnTo>
                  <a:pt x="12890" y="8445"/>
                </a:lnTo>
                <a:cubicBezTo>
                  <a:pt x="12869" y="8612"/>
                  <a:pt x="12827" y="8780"/>
                  <a:pt x="12764" y="8947"/>
                </a:cubicBezTo>
                <a:cubicBezTo>
                  <a:pt x="12471" y="9198"/>
                  <a:pt x="12136" y="9407"/>
                  <a:pt x="11802" y="9658"/>
                </a:cubicBezTo>
                <a:cubicBezTo>
                  <a:pt x="11765" y="9694"/>
                  <a:pt x="11807" y="9746"/>
                  <a:pt x="11846" y="9746"/>
                </a:cubicBezTo>
                <a:cubicBezTo>
                  <a:pt x="11852" y="9746"/>
                  <a:pt x="11859" y="9745"/>
                  <a:pt x="11864" y="9742"/>
                </a:cubicBezTo>
                <a:cubicBezTo>
                  <a:pt x="12115" y="9596"/>
                  <a:pt x="12387" y="9449"/>
                  <a:pt x="12638" y="9282"/>
                </a:cubicBezTo>
                <a:lnTo>
                  <a:pt x="12638" y="9282"/>
                </a:lnTo>
                <a:cubicBezTo>
                  <a:pt x="12471" y="9658"/>
                  <a:pt x="12199" y="9993"/>
                  <a:pt x="11802" y="10286"/>
                </a:cubicBezTo>
                <a:cubicBezTo>
                  <a:pt x="10651" y="11081"/>
                  <a:pt x="9061" y="11269"/>
                  <a:pt x="7700" y="11311"/>
                </a:cubicBezTo>
                <a:cubicBezTo>
                  <a:pt x="7431" y="11324"/>
                  <a:pt x="7149" y="11333"/>
                  <a:pt x="6863" y="11333"/>
                </a:cubicBezTo>
                <a:cubicBezTo>
                  <a:pt x="5684" y="11333"/>
                  <a:pt x="4429" y="11166"/>
                  <a:pt x="3620" y="10307"/>
                </a:cubicBezTo>
                <a:cubicBezTo>
                  <a:pt x="2763" y="9386"/>
                  <a:pt x="2658" y="8194"/>
                  <a:pt x="2930" y="7043"/>
                </a:cubicBezTo>
                <a:lnTo>
                  <a:pt x="2930" y="7043"/>
                </a:lnTo>
                <a:cubicBezTo>
                  <a:pt x="3470" y="7828"/>
                  <a:pt x="4781" y="7857"/>
                  <a:pt x="5760" y="7857"/>
                </a:cubicBezTo>
                <a:cubicBezTo>
                  <a:pt x="5838" y="7857"/>
                  <a:pt x="5914" y="7856"/>
                  <a:pt x="5988" y="7856"/>
                </a:cubicBezTo>
                <a:cubicBezTo>
                  <a:pt x="6098" y="7856"/>
                  <a:pt x="6202" y="7857"/>
                  <a:pt x="6299" y="7859"/>
                </a:cubicBezTo>
                <a:cubicBezTo>
                  <a:pt x="8119" y="7859"/>
                  <a:pt x="10462" y="7817"/>
                  <a:pt x="11990" y="6666"/>
                </a:cubicBezTo>
                <a:cubicBezTo>
                  <a:pt x="12220" y="6478"/>
                  <a:pt x="12408" y="6248"/>
                  <a:pt x="12534" y="6039"/>
                </a:cubicBezTo>
                <a:close/>
                <a:moveTo>
                  <a:pt x="12890" y="10035"/>
                </a:moveTo>
                <a:lnTo>
                  <a:pt x="12890" y="10035"/>
                </a:lnTo>
                <a:cubicBezTo>
                  <a:pt x="12869" y="10244"/>
                  <a:pt x="12827" y="10433"/>
                  <a:pt x="12743" y="10621"/>
                </a:cubicBezTo>
                <a:cubicBezTo>
                  <a:pt x="12659" y="10621"/>
                  <a:pt x="12576" y="10663"/>
                  <a:pt x="12534" y="10767"/>
                </a:cubicBezTo>
                <a:cubicBezTo>
                  <a:pt x="12513" y="10851"/>
                  <a:pt x="12492" y="10914"/>
                  <a:pt x="12471" y="10997"/>
                </a:cubicBezTo>
                <a:cubicBezTo>
                  <a:pt x="12074" y="11353"/>
                  <a:pt x="11488" y="11458"/>
                  <a:pt x="10965" y="11562"/>
                </a:cubicBezTo>
                <a:cubicBezTo>
                  <a:pt x="10295" y="11688"/>
                  <a:pt x="9625" y="11751"/>
                  <a:pt x="8935" y="11793"/>
                </a:cubicBezTo>
                <a:cubicBezTo>
                  <a:pt x="10337" y="11646"/>
                  <a:pt x="11843" y="11249"/>
                  <a:pt x="12743" y="10202"/>
                </a:cubicBezTo>
                <a:cubicBezTo>
                  <a:pt x="12806" y="10161"/>
                  <a:pt x="12848" y="10098"/>
                  <a:pt x="12890" y="10035"/>
                </a:cubicBezTo>
                <a:close/>
                <a:moveTo>
                  <a:pt x="2951" y="10370"/>
                </a:moveTo>
                <a:lnTo>
                  <a:pt x="2951" y="10370"/>
                </a:lnTo>
                <a:cubicBezTo>
                  <a:pt x="2993" y="10412"/>
                  <a:pt x="3014" y="10453"/>
                  <a:pt x="3055" y="10495"/>
                </a:cubicBezTo>
                <a:cubicBezTo>
                  <a:pt x="4011" y="11685"/>
                  <a:pt x="5602" y="11912"/>
                  <a:pt x="7068" y="11912"/>
                </a:cubicBezTo>
                <a:cubicBezTo>
                  <a:pt x="7304" y="11912"/>
                  <a:pt x="7537" y="11906"/>
                  <a:pt x="7763" y="11897"/>
                </a:cubicBezTo>
                <a:lnTo>
                  <a:pt x="7763" y="11897"/>
                </a:lnTo>
                <a:cubicBezTo>
                  <a:pt x="7345" y="11918"/>
                  <a:pt x="6905" y="11960"/>
                  <a:pt x="6487" y="12023"/>
                </a:cubicBezTo>
                <a:cubicBezTo>
                  <a:pt x="5925" y="12108"/>
                  <a:pt x="5349" y="12207"/>
                  <a:pt x="4770" y="12207"/>
                </a:cubicBezTo>
                <a:cubicBezTo>
                  <a:pt x="4638" y="12207"/>
                  <a:pt x="4506" y="12202"/>
                  <a:pt x="4374" y="12190"/>
                </a:cubicBezTo>
                <a:cubicBezTo>
                  <a:pt x="3369" y="12085"/>
                  <a:pt x="3076" y="11583"/>
                  <a:pt x="2972" y="10684"/>
                </a:cubicBezTo>
                <a:cubicBezTo>
                  <a:pt x="2972" y="10600"/>
                  <a:pt x="2972" y="10495"/>
                  <a:pt x="2951" y="10370"/>
                </a:cubicBezTo>
                <a:close/>
                <a:moveTo>
                  <a:pt x="12283" y="11625"/>
                </a:moveTo>
                <a:cubicBezTo>
                  <a:pt x="11864" y="13425"/>
                  <a:pt x="12136" y="15350"/>
                  <a:pt x="12220" y="17170"/>
                </a:cubicBezTo>
                <a:cubicBezTo>
                  <a:pt x="12325" y="19723"/>
                  <a:pt x="12492" y="22233"/>
                  <a:pt x="13015" y="24744"/>
                </a:cubicBezTo>
                <a:cubicBezTo>
                  <a:pt x="13894" y="28950"/>
                  <a:pt x="15568" y="34641"/>
                  <a:pt x="12199" y="38219"/>
                </a:cubicBezTo>
                <a:cubicBezTo>
                  <a:pt x="10879" y="39637"/>
                  <a:pt x="8673" y="40583"/>
                  <a:pt x="6620" y="40583"/>
                </a:cubicBezTo>
                <a:cubicBezTo>
                  <a:pt x="4734" y="40583"/>
                  <a:pt x="2977" y="39785"/>
                  <a:pt x="2156" y="37822"/>
                </a:cubicBezTo>
                <a:cubicBezTo>
                  <a:pt x="628" y="34202"/>
                  <a:pt x="2030" y="29599"/>
                  <a:pt x="2658" y="25937"/>
                </a:cubicBezTo>
                <a:cubicBezTo>
                  <a:pt x="3118" y="23259"/>
                  <a:pt x="3348" y="20539"/>
                  <a:pt x="3704" y="17839"/>
                </a:cubicBezTo>
                <a:cubicBezTo>
                  <a:pt x="3934" y="16103"/>
                  <a:pt x="4311" y="13906"/>
                  <a:pt x="3160" y="12378"/>
                </a:cubicBezTo>
                <a:cubicBezTo>
                  <a:pt x="3145" y="12348"/>
                  <a:pt x="3107" y="12328"/>
                  <a:pt x="3071" y="12328"/>
                </a:cubicBezTo>
                <a:cubicBezTo>
                  <a:pt x="3058" y="12328"/>
                  <a:pt x="3046" y="12331"/>
                  <a:pt x="3035" y="12337"/>
                </a:cubicBezTo>
                <a:cubicBezTo>
                  <a:pt x="3014" y="12232"/>
                  <a:pt x="2993" y="12148"/>
                  <a:pt x="2972" y="12065"/>
                </a:cubicBezTo>
                <a:lnTo>
                  <a:pt x="2972" y="12065"/>
                </a:lnTo>
                <a:cubicBezTo>
                  <a:pt x="3035" y="12127"/>
                  <a:pt x="3076" y="12169"/>
                  <a:pt x="3139" y="12232"/>
                </a:cubicBezTo>
                <a:cubicBezTo>
                  <a:pt x="3564" y="12577"/>
                  <a:pt x="4124" y="12687"/>
                  <a:pt x="4716" y="12687"/>
                </a:cubicBezTo>
                <a:cubicBezTo>
                  <a:pt x="5523" y="12687"/>
                  <a:pt x="6388" y="12484"/>
                  <a:pt x="7052" y="12399"/>
                </a:cubicBezTo>
                <a:cubicBezTo>
                  <a:pt x="8307" y="12232"/>
                  <a:pt x="10839" y="12378"/>
                  <a:pt x="12283" y="11625"/>
                </a:cubicBezTo>
                <a:close/>
                <a:moveTo>
                  <a:pt x="11462" y="1"/>
                </a:moveTo>
                <a:cubicBezTo>
                  <a:pt x="10134" y="1"/>
                  <a:pt x="9580" y="2373"/>
                  <a:pt x="9835" y="3570"/>
                </a:cubicBezTo>
                <a:cubicBezTo>
                  <a:pt x="9630" y="3556"/>
                  <a:pt x="9423" y="3550"/>
                  <a:pt x="9218" y="3550"/>
                </a:cubicBezTo>
                <a:cubicBezTo>
                  <a:pt x="8478" y="3550"/>
                  <a:pt x="7766" y="3625"/>
                  <a:pt x="7324" y="3674"/>
                </a:cubicBezTo>
                <a:cubicBezTo>
                  <a:pt x="7261" y="3549"/>
                  <a:pt x="7219" y="3444"/>
                  <a:pt x="7177" y="3318"/>
                </a:cubicBezTo>
                <a:cubicBezTo>
                  <a:pt x="6843" y="2523"/>
                  <a:pt x="6382" y="1728"/>
                  <a:pt x="5901" y="996"/>
                </a:cubicBezTo>
                <a:cubicBezTo>
                  <a:pt x="5901" y="975"/>
                  <a:pt x="5901" y="954"/>
                  <a:pt x="5901" y="933"/>
                </a:cubicBezTo>
                <a:cubicBezTo>
                  <a:pt x="5901" y="850"/>
                  <a:pt x="5838" y="745"/>
                  <a:pt x="5755" y="724"/>
                </a:cubicBezTo>
                <a:lnTo>
                  <a:pt x="5692" y="724"/>
                </a:lnTo>
                <a:cubicBezTo>
                  <a:pt x="5650" y="661"/>
                  <a:pt x="5608" y="578"/>
                  <a:pt x="5545" y="515"/>
                </a:cubicBezTo>
                <a:cubicBezTo>
                  <a:pt x="5504" y="462"/>
                  <a:pt x="5451" y="441"/>
                  <a:pt x="5396" y="441"/>
                </a:cubicBezTo>
                <a:cubicBezTo>
                  <a:pt x="5341" y="441"/>
                  <a:pt x="5284" y="462"/>
                  <a:pt x="5232" y="494"/>
                </a:cubicBezTo>
                <a:cubicBezTo>
                  <a:pt x="5056" y="430"/>
                  <a:pt x="4868" y="403"/>
                  <a:pt x="4667" y="403"/>
                </a:cubicBezTo>
                <a:cubicBezTo>
                  <a:pt x="4606" y="403"/>
                  <a:pt x="4542" y="405"/>
                  <a:pt x="4478" y="410"/>
                </a:cubicBezTo>
                <a:cubicBezTo>
                  <a:pt x="4435" y="323"/>
                  <a:pt x="4362" y="277"/>
                  <a:pt x="4279" y="277"/>
                </a:cubicBezTo>
                <a:cubicBezTo>
                  <a:pt x="4242" y="277"/>
                  <a:pt x="4203" y="286"/>
                  <a:pt x="4164" y="305"/>
                </a:cubicBezTo>
                <a:cubicBezTo>
                  <a:pt x="3558" y="619"/>
                  <a:pt x="3558" y="1268"/>
                  <a:pt x="3892" y="1707"/>
                </a:cubicBezTo>
                <a:cubicBezTo>
                  <a:pt x="3892" y="2105"/>
                  <a:pt x="4018" y="2544"/>
                  <a:pt x="4102" y="2858"/>
                </a:cubicBezTo>
                <a:cubicBezTo>
                  <a:pt x="4227" y="3318"/>
                  <a:pt x="4353" y="3821"/>
                  <a:pt x="4499" y="4323"/>
                </a:cubicBezTo>
                <a:cubicBezTo>
                  <a:pt x="4102" y="4365"/>
                  <a:pt x="3453" y="4762"/>
                  <a:pt x="3390" y="5034"/>
                </a:cubicBezTo>
                <a:cubicBezTo>
                  <a:pt x="3390" y="5055"/>
                  <a:pt x="3369" y="5076"/>
                  <a:pt x="3369" y="5097"/>
                </a:cubicBezTo>
                <a:cubicBezTo>
                  <a:pt x="2909" y="5202"/>
                  <a:pt x="2637" y="5829"/>
                  <a:pt x="2679" y="6394"/>
                </a:cubicBezTo>
                <a:cubicBezTo>
                  <a:pt x="2198" y="7440"/>
                  <a:pt x="2135" y="8696"/>
                  <a:pt x="2595" y="9742"/>
                </a:cubicBezTo>
                <a:cubicBezTo>
                  <a:pt x="2574" y="9742"/>
                  <a:pt x="2532" y="9763"/>
                  <a:pt x="2553" y="9805"/>
                </a:cubicBezTo>
                <a:cubicBezTo>
                  <a:pt x="2658" y="10349"/>
                  <a:pt x="2553" y="10956"/>
                  <a:pt x="2679" y="11500"/>
                </a:cubicBezTo>
                <a:cubicBezTo>
                  <a:pt x="2658" y="11793"/>
                  <a:pt x="2658" y="12065"/>
                  <a:pt x="2721" y="12357"/>
                </a:cubicBezTo>
                <a:cubicBezTo>
                  <a:pt x="2867" y="12985"/>
                  <a:pt x="3286" y="13508"/>
                  <a:pt x="3411" y="14157"/>
                </a:cubicBezTo>
                <a:cubicBezTo>
                  <a:pt x="3620" y="15915"/>
                  <a:pt x="3055" y="18049"/>
                  <a:pt x="2867" y="19576"/>
                </a:cubicBezTo>
                <a:cubicBezTo>
                  <a:pt x="2553" y="22129"/>
                  <a:pt x="2260" y="24682"/>
                  <a:pt x="1800" y="27213"/>
                </a:cubicBezTo>
                <a:cubicBezTo>
                  <a:pt x="1151" y="30728"/>
                  <a:pt x="1" y="35332"/>
                  <a:pt x="1863" y="38679"/>
                </a:cubicBezTo>
                <a:cubicBezTo>
                  <a:pt x="2872" y="40480"/>
                  <a:pt x="4686" y="41199"/>
                  <a:pt x="6587" y="41199"/>
                </a:cubicBezTo>
                <a:cubicBezTo>
                  <a:pt x="8155" y="41199"/>
                  <a:pt x="9783" y="40710"/>
                  <a:pt x="11069" y="39935"/>
                </a:cubicBezTo>
                <a:cubicBezTo>
                  <a:pt x="14898" y="37591"/>
                  <a:pt x="15087" y="32863"/>
                  <a:pt x="14480" y="28866"/>
                </a:cubicBezTo>
                <a:cubicBezTo>
                  <a:pt x="13998" y="25749"/>
                  <a:pt x="13141" y="22757"/>
                  <a:pt x="12910" y="19597"/>
                </a:cubicBezTo>
                <a:cubicBezTo>
                  <a:pt x="12806" y="18195"/>
                  <a:pt x="12764" y="16772"/>
                  <a:pt x="12701" y="15350"/>
                </a:cubicBezTo>
                <a:cubicBezTo>
                  <a:pt x="12638" y="13969"/>
                  <a:pt x="12576" y="12504"/>
                  <a:pt x="12931" y="11123"/>
                </a:cubicBezTo>
                <a:cubicBezTo>
                  <a:pt x="13329" y="10705"/>
                  <a:pt x="13496" y="10098"/>
                  <a:pt x="13308" y="9261"/>
                </a:cubicBezTo>
                <a:cubicBezTo>
                  <a:pt x="13308" y="9261"/>
                  <a:pt x="13308" y="9240"/>
                  <a:pt x="13308" y="9240"/>
                </a:cubicBezTo>
                <a:cubicBezTo>
                  <a:pt x="13392" y="8989"/>
                  <a:pt x="13454" y="8738"/>
                  <a:pt x="13496" y="8466"/>
                </a:cubicBezTo>
                <a:cubicBezTo>
                  <a:pt x="13517" y="8445"/>
                  <a:pt x="13517" y="8424"/>
                  <a:pt x="13538" y="8403"/>
                </a:cubicBezTo>
                <a:cubicBezTo>
                  <a:pt x="13559" y="8361"/>
                  <a:pt x="13538" y="8319"/>
                  <a:pt x="13517" y="8277"/>
                </a:cubicBezTo>
                <a:cubicBezTo>
                  <a:pt x="13664" y="7106"/>
                  <a:pt x="13371" y="5829"/>
                  <a:pt x="12638" y="5076"/>
                </a:cubicBezTo>
                <a:cubicBezTo>
                  <a:pt x="12534" y="4825"/>
                  <a:pt x="12283" y="4574"/>
                  <a:pt x="11864" y="4407"/>
                </a:cubicBezTo>
                <a:cubicBezTo>
                  <a:pt x="11760" y="4197"/>
                  <a:pt x="11571" y="4030"/>
                  <a:pt x="11341" y="3925"/>
                </a:cubicBezTo>
                <a:cubicBezTo>
                  <a:pt x="11864" y="3423"/>
                  <a:pt x="12346" y="2879"/>
                  <a:pt x="12764" y="2293"/>
                </a:cubicBezTo>
                <a:cubicBezTo>
                  <a:pt x="13078" y="1896"/>
                  <a:pt x="13747" y="1059"/>
                  <a:pt x="13350" y="536"/>
                </a:cubicBezTo>
                <a:cubicBezTo>
                  <a:pt x="13221" y="355"/>
                  <a:pt x="13077" y="277"/>
                  <a:pt x="12928" y="277"/>
                </a:cubicBezTo>
                <a:cubicBezTo>
                  <a:pt x="12716" y="277"/>
                  <a:pt x="12492" y="436"/>
                  <a:pt x="12283" y="682"/>
                </a:cubicBezTo>
                <a:cubicBezTo>
                  <a:pt x="12262" y="347"/>
                  <a:pt x="12094" y="117"/>
                  <a:pt x="11739" y="33"/>
                </a:cubicBezTo>
                <a:cubicBezTo>
                  <a:pt x="11643" y="11"/>
                  <a:pt x="11551" y="1"/>
                  <a:pt x="114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88" name="Google Shape;2588;p44"/>
          <p:cNvSpPr/>
          <p:nvPr/>
        </p:nvSpPr>
        <p:spPr>
          <a:xfrm>
            <a:off x="-3607300" y="14576975"/>
            <a:ext cx="103725" cy="63650"/>
          </a:xfrm>
          <a:custGeom>
            <a:rect b="b" l="l" r="r" t="t"/>
            <a:pathLst>
              <a:path extrusionOk="0" h="2546" w="4149">
                <a:moveTo>
                  <a:pt x="3607" y="1"/>
                </a:moveTo>
                <a:cubicBezTo>
                  <a:pt x="3099" y="1"/>
                  <a:pt x="2457" y="369"/>
                  <a:pt x="2119" y="569"/>
                </a:cubicBezTo>
                <a:cubicBezTo>
                  <a:pt x="1345" y="1008"/>
                  <a:pt x="529" y="1615"/>
                  <a:pt x="47" y="2389"/>
                </a:cubicBezTo>
                <a:cubicBezTo>
                  <a:pt x="1" y="2467"/>
                  <a:pt x="59" y="2545"/>
                  <a:pt x="126" y="2545"/>
                </a:cubicBezTo>
                <a:cubicBezTo>
                  <a:pt x="149" y="2545"/>
                  <a:pt x="173" y="2536"/>
                  <a:pt x="194" y="2515"/>
                </a:cubicBezTo>
                <a:cubicBezTo>
                  <a:pt x="801" y="1971"/>
                  <a:pt x="1428" y="1448"/>
                  <a:pt x="2140" y="1029"/>
                </a:cubicBezTo>
                <a:cubicBezTo>
                  <a:pt x="2516" y="820"/>
                  <a:pt x="2893" y="632"/>
                  <a:pt x="3312" y="527"/>
                </a:cubicBezTo>
                <a:cubicBezTo>
                  <a:pt x="3563" y="464"/>
                  <a:pt x="3835" y="506"/>
                  <a:pt x="4044" y="360"/>
                </a:cubicBezTo>
                <a:cubicBezTo>
                  <a:pt x="4107" y="339"/>
                  <a:pt x="4148" y="234"/>
                  <a:pt x="4086" y="172"/>
                </a:cubicBezTo>
                <a:cubicBezTo>
                  <a:pt x="3958" y="49"/>
                  <a:pt x="3791" y="1"/>
                  <a:pt x="3607"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4"/>
          <p:cNvSpPr/>
          <p:nvPr/>
        </p:nvSpPr>
        <p:spPr>
          <a:xfrm>
            <a:off x="-3479025" y="14581575"/>
            <a:ext cx="23050" cy="6650"/>
          </a:xfrm>
          <a:custGeom>
            <a:rect b="b" l="l" r="r" t="t"/>
            <a:pathLst>
              <a:path extrusionOk="0" h="266" w="922">
                <a:moveTo>
                  <a:pt x="563" y="0"/>
                </a:moveTo>
                <a:cubicBezTo>
                  <a:pt x="401" y="0"/>
                  <a:pt x="232" y="47"/>
                  <a:pt x="85" y="71"/>
                </a:cubicBezTo>
                <a:cubicBezTo>
                  <a:pt x="1" y="71"/>
                  <a:pt x="1" y="155"/>
                  <a:pt x="64" y="176"/>
                </a:cubicBezTo>
                <a:cubicBezTo>
                  <a:pt x="241" y="203"/>
                  <a:pt x="427" y="266"/>
                  <a:pt x="604" y="266"/>
                </a:cubicBezTo>
                <a:cubicBezTo>
                  <a:pt x="699" y="266"/>
                  <a:pt x="792" y="248"/>
                  <a:pt x="880" y="197"/>
                </a:cubicBezTo>
                <a:cubicBezTo>
                  <a:pt x="922" y="176"/>
                  <a:pt x="922" y="113"/>
                  <a:pt x="880" y="92"/>
                </a:cubicBezTo>
                <a:cubicBezTo>
                  <a:pt x="785" y="23"/>
                  <a:pt x="676" y="0"/>
                  <a:pt x="563" y="0"/>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4"/>
          <p:cNvSpPr/>
          <p:nvPr/>
        </p:nvSpPr>
        <p:spPr>
          <a:xfrm>
            <a:off x="-3439250" y="14579925"/>
            <a:ext cx="13625" cy="4250"/>
          </a:xfrm>
          <a:custGeom>
            <a:rect b="b" l="l" r="r" t="t"/>
            <a:pathLst>
              <a:path extrusionOk="0" h="170" w="545">
                <a:moveTo>
                  <a:pt x="340" y="1"/>
                </a:moveTo>
                <a:cubicBezTo>
                  <a:pt x="238" y="1"/>
                  <a:pt x="132" y="33"/>
                  <a:pt x="42" y="33"/>
                </a:cubicBezTo>
                <a:cubicBezTo>
                  <a:pt x="0" y="33"/>
                  <a:pt x="0" y="116"/>
                  <a:pt x="42" y="116"/>
                </a:cubicBezTo>
                <a:cubicBezTo>
                  <a:pt x="147" y="116"/>
                  <a:pt x="262" y="170"/>
                  <a:pt x="373" y="170"/>
                </a:cubicBezTo>
                <a:cubicBezTo>
                  <a:pt x="417" y="170"/>
                  <a:pt x="460" y="161"/>
                  <a:pt x="502" y="137"/>
                </a:cubicBezTo>
                <a:cubicBezTo>
                  <a:pt x="544" y="116"/>
                  <a:pt x="544" y="74"/>
                  <a:pt x="523" y="54"/>
                </a:cubicBezTo>
                <a:cubicBezTo>
                  <a:pt x="467" y="13"/>
                  <a:pt x="404" y="1"/>
                  <a:pt x="340"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4"/>
          <p:cNvSpPr/>
          <p:nvPr/>
        </p:nvSpPr>
        <p:spPr>
          <a:xfrm>
            <a:off x="-3412575" y="14584600"/>
            <a:ext cx="9950" cy="4975"/>
          </a:xfrm>
          <a:custGeom>
            <a:rect b="b" l="l" r="r" t="t"/>
            <a:pathLst>
              <a:path extrusionOk="0" h="199" w="398">
                <a:moveTo>
                  <a:pt x="235" y="1"/>
                </a:moveTo>
                <a:cubicBezTo>
                  <a:pt x="182" y="1"/>
                  <a:pt x="127" y="21"/>
                  <a:pt x="63" y="34"/>
                </a:cubicBezTo>
                <a:cubicBezTo>
                  <a:pt x="0" y="34"/>
                  <a:pt x="0" y="139"/>
                  <a:pt x="63" y="159"/>
                </a:cubicBezTo>
                <a:cubicBezTo>
                  <a:pt x="135" y="174"/>
                  <a:pt x="187" y="198"/>
                  <a:pt x="247" y="198"/>
                </a:cubicBezTo>
                <a:cubicBezTo>
                  <a:pt x="274" y="198"/>
                  <a:pt x="303" y="193"/>
                  <a:pt x="335" y="180"/>
                </a:cubicBezTo>
                <a:cubicBezTo>
                  <a:pt x="398" y="139"/>
                  <a:pt x="398" y="76"/>
                  <a:pt x="335" y="34"/>
                </a:cubicBezTo>
                <a:cubicBezTo>
                  <a:pt x="302" y="9"/>
                  <a:pt x="269" y="1"/>
                  <a:pt x="235" y="1"/>
                </a:cubicBezTo>
                <a:close/>
              </a:path>
            </a:pathLst>
          </a:custGeom>
          <a:solidFill>
            <a:srgbClr val="13B6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2" name="Google Shape;2592;p44"/>
          <p:cNvGrpSpPr/>
          <p:nvPr/>
        </p:nvGrpSpPr>
        <p:grpSpPr>
          <a:xfrm>
            <a:off x="3998052" y="3486549"/>
            <a:ext cx="587548" cy="770179"/>
            <a:chOff x="2239400" y="19152850"/>
            <a:chExt cx="501150" cy="656925"/>
          </a:xfrm>
        </p:grpSpPr>
        <p:sp>
          <p:nvSpPr>
            <p:cNvPr id="2593" name="Google Shape;2593;p44"/>
            <p:cNvSpPr/>
            <p:nvPr/>
          </p:nvSpPr>
          <p:spPr>
            <a:xfrm>
              <a:off x="2239400" y="19152850"/>
              <a:ext cx="501150" cy="656925"/>
            </a:xfrm>
            <a:custGeom>
              <a:rect b="b" l="l" r="r" t="t"/>
              <a:pathLst>
                <a:path extrusionOk="0" h="26277" w="20046">
                  <a:moveTo>
                    <a:pt x="12805" y="296"/>
                  </a:moveTo>
                  <a:cubicBezTo>
                    <a:pt x="13106" y="296"/>
                    <a:pt x="13407" y="312"/>
                    <a:pt x="13706" y="344"/>
                  </a:cubicBezTo>
                  <a:cubicBezTo>
                    <a:pt x="14689" y="448"/>
                    <a:pt x="15610" y="741"/>
                    <a:pt x="16405" y="1202"/>
                  </a:cubicBezTo>
                  <a:cubicBezTo>
                    <a:pt x="15840" y="992"/>
                    <a:pt x="15233" y="867"/>
                    <a:pt x="14543" y="804"/>
                  </a:cubicBezTo>
                  <a:cubicBezTo>
                    <a:pt x="13556" y="729"/>
                    <a:pt x="12495" y="612"/>
                    <a:pt x="11451" y="612"/>
                  </a:cubicBezTo>
                  <a:cubicBezTo>
                    <a:pt x="11033" y="612"/>
                    <a:pt x="10618" y="631"/>
                    <a:pt x="10212" y="678"/>
                  </a:cubicBezTo>
                  <a:cubicBezTo>
                    <a:pt x="11053" y="429"/>
                    <a:pt x="11929" y="296"/>
                    <a:pt x="12805" y="296"/>
                  </a:cubicBezTo>
                  <a:close/>
                  <a:moveTo>
                    <a:pt x="18707" y="3419"/>
                  </a:moveTo>
                  <a:lnTo>
                    <a:pt x="18707" y="3419"/>
                  </a:lnTo>
                  <a:cubicBezTo>
                    <a:pt x="19418" y="4654"/>
                    <a:pt x="19690" y="6160"/>
                    <a:pt x="19313" y="7772"/>
                  </a:cubicBezTo>
                  <a:cubicBezTo>
                    <a:pt x="19292" y="7855"/>
                    <a:pt x="19272" y="7939"/>
                    <a:pt x="19251" y="8023"/>
                  </a:cubicBezTo>
                  <a:cubicBezTo>
                    <a:pt x="19334" y="6642"/>
                    <a:pt x="19230" y="5198"/>
                    <a:pt x="18895" y="3963"/>
                  </a:cubicBezTo>
                  <a:cubicBezTo>
                    <a:pt x="18832" y="3775"/>
                    <a:pt x="18769" y="3587"/>
                    <a:pt x="18707" y="3419"/>
                  </a:cubicBezTo>
                  <a:close/>
                  <a:moveTo>
                    <a:pt x="6904" y="9373"/>
                  </a:moveTo>
                  <a:cubicBezTo>
                    <a:pt x="6925" y="9373"/>
                    <a:pt x="6952" y="9406"/>
                    <a:pt x="6989" y="9487"/>
                  </a:cubicBezTo>
                  <a:cubicBezTo>
                    <a:pt x="7052" y="9634"/>
                    <a:pt x="7031" y="9843"/>
                    <a:pt x="7010" y="10010"/>
                  </a:cubicBezTo>
                  <a:cubicBezTo>
                    <a:pt x="7010" y="10429"/>
                    <a:pt x="6927" y="10847"/>
                    <a:pt x="6822" y="11266"/>
                  </a:cubicBezTo>
                  <a:cubicBezTo>
                    <a:pt x="6759" y="11224"/>
                    <a:pt x="6717" y="11161"/>
                    <a:pt x="6655" y="11078"/>
                  </a:cubicBezTo>
                  <a:cubicBezTo>
                    <a:pt x="6362" y="10638"/>
                    <a:pt x="6550" y="10157"/>
                    <a:pt x="6759" y="9697"/>
                  </a:cubicBezTo>
                  <a:cubicBezTo>
                    <a:pt x="6832" y="9550"/>
                    <a:pt x="6854" y="9373"/>
                    <a:pt x="6904" y="9373"/>
                  </a:cubicBezTo>
                  <a:close/>
                  <a:moveTo>
                    <a:pt x="13200" y="13788"/>
                  </a:moveTo>
                  <a:cubicBezTo>
                    <a:pt x="13281" y="13788"/>
                    <a:pt x="13345" y="13841"/>
                    <a:pt x="13371" y="13986"/>
                  </a:cubicBezTo>
                  <a:cubicBezTo>
                    <a:pt x="13463" y="14385"/>
                    <a:pt x="13049" y="14592"/>
                    <a:pt x="12681" y="14592"/>
                  </a:cubicBezTo>
                  <a:cubicBezTo>
                    <a:pt x="12548" y="14592"/>
                    <a:pt x="12420" y="14565"/>
                    <a:pt x="12325" y="14509"/>
                  </a:cubicBezTo>
                  <a:cubicBezTo>
                    <a:pt x="12304" y="14488"/>
                    <a:pt x="12283" y="14467"/>
                    <a:pt x="12262" y="14446"/>
                  </a:cubicBezTo>
                  <a:cubicBezTo>
                    <a:pt x="12367" y="14363"/>
                    <a:pt x="12492" y="14279"/>
                    <a:pt x="12597" y="14174"/>
                  </a:cubicBezTo>
                  <a:cubicBezTo>
                    <a:pt x="12755" y="14045"/>
                    <a:pt x="13021" y="13788"/>
                    <a:pt x="13200" y="13788"/>
                  </a:cubicBezTo>
                  <a:close/>
                  <a:moveTo>
                    <a:pt x="2867" y="13149"/>
                  </a:moveTo>
                  <a:cubicBezTo>
                    <a:pt x="2867" y="13672"/>
                    <a:pt x="2846" y="14195"/>
                    <a:pt x="2867" y="14718"/>
                  </a:cubicBezTo>
                  <a:cubicBezTo>
                    <a:pt x="2867" y="15702"/>
                    <a:pt x="2721" y="16601"/>
                    <a:pt x="2574" y="17543"/>
                  </a:cubicBezTo>
                  <a:cubicBezTo>
                    <a:pt x="2261" y="16120"/>
                    <a:pt x="2595" y="14530"/>
                    <a:pt x="2867" y="13149"/>
                  </a:cubicBezTo>
                  <a:close/>
                  <a:moveTo>
                    <a:pt x="14334" y="16539"/>
                  </a:moveTo>
                  <a:lnTo>
                    <a:pt x="14334" y="16539"/>
                  </a:lnTo>
                  <a:cubicBezTo>
                    <a:pt x="13873" y="17020"/>
                    <a:pt x="13371" y="17480"/>
                    <a:pt x="12869" y="17878"/>
                  </a:cubicBezTo>
                  <a:cubicBezTo>
                    <a:pt x="12639" y="18045"/>
                    <a:pt x="12429" y="18192"/>
                    <a:pt x="12199" y="18338"/>
                  </a:cubicBezTo>
                  <a:cubicBezTo>
                    <a:pt x="12932" y="17731"/>
                    <a:pt x="13643" y="17145"/>
                    <a:pt x="14334" y="16539"/>
                  </a:cubicBezTo>
                  <a:close/>
                  <a:moveTo>
                    <a:pt x="9375" y="20033"/>
                  </a:moveTo>
                  <a:cubicBezTo>
                    <a:pt x="9249" y="20117"/>
                    <a:pt x="9103" y="20221"/>
                    <a:pt x="8977" y="20305"/>
                  </a:cubicBezTo>
                  <a:cubicBezTo>
                    <a:pt x="9103" y="20200"/>
                    <a:pt x="9207" y="20117"/>
                    <a:pt x="9333" y="20054"/>
                  </a:cubicBezTo>
                  <a:cubicBezTo>
                    <a:pt x="9354" y="20054"/>
                    <a:pt x="9354" y="20033"/>
                    <a:pt x="9375" y="20033"/>
                  </a:cubicBezTo>
                  <a:close/>
                  <a:moveTo>
                    <a:pt x="8056" y="11789"/>
                  </a:moveTo>
                  <a:cubicBezTo>
                    <a:pt x="8036" y="12061"/>
                    <a:pt x="8119" y="12333"/>
                    <a:pt x="8349" y="12521"/>
                  </a:cubicBezTo>
                  <a:cubicBezTo>
                    <a:pt x="8495" y="12628"/>
                    <a:pt x="8636" y="12676"/>
                    <a:pt x="8773" y="12676"/>
                  </a:cubicBezTo>
                  <a:cubicBezTo>
                    <a:pt x="8931" y="12676"/>
                    <a:pt x="9083" y="12612"/>
                    <a:pt x="9228" y="12500"/>
                  </a:cubicBezTo>
                  <a:cubicBezTo>
                    <a:pt x="9270" y="12689"/>
                    <a:pt x="9396" y="12856"/>
                    <a:pt x="9584" y="12982"/>
                  </a:cubicBezTo>
                  <a:cubicBezTo>
                    <a:pt x="9756" y="13108"/>
                    <a:pt x="9924" y="13161"/>
                    <a:pt x="10084" y="13161"/>
                  </a:cubicBezTo>
                  <a:cubicBezTo>
                    <a:pt x="10295" y="13161"/>
                    <a:pt x="10494" y="13070"/>
                    <a:pt x="10672" y="12940"/>
                  </a:cubicBezTo>
                  <a:lnTo>
                    <a:pt x="10672" y="12940"/>
                  </a:lnTo>
                  <a:cubicBezTo>
                    <a:pt x="10630" y="13400"/>
                    <a:pt x="10797" y="13839"/>
                    <a:pt x="11404" y="13965"/>
                  </a:cubicBezTo>
                  <a:cubicBezTo>
                    <a:pt x="11530" y="13986"/>
                    <a:pt x="11634" y="13986"/>
                    <a:pt x="11739" y="13986"/>
                  </a:cubicBezTo>
                  <a:cubicBezTo>
                    <a:pt x="11739" y="14111"/>
                    <a:pt x="11760" y="14237"/>
                    <a:pt x="11781" y="14342"/>
                  </a:cubicBezTo>
                  <a:cubicBezTo>
                    <a:pt x="11425" y="14697"/>
                    <a:pt x="11090" y="15074"/>
                    <a:pt x="10923" y="15262"/>
                  </a:cubicBezTo>
                  <a:cubicBezTo>
                    <a:pt x="10086" y="16120"/>
                    <a:pt x="9312" y="17062"/>
                    <a:pt x="8538" y="17982"/>
                  </a:cubicBezTo>
                  <a:cubicBezTo>
                    <a:pt x="7764" y="18924"/>
                    <a:pt x="6822" y="19761"/>
                    <a:pt x="6152" y="20786"/>
                  </a:cubicBezTo>
                  <a:cubicBezTo>
                    <a:pt x="5797" y="20681"/>
                    <a:pt x="5441" y="20577"/>
                    <a:pt x="5127" y="20451"/>
                  </a:cubicBezTo>
                  <a:cubicBezTo>
                    <a:pt x="4646" y="20263"/>
                    <a:pt x="4206" y="20054"/>
                    <a:pt x="3809" y="19782"/>
                  </a:cubicBezTo>
                  <a:cubicBezTo>
                    <a:pt x="4876" y="17773"/>
                    <a:pt x="5755" y="15639"/>
                    <a:pt x="6508" y="13505"/>
                  </a:cubicBezTo>
                  <a:cubicBezTo>
                    <a:pt x="6592" y="13233"/>
                    <a:pt x="6864" y="12584"/>
                    <a:pt x="7094" y="11831"/>
                  </a:cubicBezTo>
                  <a:cubicBezTo>
                    <a:pt x="7239" y="11876"/>
                    <a:pt x="7383" y="11898"/>
                    <a:pt x="7525" y="11898"/>
                  </a:cubicBezTo>
                  <a:cubicBezTo>
                    <a:pt x="7710" y="11898"/>
                    <a:pt x="7890" y="11860"/>
                    <a:pt x="8056" y="11789"/>
                  </a:cubicBezTo>
                  <a:close/>
                  <a:moveTo>
                    <a:pt x="11632" y="902"/>
                  </a:moveTo>
                  <a:cubicBezTo>
                    <a:pt x="11997" y="902"/>
                    <a:pt x="12362" y="914"/>
                    <a:pt x="12722" y="930"/>
                  </a:cubicBezTo>
                  <a:cubicBezTo>
                    <a:pt x="14606" y="1034"/>
                    <a:pt x="16970" y="971"/>
                    <a:pt x="18121" y="2771"/>
                  </a:cubicBezTo>
                  <a:cubicBezTo>
                    <a:pt x="19209" y="4528"/>
                    <a:pt x="19062" y="6997"/>
                    <a:pt x="18811" y="8964"/>
                  </a:cubicBezTo>
                  <a:cubicBezTo>
                    <a:pt x="18769" y="9236"/>
                    <a:pt x="18727" y="9508"/>
                    <a:pt x="18665" y="9759"/>
                  </a:cubicBezTo>
                  <a:cubicBezTo>
                    <a:pt x="18225" y="10868"/>
                    <a:pt x="17639" y="11935"/>
                    <a:pt x="16991" y="12940"/>
                  </a:cubicBezTo>
                  <a:cubicBezTo>
                    <a:pt x="16677" y="13442"/>
                    <a:pt x="16342" y="13965"/>
                    <a:pt x="15986" y="14467"/>
                  </a:cubicBezTo>
                  <a:cubicBezTo>
                    <a:pt x="14564" y="15974"/>
                    <a:pt x="12827" y="17271"/>
                    <a:pt x="11237" y="18505"/>
                  </a:cubicBezTo>
                  <a:cubicBezTo>
                    <a:pt x="10923" y="18756"/>
                    <a:pt x="10609" y="19029"/>
                    <a:pt x="10274" y="19301"/>
                  </a:cubicBezTo>
                  <a:cubicBezTo>
                    <a:pt x="10086" y="19405"/>
                    <a:pt x="9898" y="19489"/>
                    <a:pt x="9709" y="19593"/>
                  </a:cubicBezTo>
                  <a:cubicBezTo>
                    <a:pt x="9312" y="19803"/>
                    <a:pt x="8893" y="20012"/>
                    <a:pt x="8559" y="20284"/>
                  </a:cubicBezTo>
                  <a:cubicBezTo>
                    <a:pt x="8412" y="20430"/>
                    <a:pt x="8245" y="20598"/>
                    <a:pt x="8098" y="20765"/>
                  </a:cubicBezTo>
                  <a:cubicBezTo>
                    <a:pt x="7701" y="20933"/>
                    <a:pt x="7282" y="21016"/>
                    <a:pt x="6864" y="21016"/>
                  </a:cubicBezTo>
                  <a:cubicBezTo>
                    <a:pt x="6738" y="20974"/>
                    <a:pt x="6613" y="20933"/>
                    <a:pt x="6487" y="20891"/>
                  </a:cubicBezTo>
                  <a:cubicBezTo>
                    <a:pt x="7324" y="19656"/>
                    <a:pt x="8496" y="18589"/>
                    <a:pt x="9458" y="17438"/>
                  </a:cubicBezTo>
                  <a:cubicBezTo>
                    <a:pt x="10149" y="16622"/>
                    <a:pt x="10839" y="15806"/>
                    <a:pt x="11613" y="15053"/>
                  </a:cubicBezTo>
                  <a:cubicBezTo>
                    <a:pt x="11739" y="14927"/>
                    <a:pt x="11865" y="14823"/>
                    <a:pt x="11990" y="14697"/>
                  </a:cubicBezTo>
                  <a:cubicBezTo>
                    <a:pt x="12124" y="14870"/>
                    <a:pt x="12363" y="14972"/>
                    <a:pt x="12692" y="14972"/>
                  </a:cubicBezTo>
                  <a:cubicBezTo>
                    <a:pt x="12722" y="14972"/>
                    <a:pt x="12753" y="14971"/>
                    <a:pt x="12785" y="14969"/>
                  </a:cubicBezTo>
                  <a:cubicBezTo>
                    <a:pt x="13350" y="14927"/>
                    <a:pt x="14292" y="13672"/>
                    <a:pt x="13497" y="13400"/>
                  </a:cubicBezTo>
                  <a:cubicBezTo>
                    <a:pt x="13437" y="13378"/>
                    <a:pt x="13375" y="13368"/>
                    <a:pt x="13309" y="13368"/>
                  </a:cubicBezTo>
                  <a:cubicBezTo>
                    <a:pt x="12937" y="13368"/>
                    <a:pt x="12477" y="13699"/>
                    <a:pt x="12032" y="14091"/>
                  </a:cubicBezTo>
                  <a:cubicBezTo>
                    <a:pt x="12032" y="14028"/>
                    <a:pt x="12011" y="13944"/>
                    <a:pt x="12011" y="13881"/>
                  </a:cubicBezTo>
                  <a:cubicBezTo>
                    <a:pt x="12367" y="13693"/>
                    <a:pt x="12513" y="13254"/>
                    <a:pt x="12367" y="12814"/>
                  </a:cubicBezTo>
                  <a:cubicBezTo>
                    <a:pt x="12345" y="12738"/>
                    <a:pt x="12284" y="12702"/>
                    <a:pt x="12218" y="12702"/>
                  </a:cubicBezTo>
                  <a:cubicBezTo>
                    <a:pt x="12158" y="12702"/>
                    <a:pt x="12093" y="12733"/>
                    <a:pt x="12053" y="12793"/>
                  </a:cubicBezTo>
                  <a:cubicBezTo>
                    <a:pt x="11927" y="13023"/>
                    <a:pt x="11802" y="13316"/>
                    <a:pt x="11760" y="13630"/>
                  </a:cubicBezTo>
                  <a:cubicBezTo>
                    <a:pt x="11715" y="13645"/>
                    <a:pt x="11668" y="13652"/>
                    <a:pt x="11619" y="13652"/>
                  </a:cubicBezTo>
                  <a:cubicBezTo>
                    <a:pt x="11528" y="13652"/>
                    <a:pt x="11429" y="13629"/>
                    <a:pt x="11321" y="13588"/>
                  </a:cubicBezTo>
                  <a:cubicBezTo>
                    <a:pt x="10818" y="13337"/>
                    <a:pt x="10944" y="12793"/>
                    <a:pt x="11132" y="12354"/>
                  </a:cubicBezTo>
                  <a:cubicBezTo>
                    <a:pt x="11195" y="12249"/>
                    <a:pt x="11237" y="12145"/>
                    <a:pt x="11279" y="12061"/>
                  </a:cubicBezTo>
                  <a:cubicBezTo>
                    <a:pt x="11335" y="11919"/>
                    <a:pt x="11229" y="11807"/>
                    <a:pt x="11122" y="11807"/>
                  </a:cubicBezTo>
                  <a:cubicBezTo>
                    <a:pt x="11071" y="11807"/>
                    <a:pt x="11020" y="11833"/>
                    <a:pt x="10986" y="11894"/>
                  </a:cubicBezTo>
                  <a:cubicBezTo>
                    <a:pt x="10944" y="11956"/>
                    <a:pt x="10923" y="12040"/>
                    <a:pt x="10881" y="12103"/>
                  </a:cubicBezTo>
                  <a:cubicBezTo>
                    <a:pt x="10714" y="12436"/>
                    <a:pt x="10427" y="12813"/>
                    <a:pt x="10098" y="12813"/>
                  </a:cubicBezTo>
                  <a:cubicBezTo>
                    <a:pt x="9973" y="12813"/>
                    <a:pt x="9842" y="12759"/>
                    <a:pt x="9709" y="12626"/>
                  </a:cubicBezTo>
                  <a:cubicBezTo>
                    <a:pt x="9584" y="12500"/>
                    <a:pt x="9521" y="12354"/>
                    <a:pt x="9521" y="12207"/>
                  </a:cubicBezTo>
                  <a:cubicBezTo>
                    <a:pt x="9793" y="11852"/>
                    <a:pt x="10002" y="11370"/>
                    <a:pt x="10107" y="11098"/>
                  </a:cubicBezTo>
                  <a:cubicBezTo>
                    <a:pt x="10136" y="10982"/>
                    <a:pt x="10033" y="10906"/>
                    <a:pt x="9926" y="10906"/>
                  </a:cubicBezTo>
                  <a:cubicBezTo>
                    <a:pt x="9879" y="10906"/>
                    <a:pt x="9831" y="10920"/>
                    <a:pt x="9793" y="10952"/>
                  </a:cubicBezTo>
                  <a:cubicBezTo>
                    <a:pt x="9521" y="11224"/>
                    <a:pt x="9270" y="11622"/>
                    <a:pt x="9207" y="11998"/>
                  </a:cubicBezTo>
                  <a:cubicBezTo>
                    <a:pt x="9156" y="12024"/>
                    <a:pt x="9088" y="12042"/>
                    <a:pt x="8994" y="12042"/>
                  </a:cubicBezTo>
                  <a:cubicBezTo>
                    <a:pt x="8936" y="12042"/>
                    <a:pt x="8869" y="12035"/>
                    <a:pt x="8789" y="12019"/>
                  </a:cubicBezTo>
                  <a:cubicBezTo>
                    <a:pt x="8391" y="11956"/>
                    <a:pt x="8370" y="11852"/>
                    <a:pt x="8475" y="11559"/>
                  </a:cubicBezTo>
                  <a:cubicBezTo>
                    <a:pt x="8726" y="11370"/>
                    <a:pt x="8935" y="11078"/>
                    <a:pt x="9061" y="10764"/>
                  </a:cubicBezTo>
                  <a:cubicBezTo>
                    <a:pt x="9112" y="10644"/>
                    <a:pt x="9010" y="10511"/>
                    <a:pt x="8892" y="10511"/>
                  </a:cubicBezTo>
                  <a:cubicBezTo>
                    <a:pt x="8865" y="10511"/>
                    <a:pt x="8837" y="10518"/>
                    <a:pt x="8810" y="10534"/>
                  </a:cubicBezTo>
                  <a:cubicBezTo>
                    <a:pt x="8580" y="10680"/>
                    <a:pt x="8349" y="10973"/>
                    <a:pt x="8203" y="11287"/>
                  </a:cubicBezTo>
                  <a:cubicBezTo>
                    <a:pt x="7988" y="11440"/>
                    <a:pt x="7729" y="11537"/>
                    <a:pt x="7474" y="11537"/>
                  </a:cubicBezTo>
                  <a:cubicBezTo>
                    <a:pt x="7381" y="11537"/>
                    <a:pt x="7288" y="11524"/>
                    <a:pt x="7199" y="11496"/>
                  </a:cubicBezTo>
                  <a:cubicBezTo>
                    <a:pt x="7512" y="10387"/>
                    <a:pt x="7659" y="9194"/>
                    <a:pt x="6906" y="8964"/>
                  </a:cubicBezTo>
                  <a:cubicBezTo>
                    <a:pt x="6891" y="8961"/>
                    <a:pt x="6877" y="8959"/>
                    <a:pt x="6863" y="8959"/>
                  </a:cubicBezTo>
                  <a:cubicBezTo>
                    <a:pt x="6794" y="8959"/>
                    <a:pt x="6731" y="9000"/>
                    <a:pt x="6696" y="9069"/>
                  </a:cubicBezTo>
                  <a:cubicBezTo>
                    <a:pt x="6278" y="9801"/>
                    <a:pt x="5755" y="10826"/>
                    <a:pt x="6529" y="11517"/>
                  </a:cubicBezTo>
                  <a:cubicBezTo>
                    <a:pt x="6592" y="11559"/>
                    <a:pt x="6655" y="11622"/>
                    <a:pt x="6717" y="11663"/>
                  </a:cubicBezTo>
                  <a:cubicBezTo>
                    <a:pt x="6550" y="12270"/>
                    <a:pt x="6320" y="12856"/>
                    <a:pt x="6131" y="13442"/>
                  </a:cubicBezTo>
                  <a:cubicBezTo>
                    <a:pt x="5399" y="15534"/>
                    <a:pt x="4520" y="17606"/>
                    <a:pt x="3621" y="19656"/>
                  </a:cubicBezTo>
                  <a:cubicBezTo>
                    <a:pt x="3390" y="19489"/>
                    <a:pt x="3181" y="19301"/>
                    <a:pt x="2993" y="19091"/>
                  </a:cubicBezTo>
                  <a:cubicBezTo>
                    <a:pt x="3014" y="18987"/>
                    <a:pt x="2951" y="18861"/>
                    <a:pt x="2805" y="18861"/>
                  </a:cubicBezTo>
                  <a:cubicBezTo>
                    <a:pt x="2784" y="18840"/>
                    <a:pt x="2784" y="18777"/>
                    <a:pt x="2805" y="18631"/>
                  </a:cubicBezTo>
                  <a:cubicBezTo>
                    <a:pt x="2805" y="18652"/>
                    <a:pt x="2826" y="18673"/>
                    <a:pt x="2826" y="18694"/>
                  </a:cubicBezTo>
                  <a:cubicBezTo>
                    <a:pt x="2838" y="18712"/>
                    <a:pt x="2855" y="18720"/>
                    <a:pt x="2873" y="18720"/>
                  </a:cubicBezTo>
                  <a:cubicBezTo>
                    <a:pt x="2916" y="18720"/>
                    <a:pt x="2960" y="18675"/>
                    <a:pt x="2930" y="18631"/>
                  </a:cubicBezTo>
                  <a:cubicBezTo>
                    <a:pt x="2888" y="18547"/>
                    <a:pt x="2867" y="18464"/>
                    <a:pt x="2826" y="18401"/>
                  </a:cubicBezTo>
                  <a:cubicBezTo>
                    <a:pt x="2909" y="17857"/>
                    <a:pt x="3077" y="17062"/>
                    <a:pt x="3098" y="16936"/>
                  </a:cubicBezTo>
                  <a:cubicBezTo>
                    <a:pt x="3244" y="16141"/>
                    <a:pt x="3223" y="15325"/>
                    <a:pt x="3223" y="14530"/>
                  </a:cubicBezTo>
                  <a:cubicBezTo>
                    <a:pt x="3223" y="13023"/>
                    <a:pt x="3286" y="11412"/>
                    <a:pt x="3516" y="9885"/>
                  </a:cubicBezTo>
                  <a:cubicBezTo>
                    <a:pt x="3746" y="8776"/>
                    <a:pt x="4039" y="7667"/>
                    <a:pt x="4458" y="6621"/>
                  </a:cubicBezTo>
                  <a:cubicBezTo>
                    <a:pt x="5253" y="4528"/>
                    <a:pt x="6508" y="2562"/>
                    <a:pt x="8496" y="1432"/>
                  </a:cubicBezTo>
                  <a:cubicBezTo>
                    <a:pt x="8496" y="1432"/>
                    <a:pt x="8517" y="1411"/>
                    <a:pt x="8538" y="1411"/>
                  </a:cubicBezTo>
                  <a:cubicBezTo>
                    <a:pt x="9490" y="1005"/>
                    <a:pt x="10560" y="902"/>
                    <a:pt x="11632" y="902"/>
                  </a:cubicBezTo>
                  <a:close/>
                  <a:moveTo>
                    <a:pt x="7680" y="21372"/>
                  </a:moveTo>
                  <a:cubicBezTo>
                    <a:pt x="7680" y="21414"/>
                    <a:pt x="7680" y="21456"/>
                    <a:pt x="7680" y="21497"/>
                  </a:cubicBezTo>
                  <a:cubicBezTo>
                    <a:pt x="7659" y="21477"/>
                    <a:pt x="7617" y="21435"/>
                    <a:pt x="7596" y="21414"/>
                  </a:cubicBezTo>
                  <a:cubicBezTo>
                    <a:pt x="7617" y="21393"/>
                    <a:pt x="7659" y="21393"/>
                    <a:pt x="7680" y="21372"/>
                  </a:cubicBezTo>
                  <a:close/>
                  <a:moveTo>
                    <a:pt x="587" y="21518"/>
                  </a:moveTo>
                  <a:cubicBezTo>
                    <a:pt x="608" y="21581"/>
                    <a:pt x="629" y="21644"/>
                    <a:pt x="629" y="21686"/>
                  </a:cubicBezTo>
                  <a:cubicBezTo>
                    <a:pt x="587" y="21769"/>
                    <a:pt x="524" y="21832"/>
                    <a:pt x="482" y="21916"/>
                  </a:cubicBezTo>
                  <a:cubicBezTo>
                    <a:pt x="482" y="21895"/>
                    <a:pt x="461" y="21895"/>
                    <a:pt x="461" y="21895"/>
                  </a:cubicBezTo>
                  <a:cubicBezTo>
                    <a:pt x="482" y="21769"/>
                    <a:pt x="524" y="21644"/>
                    <a:pt x="587" y="21518"/>
                  </a:cubicBezTo>
                  <a:close/>
                  <a:moveTo>
                    <a:pt x="461" y="21937"/>
                  </a:moveTo>
                  <a:cubicBezTo>
                    <a:pt x="461" y="21958"/>
                    <a:pt x="461" y="21979"/>
                    <a:pt x="440" y="21979"/>
                  </a:cubicBezTo>
                  <a:cubicBezTo>
                    <a:pt x="440" y="21979"/>
                    <a:pt x="461" y="21958"/>
                    <a:pt x="461" y="21937"/>
                  </a:cubicBezTo>
                  <a:close/>
                  <a:moveTo>
                    <a:pt x="2240" y="18589"/>
                  </a:moveTo>
                  <a:cubicBezTo>
                    <a:pt x="2323" y="18631"/>
                    <a:pt x="2386" y="18694"/>
                    <a:pt x="2449" y="18777"/>
                  </a:cubicBezTo>
                  <a:cubicBezTo>
                    <a:pt x="2449" y="18903"/>
                    <a:pt x="2491" y="19008"/>
                    <a:pt x="2533" y="19070"/>
                  </a:cubicBezTo>
                  <a:cubicBezTo>
                    <a:pt x="2700" y="19405"/>
                    <a:pt x="3077" y="19719"/>
                    <a:pt x="3516" y="20012"/>
                  </a:cubicBezTo>
                  <a:cubicBezTo>
                    <a:pt x="3516" y="20033"/>
                    <a:pt x="3558" y="20054"/>
                    <a:pt x="3600" y="20054"/>
                  </a:cubicBezTo>
                  <a:cubicBezTo>
                    <a:pt x="4144" y="20409"/>
                    <a:pt x="4730" y="20681"/>
                    <a:pt x="4981" y="20807"/>
                  </a:cubicBezTo>
                  <a:cubicBezTo>
                    <a:pt x="5378" y="20995"/>
                    <a:pt x="5755" y="21142"/>
                    <a:pt x="6131" y="21225"/>
                  </a:cubicBezTo>
                  <a:cubicBezTo>
                    <a:pt x="6424" y="21372"/>
                    <a:pt x="6696" y="21477"/>
                    <a:pt x="6989" y="21497"/>
                  </a:cubicBezTo>
                  <a:cubicBezTo>
                    <a:pt x="7199" y="21581"/>
                    <a:pt x="7429" y="21665"/>
                    <a:pt x="7659" y="21686"/>
                  </a:cubicBezTo>
                  <a:lnTo>
                    <a:pt x="7680" y="21686"/>
                  </a:lnTo>
                  <a:cubicBezTo>
                    <a:pt x="7596" y="22167"/>
                    <a:pt x="7240" y="22355"/>
                    <a:pt x="6550" y="22397"/>
                  </a:cubicBezTo>
                  <a:cubicBezTo>
                    <a:pt x="6173" y="22397"/>
                    <a:pt x="5797" y="22376"/>
                    <a:pt x="5441" y="22314"/>
                  </a:cubicBezTo>
                  <a:cubicBezTo>
                    <a:pt x="5357" y="22251"/>
                    <a:pt x="5295" y="22167"/>
                    <a:pt x="5274" y="22104"/>
                  </a:cubicBezTo>
                  <a:cubicBezTo>
                    <a:pt x="5262" y="22093"/>
                    <a:pt x="5247" y="22087"/>
                    <a:pt x="5232" y="22087"/>
                  </a:cubicBezTo>
                  <a:cubicBezTo>
                    <a:pt x="5193" y="22087"/>
                    <a:pt x="5154" y="22122"/>
                    <a:pt x="5169" y="22167"/>
                  </a:cubicBezTo>
                  <a:cubicBezTo>
                    <a:pt x="5190" y="22209"/>
                    <a:pt x="5232" y="22251"/>
                    <a:pt x="5253" y="22272"/>
                  </a:cubicBezTo>
                  <a:cubicBezTo>
                    <a:pt x="5190" y="22272"/>
                    <a:pt x="5127" y="22251"/>
                    <a:pt x="5085" y="22251"/>
                  </a:cubicBezTo>
                  <a:cubicBezTo>
                    <a:pt x="5064" y="22167"/>
                    <a:pt x="5064" y="22104"/>
                    <a:pt x="5043" y="22021"/>
                  </a:cubicBezTo>
                  <a:cubicBezTo>
                    <a:pt x="5043" y="21998"/>
                    <a:pt x="5018" y="21981"/>
                    <a:pt x="4996" y="21981"/>
                  </a:cubicBezTo>
                  <a:cubicBezTo>
                    <a:pt x="4977" y="21981"/>
                    <a:pt x="4960" y="21992"/>
                    <a:pt x="4960" y="22021"/>
                  </a:cubicBezTo>
                  <a:cubicBezTo>
                    <a:pt x="4939" y="22083"/>
                    <a:pt x="4939" y="22146"/>
                    <a:pt x="4939" y="22209"/>
                  </a:cubicBezTo>
                  <a:cubicBezTo>
                    <a:pt x="4751" y="22167"/>
                    <a:pt x="4583" y="22125"/>
                    <a:pt x="4416" y="22083"/>
                  </a:cubicBezTo>
                  <a:cubicBezTo>
                    <a:pt x="4395" y="22083"/>
                    <a:pt x="4374" y="22062"/>
                    <a:pt x="4332" y="22062"/>
                  </a:cubicBezTo>
                  <a:cubicBezTo>
                    <a:pt x="4332" y="22042"/>
                    <a:pt x="4332" y="22042"/>
                    <a:pt x="4311" y="22042"/>
                  </a:cubicBezTo>
                  <a:cubicBezTo>
                    <a:pt x="4269" y="22000"/>
                    <a:pt x="4206" y="21895"/>
                    <a:pt x="4186" y="21811"/>
                  </a:cubicBezTo>
                  <a:cubicBezTo>
                    <a:pt x="4144" y="21686"/>
                    <a:pt x="4123" y="21560"/>
                    <a:pt x="4123" y="21435"/>
                  </a:cubicBezTo>
                  <a:cubicBezTo>
                    <a:pt x="4123" y="21400"/>
                    <a:pt x="4097" y="21385"/>
                    <a:pt x="4071" y="21385"/>
                  </a:cubicBezTo>
                  <a:cubicBezTo>
                    <a:pt x="4050" y="21385"/>
                    <a:pt x="4028" y="21395"/>
                    <a:pt x="4018" y="21414"/>
                  </a:cubicBezTo>
                  <a:cubicBezTo>
                    <a:pt x="4018" y="21581"/>
                    <a:pt x="3997" y="21749"/>
                    <a:pt x="4039" y="21916"/>
                  </a:cubicBezTo>
                  <a:cubicBezTo>
                    <a:pt x="4060" y="21937"/>
                    <a:pt x="4060" y="21958"/>
                    <a:pt x="4060" y="21979"/>
                  </a:cubicBezTo>
                  <a:cubicBezTo>
                    <a:pt x="3955" y="21937"/>
                    <a:pt x="3851" y="21895"/>
                    <a:pt x="3746" y="21853"/>
                  </a:cubicBezTo>
                  <a:cubicBezTo>
                    <a:pt x="3725" y="21749"/>
                    <a:pt x="3725" y="21665"/>
                    <a:pt x="3725" y="21560"/>
                  </a:cubicBezTo>
                  <a:cubicBezTo>
                    <a:pt x="3725" y="21414"/>
                    <a:pt x="3725" y="21267"/>
                    <a:pt x="3725" y="21100"/>
                  </a:cubicBezTo>
                  <a:cubicBezTo>
                    <a:pt x="3738" y="21074"/>
                    <a:pt x="3711" y="21056"/>
                    <a:pt x="3684" y="21056"/>
                  </a:cubicBezTo>
                  <a:cubicBezTo>
                    <a:pt x="3667" y="21056"/>
                    <a:pt x="3650" y="21063"/>
                    <a:pt x="3642" y="21079"/>
                  </a:cubicBezTo>
                  <a:cubicBezTo>
                    <a:pt x="3600" y="21246"/>
                    <a:pt x="3579" y="21435"/>
                    <a:pt x="3558" y="21602"/>
                  </a:cubicBezTo>
                  <a:cubicBezTo>
                    <a:pt x="3558" y="21665"/>
                    <a:pt x="3558" y="21728"/>
                    <a:pt x="3579" y="21769"/>
                  </a:cubicBezTo>
                  <a:cubicBezTo>
                    <a:pt x="3495" y="21749"/>
                    <a:pt x="3411" y="21707"/>
                    <a:pt x="3349" y="21665"/>
                  </a:cubicBezTo>
                  <a:cubicBezTo>
                    <a:pt x="3349" y="21665"/>
                    <a:pt x="3349" y="21644"/>
                    <a:pt x="3349" y="21623"/>
                  </a:cubicBezTo>
                  <a:cubicBezTo>
                    <a:pt x="3328" y="21372"/>
                    <a:pt x="3307" y="21121"/>
                    <a:pt x="3328" y="20891"/>
                  </a:cubicBezTo>
                  <a:cubicBezTo>
                    <a:pt x="3328" y="20846"/>
                    <a:pt x="3292" y="20825"/>
                    <a:pt x="3258" y="20825"/>
                  </a:cubicBezTo>
                  <a:cubicBezTo>
                    <a:pt x="3229" y="20825"/>
                    <a:pt x="3202" y="20841"/>
                    <a:pt x="3202" y="20870"/>
                  </a:cubicBezTo>
                  <a:cubicBezTo>
                    <a:pt x="3139" y="21100"/>
                    <a:pt x="3139" y="21330"/>
                    <a:pt x="3139" y="21560"/>
                  </a:cubicBezTo>
                  <a:cubicBezTo>
                    <a:pt x="3056" y="21518"/>
                    <a:pt x="2972" y="21477"/>
                    <a:pt x="2888" y="21435"/>
                  </a:cubicBezTo>
                  <a:cubicBezTo>
                    <a:pt x="2909" y="21309"/>
                    <a:pt x="2888" y="21184"/>
                    <a:pt x="2888" y="21079"/>
                  </a:cubicBezTo>
                  <a:cubicBezTo>
                    <a:pt x="2867" y="20849"/>
                    <a:pt x="2867" y="20619"/>
                    <a:pt x="2888" y="20389"/>
                  </a:cubicBezTo>
                  <a:cubicBezTo>
                    <a:pt x="2888" y="20357"/>
                    <a:pt x="2862" y="20341"/>
                    <a:pt x="2833" y="20341"/>
                  </a:cubicBezTo>
                  <a:cubicBezTo>
                    <a:pt x="2805" y="20341"/>
                    <a:pt x="2773" y="20357"/>
                    <a:pt x="2763" y="20389"/>
                  </a:cubicBezTo>
                  <a:cubicBezTo>
                    <a:pt x="2742" y="20619"/>
                    <a:pt x="2721" y="20849"/>
                    <a:pt x="2721" y="21079"/>
                  </a:cubicBezTo>
                  <a:cubicBezTo>
                    <a:pt x="2721" y="21142"/>
                    <a:pt x="2700" y="21246"/>
                    <a:pt x="2721" y="21330"/>
                  </a:cubicBezTo>
                  <a:cubicBezTo>
                    <a:pt x="2679" y="21309"/>
                    <a:pt x="2616" y="21267"/>
                    <a:pt x="2574" y="21246"/>
                  </a:cubicBezTo>
                  <a:cubicBezTo>
                    <a:pt x="2512" y="21205"/>
                    <a:pt x="2449" y="21163"/>
                    <a:pt x="2386" y="21121"/>
                  </a:cubicBezTo>
                  <a:cubicBezTo>
                    <a:pt x="2428" y="20974"/>
                    <a:pt x="2407" y="20786"/>
                    <a:pt x="2407" y="20640"/>
                  </a:cubicBezTo>
                  <a:cubicBezTo>
                    <a:pt x="2407" y="20451"/>
                    <a:pt x="2449" y="20263"/>
                    <a:pt x="2491" y="20075"/>
                  </a:cubicBezTo>
                  <a:cubicBezTo>
                    <a:pt x="2504" y="20049"/>
                    <a:pt x="2477" y="20031"/>
                    <a:pt x="2449" y="20031"/>
                  </a:cubicBezTo>
                  <a:cubicBezTo>
                    <a:pt x="2432" y="20031"/>
                    <a:pt x="2415" y="20038"/>
                    <a:pt x="2407" y="20054"/>
                  </a:cubicBezTo>
                  <a:cubicBezTo>
                    <a:pt x="2344" y="20242"/>
                    <a:pt x="2282" y="20430"/>
                    <a:pt x="2261" y="20640"/>
                  </a:cubicBezTo>
                  <a:cubicBezTo>
                    <a:pt x="2240" y="20765"/>
                    <a:pt x="2219" y="20891"/>
                    <a:pt x="2240" y="21037"/>
                  </a:cubicBezTo>
                  <a:cubicBezTo>
                    <a:pt x="2198" y="20995"/>
                    <a:pt x="2156" y="20953"/>
                    <a:pt x="2093" y="20912"/>
                  </a:cubicBezTo>
                  <a:cubicBezTo>
                    <a:pt x="2135" y="20807"/>
                    <a:pt x="2114" y="20619"/>
                    <a:pt x="2114" y="20514"/>
                  </a:cubicBezTo>
                  <a:cubicBezTo>
                    <a:pt x="2093" y="20305"/>
                    <a:pt x="2093" y="20075"/>
                    <a:pt x="2051" y="19845"/>
                  </a:cubicBezTo>
                  <a:cubicBezTo>
                    <a:pt x="2051" y="19818"/>
                    <a:pt x="2037" y="19807"/>
                    <a:pt x="2020" y="19807"/>
                  </a:cubicBezTo>
                  <a:cubicBezTo>
                    <a:pt x="1996" y="19807"/>
                    <a:pt x="1968" y="19829"/>
                    <a:pt x="1968" y="19865"/>
                  </a:cubicBezTo>
                  <a:cubicBezTo>
                    <a:pt x="1947" y="20075"/>
                    <a:pt x="1926" y="20284"/>
                    <a:pt x="1926" y="20493"/>
                  </a:cubicBezTo>
                  <a:cubicBezTo>
                    <a:pt x="1926" y="20556"/>
                    <a:pt x="1905" y="20640"/>
                    <a:pt x="1905" y="20723"/>
                  </a:cubicBezTo>
                  <a:cubicBezTo>
                    <a:pt x="1842" y="20661"/>
                    <a:pt x="1779" y="20598"/>
                    <a:pt x="1738" y="20535"/>
                  </a:cubicBezTo>
                  <a:cubicBezTo>
                    <a:pt x="1863" y="20137"/>
                    <a:pt x="1905" y="19677"/>
                    <a:pt x="1947" y="19259"/>
                  </a:cubicBezTo>
                  <a:cubicBezTo>
                    <a:pt x="1959" y="19222"/>
                    <a:pt x="1936" y="19200"/>
                    <a:pt x="1910" y="19200"/>
                  </a:cubicBezTo>
                  <a:cubicBezTo>
                    <a:pt x="1892" y="19200"/>
                    <a:pt x="1872" y="19211"/>
                    <a:pt x="1863" y="19238"/>
                  </a:cubicBezTo>
                  <a:cubicBezTo>
                    <a:pt x="1738" y="19573"/>
                    <a:pt x="1654" y="19970"/>
                    <a:pt x="1591" y="20326"/>
                  </a:cubicBezTo>
                  <a:cubicBezTo>
                    <a:pt x="1570" y="20284"/>
                    <a:pt x="1549" y="20221"/>
                    <a:pt x="1528" y="20179"/>
                  </a:cubicBezTo>
                  <a:cubicBezTo>
                    <a:pt x="1403" y="19552"/>
                    <a:pt x="1654" y="18777"/>
                    <a:pt x="2240" y="18589"/>
                  </a:cubicBezTo>
                  <a:close/>
                  <a:moveTo>
                    <a:pt x="649" y="22083"/>
                  </a:moveTo>
                  <a:lnTo>
                    <a:pt x="649" y="22083"/>
                  </a:lnTo>
                  <a:cubicBezTo>
                    <a:pt x="775" y="22230"/>
                    <a:pt x="712" y="22460"/>
                    <a:pt x="608" y="22690"/>
                  </a:cubicBezTo>
                  <a:cubicBezTo>
                    <a:pt x="587" y="22481"/>
                    <a:pt x="587" y="22272"/>
                    <a:pt x="649" y="22083"/>
                  </a:cubicBezTo>
                  <a:close/>
                  <a:moveTo>
                    <a:pt x="733" y="21874"/>
                  </a:moveTo>
                  <a:cubicBezTo>
                    <a:pt x="733" y="21895"/>
                    <a:pt x="733" y="21895"/>
                    <a:pt x="733" y="21916"/>
                  </a:cubicBezTo>
                  <a:cubicBezTo>
                    <a:pt x="733" y="21937"/>
                    <a:pt x="733" y="21958"/>
                    <a:pt x="754" y="21979"/>
                  </a:cubicBezTo>
                  <a:cubicBezTo>
                    <a:pt x="754" y="22009"/>
                    <a:pt x="777" y="22029"/>
                    <a:pt x="797" y="22029"/>
                  </a:cubicBezTo>
                  <a:cubicBezTo>
                    <a:pt x="804" y="22029"/>
                    <a:pt x="811" y="22026"/>
                    <a:pt x="817" y="22021"/>
                  </a:cubicBezTo>
                  <a:cubicBezTo>
                    <a:pt x="880" y="22125"/>
                    <a:pt x="963" y="22209"/>
                    <a:pt x="1047" y="22293"/>
                  </a:cubicBezTo>
                  <a:cubicBezTo>
                    <a:pt x="1026" y="22544"/>
                    <a:pt x="942" y="22774"/>
                    <a:pt x="901" y="23025"/>
                  </a:cubicBezTo>
                  <a:cubicBezTo>
                    <a:pt x="880" y="23109"/>
                    <a:pt x="859" y="23213"/>
                    <a:pt x="838" y="23297"/>
                  </a:cubicBezTo>
                  <a:cubicBezTo>
                    <a:pt x="775" y="23192"/>
                    <a:pt x="733" y="23067"/>
                    <a:pt x="691" y="22962"/>
                  </a:cubicBezTo>
                  <a:cubicBezTo>
                    <a:pt x="796" y="22606"/>
                    <a:pt x="921" y="22188"/>
                    <a:pt x="691" y="22000"/>
                  </a:cubicBezTo>
                  <a:cubicBezTo>
                    <a:pt x="691" y="21958"/>
                    <a:pt x="712" y="21916"/>
                    <a:pt x="733" y="21874"/>
                  </a:cubicBezTo>
                  <a:close/>
                  <a:moveTo>
                    <a:pt x="1173" y="20326"/>
                  </a:moveTo>
                  <a:cubicBezTo>
                    <a:pt x="1319" y="20619"/>
                    <a:pt x="1507" y="20891"/>
                    <a:pt x="1758" y="21121"/>
                  </a:cubicBezTo>
                  <a:cubicBezTo>
                    <a:pt x="2177" y="21602"/>
                    <a:pt x="2763" y="21958"/>
                    <a:pt x="3265" y="22209"/>
                  </a:cubicBezTo>
                  <a:cubicBezTo>
                    <a:pt x="3893" y="22523"/>
                    <a:pt x="5169" y="22941"/>
                    <a:pt x="6236" y="22941"/>
                  </a:cubicBezTo>
                  <a:cubicBezTo>
                    <a:pt x="6131" y="23506"/>
                    <a:pt x="5776" y="23799"/>
                    <a:pt x="5336" y="23883"/>
                  </a:cubicBezTo>
                  <a:cubicBezTo>
                    <a:pt x="5336" y="23862"/>
                    <a:pt x="5336" y="23841"/>
                    <a:pt x="5357" y="23799"/>
                  </a:cubicBezTo>
                  <a:cubicBezTo>
                    <a:pt x="5371" y="23706"/>
                    <a:pt x="5283" y="23639"/>
                    <a:pt x="5207" y="23639"/>
                  </a:cubicBezTo>
                  <a:cubicBezTo>
                    <a:pt x="5162" y="23639"/>
                    <a:pt x="5122" y="23662"/>
                    <a:pt x="5106" y="23715"/>
                  </a:cubicBezTo>
                  <a:cubicBezTo>
                    <a:pt x="5064" y="23778"/>
                    <a:pt x="5023" y="23862"/>
                    <a:pt x="5002" y="23925"/>
                  </a:cubicBezTo>
                  <a:lnTo>
                    <a:pt x="4709" y="23925"/>
                  </a:lnTo>
                  <a:cubicBezTo>
                    <a:pt x="4269" y="23799"/>
                    <a:pt x="3851" y="23590"/>
                    <a:pt x="3432" y="23402"/>
                  </a:cubicBezTo>
                  <a:cubicBezTo>
                    <a:pt x="3474" y="23318"/>
                    <a:pt x="3432" y="23192"/>
                    <a:pt x="3411" y="23088"/>
                  </a:cubicBezTo>
                  <a:cubicBezTo>
                    <a:pt x="3390" y="23025"/>
                    <a:pt x="3370" y="22941"/>
                    <a:pt x="3328" y="22878"/>
                  </a:cubicBezTo>
                  <a:cubicBezTo>
                    <a:pt x="3307" y="22837"/>
                    <a:pt x="3286" y="22816"/>
                    <a:pt x="3265" y="22795"/>
                  </a:cubicBezTo>
                  <a:cubicBezTo>
                    <a:pt x="3244" y="22774"/>
                    <a:pt x="3223" y="22732"/>
                    <a:pt x="3202" y="22690"/>
                  </a:cubicBezTo>
                  <a:cubicBezTo>
                    <a:pt x="3190" y="22678"/>
                    <a:pt x="3174" y="22673"/>
                    <a:pt x="3157" y="22673"/>
                  </a:cubicBezTo>
                  <a:cubicBezTo>
                    <a:pt x="3113" y="22673"/>
                    <a:pt x="3067" y="22708"/>
                    <a:pt x="3098" y="22753"/>
                  </a:cubicBezTo>
                  <a:cubicBezTo>
                    <a:pt x="3118" y="22774"/>
                    <a:pt x="3139" y="22816"/>
                    <a:pt x="3160" y="22837"/>
                  </a:cubicBezTo>
                  <a:cubicBezTo>
                    <a:pt x="3139" y="22858"/>
                    <a:pt x="3139" y="22878"/>
                    <a:pt x="3139" y="22899"/>
                  </a:cubicBezTo>
                  <a:cubicBezTo>
                    <a:pt x="3139" y="22920"/>
                    <a:pt x="3160" y="22920"/>
                    <a:pt x="3160" y="22941"/>
                  </a:cubicBezTo>
                  <a:cubicBezTo>
                    <a:pt x="3181" y="23004"/>
                    <a:pt x="3202" y="23067"/>
                    <a:pt x="3223" y="23130"/>
                  </a:cubicBezTo>
                  <a:cubicBezTo>
                    <a:pt x="3244" y="23192"/>
                    <a:pt x="3265" y="23234"/>
                    <a:pt x="3286" y="23297"/>
                  </a:cubicBezTo>
                  <a:cubicBezTo>
                    <a:pt x="3286" y="23297"/>
                    <a:pt x="3286" y="23318"/>
                    <a:pt x="3286" y="23339"/>
                  </a:cubicBezTo>
                  <a:cubicBezTo>
                    <a:pt x="3202" y="23297"/>
                    <a:pt x="3118" y="23255"/>
                    <a:pt x="3035" y="23213"/>
                  </a:cubicBezTo>
                  <a:cubicBezTo>
                    <a:pt x="3014" y="23213"/>
                    <a:pt x="3014" y="23192"/>
                    <a:pt x="2993" y="23192"/>
                  </a:cubicBezTo>
                  <a:lnTo>
                    <a:pt x="2993" y="23130"/>
                  </a:lnTo>
                  <a:cubicBezTo>
                    <a:pt x="2993" y="22983"/>
                    <a:pt x="3035" y="22837"/>
                    <a:pt x="3098" y="22690"/>
                  </a:cubicBezTo>
                  <a:cubicBezTo>
                    <a:pt x="3112" y="22661"/>
                    <a:pt x="3075" y="22631"/>
                    <a:pt x="3037" y="22631"/>
                  </a:cubicBezTo>
                  <a:cubicBezTo>
                    <a:pt x="3021" y="22631"/>
                    <a:pt x="3005" y="22636"/>
                    <a:pt x="2993" y="22648"/>
                  </a:cubicBezTo>
                  <a:cubicBezTo>
                    <a:pt x="2930" y="22774"/>
                    <a:pt x="2846" y="22941"/>
                    <a:pt x="2826" y="23130"/>
                  </a:cubicBezTo>
                  <a:cubicBezTo>
                    <a:pt x="2742" y="23088"/>
                    <a:pt x="2658" y="23046"/>
                    <a:pt x="2595" y="23004"/>
                  </a:cubicBezTo>
                  <a:cubicBezTo>
                    <a:pt x="2616" y="22816"/>
                    <a:pt x="2637" y="22648"/>
                    <a:pt x="2679" y="22460"/>
                  </a:cubicBezTo>
                  <a:cubicBezTo>
                    <a:pt x="2679" y="22423"/>
                    <a:pt x="2644" y="22401"/>
                    <a:pt x="2610" y="22401"/>
                  </a:cubicBezTo>
                  <a:cubicBezTo>
                    <a:pt x="2586" y="22401"/>
                    <a:pt x="2562" y="22413"/>
                    <a:pt x="2554" y="22439"/>
                  </a:cubicBezTo>
                  <a:cubicBezTo>
                    <a:pt x="2491" y="22606"/>
                    <a:pt x="2449" y="22753"/>
                    <a:pt x="2407" y="22920"/>
                  </a:cubicBezTo>
                  <a:cubicBezTo>
                    <a:pt x="2323" y="22878"/>
                    <a:pt x="2240" y="22837"/>
                    <a:pt x="2177" y="22795"/>
                  </a:cubicBezTo>
                  <a:cubicBezTo>
                    <a:pt x="2240" y="22460"/>
                    <a:pt x="2282" y="22104"/>
                    <a:pt x="2344" y="21749"/>
                  </a:cubicBezTo>
                  <a:cubicBezTo>
                    <a:pt x="2344" y="21722"/>
                    <a:pt x="2311" y="21696"/>
                    <a:pt x="2281" y="21696"/>
                  </a:cubicBezTo>
                  <a:cubicBezTo>
                    <a:pt x="2264" y="21696"/>
                    <a:pt x="2247" y="21705"/>
                    <a:pt x="2240" y="21728"/>
                  </a:cubicBezTo>
                  <a:cubicBezTo>
                    <a:pt x="2156" y="21958"/>
                    <a:pt x="2093" y="22230"/>
                    <a:pt x="2030" y="22481"/>
                  </a:cubicBezTo>
                  <a:cubicBezTo>
                    <a:pt x="2010" y="22544"/>
                    <a:pt x="2010" y="22627"/>
                    <a:pt x="1989" y="22690"/>
                  </a:cubicBezTo>
                  <a:cubicBezTo>
                    <a:pt x="1926" y="22648"/>
                    <a:pt x="1842" y="22606"/>
                    <a:pt x="1779" y="22565"/>
                  </a:cubicBezTo>
                  <a:cubicBezTo>
                    <a:pt x="1800" y="22460"/>
                    <a:pt x="1800" y="22355"/>
                    <a:pt x="1821" y="22251"/>
                  </a:cubicBezTo>
                  <a:cubicBezTo>
                    <a:pt x="1842" y="22000"/>
                    <a:pt x="1863" y="21769"/>
                    <a:pt x="1905" y="21539"/>
                  </a:cubicBezTo>
                  <a:cubicBezTo>
                    <a:pt x="1917" y="21492"/>
                    <a:pt x="1889" y="21465"/>
                    <a:pt x="1855" y="21465"/>
                  </a:cubicBezTo>
                  <a:cubicBezTo>
                    <a:pt x="1828" y="21465"/>
                    <a:pt x="1798" y="21482"/>
                    <a:pt x="1779" y="21518"/>
                  </a:cubicBezTo>
                  <a:cubicBezTo>
                    <a:pt x="1696" y="21769"/>
                    <a:pt x="1633" y="22021"/>
                    <a:pt x="1591" y="22293"/>
                  </a:cubicBezTo>
                  <a:cubicBezTo>
                    <a:pt x="1570" y="22334"/>
                    <a:pt x="1570" y="22376"/>
                    <a:pt x="1570" y="22418"/>
                  </a:cubicBezTo>
                  <a:cubicBezTo>
                    <a:pt x="1528" y="22397"/>
                    <a:pt x="1507" y="22376"/>
                    <a:pt x="1466" y="22355"/>
                  </a:cubicBezTo>
                  <a:cubicBezTo>
                    <a:pt x="1445" y="22314"/>
                    <a:pt x="1424" y="22293"/>
                    <a:pt x="1403" y="22272"/>
                  </a:cubicBezTo>
                  <a:cubicBezTo>
                    <a:pt x="1445" y="22062"/>
                    <a:pt x="1445" y="21853"/>
                    <a:pt x="1486" y="21665"/>
                  </a:cubicBezTo>
                  <a:cubicBezTo>
                    <a:pt x="1528" y="21477"/>
                    <a:pt x="1549" y="21288"/>
                    <a:pt x="1570" y="21100"/>
                  </a:cubicBezTo>
                  <a:cubicBezTo>
                    <a:pt x="1570" y="21065"/>
                    <a:pt x="1545" y="21050"/>
                    <a:pt x="1522" y="21050"/>
                  </a:cubicBezTo>
                  <a:cubicBezTo>
                    <a:pt x="1503" y="21050"/>
                    <a:pt x="1486" y="21060"/>
                    <a:pt x="1486" y="21079"/>
                  </a:cubicBezTo>
                  <a:cubicBezTo>
                    <a:pt x="1424" y="21288"/>
                    <a:pt x="1361" y="21497"/>
                    <a:pt x="1298" y="21707"/>
                  </a:cubicBezTo>
                  <a:cubicBezTo>
                    <a:pt x="1277" y="21811"/>
                    <a:pt x="1256" y="21937"/>
                    <a:pt x="1235" y="22042"/>
                  </a:cubicBezTo>
                  <a:cubicBezTo>
                    <a:pt x="1173" y="21937"/>
                    <a:pt x="1110" y="21853"/>
                    <a:pt x="1068" y="21749"/>
                  </a:cubicBezTo>
                  <a:cubicBezTo>
                    <a:pt x="1089" y="21644"/>
                    <a:pt x="1110" y="21539"/>
                    <a:pt x="1131" y="21456"/>
                  </a:cubicBezTo>
                  <a:cubicBezTo>
                    <a:pt x="1131" y="21351"/>
                    <a:pt x="1152" y="21267"/>
                    <a:pt x="1131" y="21163"/>
                  </a:cubicBezTo>
                  <a:cubicBezTo>
                    <a:pt x="1089" y="21037"/>
                    <a:pt x="1047" y="20995"/>
                    <a:pt x="963" y="20912"/>
                  </a:cubicBezTo>
                  <a:cubicBezTo>
                    <a:pt x="942" y="20891"/>
                    <a:pt x="942" y="20891"/>
                    <a:pt x="921" y="20891"/>
                  </a:cubicBezTo>
                  <a:cubicBezTo>
                    <a:pt x="921" y="20849"/>
                    <a:pt x="921" y="20807"/>
                    <a:pt x="942" y="20765"/>
                  </a:cubicBezTo>
                  <a:cubicBezTo>
                    <a:pt x="1005" y="20619"/>
                    <a:pt x="1089" y="20472"/>
                    <a:pt x="1173" y="20326"/>
                  </a:cubicBezTo>
                  <a:close/>
                  <a:moveTo>
                    <a:pt x="859" y="23778"/>
                  </a:moveTo>
                  <a:cubicBezTo>
                    <a:pt x="942" y="23883"/>
                    <a:pt x="1026" y="23987"/>
                    <a:pt x="1131" y="24071"/>
                  </a:cubicBezTo>
                  <a:cubicBezTo>
                    <a:pt x="1047" y="24155"/>
                    <a:pt x="963" y="24259"/>
                    <a:pt x="880" y="24343"/>
                  </a:cubicBezTo>
                  <a:cubicBezTo>
                    <a:pt x="901" y="24259"/>
                    <a:pt x="921" y="24176"/>
                    <a:pt x="901" y="24092"/>
                  </a:cubicBezTo>
                  <a:cubicBezTo>
                    <a:pt x="880" y="23987"/>
                    <a:pt x="838" y="23946"/>
                    <a:pt x="796" y="23904"/>
                  </a:cubicBezTo>
                  <a:lnTo>
                    <a:pt x="859" y="23778"/>
                  </a:lnTo>
                  <a:close/>
                  <a:moveTo>
                    <a:pt x="1298" y="24197"/>
                  </a:moveTo>
                  <a:cubicBezTo>
                    <a:pt x="1319" y="24218"/>
                    <a:pt x="1361" y="24259"/>
                    <a:pt x="1382" y="24280"/>
                  </a:cubicBezTo>
                  <a:cubicBezTo>
                    <a:pt x="1319" y="24364"/>
                    <a:pt x="1256" y="24469"/>
                    <a:pt x="1193" y="24573"/>
                  </a:cubicBezTo>
                  <a:cubicBezTo>
                    <a:pt x="1173" y="24552"/>
                    <a:pt x="1152" y="24531"/>
                    <a:pt x="1131" y="24531"/>
                  </a:cubicBezTo>
                  <a:cubicBezTo>
                    <a:pt x="1193" y="24427"/>
                    <a:pt x="1235" y="24301"/>
                    <a:pt x="1298" y="24197"/>
                  </a:cubicBezTo>
                  <a:close/>
                  <a:moveTo>
                    <a:pt x="712" y="24071"/>
                  </a:moveTo>
                  <a:cubicBezTo>
                    <a:pt x="712" y="24259"/>
                    <a:pt x="649" y="24448"/>
                    <a:pt x="608" y="24552"/>
                  </a:cubicBezTo>
                  <a:lnTo>
                    <a:pt x="587" y="24615"/>
                  </a:lnTo>
                  <a:cubicBezTo>
                    <a:pt x="608" y="24448"/>
                    <a:pt x="649" y="24259"/>
                    <a:pt x="712" y="24071"/>
                  </a:cubicBezTo>
                  <a:close/>
                  <a:moveTo>
                    <a:pt x="1131" y="22418"/>
                  </a:moveTo>
                  <a:lnTo>
                    <a:pt x="1131" y="22418"/>
                  </a:lnTo>
                  <a:cubicBezTo>
                    <a:pt x="1466" y="22795"/>
                    <a:pt x="1884" y="23130"/>
                    <a:pt x="2302" y="23381"/>
                  </a:cubicBezTo>
                  <a:cubicBezTo>
                    <a:pt x="2302" y="23402"/>
                    <a:pt x="2302" y="23422"/>
                    <a:pt x="2302" y="23443"/>
                  </a:cubicBezTo>
                  <a:cubicBezTo>
                    <a:pt x="2302" y="23494"/>
                    <a:pt x="2341" y="23522"/>
                    <a:pt x="2380" y="23522"/>
                  </a:cubicBezTo>
                  <a:cubicBezTo>
                    <a:pt x="2406" y="23522"/>
                    <a:pt x="2432" y="23510"/>
                    <a:pt x="2449" y="23485"/>
                  </a:cubicBezTo>
                  <a:cubicBezTo>
                    <a:pt x="2658" y="23590"/>
                    <a:pt x="2846" y="23694"/>
                    <a:pt x="3014" y="23757"/>
                  </a:cubicBezTo>
                  <a:cubicBezTo>
                    <a:pt x="3432" y="23946"/>
                    <a:pt x="4144" y="24155"/>
                    <a:pt x="4834" y="24176"/>
                  </a:cubicBezTo>
                  <a:cubicBezTo>
                    <a:pt x="4604" y="24469"/>
                    <a:pt x="4311" y="24657"/>
                    <a:pt x="3976" y="24741"/>
                  </a:cubicBezTo>
                  <a:lnTo>
                    <a:pt x="3683" y="24741"/>
                  </a:lnTo>
                  <a:cubicBezTo>
                    <a:pt x="3683" y="24678"/>
                    <a:pt x="3683" y="24615"/>
                    <a:pt x="3662" y="24552"/>
                  </a:cubicBezTo>
                  <a:cubicBezTo>
                    <a:pt x="3652" y="24521"/>
                    <a:pt x="3621" y="24505"/>
                    <a:pt x="3589" y="24505"/>
                  </a:cubicBezTo>
                  <a:cubicBezTo>
                    <a:pt x="3558" y="24505"/>
                    <a:pt x="3526" y="24521"/>
                    <a:pt x="3516" y="24552"/>
                  </a:cubicBezTo>
                  <a:cubicBezTo>
                    <a:pt x="3495" y="24594"/>
                    <a:pt x="3453" y="24657"/>
                    <a:pt x="3432" y="24699"/>
                  </a:cubicBezTo>
                  <a:lnTo>
                    <a:pt x="3370" y="24699"/>
                  </a:lnTo>
                  <a:cubicBezTo>
                    <a:pt x="3363" y="24693"/>
                    <a:pt x="3357" y="24690"/>
                    <a:pt x="3352" y="24690"/>
                  </a:cubicBezTo>
                  <a:cubicBezTo>
                    <a:pt x="3338" y="24690"/>
                    <a:pt x="3328" y="24705"/>
                    <a:pt x="3328" y="24720"/>
                  </a:cubicBezTo>
                  <a:cubicBezTo>
                    <a:pt x="3223" y="24699"/>
                    <a:pt x="3139" y="24678"/>
                    <a:pt x="3035" y="24657"/>
                  </a:cubicBezTo>
                  <a:cubicBezTo>
                    <a:pt x="3035" y="24594"/>
                    <a:pt x="2993" y="24531"/>
                    <a:pt x="2951" y="24490"/>
                  </a:cubicBezTo>
                  <a:cubicBezTo>
                    <a:pt x="2947" y="24486"/>
                    <a:pt x="2942" y="24484"/>
                    <a:pt x="2936" y="24484"/>
                  </a:cubicBezTo>
                  <a:cubicBezTo>
                    <a:pt x="2910" y="24484"/>
                    <a:pt x="2871" y="24518"/>
                    <a:pt x="2888" y="24552"/>
                  </a:cubicBezTo>
                  <a:cubicBezTo>
                    <a:pt x="2930" y="24573"/>
                    <a:pt x="2930" y="24615"/>
                    <a:pt x="2930" y="24636"/>
                  </a:cubicBezTo>
                  <a:cubicBezTo>
                    <a:pt x="2637" y="24573"/>
                    <a:pt x="2323" y="24448"/>
                    <a:pt x="2030" y="24301"/>
                  </a:cubicBezTo>
                  <a:cubicBezTo>
                    <a:pt x="2051" y="24134"/>
                    <a:pt x="2072" y="23987"/>
                    <a:pt x="2114" y="23820"/>
                  </a:cubicBezTo>
                  <a:cubicBezTo>
                    <a:pt x="2114" y="23794"/>
                    <a:pt x="2082" y="23776"/>
                    <a:pt x="2053" y="23776"/>
                  </a:cubicBezTo>
                  <a:cubicBezTo>
                    <a:pt x="2035" y="23776"/>
                    <a:pt x="2018" y="23783"/>
                    <a:pt x="2010" y="23799"/>
                  </a:cubicBezTo>
                  <a:cubicBezTo>
                    <a:pt x="1968" y="23946"/>
                    <a:pt x="1926" y="24071"/>
                    <a:pt x="1884" y="24238"/>
                  </a:cubicBezTo>
                  <a:cubicBezTo>
                    <a:pt x="1842" y="24197"/>
                    <a:pt x="1800" y="24176"/>
                    <a:pt x="1758" y="24155"/>
                  </a:cubicBezTo>
                  <a:cubicBezTo>
                    <a:pt x="1821" y="23883"/>
                    <a:pt x="1863" y="23611"/>
                    <a:pt x="1947" y="23339"/>
                  </a:cubicBezTo>
                  <a:cubicBezTo>
                    <a:pt x="1960" y="23298"/>
                    <a:pt x="1921" y="23275"/>
                    <a:pt x="1887" y="23275"/>
                  </a:cubicBezTo>
                  <a:cubicBezTo>
                    <a:pt x="1867" y="23275"/>
                    <a:pt x="1850" y="23282"/>
                    <a:pt x="1842" y="23297"/>
                  </a:cubicBezTo>
                  <a:cubicBezTo>
                    <a:pt x="1758" y="23548"/>
                    <a:pt x="1654" y="23799"/>
                    <a:pt x="1591" y="24050"/>
                  </a:cubicBezTo>
                  <a:cubicBezTo>
                    <a:pt x="1528" y="24008"/>
                    <a:pt x="1466" y="23946"/>
                    <a:pt x="1382" y="23904"/>
                  </a:cubicBezTo>
                  <a:cubicBezTo>
                    <a:pt x="1445" y="23757"/>
                    <a:pt x="1466" y="23590"/>
                    <a:pt x="1486" y="23443"/>
                  </a:cubicBezTo>
                  <a:cubicBezTo>
                    <a:pt x="1507" y="23255"/>
                    <a:pt x="1528" y="23046"/>
                    <a:pt x="1507" y="22837"/>
                  </a:cubicBezTo>
                  <a:cubicBezTo>
                    <a:pt x="1507" y="22805"/>
                    <a:pt x="1481" y="22790"/>
                    <a:pt x="1455" y="22790"/>
                  </a:cubicBezTo>
                  <a:cubicBezTo>
                    <a:pt x="1429" y="22790"/>
                    <a:pt x="1403" y="22805"/>
                    <a:pt x="1403" y="22837"/>
                  </a:cubicBezTo>
                  <a:cubicBezTo>
                    <a:pt x="1403" y="23067"/>
                    <a:pt x="1361" y="23276"/>
                    <a:pt x="1298" y="23506"/>
                  </a:cubicBezTo>
                  <a:cubicBezTo>
                    <a:pt x="1277" y="23590"/>
                    <a:pt x="1256" y="23674"/>
                    <a:pt x="1214" y="23757"/>
                  </a:cubicBezTo>
                  <a:cubicBezTo>
                    <a:pt x="1173" y="23715"/>
                    <a:pt x="1110" y="23653"/>
                    <a:pt x="1068" y="23611"/>
                  </a:cubicBezTo>
                  <a:cubicBezTo>
                    <a:pt x="1047" y="23590"/>
                    <a:pt x="1047" y="23569"/>
                    <a:pt x="1026" y="23548"/>
                  </a:cubicBezTo>
                  <a:cubicBezTo>
                    <a:pt x="1068" y="23360"/>
                    <a:pt x="1089" y="23130"/>
                    <a:pt x="1110" y="22941"/>
                  </a:cubicBezTo>
                  <a:cubicBezTo>
                    <a:pt x="1131" y="22753"/>
                    <a:pt x="1152" y="22586"/>
                    <a:pt x="1131" y="22418"/>
                  </a:cubicBezTo>
                  <a:close/>
                  <a:moveTo>
                    <a:pt x="838" y="24678"/>
                  </a:moveTo>
                  <a:cubicBezTo>
                    <a:pt x="775" y="24803"/>
                    <a:pt x="712" y="24908"/>
                    <a:pt x="649" y="25013"/>
                  </a:cubicBezTo>
                  <a:cubicBezTo>
                    <a:pt x="649" y="25013"/>
                    <a:pt x="649" y="25013"/>
                    <a:pt x="649" y="24992"/>
                  </a:cubicBezTo>
                  <a:cubicBezTo>
                    <a:pt x="670" y="24971"/>
                    <a:pt x="691" y="24929"/>
                    <a:pt x="691" y="24887"/>
                  </a:cubicBezTo>
                  <a:cubicBezTo>
                    <a:pt x="733" y="24824"/>
                    <a:pt x="775" y="24762"/>
                    <a:pt x="838" y="24678"/>
                  </a:cubicBezTo>
                  <a:close/>
                  <a:moveTo>
                    <a:pt x="1779" y="24552"/>
                  </a:moveTo>
                  <a:cubicBezTo>
                    <a:pt x="1842" y="24594"/>
                    <a:pt x="1905" y="24615"/>
                    <a:pt x="1968" y="24657"/>
                  </a:cubicBezTo>
                  <a:cubicBezTo>
                    <a:pt x="1947" y="24782"/>
                    <a:pt x="1863" y="24950"/>
                    <a:pt x="1779" y="25117"/>
                  </a:cubicBezTo>
                  <a:cubicBezTo>
                    <a:pt x="1800" y="25055"/>
                    <a:pt x="1821" y="24992"/>
                    <a:pt x="1842" y="24929"/>
                  </a:cubicBezTo>
                  <a:cubicBezTo>
                    <a:pt x="1872" y="24885"/>
                    <a:pt x="1828" y="24840"/>
                    <a:pt x="1785" y="24840"/>
                  </a:cubicBezTo>
                  <a:cubicBezTo>
                    <a:pt x="1767" y="24840"/>
                    <a:pt x="1750" y="24848"/>
                    <a:pt x="1738" y="24866"/>
                  </a:cubicBezTo>
                  <a:cubicBezTo>
                    <a:pt x="1758" y="24762"/>
                    <a:pt x="1779" y="24657"/>
                    <a:pt x="1779" y="24552"/>
                  </a:cubicBezTo>
                  <a:close/>
                  <a:moveTo>
                    <a:pt x="2449" y="24887"/>
                  </a:moveTo>
                  <a:cubicBezTo>
                    <a:pt x="2512" y="24908"/>
                    <a:pt x="2574" y="24929"/>
                    <a:pt x="2637" y="24950"/>
                  </a:cubicBezTo>
                  <a:cubicBezTo>
                    <a:pt x="2554" y="25034"/>
                    <a:pt x="2491" y="25138"/>
                    <a:pt x="2428" y="25222"/>
                  </a:cubicBezTo>
                  <a:cubicBezTo>
                    <a:pt x="2428" y="25138"/>
                    <a:pt x="2449" y="25034"/>
                    <a:pt x="2449" y="24950"/>
                  </a:cubicBezTo>
                  <a:cubicBezTo>
                    <a:pt x="2449" y="24929"/>
                    <a:pt x="2449" y="24908"/>
                    <a:pt x="2449" y="24887"/>
                  </a:cubicBezTo>
                  <a:close/>
                  <a:moveTo>
                    <a:pt x="1026" y="24866"/>
                  </a:moveTo>
                  <a:lnTo>
                    <a:pt x="1026" y="24866"/>
                  </a:lnTo>
                  <a:cubicBezTo>
                    <a:pt x="942" y="25034"/>
                    <a:pt x="921" y="25201"/>
                    <a:pt x="963" y="25368"/>
                  </a:cubicBezTo>
                  <a:cubicBezTo>
                    <a:pt x="963" y="25368"/>
                    <a:pt x="963" y="25368"/>
                    <a:pt x="984" y="25389"/>
                  </a:cubicBezTo>
                  <a:cubicBezTo>
                    <a:pt x="921" y="25347"/>
                    <a:pt x="859" y="25285"/>
                    <a:pt x="796" y="25243"/>
                  </a:cubicBezTo>
                  <a:cubicBezTo>
                    <a:pt x="880" y="25117"/>
                    <a:pt x="942" y="24992"/>
                    <a:pt x="1026" y="24866"/>
                  </a:cubicBezTo>
                  <a:close/>
                  <a:moveTo>
                    <a:pt x="1445" y="24322"/>
                  </a:moveTo>
                  <a:cubicBezTo>
                    <a:pt x="1466" y="24343"/>
                    <a:pt x="1507" y="24364"/>
                    <a:pt x="1549" y="24406"/>
                  </a:cubicBezTo>
                  <a:cubicBezTo>
                    <a:pt x="1549" y="24470"/>
                    <a:pt x="1598" y="24497"/>
                    <a:pt x="1640" y="24497"/>
                  </a:cubicBezTo>
                  <a:cubicBezTo>
                    <a:pt x="1653" y="24497"/>
                    <a:pt x="1665" y="24495"/>
                    <a:pt x="1675" y="24490"/>
                  </a:cubicBezTo>
                  <a:lnTo>
                    <a:pt x="1675" y="24490"/>
                  </a:lnTo>
                  <a:cubicBezTo>
                    <a:pt x="1591" y="24866"/>
                    <a:pt x="1403" y="25180"/>
                    <a:pt x="1235" y="25536"/>
                  </a:cubicBezTo>
                  <a:cubicBezTo>
                    <a:pt x="1173" y="25494"/>
                    <a:pt x="1110" y="25473"/>
                    <a:pt x="1047" y="25431"/>
                  </a:cubicBezTo>
                  <a:cubicBezTo>
                    <a:pt x="1026" y="25410"/>
                    <a:pt x="1005" y="25410"/>
                    <a:pt x="1005" y="25410"/>
                  </a:cubicBezTo>
                  <a:cubicBezTo>
                    <a:pt x="1047" y="25410"/>
                    <a:pt x="1089" y="25389"/>
                    <a:pt x="1089" y="25347"/>
                  </a:cubicBezTo>
                  <a:cubicBezTo>
                    <a:pt x="1110" y="25201"/>
                    <a:pt x="1214" y="25013"/>
                    <a:pt x="1256" y="24866"/>
                  </a:cubicBezTo>
                  <a:cubicBezTo>
                    <a:pt x="1319" y="24678"/>
                    <a:pt x="1382" y="24490"/>
                    <a:pt x="1445" y="24322"/>
                  </a:cubicBezTo>
                  <a:close/>
                  <a:moveTo>
                    <a:pt x="3872" y="25117"/>
                  </a:moveTo>
                  <a:lnTo>
                    <a:pt x="3872" y="25117"/>
                  </a:lnTo>
                  <a:cubicBezTo>
                    <a:pt x="3704" y="25327"/>
                    <a:pt x="3516" y="25494"/>
                    <a:pt x="3286" y="25599"/>
                  </a:cubicBezTo>
                  <a:cubicBezTo>
                    <a:pt x="3432" y="25473"/>
                    <a:pt x="3537" y="25306"/>
                    <a:pt x="3621" y="25138"/>
                  </a:cubicBezTo>
                  <a:cubicBezTo>
                    <a:pt x="3704" y="25138"/>
                    <a:pt x="3788" y="25138"/>
                    <a:pt x="3872" y="25117"/>
                  </a:cubicBezTo>
                  <a:close/>
                  <a:moveTo>
                    <a:pt x="2784" y="25013"/>
                  </a:moveTo>
                  <a:cubicBezTo>
                    <a:pt x="2930" y="25055"/>
                    <a:pt x="3077" y="25075"/>
                    <a:pt x="3223" y="25096"/>
                  </a:cubicBezTo>
                  <a:cubicBezTo>
                    <a:pt x="3077" y="25327"/>
                    <a:pt x="2888" y="25515"/>
                    <a:pt x="2595" y="25619"/>
                  </a:cubicBezTo>
                  <a:lnTo>
                    <a:pt x="2574" y="25640"/>
                  </a:lnTo>
                  <a:cubicBezTo>
                    <a:pt x="2595" y="25410"/>
                    <a:pt x="2658" y="25222"/>
                    <a:pt x="2784" y="25034"/>
                  </a:cubicBezTo>
                  <a:cubicBezTo>
                    <a:pt x="2784" y="25034"/>
                    <a:pt x="2784" y="25013"/>
                    <a:pt x="2784" y="25013"/>
                  </a:cubicBezTo>
                  <a:close/>
                  <a:moveTo>
                    <a:pt x="2386" y="25640"/>
                  </a:moveTo>
                  <a:cubicBezTo>
                    <a:pt x="2386" y="25661"/>
                    <a:pt x="2386" y="25661"/>
                    <a:pt x="2386" y="25682"/>
                  </a:cubicBezTo>
                  <a:lnTo>
                    <a:pt x="2365" y="25682"/>
                  </a:lnTo>
                  <a:cubicBezTo>
                    <a:pt x="2365" y="25661"/>
                    <a:pt x="2386" y="25661"/>
                    <a:pt x="2386" y="25640"/>
                  </a:cubicBezTo>
                  <a:close/>
                  <a:moveTo>
                    <a:pt x="2093" y="24720"/>
                  </a:moveTo>
                  <a:cubicBezTo>
                    <a:pt x="2156" y="24762"/>
                    <a:pt x="2219" y="24782"/>
                    <a:pt x="2302" y="24824"/>
                  </a:cubicBezTo>
                  <a:cubicBezTo>
                    <a:pt x="2282" y="24908"/>
                    <a:pt x="2282" y="24992"/>
                    <a:pt x="2261" y="25055"/>
                  </a:cubicBezTo>
                  <a:cubicBezTo>
                    <a:pt x="2219" y="25285"/>
                    <a:pt x="2156" y="25494"/>
                    <a:pt x="2093" y="25724"/>
                  </a:cubicBezTo>
                  <a:cubicBezTo>
                    <a:pt x="1947" y="25724"/>
                    <a:pt x="1821" y="25703"/>
                    <a:pt x="1675" y="25682"/>
                  </a:cubicBezTo>
                  <a:cubicBezTo>
                    <a:pt x="1821" y="25536"/>
                    <a:pt x="1968" y="25368"/>
                    <a:pt x="2093" y="25222"/>
                  </a:cubicBezTo>
                  <a:cubicBezTo>
                    <a:pt x="2127" y="25188"/>
                    <a:pt x="2092" y="25127"/>
                    <a:pt x="2056" y="25127"/>
                  </a:cubicBezTo>
                  <a:cubicBezTo>
                    <a:pt x="2047" y="25127"/>
                    <a:pt x="2038" y="25130"/>
                    <a:pt x="2030" y="25138"/>
                  </a:cubicBezTo>
                  <a:cubicBezTo>
                    <a:pt x="1989" y="25180"/>
                    <a:pt x="1947" y="25201"/>
                    <a:pt x="1905" y="25243"/>
                  </a:cubicBezTo>
                  <a:cubicBezTo>
                    <a:pt x="1968" y="25096"/>
                    <a:pt x="2030" y="24971"/>
                    <a:pt x="2072" y="24824"/>
                  </a:cubicBezTo>
                  <a:cubicBezTo>
                    <a:pt x="2072" y="24782"/>
                    <a:pt x="2093" y="24762"/>
                    <a:pt x="2093" y="24720"/>
                  </a:cubicBezTo>
                  <a:close/>
                  <a:moveTo>
                    <a:pt x="12795" y="0"/>
                  </a:moveTo>
                  <a:cubicBezTo>
                    <a:pt x="11342" y="0"/>
                    <a:pt x="9898" y="374"/>
                    <a:pt x="8621" y="1055"/>
                  </a:cubicBezTo>
                  <a:cubicBezTo>
                    <a:pt x="8496" y="1118"/>
                    <a:pt x="8349" y="1160"/>
                    <a:pt x="8203" y="1243"/>
                  </a:cubicBezTo>
                  <a:cubicBezTo>
                    <a:pt x="6257" y="2164"/>
                    <a:pt x="5064" y="4382"/>
                    <a:pt x="4165" y="6244"/>
                  </a:cubicBezTo>
                  <a:cubicBezTo>
                    <a:pt x="3432" y="7730"/>
                    <a:pt x="3098" y="9445"/>
                    <a:pt x="2972" y="11182"/>
                  </a:cubicBezTo>
                  <a:cubicBezTo>
                    <a:pt x="2888" y="11580"/>
                    <a:pt x="2805" y="11998"/>
                    <a:pt x="2742" y="12396"/>
                  </a:cubicBezTo>
                  <a:cubicBezTo>
                    <a:pt x="2428" y="14132"/>
                    <a:pt x="1842" y="16267"/>
                    <a:pt x="2512" y="18003"/>
                  </a:cubicBezTo>
                  <a:cubicBezTo>
                    <a:pt x="2491" y="18066"/>
                    <a:pt x="2491" y="18108"/>
                    <a:pt x="2470" y="18171"/>
                  </a:cubicBezTo>
                  <a:cubicBezTo>
                    <a:pt x="2470" y="18233"/>
                    <a:pt x="2470" y="18296"/>
                    <a:pt x="2449" y="18359"/>
                  </a:cubicBezTo>
                  <a:cubicBezTo>
                    <a:pt x="2312" y="18287"/>
                    <a:pt x="2181" y="18255"/>
                    <a:pt x="2057" y="18255"/>
                  </a:cubicBezTo>
                  <a:cubicBezTo>
                    <a:pt x="1387" y="18255"/>
                    <a:pt x="944" y="19201"/>
                    <a:pt x="1068" y="19907"/>
                  </a:cubicBezTo>
                  <a:cubicBezTo>
                    <a:pt x="1068" y="19970"/>
                    <a:pt x="1089" y="20012"/>
                    <a:pt x="1089" y="20075"/>
                  </a:cubicBezTo>
                  <a:cubicBezTo>
                    <a:pt x="1089" y="20075"/>
                    <a:pt x="1089" y="20096"/>
                    <a:pt x="1089" y="20117"/>
                  </a:cubicBezTo>
                  <a:cubicBezTo>
                    <a:pt x="1078" y="20096"/>
                    <a:pt x="1057" y="20085"/>
                    <a:pt x="1034" y="20085"/>
                  </a:cubicBezTo>
                  <a:cubicBezTo>
                    <a:pt x="1010" y="20085"/>
                    <a:pt x="984" y="20096"/>
                    <a:pt x="963" y="20117"/>
                  </a:cubicBezTo>
                  <a:cubicBezTo>
                    <a:pt x="649" y="20472"/>
                    <a:pt x="545" y="20828"/>
                    <a:pt x="566" y="21184"/>
                  </a:cubicBezTo>
                  <a:cubicBezTo>
                    <a:pt x="545" y="21225"/>
                    <a:pt x="545" y="21288"/>
                    <a:pt x="566" y="21351"/>
                  </a:cubicBezTo>
                  <a:cubicBezTo>
                    <a:pt x="548" y="21342"/>
                    <a:pt x="535" y="21337"/>
                    <a:pt x="523" y="21337"/>
                  </a:cubicBezTo>
                  <a:cubicBezTo>
                    <a:pt x="507" y="21337"/>
                    <a:pt x="494" y="21347"/>
                    <a:pt x="482" y="21372"/>
                  </a:cubicBezTo>
                  <a:cubicBezTo>
                    <a:pt x="1" y="21979"/>
                    <a:pt x="22" y="22627"/>
                    <a:pt x="377" y="23192"/>
                  </a:cubicBezTo>
                  <a:cubicBezTo>
                    <a:pt x="377" y="23192"/>
                    <a:pt x="357" y="23213"/>
                    <a:pt x="357" y="23213"/>
                  </a:cubicBezTo>
                  <a:cubicBezTo>
                    <a:pt x="336" y="23276"/>
                    <a:pt x="357" y="23381"/>
                    <a:pt x="440" y="23381"/>
                  </a:cubicBezTo>
                  <a:lnTo>
                    <a:pt x="503" y="23381"/>
                  </a:lnTo>
                  <a:cubicBezTo>
                    <a:pt x="545" y="23443"/>
                    <a:pt x="608" y="23506"/>
                    <a:pt x="649" y="23569"/>
                  </a:cubicBezTo>
                  <a:cubicBezTo>
                    <a:pt x="639" y="23564"/>
                    <a:pt x="629" y="23561"/>
                    <a:pt x="619" y="23561"/>
                  </a:cubicBezTo>
                  <a:cubicBezTo>
                    <a:pt x="589" y="23561"/>
                    <a:pt x="566" y="23585"/>
                    <a:pt x="566" y="23632"/>
                  </a:cubicBezTo>
                  <a:lnTo>
                    <a:pt x="524" y="23757"/>
                  </a:lnTo>
                  <a:cubicBezTo>
                    <a:pt x="524" y="23778"/>
                    <a:pt x="503" y="23778"/>
                    <a:pt x="503" y="23778"/>
                  </a:cubicBezTo>
                  <a:cubicBezTo>
                    <a:pt x="461" y="23820"/>
                    <a:pt x="440" y="23883"/>
                    <a:pt x="419" y="23925"/>
                  </a:cubicBezTo>
                  <a:cubicBezTo>
                    <a:pt x="336" y="24071"/>
                    <a:pt x="273" y="24238"/>
                    <a:pt x="210" y="24406"/>
                  </a:cubicBezTo>
                  <a:cubicBezTo>
                    <a:pt x="189" y="24510"/>
                    <a:pt x="126" y="24678"/>
                    <a:pt x="273" y="24741"/>
                  </a:cubicBezTo>
                  <a:cubicBezTo>
                    <a:pt x="273" y="24845"/>
                    <a:pt x="294" y="24929"/>
                    <a:pt x="315" y="25034"/>
                  </a:cubicBezTo>
                  <a:cubicBezTo>
                    <a:pt x="336" y="25055"/>
                    <a:pt x="336" y="25096"/>
                    <a:pt x="336" y="25117"/>
                  </a:cubicBezTo>
                  <a:cubicBezTo>
                    <a:pt x="315" y="25138"/>
                    <a:pt x="315" y="25159"/>
                    <a:pt x="294" y="25201"/>
                  </a:cubicBezTo>
                  <a:cubicBezTo>
                    <a:pt x="252" y="25264"/>
                    <a:pt x="294" y="25327"/>
                    <a:pt x="336" y="25347"/>
                  </a:cubicBezTo>
                  <a:lnTo>
                    <a:pt x="398" y="25347"/>
                  </a:lnTo>
                  <a:cubicBezTo>
                    <a:pt x="419" y="25389"/>
                    <a:pt x="419" y="25410"/>
                    <a:pt x="440" y="25431"/>
                  </a:cubicBezTo>
                  <a:cubicBezTo>
                    <a:pt x="419" y="25473"/>
                    <a:pt x="419" y="25494"/>
                    <a:pt x="398" y="25536"/>
                  </a:cubicBezTo>
                  <a:cubicBezTo>
                    <a:pt x="356" y="25622"/>
                    <a:pt x="430" y="25688"/>
                    <a:pt x="501" y="25688"/>
                  </a:cubicBezTo>
                  <a:cubicBezTo>
                    <a:pt x="534" y="25688"/>
                    <a:pt x="567" y="25674"/>
                    <a:pt x="587" y="25640"/>
                  </a:cubicBezTo>
                  <a:cubicBezTo>
                    <a:pt x="733" y="25766"/>
                    <a:pt x="942" y="25891"/>
                    <a:pt x="1256" y="25954"/>
                  </a:cubicBezTo>
                  <a:cubicBezTo>
                    <a:pt x="1382" y="25996"/>
                    <a:pt x="1507" y="26017"/>
                    <a:pt x="1675" y="26038"/>
                  </a:cubicBezTo>
                  <a:cubicBezTo>
                    <a:pt x="1778" y="26053"/>
                    <a:pt x="1892" y="26068"/>
                    <a:pt x="2009" y="26068"/>
                  </a:cubicBezTo>
                  <a:cubicBezTo>
                    <a:pt x="2058" y="26068"/>
                    <a:pt x="2107" y="26065"/>
                    <a:pt x="2156" y="26059"/>
                  </a:cubicBezTo>
                  <a:lnTo>
                    <a:pt x="2323" y="26059"/>
                  </a:lnTo>
                  <a:cubicBezTo>
                    <a:pt x="2323" y="26101"/>
                    <a:pt x="2302" y="26143"/>
                    <a:pt x="2302" y="26163"/>
                  </a:cubicBezTo>
                  <a:cubicBezTo>
                    <a:pt x="2302" y="26235"/>
                    <a:pt x="2370" y="26277"/>
                    <a:pt x="2433" y="26277"/>
                  </a:cubicBezTo>
                  <a:cubicBezTo>
                    <a:pt x="2463" y="26277"/>
                    <a:pt x="2492" y="26267"/>
                    <a:pt x="2512" y="26247"/>
                  </a:cubicBezTo>
                  <a:cubicBezTo>
                    <a:pt x="2574" y="26163"/>
                    <a:pt x="2658" y="26101"/>
                    <a:pt x="2721" y="26038"/>
                  </a:cubicBezTo>
                  <a:cubicBezTo>
                    <a:pt x="3349" y="25933"/>
                    <a:pt x="3934" y="25682"/>
                    <a:pt x="4123" y="25075"/>
                  </a:cubicBezTo>
                  <a:cubicBezTo>
                    <a:pt x="4269" y="25055"/>
                    <a:pt x="4395" y="25013"/>
                    <a:pt x="4520" y="24950"/>
                  </a:cubicBezTo>
                  <a:cubicBezTo>
                    <a:pt x="4960" y="24845"/>
                    <a:pt x="5315" y="24615"/>
                    <a:pt x="5525" y="24238"/>
                  </a:cubicBezTo>
                  <a:cubicBezTo>
                    <a:pt x="6194" y="24238"/>
                    <a:pt x="6780" y="23946"/>
                    <a:pt x="7052" y="23025"/>
                  </a:cubicBezTo>
                  <a:cubicBezTo>
                    <a:pt x="7065" y="22960"/>
                    <a:pt x="7021" y="22927"/>
                    <a:pt x="6971" y="22927"/>
                  </a:cubicBezTo>
                  <a:cubicBezTo>
                    <a:pt x="6941" y="22927"/>
                    <a:pt x="6908" y="22939"/>
                    <a:pt x="6885" y="22962"/>
                  </a:cubicBezTo>
                  <a:cubicBezTo>
                    <a:pt x="6696" y="23318"/>
                    <a:pt x="6487" y="23590"/>
                    <a:pt x="6236" y="23757"/>
                  </a:cubicBezTo>
                  <a:cubicBezTo>
                    <a:pt x="6403" y="23569"/>
                    <a:pt x="6508" y="23297"/>
                    <a:pt x="6487" y="22920"/>
                  </a:cubicBezTo>
                  <a:cubicBezTo>
                    <a:pt x="7115" y="22899"/>
                    <a:pt x="7638" y="22711"/>
                    <a:pt x="7889" y="22251"/>
                  </a:cubicBezTo>
                  <a:cubicBezTo>
                    <a:pt x="8077" y="22000"/>
                    <a:pt x="8161" y="21686"/>
                    <a:pt x="8015" y="21309"/>
                  </a:cubicBezTo>
                  <a:cubicBezTo>
                    <a:pt x="8015" y="21267"/>
                    <a:pt x="8015" y="21225"/>
                    <a:pt x="7994" y="21163"/>
                  </a:cubicBezTo>
                  <a:lnTo>
                    <a:pt x="8015" y="21163"/>
                  </a:lnTo>
                  <a:cubicBezTo>
                    <a:pt x="8433" y="21037"/>
                    <a:pt x="8852" y="20828"/>
                    <a:pt x="9270" y="20535"/>
                  </a:cubicBezTo>
                  <a:cubicBezTo>
                    <a:pt x="9898" y="20096"/>
                    <a:pt x="10546" y="19635"/>
                    <a:pt x="11153" y="19154"/>
                  </a:cubicBezTo>
                  <a:cubicBezTo>
                    <a:pt x="11718" y="18882"/>
                    <a:pt x="12262" y="18610"/>
                    <a:pt x="12764" y="18233"/>
                  </a:cubicBezTo>
                  <a:cubicBezTo>
                    <a:pt x="13810" y="17501"/>
                    <a:pt x="14647" y="16518"/>
                    <a:pt x="15442" y="15534"/>
                  </a:cubicBezTo>
                  <a:cubicBezTo>
                    <a:pt x="16907" y="14153"/>
                    <a:pt x="18225" y="12563"/>
                    <a:pt x="18811" y="10617"/>
                  </a:cubicBezTo>
                  <a:cubicBezTo>
                    <a:pt x="18937" y="10199"/>
                    <a:pt x="19020" y="9759"/>
                    <a:pt x="19104" y="9320"/>
                  </a:cubicBezTo>
                  <a:cubicBezTo>
                    <a:pt x="19711" y="7667"/>
                    <a:pt x="20046" y="5951"/>
                    <a:pt x="19418" y="4256"/>
                  </a:cubicBezTo>
                  <a:cubicBezTo>
                    <a:pt x="18811" y="2541"/>
                    <a:pt x="17451" y="1223"/>
                    <a:pt x="15756" y="553"/>
                  </a:cubicBezTo>
                  <a:cubicBezTo>
                    <a:pt x="14801" y="177"/>
                    <a:pt x="13796" y="0"/>
                    <a:pt x="127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94" name="Google Shape;2594;p44"/>
            <p:cNvSpPr/>
            <p:nvPr/>
          </p:nvSpPr>
          <p:spPr>
            <a:xfrm>
              <a:off x="2569475" y="19205900"/>
              <a:ext cx="104625" cy="158800"/>
            </a:xfrm>
            <a:custGeom>
              <a:rect b="b" l="l" r="r" t="t"/>
              <a:pathLst>
                <a:path extrusionOk="0" h="6352" w="4185">
                  <a:moveTo>
                    <a:pt x="1089" y="251"/>
                  </a:moveTo>
                  <a:lnTo>
                    <a:pt x="1089" y="251"/>
                  </a:lnTo>
                  <a:cubicBezTo>
                    <a:pt x="985" y="334"/>
                    <a:pt x="881" y="438"/>
                    <a:pt x="778" y="602"/>
                  </a:cubicBezTo>
                  <a:lnTo>
                    <a:pt x="778" y="602"/>
                  </a:lnTo>
                  <a:cubicBezTo>
                    <a:pt x="805" y="408"/>
                    <a:pt x="908" y="291"/>
                    <a:pt x="1089" y="251"/>
                  </a:cubicBezTo>
                  <a:close/>
                  <a:moveTo>
                    <a:pt x="1512" y="395"/>
                  </a:moveTo>
                  <a:cubicBezTo>
                    <a:pt x="3033" y="395"/>
                    <a:pt x="3845" y="4219"/>
                    <a:pt x="3809" y="5336"/>
                  </a:cubicBezTo>
                  <a:cubicBezTo>
                    <a:pt x="3797" y="5696"/>
                    <a:pt x="3682" y="5938"/>
                    <a:pt x="3530" y="5938"/>
                  </a:cubicBezTo>
                  <a:cubicBezTo>
                    <a:pt x="3418" y="5938"/>
                    <a:pt x="3285" y="5804"/>
                    <a:pt x="3160" y="5482"/>
                  </a:cubicBezTo>
                  <a:cubicBezTo>
                    <a:pt x="2888" y="4771"/>
                    <a:pt x="2888" y="3934"/>
                    <a:pt x="2783" y="3181"/>
                  </a:cubicBezTo>
                  <a:cubicBezTo>
                    <a:pt x="2721" y="2741"/>
                    <a:pt x="2679" y="2114"/>
                    <a:pt x="2365" y="1758"/>
                  </a:cubicBezTo>
                  <a:cubicBezTo>
                    <a:pt x="2219" y="1590"/>
                    <a:pt x="2009" y="1528"/>
                    <a:pt x="1779" y="1486"/>
                  </a:cubicBezTo>
                  <a:cubicBezTo>
                    <a:pt x="1612" y="1444"/>
                    <a:pt x="1444" y="1465"/>
                    <a:pt x="1277" y="1423"/>
                  </a:cubicBezTo>
                  <a:cubicBezTo>
                    <a:pt x="1172" y="1402"/>
                    <a:pt x="1068" y="1381"/>
                    <a:pt x="963" y="1360"/>
                  </a:cubicBezTo>
                  <a:cubicBezTo>
                    <a:pt x="817" y="1046"/>
                    <a:pt x="754" y="795"/>
                    <a:pt x="775" y="628"/>
                  </a:cubicBezTo>
                  <a:lnTo>
                    <a:pt x="775" y="628"/>
                  </a:lnTo>
                  <a:cubicBezTo>
                    <a:pt x="775" y="649"/>
                    <a:pt x="796" y="649"/>
                    <a:pt x="817" y="649"/>
                  </a:cubicBezTo>
                  <a:cubicBezTo>
                    <a:pt x="1063" y="474"/>
                    <a:pt x="1295" y="395"/>
                    <a:pt x="1512" y="395"/>
                  </a:cubicBezTo>
                  <a:close/>
                  <a:moveTo>
                    <a:pt x="1172" y="0"/>
                  </a:moveTo>
                  <a:cubicBezTo>
                    <a:pt x="566" y="0"/>
                    <a:pt x="1" y="461"/>
                    <a:pt x="231" y="1130"/>
                  </a:cubicBezTo>
                  <a:cubicBezTo>
                    <a:pt x="545" y="2072"/>
                    <a:pt x="1779" y="1465"/>
                    <a:pt x="2219" y="2197"/>
                  </a:cubicBezTo>
                  <a:cubicBezTo>
                    <a:pt x="2637" y="2888"/>
                    <a:pt x="2511" y="4101"/>
                    <a:pt x="2658" y="4896"/>
                  </a:cubicBezTo>
                  <a:cubicBezTo>
                    <a:pt x="2742" y="5336"/>
                    <a:pt x="2846" y="6110"/>
                    <a:pt x="3348" y="6298"/>
                  </a:cubicBezTo>
                  <a:cubicBezTo>
                    <a:pt x="3441" y="6335"/>
                    <a:pt x="3523" y="6352"/>
                    <a:pt x="3596" y="6352"/>
                  </a:cubicBezTo>
                  <a:cubicBezTo>
                    <a:pt x="4185" y="6352"/>
                    <a:pt x="4181" y="5264"/>
                    <a:pt x="4144" y="4854"/>
                  </a:cubicBezTo>
                  <a:cubicBezTo>
                    <a:pt x="4018" y="3578"/>
                    <a:pt x="3579" y="2176"/>
                    <a:pt x="2888" y="1109"/>
                  </a:cubicBezTo>
                  <a:cubicBezTo>
                    <a:pt x="2573" y="646"/>
                    <a:pt x="2030" y="118"/>
                    <a:pt x="1503" y="118"/>
                  </a:cubicBezTo>
                  <a:cubicBezTo>
                    <a:pt x="1434" y="118"/>
                    <a:pt x="1366" y="127"/>
                    <a:pt x="1298" y="147"/>
                  </a:cubicBezTo>
                  <a:cubicBezTo>
                    <a:pt x="1298" y="84"/>
                    <a:pt x="1256" y="0"/>
                    <a:pt x="11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95" name="Google Shape;2595;p44"/>
            <p:cNvSpPr/>
            <p:nvPr/>
          </p:nvSpPr>
          <p:spPr>
            <a:xfrm>
              <a:off x="2639575" y="19383300"/>
              <a:ext cx="37675" cy="34300"/>
            </a:xfrm>
            <a:custGeom>
              <a:rect b="b" l="l" r="r" t="t"/>
              <a:pathLst>
                <a:path extrusionOk="0" h="1372" w="1507">
                  <a:moveTo>
                    <a:pt x="623" y="336"/>
                  </a:moveTo>
                  <a:cubicBezTo>
                    <a:pt x="717" y="336"/>
                    <a:pt x="825" y="371"/>
                    <a:pt x="900" y="416"/>
                  </a:cubicBezTo>
                  <a:cubicBezTo>
                    <a:pt x="1047" y="499"/>
                    <a:pt x="1109" y="646"/>
                    <a:pt x="1005" y="813"/>
                  </a:cubicBezTo>
                  <a:cubicBezTo>
                    <a:pt x="926" y="957"/>
                    <a:pt x="799" y="1052"/>
                    <a:pt x="669" y="1052"/>
                  </a:cubicBezTo>
                  <a:cubicBezTo>
                    <a:pt x="590" y="1052"/>
                    <a:pt x="511" y="1017"/>
                    <a:pt x="440" y="939"/>
                  </a:cubicBezTo>
                  <a:cubicBezTo>
                    <a:pt x="419" y="918"/>
                    <a:pt x="398" y="876"/>
                    <a:pt x="398" y="855"/>
                  </a:cubicBezTo>
                  <a:cubicBezTo>
                    <a:pt x="377" y="751"/>
                    <a:pt x="335" y="625"/>
                    <a:pt x="356" y="520"/>
                  </a:cubicBezTo>
                  <a:cubicBezTo>
                    <a:pt x="398" y="458"/>
                    <a:pt x="461" y="395"/>
                    <a:pt x="524" y="353"/>
                  </a:cubicBezTo>
                  <a:cubicBezTo>
                    <a:pt x="553" y="341"/>
                    <a:pt x="587" y="336"/>
                    <a:pt x="623" y="336"/>
                  </a:cubicBezTo>
                  <a:close/>
                  <a:moveTo>
                    <a:pt x="593" y="0"/>
                  </a:moveTo>
                  <a:cubicBezTo>
                    <a:pt x="534" y="0"/>
                    <a:pt x="475" y="6"/>
                    <a:pt x="419" y="18"/>
                  </a:cubicBezTo>
                  <a:cubicBezTo>
                    <a:pt x="231" y="81"/>
                    <a:pt x="105" y="207"/>
                    <a:pt x="42" y="374"/>
                  </a:cubicBezTo>
                  <a:cubicBezTo>
                    <a:pt x="21" y="458"/>
                    <a:pt x="21" y="541"/>
                    <a:pt x="21" y="625"/>
                  </a:cubicBezTo>
                  <a:cubicBezTo>
                    <a:pt x="0" y="730"/>
                    <a:pt x="21" y="855"/>
                    <a:pt x="105" y="981"/>
                  </a:cubicBezTo>
                  <a:cubicBezTo>
                    <a:pt x="227" y="1224"/>
                    <a:pt x="463" y="1372"/>
                    <a:pt x="704" y="1372"/>
                  </a:cubicBezTo>
                  <a:cubicBezTo>
                    <a:pt x="836" y="1372"/>
                    <a:pt x="970" y="1328"/>
                    <a:pt x="1088" y="1232"/>
                  </a:cubicBezTo>
                  <a:cubicBezTo>
                    <a:pt x="1360" y="1002"/>
                    <a:pt x="1507" y="604"/>
                    <a:pt x="1256" y="290"/>
                  </a:cubicBezTo>
                  <a:cubicBezTo>
                    <a:pt x="1104" y="104"/>
                    <a:pt x="842" y="0"/>
                    <a:pt x="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96" name="Google Shape;2596;p44"/>
            <p:cNvSpPr/>
            <p:nvPr/>
          </p:nvSpPr>
          <p:spPr>
            <a:xfrm>
              <a:off x="2345200" y="19690200"/>
              <a:ext cx="12775" cy="7550"/>
            </a:xfrm>
            <a:custGeom>
              <a:rect b="b" l="l" r="r" t="t"/>
              <a:pathLst>
                <a:path extrusionOk="0" h="302" w="511">
                  <a:moveTo>
                    <a:pt x="65" y="0"/>
                  </a:moveTo>
                  <a:cubicBezTo>
                    <a:pt x="29" y="0"/>
                    <a:pt x="0" y="69"/>
                    <a:pt x="37" y="87"/>
                  </a:cubicBezTo>
                  <a:cubicBezTo>
                    <a:pt x="121" y="129"/>
                    <a:pt x="226" y="171"/>
                    <a:pt x="288" y="234"/>
                  </a:cubicBezTo>
                  <a:cubicBezTo>
                    <a:pt x="301" y="271"/>
                    <a:pt x="351" y="301"/>
                    <a:pt x="398" y="301"/>
                  </a:cubicBezTo>
                  <a:cubicBezTo>
                    <a:pt x="430" y="301"/>
                    <a:pt x="460" y="288"/>
                    <a:pt x="477" y="255"/>
                  </a:cubicBezTo>
                  <a:cubicBezTo>
                    <a:pt x="511" y="186"/>
                    <a:pt x="447" y="118"/>
                    <a:pt x="389" y="118"/>
                  </a:cubicBezTo>
                  <a:cubicBezTo>
                    <a:pt x="376" y="118"/>
                    <a:pt x="363" y="121"/>
                    <a:pt x="351" y="129"/>
                  </a:cubicBezTo>
                  <a:cubicBezTo>
                    <a:pt x="267" y="87"/>
                    <a:pt x="163" y="45"/>
                    <a:pt x="79" y="3"/>
                  </a:cubicBezTo>
                  <a:cubicBezTo>
                    <a:pt x="75" y="1"/>
                    <a:pt x="70" y="0"/>
                    <a:pt x="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97" name="Google Shape;2597;p44"/>
            <p:cNvSpPr/>
            <p:nvPr/>
          </p:nvSpPr>
          <p:spPr>
            <a:xfrm>
              <a:off x="2326925" y="19725250"/>
              <a:ext cx="10250" cy="6450"/>
            </a:xfrm>
            <a:custGeom>
              <a:rect b="b" l="l" r="r" t="t"/>
              <a:pathLst>
                <a:path extrusionOk="0" h="258" w="410">
                  <a:moveTo>
                    <a:pt x="99" y="0"/>
                  </a:moveTo>
                  <a:cubicBezTo>
                    <a:pt x="45" y="0"/>
                    <a:pt x="1" y="71"/>
                    <a:pt x="57" y="108"/>
                  </a:cubicBezTo>
                  <a:cubicBezTo>
                    <a:pt x="99" y="108"/>
                    <a:pt x="203" y="171"/>
                    <a:pt x="224" y="192"/>
                  </a:cubicBezTo>
                  <a:cubicBezTo>
                    <a:pt x="235" y="237"/>
                    <a:pt x="271" y="257"/>
                    <a:pt x="307" y="257"/>
                  </a:cubicBezTo>
                  <a:cubicBezTo>
                    <a:pt x="339" y="257"/>
                    <a:pt x="372" y="242"/>
                    <a:pt x="392" y="213"/>
                  </a:cubicBezTo>
                  <a:cubicBezTo>
                    <a:pt x="410" y="140"/>
                    <a:pt x="365" y="83"/>
                    <a:pt x="298" y="83"/>
                  </a:cubicBezTo>
                  <a:cubicBezTo>
                    <a:pt x="288" y="83"/>
                    <a:pt x="277" y="84"/>
                    <a:pt x="266" y="87"/>
                  </a:cubicBezTo>
                  <a:cubicBezTo>
                    <a:pt x="245" y="87"/>
                    <a:pt x="141" y="24"/>
                    <a:pt x="120" y="3"/>
                  </a:cubicBezTo>
                  <a:cubicBezTo>
                    <a:pt x="113" y="1"/>
                    <a:pt x="106" y="0"/>
                    <a:pt x="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98" name="Google Shape;2598;p44"/>
            <p:cNvSpPr/>
            <p:nvPr/>
          </p:nvSpPr>
          <p:spPr>
            <a:xfrm>
              <a:off x="2343500" y="19736950"/>
              <a:ext cx="1075" cy="8000"/>
            </a:xfrm>
            <a:custGeom>
              <a:rect b="b" l="l" r="r" t="t"/>
              <a:pathLst>
                <a:path extrusionOk="0" h="320" w="43">
                  <a:moveTo>
                    <a:pt x="22" y="1"/>
                  </a:moveTo>
                  <a:cubicBezTo>
                    <a:pt x="11" y="1"/>
                    <a:pt x="1" y="6"/>
                    <a:pt x="1" y="17"/>
                  </a:cubicBezTo>
                  <a:lnTo>
                    <a:pt x="1" y="289"/>
                  </a:lnTo>
                  <a:cubicBezTo>
                    <a:pt x="1" y="310"/>
                    <a:pt x="11" y="320"/>
                    <a:pt x="22" y="320"/>
                  </a:cubicBezTo>
                  <a:cubicBezTo>
                    <a:pt x="32" y="320"/>
                    <a:pt x="42" y="310"/>
                    <a:pt x="42" y="289"/>
                  </a:cubicBezTo>
                  <a:lnTo>
                    <a:pt x="42" y="17"/>
                  </a:lnTo>
                  <a:cubicBezTo>
                    <a:pt x="42" y="6"/>
                    <a:pt x="32" y="1"/>
                    <a:pt x="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599" name="Google Shape;2599;p44"/>
            <p:cNvSpPr/>
            <p:nvPr/>
          </p:nvSpPr>
          <p:spPr>
            <a:xfrm>
              <a:off x="2292775" y="19748825"/>
              <a:ext cx="7200" cy="8100"/>
            </a:xfrm>
            <a:custGeom>
              <a:rect b="b" l="l" r="r" t="t"/>
              <a:pathLst>
                <a:path extrusionOk="0" h="324" w="288">
                  <a:moveTo>
                    <a:pt x="42" y="0"/>
                  </a:moveTo>
                  <a:cubicBezTo>
                    <a:pt x="24" y="0"/>
                    <a:pt x="0" y="18"/>
                    <a:pt x="0" y="44"/>
                  </a:cubicBezTo>
                  <a:cubicBezTo>
                    <a:pt x="0" y="86"/>
                    <a:pt x="21" y="148"/>
                    <a:pt x="42" y="169"/>
                  </a:cubicBezTo>
                  <a:cubicBezTo>
                    <a:pt x="63" y="211"/>
                    <a:pt x="126" y="253"/>
                    <a:pt x="126" y="274"/>
                  </a:cubicBezTo>
                  <a:cubicBezTo>
                    <a:pt x="137" y="308"/>
                    <a:pt x="168" y="324"/>
                    <a:pt x="196" y="324"/>
                  </a:cubicBezTo>
                  <a:cubicBezTo>
                    <a:pt x="220" y="324"/>
                    <a:pt x="242" y="314"/>
                    <a:pt x="251" y="295"/>
                  </a:cubicBezTo>
                  <a:cubicBezTo>
                    <a:pt x="287" y="241"/>
                    <a:pt x="245" y="186"/>
                    <a:pt x="192" y="186"/>
                  </a:cubicBezTo>
                  <a:cubicBezTo>
                    <a:pt x="184" y="186"/>
                    <a:pt x="176" y="187"/>
                    <a:pt x="167" y="190"/>
                  </a:cubicBezTo>
                  <a:cubicBezTo>
                    <a:pt x="165" y="191"/>
                    <a:pt x="163" y="192"/>
                    <a:pt x="160" y="192"/>
                  </a:cubicBezTo>
                  <a:cubicBezTo>
                    <a:pt x="121" y="192"/>
                    <a:pt x="83" y="43"/>
                    <a:pt x="63" y="23"/>
                  </a:cubicBezTo>
                  <a:cubicBezTo>
                    <a:pt x="63" y="7"/>
                    <a:pt x="54" y="0"/>
                    <a:pt x="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3" name="Shape 2603"/>
        <p:cNvGrpSpPr/>
        <p:nvPr/>
      </p:nvGrpSpPr>
      <p:grpSpPr>
        <a:xfrm>
          <a:off x="0" y="0"/>
          <a:ext cx="0" cy="0"/>
          <a:chOff x="0" y="0"/>
          <a:chExt cx="0" cy="0"/>
        </a:xfrm>
      </p:grpSpPr>
      <p:sp>
        <p:nvSpPr>
          <p:cNvPr id="2604" name="Google Shape;2604;p45"/>
          <p:cNvSpPr txBox="1"/>
          <p:nvPr>
            <p:ph idx="3" type="title"/>
          </p:nvPr>
        </p:nvSpPr>
        <p:spPr>
          <a:xfrm>
            <a:off x="609921" y="384020"/>
            <a:ext cx="772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2605" name="Google Shape;2605;p45"/>
          <p:cNvSpPr txBox="1"/>
          <p:nvPr>
            <p:ph type="ctrTitle"/>
          </p:nvPr>
        </p:nvSpPr>
        <p:spPr>
          <a:xfrm flipH="1">
            <a:off x="3303466" y="2178895"/>
            <a:ext cx="23340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Vectors</a:t>
            </a:r>
            <a:endParaRPr/>
          </a:p>
        </p:txBody>
      </p:sp>
      <p:sp>
        <p:nvSpPr>
          <p:cNvPr id="2606" name="Google Shape;2606;p45"/>
          <p:cNvSpPr txBox="1"/>
          <p:nvPr>
            <p:ph idx="1" type="subTitle"/>
          </p:nvPr>
        </p:nvSpPr>
        <p:spPr>
          <a:xfrm flipH="1">
            <a:off x="623525" y="2860550"/>
            <a:ext cx="3825000" cy="18039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uFill>
                  <a:noFill/>
                </a:uFill>
                <a:hlinkClick r:id="rId3"/>
              </a:rPr>
              <a:t>Collection of hand drawn certificate elements</a:t>
            </a:r>
            <a:endParaRPr/>
          </a:p>
          <a:p>
            <a:pPr indent="-317500" lvl="0" marL="457200" rtl="0" algn="l">
              <a:spcBef>
                <a:spcPts val="0"/>
              </a:spcBef>
              <a:spcAft>
                <a:spcPts val="0"/>
              </a:spcAft>
              <a:buSzPts val="1400"/>
              <a:buChar char="●"/>
            </a:pPr>
            <a:r>
              <a:rPr lang="en">
                <a:uFill>
                  <a:noFill/>
                </a:uFill>
                <a:hlinkClick r:id="rId4"/>
              </a:rPr>
              <a:t>Decorative hand drawn elements</a:t>
            </a:r>
            <a:endParaRPr/>
          </a:p>
          <a:p>
            <a:pPr indent="-317500" lvl="0" marL="457200" rtl="0" algn="l">
              <a:spcBef>
                <a:spcPts val="0"/>
              </a:spcBef>
              <a:spcAft>
                <a:spcPts val="0"/>
              </a:spcAft>
              <a:buSzPts val="1400"/>
              <a:buChar char="●"/>
            </a:pPr>
            <a:r>
              <a:rPr lang="en">
                <a:uFill>
                  <a:noFill/>
                </a:uFill>
                <a:hlinkClick r:id="rId5"/>
              </a:rPr>
              <a:t>Beautiful round logos for college</a:t>
            </a:r>
            <a:endParaRPr/>
          </a:p>
          <a:p>
            <a:pPr indent="-317500" lvl="0" marL="457200" rtl="0" algn="l">
              <a:spcBef>
                <a:spcPts val="0"/>
              </a:spcBef>
              <a:spcAft>
                <a:spcPts val="0"/>
              </a:spcAft>
              <a:buSzPts val="1400"/>
              <a:buChar char="●"/>
            </a:pPr>
            <a:r>
              <a:rPr lang="en">
                <a:uFill>
                  <a:noFill/>
                </a:uFill>
                <a:hlinkClick r:id="rId6"/>
              </a:rPr>
              <a:t>Blue school diploma with sketches</a:t>
            </a:r>
            <a:endParaRPr/>
          </a:p>
          <a:p>
            <a:pPr indent="-317500" lvl="0" marL="457200" rtl="0" algn="l">
              <a:spcBef>
                <a:spcPts val="0"/>
              </a:spcBef>
              <a:spcAft>
                <a:spcPts val="0"/>
              </a:spcAft>
              <a:buSzPts val="1400"/>
              <a:buChar char="●"/>
            </a:pPr>
            <a:r>
              <a:rPr lang="en">
                <a:uFill>
                  <a:noFill/>
                </a:uFill>
                <a:hlinkClick r:id="rId7"/>
              </a:rPr>
              <a:t>School diploma template with sketches</a:t>
            </a:r>
            <a:endParaRPr/>
          </a:p>
        </p:txBody>
      </p:sp>
      <p:sp>
        <p:nvSpPr>
          <p:cNvPr id="2607" name="Google Shape;2607;p45"/>
          <p:cNvSpPr txBox="1"/>
          <p:nvPr>
            <p:ph idx="2" type="subTitle"/>
          </p:nvPr>
        </p:nvSpPr>
        <p:spPr>
          <a:xfrm flipH="1">
            <a:off x="4492425" y="2860675"/>
            <a:ext cx="3825000" cy="18039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uFill>
                  <a:noFill/>
                </a:uFill>
                <a:hlinkClick r:id="rId8"/>
              </a:rPr>
              <a:t>Sketch school diploma template</a:t>
            </a:r>
            <a:endParaRPr/>
          </a:p>
          <a:p>
            <a:pPr indent="-317500" lvl="0" marL="457200" rtl="0" algn="l">
              <a:spcBef>
                <a:spcPts val="0"/>
              </a:spcBef>
              <a:spcAft>
                <a:spcPts val="0"/>
              </a:spcAft>
              <a:buSzPts val="1400"/>
              <a:buChar char="●"/>
            </a:pPr>
            <a:r>
              <a:rPr lang="en">
                <a:uFill>
                  <a:noFill/>
                </a:uFill>
                <a:hlinkClick r:id="rId9"/>
              </a:rPr>
              <a:t>School diploma with lovely children</a:t>
            </a:r>
            <a:endParaRPr/>
          </a:p>
          <a:p>
            <a:pPr indent="-317500" lvl="0" marL="457200" rtl="0" algn="l">
              <a:spcBef>
                <a:spcPts val="0"/>
              </a:spcBef>
              <a:spcAft>
                <a:spcPts val="0"/>
              </a:spcAft>
              <a:buSzPts val="1400"/>
              <a:buChar char="●"/>
            </a:pPr>
            <a:r>
              <a:rPr lang="en">
                <a:uFill>
                  <a:noFill/>
                </a:uFill>
                <a:hlinkClick r:id="rId10"/>
              </a:rPr>
              <a:t>School diploma with sketches Free</a:t>
            </a:r>
            <a:endParaRPr/>
          </a:p>
          <a:p>
            <a:pPr indent="-317500" lvl="0" marL="457200" rtl="0" algn="l">
              <a:spcBef>
                <a:spcPts val="0"/>
              </a:spcBef>
              <a:spcAft>
                <a:spcPts val="0"/>
              </a:spcAft>
              <a:buSzPts val="1400"/>
              <a:buChar char="●"/>
            </a:pPr>
            <a:r>
              <a:rPr lang="en">
                <a:uFill>
                  <a:noFill/>
                </a:uFill>
                <a:hlinkClick r:id="rId11"/>
              </a:rPr>
              <a:t>Diploma of children with rockets and stars doodles</a:t>
            </a:r>
            <a:endParaRPr/>
          </a:p>
          <a:p>
            <a:pPr indent="-317500" lvl="0" marL="457200" rtl="0" algn="l">
              <a:spcBef>
                <a:spcPts val="0"/>
              </a:spcBef>
              <a:spcAft>
                <a:spcPts val="0"/>
              </a:spcAft>
              <a:buSzPts val="1400"/>
              <a:buChar char="●"/>
            </a:pPr>
            <a:r>
              <a:rPr lang="en">
                <a:uFill>
                  <a:noFill/>
                </a:uFill>
                <a:hlinkClick r:id="rId12"/>
              </a:rPr>
              <a:t>Graduation certificate with school items</a:t>
            </a:r>
            <a:endParaRPr/>
          </a:p>
        </p:txBody>
      </p:sp>
      <p:sp>
        <p:nvSpPr>
          <p:cNvPr id="2608" name="Google Shape;2608;p45"/>
          <p:cNvSpPr txBox="1"/>
          <p:nvPr>
            <p:ph idx="4294967295" type="body"/>
          </p:nvPr>
        </p:nvSpPr>
        <p:spPr>
          <a:xfrm>
            <a:off x="1024975" y="1309613"/>
            <a:ext cx="6891000" cy="39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300">
                <a:solidFill>
                  <a:schemeClr val="dk1"/>
                </a:solidFill>
              </a:rPr>
              <a:t>Did you like the resources on this template? Get them for free at our other websites.</a:t>
            </a:r>
            <a:endParaRPr sz="1300">
              <a:solidFill>
                <a:schemeClr val="dk1"/>
              </a:solidFill>
            </a:endParaRPr>
          </a:p>
        </p:txBody>
      </p:sp>
      <p:sp>
        <p:nvSpPr>
          <p:cNvPr id="2609" name="Google Shape;2609;p45"/>
          <p:cNvSpPr/>
          <p:nvPr/>
        </p:nvSpPr>
        <p:spPr>
          <a:xfrm rot="1311698">
            <a:off x="7816296" y="1593427"/>
            <a:ext cx="662437" cy="630537"/>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610" name="Google Shape;2610;p45"/>
          <p:cNvSpPr/>
          <p:nvPr/>
        </p:nvSpPr>
        <p:spPr>
          <a:xfrm rot="1311873">
            <a:off x="683518" y="597863"/>
            <a:ext cx="424678" cy="404227"/>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2611" name="Google Shape;2611;p45"/>
          <p:cNvSpPr/>
          <p:nvPr/>
        </p:nvSpPr>
        <p:spPr>
          <a:xfrm rot="-1680924">
            <a:off x="955964" y="242870"/>
            <a:ext cx="424650" cy="404201"/>
          </a:xfrm>
          <a:custGeom>
            <a:rect b="b" l="l" r="r" t="t"/>
            <a:pathLst>
              <a:path extrusionOk="0" h="23403" w="24587">
                <a:moveTo>
                  <a:pt x="12472" y="1"/>
                </a:moveTo>
                <a:cubicBezTo>
                  <a:pt x="12436" y="1"/>
                  <a:pt x="12401" y="8"/>
                  <a:pt x="12367" y="21"/>
                </a:cubicBezTo>
                <a:cubicBezTo>
                  <a:pt x="12095" y="126"/>
                  <a:pt x="11927" y="419"/>
                  <a:pt x="11781" y="691"/>
                </a:cubicBezTo>
                <a:cubicBezTo>
                  <a:pt x="10839" y="2532"/>
                  <a:pt x="9898" y="4374"/>
                  <a:pt x="8935" y="6194"/>
                </a:cubicBezTo>
                <a:cubicBezTo>
                  <a:pt x="8036" y="7931"/>
                  <a:pt x="1" y="7198"/>
                  <a:pt x="147" y="8809"/>
                </a:cubicBezTo>
                <a:cubicBezTo>
                  <a:pt x="189" y="9207"/>
                  <a:pt x="482" y="9500"/>
                  <a:pt x="775" y="9751"/>
                </a:cubicBezTo>
                <a:cubicBezTo>
                  <a:pt x="2156" y="11048"/>
                  <a:pt x="3893" y="12429"/>
                  <a:pt x="4981" y="13998"/>
                </a:cubicBezTo>
                <a:cubicBezTo>
                  <a:pt x="6383" y="16028"/>
                  <a:pt x="4772" y="19857"/>
                  <a:pt x="4353" y="22117"/>
                </a:cubicBezTo>
                <a:cubicBezTo>
                  <a:pt x="4236" y="22761"/>
                  <a:pt x="4475" y="22991"/>
                  <a:pt x="4881" y="22991"/>
                </a:cubicBezTo>
                <a:cubicBezTo>
                  <a:pt x="5780" y="22991"/>
                  <a:pt x="7497" y="21866"/>
                  <a:pt x="7973" y="21636"/>
                </a:cubicBezTo>
                <a:cubicBezTo>
                  <a:pt x="9249" y="20987"/>
                  <a:pt x="10546" y="20338"/>
                  <a:pt x="11823" y="19690"/>
                </a:cubicBezTo>
                <a:cubicBezTo>
                  <a:pt x="11902" y="19650"/>
                  <a:pt x="11990" y="19629"/>
                  <a:pt x="12079" y="19629"/>
                </a:cubicBezTo>
                <a:cubicBezTo>
                  <a:pt x="12178" y="19629"/>
                  <a:pt x="12278" y="19655"/>
                  <a:pt x="12367" y="19711"/>
                </a:cubicBezTo>
                <a:lnTo>
                  <a:pt x="18958" y="23330"/>
                </a:lnTo>
                <a:cubicBezTo>
                  <a:pt x="19047" y="23380"/>
                  <a:pt x="19141" y="23402"/>
                  <a:pt x="19232" y="23402"/>
                </a:cubicBezTo>
                <a:cubicBezTo>
                  <a:pt x="19566" y="23402"/>
                  <a:pt x="19865" y="23102"/>
                  <a:pt x="19816" y="22724"/>
                </a:cubicBezTo>
                <a:cubicBezTo>
                  <a:pt x="19544" y="20924"/>
                  <a:pt x="19292" y="19146"/>
                  <a:pt x="18937" y="17367"/>
                </a:cubicBezTo>
                <a:cubicBezTo>
                  <a:pt x="18456" y="14877"/>
                  <a:pt x="20360" y="13664"/>
                  <a:pt x="21866" y="11990"/>
                </a:cubicBezTo>
                <a:cubicBezTo>
                  <a:pt x="22159" y="11655"/>
                  <a:pt x="24586" y="9228"/>
                  <a:pt x="23414" y="8872"/>
                </a:cubicBezTo>
                <a:cubicBezTo>
                  <a:pt x="21636" y="8307"/>
                  <a:pt x="16656" y="8286"/>
                  <a:pt x="15903" y="6508"/>
                </a:cubicBezTo>
                <a:cubicBezTo>
                  <a:pt x="15579" y="5719"/>
                  <a:pt x="13534" y="1"/>
                  <a:pt x="12472" y="1"/>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15" name="Shape 2615"/>
        <p:cNvGrpSpPr/>
        <p:nvPr/>
      </p:nvGrpSpPr>
      <p:grpSpPr>
        <a:xfrm>
          <a:off x="0" y="0"/>
          <a:ext cx="0" cy="0"/>
          <a:chOff x="0" y="0"/>
          <a:chExt cx="0" cy="0"/>
        </a:xfrm>
      </p:grpSpPr>
      <p:sp>
        <p:nvSpPr>
          <p:cNvPr id="2616" name="Google Shape;2616;p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617" name="Google Shape;2617;p46"/>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618" name="Google Shape;2618;p46"/>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22" name="Shape 2622"/>
        <p:cNvGrpSpPr/>
        <p:nvPr/>
      </p:nvGrpSpPr>
      <p:grpSpPr>
        <a:xfrm>
          <a:off x="0" y="0"/>
          <a:ext cx="0" cy="0"/>
          <a:chOff x="0" y="0"/>
          <a:chExt cx="0" cy="0"/>
        </a:xfrm>
      </p:grpSpPr>
      <p:sp>
        <p:nvSpPr>
          <p:cNvPr id="2623" name="Google Shape;2623;p47"/>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624" name="Google Shape;2624;p47"/>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625" name="Google Shape;2625;p47"/>
          <p:cNvSpPr txBox="1"/>
          <p:nvPr/>
        </p:nvSpPr>
        <p:spPr>
          <a:xfrm>
            <a:off x="1068100" y="1919049"/>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Neucha Bold</a:t>
            </a:r>
            <a:endParaRPr b="1" sz="1100">
              <a:solidFill>
                <a:srgbClr val="EFEFEF"/>
              </a:solidFill>
            </a:endParaRPr>
          </a:p>
          <a:p>
            <a:pPr indent="0" lvl="0" marL="0" rtl="0" algn="ctr">
              <a:lnSpc>
                <a:spcPct val="115000"/>
              </a:lnSpc>
              <a:spcBef>
                <a:spcPts val="0"/>
              </a:spcBef>
              <a:spcAft>
                <a:spcPts val="0"/>
              </a:spcAft>
              <a:buNone/>
            </a:pPr>
            <a:r>
              <a:rPr b="1" lang="en" sz="1100">
                <a:solidFill>
                  <a:srgbClr val="FFFFFF"/>
                </a:solidFill>
              </a:rPr>
              <a:t>(</a:t>
            </a:r>
            <a:r>
              <a:rPr lang="en" sz="1100">
                <a:solidFill>
                  <a:srgbClr val="FFFFFF"/>
                </a:solidFill>
                <a:uFill>
                  <a:noFill/>
                </a:uFill>
                <a:hlinkClick r:id="rId3">
                  <a:extLst>
                    <a:ext uri="{A12FA001-AC4F-418D-AE19-62706E023703}">
                      <ahyp:hlinkClr val="tx"/>
                    </a:ext>
                  </a:extLst>
                </a:hlinkClick>
              </a:rPr>
              <a:t>https://fonts.google.com/specimen/Neucha</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en" sz="1100">
                <a:solidFill>
                  <a:srgbClr val="FFFFFF"/>
                </a:solidFill>
              </a:rPr>
              <a:t>Lato Regular</a:t>
            </a:r>
            <a:endParaRPr b="1" sz="1100">
              <a:solidFill>
                <a:srgbClr val="FFFFFF"/>
              </a:solidFill>
            </a:endParaRPr>
          </a:p>
          <a:p>
            <a:pPr indent="0" lvl="0" marL="0" rtl="0" algn="ctr">
              <a:lnSpc>
                <a:spcPct val="115000"/>
              </a:lnSpc>
              <a:spcBef>
                <a:spcPts val="0"/>
              </a:spcBef>
              <a:spcAft>
                <a:spcPts val="0"/>
              </a:spcAft>
              <a:buNone/>
            </a:pPr>
            <a:r>
              <a:rPr b="1" lang="en" sz="1100">
                <a:solidFill>
                  <a:srgbClr val="FFFFFF"/>
                </a:solidFill>
              </a:rPr>
              <a:t>(</a:t>
            </a:r>
            <a:r>
              <a:rPr lang="en" sz="1100">
                <a:solidFill>
                  <a:srgbClr val="FFFFFF"/>
                </a:solidFill>
                <a:uFill>
                  <a:noFill/>
                </a:uFill>
                <a:hlinkClick r:id="rId4">
                  <a:extLst>
                    <a:ext uri="{A12FA001-AC4F-418D-AE19-62706E023703}">
                      <ahyp:hlinkClr val="tx"/>
                    </a:ext>
                  </a:extLst>
                </a:hlinkClick>
              </a:rPr>
              <a:t>https://fonts.google.com/specimen/Lato</a:t>
            </a:r>
            <a:r>
              <a:rPr lang="en" sz="1100">
                <a:solidFill>
                  <a:srgbClr val="FFFFFF"/>
                </a:solidFill>
              </a:rPr>
              <a:t>)</a:t>
            </a:r>
            <a:endParaRPr b="1" sz="1100">
              <a:solidFill>
                <a:srgbClr val="FFFFFF"/>
              </a:solidFill>
            </a:endParaRPr>
          </a:p>
        </p:txBody>
      </p:sp>
      <p:sp>
        <p:nvSpPr>
          <p:cNvPr id="2626" name="Google Shape;2626;p47"/>
          <p:cNvSpPr/>
          <p:nvPr/>
        </p:nvSpPr>
        <p:spPr>
          <a:xfrm>
            <a:off x="3645388" y="3498875"/>
            <a:ext cx="791400" cy="754200"/>
          </a:xfrm>
          <a:prstGeom prst="roundRect">
            <a:avLst>
              <a:gd fmla="val 16667" name="adj"/>
            </a:avLst>
          </a:prstGeom>
          <a:solidFill>
            <a:srgbClr val="FFC84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7"/>
          <p:cNvSpPr/>
          <p:nvPr/>
        </p:nvSpPr>
        <p:spPr>
          <a:xfrm>
            <a:off x="4707207" y="3498875"/>
            <a:ext cx="791400" cy="754200"/>
          </a:xfrm>
          <a:prstGeom prst="roundRect">
            <a:avLst>
              <a:gd fmla="val 16667" name="adj"/>
            </a:avLst>
          </a:prstGeom>
          <a:solidFill>
            <a:srgbClr val="13B6C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7"/>
          <p:cNvSpPr/>
          <p:nvPr/>
        </p:nvSpPr>
        <p:spPr>
          <a:xfrm>
            <a:off x="5769027" y="3498875"/>
            <a:ext cx="791400" cy="754200"/>
          </a:xfrm>
          <a:prstGeom prst="roundRect">
            <a:avLst>
              <a:gd fmla="val 16667" name="adj"/>
            </a:avLst>
          </a:prstGeom>
          <a:solidFill>
            <a:srgbClr val="25378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7"/>
          <p:cNvSpPr/>
          <p:nvPr/>
        </p:nvSpPr>
        <p:spPr>
          <a:xfrm>
            <a:off x="2583563" y="3498875"/>
            <a:ext cx="791400" cy="754200"/>
          </a:xfrm>
          <a:prstGeom prst="roundRect">
            <a:avLst>
              <a:gd fmla="val 16667" name="adj"/>
            </a:avLst>
          </a:prstGeom>
          <a:solidFill>
            <a:schemeClr val="dk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7"/>
          <p:cNvSpPr txBox="1"/>
          <p:nvPr/>
        </p:nvSpPr>
        <p:spPr>
          <a:xfrm>
            <a:off x="36453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#ffc847ff</a:t>
            </a:r>
            <a:endParaRPr sz="1000">
              <a:solidFill>
                <a:srgbClr val="FFFFFF"/>
              </a:solidFill>
            </a:endParaRPr>
          </a:p>
        </p:txBody>
      </p:sp>
      <p:sp>
        <p:nvSpPr>
          <p:cNvPr id="2631" name="Google Shape;2631;p47"/>
          <p:cNvSpPr txBox="1"/>
          <p:nvPr/>
        </p:nvSpPr>
        <p:spPr>
          <a:xfrm>
            <a:off x="4707213" y="3655925"/>
            <a:ext cx="791400" cy="440100"/>
          </a:xfrm>
          <a:prstGeom prst="rect">
            <a:avLst/>
          </a:prstGeom>
          <a:solidFill>
            <a:srgbClr val="13B6C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#13b6cbff</a:t>
            </a:r>
            <a:endParaRPr sz="1000">
              <a:solidFill>
                <a:srgbClr val="FFFFFF"/>
              </a:solidFill>
            </a:endParaRPr>
          </a:p>
        </p:txBody>
      </p:sp>
      <p:sp>
        <p:nvSpPr>
          <p:cNvPr id="2632" name="Google Shape;2632;p47"/>
          <p:cNvSpPr txBox="1"/>
          <p:nvPr/>
        </p:nvSpPr>
        <p:spPr>
          <a:xfrm>
            <a:off x="57690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#253786ff</a:t>
            </a:r>
            <a:endParaRPr sz="1000">
              <a:solidFill>
                <a:srgbClr val="FFFFFF"/>
              </a:solidFill>
            </a:endParaRPr>
          </a:p>
        </p:txBody>
      </p:sp>
      <p:sp>
        <p:nvSpPr>
          <p:cNvPr id="2633" name="Google Shape;2633;p47"/>
          <p:cNvSpPr txBox="1"/>
          <p:nvPr/>
        </p:nvSpPr>
        <p:spPr>
          <a:xfrm>
            <a:off x="25835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#000000ff</a:t>
            </a:r>
            <a:endParaRPr sz="1000">
              <a:solidFill>
                <a:srgbClr val="FFFFFF"/>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37" name="Shape 2637"/>
        <p:cNvGrpSpPr/>
        <p:nvPr/>
      </p:nvGrpSpPr>
      <p:grpSpPr>
        <a:xfrm>
          <a:off x="0" y="0"/>
          <a:ext cx="0" cy="0"/>
          <a:chOff x="0" y="0"/>
          <a:chExt cx="0" cy="0"/>
        </a:xfrm>
      </p:grpSpPr>
      <p:pic>
        <p:nvPicPr>
          <p:cNvPr id="2638" name="Google Shape;2638;p48"/>
          <p:cNvPicPr preferRelativeResize="0"/>
          <p:nvPr/>
        </p:nvPicPr>
        <p:blipFill rotWithShape="1">
          <a:blip r:embed="rId3">
            <a:alphaModFix/>
          </a:blip>
          <a:srcRect b="5116" l="2759" r="2749" t="5125"/>
          <a:stretch/>
        </p:blipFill>
        <p:spPr>
          <a:xfrm>
            <a:off x="509931" y="2403041"/>
            <a:ext cx="1980596" cy="1881476"/>
          </a:xfrm>
          <a:prstGeom prst="rect">
            <a:avLst/>
          </a:prstGeom>
          <a:noFill/>
          <a:ln>
            <a:noFill/>
          </a:ln>
        </p:spPr>
      </p:pic>
      <p:sp>
        <p:nvSpPr>
          <p:cNvPr id="2639" name="Google Shape;2639;p48"/>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2640" name="Google Shape;2640;p48"/>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4">
                  <a:extLst>
                    <a:ext uri="{A12FA001-AC4F-418D-AE19-62706E023703}">
                      <ahyp:hlinkClr val="tx"/>
                    </a:ext>
                  </a:extLst>
                </a:hlinkClick>
              </a:rPr>
              <a:t>ow it works.</a:t>
            </a:r>
            <a:endParaRPr>
              <a:solidFill>
                <a:srgbClr val="869FB2"/>
              </a:solidFill>
              <a:latin typeface="Arial"/>
              <a:ea typeface="Arial"/>
              <a:cs typeface="Arial"/>
              <a:sym typeface="Arial"/>
            </a:endParaRPr>
          </a:p>
        </p:txBody>
      </p:sp>
      <p:sp>
        <p:nvSpPr>
          <p:cNvPr id="2641" name="Google Shape;2641;p48"/>
          <p:cNvSpPr txBox="1"/>
          <p:nvPr>
            <p:ph idx="4294967295" type="body"/>
          </p:nvPr>
        </p:nvSpPr>
        <p:spPr>
          <a:xfrm>
            <a:off x="864078"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val="tx"/>
                    </a:ext>
                  </a:extLst>
                </a:hlinkClick>
              </a:rPr>
              <a:t>Pana</a:t>
            </a:r>
            <a:endParaRPr sz="1400">
              <a:solidFill>
                <a:srgbClr val="869FB2"/>
              </a:solidFill>
              <a:latin typeface="Arial"/>
              <a:ea typeface="Arial"/>
              <a:cs typeface="Arial"/>
              <a:sym typeface="Arial"/>
            </a:endParaRPr>
          </a:p>
        </p:txBody>
      </p:sp>
      <p:sp>
        <p:nvSpPr>
          <p:cNvPr id="2642" name="Google Shape;2642;p48"/>
          <p:cNvSpPr txBox="1"/>
          <p:nvPr>
            <p:ph idx="4294967295" type="body"/>
          </p:nvPr>
        </p:nvSpPr>
        <p:spPr>
          <a:xfrm>
            <a:off x="295719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val="tx"/>
                    </a:ext>
                  </a:extLst>
                </a:hlinkClick>
              </a:rPr>
              <a:t>Amico</a:t>
            </a:r>
            <a:endParaRPr sz="1400">
              <a:solidFill>
                <a:srgbClr val="869FB2"/>
              </a:solidFill>
              <a:latin typeface="Arial"/>
              <a:ea typeface="Arial"/>
              <a:cs typeface="Arial"/>
              <a:sym typeface="Arial"/>
            </a:endParaRPr>
          </a:p>
        </p:txBody>
      </p:sp>
      <p:sp>
        <p:nvSpPr>
          <p:cNvPr id="2643" name="Google Shape;2643;p48"/>
          <p:cNvSpPr txBox="1"/>
          <p:nvPr>
            <p:ph idx="4294967295" type="body"/>
          </p:nvPr>
        </p:nvSpPr>
        <p:spPr>
          <a:xfrm>
            <a:off x="500075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val="tx"/>
                    </a:ext>
                  </a:extLst>
                </a:hlinkClick>
              </a:rPr>
              <a:t>Bro</a:t>
            </a:r>
            <a:endParaRPr sz="1400">
              <a:solidFill>
                <a:srgbClr val="869FB2"/>
              </a:solidFill>
              <a:latin typeface="Arial"/>
              <a:ea typeface="Arial"/>
              <a:cs typeface="Arial"/>
              <a:sym typeface="Arial"/>
            </a:endParaRPr>
          </a:p>
        </p:txBody>
      </p:sp>
      <p:sp>
        <p:nvSpPr>
          <p:cNvPr id="2644" name="Google Shape;2644;p48"/>
          <p:cNvSpPr txBox="1"/>
          <p:nvPr>
            <p:ph idx="4294967295" type="body"/>
          </p:nvPr>
        </p:nvSpPr>
        <p:spPr>
          <a:xfrm>
            <a:off x="7044313"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val="tx"/>
                    </a:ext>
                  </a:extLst>
                </a:hlinkClick>
              </a:rPr>
              <a:t>Rafiki</a:t>
            </a:r>
            <a:endParaRPr sz="1400">
              <a:solidFill>
                <a:srgbClr val="869FB2"/>
              </a:solidFill>
              <a:latin typeface="Arial"/>
              <a:ea typeface="Arial"/>
              <a:cs typeface="Arial"/>
              <a:sym typeface="Arial"/>
            </a:endParaRPr>
          </a:p>
        </p:txBody>
      </p:sp>
      <p:pic>
        <p:nvPicPr>
          <p:cNvPr id="2645" name="Google Shape;2645;p48"/>
          <p:cNvPicPr preferRelativeResize="0"/>
          <p:nvPr/>
        </p:nvPicPr>
        <p:blipFill rotWithShape="1">
          <a:blip r:embed="rId9">
            <a:alphaModFix/>
          </a:blip>
          <a:srcRect b="-2151" l="-4042" r="-4053" t="-5945"/>
          <a:stretch/>
        </p:blipFill>
        <p:spPr>
          <a:xfrm>
            <a:off x="2652601" y="2176552"/>
            <a:ext cx="1881484" cy="1881476"/>
          </a:xfrm>
          <a:prstGeom prst="rect">
            <a:avLst/>
          </a:prstGeom>
          <a:noFill/>
          <a:ln>
            <a:noFill/>
          </a:ln>
        </p:spPr>
      </p:pic>
      <p:pic>
        <p:nvPicPr>
          <p:cNvPr id="2646" name="Google Shape;2646;p48"/>
          <p:cNvPicPr preferRelativeResize="0"/>
          <p:nvPr/>
        </p:nvPicPr>
        <p:blipFill rotWithShape="1">
          <a:blip r:embed="rId10">
            <a:alphaModFix/>
          </a:blip>
          <a:srcRect b="6072" l="4069" r="4060" t="2057"/>
          <a:stretch/>
        </p:blipFill>
        <p:spPr>
          <a:xfrm>
            <a:off x="4696161" y="2264225"/>
            <a:ext cx="1881484" cy="1881475"/>
          </a:xfrm>
          <a:prstGeom prst="rect">
            <a:avLst/>
          </a:prstGeom>
          <a:noFill/>
          <a:ln>
            <a:noFill/>
          </a:ln>
        </p:spPr>
      </p:pic>
      <p:pic>
        <p:nvPicPr>
          <p:cNvPr id="2647" name="Google Shape;2647;p48"/>
          <p:cNvPicPr preferRelativeResize="0"/>
          <p:nvPr/>
        </p:nvPicPr>
        <p:blipFill rotWithShape="1">
          <a:blip r:embed="rId11">
            <a:alphaModFix/>
          </a:blip>
          <a:srcRect b="7415" l="3712" r="3703" t="0"/>
          <a:stretch/>
        </p:blipFill>
        <p:spPr>
          <a:xfrm>
            <a:off x="6739721" y="2264225"/>
            <a:ext cx="1881485" cy="1881475"/>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51" name="Shape 2651"/>
        <p:cNvGrpSpPr/>
        <p:nvPr/>
      </p:nvGrpSpPr>
      <p:grpSpPr>
        <a:xfrm>
          <a:off x="0" y="0"/>
          <a:ext cx="0" cy="0"/>
          <a:chOff x="0" y="0"/>
          <a:chExt cx="0" cy="0"/>
        </a:xfrm>
      </p:grpSpPr>
      <p:sp>
        <p:nvSpPr>
          <p:cNvPr id="2652" name="Google Shape;2652;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653" name="Google Shape;2653;p49"/>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2654" name="Google Shape;2654;p49"/>
          <p:cNvGrpSpPr/>
          <p:nvPr/>
        </p:nvGrpSpPr>
        <p:grpSpPr>
          <a:xfrm>
            <a:off x="5156078" y="3085736"/>
            <a:ext cx="474294" cy="551291"/>
            <a:chOff x="4727025" y="1332775"/>
            <a:chExt cx="59900" cy="69625"/>
          </a:xfrm>
        </p:grpSpPr>
        <p:sp>
          <p:nvSpPr>
            <p:cNvPr id="2655" name="Google Shape;2655;p4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7" name="Google Shape;2657;p49"/>
          <p:cNvGrpSpPr/>
          <p:nvPr/>
        </p:nvGrpSpPr>
        <p:grpSpPr>
          <a:xfrm>
            <a:off x="5769734" y="2314340"/>
            <a:ext cx="555653" cy="557031"/>
            <a:chOff x="4820425" y="1329900"/>
            <a:chExt cx="70175" cy="70350"/>
          </a:xfrm>
        </p:grpSpPr>
        <p:sp>
          <p:nvSpPr>
            <p:cNvPr id="2658" name="Google Shape;2658;p4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2" name="Google Shape;2662;p49"/>
          <p:cNvGrpSpPr/>
          <p:nvPr/>
        </p:nvGrpSpPr>
        <p:grpSpPr>
          <a:xfrm>
            <a:off x="6396103" y="2318845"/>
            <a:ext cx="582574" cy="533871"/>
            <a:chOff x="4903200" y="1331525"/>
            <a:chExt cx="73575" cy="67425"/>
          </a:xfrm>
        </p:grpSpPr>
        <p:sp>
          <p:nvSpPr>
            <p:cNvPr id="2663" name="Google Shape;2663;p4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5" name="Google Shape;2665;p49"/>
          <p:cNvGrpSpPr/>
          <p:nvPr/>
        </p:nvGrpSpPr>
        <p:grpSpPr>
          <a:xfrm>
            <a:off x="5755581" y="3078709"/>
            <a:ext cx="583960" cy="565345"/>
            <a:chOff x="4815575" y="1416800"/>
            <a:chExt cx="73750" cy="71400"/>
          </a:xfrm>
        </p:grpSpPr>
        <p:sp>
          <p:nvSpPr>
            <p:cNvPr id="2666" name="Google Shape;2666;p4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9" name="Google Shape;2669;p49"/>
          <p:cNvGrpSpPr/>
          <p:nvPr/>
        </p:nvGrpSpPr>
        <p:grpSpPr>
          <a:xfrm>
            <a:off x="6390362" y="3108896"/>
            <a:ext cx="589898" cy="504970"/>
            <a:chOff x="4902475" y="1418875"/>
            <a:chExt cx="74500" cy="63775"/>
          </a:xfrm>
        </p:grpSpPr>
        <p:sp>
          <p:nvSpPr>
            <p:cNvPr id="2670" name="Google Shape;2670;p49"/>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9"/>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 name="Google Shape;2672;p49"/>
          <p:cNvGrpSpPr/>
          <p:nvPr/>
        </p:nvGrpSpPr>
        <p:grpSpPr>
          <a:xfrm>
            <a:off x="5765577" y="3826000"/>
            <a:ext cx="563967" cy="567127"/>
            <a:chOff x="4818100" y="1507675"/>
            <a:chExt cx="71225" cy="71625"/>
          </a:xfrm>
        </p:grpSpPr>
        <p:sp>
          <p:nvSpPr>
            <p:cNvPr id="2673" name="Google Shape;2673;p4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7" name="Google Shape;2677;p49"/>
          <p:cNvGrpSpPr/>
          <p:nvPr/>
        </p:nvGrpSpPr>
        <p:grpSpPr>
          <a:xfrm>
            <a:off x="5079075" y="3829461"/>
            <a:ext cx="628301" cy="588505"/>
            <a:chOff x="4721450" y="1509475"/>
            <a:chExt cx="79350" cy="74325"/>
          </a:xfrm>
        </p:grpSpPr>
        <p:sp>
          <p:nvSpPr>
            <p:cNvPr id="2678" name="Google Shape;2678;p49"/>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9"/>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9"/>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9"/>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2" name="Google Shape;2682;p49"/>
          <p:cNvGrpSpPr/>
          <p:nvPr/>
        </p:nvGrpSpPr>
        <p:grpSpPr>
          <a:xfrm>
            <a:off x="6424608" y="3814027"/>
            <a:ext cx="557038" cy="562772"/>
            <a:chOff x="4906800" y="1507500"/>
            <a:chExt cx="70350" cy="71075"/>
          </a:xfrm>
        </p:grpSpPr>
        <p:sp>
          <p:nvSpPr>
            <p:cNvPr id="2683" name="Google Shape;2683;p4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8" name="Google Shape;2688;p49"/>
          <p:cNvGrpSpPr/>
          <p:nvPr/>
        </p:nvGrpSpPr>
        <p:grpSpPr>
          <a:xfrm>
            <a:off x="4462216" y="2340963"/>
            <a:ext cx="517934" cy="517934"/>
            <a:chOff x="3736598" y="2170606"/>
            <a:chExt cx="404889" cy="404889"/>
          </a:xfrm>
        </p:grpSpPr>
        <p:sp>
          <p:nvSpPr>
            <p:cNvPr id="2689" name="Google Shape;2689;p4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3" name="Google Shape;2693;p49"/>
          <p:cNvGrpSpPr/>
          <p:nvPr/>
        </p:nvGrpSpPr>
        <p:grpSpPr>
          <a:xfrm>
            <a:off x="3729277" y="2341061"/>
            <a:ext cx="586986" cy="517740"/>
            <a:chOff x="3161917" y="2170682"/>
            <a:chExt cx="458870" cy="404737"/>
          </a:xfrm>
        </p:grpSpPr>
        <p:sp>
          <p:nvSpPr>
            <p:cNvPr id="2694" name="Google Shape;2694;p4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7" name="Google Shape;2697;p49"/>
          <p:cNvGrpSpPr/>
          <p:nvPr/>
        </p:nvGrpSpPr>
        <p:grpSpPr>
          <a:xfrm>
            <a:off x="3752299" y="3102400"/>
            <a:ext cx="540943" cy="517963"/>
            <a:chOff x="3179914" y="2889488"/>
            <a:chExt cx="422876" cy="404911"/>
          </a:xfrm>
        </p:grpSpPr>
        <p:sp>
          <p:nvSpPr>
            <p:cNvPr id="2698" name="Google Shape;2698;p4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4" name="Google Shape;2704;p49"/>
          <p:cNvGrpSpPr/>
          <p:nvPr/>
        </p:nvGrpSpPr>
        <p:grpSpPr>
          <a:xfrm>
            <a:off x="4453093" y="3102358"/>
            <a:ext cx="536180" cy="518047"/>
            <a:chOff x="3729467" y="2889422"/>
            <a:chExt cx="419153" cy="404977"/>
          </a:xfrm>
        </p:grpSpPr>
        <p:sp>
          <p:nvSpPr>
            <p:cNvPr id="2705" name="Google Shape;2705;p4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2" name="Google Shape;2712;p49"/>
          <p:cNvGrpSpPr/>
          <p:nvPr/>
        </p:nvGrpSpPr>
        <p:grpSpPr>
          <a:xfrm>
            <a:off x="1990126" y="3445787"/>
            <a:ext cx="965351" cy="134611"/>
            <a:chOff x="4411970" y="2962952"/>
            <a:chExt cx="706544" cy="104212"/>
          </a:xfrm>
        </p:grpSpPr>
        <p:sp>
          <p:nvSpPr>
            <p:cNvPr id="2713" name="Google Shape;2713;p49"/>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9"/>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9"/>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9"/>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7" name="Google Shape;2717;p49"/>
          <p:cNvGrpSpPr/>
          <p:nvPr/>
        </p:nvGrpSpPr>
        <p:grpSpPr>
          <a:xfrm>
            <a:off x="1990126" y="3041077"/>
            <a:ext cx="960158" cy="289172"/>
            <a:chOff x="4411970" y="2726085"/>
            <a:chExt cx="643107" cy="193659"/>
          </a:xfrm>
        </p:grpSpPr>
        <p:sp>
          <p:nvSpPr>
            <p:cNvPr id="2718" name="Google Shape;2718;p49"/>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9"/>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9"/>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1" name="Google Shape;2721;p49"/>
          <p:cNvGrpSpPr/>
          <p:nvPr/>
        </p:nvGrpSpPr>
        <p:grpSpPr>
          <a:xfrm>
            <a:off x="998624" y="3295400"/>
            <a:ext cx="811503" cy="252584"/>
            <a:chOff x="4411970" y="4340222"/>
            <a:chExt cx="779467" cy="242683"/>
          </a:xfrm>
        </p:grpSpPr>
        <p:sp>
          <p:nvSpPr>
            <p:cNvPr id="2722" name="Google Shape;2722;p49"/>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9"/>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9"/>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5" name="Google Shape;2725;p49"/>
          <p:cNvGrpSpPr/>
          <p:nvPr/>
        </p:nvGrpSpPr>
        <p:grpSpPr>
          <a:xfrm>
            <a:off x="1990126" y="2709308"/>
            <a:ext cx="965160" cy="216230"/>
            <a:chOff x="4411970" y="2468674"/>
            <a:chExt cx="747317" cy="167425"/>
          </a:xfrm>
        </p:grpSpPr>
        <p:sp>
          <p:nvSpPr>
            <p:cNvPr id="2726" name="Google Shape;2726;p49"/>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8" name="Google Shape;2728;p49"/>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9" name="Google Shape;2729;p49"/>
          <p:cNvGrpSpPr/>
          <p:nvPr/>
        </p:nvGrpSpPr>
        <p:grpSpPr>
          <a:xfrm>
            <a:off x="997692" y="2334687"/>
            <a:ext cx="1959041" cy="208784"/>
            <a:chOff x="6336019" y="3733725"/>
            <a:chExt cx="2566206" cy="351310"/>
          </a:xfrm>
        </p:grpSpPr>
        <p:sp>
          <p:nvSpPr>
            <p:cNvPr id="2730" name="Google Shape;2730;p49"/>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9"/>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9"/>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9"/>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4" name="Google Shape;2734;p49"/>
          <p:cNvGrpSpPr/>
          <p:nvPr/>
        </p:nvGrpSpPr>
        <p:grpSpPr>
          <a:xfrm>
            <a:off x="1990126" y="3950602"/>
            <a:ext cx="946551" cy="153200"/>
            <a:chOff x="4404545" y="3301592"/>
            <a:chExt cx="782403" cy="129272"/>
          </a:xfrm>
        </p:grpSpPr>
        <p:sp>
          <p:nvSpPr>
            <p:cNvPr id="2735" name="Google Shape;2735;p49"/>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9"/>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7" name="Google Shape;2737;p49"/>
          <p:cNvGrpSpPr/>
          <p:nvPr/>
        </p:nvGrpSpPr>
        <p:grpSpPr>
          <a:xfrm>
            <a:off x="1990126" y="3695937"/>
            <a:ext cx="962257" cy="139127"/>
            <a:chOff x="4411970" y="3131459"/>
            <a:chExt cx="710520" cy="117397"/>
          </a:xfrm>
        </p:grpSpPr>
        <p:sp>
          <p:nvSpPr>
            <p:cNvPr id="2738" name="Google Shape;2738;p49"/>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9"/>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740" name="Google Shape;2740;p49"/>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1" name="Google Shape;2741;p49"/>
          <p:cNvGrpSpPr/>
          <p:nvPr/>
        </p:nvGrpSpPr>
        <p:grpSpPr>
          <a:xfrm>
            <a:off x="990271" y="3621603"/>
            <a:ext cx="823838" cy="458988"/>
            <a:chOff x="4411970" y="1801825"/>
            <a:chExt cx="734586" cy="409262"/>
          </a:xfrm>
        </p:grpSpPr>
        <p:sp>
          <p:nvSpPr>
            <p:cNvPr id="2742" name="Google Shape;2742;p49"/>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9"/>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4" name="Google Shape;2744;p49"/>
          <p:cNvGrpSpPr/>
          <p:nvPr/>
        </p:nvGrpSpPr>
        <p:grpSpPr>
          <a:xfrm>
            <a:off x="3095243" y="2339173"/>
            <a:ext cx="521514" cy="521514"/>
            <a:chOff x="5681300" y="2527788"/>
            <a:chExt cx="805800" cy="805800"/>
          </a:xfrm>
        </p:grpSpPr>
        <p:sp>
          <p:nvSpPr>
            <p:cNvPr id="2745" name="Google Shape;2745;p49"/>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7" name="Google Shape;2747;p49"/>
          <p:cNvGrpSpPr/>
          <p:nvPr/>
        </p:nvGrpSpPr>
        <p:grpSpPr>
          <a:xfrm>
            <a:off x="3089483" y="3094865"/>
            <a:ext cx="533033" cy="533033"/>
            <a:chOff x="4049800" y="640400"/>
            <a:chExt cx="858900" cy="858900"/>
          </a:xfrm>
        </p:grpSpPr>
        <p:sp>
          <p:nvSpPr>
            <p:cNvPr id="2748" name="Google Shape;2748;p49"/>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9"/>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0" name="Google Shape;2750;p49"/>
          <p:cNvGrpSpPr/>
          <p:nvPr/>
        </p:nvGrpSpPr>
        <p:grpSpPr>
          <a:xfrm>
            <a:off x="3014966" y="3772543"/>
            <a:ext cx="682068" cy="682068"/>
            <a:chOff x="5080188" y="927900"/>
            <a:chExt cx="961200" cy="961200"/>
          </a:xfrm>
        </p:grpSpPr>
        <p:sp>
          <p:nvSpPr>
            <p:cNvPr id="2751" name="Google Shape;2751;p49"/>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9"/>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9"/>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9"/>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9"/>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9"/>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9"/>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9"/>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9" name="Google Shape;2759;p49"/>
          <p:cNvGrpSpPr/>
          <p:nvPr/>
        </p:nvGrpSpPr>
        <p:grpSpPr>
          <a:xfrm>
            <a:off x="4478465" y="3869234"/>
            <a:ext cx="505650" cy="504006"/>
            <a:chOff x="6039282" y="1042577"/>
            <a:chExt cx="734315" cy="731929"/>
          </a:xfrm>
        </p:grpSpPr>
        <p:sp>
          <p:nvSpPr>
            <p:cNvPr id="2760" name="Google Shape;2760;p49"/>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9"/>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9"/>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9"/>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9"/>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9"/>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9"/>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9"/>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9"/>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9"/>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9"/>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9"/>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9"/>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9"/>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9"/>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9"/>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9"/>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9"/>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9"/>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9"/>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9"/>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1" name="Google Shape;2781;p49"/>
          <p:cNvGrpSpPr/>
          <p:nvPr/>
        </p:nvGrpSpPr>
        <p:grpSpPr>
          <a:xfrm>
            <a:off x="5091067" y="2298862"/>
            <a:ext cx="567744" cy="602136"/>
            <a:chOff x="1825800" y="1651625"/>
            <a:chExt cx="539989" cy="571775"/>
          </a:xfrm>
        </p:grpSpPr>
        <p:sp>
          <p:nvSpPr>
            <p:cNvPr id="2782" name="Google Shape;2782;p49"/>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9"/>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9"/>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9"/>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6" name="Google Shape;2786;p49"/>
          <p:cNvGrpSpPr/>
          <p:nvPr/>
        </p:nvGrpSpPr>
        <p:grpSpPr>
          <a:xfrm>
            <a:off x="3765995" y="3855579"/>
            <a:ext cx="508123" cy="507955"/>
            <a:chOff x="1897577" y="2802432"/>
            <a:chExt cx="492176" cy="492014"/>
          </a:xfrm>
        </p:grpSpPr>
        <p:sp>
          <p:nvSpPr>
            <p:cNvPr id="2787" name="Google Shape;2787;p49"/>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9"/>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9"/>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9"/>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9"/>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9"/>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9"/>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9"/>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9"/>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9"/>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9"/>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9"/>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9" name="Google Shape;2799;p49"/>
          <p:cNvGrpSpPr/>
          <p:nvPr/>
        </p:nvGrpSpPr>
        <p:grpSpPr>
          <a:xfrm>
            <a:off x="997525" y="4169123"/>
            <a:ext cx="809227" cy="200842"/>
            <a:chOff x="2013045" y="4813233"/>
            <a:chExt cx="921986" cy="228854"/>
          </a:xfrm>
        </p:grpSpPr>
        <p:sp>
          <p:nvSpPr>
            <p:cNvPr id="2800" name="Google Shape;2800;p49"/>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9"/>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2" name="Google Shape;2802;p49"/>
          <p:cNvGrpSpPr/>
          <p:nvPr/>
        </p:nvGrpSpPr>
        <p:grpSpPr>
          <a:xfrm>
            <a:off x="1005985" y="2656004"/>
            <a:ext cx="792421" cy="269941"/>
            <a:chOff x="1046767" y="4756633"/>
            <a:chExt cx="859646" cy="292841"/>
          </a:xfrm>
        </p:grpSpPr>
        <p:sp>
          <p:nvSpPr>
            <p:cNvPr id="2803" name="Google Shape;2803;p49"/>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9"/>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9"/>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6" name="Google Shape;2806;p49"/>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9"/>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9"/>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9"/>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0" name="Google Shape;2810;p49"/>
          <p:cNvGrpSpPr/>
          <p:nvPr/>
        </p:nvGrpSpPr>
        <p:grpSpPr>
          <a:xfrm>
            <a:off x="7141841" y="2550562"/>
            <a:ext cx="166473" cy="141497"/>
            <a:chOff x="4660325" y="1866850"/>
            <a:chExt cx="68350" cy="58100"/>
          </a:xfrm>
        </p:grpSpPr>
        <p:sp>
          <p:nvSpPr>
            <p:cNvPr id="2811" name="Google Shape;2811;p4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3" name="Google Shape;2813;p49"/>
          <p:cNvGrpSpPr/>
          <p:nvPr/>
        </p:nvGrpSpPr>
        <p:grpSpPr>
          <a:xfrm>
            <a:off x="7451186" y="2576286"/>
            <a:ext cx="162515" cy="90049"/>
            <a:chOff x="4791775" y="1877500"/>
            <a:chExt cx="66725" cy="36975"/>
          </a:xfrm>
        </p:grpSpPr>
        <p:sp>
          <p:nvSpPr>
            <p:cNvPr id="2814" name="Google Shape;2814;p4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6" name="Google Shape;2816;p49"/>
          <p:cNvGrpSpPr/>
          <p:nvPr/>
        </p:nvGrpSpPr>
        <p:grpSpPr>
          <a:xfrm>
            <a:off x="7772899" y="2576286"/>
            <a:ext cx="144979" cy="90049"/>
            <a:chOff x="4923925" y="1877500"/>
            <a:chExt cx="59525" cy="36975"/>
          </a:xfrm>
        </p:grpSpPr>
        <p:sp>
          <p:nvSpPr>
            <p:cNvPr id="2817" name="Google Shape;2817;p4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9" name="Google Shape;2819;p49"/>
          <p:cNvGrpSpPr/>
          <p:nvPr/>
        </p:nvGrpSpPr>
        <p:grpSpPr>
          <a:xfrm>
            <a:off x="8067390" y="2558477"/>
            <a:ext cx="141447" cy="125667"/>
            <a:chOff x="5058450" y="1870100"/>
            <a:chExt cx="58075" cy="51600"/>
          </a:xfrm>
        </p:grpSpPr>
        <p:sp>
          <p:nvSpPr>
            <p:cNvPr id="2820" name="Google Shape;2820;p4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2" name="Google Shape;2822;p49"/>
          <p:cNvGrpSpPr/>
          <p:nvPr/>
        </p:nvGrpSpPr>
        <p:grpSpPr>
          <a:xfrm>
            <a:off x="7481905" y="2980885"/>
            <a:ext cx="101077" cy="107645"/>
            <a:chOff x="4811425" y="2065025"/>
            <a:chExt cx="41500" cy="44200"/>
          </a:xfrm>
        </p:grpSpPr>
        <p:sp>
          <p:nvSpPr>
            <p:cNvPr id="2823" name="Google Shape;2823;p49"/>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9"/>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5" name="Google Shape;2825;p49"/>
          <p:cNvGrpSpPr/>
          <p:nvPr/>
        </p:nvGrpSpPr>
        <p:grpSpPr>
          <a:xfrm>
            <a:off x="7774342" y="2981098"/>
            <a:ext cx="120867" cy="107218"/>
            <a:chOff x="4929875" y="2065025"/>
            <a:chExt cx="49625" cy="44025"/>
          </a:xfrm>
        </p:grpSpPr>
        <p:sp>
          <p:nvSpPr>
            <p:cNvPr id="2826" name="Google Shape;2826;p49"/>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9"/>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8" name="Google Shape;2828;p49"/>
          <p:cNvGrpSpPr/>
          <p:nvPr/>
        </p:nvGrpSpPr>
        <p:grpSpPr>
          <a:xfrm>
            <a:off x="8103011" y="2984112"/>
            <a:ext cx="70206" cy="101191"/>
            <a:chOff x="5083925" y="2066350"/>
            <a:chExt cx="28825" cy="41550"/>
          </a:xfrm>
        </p:grpSpPr>
        <p:sp>
          <p:nvSpPr>
            <p:cNvPr id="2829" name="Google Shape;2829;p49"/>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9"/>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1" name="Google Shape;2831;p49"/>
          <p:cNvGrpSpPr/>
          <p:nvPr/>
        </p:nvGrpSpPr>
        <p:grpSpPr>
          <a:xfrm>
            <a:off x="7134565" y="2999759"/>
            <a:ext cx="181026" cy="69896"/>
            <a:chOff x="4659775" y="2072775"/>
            <a:chExt cx="74325" cy="28700"/>
          </a:xfrm>
        </p:grpSpPr>
        <p:sp>
          <p:nvSpPr>
            <p:cNvPr id="2832" name="Google Shape;2832;p49"/>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9"/>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9"/>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5" name="Google Shape;2835;p49"/>
          <p:cNvGrpSpPr/>
          <p:nvPr/>
        </p:nvGrpSpPr>
        <p:grpSpPr>
          <a:xfrm>
            <a:off x="8054421" y="2790324"/>
            <a:ext cx="167387" cy="89197"/>
            <a:chOff x="4662475" y="1976500"/>
            <a:chExt cx="68725" cy="36625"/>
          </a:xfrm>
        </p:grpSpPr>
        <p:sp>
          <p:nvSpPr>
            <p:cNvPr id="2836" name="Google Shape;2836;p49"/>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9"/>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9"/>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9" name="Google Shape;2839;p49"/>
          <p:cNvGrpSpPr/>
          <p:nvPr/>
        </p:nvGrpSpPr>
        <p:grpSpPr>
          <a:xfrm>
            <a:off x="7751326" y="2793764"/>
            <a:ext cx="166899" cy="82317"/>
            <a:chOff x="4920150" y="1977875"/>
            <a:chExt cx="68525" cy="33800"/>
          </a:xfrm>
        </p:grpSpPr>
        <p:sp>
          <p:nvSpPr>
            <p:cNvPr id="2840" name="Google Shape;2840;p49"/>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9"/>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9"/>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3" name="Google Shape;2843;p49"/>
          <p:cNvGrpSpPr/>
          <p:nvPr/>
        </p:nvGrpSpPr>
        <p:grpSpPr>
          <a:xfrm>
            <a:off x="7162483" y="3197682"/>
            <a:ext cx="125190" cy="127859"/>
            <a:chOff x="4676550" y="2160575"/>
            <a:chExt cx="51400" cy="52500"/>
          </a:xfrm>
        </p:grpSpPr>
        <p:sp>
          <p:nvSpPr>
            <p:cNvPr id="2844" name="Google Shape;2844;p4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7" name="Google Shape;2847;p49"/>
          <p:cNvGrpSpPr/>
          <p:nvPr/>
        </p:nvGrpSpPr>
        <p:grpSpPr>
          <a:xfrm>
            <a:off x="7459741" y="3204714"/>
            <a:ext cx="145405" cy="113794"/>
            <a:chOff x="4768325" y="2163475"/>
            <a:chExt cx="59700" cy="46725"/>
          </a:xfrm>
        </p:grpSpPr>
        <p:sp>
          <p:nvSpPr>
            <p:cNvPr id="2848" name="Google Shape;2848;p49"/>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9"/>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0" name="Google Shape;2850;p49"/>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9"/>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9"/>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9"/>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9"/>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9"/>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6" name="Google Shape;2856;p49"/>
          <p:cNvGrpSpPr/>
          <p:nvPr/>
        </p:nvGrpSpPr>
        <p:grpSpPr>
          <a:xfrm>
            <a:off x="7476059" y="3459808"/>
            <a:ext cx="112768" cy="106853"/>
            <a:chOff x="4768575" y="2253950"/>
            <a:chExt cx="46300" cy="43875"/>
          </a:xfrm>
        </p:grpSpPr>
        <p:sp>
          <p:nvSpPr>
            <p:cNvPr id="2857" name="Google Shape;2857;p49"/>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9"/>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9" name="Google Shape;2859;p49"/>
          <p:cNvGrpSpPr/>
          <p:nvPr/>
        </p:nvGrpSpPr>
        <p:grpSpPr>
          <a:xfrm>
            <a:off x="7775682" y="3948834"/>
            <a:ext cx="118187" cy="146246"/>
            <a:chOff x="4960900" y="2433225"/>
            <a:chExt cx="48525" cy="60050"/>
          </a:xfrm>
        </p:grpSpPr>
        <p:sp>
          <p:nvSpPr>
            <p:cNvPr id="2860" name="Google Shape;2860;p49"/>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9"/>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2" name="Google Shape;2862;p49"/>
          <p:cNvGrpSpPr/>
          <p:nvPr/>
        </p:nvGrpSpPr>
        <p:grpSpPr>
          <a:xfrm>
            <a:off x="7464247" y="4212895"/>
            <a:ext cx="136394" cy="143810"/>
            <a:chOff x="4854075" y="2527625"/>
            <a:chExt cx="56000" cy="59050"/>
          </a:xfrm>
        </p:grpSpPr>
        <p:sp>
          <p:nvSpPr>
            <p:cNvPr id="2863" name="Google Shape;2863;p49"/>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9"/>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5" name="Google Shape;2865;p49"/>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9"/>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9"/>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8" name="Google Shape;2868;p49"/>
          <p:cNvGrpSpPr/>
          <p:nvPr/>
        </p:nvGrpSpPr>
        <p:grpSpPr>
          <a:xfrm>
            <a:off x="8088458" y="3676639"/>
            <a:ext cx="99312" cy="160797"/>
            <a:chOff x="5059700" y="2334775"/>
            <a:chExt cx="40775" cy="66025"/>
          </a:xfrm>
        </p:grpSpPr>
        <p:sp>
          <p:nvSpPr>
            <p:cNvPr id="2869" name="Google Shape;2869;p49"/>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9"/>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9"/>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9"/>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9"/>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9"/>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9"/>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9"/>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9"/>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8" name="Google Shape;2878;p49"/>
          <p:cNvGrpSpPr/>
          <p:nvPr/>
        </p:nvGrpSpPr>
        <p:grpSpPr>
          <a:xfrm>
            <a:off x="8045622" y="3941771"/>
            <a:ext cx="184984" cy="160371"/>
            <a:chOff x="5037700" y="2430325"/>
            <a:chExt cx="75950" cy="65850"/>
          </a:xfrm>
        </p:grpSpPr>
        <p:sp>
          <p:nvSpPr>
            <p:cNvPr id="2879" name="Google Shape;2879;p4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1" name="Google Shape;2881;p49"/>
          <p:cNvGrpSpPr/>
          <p:nvPr/>
        </p:nvGrpSpPr>
        <p:grpSpPr>
          <a:xfrm>
            <a:off x="7465128" y="3708223"/>
            <a:ext cx="173014" cy="97629"/>
            <a:chOff x="4756975" y="2341800"/>
            <a:chExt cx="91975" cy="51925"/>
          </a:xfrm>
        </p:grpSpPr>
        <p:sp>
          <p:nvSpPr>
            <p:cNvPr id="2882" name="Google Shape;2882;p49"/>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9"/>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9"/>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9"/>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9"/>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9"/>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9"/>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9"/>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9"/>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9"/>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9"/>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9"/>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9"/>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9"/>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9"/>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9"/>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9"/>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9"/>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9"/>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9"/>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2" name="Google Shape;2902;p49"/>
          <p:cNvGrpSpPr/>
          <p:nvPr/>
        </p:nvGrpSpPr>
        <p:grpSpPr>
          <a:xfrm>
            <a:off x="7732065" y="4196920"/>
            <a:ext cx="212497" cy="175761"/>
            <a:chOff x="4943575" y="2516350"/>
            <a:chExt cx="98675" cy="81700"/>
          </a:xfrm>
        </p:grpSpPr>
        <p:sp>
          <p:nvSpPr>
            <p:cNvPr id="2903" name="Google Shape;2903;p49"/>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9"/>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9"/>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9"/>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9"/>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9"/>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9"/>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9"/>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9"/>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9"/>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9"/>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9"/>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9"/>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9"/>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9"/>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9"/>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9"/>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9"/>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9"/>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9"/>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9"/>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9"/>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9"/>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9"/>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9"/>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9"/>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9"/>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9"/>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9"/>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9"/>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9"/>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9"/>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9"/>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9"/>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9"/>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9"/>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9"/>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9"/>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9"/>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9"/>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9"/>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9"/>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9"/>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9"/>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9"/>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9"/>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9"/>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9"/>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9"/>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9"/>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9"/>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9"/>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9"/>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9"/>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9"/>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9"/>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9"/>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9"/>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9"/>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9"/>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9"/>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9"/>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9"/>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9"/>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9"/>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9"/>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9"/>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9"/>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9"/>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9"/>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9"/>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9"/>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9"/>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9"/>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9"/>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9"/>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9"/>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9"/>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1" name="Google Shape;2981;p49"/>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9"/>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9"/>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9"/>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8" name="Shape 2988"/>
        <p:cNvGrpSpPr/>
        <p:nvPr/>
      </p:nvGrpSpPr>
      <p:grpSpPr>
        <a:xfrm>
          <a:off x="0" y="0"/>
          <a:ext cx="0" cy="0"/>
          <a:chOff x="0" y="0"/>
          <a:chExt cx="0" cy="0"/>
        </a:xfrm>
      </p:grpSpPr>
      <p:grpSp>
        <p:nvGrpSpPr>
          <p:cNvPr id="2989" name="Google Shape;2989;p50"/>
          <p:cNvGrpSpPr/>
          <p:nvPr/>
        </p:nvGrpSpPr>
        <p:grpSpPr>
          <a:xfrm>
            <a:off x="3642951" y="1176740"/>
            <a:ext cx="2078182" cy="1366558"/>
            <a:chOff x="235800" y="830650"/>
            <a:chExt cx="6978450" cy="4588844"/>
          </a:xfrm>
        </p:grpSpPr>
        <p:sp>
          <p:nvSpPr>
            <p:cNvPr id="2990" name="Google Shape;2990;p50"/>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0"/>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0"/>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0"/>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0"/>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0"/>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6" name="Google Shape;2996;p50"/>
          <p:cNvGrpSpPr/>
          <p:nvPr/>
        </p:nvGrpSpPr>
        <p:grpSpPr>
          <a:xfrm>
            <a:off x="738454" y="3007842"/>
            <a:ext cx="2622876" cy="1333540"/>
            <a:chOff x="238125" y="1038125"/>
            <a:chExt cx="7146800" cy="3633625"/>
          </a:xfrm>
        </p:grpSpPr>
        <p:sp>
          <p:nvSpPr>
            <p:cNvPr id="2997" name="Google Shape;2997;p50"/>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0"/>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0"/>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0"/>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0"/>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0"/>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0"/>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0"/>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0"/>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0"/>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0"/>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0"/>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0"/>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0"/>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0"/>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0"/>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0"/>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0"/>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0"/>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0"/>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0"/>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0"/>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0"/>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0"/>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0"/>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0"/>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0"/>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0"/>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0"/>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0"/>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0"/>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0"/>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0"/>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0"/>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0"/>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0"/>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0"/>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0"/>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0"/>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0"/>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0"/>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0"/>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0"/>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0"/>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0"/>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0"/>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0"/>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0"/>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0"/>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0"/>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0"/>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0"/>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0"/>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0"/>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0"/>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0"/>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0"/>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0"/>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0"/>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0"/>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0"/>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0"/>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0"/>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0"/>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0"/>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0"/>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0"/>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0"/>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0"/>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0"/>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0"/>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0"/>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0"/>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0"/>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0"/>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0"/>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0"/>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0"/>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0"/>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0"/>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0"/>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0"/>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0"/>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0"/>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0"/>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0"/>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0"/>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0"/>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0"/>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0"/>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0"/>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0"/>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0"/>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0"/>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0"/>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0"/>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0"/>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0"/>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0"/>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0"/>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0"/>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0"/>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0"/>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0"/>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0"/>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0"/>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0"/>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0"/>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0"/>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0"/>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0"/>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0"/>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0"/>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0"/>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0"/>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0"/>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0"/>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0"/>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0"/>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0"/>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0"/>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0"/>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0"/>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0"/>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0"/>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0"/>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0"/>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0"/>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0"/>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0"/>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0"/>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0"/>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0"/>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0"/>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0"/>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0"/>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0"/>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0"/>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0"/>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0"/>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0"/>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0"/>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0"/>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0"/>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0"/>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0"/>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0"/>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0"/>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0"/>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0"/>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0"/>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0"/>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0"/>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0"/>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0"/>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0"/>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0"/>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0"/>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0"/>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0"/>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0"/>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0"/>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0"/>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0"/>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0"/>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0"/>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0"/>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0"/>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0"/>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0"/>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0"/>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0"/>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0"/>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0"/>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0"/>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0"/>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0"/>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0"/>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0"/>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0"/>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0"/>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0"/>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0"/>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0"/>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0"/>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0"/>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0"/>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0"/>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0"/>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0"/>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0"/>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0"/>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0"/>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0"/>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0"/>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0"/>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0"/>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0"/>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0"/>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0"/>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0"/>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0"/>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0"/>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0"/>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0"/>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0"/>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0"/>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0"/>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0"/>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0"/>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0"/>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0"/>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0"/>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0"/>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0"/>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0"/>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0"/>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0"/>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0"/>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0"/>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0"/>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0"/>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0"/>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0"/>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0"/>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0"/>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0"/>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0"/>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0"/>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0"/>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0"/>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0"/>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0"/>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0"/>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0"/>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0"/>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0"/>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0"/>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0"/>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0"/>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0"/>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0"/>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0"/>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0"/>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0"/>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0"/>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0"/>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0"/>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0"/>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0"/>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0"/>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0"/>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0"/>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0"/>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0"/>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0"/>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0"/>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0"/>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0"/>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0"/>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0"/>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0"/>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0"/>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0"/>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0"/>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0"/>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0"/>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0"/>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0"/>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0"/>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0"/>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0"/>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0"/>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0"/>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0"/>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0"/>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0"/>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0"/>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0"/>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0"/>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0"/>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0"/>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0"/>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0"/>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0"/>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0"/>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0"/>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0"/>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0"/>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0"/>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0"/>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0"/>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0"/>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0"/>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0"/>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0"/>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0"/>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0"/>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0"/>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0"/>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0"/>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0"/>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0"/>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0"/>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0"/>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0"/>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0"/>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0"/>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0"/>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0"/>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0"/>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0"/>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0"/>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0"/>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0"/>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0"/>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0"/>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0"/>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0"/>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0"/>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0"/>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0"/>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0"/>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0"/>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0"/>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0"/>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0"/>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0"/>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0"/>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0"/>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0"/>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0"/>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0"/>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0"/>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0"/>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0"/>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0"/>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0"/>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0"/>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0"/>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0"/>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0"/>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0"/>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0"/>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0"/>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0"/>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0"/>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0"/>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0"/>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0"/>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0"/>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0"/>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0"/>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0"/>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0"/>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0"/>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0"/>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0"/>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0"/>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0"/>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0"/>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0"/>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0"/>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0"/>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0"/>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0"/>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0"/>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0"/>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0"/>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0"/>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0"/>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0"/>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0"/>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0"/>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0"/>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0"/>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0"/>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0"/>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0"/>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0"/>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0"/>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0"/>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0"/>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0"/>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0"/>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0"/>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0"/>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0"/>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0"/>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0"/>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0"/>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0"/>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0"/>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0"/>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0"/>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0"/>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0"/>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0"/>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0"/>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0"/>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0"/>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0"/>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0"/>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0"/>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0"/>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0"/>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0"/>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0"/>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0"/>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0"/>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0"/>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0"/>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0"/>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0"/>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0"/>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0"/>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0"/>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0"/>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0"/>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0"/>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0"/>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0"/>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0"/>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0"/>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0"/>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0"/>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0"/>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0"/>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0"/>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0"/>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0"/>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0"/>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0"/>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0"/>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0"/>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0"/>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0"/>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0"/>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0"/>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0"/>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0"/>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0"/>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0"/>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0"/>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0"/>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0"/>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0"/>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0"/>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0"/>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0"/>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0"/>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0"/>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0"/>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0"/>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0"/>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0"/>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0"/>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0"/>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0"/>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0"/>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0"/>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0"/>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0"/>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0"/>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0"/>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0"/>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0"/>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0"/>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0"/>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0"/>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0"/>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0"/>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0"/>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0"/>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0"/>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0"/>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0"/>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0"/>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0"/>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0"/>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0"/>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0"/>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0"/>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0"/>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0"/>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0"/>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0"/>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0"/>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0"/>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0"/>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0"/>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0"/>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0"/>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0"/>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0"/>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0"/>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0"/>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0"/>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0"/>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0"/>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0"/>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0"/>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0"/>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0"/>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0"/>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0"/>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0"/>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0"/>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0"/>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0"/>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0"/>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0"/>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0"/>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0"/>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0"/>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0"/>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0"/>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0"/>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0"/>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0"/>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0"/>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0"/>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0"/>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0"/>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0"/>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0"/>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0"/>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0"/>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0"/>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0"/>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0"/>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0"/>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0"/>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0"/>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0"/>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0"/>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0"/>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0"/>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0"/>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0"/>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0"/>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0"/>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0"/>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0"/>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0"/>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0"/>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0"/>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0"/>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0"/>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0"/>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0"/>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0"/>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0"/>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0"/>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0"/>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0"/>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0"/>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0"/>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0"/>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0"/>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0"/>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0"/>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0"/>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0"/>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0"/>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0"/>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0"/>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0"/>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0"/>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0"/>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0"/>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0"/>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0"/>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0"/>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0"/>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0"/>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0"/>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0"/>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0"/>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0"/>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0"/>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0"/>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0"/>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0"/>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0"/>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0"/>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0"/>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0"/>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0"/>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0"/>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0"/>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0"/>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0"/>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0"/>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0"/>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0"/>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0"/>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0"/>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0"/>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0"/>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0"/>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0"/>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0"/>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0"/>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0"/>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0"/>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0"/>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0"/>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0"/>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0"/>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0"/>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0"/>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0"/>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0"/>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0"/>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0"/>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0"/>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0"/>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0"/>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0"/>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0"/>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0"/>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0"/>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0"/>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0"/>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0"/>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0"/>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0"/>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0"/>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0"/>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0"/>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0"/>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0"/>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0"/>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0"/>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0"/>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0"/>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0"/>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0"/>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0"/>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0"/>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0"/>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0"/>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0"/>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0"/>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0"/>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0"/>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0"/>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0"/>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0"/>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0"/>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0"/>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0"/>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0"/>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0"/>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0"/>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0"/>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0"/>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0"/>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0"/>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0"/>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0"/>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0"/>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0"/>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0"/>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0"/>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0"/>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0"/>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0"/>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0"/>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0"/>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0"/>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0"/>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0"/>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0"/>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0"/>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0"/>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0"/>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0"/>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0"/>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0"/>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0"/>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0"/>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0"/>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0"/>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0"/>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0"/>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0"/>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0"/>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0"/>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0"/>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0"/>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0"/>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0"/>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0"/>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0"/>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0"/>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0"/>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0"/>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0"/>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0"/>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0"/>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0"/>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0"/>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0"/>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0"/>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0"/>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0"/>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0"/>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0"/>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0"/>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0"/>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0"/>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0"/>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0"/>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0"/>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0"/>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0"/>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0"/>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0"/>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0"/>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0"/>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0"/>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0"/>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0"/>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0"/>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0"/>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0"/>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0"/>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0"/>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0"/>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0"/>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0"/>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0"/>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0"/>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0"/>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0"/>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0"/>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0"/>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0"/>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0"/>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0"/>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0"/>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0"/>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0"/>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0"/>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0"/>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0"/>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0"/>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0"/>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0"/>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0"/>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0"/>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0"/>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0"/>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0"/>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0"/>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0"/>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0"/>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0"/>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0"/>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0"/>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0"/>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0"/>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0"/>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0"/>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0"/>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0"/>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0"/>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0"/>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0"/>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0"/>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0"/>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0"/>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0"/>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0"/>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0"/>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0"/>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0"/>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0"/>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0"/>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0"/>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0"/>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0"/>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0"/>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0"/>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0"/>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0"/>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0"/>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0"/>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0"/>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0"/>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0"/>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0"/>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0"/>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0"/>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0"/>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0"/>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0"/>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0"/>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0"/>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0"/>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0"/>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0"/>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0"/>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0"/>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0"/>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0"/>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0"/>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0"/>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0"/>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0"/>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0"/>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0"/>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0"/>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0"/>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0"/>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0"/>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0"/>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0"/>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0"/>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0"/>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0"/>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0"/>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0"/>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0"/>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0"/>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0"/>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0"/>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0"/>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0"/>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0"/>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0"/>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0"/>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0"/>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0"/>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0"/>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0"/>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0"/>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0"/>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0"/>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0"/>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0"/>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0"/>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0"/>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0"/>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0"/>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0"/>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0"/>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0"/>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0"/>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0"/>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0"/>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0"/>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0"/>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0"/>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0"/>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0"/>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0"/>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0"/>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0"/>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0"/>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0"/>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0"/>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0"/>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0"/>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0"/>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0"/>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0"/>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0"/>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0"/>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0"/>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0"/>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0"/>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0"/>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0"/>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0"/>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0"/>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0"/>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0"/>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0"/>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0"/>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0"/>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0"/>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0"/>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0"/>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0"/>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0"/>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0"/>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0"/>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0"/>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0"/>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0"/>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0"/>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0"/>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0"/>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0"/>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0"/>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0"/>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0"/>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0"/>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0"/>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0"/>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0"/>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0"/>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0"/>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0"/>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0"/>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0"/>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0"/>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0"/>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0"/>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0"/>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0"/>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0"/>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0"/>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0"/>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0"/>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0"/>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0"/>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0"/>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0"/>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0"/>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0"/>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0"/>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0"/>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0"/>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0"/>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0"/>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0"/>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0"/>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0"/>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0"/>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0"/>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0"/>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0"/>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0"/>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0"/>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0"/>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0"/>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0"/>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0"/>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0"/>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0"/>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0"/>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0"/>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0"/>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0"/>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0"/>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0"/>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0"/>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0"/>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0"/>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0"/>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0"/>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0"/>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0"/>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0"/>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0"/>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0"/>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0"/>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0"/>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0"/>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0"/>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0"/>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0"/>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0"/>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0"/>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0"/>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0"/>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0"/>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0"/>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0"/>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0"/>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0"/>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0"/>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0"/>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0"/>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0"/>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0"/>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0"/>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0"/>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0"/>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0"/>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0"/>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0"/>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0"/>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0"/>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0"/>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0"/>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0"/>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0"/>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0"/>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0"/>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0"/>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0"/>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0"/>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0"/>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0"/>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0"/>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0"/>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0"/>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0"/>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0"/>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0"/>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0"/>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0"/>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0"/>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0"/>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0"/>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0"/>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0"/>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0"/>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0"/>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0"/>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0"/>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0"/>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0"/>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0"/>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0"/>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0"/>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0"/>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0"/>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0"/>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0"/>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0"/>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0"/>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0"/>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0"/>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0"/>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0"/>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0"/>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0"/>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0"/>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0"/>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0"/>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0"/>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0"/>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0"/>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0"/>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0"/>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0"/>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0"/>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0"/>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0"/>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0"/>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0"/>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0"/>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0"/>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0"/>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0"/>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0"/>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0"/>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0"/>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0"/>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0"/>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0"/>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0"/>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0"/>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0"/>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0"/>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0"/>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0"/>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0"/>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0"/>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0"/>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0"/>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0"/>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0"/>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0"/>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0"/>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0"/>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0"/>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0"/>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0"/>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0"/>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0"/>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0"/>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0"/>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0"/>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0"/>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0"/>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0"/>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0"/>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0"/>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0"/>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0"/>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0"/>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0"/>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0"/>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0"/>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0"/>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0"/>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0"/>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0"/>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0"/>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0"/>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0"/>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0"/>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0"/>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0"/>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0"/>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0"/>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0"/>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0"/>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0"/>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0"/>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0"/>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0"/>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0"/>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0"/>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0"/>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0"/>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0"/>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0"/>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0"/>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0"/>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0"/>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0"/>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0"/>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0"/>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0"/>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0"/>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0"/>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0"/>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0"/>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0"/>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0"/>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0"/>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0"/>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0"/>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0"/>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0"/>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0"/>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0"/>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0"/>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0"/>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0"/>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0"/>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0"/>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0"/>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0"/>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0"/>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0"/>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0"/>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0"/>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0"/>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0"/>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0"/>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0"/>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0"/>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0"/>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0"/>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0"/>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0"/>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0"/>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0"/>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0"/>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0"/>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0"/>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0"/>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0"/>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0"/>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0"/>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0"/>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0"/>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0"/>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0"/>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0"/>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0"/>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0"/>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0"/>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0"/>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0"/>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0"/>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0"/>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0"/>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0"/>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0"/>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0"/>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0"/>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0"/>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0"/>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0"/>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0"/>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0"/>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0"/>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0"/>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0"/>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0"/>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0"/>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0"/>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0"/>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0"/>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0"/>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0"/>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0"/>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0"/>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0"/>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0"/>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0"/>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0"/>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0"/>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0"/>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0"/>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0"/>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0"/>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0"/>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0"/>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0"/>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0"/>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0"/>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0"/>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0"/>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0"/>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0"/>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0"/>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0"/>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0"/>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0"/>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0"/>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0"/>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0"/>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0"/>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0"/>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0"/>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0"/>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0"/>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0"/>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0"/>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0"/>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0"/>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0"/>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0"/>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0"/>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0"/>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0"/>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0"/>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0"/>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0"/>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0"/>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0"/>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0"/>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0"/>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0"/>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0"/>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0"/>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0"/>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0"/>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0"/>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0"/>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0"/>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0"/>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0"/>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0"/>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0"/>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0"/>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0"/>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0"/>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0"/>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0"/>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0"/>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0"/>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0"/>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0"/>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0"/>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0"/>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0"/>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0"/>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0"/>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0"/>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0"/>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0"/>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0"/>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0"/>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0"/>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0"/>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0"/>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0"/>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0"/>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0"/>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0"/>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0"/>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0"/>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0"/>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0"/>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0"/>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0"/>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0"/>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0"/>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0"/>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0"/>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0"/>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0"/>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0"/>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0"/>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0"/>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0"/>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0"/>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0"/>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0"/>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0"/>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0"/>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0"/>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0"/>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0"/>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0"/>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0"/>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0"/>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0"/>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0"/>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0"/>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0"/>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0"/>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0"/>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0"/>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0"/>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0"/>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0"/>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0"/>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0"/>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0"/>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0"/>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0"/>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0"/>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0"/>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0"/>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0"/>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0"/>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0"/>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0"/>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0"/>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0"/>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0"/>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0"/>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0"/>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0"/>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0"/>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0"/>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0"/>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0"/>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0"/>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0"/>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0"/>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0"/>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0"/>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0"/>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0"/>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0"/>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0"/>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0"/>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0"/>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0"/>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0"/>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0"/>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0"/>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0"/>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0"/>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0"/>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0"/>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0"/>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0"/>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0"/>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0"/>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0"/>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0"/>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0"/>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0"/>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0"/>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0"/>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0"/>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0"/>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0"/>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0"/>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0"/>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0"/>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0"/>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0"/>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0"/>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0"/>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0"/>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0"/>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0"/>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0"/>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0"/>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0"/>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0"/>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0"/>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0"/>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0"/>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0"/>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0"/>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0"/>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0"/>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0"/>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0"/>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0"/>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0"/>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0"/>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0"/>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0"/>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0"/>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0"/>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0"/>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0"/>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0"/>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0"/>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0"/>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0"/>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0"/>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0"/>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0"/>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0"/>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0"/>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0"/>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0"/>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0"/>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0"/>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0"/>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0"/>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0"/>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0"/>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0"/>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0"/>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0"/>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0"/>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0"/>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0"/>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0"/>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0"/>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0"/>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0"/>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0"/>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0"/>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0"/>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0"/>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0"/>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0"/>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0"/>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0"/>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0"/>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0"/>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0"/>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0"/>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0"/>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0"/>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0"/>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0"/>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0"/>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0"/>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0"/>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0"/>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0"/>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0"/>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0"/>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0"/>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0"/>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0"/>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0"/>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0"/>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0"/>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0"/>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0"/>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0"/>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0"/>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0"/>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0"/>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0"/>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0"/>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0"/>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0"/>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0"/>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0"/>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0"/>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0"/>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0"/>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0"/>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0"/>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0"/>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0"/>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0"/>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0"/>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0"/>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0"/>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0"/>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0"/>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0"/>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0"/>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0"/>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0"/>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0"/>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0"/>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0"/>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0"/>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0"/>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0"/>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0"/>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0"/>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0"/>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0"/>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0"/>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0"/>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0"/>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0"/>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0"/>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0"/>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0"/>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0"/>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0"/>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0"/>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0"/>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0"/>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0"/>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0"/>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0"/>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0"/>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0"/>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0"/>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0"/>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0"/>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0"/>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0"/>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0"/>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0"/>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0"/>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0"/>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0"/>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0"/>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0"/>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0"/>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0"/>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0"/>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0"/>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0"/>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0"/>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0"/>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0"/>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0"/>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0"/>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0"/>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0"/>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0"/>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0"/>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0"/>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0"/>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0"/>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0"/>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0"/>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0"/>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0"/>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0"/>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0"/>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0"/>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0"/>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0"/>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0"/>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0"/>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0"/>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0"/>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0"/>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0"/>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0"/>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0"/>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0"/>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0"/>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0"/>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0"/>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0"/>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0"/>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0"/>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0"/>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0"/>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9" name="Google Shape;4569;p50"/>
          <p:cNvGrpSpPr/>
          <p:nvPr/>
        </p:nvGrpSpPr>
        <p:grpSpPr>
          <a:xfrm>
            <a:off x="5961311" y="1231136"/>
            <a:ext cx="2435960" cy="1297725"/>
            <a:chOff x="233350" y="949250"/>
            <a:chExt cx="7137300" cy="3802300"/>
          </a:xfrm>
        </p:grpSpPr>
        <p:sp>
          <p:nvSpPr>
            <p:cNvPr id="4570" name="Google Shape;4570;p5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50"/>
          <p:cNvGrpSpPr/>
          <p:nvPr/>
        </p:nvGrpSpPr>
        <p:grpSpPr>
          <a:xfrm>
            <a:off x="7714435" y="3194726"/>
            <a:ext cx="104231" cy="320340"/>
            <a:chOff x="7564426" y="3224343"/>
            <a:chExt cx="119985" cy="368801"/>
          </a:xfrm>
        </p:grpSpPr>
        <p:sp>
          <p:nvSpPr>
            <p:cNvPr id="4622" name="Google Shape;4622;p5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4" name="Google Shape;4624;p50"/>
          <p:cNvGrpSpPr/>
          <p:nvPr/>
        </p:nvGrpSpPr>
        <p:grpSpPr>
          <a:xfrm>
            <a:off x="7413923" y="3188827"/>
            <a:ext cx="189489" cy="332132"/>
            <a:chOff x="8370831" y="3202002"/>
            <a:chExt cx="218129" cy="382376"/>
          </a:xfrm>
        </p:grpSpPr>
        <p:sp>
          <p:nvSpPr>
            <p:cNvPr id="4625" name="Google Shape;4625;p5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50"/>
          <p:cNvGrpSpPr/>
          <p:nvPr/>
        </p:nvGrpSpPr>
        <p:grpSpPr>
          <a:xfrm>
            <a:off x="8137312" y="3599959"/>
            <a:ext cx="309429" cy="267000"/>
            <a:chOff x="6742064" y="3750480"/>
            <a:chExt cx="399315" cy="344560"/>
          </a:xfrm>
        </p:grpSpPr>
        <p:sp>
          <p:nvSpPr>
            <p:cNvPr id="4628" name="Google Shape;4628;p5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50"/>
          <p:cNvGrpSpPr/>
          <p:nvPr/>
        </p:nvGrpSpPr>
        <p:grpSpPr>
          <a:xfrm>
            <a:off x="7676331" y="3951006"/>
            <a:ext cx="180437" cy="281608"/>
            <a:chOff x="7248525" y="3739696"/>
            <a:chExt cx="230531" cy="359790"/>
          </a:xfrm>
        </p:grpSpPr>
        <p:sp>
          <p:nvSpPr>
            <p:cNvPr id="4631" name="Google Shape;4631;p5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50"/>
          <p:cNvGrpSpPr/>
          <p:nvPr/>
        </p:nvGrpSpPr>
        <p:grpSpPr>
          <a:xfrm>
            <a:off x="7922251" y="3594231"/>
            <a:ext cx="162896" cy="278710"/>
            <a:chOff x="7601242" y="3729267"/>
            <a:chExt cx="222566" cy="380803"/>
          </a:xfrm>
        </p:grpSpPr>
        <p:sp>
          <p:nvSpPr>
            <p:cNvPr id="4634" name="Google Shape;4634;p5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6" name="Google Shape;4636;p50"/>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7" name="Google Shape;4637;p50"/>
          <p:cNvGrpSpPr/>
          <p:nvPr/>
        </p:nvGrpSpPr>
        <p:grpSpPr>
          <a:xfrm>
            <a:off x="7411896" y="3595371"/>
            <a:ext cx="193543" cy="275990"/>
            <a:chOff x="8304647" y="3738687"/>
            <a:chExt cx="225076" cy="320956"/>
          </a:xfrm>
        </p:grpSpPr>
        <p:sp>
          <p:nvSpPr>
            <p:cNvPr id="4638" name="Google Shape;4638;p50"/>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1" name="Google Shape;4641;p50"/>
          <p:cNvGrpSpPr/>
          <p:nvPr/>
        </p:nvGrpSpPr>
        <p:grpSpPr>
          <a:xfrm>
            <a:off x="7684389" y="3595371"/>
            <a:ext cx="178492" cy="275990"/>
            <a:chOff x="8615101" y="3738687"/>
            <a:chExt cx="207573" cy="320956"/>
          </a:xfrm>
        </p:grpSpPr>
        <p:sp>
          <p:nvSpPr>
            <p:cNvPr id="4642" name="Google Shape;4642;p50"/>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45" name="Google Shape;4645;p50"/>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6" name="Google Shape;4646;p50"/>
          <p:cNvGrpSpPr/>
          <p:nvPr/>
        </p:nvGrpSpPr>
        <p:grpSpPr>
          <a:xfrm>
            <a:off x="7909920" y="3998032"/>
            <a:ext cx="187557" cy="187557"/>
            <a:chOff x="8565775" y="671075"/>
            <a:chExt cx="441000" cy="441000"/>
          </a:xfrm>
        </p:grpSpPr>
        <p:sp>
          <p:nvSpPr>
            <p:cNvPr id="4647" name="Google Shape;4647;p50"/>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0"/>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49" name="Google Shape;4649;p50"/>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0"/>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1" name="Google Shape;4651;p50"/>
          <p:cNvGrpSpPr/>
          <p:nvPr/>
        </p:nvGrpSpPr>
        <p:grpSpPr>
          <a:xfrm>
            <a:off x="6064392" y="3070557"/>
            <a:ext cx="587865" cy="517731"/>
            <a:chOff x="6000718" y="3070557"/>
            <a:chExt cx="587865" cy="517731"/>
          </a:xfrm>
        </p:grpSpPr>
        <p:sp>
          <p:nvSpPr>
            <p:cNvPr id="4652" name="Google Shape;4652;p50"/>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0"/>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0"/>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0"/>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0"/>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0"/>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0"/>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0"/>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0"/>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0"/>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2" name="Google Shape;4662;p50"/>
          <p:cNvGrpSpPr/>
          <p:nvPr/>
        </p:nvGrpSpPr>
        <p:grpSpPr>
          <a:xfrm>
            <a:off x="6079197" y="3714217"/>
            <a:ext cx="557665" cy="516387"/>
            <a:chOff x="6015523" y="3714217"/>
            <a:chExt cx="557665" cy="516387"/>
          </a:xfrm>
        </p:grpSpPr>
        <p:grpSp>
          <p:nvGrpSpPr>
            <p:cNvPr id="4663" name="Google Shape;4663;p50"/>
            <p:cNvGrpSpPr/>
            <p:nvPr/>
          </p:nvGrpSpPr>
          <p:grpSpPr>
            <a:xfrm>
              <a:off x="6036094" y="3716980"/>
              <a:ext cx="529822" cy="510480"/>
              <a:chOff x="3148311" y="-545634"/>
              <a:chExt cx="1006118" cy="969572"/>
            </a:xfrm>
          </p:grpSpPr>
          <p:sp>
            <p:nvSpPr>
              <p:cNvPr id="4664" name="Google Shape;4664;p50"/>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0"/>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0"/>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0"/>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0"/>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0"/>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0"/>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0"/>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0"/>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0"/>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4" name="Google Shape;4674;p50"/>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5" name="Google Shape;4675;p50"/>
          <p:cNvGrpSpPr/>
          <p:nvPr/>
        </p:nvGrpSpPr>
        <p:grpSpPr>
          <a:xfrm>
            <a:off x="6707979" y="3073628"/>
            <a:ext cx="576302" cy="511871"/>
            <a:chOff x="6644304" y="3073628"/>
            <a:chExt cx="576302" cy="511871"/>
          </a:xfrm>
        </p:grpSpPr>
        <p:grpSp>
          <p:nvGrpSpPr>
            <p:cNvPr id="4676" name="Google Shape;4676;p50"/>
            <p:cNvGrpSpPr/>
            <p:nvPr/>
          </p:nvGrpSpPr>
          <p:grpSpPr>
            <a:xfrm>
              <a:off x="6712169" y="3073651"/>
              <a:ext cx="481611" cy="506713"/>
              <a:chOff x="1833536" y="-546641"/>
              <a:chExt cx="914567" cy="962419"/>
            </a:xfrm>
          </p:grpSpPr>
          <p:grpSp>
            <p:nvGrpSpPr>
              <p:cNvPr id="4677" name="Google Shape;4677;p50"/>
              <p:cNvGrpSpPr/>
              <p:nvPr/>
            </p:nvGrpSpPr>
            <p:grpSpPr>
              <a:xfrm>
                <a:off x="1833536" y="-524249"/>
                <a:ext cx="914567" cy="940027"/>
                <a:chOff x="1833536" y="-524249"/>
                <a:chExt cx="914567" cy="940027"/>
              </a:xfrm>
            </p:grpSpPr>
            <p:sp>
              <p:nvSpPr>
                <p:cNvPr id="4678" name="Google Shape;4678;p50"/>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0"/>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0"/>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0"/>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0"/>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3" name="Google Shape;4683;p50"/>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0"/>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0"/>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0"/>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7" name="Google Shape;4687;p5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8" name="Google Shape;4688;p50"/>
          <p:cNvGrpSpPr/>
          <p:nvPr/>
        </p:nvGrpSpPr>
        <p:grpSpPr>
          <a:xfrm>
            <a:off x="6715725" y="3714143"/>
            <a:ext cx="560636" cy="516497"/>
            <a:chOff x="6652051" y="3714143"/>
            <a:chExt cx="560636" cy="516497"/>
          </a:xfrm>
        </p:grpSpPr>
        <p:grpSp>
          <p:nvGrpSpPr>
            <p:cNvPr id="4689" name="Google Shape;4689;p50"/>
            <p:cNvGrpSpPr/>
            <p:nvPr/>
          </p:nvGrpSpPr>
          <p:grpSpPr>
            <a:xfrm>
              <a:off x="6669657" y="3716715"/>
              <a:ext cx="466768" cy="464314"/>
              <a:chOff x="3139766" y="765669"/>
              <a:chExt cx="886380" cy="881888"/>
            </a:xfrm>
          </p:grpSpPr>
          <p:grpSp>
            <p:nvGrpSpPr>
              <p:cNvPr id="4690" name="Google Shape;4690;p50"/>
              <p:cNvGrpSpPr/>
              <p:nvPr/>
            </p:nvGrpSpPr>
            <p:grpSpPr>
              <a:xfrm>
                <a:off x="3139766" y="765669"/>
                <a:ext cx="886380" cy="881888"/>
                <a:chOff x="3139766" y="765669"/>
                <a:chExt cx="886380" cy="881888"/>
              </a:xfrm>
            </p:grpSpPr>
            <p:sp>
              <p:nvSpPr>
                <p:cNvPr id="4691" name="Google Shape;4691;p50"/>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0"/>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0"/>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0"/>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0"/>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0"/>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0"/>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0"/>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0"/>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0" name="Google Shape;4700;p50"/>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0"/>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0"/>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0"/>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4" name="Google Shape;4704;p50"/>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50"/>
          <p:cNvGrpSpPr/>
          <p:nvPr/>
        </p:nvGrpSpPr>
        <p:grpSpPr>
          <a:xfrm>
            <a:off x="726609" y="1192826"/>
            <a:ext cx="2665073" cy="1317140"/>
            <a:chOff x="793334" y="1192826"/>
            <a:chExt cx="2665073" cy="1317140"/>
          </a:xfrm>
        </p:grpSpPr>
        <p:sp>
          <p:nvSpPr>
            <p:cNvPr id="4706" name="Google Shape;4706;p50"/>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0"/>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0"/>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0"/>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0"/>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0"/>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0"/>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0"/>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0"/>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0"/>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0"/>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0"/>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0"/>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0"/>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0"/>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0"/>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0"/>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0"/>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0"/>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0"/>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0"/>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0"/>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0"/>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0"/>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0"/>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0"/>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0"/>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0"/>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0"/>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0"/>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0"/>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0"/>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0"/>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0"/>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0"/>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0"/>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0"/>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0"/>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0"/>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0"/>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0"/>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0"/>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0"/>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0"/>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0"/>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0"/>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0"/>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0"/>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0"/>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0"/>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0"/>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0"/>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0"/>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0"/>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0"/>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0"/>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0"/>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0"/>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0"/>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0"/>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0"/>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0"/>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0"/>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0"/>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0"/>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0"/>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0"/>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0"/>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0"/>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0"/>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0"/>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0"/>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0"/>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0"/>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0"/>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0"/>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0"/>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0"/>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0"/>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0"/>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0"/>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0"/>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0"/>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0"/>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0"/>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0"/>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0"/>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0"/>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0"/>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0"/>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0"/>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0"/>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0"/>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0"/>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0"/>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0"/>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0"/>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0"/>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0"/>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0"/>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0"/>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0"/>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0"/>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0"/>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0"/>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0"/>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0"/>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0"/>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0"/>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0"/>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0"/>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0"/>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0"/>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0"/>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0"/>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0"/>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0"/>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0"/>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0"/>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0"/>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0"/>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0"/>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0"/>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0"/>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0"/>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0"/>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0"/>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0"/>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0"/>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0"/>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0"/>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0"/>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0"/>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0"/>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0"/>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0"/>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0"/>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0"/>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0"/>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0"/>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0"/>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0"/>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0"/>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0"/>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0"/>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0"/>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0"/>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0"/>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0"/>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0"/>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0"/>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0"/>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0"/>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0"/>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0"/>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0"/>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0"/>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0"/>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0"/>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0"/>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0"/>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0"/>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0"/>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0"/>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0"/>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0"/>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0"/>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0"/>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0"/>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0"/>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0"/>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0"/>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0"/>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0"/>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0"/>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0"/>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0"/>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0"/>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0"/>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0"/>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0"/>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0"/>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0"/>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0"/>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0"/>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0"/>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0"/>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0"/>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0"/>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0"/>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0"/>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0"/>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0"/>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0"/>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0"/>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0"/>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0"/>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0"/>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0"/>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0"/>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0"/>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0"/>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0"/>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0"/>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0"/>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0"/>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0"/>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0"/>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0"/>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0"/>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0"/>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0"/>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0"/>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0"/>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0"/>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0"/>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0"/>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0"/>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0"/>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0"/>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0"/>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0"/>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0"/>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0"/>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0"/>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0"/>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0"/>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0"/>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0"/>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0"/>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0"/>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0"/>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0"/>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0"/>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0"/>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0"/>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0"/>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0"/>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0"/>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0"/>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0"/>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0"/>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0"/>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0"/>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0"/>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0"/>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0"/>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0"/>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0"/>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0"/>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0"/>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0"/>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0"/>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0"/>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0"/>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0"/>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0"/>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0"/>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0"/>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0"/>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0"/>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0"/>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0"/>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0"/>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0"/>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0"/>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0"/>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0"/>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0"/>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0"/>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0"/>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0"/>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0"/>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0"/>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0"/>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0"/>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0"/>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0"/>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0"/>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0"/>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0"/>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0"/>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0"/>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0"/>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0"/>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0"/>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0"/>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0"/>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0"/>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0"/>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0"/>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0"/>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0"/>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0"/>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0"/>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0"/>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0"/>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0"/>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0"/>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0"/>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0"/>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0"/>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0"/>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0"/>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0"/>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0"/>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0"/>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0"/>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0"/>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0"/>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0"/>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0"/>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0"/>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0"/>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0"/>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0"/>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0"/>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0"/>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0"/>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0"/>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0"/>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0"/>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0"/>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0"/>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0"/>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0"/>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0"/>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0"/>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0"/>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0"/>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0"/>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0"/>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0"/>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0"/>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0"/>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0"/>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0"/>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0"/>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0"/>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0"/>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0"/>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0"/>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0"/>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0"/>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0"/>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0"/>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0"/>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0"/>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0"/>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0"/>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0"/>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0"/>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0"/>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0"/>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0"/>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0"/>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0"/>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0"/>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0"/>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0"/>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0"/>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0"/>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0"/>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0"/>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0"/>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0"/>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0"/>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0"/>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0"/>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0"/>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0"/>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0"/>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0"/>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0"/>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0"/>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0"/>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0"/>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0"/>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0"/>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0"/>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0"/>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0"/>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0"/>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0"/>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0"/>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0"/>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0"/>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0"/>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0"/>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0"/>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0"/>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0"/>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0"/>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0"/>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0"/>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0"/>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0"/>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0"/>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0"/>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0"/>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0"/>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0"/>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0"/>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0"/>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0"/>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0"/>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0"/>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0"/>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0"/>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0"/>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0"/>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0"/>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0"/>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0"/>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0"/>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0"/>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0"/>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0"/>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0"/>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0"/>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0"/>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0"/>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0"/>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0"/>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0"/>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0"/>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0"/>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0"/>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0"/>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0"/>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0"/>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0"/>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0"/>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0"/>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0"/>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0"/>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0"/>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0"/>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0"/>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0"/>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0"/>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0"/>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0"/>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0"/>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0"/>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0"/>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0"/>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0"/>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0"/>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0"/>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0"/>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0"/>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0"/>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0"/>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0"/>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0"/>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0"/>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0"/>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0"/>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0"/>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0"/>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0"/>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0"/>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0"/>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0"/>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0"/>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0"/>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0"/>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0"/>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0"/>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0"/>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0"/>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0"/>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0"/>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0"/>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0"/>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0"/>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0"/>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0"/>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0"/>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0"/>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0"/>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0"/>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0"/>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0"/>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0"/>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0"/>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0"/>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0"/>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0"/>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0"/>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0"/>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0"/>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0"/>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0"/>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0"/>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0"/>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0"/>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0"/>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0"/>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0"/>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0"/>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0"/>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0"/>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0"/>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0"/>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0"/>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0"/>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0"/>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0"/>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0"/>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0"/>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0"/>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0"/>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0"/>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0"/>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0"/>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0"/>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0"/>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0"/>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0"/>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0"/>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0"/>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0"/>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0"/>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0"/>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0"/>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0"/>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0"/>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0"/>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0"/>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0"/>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0"/>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0"/>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0"/>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0"/>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0"/>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0"/>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0"/>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0"/>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0"/>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0"/>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0"/>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0"/>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0"/>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0"/>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0"/>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0"/>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0"/>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0"/>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0"/>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0"/>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0"/>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0"/>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0"/>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0"/>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0"/>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0"/>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0"/>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0"/>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0"/>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0"/>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0"/>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0"/>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0"/>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0"/>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0"/>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0"/>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0"/>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0"/>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0"/>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0"/>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0"/>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0"/>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0"/>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0"/>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0"/>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0"/>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0"/>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0"/>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0"/>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0"/>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0"/>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0"/>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0"/>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0"/>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0"/>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0"/>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0"/>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0"/>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0"/>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0"/>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0"/>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0"/>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0"/>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0"/>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0"/>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0"/>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0"/>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0"/>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0"/>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0"/>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0"/>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0"/>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0"/>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0"/>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0"/>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0"/>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0"/>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0"/>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0"/>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0"/>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0"/>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0"/>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0"/>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0"/>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0"/>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0"/>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0"/>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0"/>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0"/>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0"/>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0"/>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0"/>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0"/>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0"/>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0"/>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0"/>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0"/>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0"/>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0"/>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0"/>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0"/>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0"/>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0"/>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0"/>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0"/>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0"/>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0"/>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0"/>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0"/>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0"/>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0"/>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0"/>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0"/>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0"/>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0"/>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0"/>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0"/>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0"/>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0"/>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0"/>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0"/>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0"/>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0"/>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0"/>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0"/>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0"/>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0"/>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0"/>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0"/>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0"/>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0"/>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0"/>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0"/>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0"/>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0"/>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0"/>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0"/>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0"/>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0"/>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0"/>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0"/>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0"/>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0"/>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0"/>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0"/>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0"/>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0"/>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0"/>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0"/>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0"/>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0"/>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0"/>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0"/>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0"/>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0"/>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0"/>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0"/>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0"/>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0"/>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0"/>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0"/>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0"/>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0"/>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0"/>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0"/>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0"/>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0"/>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0"/>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0"/>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0"/>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0"/>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0"/>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0"/>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0"/>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0"/>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0"/>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0"/>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0"/>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0"/>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0"/>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0"/>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0"/>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0"/>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0"/>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0"/>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0"/>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0"/>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0"/>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0"/>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0"/>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0"/>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0"/>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0"/>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0"/>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0"/>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0"/>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0"/>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0"/>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0"/>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0"/>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0"/>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0"/>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0"/>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0"/>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0"/>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0"/>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0"/>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0"/>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0"/>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0"/>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0"/>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0"/>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0"/>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0"/>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0"/>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0"/>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0"/>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0"/>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0"/>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0"/>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0"/>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0"/>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0"/>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0"/>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0"/>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0"/>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0"/>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0"/>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0"/>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0"/>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0"/>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0"/>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0"/>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0"/>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0"/>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0"/>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0"/>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0"/>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0"/>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0"/>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0"/>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0"/>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0"/>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0"/>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0"/>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0"/>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0"/>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0"/>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0"/>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0"/>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0"/>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0"/>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0"/>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0"/>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0"/>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0"/>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0"/>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0"/>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0"/>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0"/>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0"/>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0"/>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0"/>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0"/>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0"/>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0"/>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0"/>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0"/>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0"/>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0"/>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0"/>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0"/>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0"/>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0"/>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0"/>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0"/>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0"/>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0"/>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0"/>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0"/>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0"/>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0"/>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0"/>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0"/>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0"/>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0"/>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0"/>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0"/>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0"/>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0"/>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0"/>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0"/>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0"/>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0"/>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0"/>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0"/>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0"/>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0"/>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0"/>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0"/>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0"/>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0"/>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0"/>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0"/>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0"/>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0"/>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0"/>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0"/>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0"/>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0"/>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0"/>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0"/>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0"/>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0"/>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0"/>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0"/>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0"/>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0"/>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0"/>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0"/>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0"/>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0"/>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0"/>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0"/>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0"/>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0"/>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0"/>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0"/>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0"/>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0"/>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0"/>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0"/>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0"/>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0"/>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0"/>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0"/>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0"/>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0"/>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0"/>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0"/>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0"/>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0"/>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0"/>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0"/>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0"/>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0"/>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0"/>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0"/>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0"/>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0"/>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0"/>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0"/>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0"/>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0"/>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0"/>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0"/>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0"/>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0"/>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0"/>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0"/>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0"/>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0"/>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0"/>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0"/>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0"/>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0"/>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0"/>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0"/>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0"/>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0"/>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0"/>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0"/>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0"/>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0"/>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0"/>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0"/>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0"/>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0"/>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0"/>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0"/>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0"/>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0"/>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0"/>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0"/>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0"/>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0"/>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0"/>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0"/>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0"/>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0"/>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0"/>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0"/>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0"/>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0"/>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0"/>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0"/>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0"/>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0"/>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0"/>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0"/>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0"/>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0"/>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0"/>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0"/>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0"/>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0"/>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0"/>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0"/>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0"/>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0"/>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0"/>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0"/>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0"/>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0"/>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0"/>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0"/>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0"/>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0"/>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0"/>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0"/>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0"/>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0"/>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0"/>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0"/>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0"/>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0"/>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0"/>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0"/>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0"/>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0"/>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0"/>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0"/>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0"/>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0"/>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0"/>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0"/>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0"/>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0"/>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0"/>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0"/>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0"/>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0"/>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0"/>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0"/>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0"/>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0"/>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0"/>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0"/>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0"/>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0"/>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0"/>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0"/>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0"/>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0"/>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0"/>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0"/>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0"/>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0"/>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0"/>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0"/>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0"/>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0"/>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0"/>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0"/>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0"/>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0"/>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0"/>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0"/>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0"/>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0"/>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0"/>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0"/>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0"/>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0"/>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0"/>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0"/>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0"/>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0"/>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0"/>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0"/>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0"/>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0"/>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0"/>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0"/>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0"/>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0"/>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0"/>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0"/>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0"/>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0"/>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0"/>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0"/>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0"/>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0"/>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0"/>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0"/>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0"/>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0"/>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0"/>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0"/>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0"/>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0"/>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0"/>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0"/>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0"/>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0"/>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0"/>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0"/>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0"/>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0"/>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0"/>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0"/>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0"/>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0"/>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0"/>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0"/>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0"/>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0"/>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0"/>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0"/>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0"/>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0"/>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0"/>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0"/>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0"/>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0"/>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0"/>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0"/>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0"/>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0"/>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0"/>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0"/>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0"/>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0"/>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0"/>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0"/>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0"/>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0"/>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0"/>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0"/>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0"/>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0"/>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0"/>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0"/>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0"/>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0"/>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0"/>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0"/>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0"/>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0"/>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0"/>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0"/>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0"/>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0"/>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0"/>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0"/>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0"/>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0"/>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0"/>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0"/>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0"/>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0"/>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0"/>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0"/>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0"/>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0"/>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0"/>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0"/>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0"/>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0"/>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0"/>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0"/>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0"/>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0"/>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0"/>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0"/>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0"/>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0"/>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0"/>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0"/>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0"/>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0"/>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0"/>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0"/>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0"/>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0"/>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0"/>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0"/>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0"/>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0"/>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0"/>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0"/>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0"/>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0"/>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0"/>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0"/>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0"/>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0"/>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0"/>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0"/>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0"/>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0"/>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0"/>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0"/>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0"/>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0"/>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0"/>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0"/>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0"/>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0"/>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0"/>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0"/>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0"/>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0"/>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0"/>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0"/>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0"/>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0"/>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0"/>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0"/>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0"/>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0"/>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0"/>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0"/>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0"/>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0"/>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0"/>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0"/>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0"/>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0"/>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0"/>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0"/>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0"/>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0"/>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0"/>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0"/>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0"/>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0"/>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0"/>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0"/>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0"/>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0"/>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0"/>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0"/>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0"/>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0"/>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0"/>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0"/>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0"/>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0"/>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0"/>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0"/>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0"/>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0"/>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0"/>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0"/>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0"/>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0"/>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0"/>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0"/>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0"/>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0"/>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0"/>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0"/>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0"/>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0"/>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0"/>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0"/>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0"/>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0"/>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0"/>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0"/>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0"/>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0"/>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0"/>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0"/>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0"/>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0"/>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0"/>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0"/>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0"/>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0"/>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0"/>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0"/>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0"/>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0"/>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0"/>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0"/>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0"/>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0"/>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0"/>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0"/>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0"/>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0"/>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0"/>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0"/>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0"/>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0"/>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0"/>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0"/>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0"/>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0"/>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0"/>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0"/>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0"/>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0"/>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0"/>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0"/>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0"/>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0"/>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0"/>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0"/>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0"/>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0"/>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0"/>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0"/>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0"/>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0"/>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0"/>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0"/>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0"/>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0"/>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0"/>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0"/>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0"/>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0"/>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0"/>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0"/>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0"/>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0"/>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0"/>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0"/>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0"/>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0"/>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0"/>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0"/>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0"/>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0"/>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0"/>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0"/>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0"/>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0"/>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0"/>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0"/>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0"/>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0"/>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0"/>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0"/>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0"/>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0"/>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0"/>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0"/>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0"/>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0"/>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0"/>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0"/>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0"/>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0"/>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0"/>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0"/>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0"/>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0"/>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0"/>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0"/>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0"/>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0"/>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0"/>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0"/>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0"/>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0"/>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0"/>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0"/>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0"/>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0"/>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0"/>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0"/>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0"/>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0"/>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0"/>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0"/>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0"/>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0"/>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0"/>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0"/>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0"/>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0"/>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0"/>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0"/>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0"/>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0"/>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0"/>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0"/>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0"/>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0"/>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0"/>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0"/>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0"/>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0"/>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0"/>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0"/>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0"/>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0"/>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0"/>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0"/>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0"/>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0"/>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0"/>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0"/>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0"/>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0"/>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0"/>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0"/>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0"/>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0"/>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0"/>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0"/>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0"/>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0"/>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0"/>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0"/>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0"/>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0"/>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0"/>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0"/>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0"/>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0"/>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0"/>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0"/>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0"/>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0"/>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0"/>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0"/>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0"/>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0"/>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0"/>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0"/>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0"/>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0"/>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0"/>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0"/>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0"/>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0"/>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0"/>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0"/>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0"/>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0"/>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0"/>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0"/>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0"/>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0"/>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0"/>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0"/>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0"/>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0"/>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0"/>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0"/>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0"/>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0"/>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0"/>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0"/>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0"/>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0"/>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0"/>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0"/>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0"/>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0"/>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0"/>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0"/>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0"/>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0"/>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0"/>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0"/>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0"/>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0"/>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0"/>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0"/>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0"/>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0"/>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0"/>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0"/>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0"/>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0"/>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0"/>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0"/>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0"/>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0"/>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0"/>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0"/>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0"/>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0"/>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0"/>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0"/>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0"/>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0"/>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0"/>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0"/>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0"/>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0"/>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0"/>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0"/>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0"/>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0"/>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0"/>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0"/>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0"/>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0"/>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0"/>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0"/>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0"/>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0"/>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0"/>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0"/>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0"/>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0"/>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0"/>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0"/>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0"/>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0"/>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0"/>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0"/>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0"/>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0"/>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0"/>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0"/>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0"/>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0"/>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0"/>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0"/>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0"/>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0"/>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0"/>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0"/>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0"/>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0"/>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0"/>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0"/>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0"/>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0"/>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0"/>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0"/>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0"/>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0"/>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0"/>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0"/>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0"/>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0"/>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0"/>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0"/>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0"/>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0"/>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0"/>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0"/>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0"/>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0"/>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0"/>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0"/>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0"/>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0"/>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0"/>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0"/>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0"/>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0"/>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0"/>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0"/>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0"/>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0"/>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0"/>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0"/>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0"/>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0"/>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0"/>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0"/>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0"/>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0"/>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0"/>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0"/>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0"/>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0"/>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0"/>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0"/>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0"/>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0"/>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0"/>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0"/>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0"/>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0"/>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0"/>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0"/>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0"/>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0"/>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0"/>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0"/>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0"/>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0"/>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0"/>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0"/>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0"/>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0"/>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0"/>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0"/>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0"/>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0"/>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0"/>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0"/>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0"/>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0"/>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0"/>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0"/>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0"/>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0"/>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0"/>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0"/>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0"/>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0"/>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0"/>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0"/>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0"/>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0"/>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0"/>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0"/>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0"/>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0"/>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0"/>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0"/>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0"/>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0"/>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0"/>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0"/>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0"/>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0"/>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0"/>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0"/>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0"/>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0"/>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0"/>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0"/>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0"/>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0"/>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0"/>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0"/>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0"/>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0"/>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0"/>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0"/>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0"/>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0"/>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0"/>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0"/>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0"/>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0"/>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0"/>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0"/>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0"/>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0"/>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0"/>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0"/>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0"/>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0"/>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0"/>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0"/>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0"/>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0"/>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0"/>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0"/>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0"/>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0"/>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0"/>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0"/>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0"/>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0"/>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0"/>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0"/>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0"/>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0"/>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0"/>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0"/>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0"/>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0"/>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0"/>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0"/>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0"/>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0"/>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0"/>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0"/>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0"/>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0"/>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0"/>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0"/>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0"/>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0"/>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0"/>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0"/>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0"/>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0"/>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0"/>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0"/>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0"/>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0"/>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0"/>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0"/>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0"/>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0"/>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0"/>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0"/>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0"/>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0"/>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0"/>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0"/>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0"/>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0"/>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0"/>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0"/>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0"/>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0"/>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0"/>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0"/>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0"/>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0"/>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0"/>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0"/>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0"/>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0"/>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0"/>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0"/>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0"/>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0"/>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0"/>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0"/>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0"/>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0"/>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0"/>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0"/>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0"/>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0"/>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0"/>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0"/>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0"/>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0"/>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0"/>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0"/>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0"/>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0"/>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0"/>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0"/>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0"/>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0"/>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0"/>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0"/>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0"/>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0"/>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0"/>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0"/>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0"/>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0"/>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0"/>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0"/>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0"/>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0"/>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0"/>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0"/>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0"/>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0"/>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0"/>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0"/>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0"/>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0"/>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0"/>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0"/>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0"/>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0"/>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0"/>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0"/>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0"/>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0"/>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0"/>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0"/>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0"/>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0"/>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0"/>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0"/>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0"/>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0"/>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0"/>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0"/>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0"/>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0"/>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0"/>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0"/>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0"/>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0"/>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0"/>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0"/>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0"/>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0"/>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0"/>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0"/>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0"/>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0"/>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0"/>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0"/>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0"/>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0"/>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0"/>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0"/>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0"/>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0"/>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0"/>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0"/>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0"/>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0"/>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0"/>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0"/>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0"/>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0"/>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0"/>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0"/>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0"/>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0"/>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0"/>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0"/>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0"/>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0"/>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0"/>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0"/>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0"/>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0"/>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0"/>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0"/>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0"/>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0"/>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0"/>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0"/>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0"/>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0"/>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0"/>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0"/>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0"/>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0"/>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0"/>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0"/>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0"/>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0"/>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0"/>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0"/>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0"/>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0"/>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0"/>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0"/>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0"/>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0"/>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0"/>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0"/>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0"/>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0"/>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0"/>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0"/>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0"/>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0"/>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0"/>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0"/>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0"/>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0"/>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0"/>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0"/>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0"/>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0"/>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0"/>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0"/>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0"/>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0"/>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0"/>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0"/>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0"/>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0"/>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0"/>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0"/>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0"/>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0"/>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0"/>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0"/>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0"/>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0"/>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0"/>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0"/>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0"/>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0"/>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0"/>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0"/>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0"/>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0"/>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0"/>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0"/>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0"/>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0"/>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0"/>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0"/>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0"/>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0"/>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0"/>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0"/>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0"/>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0"/>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0"/>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0"/>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0"/>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0"/>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0"/>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0"/>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0"/>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0"/>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0"/>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0"/>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0"/>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0"/>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0"/>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0"/>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0"/>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0"/>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0"/>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0"/>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0"/>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0"/>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0"/>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0"/>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0"/>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0"/>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0"/>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0"/>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0"/>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0"/>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0"/>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0"/>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0"/>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0"/>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0"/>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0"/>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0"/>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0"/>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0"/>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0"/>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0"/>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0"/>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0"/>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0"/>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0"/>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0"/>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0"/>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0"/>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0"/>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0"/>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0"/>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0"/>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0"/>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0"/>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0"/>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0"/>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0"/>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0"/>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0"/>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0"/>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0"/>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0"/>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0"/>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0"/>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0"/>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0"/>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0"/>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0"/>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0"/>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0"/>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0"/>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0"/>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0"/>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0"/>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0"/>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0"/>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0"/>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0"/>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0"/>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0"/>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0"/>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0"/>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0"/>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0"/>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0"/>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0"/>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0"/>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0"/>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0"/>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0"/>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0"/>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0"/>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0"/>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0"/>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0"/>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0"/>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0"/>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0"/>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0"/>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0"/>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0"/>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0"/>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0"/>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0"/>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0"/>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0"/>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0"/>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0"/>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0"/>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0"/>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0"/>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0"/>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0"/>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0"/>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0"/>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0"/>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0"/>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0"/>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0"/>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0"/>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0"/>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0"/>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0"/>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0"/>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0"/>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0"/>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0"/>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0"/>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0"/>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0"/>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0"/>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0"/>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0"/>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0"/>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0"/>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0"/>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0"/>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0"/>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0"/>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0"/>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0"/>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0"/>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0"/>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0"/>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0"/>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0"/>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0"/>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0"/>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0"/>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0"/>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0"/>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0"/>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0"/>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0"/>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0"/>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0"/>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0"/>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0"/>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0"/>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0"/>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0"/>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0"/>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0"/>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0"/>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0"/>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0"/>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0"/>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0"/>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0"/>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0"/>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0"/>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0"/>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0"/>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0"/>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0"/>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0"/>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0"/>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0"/>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0"/>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0"/>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0"/>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0"/>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0"/>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0"/>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0"/>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0"/>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0"/>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0"/>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0"/>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0"/>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0"/>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0"/>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0"/>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0"/>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0"/>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0"/>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0"/>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0"/>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0"/>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0"/>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0"/>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0"/>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0"/>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0"/>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0"/>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0"/>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0"/>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0"/>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0"/>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0"/>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0"/>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0"/>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0"/>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0"/>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0"/>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0"/>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0"/>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0"/>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0"/>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0"/>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0"/>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0"/>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0"/>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0"/>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0"/>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0"/>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0"/>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0"/>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0"/>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0"/>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0"/>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0"/>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0"/>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0"/>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0"/>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0"/>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0"/>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0"/>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0"/>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0"/>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0"/>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0"/>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0"/>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0"/>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0"/>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0"/>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0"/>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0"/>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0"/>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0"/>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0"/>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0"/>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0"/>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0"/>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0"/>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0"/>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0"/>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0"/>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0"/>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0"/>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0"/>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0"/>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0"/>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0"/>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0"/>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0"/>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0"/>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0"/>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0"/>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0"/>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0"/>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0"/>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0"/>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0"/>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0"/>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0"/>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0"/>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0"/>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0"/>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0"/>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0"/>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0"/>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0"/>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0"/>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0"/>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0"/>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0"/>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0"/>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0"/>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0"/>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0"/>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0"/>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0"/>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0"/>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0"/>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0"/>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0"/>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0"/>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0"/>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0"/>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0"/>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0"/>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0"/>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0"/>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0"/>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0"/>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0"/>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0"/>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0"/>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0"/>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0"/>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0"/>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0"/>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0"/>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0"/>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0"/>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0"/>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0"/>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0"/>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0"/>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0"/>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0"/>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0"/>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0"/>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0"/>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0"/>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0"/>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0"/>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0"/>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0"/>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0"/>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0"/>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0"/>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0"/>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0"/>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0"/>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0"/>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0"/>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0"/>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0"/>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0"/>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0"/>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0"/>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0"/>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0"/>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0"/>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0"/>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0"/>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0"/>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0"/>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0"/>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0"/>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0"/>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0"/>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0"/>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0"/>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0"/>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0"/>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0"/>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0"/>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0"/>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0"/>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0"/>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0"/>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0"/>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0"/>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0"/>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0"/>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0"/>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0"/>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0"/>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0"/>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0"/>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0"/>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0"/>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0"/>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0"/>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0"/>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0"/>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0"/>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0"/>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0"/>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0"/>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0"/>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0"/>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0"/>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0"/>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0"/>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0"/>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0"/>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0"/>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0"/>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0"/>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0"/>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0"/>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0"/>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0"/>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0"/>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0"/>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0"/>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0"/>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0"/>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0"/>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0"/>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0"/>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0"/>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0"/>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0"/>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0"/>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0"/>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0"/>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0"/>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0"/>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0"/>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0"/>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0"/>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0"/>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0"/>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0"/>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0"/>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0"/>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0"/>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0"/>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0"/>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0"/>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0"/>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0"/>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0"/>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0"/>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0"/>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0"/>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0"/>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0"/>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0"/>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0"/>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0"/>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0"/>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0"/>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0"/>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0"/>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0"/>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0"/>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0"/>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0"/>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0"/>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0"/>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0"/>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0"/>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0"/>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0"/>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0"/>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0"/>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0"/>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0"/>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0"/>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0"/>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0"/>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0"/>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0"/>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0"/>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0"/>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0"/>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0"/>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0"/>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0"/>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0"/>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0"/>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0"/>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0"/>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0"/>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0"/>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0"/>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0"/>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0"/>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0"/>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0"/>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0"/>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0"/>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0"/>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0"/>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0"/>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0"/>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0"/>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0"/>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0"/>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0"/>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0"/>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0"/>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0"/>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0"/>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0"/>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0"/>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0"/>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0"/>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0"/>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0"/>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0"/>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0"/>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0"/>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0"/>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0"/>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0"/>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0"/>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0"/>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0"/>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0"/>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0"/>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0"/>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0"/>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0"/>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0"/>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0"/>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0"/>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0"/>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0"/>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0"/>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0"/>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0"/>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0"/>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0"/>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0"/>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0"/>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0"/>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0"/>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0"/>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0"/>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0"/>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0"/>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0"/>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0"/>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0"/>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0"/>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0"/>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0"/>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0"/>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0"/>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0"/>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0"/>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0"/>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0"/>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0"/>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0"/>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0"/>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0"/>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0"/>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0"/>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0"/>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0"/>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0"/>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0"/>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0"/>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0"/>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0"/>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0"/>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0"/>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0"/>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0"/>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0"/>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0"/>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0"/>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0"/>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0"/>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0"/>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0"/>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0"/>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0"/>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0"/>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0"/>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0"/>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0"/>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0"/>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0"/>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0"/>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0"/>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0"/>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0"/>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0"/>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0"/>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0"/>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0"/>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0"/>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0"/>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0"/>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0"/>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0"/>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0"/>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0"/>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0"/>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0"/>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0"/>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0"/>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0"/>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0"/>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0"/>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0"/>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0"/>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0"/>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0"/>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0"/>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0"/>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0"/>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0"/>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0"/>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0"/>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0"/>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0"/>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0"/>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0"/>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0"/>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0"/>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0"/>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0"/>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0"/>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0"/>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0"/>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0"/>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0"/>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0"/>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0"/>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0"/>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0"/>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0"/>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0"/>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0"/>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0"/>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0"/>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0"/>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0"/>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0"/>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0"/>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0"/>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0"/>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0"/>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0"/>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0"/>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0"/>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0"/>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0"/>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0"/>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0"/>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0"/>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0"/>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0"/>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0"/>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0"/>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0"/>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0"/>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0"/>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0"/>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0"/>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0"/>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0"/>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0"/>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0"/>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0"/>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0"/>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0"/>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0"/>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0"/>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0"/>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0"/>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0"/>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0"/>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0"/>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0"/>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0"/>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0"/>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0"/>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0"/>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0"/>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0"/>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0"/>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0"/>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0"/>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0"/>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0"/>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0"/>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0"/>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0"/>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0"/>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0"/>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0"/>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0"/>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0"/>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0"/>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0"/>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0"/>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0"/>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0"/>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0"/>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0"/>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0"/>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0"/>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0"/>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0"/>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0"/>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0"/>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0"/>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0"/>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0"/>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0"/>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0"/>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0"/>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0"/>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0"/>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0"/>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0"/>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0"/>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0"/>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0"/>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0"/>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0"/>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0"/>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0"/>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0"/>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0"/>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0"/>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0"/>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0"/>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0"/>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0"/>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0"/>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0"/>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0"/>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0"/>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0"/>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0"/>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0"/>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0"/>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0"/>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0"/>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0"/>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0"/>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0"/>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0"/>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0"/>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0"/>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0"/>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0"/>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0"/>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0"/>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0"/>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0"/>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0"/>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0"/>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0"/>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0"/>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0"/>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0"/>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0"/>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0"/>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0"/>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0"/>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0"/>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0"/>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0"/>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0"/>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0"/>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0"/>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0"/>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0"/>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0"/>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0"/>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0"/>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0"/>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0"/>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0"/>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0"/>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0"/>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0"/>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0"/>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0"/>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0"/>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0"/>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0"/>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0"/>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0"/>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0"/>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0"/>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0"/>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0"/>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0"/>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0"/>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0"/>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0"/>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0"/>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0"/>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0"/>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0"/>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0"/>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0"/>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0"/>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0"/>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0"/>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0"/>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0"/>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0"/>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0"/>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0"/>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0"/>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0"/>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0"/>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0"/>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0"/>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0"/>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0"/>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0"/>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0"/>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0"/>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0"/>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0"/>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0"/>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0"/>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0"/>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0"/>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0"/>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0"/>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0"/>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0"/>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0"/>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0"/>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0"/>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0"/>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0"/>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0"/>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0"/>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0"/>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0"/>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0"/>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0"/>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0"/>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0"/>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0"/>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0"/>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0"/>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0"/>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0"/>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0"/>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0"/>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0"/>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0"/>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0"/>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0"/>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0"/>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0"/>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0"/>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0"/>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0"/>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0"/>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0"/>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0"/>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0"/>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0"/>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0"/>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0"/>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0"/>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0"/>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0"/>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0"/>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0"/>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0"/>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0"/>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0"/>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0"/>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0"/>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0"/>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0"/>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0"/>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0"/>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0"/>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0"/>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0"/>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0"/>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0"/>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0"/>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0"/>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0"/>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0"/>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0"/>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0"/>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0"/>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0"/>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0"/>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0"/>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0"/>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0"/>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0"/>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0"/>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0"/>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0"/>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0"/>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0"/>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0"/>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0"/>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0"/>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0"/>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0"/>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0"/>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0"/>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0"/>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0"/>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0"/>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0"/>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0"/>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0"/>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0"/>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0"/>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0"/>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0"/>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0"/>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0"/>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0"/>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0"/>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0"/>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0"/>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0"/>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0"/>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0"/>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0"/>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0"/>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0"/>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0"/>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0"/>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0"/>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0"/>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0"/>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0"/>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0"/>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0"/>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0"/>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0"/>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0"/>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0"/>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0"/>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0"/>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0"/>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0"/>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0"/>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0"/>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0"/>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0"/>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0"/>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0"/>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0"/>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0"/>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0"/>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0"/>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0"/>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0"/>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0"/>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0"/>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0"/>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0"/>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0"/>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0"/>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0"/>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0"/>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0"/>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0"/>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0"/>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0"/>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0"/>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0"/>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0"/>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0"/>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0"/>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0"/>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0"/>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0"/>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0"/>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0"/>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0"/>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0"/>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0"/>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0"/>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0"/>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0"/>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0"/>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0"/>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0"/>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0"/>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0"/>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0"/>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0"/>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0"/>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0"/>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0"/>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0"/>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0"/>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0"/>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0"/>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0"/>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0"/>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0"/>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0"/>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0"/>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0"/>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0"/>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0"/>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0"/>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0"/>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0"/>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0"/>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0"/>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0"/>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0"/>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0"/>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0"/>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0"/>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0"/>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0"/>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0"/>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0"/>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0"/>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0"/>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0"/>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0"/>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0"/>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0"/>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0"/>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0"/>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0"/>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0"/>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0"/>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0"/>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0"/>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0"/>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0"/>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0"/>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0"/>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0"/>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0"/>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0"/>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0"/>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0"/>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0"/>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0"/>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0"/>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0"/>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0"/>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0"/>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0"/>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0"/>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0"/>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0"/>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0"/>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0"/>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0"/>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0"/>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0"/>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0"/>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0"/>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0"/>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0"/>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0"/>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0"/>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0"/>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0"/>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0"/>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0"/>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0"/>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0"/>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0"/>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0"/>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0"/>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0"/>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0"/>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0"/>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0"/>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0"/>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0"/>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0"/>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0"/>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0"/>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0"/>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0"/>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0"/>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0"/>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0"/>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0"/>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0"/>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0"/>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0"/>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0"/>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0"/>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0"/>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0"/>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0"/>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0"/>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0"/>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0"/>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0"/>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0"/>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0"/>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0"/>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0"/>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0"/>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0"/>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0"/>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0"/>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0"/>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0"/>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0"/>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0"/>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0"/>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0"/>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0"/>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0"/>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0"/>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0"/>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0"/>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0"/>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0"/>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0"/>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0"/>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0"/>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0"/>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0"/>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0"/>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0"/>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0"/>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0"/>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0"/>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0"/>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0"/>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0"/>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0"/>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0"/>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0"/>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0"/>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0"/>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0"/>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0"/>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0"/>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0"/>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0"/>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0"/>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0"/>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0"/>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0"/>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0"/>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0"/>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0"/>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0"/>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0"/>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0"/>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0"/>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0"/>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0"/>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0"/>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0"/>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0"/>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0"/>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0"/>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0"/>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0"/>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0"/>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0"/>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0"/>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0"/>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0"/>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0"/>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0"/>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0"/>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0"/>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0"/>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0"/>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0"/>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0"/>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0"/>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0"/>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0"/>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0"/>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0"/>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0"/>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0"/>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0"/>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0"/>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0"/>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0"/>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0"/>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0"/>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0"/>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0"/>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0"/>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0"/>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0"/>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0"/>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0"/>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0"/>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0"/>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0"/>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0"/>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0"/>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0"/>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0"/>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0"/>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0"/>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0"/>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0"/>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0"/>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0"/>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0"/>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0"/>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0"/>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0"/>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0"/>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0"/>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0"/>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0"/>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0"/>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0"/>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0"/>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0"/>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0"/>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0"/>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0"/>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0"/>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0"/>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0"/>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0"/>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0"/>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0"/>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0"/>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0"/>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0"/>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0"/>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0"/>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0"/>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0"/>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0"/>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0"/>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0"/>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0"/>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0"/>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0"/>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0"/>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0"/>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0"/>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0"/>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0"/>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0"/>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0"/>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0"/>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0"/>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0"/>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0"/>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0"/>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0"/>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0"/>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0"/>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0"/>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0"/>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0"/>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0"/>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0"/>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0"/>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0"/>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0"/>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0"/>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0"/>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0"/>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0"/>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0"/>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0"/>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0"/>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0"/>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0"/>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0"/>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0"/>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0"/>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0"/>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0"/>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0"/>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0"/>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0"/>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0"/>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0"/>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0"/>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0"/>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0"/>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0"/>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0"/>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0"/>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0"/>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0"/>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0"/>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0"/>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0"/>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0"/>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0"/>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0"/>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0"/>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0"/>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0"/>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0"/>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0"/>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0"/>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0"/>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0"/>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0"/>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0"/>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0"/>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0"/>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0"/>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0"/>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0"/>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0"/>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0"/>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0"/>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0"/>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0"/>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0"/>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0"/>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0"/>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0"/>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0"/>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0"/>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0"/>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0"/>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0"/>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0"/>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0"/>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0"/>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0"/>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0"/>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0"/>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0"/>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0"/>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0"/>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0"/>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0"/>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0"/>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0"/>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0"/>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0"/>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0"/>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0"/>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0"/>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0"/>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0"/>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0"/>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0"/>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0"/>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0"/>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0"/>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0"/>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0"/>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0"/>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0"/>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0"/>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0"/>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0"/>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0"/>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0"/>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0"/>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0"/>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0"/>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0"/>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0"/>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0"/>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0"/>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0"/>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0"/>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0"/>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0"/>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0"/>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0"/>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0"/>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0"/>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0"/>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0"/>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0"/>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0"/>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0"/>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0"/>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0"/>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0"/>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0"/>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0"/>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0"/>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0"/>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0"/>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0"/>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0"/>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0"/>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0"/>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0"/>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0"/>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0"/>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0"/>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0"/>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0"/>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0"/>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0"/>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0"/>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0"/>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0"/>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0"/>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0"/>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0"/>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0"/>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0"/>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0"/>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0"/>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0"/>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0"/>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0"/>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0"/>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0"/>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0"/>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0"/>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0"/>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0"/>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0"/>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0"/>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0"/>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0"/>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0"/>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0"/>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0"/>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0"/>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0"/>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0"/>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0"/>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0"/>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0"/>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0"/>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0"/>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0"/>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0"/>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0"/>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0"/>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0"/>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0"/>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0"/>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0"/>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0"/>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0"/>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0"/>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0"/>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0"/>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0"/>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0"/>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0"/>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0"/>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0"/>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0"/>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0"/>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0"/>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0"/>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0"/>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0"/>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0"/>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0"/>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0"/>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0"/>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0"/>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0"/>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0"/>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0"/>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0"/>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0"/>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0"/>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0"/>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0"/>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0"/>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0"/>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0"/>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0"/>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0"/>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0"/>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0"/>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0"/>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0"/>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0"/>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0"/>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0"/>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0"/>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0"/>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0"/>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0"/>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0"/>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0"/>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0"/>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0"/>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0"/>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0"/>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0"/>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0"/>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0"/>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0"/>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0"/>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0"/>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0"/>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0"/>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0"/>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0"/>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0"/>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0"/>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0"/>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0"/>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0"/>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0"/>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0"/>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0"/>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0"/>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0"/>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0"/>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0"/>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0"/>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0"/>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0"/>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0"/>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0"/>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0"/>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0"/>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0"/>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0"/>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0"/>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0"/>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0"/>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0"/>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0"/>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0"/>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0"/>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0"/>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0"/>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0"/>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0"/>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0"/>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0"/>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0"/>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0"/>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0"/>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0"/>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0"/>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0"/>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0"/>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0"/>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0"/>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0"/>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0"/>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0"/>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0"/>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0"/>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0"/>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0"/>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0"/>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0"/>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0"/>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0"/>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0"/>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0"/>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0"/>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0"/>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0"/>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0"/>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0"/>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0"/>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0"/>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0"/>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0"/>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0"/>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0"/>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0"/>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0"/>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0"/>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0"/>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0"/>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0"/>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0"/>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0"/>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0"/>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0"/>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0"/>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0"/>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0"/>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0"/>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0"/>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0"/>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0"/>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0"/>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0"/>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0"/>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0"/>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0"/>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0"/>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0"/>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0"/>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0"/>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0"/>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0"/>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0"/>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0"/>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0"/>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0"/>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0"/>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0"/>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0"/>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0"/>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0"/>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0"/>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0"/>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0"/>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0"/>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0"/>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0"/>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0"/>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0"/>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0"/>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0"/>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0"/>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0"/>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0"/>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0"/>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0"/>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0"/>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0"/>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0"/>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0"/>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0"/>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0"/>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0"/>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0"/>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0"/>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0"/>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0"/>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0"/>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0"/>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0"/>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0"/>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0"/>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0"/>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0"/>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0"/>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0"/>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0"/>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0"/>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0"/>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0"/>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0"/>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0"/>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0"/>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0"/>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0"/>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0"/>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0"/>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0"/>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0"/>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0"/>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0"/>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0"/>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0"/>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0"/>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0"/>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0"/>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0"/>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0"/>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0"/>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0"/>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0"/>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0"/>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0"/>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0"/>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0"/>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0"/>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0"/>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0"/>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0"/>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0"/>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0"/>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0"/>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0"/>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0"/>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0"/>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0"/>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0"/>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0"/>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0"/>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0"/>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0"/>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0"/>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0"/>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0"/>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0"/>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0"/>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0"/>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0"/>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0"/>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0"/>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0"/>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0"/>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0"/>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0"/>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0"/>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0"/>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0"/>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0"/>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0"/>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0"/>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0"/>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0"/>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0"/>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0"/>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0"/>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0"/>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0"/>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0"/>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0"/>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0"/>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0"/>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0"/>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0"/>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0"/>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0"/>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0"/>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0"/>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0"/>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0"/>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0"/>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0"/>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0"/>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0"/>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0"/>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0"/>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0"/>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0"/>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0"/>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0"/>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0"/>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0"/>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0"/>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0"/>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0"/>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0"/>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0"/>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0"/>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0"/>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0"/>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0"/>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0"/>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0"/>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0"/>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0"/>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0"/>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0"/>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0"/>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0"/>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0"/>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0"/>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0"/>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0"/>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0"/>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0"/>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0"/>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0"/>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0"/>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0"/>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0"/>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0"/>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0"/>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0"/>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0"/>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0"/>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0"/>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0"/>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0"/>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0"/>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0"/>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0"/>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0"/>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0"/>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0"/>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0"/>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0"/>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0"/>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0"/>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0"/>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0"/>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0"/>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0"/>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0"/>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0"/>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0"/>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0"/>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0"/>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0"/>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0"/>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0"/>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0"/>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0"/>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0"/>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0"/>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0"/>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0"/>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0"/>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0"/>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0"/>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0"/>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0"/>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0"/>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0"/>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0"/>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0"/>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0"/>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0"/>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0"/>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0"/>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0"/>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0"/>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0"/>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0"/>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0"/>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0"/>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0"/>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0"/>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0"/>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0"/>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0"/>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0"/>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0"/>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0"/>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0"/>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0"/>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0"/>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0"/>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0"/>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0"/>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0"/>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0"/>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0"/>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0"/>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0"/>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0"/>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0"/>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0"/>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0"/>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0"/>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0"/>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0"/>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0"/>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0"/>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0"/>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0"/>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0"/>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0"/>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0"/>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0"/>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0"/>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0"/>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0"/>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0"/>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0"/>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0"/>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0"/>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0"/>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0"/>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0"/>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0"/>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0"/>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0"/>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0"/>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0"/>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0"/>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0"/>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0"/>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0"/>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0"/>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0"/>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0"/>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0"/>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0"/>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0"/>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0"/>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0"/>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0"/>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0"/>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0"/>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0"/>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0"/>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0"/>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0"/>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0"/>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0"/>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0"/>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0"/>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0"/>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0"/>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0"/>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0"/>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0"/>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0"/>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0"/>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0"/>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0"/>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0"/>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0"/>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0"/>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0"/>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0"/>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0"/>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0"/>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0"/>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0"/>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0"/>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0"/>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0"/>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0"/>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0"/>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0"/>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0"/>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0"/>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0"/>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0"/>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0"/>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0"/>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0"/>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0"/>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0"/>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0"/>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0"/>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0"/>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0"/>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0"/>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0"/>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0"/>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0"/>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0"/>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0"/>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0"/>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0"/>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0"/>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0"/>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0"/>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0"/>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0"/>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0"/>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0"/>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0"/>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0"/>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0"/>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0"/>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0"/>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0"/>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0"/>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0"/>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0"/>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0"/>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0"/>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0"/>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0"/>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0"/>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0"/>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0"/>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0"/>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0"/>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0"/>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0"/>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0"/>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0"/>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0"/>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0"/>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0"/>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0"/>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0"/>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0"/>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0"/>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0"/>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0"/>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0"/>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0"/>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0"/>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0"/>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0"/>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0"/>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0"/>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0"/>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0"/>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0"/>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0"/>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0"/>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0"/>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0"/>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0"/>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0"/>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0"/>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0"/>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0"/>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0"/>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0"/>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0"/>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0"/>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0"/>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0"/>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0"/>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0"/>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0"/>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0"/>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0"/>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0"/>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0"/>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0"/>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0"/>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0"/>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0"/>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0"/>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0"/>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0"/>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0"/>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0"/>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0"/>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0"/>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0"/>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0"/>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0"/>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0"/>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0"/>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0"/>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0"/>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0"/>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0"/>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0"/>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0"/>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0"/>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0"/>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0"/>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0"/>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0"/>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0"/>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0"/>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0"/>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0"/>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0"/>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0"/>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0"/>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0"/>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0"/>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0"/>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0"/>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0"/>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0"/>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0"/>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0"/>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0"/>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0"/>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0"/>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0"/>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0"/>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0"/>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0"/>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0"/>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0"/>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0"/>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0"/>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0"/>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0"/>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0"/>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0"/>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0"/>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0"/>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0"/>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0"/>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0"/>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0"/>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0"/>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0"/>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0"/>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0"/>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0"/>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0"/>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0"/>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0"/>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0"/>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0"/>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0"/>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0"/>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0"/>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0"/>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0"/>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0"/>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0"/>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0"/>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0"/>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0"/>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0"/>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0"/>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0"/>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0"/>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0"/>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0"/>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0"/>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0"/>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0"/>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0"/>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0"/>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0"/>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0"/>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0"/>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0"/>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0"/>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0"/>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0"/>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0"/>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0"/>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0"/>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0"/>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0"/>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0"/>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0"/>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0"/>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0"/>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0"/>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0"/>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0"/>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0"/>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0"/>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0"/>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0"/>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0"/>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0"/>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0"/>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0"/>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0"/>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0"/>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0"/>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0"/>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0"/>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0"/>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0"/>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0"/>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50"/>
          <p:cNvGrpSpPr/>
          <p:nvPr/>
        </p:nvGrpSpPr>
        <p:grpSpPr>
          <a:xfrm>
            <a:off x="3597785" y="3065882"/>
            <a:ext cx="2241344" cy="1330656"/>
            <a:chOff x="3597785" y="3065882"/>
            <a:chExt cx="2241344" cy="1330656"/>
          </a:xfrm>
        </p:grpSpPr>
        <p:grpSp>
          <p:nvGrpSpPr>
            <p:cNvPr id="8674" name="Google Shape;8674;p50"/>
            <p:cNvGrpSpPr/>
            <p:nvPr/>
          </p:nvGrpSpPr>
          <p:grpSpPr>
            <a:xfrm>
              <a:off x="5296908" y="3937355"/>
              <a:ext cx="143198" cy="32380"/>
              <a:chOff x="5296908" y="3937355"/>
              <a:chExt cx="143198" cy="32380"/>
            </a:xfrm>
          </p:grpSpPr>
          <p:sp>
            <p:nvSpPr>
              <p:cNvPr id="8675" name="Google Shape;8675;p50"/>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6" name="Google Shape;8676;p50"/>
              <p:cNvGrpSpPr/>
              <p:nvPr/>
            </p:nvGrpSpPr>
            <p:grpSpPr>
              <a:xfrm>
                <a:off x="5402331" y="3937355"/>
                <a:ext cx="37776" cy="32380"/>
                <a:chOff x="5402331" y="3937355"/>
                <a:chExt cx="37776" cy="32380"/>
              </a:xfrm>
            </p:grpSpPr>
            <p:sp>
              <p:nvSpPr>
                <p:cNvPr id="8677" name="Google Shape;8677;p50"/>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0"/>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50"/>
              <p:cNvGrpSpPr/>
              <p:nvPr/>
            </p:nvGrpSpPr>
            <p:grpSpPr>
              <a:xfrm>
                <a:off x="5296908" y="3937355"/>
                <a:ext cx="37783" cy="32380"/>
                <a:chOff x="5296908" y="3937355"/>
                <a:chExt cx="37783" cy="32380"/>
              </a:xfrm>
            </p:grpSpPr>
            <p:sp>
              <p:nvSpPr>
                <p:cNvPr id="8680" name="Google Shape;8680;p50"/>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0"/>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82" name="Google Shape;8682;p50"/>
            <p:cNvGrpSpPr/>
            <p:nvPr/>
          </p:nvGrpSpPr>
          <p:grpSpPr>
            <a:xfrm>
              <a:off x="4724163" y="3119631"/>
              <a:ext cx="120838" cy="84218"/>
              <a:chOff x="4724163" y="3119631"/>
              <a:chExt cx="120838" cy="84218"/>
            </a:xfrm>
          </p:grpSpPr>
          <p:grpSp>
            <p:nvGrpSpPr>
              <p:cNvPr id="8683" name="Google Shape;8683;p50"/>
              <p:cNvGrpSpPr/>
              <p:nvPr/>
            </p:nvGrpSpPr>
            <p:grpSpPr>
              <a:xfrm>
                <a:off x="4746712" y="3132773"/>
                <a:ext cx="86869" cy="56424"/>
                <a:chOff x="4746712" y="3132773"/>
                <a:chExt cx="86869" cy="56424"/>
              </a:xfrm>
            </p:grpSpPr>
            <p:sp>
              <p:nvSpPr>
                <p:cNvPr id="8684" name="Google Shape;8684;p50"/>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0"/>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50"/>
              <p:cNvGrpSpPr/>
              <p:nvPr/>
            </p:nvGrpSpPr>
            <p:grpSpPr>
              <a:xfrm>
                <a:off x="4773634" y="3143336"/>
                <a:ext cx="37776" cy="32451"/>
                <a:chOff x="4773634" y="3143336"/>
                <a:chExt cx="37776" cy="32451"/>
              </a:xfrm>
            </p:grpSpPr>
            <p:sp>
              <p:nvSpPr>
                <p:cNvPr id="8687" name="Google Shape;8687;p50"/>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0"/>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50"/>
              <p:cNvGrpSpPr/>
              <p:nvPr/>
            </p:nvGrpSpPr>
            <p:grpSpPr>
              <a:xfrm>
                <a:off x="4724163" y="3131248"/>
                <a:ext cx="37776" cy="32459"/>
                <a:chOff x="4724163" y="3131248"/>
                <a:chExt cx="37776" cy="32459"/>
              </a:xfrm>
            </p:grpSpPr>
            <p:sp>
              <p:nvSpPr>
                <p:cNvPr id="8690" name="Google Shape;8690;p50"/>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0"/>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50"/>
              <p:cNvGrpSpPr/>
              <p:nvPr/>
            </p:nvGrpSpPr>
            <p:grpSpPr>
              <a:xfrm>
                <a:off x="4755081" y="3176054"/>
                <a:ext cx="32357" cy="27795"/>
                <a:chOff x="4755081" y="3176054"/>
                <a:chExt cx="32357" cy="27795"/>
              </a:xfrm>
            </p:grpSpPr>
            <p:sp>
              <p:nvSpPr>
                <p:cNvPr id="8693" name="Google Shape;8693;p50"/>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0"/>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50"/>
              <p:cNvGrpSpPr/>
              <p:nvPr/>
            </p:nvGrpSpPr>
            <p:grpSpPr>
              <a:xfrm>
                <a:off x="4812550" y="3119631"/>
                <a:ext cx="32451" cy="27803"/>
                <a:chOff x="4812550" y="3119631"/>
                <a:chExt cx="32451" cy="27803"/>
              </a:xfrm>
            </p:grpSpPr>
            <p:sp>
              <p:nvSpPr>
                <p:cNvPr id="8696" name="Google Shape;8696;p50"/>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0"/>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98" name="Google Shape;8698;p50"/>
            <p:cNvGrpSpPr/>
            <p:nvPr/>
          </p:nvGrpSpPr>
          <p:grpSpPr>
            <a:xfrm>
              <a:off x="5382826" y="4027197"/>
              <a:ext cx="268967" cy="250422"/>
              <a:chOff x="5382826" y="4027197"/>
              <a:chExt cx="268967" cy="250422"/>
            </a:xfrm>
          </p:grpSpPr>
          <p:grpSp>
            <p:nvGrpSpPr>
              <p:cNvPr id="8699" name="Google Shape;8699;p50"/>
              <p:cNvGrpSpPr/>
              <p:nvPr/>
            </p:nvGrpSpPr>
            <p:grpSpPr>
              <a:xfrm>
                <a:off x="5405280" y="4042510"/>
                <a:ext cx="237570" cy="218647"/>
                <a:chOff x="5405280" y="4042510"/>
                <a:chExt cx="237570" cy="218647"/>
              </a:xfrm>
            </p:grpSpPr>
            <p:sp>
              <p:nvSpPr>
                <p:cNvPr id="8700" name="Google Shape;8700;p50"/>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0"/>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0"/>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0"/>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0"/>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0"/>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50"/>
              <p:cNvGrpSpPr/>
              <p:nvPr/>
            </p:nvGrpSpPr>
            <p:grpSpPr>
              <a:xfrm>
                <a:off x="5382826" y="4125549"/>
                <a:ext cx="37776" cy="32380"/>
                <a:chOff x="5382826" y="4125549"/>
                <a:chExt cx="37776" cy="32380"/>
              </a:xfrm>
            </p:grpSpPr>
            <p:sp>
              <p:nvSpPr>
                <p:cNvPr id="8707" name="Google Shape;8707;p50"/>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0"/>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50"/>
              <p:cNvGrpSpPr/>
              <p:nvPr/>
            </p:nvGrpSpPr>
            <p:grpSpPr>
              <a:xfrm>
                <a:off x="5475680" y="4195587"/>
                <a:ext cx="37783" cy="32364"/>
                <a:chOff x="5475680" y="4195587"/>
                <a:chExt cx="37783" cy="32364"/>
              </a:xfrm>
            </p:grpSpPr>
            <p:sp>
              <p:nvSpPr>
                <p:cNvPr id="8710" name="Google Shape;8710;p50"/>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0"/>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50"/>
              <p:cNvGrpSpPr/>
              <p:nvPr/>
            </p:nvGrpSpPr>
            <p:grpSpPr>
              <a:xfrm>
                <a:off x="5532575" y="4027197"/>
                <a:ext cx="33308" cy="32262"/>
                <a:chOff x="5532575" y="4027197"/>
                <a:chExt cx="33308" cy="32262"/>
              </a:xfrm>
            </p:grpSpPr>
            <p:sp>
              <p:nvSpPr>
                <p:cNvPr id="8713" name="Google Shape;8713;p50"/>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0"/>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50"/>
              <p:cNvGrpSpPr/>
              <p:nvPr/>
            </p:nvGrpSpPr>
            <p:grpSpPr>
              <a:xfrm>
                <a:off x="5590706" y="4245348"/>
                <a:ext cx="33497" cy="32270"/>
                <a:chOff x="5590706" y="4245348"/>
                <a:chExt cx="33497" cy="32270"/>
              </a:xfrm>
            </p:grpSpPr>
            <p:sp>
              <p:nvSpPr>
                <p:cNvPr id="8716" name="Google Shape;8716;p50"/>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0"/>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50"/>
              <p:cNvGrpSpPr/>
              <p:nvPr/>
            </p:nvGrpSpPr>
            <p:grpSpPr>
              <a:xfrm>
                <a:off x="5618681" y="4109677"/>
                <a:ext cx="33112" cy="32357"/>
                <a:chOff x="5618681" y="4109677"/>
                <a:chExt cx="33112" cy="32357"/>
              </a:xfrm>
            </p:grpSpPr>
            <p:sp>
              <p:nvSpPr>
                <p:cNvPr id="8719" name="Google Shape;8719;p50"/>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0"/>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50"/>
              <p:cNvGrpSpPr/>
              <p:nvPr/>
            </p:nvGrpSpPr>
            <p:grpSpPr>
              <a:xfrm>
                <a:off x="5479298" y="4128262"/>
                <a:ext cx="31405" cy="26906"/>
                <a:chOff x="5479298" y="4128262"/>
                <a:chExt cx="31405" cy="26906"/>
              </a:xfrm>
            </p:grpSpPr>
            <p:sp>
              <p:nvSpPr>
                <p:cNvPr id="8722" name="Google Shape;8722;p50"/>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0"/>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50"/>
              <p:cNvGrpSpPr/>
              <p:nvPr/>
            </p:nvGrpSpPr>
            <p:grpSpPr>
              <a:xfrm>
                <a:off x="5582903" y="4180116"/>
                <a:ext cx="31499" cy="26898"/>
                <a:chOff x="5582903" y="4180116"/>
                <a:chExt cx="31499" cy="26898"/>
              </a:xfrm>
            </p:grpSpPr>
            <p:sp>
              <p:nvSpPr>
                <p:cNvPr id="8725" name="Google Shape;8725;p50"/>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0"/>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27" name="Google Shape;8727;p50"/>
            <p:cNvGrpSpPr/>
            <p:nvPr/>
          </p:nvGrpSpPr>
          <p:grpSpPr>
            <a:xfrm>
              <a:off x="3977681" y="3230323"/>
              <a:ext cx="94584" cy="84085"/>
              <a:chOff x="3977681" y="3230323"/>
              <a:chExt cx="94584" cy="84085"/>
            </a:xfrm>
          </p:grpSpPr>
          <p:grpSp>
            <p:nvGrpSpPr>
              <p:cNvPr id="8728" name="Google Shape;8728;p50"/>
              <p:cNvGrpSpPr/>
              <p:nvPr/>
            </p:nvGrpSpPr>
            <p:grpSpPr>
              <a:xfrm>
                <a:off x="4000135" y="3243041"/>
                <a:ext cx="59570" cy="57186"/>
                <a:chOff x="4000135" y="3243041"/>
                <a:chExt cx="59570" cy="57186"/>
              </a:xfrm>
            </p:grpSpPr>
            <p:sp>
              <p:nvSpPr>
                <p:cNvPr id="8729" name="Google Shape;8729;p50"/>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0"/>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0"/>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50"/>
              <p:cNvGrpSpPr/>
              <p:nvPr/>
            </p:nvGrpSpPr>
            <p:grpSpPr>
              <a:xfrm>
                <a:off x="3977681" y="3245872"/>
                <a:ext cx="37783" cy="32380"/>
                <a:chOff x="3977681" y="3245872"/>
                <a:chExt cx="37783" cy="32380"/>
              </a:xfrm>
            </p:grpSpPr>
            <p:sp>
              <p:nvSpPr>
                <p:cNvPr id="8733" name="Google Shape;8733;p50"/>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0"/>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50"/>
              <p:cNvGrpSpPr/>
              <p:nvPr/>
            </p:nvGrpSpPr>
            <p:grpSpPr>
              <a:xfrm>
                <a:off x="4040860" y="3262672"/>
                <a:ext cx="31405" cy="27001"/>
                <a:chOff x="4040860" y="3262672"/>
                <a:chExt cx="31405" cy="27001"/>
              </a:xfrm>
            </p:grpSpPr>
            <p:sp>
              <p:nvSpPr>
                <p:cNvPr id="8736" name="Google Shape;8736;p50"/>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0"/>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50"/>
              <p:cNvGrpSpPr/>
              <p:nvPr/>
            </p:nvGrpSpPr>
            <p:grpSpPr>
              <a:xfrm>
                <a:off x="4021072" y="3230323"/>
                <a:ext cx="31397" cy="26906"/>
                <a:chOff x="4021072" y="3230323"/>
                <a:chExt cx="31397" cy="26906"/>
              </a:xfrm>
            </p:grpSpPr>
            <p:sp>
              <p:nvSpPr>
                <p:cNvPr id="8739" name="Google Shape;8739;p50"/>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0"/>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50"/>
              <p:cNvGrpSpPr/>
              <p:nvPr/>
            </p:nvGrpSpPr>
            <p:grpSpPr>
              <a:xfrm>
                <a:off x="4001472" y="3287462"/>
                <a:ext cx="31499" cy="26945"/>
                <a:chOff x="4001472" y="3287462"/>
                <a:chExt cx="31499" cy="26945"/>
              </a:xfrm>
            </p:grpSpPr>
            <p:sp>
              <p:nvSpPr>
                <p:cNvPr id="8742" name="Google Shape;8742;p50"/>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0"/>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44" name="Google Shape;8744;p50"/>
            <p:cNvGrpSpPr/>
            <p:nvPr/>
          </p:nvGrpSpPr>
          <p:grpSpPr>
            <a:xfrm>
              <a:off x="4084715" y="3258865"/>
              <a:ext cx="184961" cy="137268"/>
              <a:chOff x="4084715" y="3258865"/>
              <a:chExt cx="184961" cy="137268"/>
            </a:xfrm>
          </p:grpSpPr>
          <p:grpSp>
            <p:nvGrpSpPr>
              <p:cNvPr id="8745" name="Google Shape;8745;p50"/>
              <p:cNvGrpSpPr/>
              <p:nvPr/>
            </p:nvGrpSpPr>
            <p:grpSpPr>
              <a:xfrm>
                <a:off x="4107453" y="3271583"/>
                <a:ext cx="153470" cy="110275"/>
                <a:chOff x="4107453" y="3271583"/>
                <a:chExt cx="153470" cy="110275"/>
              </a:xfrm>
            </p:grpSpPr>
            <p:sp>
              <p:nvSpPr>
                <p:cNvPr id="8746" name="Google Shape;8746;p50"/>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0"/>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0"/>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0"/>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50"/>
              <p:cNvGrpSpPr/>
              <p:nvPr/>
            </p:nvGrpSpPr>
            <p:grpSpPr>
              <a:xfrm>
                <a:off x="4136947" y="3258865"/>
                <a:ext cx="31499" cy="27001"/>
                <a:chOff x="4136947" y="3258865"/>
                <a:chExt cx="31499" cy="27001"/>
              </a:xfrm>
            </p:grpSpPr>
            <p:sp>
              <p:nvSpPr>
                <p:cNvPr id="8751" name="Google Shape;8751;p50"/>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0"/>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50"/>
              <p:cNvGrpSpPr/>
              <p:nvPr/>
            </p:nvGrpSpPr>
            <p:grpSpPr>
              <a:xfrm>
                <a:off x="4084715" y="3266478"/>
                <a:ext cx="31468" cy="26898"/>
                <a:chOff x="4084715" y="3266478"/>
                <a:chExt cx="31468" cy="26898"/>
              </a:xfrm>
            </p:grpSpPr>
            <p:sp>
              <p:nvSpPr>
                <p:cNvPr id="8754" name="Google Shape;8754;p50"/>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0"/>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50"/>
              <p:cNvGrpSpPr/>
              <p:nvPr/>
            </p:nvGrpSpPr>
            <p:grpSpPr>
              <a:xfrm>
                <a:off x="4159213" y="3279849"/>
                <a:ext cx="31405" cy="26945"/>
                <a:chOff x="4159213" y="3279849"/>
                <a:chExt cx="31405" cy="26945"/>
              </a:xfrm>
            </p:grpSpPr>
            <p:sp>
              <p:nvSpPr>
                <p:cNvPr id="8757" name="Google Shape;8757;p50"/>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0"/>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50"/>
              <p:cNvGrpSpPr/>
              <p:nvPr/>
            </p:nvGrpSpPr>
            <p:grpSpPr>
              <a:xfrm>
                <a:off x="4201550" y="3266502"/>
                <a:ext cx="31405" cy="26883"/>
                <a:chOff x="4201550" y="3266502"/>
                <a:chExt cx="31405" cy="26883"/>
              </a:xfrm>
            </p:grpSpPr>
            <p:sp>
              <p:nvSpPr>
                <p:cNvPr id="8760" name="Google Shape;8760;p50"/>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0"/>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2" name="Google Shape;8762;p50"/>
              <p:cNvGrpSpPr/>
              <p:nvPr/>
            </p:nvGrpSpPr>
            <p:grpSpPr>
              <a:xfrm>
                <a:off x="4201550" y="3338278"/>
                <a:ext cx="31405" cy="26930"/>
                <a:chOff x="4201550" y="3338278"/>
                <a:chExt cx="31405" cy="26930"/>
              </a:xfrm>
            </p:grpSpPr>
            <p:sp>
              <p:nvSpPr>
                <p:cNvPr id="8763" name="Google Shape;8763;p50"/>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0"/>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50"/>
              <p:cNvGrpSpPr/>
              <p:nvPr/>
            </p:nvGrpSpPr>
            <p:grpSpPr>
              <a:xfrm>
                <a:off x="4238272" y="3369132"/>
                <a:ext cx="31405" cy="27001"/>
                <a:chOff x="4238272" y="3369132"/>
                <a:chExt cx="31405" cy="27001"/>
              </a:xfrm>
            </p:grpSpPr>
            <p:sp>
              <p:nvSpPr>
                <p:cNvPr id="8766" name="Google Shape;8766;p50"/>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0"/>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8" name="Google Shape;8768;p50"/>
            <p:cNvGrpSpPr/>
            <p:nvPr/>
          </p:nvGrpSpPr>
          <p:grpSpPr>
            <a:xfrm>
              <a:off x="4068639" y="3200169"/>
              <a:ext cx="77643" cy="37272"/>
              <a:chOff x="4068639" y="3200169"/>
              <a:chExt cx="77643" cy="37272"/>
            </a:xfrm>
          </p:grpSpPr>
          <p:sp>
            <p:nvSpPr>
              <p:cNvPr id="8769" name="Google Shape;8769;p50"/>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0" name="Google Shape;8770;p50"/>
              <p:cNvGrpSpPr/>
              <p:nvPr/>
            </p:nvGrpSpPr>
            <p:grpSpPr>
              <a:xfrm>
                <a:off x="4114878" y="3200169"/>
                <a:ext cx="31405" cy="26993"/>
                <a:chOff x="4114878" y="3200169"/>
                <a:chExt cx="31405" cy="26993"/>
              </a:xfrm>
            </p:grpSpPr>
            <p:sp>
              <p:nvSpPr>
                <p:cNvPr id="8771" name="Google Shape;8771;p50"/>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0"/>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50"/>
              <p:cNvGrpSpPr/>
              <p:nvPr/>
            </p:nvGrpSpPr>
            <p:grpSpPr>
              <a:xfrm>
                <a:off x="4068639" y="3210535"/>
                <a:ext cx="31499" cy="26906"/>
                <a:chOff x="4068639" y="3210535"/>
                <a:chExt cx="31499" cy="26906"/>
              </a:xfrm>
            </p:grpSpPr>
            <p:sp>
              <p:nvSpPr>
                <p:cNvPr id="8774" name="Google Shape;8774;p50"/>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0"/>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76" name="Google Shape;8776;p50"/>
            <p:cNvGrpSpPr/>
            <p:nvPr/>
          </p:nvGrpSpPr>
          <p:grpSpPr>
            <a:xfrm>
              <a:off x="3869702" y="3066935"/>
              <a:ext cx="382664" cy="190294"/>
              <a:chOff x="3869702" y="3066935"/>
              <a:chExt cx="382664" cy="190294"/>
            </a:xfrm>
          </p:grpSpPr>
          <p:grpSp>
            <p:nvGrpSpPr>
              <p:cNvPr id="8777" name="Google Shape;8777;p50"/>
              <p:cNvGrpSpPr/>
              <p:nvPr/>
            </p:nvGrpSpPr>
            <p:grpSpPr>
              <a:xfrm>
                <a:off x="3888633" y="3082351"/>
                <a:ext cx="351172" cy="160698"/>
                <a:chOff x="3888633" y="3082351"/>
                <a:chExt cx="351172" cy="160698"/>
              </a:xfrm>
            </p:grpSpPr>
            <p:sp>
              <p:nvSpPr>
                <p:cNvPr id="8778" name="Google Shape;8778;p50"/>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0"/>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0"/>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0"/>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0"/>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0"/>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50"/>
              <p:cNvGrpSpPr/>
              <p:nvPr/>
            </p:nvGrpSpPr>
            <p:grpSpPr>
              <a:xfrm>
                <a:off x="4143703" y="3066935"/>
                <a:ext cx="37783" cy="32357"/>
                <a:chOff x="4143703" y="3066935"/>
                <a:chExt cx="37783" cy="32357"/>
              </a:xfrm>
            </p:grpSpPr>
            <p:sp>
              <p:nvSpPr>
                <p:cNvPr id="8785" name="Google Shape;8785;p50"/>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0"/>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50"/>
              <p:cNvGrpSpPr/>
              <p:nvPr/>
            </p:nvGrpSpPr>
            <p:grpSpPr>
              <a:xfrm>
                <a:off x="4044565" y="3103563"/>
                <a:ext cx="37783" cy="32451"/>
                <a:chOff x="4044565" y="3103563"/>
                <a:chExt cx="37783" cy="32451"/>
              </a:xfrm>
            </p:grpSpPr>
            <p:sp>
              <p:nvSpPr>
                <p:cNvPr id="8788" name="Google Shape;8788;p50"/>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0"/>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50"/>
              <p:cNvGrpSpPr/>
              <p:nvPr/>
            </p:nvGrpSpPr>
            <p:grpSpPr>
              <a:xfrm>
                <a:off x="4017454" y="3188237"/>
                <a:ext cx="37776" cy="32357"/>
                <a:chOff x="4017454" y="3188237"/>
                <a:chExt cx="37776" cy="32357"/>
              </a:xfrm>
            </p:grpSpPr>
            <p:sp>
              <p:nvSpPr>
                <p:cNvPr id="8791" name="Google Shape;8791;p50"/>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0"/>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50"/>
              <p:cNvGrpSpPr/>
              <p:nvPr/>
            </p:nvGrpSpPr>
            <p:grpSpPr>
              <a:xfrm>
                <a:off x="3921548" y="3157509"/>
                <a:ext cx="37783" cy="32357"/>
                <a:chOff x="3921548" y="3157509"/>
                <a:chExt cx="37783" cy="32357"/>
              </a:xfrm>
            </p:grpSpPr>
            <p:sp>
              <p:nvSpPr>
                <p:cNvPr id="8794" name="Google Shape;8794;p50"/>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0"/>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50"/>
              <p:cNvGrpSpPr/>
              <p:nvPr/>
            </p:nvGrpSpPr>
            <p:grpSpPr>
              <a:xfrm>
                <a:off x="3939056" y="3211620"/>
                <a:ext cx="37783" cy="32380"/>
                <a:chOff x="3939056" y="3211620"/>
                <a:chExt cx="37783" cy="32380"/>
              </a:xfrm>
            </p:grpSpPr>
            <p:sp>
              <p:nvSpPr>
                <p:cNvPr id="8797" name="Google Shape;8797;p50"/>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0"/>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50"/>
              <p:cNvGrpSpPr/>
              <p:nvPr/>
            </p:nvGrpSpPr>
            <p:grpSpPr>
              <a:xfrm>
                <a:off x="4176240" y="3136965"/>
                <a:ext cx="31405" cy="26930"/>
                <a:chOff x="4176240" y="3136965"/>
                <a:chExt cx="31405" cy="26930"/>
              </a:xfrm>
            </p:grpSpPr>
            <p:sp>
              <p:nvSpPr>
                <p:cNvPr id="8800" name="Google Shape;8800;p50"/>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0"/>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50"/>
              <p:cNvGrpSpPr/>
              <p:nvPr/>
            </p:nvGrpSpPr>
            <p:grpSpPr>
              <a:xfrm>
                <a:off x="4133148" y="3152593"/>
                <a:ext cx="31499" cy="27001"/>
                <a:chOff x="4133148" y="3152593"/>
                <a:chExt cx="31499" cy="27001"/>
              </a:xfrm>
            </p:grpSpPr>
            <p:sp>
              <p:nvSpPr>
                <p:cNvPr id="8803" name="Google Shape;8803;p50"/>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0"/>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50"/>
              <p:cNvGrpSpPr/>
              <p:nvPr/>
            </p:nvGrpSpPr>
            <p:grpSpPr>
              <a:xfrm>
                <a:off x="4220866" y="3073534"/>
                <a:ext cx="31499" cy="26898"/>
                <a:chOff x="4220866" y="3073534"/>
                <a:chExt cx="31499" cy="26898"/>
              </a:xfrm>
            </p:grpSpPr>
            <p:sp>
              <p:nvSpPr>
                <p:cNvPr id="8806" name="Google Shape;8806;p50"/>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0"/>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50"/>
              <p:cNvGrpSpPr/>
              <p:nvPr/>
            </p:nvGrpSpPr>
            <p:grpSpPr>
              <a:xfrm>
                <a:off x="3869702" y="3230323"/>
                <a:ext cx="31499" cy="26906"/>
                <a:chOff x="3869702" y="3230323"/>
                <a:chExt cx="31499" cy="26906"/>
              </a:xfrm>
            </p:grpSpPr>
            <p:sp>
              <p:nvSpPr>
                <p:cNvPr id="8809" name="Google Shape;8809;p50"/>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0"/>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1" name="Google Shape;8811;p50"/>
            <p:cNvGrpSpPr/>
            <p:nvPr/>
          </p:nvGrpSpPr>
          <p:grpSpPr>
            <a:xfrm>
              <a:off x="4271383" y="3065882"/>
              <a:ext cx="304556" cy="341663"/>
              <a:chOff x="4271383" y="3065882"/>
              <a:chExt cx="304556" cy="341663"/>
            </a:xfrm>
          </p:grpSpPr>
          <p:grpSp>
            <p:nvGrpSpPr>
              <p:cNvPr id="8812" name="Google Shape;8812;p50"/>
              <p:cNvGrpSpPr/>
              <p:nvPr/>
            </p:nvGrpSpPr>
            <p:grpSpPr>
              <a:xfrm>
                <a:off x="4293838" y="3078639"/>
                <a:ext cx="269353" cy="311973"/>
                <a:chOff x="4293838" y="3078639"/>
                <a:chExt cx="269353" cy="311973"/>
              </a:xfrm>
            </p:grpSpPr>
            <p:sp>
              <p:nvSpPr>
                <p:cNvPr id="8813" name="Google Shape;8813;p50"/>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0"/>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0"/>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0"/>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0"/>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0"/>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0"/>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0"/>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0"/>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0"/>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0"/>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0"/>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0"/>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0"/>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0"/>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0"/>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0"/>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50"/>
              <p:cNvGrpSpPr/>
              <p:nvPr/>
            </p:nvGrpSpPr>
            <p:grpSpPr>
              <a:xfrm>
                <a:off x="4538164" y="3342061"/>
                <a:ext cx="37776" cy="32380"/>
                <a:chOff x="4538164" y="3342061"/>
                <a:chExt cx="37776" cy="32380"/>
              </a:xfrm>
            </p:grpSpPr>
            <p:sp>
              <p:nvSpPr>
                <p:cNvPr id="8831" name="Google Shape;8831;p50"/>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0"/>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50"/>
              <p:cNvGrpSpPr/>
              <p:nvPr/>
            </p:nvGrpSpPr>
            <p:grpSpPr>
              <a:xfrm>
                <a:off x="4271383" y="3194742"/>
                <a:ext cx="37783" cy="32420"/>
                <a:chOff x="4271383" y="3194742"/>
                <a:chExt cx="37783" cy="32420"/>
              </a:xfrm>
            </p:grpSpPr>
            <p:sp>
              <p:nvSpPr>
                <p:cNvPr id="8834" name="Google Shape;8834;p50"/>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0"/>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50"/>
              <p:cNvGrpSpPr/>
              <p:nvPr/>
            </p:nvGrpSpPr>
            <p:grpSpPr>
              <a:xfrm>
                <a:off x="4284416" y="3084058"/>
                <a:ext cx="37783" cy="32357"/>
                <a:chOff x="4284416" y="3084058"/>
                <a:chExt cx="37783" cy="32357"/>
              </a:xfrm>
            </p:grpSpPr>
            <p:sp>
              <p:nvSpPr>
                <p:cNvPr id="8837" name="Google Shape;8837;p50"/>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0"/>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50"/>
              <p:cNvGrpSpPr/>
              <p:nvPr/>
            </p:nvGrpSpPr>
            <p:grpSpPr>
              <a:xfrm>
                <a:off x="4478697" y="3297561"/>
                <a:ext cx="37776" cy="32451"/>
                <a:chOff x="4478697" y="3297561"/>
                <a:chExt cx="37776" cy="32451"/>
              </a:xfrm>
            </p:grpSpPr>
            <p:sp>
              <p:nvSpPr>
                <p:cNvPr id="8840" name="Google Shape;8840;p50"/>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0"/>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50"/>
              <p:cNvGrpSpPr/>
              <p:nvPr/>
            </p:nvGrpSpPr>
            <p:grpSpPr>
              <a:xfrm>
                <a:off x="4411813" y="3331711"/>
                <a:ext cx="37776" cy="32451"/>
                <a:chOff x="4411813" y="3331711"/>
                <a:chExt cx="37776" cy="32451"/>
              </a:xfrm>
            </p:grpSpPr>
            <p:sp>
              <p:nvSpPr>
                <p:cNvPr id="8843" name="Google Shape;8843;p50"/>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0"/>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5" name="Google Shape;8845;p50"/>
              <p:cNvGrpSpPr/>
              <p:nvPr/>
            </p:nvGrpSpPr>
            <p:grpSpPr>
              <a:xfrm>
                <a:off x="4337984" y="3375188"/>
                <a:ext cx="37776" cy="32357"/>
                <a:chOff x="4337984" y="3375188"/>
                <a:chExt cx="37776" cy="32357"/>
              </a:xfrm>
            </p:grpSpPr>
            <p:sp>
              <p:nvSpPr>
                <p:cNvPr id="8846" name="Google Shape;8846;p50"/>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0"/>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50"/>
              <p:cNvGrpSpPr/>
              <p:nvPr/>
            </p:nvGrpSpPr>
            <p:grpSpPr>
              <a:xfrm>
                <a:off x="4494867" y="3090530"/>
                <a:ext cx="37878" cy="32451"/>
                <a:chOff x="4494867" y="3090530"/>
                <a:chExt cx="37878" cy="32451"/>
              </a:xfrm>
            </p:grpSpPr>
            <p:sp>
              <p:nvSpPr>
                <p:cNvPr id="8849" name="Google Shape;8849;p50"/>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0"/>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50"/>
              <p:cNvGrpSpPr/>
              <p:nvPr/>
            </p:nvGrpSpPr>
            <p:grpSpPr>
              <a:xfrm>
                <a:off x="4525124" y="3207774"/>
                <a:ext cx="37783" cy="32420"/>
                <a:chOff x="4525124" y="3207774"/>
                <a:chExt cx="37783" cy="32420"/>
              </a:xfrm>
            </p:grpSpPr>
            <p:sp>
              <p:nvSpPr>
                <p:cNvPr id="8852" name="Google Shape;8852;p50"/>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0"/>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50"/>
              <p:cNvGrpSpPr/>
              <p:nvPr/>
            </p:nvGrpSpPr>
            <p:grpSpPr>
              <a:xfrm>
                <a:off x="4440544" y="3176479"/>
                <a:ext cx="31499" cy="26898"/>
                <a:chOff x="4440544" y="3176479"/>
                <a:chExt cx="31499" cy="26898"/>
              </a:xfrm>
            </p:grpSpPr>
            <p:sp>
              <p:nvSpPr>
                <p:cNvPr id="8855" name="Google Shape;8855;p50"/>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0"/>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50"/>
              <p:cNvGrpSpPr/>
              <p:nvPr/>
            </p:nvGrpSpPr>
            <p:grpSpPr>
              <a:xfrm>
                <a:off x="4350545" y="3156400"/>
                <a:ext cx="31405" cy="27001"/>
                <a:chOff x="4350545" y="3156400"/>
                <a:chExt cx="31405" cy="27001"/>
              </a:xfrm>
            </p:grpSpPr>
            <p:sp>
              <p:nvSpPr>
                <p:cNvPr id="8858" name="Google Shape;8858;p50"/>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0"/>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50"/>
              <p:cNvGrpSpPr/>
              <p:nvPr/>
            </p:nvGrpSpPr>
            <p:grpSpPr>
              <a:xfrm>
                <a:off x="4376703" y="3255058"/>
                <a:ext cx="31405" cy="27001"/>
                <a:chOff x="4376703" y="3255058"/>
                <a:chExt cx="31405" cy="27001"/>
              </a:xfrm>
            </p:grpSpPr>
            <p:sp>
              <p:nvSpPr>
                <p:cNvPr id="8861" name="Google Shape;8861;p50"/>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0"/>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50"/>
              <p:cNvGrpSpPr/>
              <p:nvPr/>
            </p:nvGrpSpPr>
            <p:grpSpPr>
              <a:xfrm>
                <a:off x="4331322" y="3283656"/>
                <a:ext cx="31405" cy="26945"/>
                <a:chOff x="4331322" y="3283656"/>
                <a:chExt cx="31405" cy="26945"/>
              </a:xfrm>
            </p:grpSpPr>
            <p:sp>
              <p:nvSpPr>
                <p:cNvPr id="8864" name="Google Shape;8864;p50"/>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0"/>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50"/>
              <p:cNvGrpSpPr/>
              <p:nvPr/>
            </p:nvGrpSpPr>
            <p:grpSpPr>
              <a:xfrm>
                <a:off x="4380510" y="3065882"/>
                <a:ext cx="31405" cy="26938"/>
                <a:chOff x="4380510" y="3065882"/>
                <a:chExt cx="31405" cy="26938"/>
              </a:xfrm>
            </p:grpSpPr>
            <p:sp>
              <p:nvSpPr>
                <p:cNvPr id="8867" name="Google Shape;8867;p50"/>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0"/>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9" name="Google Shape;8869;p50"/>
            <p:cNvGrpSpPr/>
            <p:nvPr/>
          </p:nvGrpSpPr>
          <p:grpSpPr>
            <a:xfrm>
              <a:off x="4558998" y="3188237"/>
              <a:ext cx="1280131" cy="1052746"/>
              <a:chOff x="4558998" y="3188237"/>
              <a:chExt cx="1280131" cy="1052746"/>
            </a:xfrm>
          </p:grpSpPr>
          <p:sp>
            <p:nvSpPr>
              <p:cNvPr id="8870" name="Google Shape;8870;p50"/>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1" name="Google Shape;8871;p50"/>
              <p:cNvGrpSpPr/>
              <p:nvPr/>
            </p:nvGrpSpPr>
            <p:grpSpPr>
              <a:xfrm>
                <a:off x="4579164" y="3203653"/>
                <a:ext cx="1244833" cy="1020397"/>
                <a:chOff x="4579164" y="3203653"/>
                <a:chExt cx="1244833" cy="1020397"/>
              </a:xfrm>
            </p:grpSpPr>
            <p:sp>
              <p:nvSpPr>
                <p:cNvPr id="8872" name="Google Shape;8872;p50"/>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0"/>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4" name="Google Shape;8874;p50"/>
                <p:cNvGrpSpPr/>
                <p:nvPr/>
              </p:nvGrpSpPr>
              <p:grpSpPr>
                <a:xfrm>
                  <a:off x="4579164" y="3203653"/>
                  <a:ext cx="1244833" cy="1020397"/>
                  <a:chOff x="4579164" y="3203653"/>
                  <a:chExt cx="1244833" cy="1020397"/>
                </a:xfrm>
              </p:grpSpPr>
              <p:sp>
                <p:nvSpPr>
                  <p:cNvPr id="8875" name="Google Shape;8875;p50"/>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0"/>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7" name="Google Shape;8877;p50"/>
                  <p:cNvGrpSpPr/>
                  <p:nvPr/>
                </p:nvGrpSpPr>
                <p:grpSpPr>
                  <a:xfrm>
                    <a:off x="4579164" y="3203653"/>
                    <a:ext cx="1244833" cy="1020397"/>
                    <a:chOff x="4579164" y="3203653"/>
                    <a:chExt cx="1244833" cy="1020397"/>
                  </a:xfrm>
                </p:grpSpPr>
                <p:sp>
                  <p:nvSpPr>
                    <p:cNvPr id="8878" name="Google Shape;8878;p50"/>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0"/>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0"/>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0"/>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0"/>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0"/>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0"/>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0"/>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6" name="Google Shape;8886;p50"/>
                    <p:cNvGrpSpPr/>
                    <p:nvPr/>
                  </p:nvGrpSpPr>
                  <p:grpSpPr>
                    <a:xfrm>
                      <a:off x="4579164" y="3203653"/>
                      <a:ext cx="1244833" cy="1020397"/>
                      <a:chOff x="4579164" y="3203653"/>
                      <a:chExt cx="1244833" cy="1020397"/>
                    </a:xfrm>
                  </p:grpSpPr>
                  <p:sp>
                    <p:nvSpPr>
                      <p:cNvPr id="8887" name="Google Shape;8887;p50"/>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0"/>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0"/>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0"/>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0"/>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0"/>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0"/>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0"/>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0"/>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0"/>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0"/>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0"/>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0"/>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0"/>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1" name="Google Shape;8901;p50"/>
                      <p:cNvGrpSpPr/>
                      <p:nvPr/>
                    </p:nvGrpSpPr>
                    <p:grpSpPr>
                      <a:xfrm>
                        <a:off x="4579164" y="3203653"/>
                        <a:ext cx="1244833" cy="1020397"/>
                        <a:chOff x="4579164" y="3203653"/>
                        <a:chExt cx="1244833" cy="1020397"/>
                      </a:xfrm>
                    </p:grpSpPr>
                    <p:sp>
                      <p:nvSpPr>
                        <p:cNvPr id="8902" name="Google Shape;8902;p50"/>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0"/>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0"/>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0"/>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0"/>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0"/>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0"/>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0"/>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0"/>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0"/>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0"/>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0"/>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0"/>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0"/>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0"/>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0"/>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0"/>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0"/>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0"/>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0"/>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0"/>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0"/>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0"/>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0"/>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6" name="Google Shape;8926;p50"/>
                        <p:cNvGrpSpPr/>
                        <p:nvPr/>
                      </p:nvGrpSpPr>
                      <p:grpSpPr>
                        <a:xfrm>
                          <a:off x="4579164" y="3203653"/>
                          <a:ext cx="1244833" cy="1020397"/>
                          <a:chOff x="4579164" y="3203653"/>
                          <a:chExt cx="1244833" cy="1020397"/>
                        </a:xfrm>
                      </p:grpSpPr>
                      <p:sp>
                        <p:nvSpPr>
                          <p:cNvPr id="8927" name="Google Shape;8927;p50"/>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8" name="Google Shape;8928;p50"/>
                          <p:cNvGrpSpPr/>
                          <p:nvPr/>
                        </p:nvGrpSpPr>
                        <p:grpSpPr>
                          <a:xfrm>
                            <a:off x="4579164" y="3203653"/>
                            <a:ext cx="1244833" cy="1020397"/>
                            <a:chOff x="4579164" y="3203653"/>
                            <a:chExt cx="1244833" cy="1020397"/>
                          </a:xfrm>
                        </p:grpSpPr>
                        <p:sp>
                          <p:nvSpPr>
                            <p:cNvPr id="8929" name="Google Shape;8929;p50"/>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0"/>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0"/>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0"/>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0"/>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0"/>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0"/>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6" name="Google Shape;8936;p50"/>
                            <p:cNvGrpSpPr/>
                            <p:nvPr/>
                          </p:nvGrpSpPr>
                          <p:grpSpPr>
                            <a:xfrm>
                              <a:off x="4579164" y="3203653"/>
                              <a:ext cx="1244833" cy="1020397"/>
                              <a:chOff x="4579164" y="3203653"/>
                              <a:chExt cx="1244833" cy="1020397"/>
                            </a:xfrm>
                          </p:grpSpPr>
                          <p:sp>
                            <p:nvSpPr>
                              <p:cNvPr id="8937" name="Google Shape;8937;p50"/>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0"/>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0"/>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0"/>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0"/>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0"/>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0"/>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0"/>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0"/>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0"/>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0"/>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0"/>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0"/>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0" name="Google Shape;8950;p50"/>
                              <p:cNvGrpSpPr/>
                              <p:nvPr/>
                            </p:nvGrpSpPr>
                            <p:grpSpPr>
                              <a:xfrm>
                                <a:off x="4579164" y="3203653"/>
                                <a:ext cx="1244833" cy="1020397"/>
                                <a:chOff x="4579164" y="3203653"/>
                                <a:chExt cx="1244833" cy="1020397"/>
                              </a:xfrm>
                            </p:grpSpPr>
                            <p:sp>
                              <p:nvSpPr>
                                <p:cNvPr id="8951" name="Google Shape;8951;p50"/>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0"/>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0"/>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0"/>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0"/>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0"/>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0"/>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8" name="Google Shape;8958;p50"/>
                                <p:cNvGrpSpPr/>
                                <p:nvPr/>
                              </p:nvGrpSpPr>
                              <p:grpSpPr>
                                <a:xfrm>
                                  <a:off x="4579164" y="3203653"/>
                                  <a:ext cx="1244833" cy="1020397"/>
                                  <a:chOff x="4579164" y="3203653"/>
                                  <a:chExt cx="1244833" cy="1020397"/>
                                </a:xfrm>
                              </p:grpSpPr>
                              <p:sp>
                                <p:nvSpPr>
                                  <p:cNvPr id="8959" name="Google Shape;8959;p50"/>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0"/>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0"/>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0"/>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0"/>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4" name="Google Shape;8964;p50"/>
                                  <p:cNvGrpSpPr/>
                                  <p:nvPr/>
                                </p:nvGrpSpPr>
                                <p:grpSpPr>
                                  <a:xfrm>
                                    <a:off x="4579164" y="3203653"/>
                                    <a:ext cx="1244833" cy="1020397"/>
                                    <a:chOff x="4579164" y="3203653"/>
                                    <a:chExt cx="1244833" cy="1020397"/>
                                  </a:xfrm>
                                </p:grpSpPr>
                                <p:sp>
                                  <p:nvSpPr>
                                    <p:cNvPr id="8965" name="Google Shape;8965;p50"/>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0"/>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0"/>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0"/>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969" name="Google Shape;8969;p50"/>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0"/>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0"/>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972" name="Google Shape;8972;p50"/>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973" name="Google Shape;8973;p50"/>
              <p:cNvGrpSpPr/>
              <p:nvPr/>
            </p:nvGrpSpPr>
            <p:grpSpPr>
              <a:xfrm>
                <a:off x="4595437" y="3598775"/>
                <a:ext cx="37776" cy="32451"/>
                <a:chOff x="4595437" y="3598775"/>
                <a:chExt cx="37776" cy="32451"/>
              </a:xfrm>
            </p:grpSpPr>
            <p:sp>
              <p:nvSpPr>
                <p:cNvPr id="8974" name="Google Shape;8974;p50"/>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0"/>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50"/>
              <p:cNvGrpSpPr/>
              <p:nvPr/>
            </p:nvGrpSpPr>
            <p:grpSpPr>
              <a:xfrm>
                <a:off x="4641864" y="3524443"/>
                <a:ext cx="37776" cy="32380"/>
                <a:chOff x="4641864" y="3524443"/>
                <a:chExt cx="37776" cy="32380"/>
              </a:xfrm>
            </p:grpSpPr>
            <p:sp>
              <p:nvSpPr>
                <p:cNvPr id="8977" name="Google Shape;8977;p50"/>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0"/>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50"/>
              <p:cNvGrpSpPr/>
              <p:nvPr/>
            </p:nvGrpSpPr>
            <p:grpSpPr>
              <a:xfrm>
                <a:off x="4648431" y="3893901"/>
                <a:ext cx="37776" cy="32357"/>
                <a:chOff x="4648431" y="3893901"/>
                <a:chExt cx="37776" cy="32357"/>
              </a:xfrm>
            </p:grpSpPr>
            <p:sp>
              <p:nvSpPr>
                <p:cNvPr id="8980" name="Google Shape;8980;p50"/>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0"/>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50"/>
              <p:cNvGrpSpPr/>
              <p:nvPr/>
            </p:nvGrpSpPr>
            <p:grpSpPr>
              <a:xfrm>
                <a:off x="4567752" y="3722908"/>
                <a:ext cx="37870" cy="32380"/>
                <a:chOff x="4567752" y="3722908"/>
                <a:chExt cx="37870" cy="32380"/>
              </a:xfrm>
            </p:grpSpPr>
            <p:sp>
              <p:nvSpPr>
                <p:cNvPr id="8983" name="Google Shape;8983;p50"/>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0"/>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50"/>
              <p:cNvGrpSpPr/>
              <p:nvPr/>
            </p:nvGrpSpPr>
            <p:grpSpPr>
              <a:xfrm>
                <a:off x="4617506" y="3652052"/>
                <a:ext cx="37783" cy="32357"/>
                <a:chOff x="4617506" y="3652052"/>
                <a:chExt cx="37783" cy="32357"/>
              </a:xfrm>
            </p:grpSpPr>
            <p:sp>
              <p:nvSpPr>
                <p:cNvPr id="8986" name="Google Shape;8986;p50"/>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0"/>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50"/>
              <p:cNvGrpSpPr/>
              <p:nvPr/>
            </p:nvGrpSpPr>
            <p:grpSpPr>
              <a:xfrm>
                <a:off x="4739005" y="3554149"/>
                <a:ext cx="37870" cy="32357"/>
                <a:chOff x="4739005" y="3554149"/>
                <a:chExt cx="37870" cy="32357"/>
              </a:xfrm>
            </p:grpSpPr>
            <p:sp>
              <p:nvSpPr>
                <p:cNvPr id="8989" name="Google Shape;8989;p50"/>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0"/>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50"/>
              <p:cNvGrpSpPr/>
              <p:nvPr/>
            </p:nvGrpSpPr>
            <p:grpSpPr>
              <a:xfrm>
                <a:off x="4806557" y="3630258"/>
                <a:ext cx="37776" cy="32364"/>
                <a:chOff x="4806557" y="3630258"/>
                <a:chExt cx="37776" cy="32364"/>
              </a:xfrm>
            </p:grpSpPr>
            <p:sp>
              <p:nvSpPr>
                <p:cNvPr id="8992" name="Google Shape;8992;p50"/>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0"/>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50"/>
              <p:cNvGrpSpPr/>
              <p:nvPr/>
            </p:nvGrpSpPr>
            <p:grpSpPr>
              <a:xfrm>
                <a:off x="4737007" y="4004357"/>
                <a:ext cx="37870" cy="32357"/>
                <a:chOff x="4737007" y="4004357"/>
                <a:chExt cx="37870" cy="32357"/>
              </a:xfrm>
            </p:grpSpPr>
            <p:sp>
              <p:nvSpPr>
                <p:cNvPr id="8995" name="Google Shape;8995;p50"/>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0"/>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50"/>
              <p:cNvGrpSpPr/>
              <p:nvPr/>
            </p:nvGrpSpPr>
            <p:grpSpPr>
              <a:xfrm>
                <a:off x="4773634" y="4208627"/>
                <a:ext cx="37776" cy="32357"/>
                <a:chOff x="4773634" y="4208627"/>
                <a:chExt cx="37776" cy="32357"/>
              </a:xfrm>
            </p:grpSpPr>
            <p:sp>
              <p:nvSpPr>
                <p:cNvPr id="8998" name="Google Shape;8998;p50"/>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0"/>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0" name="Google Shape;9000;p50"/>
              <p:cNvGrpSpPr/>
              <p:nvPr/>
            </p:nvGrpSpPr>
            <p:grpSpPr>
              <a:xfrm>
                <a:off x="4888282" y="4074764"/>
                <a:ext cx="37776" cy="32451"/>
                <a:chOff x="4888282" y="4074764"/>
                <a:chExt cx="37776" cy="32451"/>
              </a:xfrm>
            </p:grpSpPr>
            <p:sp>
              <p:nvSpPr>
                <p:cNvPr id="9001" name="Google Shape;9001;p50"/>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0"/>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50"/>
              <p:cNvGrpSpPr/>
              <p:nvPr/>
            </p:nvGrpSpPr>
            <p:grpSpPr>
              <a:xfrm>
                <a:off x="4901315" y="3804271"/>
                <a:ext cx="37776" cy="32364"/>
                <a:chOff x="4901315" y="3804271"/>
                <a:chExt cx="37776" cy="32364"/>
              </a:xfrm>
            </p:grpSpPr>
            <p:sp>
              <p:nvSpPr>
                <p:cNvPr id="9004" name="Google Shape;9004;p50"/>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0"/>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50"/>
              <p:cNvGrpSpPr/>
              <p:nvPr/>
            </p:nvGrpSpPr>
            <p:grpSpPr>
              <a:xfrm>
                <a:off x="4866394" y="3715035"/>
                <a:ext cx="37846" cy="32357"/>
                <a:chOff x="4866394" y="3715035"/>
                <a:chExt cx="37846" cy="32357"/>
              </a:xfrm>
            </p:grpSpPr>
            <p:sp>
              <p:nvSpPr>
                <p:cNvPr id="9007" name="Google Shape;9007;p50"/>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0"/>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50"/>
              <p:cNvGrpSpPr/>
              <p:nvPr/>
            </p:nvGrpSpPr>
            <p:grpSpPr>
              <a:xfrm>
                <a:off x="4979233" y="3839798"/>
                <a:ext cx="37878" cy="32420"/>
                <a:chOff x="4979233" y="3839798"/>
                <a:chExt cx="37878" cy="32420"/>
              </a:xfrm>
            </p:grpSpPr>
            <p:sp>
              <p:nvSpPr>
                <p:cNvPr id="9010" name="Google Shape;9010;p50"/>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0"/>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50"/>
              <p:cNvGrpSpPr/>
              <p:nvPr/>
            </p:nvGrpSpPr>
            <p:grpSpPr>
              <a:xfrm>
                <a:off x="4790662" y="3679147"/>
                <a:ext cx="37783" cy="32380"/>
                <a:chOff x="4790662" y="3679147"/>
                <a:chExt cx="37783" cy="32380"/>
              </a:xfrm>
            </p:grpSpPr>
            <p:sp>
              <p:nvSpPr>
                <p:cNvPr id="9013" name="Google Shape;9013;p50"/>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0"/>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50"/>
              <p:cNvGrpSpPr/>
              <p:nvPr/>
            </p:nvGrpSpPr>
            <p:grpSpPr>
              <a:xfrm>
                <a:off x="4857263" y="3557861"/>
                <a:ext cx="37776" cy="32357"/>
                <a:chOff x="4857263" y="3557861"/>
                <a:chExt cx="37776" cy="32357"/>
              </a:xfrm>
            </p:grpSpPr>
            <p:sp>
              <p:nvSpPr>
                <p:cNvPr id="9016" name="Google Shape;9016;p50"/>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0"/>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50"/>
              <p:cNvGrpSpPr/>
              <p:nvPr/>
            </p:nvGrpSpPr>
            <p:grpSpPr>
              <a:xfrm>
                <a:off x="4883902" y="3648033"/>
                <a:ext cx="37783" cy="32380"/>
                <a:chOff x="4883902" y="3648033"/>
                <a:chExt cx="37783" cy="32380"/>
              </a:xfrm>
            </p:grpSpPr>
            <p:sp>
              <p:nvSpPr>
                <p:cNvPr id="9019" name="Google Shape;9019;p50"/>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0"/>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50"/>
              <p:cNvGrpSpPr/>
              <p:nvPr/>
            </p:nvGrpSpPr>
            <p:grpSpPr>
              <a:xfrm>
                <a:off x="4907780" y="3347220"/>
                <a:ext cx="37878" cy="32357"/>
                <a:chOff x="4907780" y="3347220"/>
                <a:chExt cx="37878" cy="32357"/>
              </a:xfrm>
            </p:grpSpPr>
            <p:sp>
              <p:nvSpPr>
                <p:cNvPr id="9022" name="Google Shape;9022;p50"/>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0"/>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50"/>
              <p:cNvGrpSpPr/>
              <p:nvPr/>
            </p:nvGrpSpPr>
            <p:grpSpPr>
              <a:xfrm>
                <a:off x="5065048" y="3738150"/>
                <a:ext cx="37783" cy="32364"/>
                <a:chOff x="5065048" y="3738150"/>
                <a:chExt cx="37783" cy="32364"/>
              </a:xfrm>
            </p:grpSpPr>
            <p:sp>
              <p:nvSpPr>
                <p:cNvPr id="9025" name="Google Shape;9025;p50"/>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0"/>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50"/>
              <p:cNvGrpSpPr/>
              <p:nvPr/>
            </p:nvGrpSpPr>
            <p:grpSpPr>
              <a:xfrm>
                <a:off x="5071616" y="3284615"/>
                <a:ext cx="37783" cy="32357"/>
                <a:chOff x="5071616" y="3284615"/>
                <a:chExt cx="37783" cy="32357"/>
              </a:xfrm>
            </p:grpSpPr>
            <p:sp>
              <p:nvSpPr>
                <p:cNvPr id="9028" name="Google Shape;9028;p50"/>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0"/>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50"/>
              <p:cNvGrpSpPr/>
              <p:nvPr/>
            </p:nvGrpSpPr>
            <p:grpSpPr>
              <a:xfrm>
                <a:off x="5389291" y="3759921"/>
                <a:ext cx="37783" cy="32380"/>
                <a:chOff x="5389291" y="3759921"/>
                <a:chExt cx="37783" cy="32380"/>
              </a:xfrm>
            </p:grpSpPr>
            <p:sp>
              <p:nvSpPr>
                <p:cNvPr id="9031" name="Google Shape;9031;p50"/>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0"/>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50"/>
              <p:cNvGrpSpPr/>
              <p:nvPr/>
            </p:nvGrpSpPr>
            <p:grpSpPr>
              <a:xfrm>
                <a:off x="5431534" y="3632932"/>
                <a:ext cx="37878" cy="32451"/>
                <a:chOff x="5431534" y="3632932"/>
                <a:chExt cx="37878" cy="32451"/>
              </a:xfrm>
            </p:grpSpPr>
            <p:sp>
              <p:nvSpPr>
                <p:cNvPr id="9034" name="Google Shape;9034;p50"/>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0"/>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50"/>
              <p:cNvGrpSpPr/>
              <p:nvPr/>
            </p:nvGrpSpPr>
            <p:grpSpPr>
              <a:xfrm>
                <a:off x="5540755" y="3544829"/>
                <a:ext cx="37783" cy="32357"/>
                <a:chOff x="5540755" y="3544829"/>
                <a:chExt cx="37783" cy="32357"/>
              </a:xfrm>
            </p:grpSpPr>
            <p:sp>
              <p:nvSpPr>
                <p:cNvPr id="9037" name="Google Shape;9037;p50"/>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0"/>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50"/>
              <p:cNvGrpSpPr/>
              <p:nvPr/>
            </p:nvGrpSpPr>
            <p:grpSpPr>
              <a:xfrm>
                <a:off x="5579293" y="3412107"/>
                <a:ext cx="37776" cy="32357"/>
                <a:chOff x="5579293" y="3412107"/>
                <a:chExt cx="37776" cy="32357"/>
              </a:xfrm>
            </p:grpSpPr>
            <p:sp>
              <p:nvSpPr>
                <p:cNvPr id="9040" name="Google Shape;9040;p50"/>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0"/>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50"/>
              <p:cNvGrpSpPr/>
              <p:nvPr/>
            </p:nvGrpSpPr>
            <p:grpSpPr>
              <a:xfrm>
                <a:off x="5801346" y="3284615"/>
                <a:ext cx="37783" cy="32357"/>
                <a:chOff x="5801346" y="3284615"/>
                <a:chExt cx="37783" cy="32357"/>
              </a:xfrm>
            </p:grpSpPr>
            <p:sp>
              <p:nvSpPr>
                <p:cNvPr id="9043" name="Google Shape;9043;p50"/>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0"/>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50"/>
              <p:cNvGrpSpPr/>
              <p:nvPr/>
            </p:nvGrpSpPr>
            <p:grpSpPr>
              <a:xfrm>
                <a:off x="5763578" y="3399067"/>
                <a:ext cx="37776" cy="32364"/>
                <a:chOff x="5763578" y="3399067"/>
                <a:chExt cx="37776" cy="32364"/>
              </a:xfrm>
            </p:grpSpPr>
            <p:sp>
              <p:nvSpPr>
                <p:cNvPr id="9046" name="Google Shape;9046;p50"/>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0"/>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50"/>
              <p:cNvGrpSpPr/>
              <p:nvPr/>
            </p:nvGrpSpPr>
            <p:grpSpPr>
              <a:xfrm>
                <a:off x="5395858" y="3230952"/>
                <a:ext cx="37776" cy="32364"/>
                <a:chOff x="5395858" y="3230952"/>
                <a:chExt cx="37776" cy="32364"/>
              </a:xfrm>
            </p:grpSpPr>
            <p:sp>
              <p:nvSpPr>
                <p:cNvPr id="9049" name="Google Shape;9049;p50"/>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0"/>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50"/>
              <p:cNvGrpSpPr/>
              <p:nvPr/>
            </p:nvGrpSpPr>
            <p:grpSpPr>
              <a:xfrm>
                <a:off x="5264088" y="3188237"/>
                <a:ext cx="37776" cy="32357"/>
                <a:chOff x="5264088" y="3188237"/>
                <a:chExt cx="37776" cy="32357"/>
              </a:xfrm>
            </p:grpSpPr>
            <p:sp>
              <p:nvSpPr>
                <p:cNvPr id="9052" name="Google Shape;9052;p50"/>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0"/>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50"/>
              <p:cNvGrpSpPr/>
              <p:nvPr/>
            </p:nvGrpSpPr>
            <p:grpSpPr>
              <a:xfrm>
                <a:off x="5585758" y="3237425"/>
                <a:ext cx="37878" cy="32357"/>
                <a:chOff x="5585758" y="3237425"/>
                <a:chExt cx="37878" cy="32357"/>
              </a:xfrm>
            </p:grpSpPr>
            <p:sp>
              <p:nvSpPr>
                <p:cNvPr id="9055" name="Google Shape;9055;p50"/>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0"/>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50"/>
              <p:cNvGrpSpPr/>
              <p:nvPr/>
            </p:nvGrpSpPr>
            <p:grpSpPr>
              <a:xfrm>
                <a:off x="4874196" y="3291088"/>
                <a:ext cx="37878" cy="32451"/>
                <a:chOff x="4874196" y="3291088"/>
                <a:chExt cx="37878" cy="32451"/>
              </a:xfrm>
            </p:grpSpPr>
            <p:sp>
              <p:nvSpPr>
                <p:cNvPr id="9058" name="Google Shape;9058;p50"/>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0"/>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50"/>
              <p:cNvGrpSpPr/>
              <p:nvPr/>
            </p:nvGrpSpPr>
            <p:grpSpPr>
              <a:xfrm>
                <a:off x="5197770" y="3785466"/>
                <a:ext cx="37783" cy="32427"/>
                <a:chOff x="5197770" y="3785466"/>
                <a:chExt cx="37783" cy="32427"/>
              </a:xfrm>
            </p:grpSpPr>
            <p:sp>
              <p:nvSpPr>
                <p:cNvPr id="9061" name="Google Shape;9061;p50"/>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0"/>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3" name="Google Shape;9063;p50"/>
              <p:cNvGrpSpPr/>
              <p:nvPr/>
            </p:nvGrpSpPr>
            <p:grpSpPr>
              <a:xfrm>
                <a:off x="5177699" y="3492117"/>
                <a:ext cx="37776" cy="32357"/>
                <a:chOff x="5177699" y="3492117"/>
                <a:chExt cx="37776" cy="32357"/>
              </a:xfrm>
            </p:grpSpPr>
            <p:sp>
              <p:nvSpPr>
                <p:cNvPr id="9064" name="Google Shape;9064;p50"/>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0"/>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50"/>
              <p:cNvGrpSpPr/>
              <p:nvPr/>
            </p:nvGrpSpPr>
            <p:grpSpPr>
              <a:xfrm>
                <a:off x="5349431" y="3622346"/>
                <a:ext cx="37870" cy="32380"/>
                <a:chOff x="5349431" y="3622346"/>
                <a:chExt cx="37870" cy="32380"/>
              </a:xfrm>
            </p:grpSpPr>
            <p:sp>
              <p:nvSpPr>
                <p:cNvPr id="9067" name="Google Shape;9067;p50"/>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0"/>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50"/>
              <p:cNvGrpSpPr/>
              <p:nvPr/>
            </p:nvGrpSpPr>
            <p:grpSpPr>
              <a:xfrm>
                <a:off x="5068855" y="3563980"/>
                <a:ext cx="53954" cy="46223"/>
                <a:chOff x="5068855" y="3563980"/>
                <a:chExt cx="53954" cy="46223"/>
              </a:xfrm>
            </p:grpSpPr>
            <p:sp>
              <p:nvSpPr>
                <p:cNvPr id="9070" name="Google Shape;9070;p50"/>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0"/>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50"/>
              <p:cNvGrpSpPr/>
              <p:nvPr/>
            </p:nvGrpSpPr>
            <p:grpSpPr>
              <a:xfrm>
                <a:off x="5037654" y="3392507"/>
                <a:ext cx="37870" cy="32451"/>
                <a:chOff x="5037654" y="3392507"/>
                <a:chExt cx="37870" cy="32451"/>
              </a:xfrm>
            </p:grpSpPr>
            <p:sp>
              <p:nvSpPr>
                <p:cNvPr id="9073" name="Google Shape;9073;p50"/>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0"/>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50"/>
              <p:cNvGrpSpPr/>
              <p:nvPr/>
            </p:nvGrpSpPr>
            <p:grpSpPr>
              <a:xfrm>
                <a:off x="5456560" y="3368629"/>
                <a:ext cx="37870" cy="32451"/>
                <a:chOff x="5456560" y="3368629"/>
                <a:chExt cx="37870" cy="32451"/>
              </a:xfrm>
            </p:grpSpPr>
            <p:sp>
              <p:nvSpPr>
                <p:cNvPr id="9076" name="Google Shape;9076;p50"/>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0"/>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50"/>
              <p:cNvGrpSpPr/>
              <p:nvPr/>
            </p:nvGrpSpPr>
            <p:grpSpPr>
              <a:xfrm>
                <a:off x="4755749" y="3501516"/>
                <a:ext cx="46246" cy="39608"/>
                <a:chOff x="4755749" y="3501516"/>
                <a:chExt cx="46246" cy="39608"/>
              </a:xfrm>
            </p:grpSpPr>
            <p:sp>
              <p:nvSpPr>
                <p:cNvPr id="9079" name="Google Shape;9079;p50"/>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0"/>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50"/>
              <p:cNvGrpSpPr/>
              <p:nvPr/>
            </p:nvGrpSpPr>
            <p:grpSpPr>
              <a:xfrm>
                <a:off x="4681346" y="3485582"/>
                <a:ext cx="37783" cy="32427"/>
                <a:chOff x="4681346" y="3485582"/>
                <a:chExt cx="37783" cy="32427"/>
              </a:xfrm>
            </p:grpSpPr>
            <p:sp>
              <p:nvSpPr>
                <p:cNvPr id="9082" name="Google Shape;9082;p50"/>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0"/>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50"/>
              <p:cNvGrpSpPr/>
              <p:nvPr/>
            </p:nvGrpSpPr>
            <p:grpSpPr>
              <a:xfrm>
                <a:off x="4767067" y="3291088"/>
                <a:ext cx="37878" cy="32451"/>
                <a:chOff x="4767067" y="3291088"/>
                <a:chExt cx="37878" cy="32451"/>
              </a:xfrm>
            </p:grpSpPr>
            <p:sp>
              <p:nvSpPr>
                <p:cNvPr id="9085" name="Google Shape;9085;p50"/>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0"/>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7" name="Google Shape;9087;p50"/>
              <p:cNvGrpSpPr/>
              <p:nvPr/>
            </p:nvGrpSpPr>
            <p:grpSpPr>
              <a:xfrm>
                <a:off x="4687819" y="3405539"/>
                <a:ext cx="37776" cy="32451"/>
                <a:chOff x="4687819" y="3405539"/>
                <a:chExt cx="37776" cy="32451"/>
              </a:xfrm>
            </p:grpSpPr>
            <p:sp>
              <p:nvSpPr>
                <p:cNvPr id="9088" name="Google Shape;9088;p50"/>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0"/>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50"/>
              <p:cNvGrpSpPr/>
              <p:nvPr/>
            </p:nvGrpSpPr>
            <p:grpSpPr>
              <a:xfrm>
                <a:off x="4923101" y="3444809"/>
                <a:ext cx="52813" cy="45318"/>
                <a:chOff x="4923101" y="3444809"/>
                <a:chExt cx="52813" cy="45318"/>
              </a:xfrm>
            </p:grpSpPr>
            <p:sp>
              <p:nvSpPr>
                <p:cNvPr id="9091" name="Google Shape;9091;p50"/>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0"/>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3" name="Google Shape;9093;p50"/>
              <p:cNvGrpSpPr/>
              <p:nvPr/>
            </p:nvGrpSpPr>
            <p:grpSpPr>
              <a:xfrm>
                <a:off x="4846040" y="3654750"/>
                <a:ext cx="31405" cy="26993"/>
                <a:chOff x="4846040" y="3654750"/>
                <a:chExt cx="31405" cy="26993"/>
              </a:xfrm>
            </p:grpSpPr>
            <p:sp>
              <p:nvSpPr>
                <p:cNvPr id="9094" name="Google Shape;9094;p50"/>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0"/>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50"/>
              <p:cNvGrpSpPr/>
              <p:nvPr/>
            </p:nvGrpSpPr>
            <p:grpSpPr>
              <a:xfrm>
                <a:off x="4925673" y="3691700"/>
                <a:ext cx="40253" cy="34472"/>
                <a:chOff x="4925673" y="3691700"/>
                <a:chExt cx="40253" cy="34472"/>
              </a:xfrm>
            </p:grpSpPr>
            <p:sp>
              <p:nvSpPr>
                <p:cNvPr id="9097" name="Google Shape;9097;p50"/>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0"/>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50"/>
              <p:cNvGrpSpPr/>
              <p:nvPr/>
            </p:nvGrpSpPr>
            <p:grpSpPr>
              <a:xfrm>
                <a:off x="4894653" y="3740848"/>
                <a:ext cx="31405" cy="26906"/>
                <a:chOff x="4894653" y="3740848"/>
                <a:chExt cx="31405" cy="26906"/>
              </a:xfrm>
            </p:grpSpPr>
            <p:sp>
              <p:nvSpPr>
                <p:cNvPr id="9100" name="Google Shape;9100;p50"/>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0"/>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50"/>
              <p:cNvGrpSpPr/>
              <p:nvPr/>
            </p:nvGrpSpPr>
            <p:grpSpPr>
              <a:xfrm>
                <a:off x="4962300" y="3696348"/>
                <a:ext cx="38255" cy="32773"/>
                <a:chOff x="4962300" y="3696348"/>
                <a:chExt cx="38255" cy="32773"/>
              </a:xfrm>
            </p:grpSpPr>
            <p:sp>
              <p:nvSpPr>
                <p:cNvPr id="9103" name="Google Shape;9103;p50"/>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0"/>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50"/>
              <p:cNvGrpSpPr/>
              <p:nvPr/>
            </p:nvGrpSpPr>
            <p:grpSpPr>
              <a:xfrm>
                <a:off x="4980185" y="3743349"/>
                <a:ext cx="31499" cy="26969"/>
                <a:chOff x="4980185" y="3743349"/>
                <a:chExt cx="31499" cy="26969"/>
              </a:xfrm>
            </p:grpSpPr>
            <p:sp>
              <p:nvSpPr>
                <p:cNvPr id="9106" name="Google Shape;9106;p50"/>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0"/>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50"/>
              <p:cNvGrpSpPr/>
              <p:nvPr/>
            </p:nvGrpSpPr>
            <p:grpSpPr>
              <a:xfrm>
                <a:off x="5013768" y="3734312"/>
                <a:ext cx="31499" cy="26969"/>
                <a:chOff x="5013768" y="3734312"/>
                <a:chExt cx="31499" cy="26969"/>
              </a:xfrm>
            </p:grpSpPr>
            <p:sp>
              <p:nvSpPr>
                <p:cNvPr id="9109" name="Google Shape;9109;p50"/>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0"/>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50"/>
              <p:cNvGrpSpPr/>
              <p:nvPr/>
            </p:nvGrpSpPr>
            <p:grpSpPr>
              <a:xfrm>
                <a:off x="5036703" y="3764545"/>
                <a:ext cx="31499" cy="26898"/>
                <a:chOff x="5036703" y="3764545"/>
                <a:chExt cx="31499" cy="26898"/>
              </a:xfrm>
            </p:grpSpPr>
            <p:sp>
              <p:nvSpPr>
                <p:cNvPr id="9112" name="Google Shape;9112;p50"/>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0"/>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50"/>
              <p:cNvGrpSpPr/>
              <p:nvPr/>
            </p:nvGrpSpPr>
            <p:grpSpPr>
              <a:xfrm>
                <a:off x="4953546" y="3768352"/>
                <a:ext cx="31405" cy="26898"/>
                <a:chOff x="4953546" y="3768352"/>
                <a:chExt cx="31405" cy="26898"/>
              </a:xfrm>
            </p:grpSpPr>
            <p:sp>
              <p:nvSpPr>
                <p:cNvPr id="9115" name="Google Shape;9115;p50"/>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0"/>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50"/>
              <p:cNvGrpSpPr/>
              <p:nvPr/>
            </p:nvGrpSpPr>
            <p:grpSpPr>
              <a:xfrm>
                <a:off x="4964770" y="3814016"/>
                <a:ext cx="31499" cy="26993"/>
                <a:chOff x="4964770" y="3814016"/>
                <a:chExt cx="31499" cy="26993"/>
              </a:xfrm>
            </p:grpSpPr>
            <p:sp>
              <p:nvSpPr>
                <p:cNvPr id="9118" name="Google Shape;9118;p50"/>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0"/>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50"/>
              <p:cNvGrpSpPr/>
              <p:nvPr/>
            </p:nvGrpSpPr>
            <p:grpSpPr>
              <a:xfrm>
                <a:off x="4923290" y="3800504"/>
                <a:ext cx="31468" cy="26898"/>
                <a:chOff x="4923290" y="3800504"/>
                <a:chExt cx="31468" cy="26898"/>
              </a:xfrm>
            </p:grpSpPr>
            <p:sp>
              <p:nvSpPr>
                <p:cNvPr id="9121" name="Google Shape;9121;p50"/>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0"/>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50"/>
              <p:cNvGrpSpPr/>
              <p:nvPr/>
            </p:nvGrpSpPr>
            <p:grpSpPr>
              <a:xfrm>
                <a:off x="5108534" y="3650943"/>
                <a:ext cx="31405" cy="26993"/>
                <a:chOff x="5108534" y="3650943"/>
                <a:chExt cx="31405" cy="26993"/>
              </a:xfrm>
            </p:grpSpPr>
            <p:sp>
              <p:nvSpPr>
                <p:cNvPr id="9124" name="Google Shape;9124;p50"/>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0"/>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50"/>
              <p:cNvGrpSpPr/>
              <p:nvPr/>
            </p:nvGrpSpPr>
            <p:grpSpPr>
              <a:xfrm>
                <a:off x="5119380" y="3760739"/>
                <a:ext cx="31499" cy="26993"/>
                <a:chOff x="5119380" y="3760739"/>
                <a:chExt cx="31499" cy="26993"/>
              </a:xfrm>
            </p:grpSpPr>
            <p:sp>
              <p:nvSpPr>
                <p:cNvPr id="9127" name="Google Shape;9127;p50"/>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0"/>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50"/>
              <p:cNvGrpSpPr/>
              <p:nvPr/>
            </p:nvGrpSpPr>
            <p:grpSpPr>
              <a:xfrm>
                <a:off x="5119380" y="3788235"/>
                <a:ext cx="31499" cy="26993"/>
                <a:chOff x="5119380" y="3788235"/>
                <a:chExt cx="31499" cy="26993"/>
              </a:xfrm>
            </p:grpSpPr>
            <p:sp>
              <p:nvSpPr>
                <p:cNvPr id="9130" name="Google Shape;9130;p50"/>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0"/>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50"/>
              <p:cNvGrpSpPr/>
              <p:nvPr/>
            </p:nvGrpSpPr>
            <p:grpSpPr>
              <a:xfrm>
                <a:off x="5158005" y="3875284"/>
                <a:ext cx="31405" cy="27001"/>
                <a:chOff x="5158005" y="3875284"/>
                <a:chExt cx="31405" cy="27001"/>
              </a:xfrm>
            </p:grpSpPr>
            <p:sp>
              <p:nvSpPr>
                <p:cNvPr id="9133" name="Google Shape;9133;p50"/>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0"/>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50"/>
              <p:cNvGrpSpPr/>
              <p:nvPr/>
            </p:nvGrpSpPr>
            <p:grpSpPr>
              <a:xfrm>
                <a:off x="5233163" y="3764545"/>
                <a:ext cx="31499" cy="26898"/>
                <a:chOff x="5233163" y="3764545"/>
                <a:chExt cx="31499" cy="26898"/>
              </a:xfrm>
            </p:grpSpPr>
            <p:sp>
              <p:nvSpPr>
                <p:cNvPr id="9136" name="Google Shape;9136;p50"/>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0"/>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50"/>
              <p:cNvGrpSpPr/>
              <p:nvPr/>
            </p:nvGrpSpPr>
            <p:grpSpPr>
              <a:xfrm>
                <a:off x="5276168" y="3805545"/>
                <a:ext cx="31499" cy="26906"/>
                <a:chOff x="5276168" y="3805545"/>
                <a:chExt cx="31499" cy="26906"/>
              </a:xfrm>
            </p:grpSpPr>
            <p:sp>
              <p:nvSpPr>
                <p:cNvPr id="9139" name="Google Shape;9139;p50"/>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0"/>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50"/>
              <p:cNvGrpSpPr/>
              <p:nvPr/>
            </p:nvGrpSpPr>
            <p:grpSpPr>
              <a:xfrm>
                <a:off x="5294053" y="3851933"/>
                <a:ext cx="31405" cy="26945"/>
                <a:chOff x="5294053" y="3851933"/>
                <a:chExt cx="31405" cy="26945"/>
              </a:xfrm>
            </p:grpSpPr>
            <p:sp>
              <p:nvSpPr>
                <p:cNvPr id="9142" name="Google Shape;9142;p50"/>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0"/>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50"/>
              <p:cNvGrpSpPr/>
              <p:nvPr/>
            </p:nvGrpSpPr>
            <p:grpSpPr>
              <a:xfrm>
                <a:off x="5341723" y="3851902"/>
                <a:ext cx="31405" cy="26977"/>
                <a:chOff x="5341723" y="3851902"/>
                <a:chExt cx="31405" cy="26977"/>
              </a:xfrm>
            </p:grpSpPr>
            <p:sp>
              <p:nvSpPr>
                <p:cNvPr id="9145" name="Google Shape;9145;p50"/>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0"/>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50"/>
              <p:cNvGrpSpPr/>
              <p:nvPr/>
            </p:nvGrpSpPr>
            <p:grpSpPr>
              <a:xfrm>
                <a:off x="5054871" y="3507855"/>
                <a:ext cx="31405" cy="26993"/>
                <a:chOff x="5054871" y="3507855"/>
                <a:chExt cx="31405" cy="26993"/>
              </a:xfrm>
            </p:grpSpPr>
            <p:sp>
              <p:nvSpPr>
                <p:cNvPr id="9148" name="Google Shape;9148;p50"/>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0"/>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50"/>
              <p:cNvGrpSpPr/>
              <p:nvPr/>
            </p:nvGrpSpPr>
            <p:grpSpPr>
              <a:xfrm>
                <a:off x="4876579" y="3675325"/>
                <a:ext cx="31405" cy="26969"/>
                <a:chOff x="4876579" y="3675325"/>
                <a:chExt cx="31405" cy="26969"/>
              </a:xfrm>
            </p:grpSpPr>
            <p:sp>
              <p:nvSpPr>
                <p:cNvPr id="9151" name="Google Shape;9151;p50"/>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0"/>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3" name="Google Shape;9153;p50"/>
              <p:cNvGrpSpPr/>
              <p:nvPr/>
            </p:nvGrpSpPr>
            <p:grpSpPr>
              <a:xfrm>
                <a:off x="4842233" y="3688333"/>
                <a:ext cx="31405" cy="26993"/>
                <a:chOff x="4842233" y="3688333"/>
                <a:chExt cx="31405" cy="26993"/>
              </a:xfrm>
            </p:grpSpPr>
            <p:sp>
              <p:nvSpPr>
                <p:cNvPr id="9154" name="Google Shape;9154;p50"/>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0"/>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50"/>
              <p:cNvGrpSpPr/>
              <p:nvPr/>
            </p:nvGrpSpPr>
            <p:grpSpPr>
              <a:xfrm>
                <a:off x="5187876" y="3608032"/>
                <a:ext cx="31405" cy="27001"/>
                <a:chOff x="5187876" y="3608032"/>
                <a:chExt cx="31405" cy="27001"/>
              </a:xfrm>
            </p:grpSpPr>
            <p:sp>
              <p:nvSpPr>
                <p:cNvPr id="9157" name="Google Shape;9157;p50"/>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0"/>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9" name="Google Shape;9159;p50"/>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0"/>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1" name="Google Shape;9161;p50"/>
              <p:cNvGrpSpPr/>
              <p:nvPr/>
            </p:nvGrpSpPr>
            <p:grpSpPr>
              <a:xfrm>
                <a:off x="5269224" y="3304167"/>
                <a:ext cx="40253" cy="34402"/>
                <a:chOff x="5269224" y="3304167"/>
                <a:chExt cx="40253" cy="34402"/>
              </a:xfrm>
            </p:grpSpPr>
            <p:sp>
              <p:nvSpPr>
                <p:cNvPr id="9162" name="Google Shape;9162;p50"/>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0"/>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50"/>
              <p:cNvGrpSpPr/>
              <p:nvPr/>
            </p:nvGrpSpPr>
            <p:grpSpPr>
              <a:xfrm>
                <a:off x="5327354" y="3476615"/>
                <a:ext cx="49864" cy="42723"/>
                <a:chOff x="5327354" y="3476615"/>
                <a:chExt cx="49864" cy="42723"/>
              </a:xfrm>
            </p:grpSpPr>
            <p:sp>
              <p:nvSpPr>
                <p:cNvPr id="9165" name="Google Shape;9165;p50"/>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0"/>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7" name="Google Shape;9167;p50"/>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0"/>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9" name="Google Shape;9169;p50"/>
              <p:cNvGrpSpPr/>
              <p:nvPr/>
            </p:nvGrpSpPr>
            <p:grpSpPr>
              <a:xfrm>
                <a:off x="5341723" y="3775957"/>
                <a:ext cx="31405" cy="26898"/>
                <a:chOff x="5341723" y="3775957"/>
                <a:chExt cx="31405" cy="26898"/>
              </a:xfrm>
            </p:grpSpPr>
            <p:sp>
              <p:nvSpPr>
                <p:cNvPr id="9170" name="Google Shape;9170;p50"/>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0"/>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50"/>
              <p:cNvGrpSpPr/>
              <p:nvPr/>
            </p:nvGrpSpPr>
            <p:grpSpPr>
              <a:xfrm>
                <a:off x="5439053" y="3699274"/>
                <a:ext cx="31405" cy="26898"/>
                <a:chOff x="5439053" y="3699274"/>
                <a:chExt cx="31405" cy="26898"/>
              </a:xfrm>
            </p:grpSpPr>
            <p:sp>
              <p:nvSpPr>
                <p:cNvPr id="9173" name="Google Shape;9173;p50"/>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0"/>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50"/>
              <p:cNvGrpSpPr/>
              <p:nvPr/>
            </p:nvGrpSpPr>
            <p:grpSpPr>
              <a:xfrm>
                <a:off x="5412414" y="3622307"/>
                <a:ext cx="31499" cy="26993"/>
                <a:chOff x="5412414" y="3622307"/>
                <a:chExt cx="31499" cy="26993"/>
              </a:xfrm>
            </p:grpSpPr>
            <p:sp>
              <p:nvSpPr>
                <p:cNvPr id="9176" name="Google Shape;9176;p50"/>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0"/>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50"/>
              <p:cNvGrpSpPr/>
              <p:nvPr/>
            </p:nvGrpSpPr>
            <p:grpSpPr>
              <a:xfrm>
                <a:off x="5476254" y="3473949"/>
                <a:ext cx="26835" cy="26930"/>
                <a:chOff x="5476254" y="3473949"/>
                <a:chExt cx="26835" cy="26930"/>
              </a:xfrm>
            </p:grpSpPr>
            <p:sp>
              <p:nvSpPr>
                <p:cNvPr id="9179" name="Google Shape;9179;p50"/>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0"/>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50"/>
              <p:cNvGrpSpPr/>
              <p:nvPr/>
            </p:nvGrpSpPr>
            <p:grpSpPr>
              <a:xfrm>
                <a:off x="5564547" y="3481594"/>
                <a:ext cx="31397" cy="26898"/>
                <a:chOff x="5564547" y="3481594"/>
                <a:chExt cx="31397" cy="26898"/>
              </a:xfrm>
            </p:grpSpPr>
            <p:sp>
              <p:nvSpPr>
                <p:cNvPr id="9182" name="Google Shape;9182;p50"/>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0"/>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50"/>
              <p:cNvGrpSpPr/>
              <p:nvPr/>
            </p:nvGrpSpPr>
            <p:grpSpPr>
              <a:xfrm>
                <a:off x="5534101" y="3470174"/>
                <a:ext cx="31397" cy="26906"/>
                <a:chOff x="5534101" y="3470174"/>
                <a:chExt cx="31397" cy="26906"/>
              </a:xfrm>
            </p:grpSpPr>
            <p:sp>
              <p:nvSpPr>
                <p:cNvPr id="9185" name="Google Shape;9185;p50"/>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0"/>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50"/>
              <p:cNvGrpSpPr/>
              <p:nvPr/>
            </p:nvGrpSpPr>
            <p:grpSpPr>
              <a:xfrm>
                <a:off x="5610879" y="3314486"/>
                <a:ext cx="31499" cy="26938"/>
                <a:chOff x="5610879" y="3314486"/>
                <a:chExt cx="31499" cy="26938"/>
              </a:xfrm>
            </p:grpSpPr>
            <p:sp>
              <p:nvSpPr>
                <p:cNvPr id="9188" name="Google Shape;9188;p50"/>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0"/>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50"/>
              <p:cNvGrpSpPr/>
              <p:nvPr/>
            </p:nvGrpSpPr>
            <p:grpSpPr>
              <a:xfrm>
                <a:off x="4834525" y="3501382"/>
                <a:ext cx="31499" cy="26898"/>
                <a:chOff x="4834525" y="3501382"/>
                <a:chExt cx="31499" cy="26898"/>
              </a:xfrm>
            </p:grpSpPr>
            <p:sp>
              <p:nvSpPr>
                <p:cNvPr id="9191" name="Google Shape;9191;p50"/>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0"/>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50"/>
              <p:cNvGrpSpPr/>
              <p:nvPr/>
            </p:nvGrpSpPr>
            <p:grpSpPr>
              <a:xfrm>
                <a:off x="4898460" y="3580158"/>
                <a:ext cx="31405" cy="26898"/>
                <a:chOff x="4898460" y="3580158"/>
                <a:chExt cx="31405" cy="26898"/>
              </a:xfrm>
            </p:grpSpPr>
            <p:sp>
              <p:nvSpPr>
                <p:cNvPr id="9194" name="Google Shape;9194;p50"/>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0"/>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50"/>
              <p:cNvGrpSpPr/>
              <p:nvPr/>
            </p:nvGrpSpPr>
            <p:grpSpPr>
              <a:xfrm>
                <a:off x="4882667" y="3608032"/>
                <a:ext cx="31499" cy="27001"/>
                <a:chOff x="4882667" y="3608032"/>
                <a:chExt cx="31499" cy="27001"/>
              </a:xfrm>
            </p:grpSpPr>
            <p:sp>
              <p:nvSpPr>
                <p:cNvPr id="9197" name="Google Shape;9197;p50"/>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0"/>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9" name="Google Shape;9199;p50"/>
              <p:cNvGrpSpPr/>
              <p:nvPr/>
            </p:nvGrpSpPr>
            <p:grpSpPr>
              <a:xfrm>
                <a:off x="4843373" y="3631407"/>
                <a:ext cx="16273" cy="16186"/>
                <a:chOff x="4843373" y="3631407"/>
                <a:chExt cx="16273" cy="16186"/>
              </a:xfrm>
            </p:grpSpPr>
            <p:sp>
              <p:nvSpPr>
                <p:cNvPr id="9200" name="Google Shape;9200;p50"/>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0"/>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2" name="Google Shape;9202;p50"/>
              <p:cNvGrpSpPr/>
              <p:nvPr/>
            </p:nvGrpSpPr>
            <p:grpSpPr>
              <a:xfrm>
                <a:off x="4727773" y="3591578"/>
                <a:ext cx="31499" cy="26898"/>
                <a:chOff x="4727773" y="3591578"/>
                <a:chExt cx="31499" cy="26898"/>
              </a:xfrm>
            </p:grpSpPr>
            <p:sp>
              <p:nvSpPr>
                <p:cNvPr id="9203" name="Google Shape;9203;p50"/>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0"/>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5" name="Google Shape;9205;p50"/>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0"/>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7" name="Google Shape;9207;p50"/>
              <p:cNvGrpSpPr/>
              <p:nvPr/>
            </p:nvGrpSpPr>
            <p:grpSpPr>
              <a:xfrm>
                <a:off x="4609421" y="3577398"/>
                <a:ext cx="31499" cy="27001"/>
                <a:chOff x="4609421" y="3577398"/>
                <a:chExt cx="31499" cy="27001"/>
              </a:xfrm>
            </p:grpSpPr>
            <p:sp>
              <p:nvSpPr>
                <p:cNvPr id="9208" name="Google Shape;9208;p50"/>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0"/>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50"/>
              <p:cNvGrpSpPr/>
              <p:nvPr/>
            </p:nvGrpSpPr>
            <p:grpSpPr>
              <a:xfrm>
                <a:off x="4649289" y="3577398"/>
                <a:ext cx="31499" cy="27001"/>
                <a:chOff x="4649289" y="3577398"/>
                <a:chExt cx="31499" cy="27001"/>
              </a:xfrm>
            </p:grpSpPr>
            <p:sp>
              <p:nvSpPr>
                <p:cNvPr id="9211" name="Google Shape;9211;p50"/>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0"/>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50"/>
              <p:cNvGrpSpPr/>
              <p:nvPr/>
            </p:nvGrpSpPr>
            <p:grpSpPr>
              <a:xfrm>
                <a:off x="4605614" y="3639523"/>
                <a:ext cx="31499" cy="26906"/>
                <a:chOff x="4605614" y="3639523"/>
                <a:chExt cx="31499" cy="26906"/>
              </a:xfrm>
            </p:grpSpPr>
            <p:sp>
              <p:nvSpPr>
                <p:cNvPr id="9214" name="Google Shape;9214;p50"/>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0"/>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50"/>
              <p:cNvGrpSpPr/>
              <p:nvPr/>
            </p:nvGrpSpPr>
            <p:grpSpPr>
              <a:xfrm>
                <a:off x="4785149" y="3618846"/>
                <a:ext cx="26930" cy="26843"/>
                <a:chOff x="4785149" y="3618846"/>
                <a:chExt cx="26930" cy="26843"/>
              </a:xfrm>
            </p:grpSpPr>
            <p:sp>
              <p:nvSpPr>
                <p:cNvPr id="9217" name="Google Shape;9217;p50"/>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0"/>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50"/>
              <p:cNvGrpSpPr/>
              <p:nvPr/>
            </p:nvGrpSpPr>
            <p:grpSpPr>
              <a:xfrm>
                <a:off x="4810167" y="3601567"/>
                <a:ext cx="31405" cy="26898"/>
                <a:chOff x="4810167" y="3601567"/>
                <a:chExt cx="31405" cy="26898"/>
              </a:xfrm>
            </p:grpSpPr>
            <p:sp>
              <p:nvSpPr>
                <p:cNvPr id="9220" name="Google Shape;9220;p50"/>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0"/>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50"/>
              <p:cNvGrpSpPr/>
              <p:nvPr/>
            </p:nvGrpSpPr>
            <p:grpSpPr>
              <a:xfrm>
                <a:off x="4831002" y="3373230"/>
                <a:ext cx="31405" cy="26898"/>
                <a:chOff x="4831002" y="3373230"/>
                <a:chExt cx="31405" cy="26898"/>
              </a:xfrm>
            </p:grpSpPr>
            <p:sp>
              <p:nvSpPr>
                <p:cNvPr id="9223" name="Google Shape;9223;p50"/>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0"/>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50"/>
              <p:cNvGrpSpPr/>
              <p:nvPr/>
            </p:nvGrpSpPr>
            <p:grpSpPr>
              <a:xfrm>
                <a:off x="4719311" y="3355054"/>
                <a:ext cx="31499" cy="27001"/>
                <a:chOff x="4719311" y="3355054"/>
                <a:chExt cx="31499" cy="27001"/>
              </a:xfrm>
            </p:grpSpPr>
            <p:sp>
              <p:nvSpPr>
                <p:cNvPr id="9226" name="Google Shape;9226;p50"/>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0"/>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50"/>
              <p:cNvGrpSpPr/>
              <p:nvPr/>
            </p:nvGrpSpPr>
            <p:grpSpPr>
              <a:xfrm>
                <a:off x="4798755" y="3450260"/>
                <a:ext cx="26930" cy="26930"/>
                <a:chOff x="4798755" y="3450260"/>
                <a:chExt cx="26930" cy="26930"/>
              </a:xfrm>
            </p:grpSpPr>
            <p:sp>
              <p:nvSpPr>
                <p:cNvPr id="9229" name="Google Shape;9229;p50"/>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0"/>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50"/>
              <p:cNvGrpSpPr/>
              <p:nvPr/>
            </p:nvGrpSpPr>
            <p:grpSpPr>
              <a:xfrm>
                <a:off x="4645576" y="3467555"/>
                <a:ext cx="31405" cy="26953"/>
                <a:chOff x="4645576" y="3467555"/>
                <a:chExt cx="31405" cy="26953"/>
              </a:xfrm>
            </p:grpSpPr>
            <p:sp>
              <p:nvSpPr>
                <p:cNvPr id="9232" name="Google Shape;9232;p50"/>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0"/>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50"/>
              <p:cNvGrpSpPr/>
              <p:nvPr/>
            </p:nvGrpSpPr>
            <p:grpSpPr>
              <a:xfrm>
                <a:off x="4687631" y="3583965"/>
                <a:ext cx="31499" cy="26898"/>
                <a:chOff x="4687631" y="3583965"/>
                <a:chExt cx="31499" cy="26898"/>
              </a:xfrm>
            </p:grpSpPr>
            <p:sp>
              <p:nvSpPr>
                <p:cNvPr id="9235" name="Google Shape;9235;p50"/>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0"/>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7" name="Google Shape;9237;p50"/>
              <p:cNvGrpSpPr/>
              <p:nvPr/>
            </p:nvGrpSpPr>
            <p:grpSpPr>
              <a:xfrm>
                <a:off x="4719311" y="3471314"/>
                <a:ext cx="31499" cy="27001"/>
                <a:chOff x="4719311" y="3471314"/>
                <a:chExt cx="31499" cy="27001"/>
              </a:xfrm>
            </p:grpSpPr>
            <p:sp>
              <p:nvSpPr>
                <p:cNvPr id="9238" name="Google Shape;9238;p50"/>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0"/>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50"/>
              <p:cNvGrpSpPr/>
              <p:nvPr/>
            </p:nvGrpSpPr>
            <p:grpSpPr>
              <a:xfrm>
                <a:off x="4719311" y="3434404"/>
                <a:ext cx="31499" cy="26898"/>
                <a:chOff x="4719311" y="3434404"/>
                <a:chExt cx="31499" cy="26898"/>
              </a:xfrm>
            </p:grpSpPr>
            <p:sp>
              <p:nvSpPr>
                <p:cNvPr id="9241" name="Google Shape;9241;p50"/>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0"/>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3" name="Google Shape;9243;p50"/>
              <p:cNvGrpSpPr/>
              <p:nvPr/>
            </p:nvGrpSpPr>
            <p:grpSpPr>
              <a:xfrm>
                <a:off x="4768876" y="3401772"/>
                <a:ext cx="31499" cy="26898"/>
                <a:chOff x="4768876" y="3401772"/>
                <a:chExt cx="31499" cy="26898"/>
              </a:xfrm>
            </p:grpSpPr>
            <p:sp>
              <p:nvSpPr>
                <p:cNvPr id="9244" name="Google Shape;9244;p50"/>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0"/>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50"/>
              <p:cNvGrpSpPr/>
              <p:nvPr/>
            </p:nvGrpSpPr>
            <p:grpSpPr>
              <a:xfrm>
                <a:off x="4762214" y="3471377"/>
                <a:ext cx="26938" cy="26938"/>
                <a:chOff x="4762214" y="3471377"/>
                <a:chExt cx="26938" cy="26938"/>
              </a:xfrm>
            </p:grpSpPr>
            <p:sp>
              <p:nvSpPr>
                <p:cNvPr id="9247" name="Google Shape;9247;p50"/>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0"/>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50"/>
              <p:cNvGrpSpPr/>
              <p:nvPr/>
            </p:nvGrpSpPr>
            <p:grpSpPr>
              <a:xfrm>
                <a:off x="4790473" y="3344782"/>
                <a:ext cx="31405" cy="26898"/>
                <a:chOff x="4790473" y="3344782"/>
                <a:chExt cx="31405" cy="26898"/>
              </a:xfrm>
            </p:grpSpPr>
            <p:sp>
              <p:nvSpPr>
                <p:cNvPr id="9250" name="Google Shape;9250;p50"/>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0"/>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50"/>
              <p:cNvGrpSpPr/>
              <p:nvPr/>
            </p:nvGrpSpPr>
            <p:grpSpPr>
              <a:xfrm>
                <a:off x="4823774" y="3950733"/>
                <a:ext cx="37398" cy="32034"/>
                <a:chOff x="4823774" y="3950733"/>
                <a:chExt cx="37398" cy="32034"/>
              </a:xfrm>
            </p:grpSpPr>
            <p:sp>
              <p:nvSpPr>
                <p:cNvPr id="9253" name="Google Shape;9253;p50"/>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0"/>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5" name="Google Shape;9255;p50"/>
              <p:cNvGrpSpPr/>
              <p:nvPr/>
            </p:nvGrpSpPr>
            <p:grpSpPr>
              <a:xfrm>
                <a:off x="4823396" y="4110566"/>
                <a:ext cx="31405" cy="26906"/>
                <a:chOff x="4823396" y="4110566"/>
                <a:chExt cx="31405" cy="26906"/>
              </a:xfrm>
            </p:grpSpPr>
            <p:sp>
              <p:nvSpPr>
                <p:cNvPr id="9256" name="Google Shape;9256;p50"/>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0"/>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8" name="Google Shape;9258;p50"/>
              <p:cNvGrpSpPr/>
              <p:nvPr/>
            </p:nvGrpSpPr>
            <p:grpSpPr>
              <a:xfrm>
                <a:off x="4838332" y="3821150"/>
                <a:ext cx="31499" cy="26898"/>
                <a:chOff x="4838332" y="3821150"/>
                <a:chExt cx="31499" cy="26898"/>
              </a:xfrm>
            </p:grpSpPr>
            <p:sp>
              <p:nvSpPr>
                <p:cNvPr id="9259" name="Google Shape;9259;p50"/>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0"/>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50"/>
              <p:cNvGrpSpPr/>
              <p:nvPr/>
            </p:nvGrpSpPr>
            <p:grpSpPr>
              <a:xfrm>
                <a:off x="4661275" y="3815007"/>
                <a:ext cx="36824" cy="31523"/>
                <a:chOff x="4661275" y="3815007"/>
                <a:chExt cx="36824" cy="31523"/>
              </a:xfrm>
            </p:grpSpPr>
            <p:sp>
              <p:nvSpPr>
                <p:cNvPr id="9262" name="Google Shape;9262;p50"/>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0"/>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50"/>
              <p:cNvGrpSpPr/>
              <p:nvPr/>
            </p:nvGrpSpPr>
            <p:grpSpPr>
              <a:xfrm>
                <a:off x="4558998" y="3851037"/>
                <a:ext cx="33591" cy="28699"/>
                <a:chOff x="4558998" y="3851037"/>
                <a:chExt cx="33591" cy="28699"/>
              </a:xfrm>
            </p:grpSpPr>
            <p:sp>
              <p:nvSpPr>
                <p:cNvPr id="9265" name="Google Shape;9265;p50"/>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0"/>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50"/>
              <p:cNvGrpSpPr/>
              <p:nvPr/>
            </p:nvGrpSpPr>
            <p:grpSpPr>
              <a:xfrm>
                <a:off x="4696762" y="3638587"/>
                <a:ext cx="33591" cy="28794"/>
                <a:chOff x="4696762" y="3638587"/>
                <a:chExt cx="33591" cy="28794"/>
              </a:xfrm>
            </p:grpSpPr>
            <p:sp>
              <p:nvSpPr>
                <p:cNvPr id="9268" name="Google Shape;9268;p50"/>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0"/>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50"/>
              <p:cNvGrpSpPr/>
              <p:nvPr/>
            </p:nvGrpSpPr>
            <p:grpSpPr>
              <a:xfrm>
                <a:off x="4929479" y="3939140"/>
                <a:ext cx="33497" cy="28692"/>
                <a:chOff x="4929479" y="3939140"/>
                <a:chExt cx="33497" cy="28692"/>
              </a:xfrm>
            </p:grpSpPr>
            <p:sp>
              <p:nvSpPr>
                <p:cNvPr id="9271" name="Google Shape;9271;p50"/>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0"/>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50"/>
              <p:cNvGrpSpPr/>
              <p:nvPr/>
            </p:nvGrpSpPr>
            <p:grpSpPr>
              <a:xfrm>
                <a:off x="4907119" y="3986039"/>
                <a:ext cx="33497" cy="28699"/>
                <a:chOff x="4907119" y="3986039"/>
                <a:chExt cx="33497" cy="28699"/>
              </a:xfrm>
            </p:grpSpPr>
            <p:sp>
              <p:nvSpPr>
                <p:cNvPr id="9274" name="Google Shape;9274;p50"/>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0"/>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50"/>
              <p:cNvGrpSpPr/>
              <p:nvPr/>
            </p:nvGrpSpPr>
            <p:grpSpPr>
              <a:xfrm>
                <a:off x="4911783" y="4048102"/>
                <a:ext cx="33591" cy="28762"/>
                <a:chOff x="4911783" y="4048102"/>
                <a:chExt cx="33591" cy="28762"/>
              </a:xfrm>
            </p:grpSpPr>
            <p:sp>
              <p:nvSpPr>
                <p:cNvPr id="9277" name="Google Shape;9277;p50"/>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0"/>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9" name="Google Shape;9279;p50"/>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0"/>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1" name="Google Shape;9281;p50"/>
              <p:cNvGrpSpPr/>
              <p:nvPr/>
            </p:nvGrpSpPr>
            <p:grpSpPr>
              <a:xfrm>
                <a:off x="4762623" y="3837847"/>
                <a:ext cx="42416" cy="36273"/>
                <a:chOff x="4762623" y="3837847"/>
                <a:chExt cx="42416" cy="36273"/>
              </a:xfrm>
            </p:grpSpPr>
            <p:sp>
              <p:nvSpPr>
                <p:cNvPr id="9282" name="Google Shape;9282;p50"/>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0"/>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50"/>
              <p:cNvGrpSpPr/>
              <p:nvPr/>
            </p:nvGrpSpPr>
            <p:grpSpPr>
              <a:xfrm>
                <a:off x="4746044" y="4104966"/>
                <a:ext cx="33497" cy="28699"/>
                <a:chOff x="4746044" y="4104966"/>
                <a:chExt cx="33497" cy="28699"/>
              </a:xfrm>
            </p:grpSpPr>
            <p:sp>
              <p:nvSpPr>
                <p:cNvPr id="9285" name="Google Shape;9285;p50"/>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0"/>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50"/>
              <p:cNvGrpSpPr/>
              <p:nvPr/>
            </p:nvGrpSpPr>
            <p:grpSpPr>
              <a:xfrm>
                <a:off x="4859646" y="4162554"/>
                <a:ext cx="33591" cy="28762"/>
                <a:chOff x="4859646" y="4162554"/>
                <a:chExt cx="33591" cy="28762"/>
              </a:xfrm>
            </p:grpSpPr>
            <p:sp>
              <p:nvSpPr>
                <p:cNvPr id="9288" name="Google Shape;9288;p50"/>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0"/>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90" name="Google Shape;9290;p50"/>
            <p:cNvGrpSpPr/>
            <p:nvPr/>
          </p:nvGrpSpPr>
          <p:grpSpPr>
            <a:xfrm>
              <a:off x="3597785" y="3274438"/>
              <a:ext cx="855610" cy="1122100"/>
              <a:chOff x="3597785" y="3274438"/>
              <a:chExt cx="855610" cy="1122100"/>
            </a:xfrm>
          </p:grpSpPr>
          <p:grpSp>
            <p:nvGrpSpPr>
              <p:cNvPr id="9291" name="Google Shape;9291;p50"/>
              <p:cNvGrpSpPr/>
              <p:nvPr/>
            </p:nvGrpSpPr>
            <p:grpSpPr>
              <a:xfrm>
                <a:off x="3617857" y="3284717"/>
                <a:ext cx="826785" cy="1099165"/>
                <a:chOff x="3617857" y="3284717"/>
                <a:chExt cx="826785" cy="1099165"/>
              </a:xfrm>
            </p:grpSpPr>
            <p:sp>
              <p:nvSpPr>
                <p:cNvPr id="9292" name="Google Shape;9292;p50"/>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0"/>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0"/>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0"/>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0"/>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0"/>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0"/>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0"/>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0"/>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0"/>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0"/>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0"/>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0"/>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0"/>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0"/>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0"/>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0"/>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0"/>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0"/>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0"/>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0"/>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0"/>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0"/>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0"/>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0"/>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0"/>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0"/>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0"/>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0"/>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0"/>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0"/>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0"/>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0"/>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0"/>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0"/>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0"/>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0"/>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0"/>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0"/>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0"/>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0"/>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0"/>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0"/>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0"/>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0"/>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0"/>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0"/>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0"/>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0"/>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0"/>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0"/>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0"/>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0"/>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0"/>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0"/>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0"/>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50"/>
              <p:cNvGrpSpPr/>
              <p:nvPr/>
            </p:nvGrpSpPr>
            <p:grpSpPr>
              <a:xfrm>
                <a:off x="4180904" y="4251758"/>
                <a:ext cx="37783" cy="32420"/>
                <a:chOff x="4180904" y="4251758"/>
                <a:chExt cx="37783" cy="32420"/>
              </a:xfrm>
            </p:grpSpPr>
            <p:sp>
              <p:nvSpPr>
                <p:cNvPr id="9349" name="Google Shape;9349;p50"/>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0"/>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50"/>
              <p:cNvGrpSpPr/>
              <p:nvPr/>
            </p:nvGrpSpPr>
            <p:grpSpPr>
              <a:xfrm>
                <a:off x="4201644" y="4081324"/>
                <a:ext cx="37783" cy="32364"/>
                <a:chOff x="4201644" y="4081324"/>
                <a:chExt cx="37783" cy="32364"/>
              </a:xfrm>
            </p:grpSpPr>
            <p:sp>
              <p:nvSpPr>
                <p:cNvPr id="9352" name="Google Shape;9352;p50"/>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0"/>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50"/>
              <p:cNvGrpSpPr/>
              <p:nvPr/>
            </p:nvGrpSpPr>
            <p:grpSpPr>
              <a:xfrm>
                <a:off x="4284416" y="3887428"/>
                <a:ext cx="37783" cy="32451"/>
                <a:chOff x="4284416" y="3887428"/>
                <a:chExt cx="37783" cy="32451"/>
              </a:xfrm>
            </p:grpSpPr>
            <p:sp>
              <p:nvSpPr>
                <p:cNvPr id="9355" name="Google Shape;9355;p50"/>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0"/>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7" name="Google Shape;9357;p50"/>
              <p:cNvGrpSpPr/>
              <p:nvPr/>
            </p:nvGrpSpPr>
            <p:grpSpPr>
              <a:xfrm>
                <a:off x="4223721" y="3860404"/>
                <a:ext cx="37870" cy="32364"/>
                <a:chOff x="4223721" y="3860404"/>
                <a:chExt cx="37870" cy="32364"/>
              </a:xfrm>
            </p:grpSpPr>
            <p:sp>
              <p:nvSpPr>
                <p:cNvPr id="9358" name="Google Shape;9358;p50"/>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0"/>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50"/>
              <p:cNvGrpSpPr/>
              <p:nvPr/>
            </p:nvGrpSpPr>
            <p:grpSpPr>
              <a:xfrm>
                <a:off x="4104889" y="3699242"/>
                <a:ext cx="37776" cy="32357"/>
                <a:chOff x="4104889" y="3699242"/>
                <a:chExt cx="37776" cy="32357"/>
              </a:xfrm>
            </p:grpSpPr>
            <p:sp>
              <p:nvSpPr>
                <p:cNvPr id="9361" name="Google Shape;9361;p50"/>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0"/>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50"/>
              <p:cNvGrpSpPr/>
              <p:nvPr/>
            </p:nvGrpSpPr>
            <p:grpSpPr>
              <a:xfrm>
                <a:off x="4143608" y="3475121"/>
                <a:ext cx="37878" cy="32420"/>
                <a:chOff x="4143608" y="3475121"/>
                <a:chExt cx="37878" cy="32420"/>
              </a:xfrm>
            </p:grpSpPr>
            <p:sp>
              <p:nvSpPr>
                <p:cNvPr id="9364" name="Google Shape;9364;p50"/>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0"/>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50"/>
              <p:cNvGrpSpPr/>
              <p:nvPr/>
            </p:nvGrpSpPr>
            <p:grpSpPr>
              <a:xfrm>
                <a:off x="4217248" y="3570893"/>
                <a:ext cx="37776" cy="32364"/>
                <a:chOff x="4217248" y="3570893"/>
                <a:chExt cx="37776" cy="32364"/>
              </a:xfrm>
            </p:grpSpPr>
            <p:sp>
              <p:nvSpPr>
                <p:cNvPr id="9367" name="Google Shape;9367;p50"/>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0"/>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50"/>
              <p:cNvGrpSpPr/>
              <p:nvPr/>
            </p:nvGrpSpPr>
            <p:grpSpPr>
              <a:xfrm>
                <a:off x="4255307" y="3431612"/>
                <a:ext cx="37776" cy="32451"/>
                <a:chOff x="4255307" y="3431612"/>
                <a:chExt cx="37776" cy="32451"/>
              </a:xfrm>
            </p:grpSpPr>
            <p:sp>
              <p:nvSpPr>
                <p:cNvPr id="9370" name="Google Shape;9370;p50"/>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0"/>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50"/>
              <p:cNvGrpSpPr/>
              <p:nvPr/>
            </p:nvGrpSpPr>
            <p:grpSpPr>
              <a:xfrm>
                <a:off x="3853052" y="3577398"/>
                <a:ext cx="37776" cy="32420"/>
                <a:chOff x="3853052" y="3577398"/>
                <a:chExt cx="37776" cy="32420"/>
              </a:xfrm>
            </p:grpSpPr>
            <p:sp>
              <p:nvSpPr>
                <p:cNvPr id="9373" name="Google Shape;9373;p50"/>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0"/>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50"/>
              <p:cNvGrpSpPr/>
              <p:nvPr/>
            </p:nvGrpSpPr>
            <p:grpSpPr>
              <a:xfrm>
                <a:off x="4039908" y="3412107"/>
                <a:ext cx="37776" cy="32357"/>
                <a:chOff x="4039908" y="3412107"/>
                <a:chExt cx="37776" cy="32357"/>
              </a:xfrm>
            </p:grpSpPr>
            <p:sp>
              <p:nvSpPr>
                <p:cNvPr id="9376" name="Google Shape;9376;p50"/>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0"/>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8" name="Google Shape;9378;p50"/>
              <p:cNvGrpSpPr/>
              <p:nvPr/>
            </p:nvGrpSpPr>
            <p:grpSpPr>
              <a:xfrm>
                <a:off x="4017360" y="3342061"/>
                <a:ext cx="37870" cy="32380"/>
                <a:chOff x="4017360" y="3342061"/>
                <a:chExt cx="37870" cy="32380"/>
              </a:xfrm>
            </p:grpSpPr>
            <p:sp>
              <p:nvSpPr>
                <p:cNvPr id="9379" name="Google Shape;9379;p50"/>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0"/>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1" name="Google Shape;9381;p50"/>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0"/>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3" name="Google Shape;9383;p50"/>
              <p:cNvGrpSpPr/>
              <p:nvPr/>
            </p:nvGrpSpPr>
            <p:grpSpPr>
              <a:xfrm>
                <a:off x="3750870" y="3418650"/>
                <a:ext cx="37776" cy="32380"/>
                <a:chOff x="3750870" y="3418650"/>
                <a:chExt cx="37776" cy="32380"/>
              </a:xfrm>
            </p:grpSpPr>
            <p:sp>
              <p:nvSpPr>
                <p:cNvPr id="9384" name="Google Shape;9384;p50"/>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0"/>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50"/>
              <p:cNvGrpSpPr/>
              <p:nvPr/>
            </p:nvGrpSpPr>
            <p:grpSpPr>
              <a:xfrm>
                <a:off x="3632509" y="3274438"/>
                <a:ext cx="37783" cy="32357"/>
                <a:chOff x="3632509" y="3274438"/>
                <a:chExt cx="37783" cy="32357"/>
              </a:xfrm>
            </p:grpSpPr>
            <p:sp>
              <p:nvSpPr>
                <p:cNvPr id="9387" name="Google Shape;9387;p50"/>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0"/>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50"/>
              <p:cNvGrpSpPr/>
              <p:nvPr/>
            </p:nvGrpSpPr>
            <p:grpSpPr>
              <a:xfrm>
                <a:off x="3906424" y="3297561"/>
                <a:ext cx="37776" cy="32451"/>
                <a:chOff x="3906424" y="3297561"/>
                <a:chExt cx="37776" cy="32451"/>
              </a:xfrm>
            </p:grpSpPr>
            <p:sp>
              <p:nvSpPr>
                <p:cNvPr id="9390" name="Google Shape;9390;p50"/>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0"/>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50"/>
              <p:cNvGrpSpPr/>
              <p:nvPr/>
            </p:nvGrpSpPr>
            <p:grpSpPr>
              <a:xfrm>
                <a:off x="3866084" y="3412107"/>
                <a:ext cx="37776" cy="32357"/>
                <a:chOff x="3866084" y="3412107"/>
                <a:chExt cx="37776" cy="32357"/>
              </a:xfrm>
            </p:grpSpPr>
            <p:sp>
              <p:nvSpPr>
                <p:cNvPr id="9393" name="Google Shape;9393;p50"/>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0"/>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50"/>
              <p:cNvGrpSpPr/>
              <p:nvPr/>
            </p:nvGrpSpPr>
            <p:grpSpPr>
              <a:xfrm>
                <a:off x="4023919" y="3766409"/>
                <a:ext cx="37783" cy="32357"/>
                <a:chOff x="4023919" y="3766409"/>
                <a:chExt cx="37783" cy="32357"/>
              </a:xfrm>
            </p:grpSpPr>
            <p:sp>
              <p:nvSpPr>
                <p:cNvPr id="9396" name="Google Shape;9396;p50"/>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0"/>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50"/>
              <p:cNvGrpSpPr/>
              <p:nvPr/>
            </p:nvGrpSpPr>
            <p:grpSpPr>
              <a:xfrm>
                <a:off x="3973882" y="3779449"/>
                <a:ext cx="37776" cy="32357"/>
                <a:chOff x="3973882" y="3779449"/>
                <a:chExt cx="37776" cy="32357"/>
              </a:xfrm>
            </p:grpSpPr>
            <p:sp>
              <p:nvSpPr>
                <p:cNvPr id="9399" name="Google Shape;9399;p50"/>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0"/>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50"/>
              <p:cNvGrpSpPr/>
              <p:nvPr/>
            </p:nvGrpSpPr>
            <p:grpSpPr>
              <a:xfrm>
                <a:off x="4073398" y="3838028"/>
                <a:ext cx="37776" cy="32380"/>
                <a:chOff x="4073398" y="3838028"/>
                <a:chExt cx="37776" cy="32380"/>
              </a:xfrm>
            </p:grpSpPr>
            <p:sp>
              <p:nvSpPr>
                <p:cNvPr id="9402" name="Google Shape;9402;p50"/>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0"/>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50"/>
              <p:cNvGrpSpPr/>
              <p:nvPr/>
            </p:nvGrpSpPr>
            <p:grpSpPr>
              <a:xfrm>
                <a:off x="4342672" y="4144496"/>
                <a:ext cx="37752" cy="32364"/>
                <a:chOff x="4342672" y="4144496"/>
                <a:chExt cx="37752" cy="32364"/>
              </a:xfrm>
            </p:grpSpPr>
            <p:sp>
              <p:nvSpPr>
                <p:cNvPr id="9405" name="Google Shape;9405;p50"/>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0"/>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50"/>
              <p:cNvGrpSpPr/>
              <p:nvPr/>
            </p:nvGrpSpPr>
            <p:grpSpPr>
              <a:xfrm>
                <a:off x="4406386" y="4056872"/>
                <a:ext cx="37783" cy="32364"/>
                <a:chOff x="4406386" y="4056872"/>
                <a:chExt cx="37783" cy="32364"/>
              </a:xfrm>
            </p:grpSpPr>
            <p:sp>
              <p:nvSpPr>
                <p:cNvPr id="9408" name="Google Shape;9408;p50"/>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0"/>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50"/>
              <p:cNvGrpSpPr/>
              <p:nvPr/>
            </p:nvGrpSpPr>
            <p:grpSpPr>
              <a:xfrm>
                <a:off x="4284416" y="4245254"/>
                <a:ext cx="37783" cy="32357"/>
                <a:chOff x="4284416" y="4245254"/>
                <a:chExt cx="37783" cy="32357"/>
              </a:xfrm>
            </p:grpSpPr>
            <p:sp>
              <p:nvSpPr>
                <p:cNvPr id="9411" name="Google Shape;9411;p50"/>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0"/>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50"/>
              <p:cNvGrpSpPr/>
              <p:nvPr/>
            </p:nvGrpSpPr>
            <p:grpSpPr>
              <a:xfrm>
                <a:off x="4219057" y="4331258"/>
                <a:ext cx="37776" cy="32364"/>
                <a:chOff x="4219057" y="4331258"/>
                <a:chExt cx="37776" cy="32364"/>
              </a:xfrm>
            </p:grpSpPr>
            <p:sp>
              <p:nvSpPr>
                <p:cNvPr id="9414" name="Google Shape;9414;p50"/>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0"/>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50"/>
              <p:cNvGrpSpPr/>
              <p:nvPr/>
            </p:nvGrpSpPr>
            <p:grpSpPr>
              <a:xfrm>
                <a:off x="4204122" y="4141688"/>
                <a:ext cx="33497" cy="28699"/>
                <a:chOff x="4204122" y="4141688"/>
                <a:chExt cx="33497" cy="28699"/>
              </a:xfrm>
            </p:grpSpPr>
            <p:sp>
              <p:nvSpPr>
                <p:cNvPr id="9417" name="Google Shape;9417;p50"/>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0"/>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50"/>
              <p:cNvGrpSpPr/>
              <p:nvPr/>
            </p:nvGrpSpPr>
            <p:grpSpPr>
              <a:xfrm>
                <a:off x="4301546" y="4003869"/>
                <a:ext cx="38916" cy="33324"/>
                <a:chOff x="4301546" y="4003869"/>
                <a:chExt cx="38916" cy="33324"/>
              </a:xfrm>
            </p:grpSpPr>
            <p:sp>
              <p:nvSpPr>
                <p:cNvPr id="9420" name="Google Shape;9420;p50"/>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0"/>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50"/>
              <p:cNvGrpSpPr/>
              <p:nvPr/>
            </p:nvGrpSpPr>
            <p:grpSpPr>
              <a:xfrm>
                <a:off x="4210681" y="3924669"/>
                <a:ext cx="36549" cy="31366"/>
                <a:chOff x="4210681" y="3924669"/>
                <a:chExt cx="36549" cy="31366"/>
              </a:xfrm>
            </p:grpSpPr>
            <p:sp>
              <p:nvSpPr>
                <p:cNvPr id="9423" name="Google Shape;9423;p50"/>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0"/>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50"/>
              <p:cNvGrpSpPr/>
              <p:nvPr/>
            </p:nvGrpSpPr>
            <p:grpSpPr>
              <a:xfrm>
                <a:off x="3987771" y="3628874"/>
                <a:ext cx="31499" cy="26993"/>
                <a:chOff x="3987771" y="3628874"/>
                <a:chExt cx="31499" cy="26993"/>
              </a:xfrm>
            </p:grpSpPr>
            <p:sp>
              <p:nvSpPr>
                <p:cNvPr id="9426" name="Google Shape;9426;p50"/>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0"/>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50"/>
              <p:cNvGrpSpPr/>
              <p:nvPr/>
            </p:nvGrpSpPr>
            <p:grpSpPr>
              <a:xfrm>
                <a:off x="4087382" y="3775674"/>
                <a:ext cx="31405" cy="26898"/>
                <a:chOff x="4087382" y="3775674"/>
                <a:chExt cx="31405" cy="26898"/>
              </a:xfrm>
            </p:grpSpPr>
            <p:sp>
              <p:nvSpPr>
                <p:cNvPr id="9429" name="Google Shape;9429;p50"/>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0"/>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50"/>
              <p:cNvGrpSpPr/>
              <p:nvPr/>
            </p:nvGrpSpPr>
            <p:grpSpPr>
              <a:xfrm>
                <a:off x="4118873" y="3856637"/>
                <a:ext cx="31405" cy="26906"/>
                <a:chOff x="4118873" y="3856637"/>
                <a:chExt cx="31405" cy="26906"/>
              </a:xfrm>
            </p:grpSpPr>
            <p:sp>
              <p:nvSpPr>
                <p:cNvPr id="9432" name="Google Shape;9432;p50"/>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0"/>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50"/>
              <p:cNvGrpSpPr/>
              <p:nvPr/>
            </p:nvGrpSpPr>
            <p:grpSpPr>
              <a:xfrm>
                <a:off x="4168541" y="3639523"/>
                <a:ext cx="31499" cy="26906"/>
                <a:chOff x="4168541" y="3639523"/>
                <a:chExt cx="31499" cy="26906"/>
              </a:xfrm>
            </p:grpSpPr>
            <p:sp>
              <p:nvSpPr>
                <p:cNvPr id="9435" name="Google Shape;9435;p50"/>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0"/>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50"/>
              <p:cNvGrpSpPr/>
              <p:nvPr/>
            </p:nvGrpSpPr>
            <p:grpSpPr>
              <a:xfrm>
                <a:off x="3965789" y="3393545"/>
                <a:ext cx="31405" cy="26945"/>
                <a:chOff x="3965789" y="3393545"/>
                <a:chExt cx="31405" cy="26945"/>
              </a:xfrm>
            </p:grpSpPr>
            <p:sp>
              <p:nvSpPr>
                <p:cNvPr id="9438" name="Google Shape;9438;p50"/>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0"/>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50"/>
              <p:cNvGrpSpPr/>
              <p:nvPr/>
            </p:nvGrpSpPr>
            <p:grpSpPr>
              <a:xfrm>
                <a:off x="3925166" y="3491008"/>
                <a:ext cx="31405" cy="27001"/>
                <a:chOff x="3925166" y="3491008"/>
                <a:chExt cx="31405" cy="27001"/>
              </a:xfrm>
            </p:grpSpPr>
            <p:sp>
              <p:nvSpPr>
                <p:cNvPr id="9441" name="Google Shape;9441;p50"/>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0"/>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50"/>
              <p:cNvGrpSpPr/>
              <p:nvPr/>
            </p:nvGrpSpPr>
            <p:grpSpPr>
              <a:xfrm>
                <a:off x="3682845" y="3340976"/>
                <a:ext cx="31397" cy="26898"/>
                <a:chOff x="3682845" y="3340976"/>
                <a:chExt cx="31397" cy="26898"/>
              </a:xfrm>
            </p:grpSpPr>
            <p:sp>
              <p:nvSpPr>
                <p:cNvPr id="9444" name="Google Shape;9444;p50"/>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0"/>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50"/>
              <p:cNvGrpSpPr/>
              <p:nvPr/>
            </p:nvGrpSpPr>
            <p:grpSpPr>
              <a:xfrm>
                <a:off x="3795393" y="3353725"/>
                <a:ext cx="31499" cy="26993"/>
                <a:chOff x="3795393" y="3353725"/>
                <a:chExt cx="31499" cy="26993"/>
              </a:xfrm>
            </p:grpSpPr>
            <p:sp>
              <p:nvSpPr>
                <p:cNvPr id="9447" name="Google Shape;9447;p50"/>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0"/>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50"/>
              <p:cNvGrpSpPr/>
              <p:nvPr/>
            </p:nvGrpSpPr>
            <p:grpSpPr>
              <a:xfrm>
                <a:off x="4176909" y="4363221"/>
                <a:ext cx="38924" cy="33316"/>
                <a:chOff x="4176909" y="4363221"/>
                <a:chExt cx="38924" cy="33316"/>
              </a:xfrm>
            </p:grpSpPr>
            <p:sp>
              <p:nvSpPr>
                <p:cNvPr id="9450" name="Google Shape;9450;p50"/>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0"/>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50"/>
              <p:cNvGrpSpPr/>
              <p:nvPr/>
            </p:nvGrpSpPr>
            <p:grpSpPr>
              <a:xfrm>
                <a:off x="4226191" y="4007660"/>
                <a:ext cx="33560" cy="28770"/>
                <a:chOff x="4226191" y="4007660"/>
                <a:chExt cx="33560" cy="28770"/>
              </a:xfrm>
            </p:grpSpPr>
            <p:sp>
              <p:nvSpPr>
                <p:cNvPr id="9453" name="Google Shape;9453;p50"/>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0"/>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50"/>
              <p:cNvGrpSpPr/>
              <p:nvPr/>
            </p:nvGrpSpPr>
            <p:grpSpPr>
              <a:xfrm>
                <a:off x="3597785" y="3377045"/>
                <a:ext cx="33591" cy="28699"/>
                <a:chOff x="3597785" y="3377045"/>
                <a:chExt cx="33591" cy="28699"/>
              </a:xfrm>
            </p:grpSpPr>
            <p:sp>
              <p:nvSpPr>
                <p:cNvPr id="9456" name="Google Shape;9456;p50"/>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0"/>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50"/>
              <p:cNvGrpSpPr/>
              <p:nvPr/>
            </p:nvGrpSpPr>
            <p:grpSpPr>
              <a:xfrm>
                <a:off x="3887870" y="3669796"/>
                <a:ext cx="33591" cy="28692"/>
                <a:chOff x="3887870" y="3669796"/>
                <a:chExt cx="33591" cy="28692"/>
              </a:xfrm>
            </p:grpSpPr>
            <p:sp>
              <p:nvSpPr>
                <p:cNvPr id="9459" name="Google Shape;9459;p50"/>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0"/>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50"/>
              <p:cNvGrpSpPr/>
              <p:nvPr/>
            </p:nvGrpSpPr>
            <p:grpSpPr>
              <a:xfrm>
                <a:off x="3818320" y="3481625"/>
                <a:ext cx="33497" cy="28770"/>
                <a:chOff x="3818320" y="3481625"/>
                <a:chExt cx="33497" cy="28770"/>
              </a:xfrm>
            </p:grpSpPr>
            <p:sp>
              <p:nvSpPr>
                <p:cNvPr id="9462" name="Google Shape;9462;p50"/>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0"/>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50"/>
              <p:cNvGrpSpPr/>
              <p:nvPr/>
            </p:nvGrpSpPr>
            <p:grpSpPr>
              <a:xfrm>
                <a:off x="4278139" y="4120948"/>
                <a:ext cx="37492" cy="32129"/>
                <a:chOff x="4278139" y="4120948"/>
                <a:chExt cx="37492" cy="32129"/>
              </a:xfrm>
            </p:grpSpPr>
            <p:sp>
              <p:nvSpPr>
                <p:cNvPr id="9465" name="Google Shape;9465;p50"/>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0"/>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7" name="Google Shape;9467;p50"/>
              <p:cNvGrpSpPr/>
              <p:nvPr/>
            </p:nvGrpSpPr>
            <p:grpSpPr>
              <a:xfrm>
                <a:off x="4419898" y="3977388"/>
                <a:ext cx="33497" cy="28692"/>
                <a:chOff x="4419898" y="3977388"/>
                <a:chExt cx="33497" cy="28692"/>
              </a:xfrm>
            </p:grpSpPr>
            <p:sp>
              <p:nvSpPr>
                <p:cNvPr id="9468" name="Google Shape;9468;p50"/>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0"/>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50"/>
              <p:cNvGrpSpPr/>
              <p:nvPr/>
            </p:nvGrpSpPr>
            <p:grpSpPr>
              <a:xfrm>
                <a:off x="4158930" y="4034684"/>
                <a:ext cx="33497" cy="28762"/>
                <a:chOff x="4158930" y="4034684"/>
                <a:chExt cx="33497" cy="28762"/>
              </a:xfrm>
            </p:grpSpPr>
            <p:sp>
              <p:nvSpPr>
                <p:cNvPr id="9471" name="Google Shape;9471;p50"/>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0"/>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50"/>
              <p:cNvGrpSpPr/>
              <p:nvPr/>
            </p:nvGrpSpPr>
            <p:grpSpPr>
              <a:xfrm>
                <a:off x="4134949" y="3957049"/>
                <a:ext cx="33497" cy="28770"/>
                <a:chOff x="4134949" y="3957049"/>
                <a:chExt cx="33497" cy="28770"/>
              </a:xfrm>
            </p:grpSpPr>
            <p:sp>
              <p:nvSpPr>
                <p:cNvPr id="9474" name="Google Shape;9474;p50"/>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0"/>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50"/>
              <p:cNvGrpSpPr/>
              <p:nvPr/>
            </p:nvGrpSpPr>
            <p:grpSpPr>
              <a:xfrm>
                <a:off x="4193653" y="4184403"/>
                <a:ext cx="43580" cy="37264"/>
                <a:chOff x="4193653" y="4184403"/>
                <a:chExt cx="43580" cy="37264"/>
              </a:xfrm>
            </p:grpSpPr>
            <p:sp>
              <p:nvSpPr>
                <p:cNvPr id="9477" name="Google Shape;9477;p50"/>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0"/>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9" name="Google Shape;9479;p50"/>
              <p:cNvGrpSpPr/>
              <p:nvPr/>
            </p:nvGrpSpPr>
            <p:grpSpPr>
              <a:xfrm>
                <a:off x="4343600" y="3943844"/>
                <a:ext cx="43580" cy="37312"/>
                <a:chOff x="4343600" y="3943844"/>
                <a:chExt cx="43580" cy="37312"/>
              </a:xfrm>
            </p:grpSpPr>
            <p:sp>
              <p:nvSpPr>
                <p:cNvPr id="9480" name="Google Shape;9480;p50"/>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0"/>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50"/>
              <p:cNvGrpSpPr/>
              <p:nvPr/>
            </p:nvGrpSpPr>
            <p:grpSpPr>
              <a:xfrm>
                <a:off x="4172339" y="3381693"/>
                <a:ext cx="31499" cy="27001"/>
                <a:chOff x="4172339" y="3381693"/>
                <a:chExt cx="31499" cy="27001"/>
              </a:xfrm>
            </p:grpSpPr>
            <p:sp>
              <p:nvSpPr>
                <p:cNvPr id="9483" name="Google Shape;9483;p50"/>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0"/>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8" name="Shape 9488"/>
        <p:cNvGrpSpPr/>
        <p:nvPr/>
      </p:nvGrpSpPr>
      <p:grpSpPr>
        <a:xfrm>
          <a:off x="0" y="0"/>
          <a:ext cx="0" cy="0"/>
          <a:chOff x="0" y="0"/>
          <a:chExt cx="0" cy="0"/>
        </a:xfrm>
      </p:grpSpPr>
      <p:grpSp>
        <p:nvGrpSpPr>
          <p:cNvPr id="9489" name="Google Shape;9489;p51"/>
          <p:cNvGrpSpPr/>
          <p:nvPr/>
        </p:nvGrpSpPr>
        <p:grpSpPr>
          <a:xfrm>
            <a:off x="2126623" y="3607908"/>
            <a:ext cx="1102891" cy="760337"/>
            <a:chOff x="4967783" y="2151471"/>
            <a:chExt cx="3920692" cy="2702940"/>
          </a:xfrm>
        </p:grpSpPr>
        <p:grpSp>
          <p:nvGrpSpPr>
            <p:cNvPr id="9490" name="Google Shape;9490;p51"/>
            <p:cNvGrpSpPr/>
            <p:nvPr/>
          </p:nvGrpSpPr>
          <p:grpSpPr>
            <a:xfrm>
              <a:off x="5045709" y="2252109"/>
              <a:ext cx="3761071" cy="2501708"/>
              <a:chOff x="2691784" y="1805334"/>
              <a:chExt cx="3761071" cy="2501708"/>
            </a:xfrm>
          </p:grpSpPr>
          <p:sp>
            <p:nvSpPr>
              <p:cNvPr id="9491" name="Google Shape;9491;p51"/>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1"/>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1"/>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1"/>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1"/>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1"/>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1"/>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51"/>
            <p:cNvGrpSpPr/>
            <p:nvPr/>
          </p:nvGrpSpPr>
          <p:grpSpPr>
            <a:xfrm>
              <a:off x="4967783" y="2151471"/>
              <a:ext cx="3920692" cy="2702940"/>
              <a:chOff x="2613858" y="1704696"/>
              <a:chExt cx="3920692" cy="2702940"/>
            </a:xfrm>
          </p:grpSpPr>
          <p:sp>
            <p:nvSpPr>
              <p:cNvPr id="9499" name="Google Shape;9499;p51"/>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1"/>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1"/>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1"/>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1"/>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04" name="Google Shape;9504;p51"/>
          <p:cNvGrpSpPr/>
          <p:nvPr/>
        </p:nvGrpSpPr>
        <p:grpSpPr>
          <a:xfrm>
            <a:off x="3530532" y="1496185"/>
            <a:ext cx="1561911" cy="708580"/>
            <a:chOff x="3530532" y="1496185"/>
            <a:chExt cx="1561911" cy="708580"/>
          </a:xfrm>
        </p:grpSpPr>
        <p:grpSp>
          <p:nvGrpSpPr>
            <p:cNvPr id="9505" name="Google Shape;9505;p51"/>
            <p:cNvGrpSpPr/>
            <p:nvPr/>
          </p:nvGrpSpPr>
          <p:grpSpPr>
            <a:xfrm>
              <a:off x="3720318" y="1857562"/>
              <a:ext cx="1372125" cy="54"/>
              <a:chOff x="3720318" y="1857562"/>
              <a:chExt cx="1372125" cy="54"/>
            </a:xfrm>
          </p:grpSpPr>
          <p:cxnSp>
            <p:nvCxnSpPr>
              <p:cNvPr id="9506" name="Google Shape;9506;p51"/>
              <p:cNvCxnSpPr>
                <a:endCxn id="9507"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508" name="Google Shape;9508;p51"/>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509" name="Google Shape;9509;p51"/>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510" name="Google Shape;9510;p51"/>
              <p:cNvCxnSpPr>
                <a:stCxn id="9507"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511" name="Google Shape;9511;p51"/>
            <p:cNvGrpSpPr/>
            <p:nvPr/>
          </p:nvGrpSpPr>
          <p:grpSpPr>
            <a:xfrm>
              <a:off x="3567462" y="1496185"/>
              <a:ext cx="286500" cy="272914"/>
              <a:chOff x="3567462" y="1496185"/>
              <a:chExt cx="286500" cy="272914"/>
            </a:xfrm>
          </p:grpSpPr>
          <p:cxnSp>
            <p:nvCxnSpPr>
              <p:cNvPr id="9512" name="Google Shape;9512;p51"/>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513" name="Google Shape;9513;p51"/>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4" name="Google Shape;9514;p51"/>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1"/>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6" name="Google Shape;9516;p51"/>
            <p:cNvGrpSpPr/>
            <p:nvPr/>
          </p:nvGrpSpPr>
          <p:grpSpPr>
            <a:xfrm>
              <a:off x="3929014" y="1960574"/>
              <a:ext cx="286500" cy="242342"/>
              <a:chOff x="3929014" y="1960574"/>
              <a:chExt cx="286500" cy="242342"/>
            </a:xfrm>
          </p:grpSpPr>
          <p:cxnSp>
            <p:nvCxnSpPr>
              <p:cNvPr id="9517" name="Google Shape;9517;p51"/>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518" name="Google Shape;9518;p51"/>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51"/>
            <p:cNvGrpSpPr/>
            <p:nvPr/>
          </p:nvGrpSpPr>
          <p:grpSpPr>
            <a:xfrm>
              <a:off x="4290828" y="1496185"/>
              <a:ext cx="286500" cy="272914"/>
              <a:chOff x="4290828" y="1496185"/>
              <a:chExt cx="286500" cy="272914"/>
            </a:xfrm>
          </p:grpSpPr>
          <p:cxnSp>
            <p:nvCxnSpPr>
              <p:cNvPr id="9520" name="Google Shape;9520;p51"/>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521" name="Google Shape;9521;p51"/>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2" name="Google Shape;9522;p51"/>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1"/>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3" name="Google Shape;9523;p51"/>
            <p:cNvGrpSpPr/>
            <p:nvPr/>
          </p:nvGrpSpPr>
          <p:grpSpPr>
            <a:xfrm>
              <a:off x="4657726" y="1959674"/>
              <a:ext cx="286500" cy="245092"/>
              <a:chOff x="4657726" y="1959674"/>
              <a:chExt cx="286500" cy="245092"/>
            </a:xfrm>
          </p:grpSpPr>
          <p:cxnSp>
            <p:nvCxnSpPr>
              <p:cNvPr id="9524" name="Google Shape;9524;p51"/>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525" name="Google Shape;9525;p51"/>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26" name="Google Shape;9526;p51"/>
          <p:cNvGrpSpPr/>
          <p:nvPr/>
        </p:nvGrpSpPr>
        <p:grpSpPr>
          <a:xfrm>
            <a:off x="3512551" y="2358282"/>
            <a:ext cx="1597032" cy="378649"/>
            <a:chOff x="3512551" y="2358282"/>
            <a:chExt cx="1597032" cy="378649"/>
          </a:xfrm>
        </p:grpSpPr>
        <p:grpSp>
          <p:nvGrpSpPr>
            <p:cNvPr id="9527" name="Google Shape;9527;p51"/>
            <p:cNvGrpSpPr/>
            <p:nvPr/>
          </p:nvGrpSpPr>
          <p:grpSpPr>
            <a:xfrm>
              <a:off x="3738198" y="2553002"/>
              <a:ext cx="1145834" cy="117"/>
              <a:chOff x="3738198" y="2553002"/>
              <a:chExt cx="1145834" cy="117"/>
            </a:xfrm>
          </p:grpSpPr>
          <p:cxnSp>
            <p:nvCxnSpPr>
              <p:cNvPr id="9528" name="Google Shape;9528;p51"/>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529" name="Google Shape;9529;p51"/>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530" name="Google Shape;9530;p51"/>
              <p:cNvCxnSpPr>
                <a:stCxn id="9531" idx="6"/>
                <a:endCxn id="9532"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533" name="Google Shape;9533;p51"/>
            <p:cNvGrpSpPr/>
            <p:nvPr/>
          </p:nvGrpSpPr>
          <p:grpSpPr>
            <a:xfrm>
              <a:off x="3969644" y="2440153"/>
              <a:ext cx="225900" cy="296779"/>
              <a:chOff x="3969644" y="2440153"/>
              <a:chExt cx="225900" cy="296779"/>
            </a:xfrm>
          </p:grpSpPr>
          <p:cxnSp>
            <p:nvCxnSpPr>
              <p:cNvPr id="9534" name="Google Shape;9534;p51"/>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532" name="Google Shape;9532;p51"/>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1"/>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51"/>
            <p:cNvGrpSpPr/>
            <p:nvPr/>
          </p:nvGrpSpPr>
          <p:grpSpPr>
            <a:xfrm>
              <a:off x="4426818" y="2358282"/>
              <a:ext cx="225600" cy="307471"/>
              <a:chOff x="4426818" y="2358282"/>
              <a:chExt cx="225600" cy="307471"/>
            </a:xfrm>
          </p:grpSpPr>
          <p:cxnSp>
            <p:nvCxnSpPr>
              <p:cNvPr id="9537" name="Google Shape;9537;p51"/>
              <p:cNvCxnSpPr>
                <a:stCxn id="9538"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539" name="Google Shape;9539;p51"/>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1"/>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51"/>
            <p:cNvGrpSpPr/>
            <p:nvPr/>
          </p:nvGrpSpPr>
          <p:grpSpPr>
            <a:xfrm>
              <a:off x="4883984" y="2440153"/>
              <a:ext cx="225600" cy="296479"/>
              <a:chOff x="4883984" y="2440153"/>
              <a:chExt cx="225600" cy="296479"/>
            </a:xfrm>
          </p:grpSpPr>
          <p:cxnSp>
            <p:nvCxnSpPr>
              <p:cNvPr id="9541" name="Google Shape;9541;p51"/>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542" name="Google Shape;9542;p51"/>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1"/>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51"/>
            <p:cNvGrpSpPr/>
            <p:nvPr/>
          </p:nvGrpSpPr>
          <p:grpSpPr>
            <a:xfrm>
              <a:off x="3512551" y="2358356"/>
              <a:ext cx="225647" cy="307629"/>
              <a:chOff x="2182679" y="2005014"/>
              <a:chExt cx="792300" cy="1080158"/>
            </a:xfrm>
          </p:grpSpPr>
          <p:cxnSp>
            <p:nvCxnSpPr>
              <p:cNvPr id="9545" name="Google Shape;9545;p51"/>
              <p:cNvCxnSpPr>
                <a:stCxn id="9546"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531" name="Google Shape;9531;p51"/>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1"/>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47" name="Google Shape;9547;p51"/>
          <p:cNvGrpSpPr/>
          <p:nvPr/>
        </p:nvGrpSpPr>
        <p:grpSpPr>
          <a:xfrm>
            <a:off x="6872633" y="1182079"/>
            <a:ext cx="1559809" cy="722610"/>
            <a:chOff x="634175" y="2986275"/>
            <a:chExt cx="3147949" cy="1458344"/>
          </a:xfrm>
        </p:grpSpPr>
        <p:cxnSp>
          <p:nvCxnSpPr>
            <p:cNvPr id="9548" name="Google Shape;9548;p51"/>
            <p:cNvCxnSpPr>
              <a:stCxn id="9549" idx="4"/>
              <a:endCxn id="9550"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551" name="Google Shape;9551;p51"/>
            <p:cNvCxnSpPr>
              <a:stCxn id="9550" idx="0"/>
              <a:endCxn id="9552"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553" name="Google Shape;9553;p51"/>
            <p:cNvCxnSpPr>
              <a:stCxn id="9552" idx="4"/>
              <a:endCxn id="9554"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555" name="Google Shape;9555;p51"/>
            <p:cNvCxnSpPr>
              <a:stCxn id="9554" idx="0"/>
              <a:endCxn id="9556"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556" name="Google Shape;9556;p51"/>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552" name="Google Shape;9552;p51"/>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549" name="Google Shape;9549;p51"/>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554" name="Google Shape;9554;p51"/>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550" name="Google Shape;9550;p51"/>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557" name="Google Shape;9557;p51"/>
          <p:cNvGrpSpPr/>
          <p:nvPr/>
        </p:nvGrpSpPr>
        <p:grpSpPr>
          <a:xfrm>
            <a:off x="3526424" y="2891987"/>
            <a:ext cx="1570719" cy="294123"/>
            <a:chOff x="998425" y="1182125"/>
            <a:chExt cx="1065400" cy="199500"/>
          </a:xfrm>
        </p:grpSpPr>
        <p:sp>
          <p:nvSpPr>
            <p:cNvPr id="9558" name="Google Shape;9558;p51"/>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1"/>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1"/>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1"/>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1"/>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3" name="Google Shape;9563;p51"/>
          <p:cNvGrpSpPr/>
          <p:nvPr/>
        </p:nvGrpSpPr>
        <p:grpSpPr>
          <a:xfrm>
            <a:off x="6869680" y="2009474"/>
            <a:ext cx="1565716" cy="366729"/>
            <a:chOff x="1247650" y="2075423"/>
            <a:chExt cx="6648477" cy="1557238"/>
          </a:xfrm>
        </p:grpSpPr>
        <p:sp>
          <p:nvSpPr>
            <p:cNvPr id="9564" name="Google Shape;9564;p51"/>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1"/>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1"/>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1"/>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1"/>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1"/>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51"/>
          <p:cNvGrpSpPr/>
          <p:nvPr/>
        </p:nvGrpSpPr>
        <p:grpSpPr>
          <a:xfrm>
            <a:off x="6853992" y="3158289"/>
            <a:ext cx="1597061" cy="663440"/>
            <a:chOff x="6796238" y="3158297"/>
            <a:chExt cx="1630319" cy="677257"/>
          </a:xfrm>
        </p:grpSpPr>
        <p:cxnSp>
          <p:nvCxnSpPr>
            <p:cNvPr id="9571" name="Google Shape;9571;p51"/>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572" name="Google Shape;9572;p51"/>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573" name="Google Shape;9573;p51"/>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574" name="Google Shape;9574;p51"/>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575" name="Google Shape;9575;p51"/>
            <p:cNvGrpSpPr/>
            <p:nvPr/>
          </p:nvGrpSpPr>
          <p:grpSpPr>
            <a:xfrm>
              <a:off x="6796238" y="3311904"/>
              <a:ext cx="1630319" cy="377697"/>
              <a:chOff x="6796238" y="3311904"/>
              <a:chExt cx="1630319" cy="377697"/>
            </a:xfrm>
          </p:grpSpPr>
          <p:sp>
            <p:nvSpPr>
              <p:cNvPr id="9576" name="Google Shape;9576;p51"/>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1"/>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1"/>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79" name="Google Shape;9579;p51"/>
          <p:cNvGrpSpPr/>
          <p:nvPr/>
        </p:nvGrpSpPr>
        <p:grpSpPr>
          <a:xfrm>
            <a:off x="5375130" y="1179681"/>
            <a:ext cx="1368606" cy="1593805"/>
            <a:chOff x="1839112" y="2209163"/>
            <a:chExt cx="1918159" cy="2233784"/>
          </a:xfrm>
        </p:grpSpPr>
        <p:sp>
          <p:nvSpPr>
            <p:cNvPr id="9580" name="Google Shape;9580;p51"/>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1"/>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1"/>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3" name="Google Shape;9583;p51"/>
            <p:cNvCxnSpPr>
              <a:stCxn id="9580" idx="6"/>
              <a:endCxn id="9581"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584" name="Google Shape;9584;p51"/>
            <p:cNvCxnSpPr>
              <a:stCxn id="9581" idx="4"/>
              <a:endCxn id="9585"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586" name="Google Shape;9586;p51"/>
            <p:cNvCxnSpPr>
              <a:stCxn id="9585" idx="6"/>
              <a:endCxn id="9582"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587" name="Google Shape;9587;p51"/>
            <p:cNvCxnSpPr>
              <a:stCxn id="9582" idx="4"/>
              <a:endCxn id="9588"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585" name="Google Shape;9585;p51"/>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1"/>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1"/>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90" name="Google Shape;9590;p51"/>
            <p:cNvCxnSpPr>
              <a:endCxn id="9589"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591" name="Google Shape;9591;p51"/>
          <p:cNvGrpSpPr/>
          <p:nvPr/>
        </p:nvGrpSpPr>
        <p:grpSpPr>
          <a:xfrm>
            <a:off x="3507503" y="1185917"/>
            <a:ext cx="1637968" cy="154942"/>
            <a:chOff x="238125" y="2506075"/>
            <a:chExt cx="7115411" cy="673075"/>
          </a:xfrm>
        </p:grpSpPr>
        <p:sp>
          <p:nvSpPr>
            <p:cNvPr id="9592" name="Google Shape;9592;p51"/>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1"/>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1"/>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1"/>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1"/>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51"/>
          <p:cNvGrpSpPr/>
          <p:nvPr/>
        </p:nvGrpSpPr>
        <p:grpSpPr>
          <a:xfrm>
            <a:off x="746187" y="1507514"/>
            <a:ext cx="2476762" cy="91743"/>
            <a:chOff x="1464850" y="436376"/>
            <a:chExt cx="6001362" cy="222300"/>
          </a:xfrm>
        </p:grpSpPr>
        <p:sp>
          <p:nvSpPr>
            <p:cNvPr id="9598" name="Google Shape;9598;p51"/>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1"/>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1"/>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1"/>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1"/>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3" name="Google Shape;9603;p51"/>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604" name="Google Shape;9604;p51"/>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605" name="Google Shape;9605;p51"/>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606" name="Google Shape;9606;p51"/>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607" name="Google Shape;9607;p51"/>
          <p:cNvGrpSpPr/>
          <p:nvPr/>
        </p:nvGrpSpPr>
        <p:grpSpPr>
          <a:xfrm>
            <a:off x="732455" y="2742980"/>
            <a:ext cx="1452710" cy="651923"/>
            <a:chOff x="803162" y="2667727"/>
            <a:chExt cx="1411906" cy="633611"/>
          </a:xfrm>
        </p:grpSpPr>
        <p:cxnSp>
          <p:nvCxnSpPr>
            <p:cNvPr id="9608" name="Google Shape;9608;p51"/>
            <p:cNvCxnSpPr>
              <a:stCxn id="9609" idx="2"/>
              <a:endCxn id="9610"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611" name="Google Shape;9611;p51"/>
            <p:cNvCxnSpPr>
              <a:stCxn id="9612" idx="0"/>
              <a:endCxn id="9609"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613" name="Google Shape;9613;p51"/>
            <p:cNvCxnSpPr>
              <a:stCxn id="9612" idx="2"/>
              <a:endCxn id="9614"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615" name="Google Shape;9615;p51"/>
            <p:cNvCxnSpPr>
              <a:stCxn id="9616" idx="0"/>
              <a:endCxn id="9612"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617" name="Google Shape;9617;p51"/>
            <p:cNvCxnSpPr>
              <a:stCxn id="9610" idx="2"/>
              <a:endCxn id="9618"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619" name="Google Shape;9619;p51"/>
            <p:cNvCxnSpPr>
              <a:stCxn id="9620" idx="0"/>
              <a:endCxn id="9610"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616" name="Google Shape;9616;p51"/>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614" name="Google Shape;9614;p51"/>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620" name="Google Shape;9620;p51"/>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618" name="Google Shape;9618;p51"/>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610" name="Google Shape;9610;p51"/>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612" name="Google Shape;9612;p51"/>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609" name="Google Shape;9609;p51"/>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621" name="Google Shape;9621;p51"/>
          <p:cNvGrpSpPr/>
          <p:nvPr/>
        </p:nvGrpSpPr>
        <p:grpSpPr>
          <a:xfrm>
            <a:off x="732456" y="1178518"/>
            <a:ext cx="2518541" cy="209309"/>
            <a:chOff x="803163" y="1111966"/>
            <a:chExt cx="2447800" cy="203430"/>
          </a:xfrm>
        </p:grpSpPr>
        <p:grpSp>
          <p:nvGrpSpPr>
            <p:cNvPr id="9622" name="Google Shape;9622;p51"/>
            <p:cNvGrpSpPr/>
            <p:nvPr/>
          </p:nvGrpSpPr>
          <p:grpSpPr>
            <a:xfrm>
              <a:off x="1958180" y="1111966"/>
              <a:ext cx="588019" cy="121396"/>
              <a:chOff x="4808316" y="2800065"/>
              <a:chExt cx="1999386" cy="412910"/>
            </a:xfrm>
          </p:grpSpPr>
          <p:sp>
            <p:nvSpPr>
              <p:cNvPr id="9623" name="Google Shape;9623;p51"/>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4" name="Google Shape;9624;p51"/>
              <p:cNvGrpSpPr/>
              <p:nvPr/>
            </p:nvGrpSpPr>
            <p:grpSpPr>
              <a:xfrm>
                <a:off x="4808316" y="2800065"/>
                <a:ext cx="92400" cy="411825"/>
                <a:chOff x="845575" y="2563700"/>
                <a:chExt cx="92400" cy="411825"/>
              </a:xfrm>
            </p:grpSpPr>
            <p:cxnSp>
              <p:nvCxnSpPr>
                <p:cNvPr id="9625" name="Google Shape;9625;p5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26" name="Google Shape;9626;p5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627" name="Google Shape;9627;p51"/>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628" name="Google Shape;9628;p51"/>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9" name="Google Shape;9629;p51"/>
            <p:cNvGrpSpPr/>
            <p:nvPr/>
          </p:nvGrpSpPr>
          <p:grpSpPr>
            <a:xfrm>
              <a:off x="803163" y="1111974"/>
              <a:ext cx="591158" cy="121545"/>
              <a:chOff x="803163" y="1111974"/>
              <a:chExt cx="591158" cy="121545"/>
            </a:xfrm>
          </p:grpSpPr>
          <p:grpSp>
            <p:nvGrpSpPr>
              <p:cNvPr id="9630" name="Google Shape;9630;p51"/>
              <p:cNvGrpSpPr/>
              <p:nvPr/>
            </p:nvGrpSpPr>
            <p:grpSpPr>
              <a:xfrm>
                <a:off x="803163" y="1111974"/>
                <a:ext cx="27175" cy="121077"/>
                <a:chOff x="845575" y="2563700"/>
                <a:chExt cx="92400" cy="411825"/>
              </a:xfrm>
            </p:grpSpPr>
            <p:cxnSp>
              <p:nvCxnSpPr>
                <p:cNvPr id="9631" name="Google Shape;9631;p5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32" name="Google Shape;9632;p5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3" name="Google Shape;9633;p51"/>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51"/>
            <p:cNvGrpSpPr/>
            <p:nvPr/>
          </p:nvGrpSpPr>
          <p:grpSpPr>
            <a:xfrm>
              <a:off x="1381910" y="1194219"/>
              <a:ext cx="588341" cy="121177"/>
              <a:chOff x="1381910" y="1194219"/>
              <a:chExt cx="588341" cy="121177"/>
            </a:xfrm>
          </p:grpSpPr>
          <p:grpSp>
            <p:nvGrpSpPr>
              <p:cNvPr id="9635" name="Google Shape;9635;p51"/>
              <p:cNvGrpSpPr/>
              <p:nvPr/>
            </p:nvGrpSpPr>
            <p:grpSpPr>
              <a:xfrm rot="10800000">
                <a:off x="1381910" y="1194319"/>
                <a:ext cx="27175" cy="121077"/>
                <a:chOff x="2070100" y="2563700"/>
                <a:chExt cx="92400" cy="411825"/>
              </a:xfrm>
            </p:grpSpPr>
            <p:cxnSp>
              <p:nvCxnSpPr>
                <p:cNvPr id="9636" name="Google Shape;9636;p5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37" name="Google Shape;9637;p5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8" name="Google Shape;9638;p51"/>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51"/>
            <p:cNvGrpSpPr/>
            <p:nvPr/>
          </p:nvGrpSpPr>
          <p:grpSpPr>
            <a:xfrm>
              <a:off x="2532079" y="1194219"/>
              <a:ext cx="704927" cy="121177"/>
              <a:chOff x="2532079" y="1194219"/>
              <a:chExt cx="704927" cy="121177"/>
            </a:xfrm>
          </p:grpSpPr>
          <p:grpSp>
            <p:nvGrpSpPr>
              <p:cNvPr id="9640" name="Google Shape;9640;p51"/>
              <p:cNvGrpSpPr/>
              <p:nvPr/>
            </p:nvGrpSpPr>
            <p:grpSpPr>
              <a:xfrm rot="10800000">
                <a:off x="2532079" y="1194319"/>
                <a:ext cx="27175" cy="121077"/>
                <a:chOff x="2070100" y="2563700"/>
                <a:chExt cx="92400" cy="411825"/>
              </a:xfrm>
            </p:grpSpPr>
            <p:cxnSp>
              <p:nvCxnSpPr>
                <p:cNvPr id="9641" name="Google Shape;9641;p5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642" name="Google Shape;9642;p5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3" name="Google Shape;9643;p51"/>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44" name="Google Shape;9644;p51"/>
          <p:cNvGrpSpPr/>
          <p:nvPr/>
        </p:nvGrpSpPr>
        <p:grpSpPr>
          <a:xfrm>
            <a:off x="3525467" y="3875150"/>
            <a:ext cx="1567778" cy="491677"/>
            <a:chOff x="5194708" y="3484366"/>
            <a:chExt cx="3148148" cy="987304"/>
          </a:xfrm>
        </p:grpSpPr>
        <p:grpSp>
          <p:nvGrpSpPr>
            <p:cNvPr id="9645" name="Google Shape;9645;p51"/>
            <p:cNvGrpSpPr/>
            <p:nvPr/>
          </p:nvGrpSpPr>
          <p:grpSpPr>
            <a:xfrm>
              <a:off x="7531521" y="3484366"/>
              <a:ext cx="811335" cy="987304"/>
              <a:chOff x="3379425" y="1617275"/>
              <a:chExt cx="1090650" cy="1327200"/>
            </a:xfrm>
          </p:grpSpPr>
          <p:sp>
            <p:nvSpPr>
              <p:cNvPr id="9646" name="Google Shape;9646;p51"/>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1"/>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1"/>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51"/>
            <p:cNvGrpSpPr/>
            <p:nvPr/>
          </p:nvGrpSpPr>
          <p:grpSpPr>
            <a:xfrm>
              <a:off x="6752546" y="3484366"/>
              <a:ext cx="811428" cy="987304"/>
              <a:chOff x="2332275" y="1617275"/>
              <a:chExt cx="1090775" cy="1327200"/>
            </a:xfrm>
          </p:grpSpPr>
          <p:sp>
            <p:nvSpPr>
              <p:cNvPr id="9650" name="Google Shape;9650;p51"/>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1"/>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1"/>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51"/>
            <p:cNvGrpSpPr/>
            <p:nvPr/>
          </p:nvGrpSpPr>
          <p:grpSpPr>
            <a:xfrm>
              <a:off x="5973664" y="3484366"/>
              <a:ext cx="811335" cy="987304"/>
              <a:chOff x="1285250" y="1617275"/>
              <a:chExt cx="1090650" cy="1327200"/>
            </a:xfrm>
          </p:grpSpPr>
          <p:sp>
            <p:nvSpPr>
              <p:cNvPr id="9654" name="Google Shape;9654;p51"/>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1"/>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1"/>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51"/>
            <p:cNvGrpSpPr/>
            <p:nvPr/>
          </p:nvGrpSpPr>
          <p:grpSpPr>
            <a:xfrm>
              <a:off x="5194708" y="3484366"/>
              <a:ext cx="811409" cy="987304"/>
              <a:chOff x="238125" y="1617275"/>
              <a:chExt cx="1090750" cy="1327200"/>
            </a:xfrm>
          </p:grpSpPr>
          <p:sp>
            <p:nvSpPr>
              <p:cNvPr id="9658" name="Google Shape;9658;p51"/>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1"/>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1"/>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61" name="Google Shape;9661;p51"/>
          <p:cNvGrpSpPr/>
          <p:nvPr/>
        </p:nvGrpSpPr>
        <p:grpSpPr>
          <a:xfrm>
            <a:off x="3486076" y="3355561"/>
            <a:ext cx="1616964" cy="346256"/>
            <a:chOff x="1808063" y="4294338"/>
            <a:chExt cx="3370782" cy="721817"/>
          </a:xfrm>
        </p:grpSpPr>
        <p:sp>
          <p:nvSpPr>
            <p:cNvPr id="9662" name="Google Shape;9662;p51"/>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1"/>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1"/>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1"/>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1"/>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1"/>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1"/>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1"/>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1"/>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1"/>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2" name="Google Shape;9672;p51"/>
          <p:cNvGrpSpPr/>
          <p:nvPr/>
        </p:nvGrpSpPr>
        <p:grpSpPr>
          <a:xfrm>
            <a:off x="764288" y="3641590"/>
            <a:ext cx="1295882" cy="646587"/>
            <a:chOff x="834100" y="3642869"/>
            <a:chExt cx="1259483" cy="628426"/>
          </a:xfrm>
        </p:grpSpPr>
        <p:sp>
          <p:nvSpPr>
            <p:cNvPr id="9673" name="Google Shape;9673;p51"/>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1"/>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1"/>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1"/>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1"/>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1"/>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1"/>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1"/>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1"/>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1"/>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1"/>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1"/>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1"/>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1"/>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1"/>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1"/>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1"/>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1"/>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1"/>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1"/>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1"/>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1"/>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1"/>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1"/>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1"/>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8" name="Google Shape;9698;p51"/>
            <p:cNvGrpSpPr/>
            <p:nvPr/>
          </p:nvGrpSpPr>
          <p:grpSpPr>
            <a:xfrm>
              <a:off x="1360364" y="3847835"/>
              <a:ext cx="208119" cy="224359"/>
              <a:chOff x="1360769" y="3847100"/>
              <a:chExt cx="208119" cy="224359"/>
            </a:xfrm>
          </p:grpSpPr>
          <p:sp>
            <p:nvSpPr>
              <p:cNvPr id="9699" name="Google Shape;9699;p51"/>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1"/>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1"/>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1"/>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1"/>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1"/>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1"/>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1"/>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1"/>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1"/>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1"/>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1"/>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1"/>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1"/>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1"/>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1"/>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1"/>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1"/>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1"/>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1"/>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9" name="Google Shape;9719;p51"/>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1"/>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1"/>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1"/>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1"/>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1"/>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1"/>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1"/>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1"/>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1"/>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1"/>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1"/>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1"/>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51"/>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51"/>
          <p:cNvGrpSpPr/>
          <p:nvPr/>
        </p:nvGrpSpPr>
        <p:grpSpPr>
          <a:xfrm rot="5400000">
            <a:off x="5977401" y="3438087"/>
            <a:ext cx="164064" cy="1414916"/>
            <a:chOff x="4428249" y="1369375"/>
            <a:chExt cx="36905" cy="429569"/>
          </a:xfrm>
        </p:grpSpPr>
        <p:sp>
          <p:nvSpPr>
            <p:cNvPr id="9734" name="Google Shape;9734;p51"/>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1"/>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1"/>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1"/>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1"/>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1"/>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1"/>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51"/>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1"/>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1"/>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51"/>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1"/>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1"/>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1"/>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1"/>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1"/>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1"/>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1"/>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1"/>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1"/>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1"/>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1"/>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1"/>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1"/>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1"/>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1"/>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1"/>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1"/>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1"/>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1"/>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1"/>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1"/>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51"/>
          <p:cNvGrpSpPr/>
          <p:nvPr/>
        </p:nvGrpSpPr>
        <p:grpSpPr>
          <a:xfrm flipH="1" rot="10800000">
            <a:off x="5349830" y="3026630"/>
            <a:ext cx="1419207" cy="24808"/>
            <a:chOff x="219558" y="4738465"/>
            <a:chExt cx="5852400" cy="102300"/>
          </a:xfrm>
        </p:grpSpPr>
        <p:cxnSp>
          <p:nvCxnSpPr>
            <p:cNvPr id="9767" name="Google Shape;9767;p51"/>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768" name="Google Shape;9768;p51"/>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1"/>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1"/>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1"/>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1"/>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51"/>
          <p:cNvGrpSpPr/>
          <p:nvPr/>
        </p:nvGrpSpPr>
        <p:grpSpPr>
          <a:xfrm>
            <a:off x="5361148" y="3399694"/>
            <a:ext cx="1396570" cy="385016"/>
            <a:chOff x="5286284" y="2966544"/>
            <a:chExt cx="1396570" cy="385016"/>
          </a:xfrm>
        </p:grpSpPr>
        <p:cxnSp>
          <p:nvCxnSpPr>
            <p:cNvPr id="9774" name="Google Shape;9774;p51"/>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775" name="Google Shape;9775;p51"/>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776" name="Google Shape;9776;p51"/>
            <p:cNvGrpSpPr/>
            <p:nvPr/>
          </p:nvGrpSpPr>
          <p:grpSpPr>
            <a:xfrm>
              <a:off x="5287688" y="3173364"/>
              <a:ext cx="1395166" cy="74100"/>
              <a:chOff x="5287688" y="3173364"/>
              <a:chExt cx="1395166" cy="74100"/>
            </a:xfrm>
          </p:grpSpPr>
          <p:cxnSp>
            <p:nvCxnSpPr>
              <p:cNvPr id="9777" name="Google Shape;9777;p51"/>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778" name="Google Shape;9778;p51"/>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779" name="Google Shape;9779;p51"/>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80" name="Google Shape;9780;p51"/>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81" name="Google Shape;9781;p51"/>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82" name="Google Shape;9782;p51"/>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83" name="Google Shape;9783;p51"/>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784" name="Google Shape;9784;p51"/>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785" name="Google Shape;9785;p51"/>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786" name="Google Shape;9786;p51"/>
          <p:cNvGrpSpPr/>
          <p:nvPr/>
        </p:nvGrpSpPr>
        <p:grpSpPr>
          <a:xfrm>
            <a:off x="2047214" y="1818470"/>
            <a:ext cx="1182276" cy="662027"/>
            <a:chOff x="2029517" y="1732295"/>
            <a:chExt cx="1149068" cy="643432"/>
          </a:xfrm>
        </p:grpSpPr>
        <p:grpSp>
          <p:nvGrpSpPr>
            <p:cNvPr id="9787" name="Google Shape;9787;p51"/>
            <p:cNvGrpSpPr/>
            <p:nvPr/>
          </p:nvGrpSpPr>
          <p:grpSpPr>
            <a:xfrm>
              <a:off x="2708660" y="1746937"/>
              <a:ext cx="455427" cy="244429"/>
              <a:chOff x="2700693" y="1746937"/>
              <a:chExt cx="455427" cy="244429"/>
            </a:xfrm>
          </p:grpSpPr>
          <p:grpSp>
            <p:nvGrpSpPr>
              <p:cNvPr id="9788" name="Google Shape;9788;p51"/>
              <p:cNvGrpSpPr/>
              <p:nvPr/>
            </p:nvGrpSpPr>
            <p:grpSpPr>
              <a:xfrm>
                <a:off x="2905682" y="1782817"/>
                <a:ext cx="250438" cy="208549"/>
                <a:chOff x="2905682" y="1782817"/>
                <a:chExt cx="250438" cy="208549"/>
              </a:xfrm>
            </p:grpSpPr>
            <p:cxnSp>
              <p:nvCxnSpPr>
                <p:cNvPr id="9789" name="Google Shape;9789;p51"/>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90" name="Google Shape;9790;p51"/>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51"/>
              <p:cNvGrpSpPr/>
              <p:nvPr/>
            </p:nvGrpSpPr>
            <p:grpSpPr>
              <a:xfrm>
                <a:off x="2700693" y="1746937"/>
                <a:ext cx="449967" cy="72374"/>
                <a:chOff x="2700693" y="1746937"/>
                <a:chExt cx="449967" cy="72374"/>
              </a:xfrm>
            </p:grpSpPr>
            <p:cxnSp>
              <p:nvCxnSpPr>
                <p:cNvPr id="9792" name="Google Shape;9792;p51"/>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93" name="Google Shape;9793;p51"/>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94" name="Google Shape;9794;p51"/>
            <p:cNvGrpSpPr/>
            <p:nvPr/>
          </p:nvGrpSpPr>
          <p:grpSpPr>
            <a:xfrm>
              <a:off x="2029517" y="1732295"/>
              <a:ext cx="1149068" cy="643432"/>
              <a:chOff x="2029517" y="1732295"/>
              <a:chExt cx="1149068" cy="643432"/>
            </a:xfrm>
          </p:grpSpPr>
          <p:grpSp>
            <p:nvGrpSpPr>
              <p:cNvPr id="9795" name="Google Shape;9795;p51"/>
              <p:cNvGrpSpPr/>
              <p:nvPr/>
            </p:nvGrpSpPr>
            <p:grpSpPr>
              <a:xfrm>
                <a:off x="2703618" y="2103152"/>
                <a:ext cx="474966" cy="260017"/>
                <a:chOff x="2703618" y="2103152"/>
                <a:chExt cx="474966" cy="260017"/>
              </a:xfrm>
            </p:grpSpPr>
            <p:grpSp>
              <p:nvGrpSpPr>
                <p:cNvPr id="9796" name="Google Shape;9796;p51"/>
                <p:cNvGrpSpPr/>
                <p:nvPr/>
              </p:nvGrpSpPr>
              <p:grpSpPr>
                <a:xfrm>
                  <a:off x="2703618" y="2290640"/>
                  <a:ext cx="450291" cy="72529"/>
                  <a:chOff x="2703618" y="2290640"/>
                  <a:chExt cx="450291" cy="72529"/>
                </a:xfrm>
              </p:grpSpPr>
              <p:cxnSp>
                <p:nvCxnSpPr>
                  <p:cNvPr id="9797" name="Google Shape;9797;p51"/>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98" name="Google Shape;9798;p51"/>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51"/>
                <p:cNvGrpSpPr/>
                <p:nvPr/>
              </p:nvGrpSpPr>
              <p:grpSpPr>
                <a:xfrm>
                  <a:off x="2908607" y="2103152"/>
                  <a:ext cx="269977" cy="223538"/>
                  <a:chOff x="2908607" y="2103152"/>
                  <a:chExt cx="269977" cy="223538"/>
                </a:xfrm>
              </p:grpSpPr>
              <p:cxnSp>
                <p:nvCxnSpPr>
                  <p:cNvPr id="9800" name="Google Shape;9800;p51"/>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801" name="Google Shape;9801;p51"/>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02" name="Google Shape;9802;p51"/>
              <p:cNvGrpSpPr/>
              <p:nvPr/>
            </p:nvGrpSpPr>
            <p:grpSpPr>
              <a:xfrm>
                <a:off x="2029517" y="1732295"/>
                <a:ext cx="685827" cy="643432"/>
                <a:chOff x="2029517" y="1732295"/>
                <a:chExt cx="685827" cy="643432"/>
              </a:xfrm>
            </p:grpSpPr>
            <p:sp>
              <p:nvSpPr>
                <p:cNvPr id="9803" name="Google Shape;9803;p51"/>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4" name="Google Shape;9804;p51"/>
                <p:cNvGrpSpPr/>
                <p:nvPr/>
              </p:nvGrpSpPr>
              <p:grpSpPr>
                <a:xfrm>
                  <a:off x="2158948" y="1732295"/>
                  <a:ext cx="556396" cy="333108"/>
                  <a:chOff x="2158948" y="1732295"/>
                  <a:chExt cx="556396" cy="333108"/>
                </a:xfrm>
              </p:grpSpPr>
              <p:cxnSp>
                <p:nvCxnSpPr>
                  <p:cNvPr id="9805" name="Google Shape;9805;p51"/>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806" name="Google Shape;9806;p51"/>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51"/>
                <p:cNvGrpSpPr/>
                <p:nvPr/>
              </p:nvGrpSpPr>
              <p:grpSpPr>
                <a:xfrm>
                  <a:off x="2159908" y="2065057"/>
                  <a:ext cx="550884" cy="310670"/>
                  <a:chOff x="2159908" y="2065057"/>
                  <a:chExt cx="550884" cy="310670"/>
                </a:xfrm>
              </p:grpSpPr>
              <p:cxnSp>
                <p:nvCxnSpPr>
                  <p:cNvPr id="9808" name="Google Shape;9808;p51"/>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809" name="Google Shape;9809;p51"/>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810" name="Google Shape;9810;p51"/>
          <p:cNvGrpSpPr/>
          <p:nvPr/>
        </p:nvGrpSpPr>
        <p:grpSpPr>
          <a:xfrm>
            <a:off x="732462" y="1766083"/>
            <a:ext cx="962651" cy="810058"/>
            <a:chOff x="732462" y="1766083"/>
            <a:chExt cx="962651" cy="810058"/>
          </a:xfrm>
        </p:grpSpPr>
        <p:grpSp>
          <p:nvGrpSpPr>
            <p:cNvPr id="9811" name="Google Shape;9811;p51"/>
            <p:cNvGrpSpPr/>
            <p:nvPr/>
          </p:nvGrpSpPr>
          <p:grpSpPr>
            <a:xfrm>
              <a:off x="732462" y="1908333"/>
              <a:ext cx="339369" cy="524756"/>
              <a:chOff x="844912" y="1819635"/>
              <a:chExt cx="329836" cy="510016"/>
            </a:xfrm>
          </p:grpSpPr>
          <p:sp>
            <p:nvSpPr>
              <p:cNvPr id="9812" name="Google Shape;9812;p51"/>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1"/>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1"/>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1"/>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1"/>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1"/>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51"/>
            <p:cNvGrpSpPr/>
            <p:nvPr/>
          </p:nvGrpSpPr>
          <p:grpSpPr>
            <a:xfrm>
              <a:off x="1184858" y="2256650"/>
              <a:ext cx="510255" cy="319491"/>
              <a:chOff x="1284601" y="2158168"/>
              <a:chExt cx="495923" cy="310517"/>
            </a:xfrm>
          </p:grpSpPr>
          <p:sp>
            <p:nvSpPr>
              <p:cNvPr id="9819" name="Google Shape;9819;p51"/>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0" name="Google Shape;9820;p51"/>
              <p:cNvGrpSpPr/>
              <p:nvPr/>
            </p:nvGrpSpPr>
            <p:grpSpPr>
              <a:xfrm>
                <a:off x="1507666" y="2158168"/>
                <a:ext cx="272858" cy="310517"/>
                <a:chOff x="1507666" y="2158168"/>
                <a:chExt cx="272858" cy="310517"/>
              </a:xfrm>
            </p:grpSpPr>
            <p:grpSp>
              <p:nvGrpSpPr>
                <p:cNvPr id="9821" name="Google Shape;9821;p51"/>
                <p:cNvGrpSpPr/>
                <p:nvPr/>
              </p:nvGrpSpPr>
              <p:grpSpPr>
                <a:xfrm>
                  <a:off x="1507666" y="2176104"/>
                  <a:ext cx="166395" cy="273149"/>
                  <a:chOff x="1507666" y="2176104"/>
                  <a:chExt cx="166395" cy="273149"/>
                </a:xfrm>
              </p:grpSpPr>
              <p:sp>
                <p:nvSpPr>
                  <p:cNvPr id="9822" name="Google Shape;9822;p51"/>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1"/>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1"/>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1"/>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1"/>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1"/>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1"/>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9" name="Google Shape;9829;p51"/>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1"/>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31" name="Google Shape;9831;p51"/>
            <p:cNvGrpSpPr/>
            <p:nvPr/>
          </p:nvGrpSpPr>
          <p:grpSpPr>
            <a:xfrm>
              <a:off x="1184858" y="1766083"/>
              <a:ext cx="510255" cy="319491"/>
              <a:chOff x="1284601" y="1681380"/>
              <a:chExt cx="495923" cy="310517"/>
            </a:xfrm>
          </p:grpSpPr>
          <p:sp>
            <p:nvSpPr>
              <p:cNvPr id="9832" name="Google Shape;9832;p51"/>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3" name="Google Shape;9833;p51"/>
              <p:cNvGrpSpPr/>
              <p:nvPr/>
            </p:nvGrpSpPr>
            <p:grpSpPr>
              <a:xfrm>
                <a:off x="1507666" y="1681380"/>
                <a:ext cx="272858" cy="310517"/>
                <a:chOff x="1507666" y="1681380"/>
                <a:chExt cx="272858" cy="310517"/>
              </a:xfrm>
            </p:grpSpPr>
            <p:grpSp>
              <p:nvGrpSpPr>
                <p:cNvPr id="9834" name="Google Shape;9834;p51"/>
                <p:cNvGrpSpPr/>
                <p:nvPr/>
              </p:nvGrpSpPr>
              <p:grpSpPr>
                <a:xfrm>
                  <a:off x="1507666" y="1700120"/>
                  <a:ext cx="166395" cy="272984"/>
                  <a:chOff x="1507666" y="1700120"/>
                  <a:chExt cx="166395" cy="272984"/>
                </a:xfrm>
              </p:grpSpPr>
              <p:sp>
                <p:nvSpPr>
                  <p:cNvPr id="9835" name="Google Shape;9835;p51"/>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1"/>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1"/>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1"/>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1"/>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1"/>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1"/>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2" name="Google Shape;9842;p51"/>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1"/>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844" name="Google Shape;9844;p51"/>
          <p:cNvGrpSpPr/>
          <p:nvPr/>
        </p:nvGrpSpPr>
        <p:grpSpPr>
          <a:xfrm>
            <a:off x="6841403" y="2533512"/>
            <a:ext cx="1622269" cy="552443"/>
            <a:chOff x="6894650" y="2574740"/>
            <a:chExt cx="1445100" cy="492111"/>
          </a:xfrm>
        </p:grpSpPr>
        <p:sp>
          <p:nvSpPr>
            <p:cNvPr id="9845" name="Google Shape;9845;p51"/>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1"/>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1"/>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1"/>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1"/>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50" name="Google Shape;9850;p51"/>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851" name="Google Shape;9851;p51"/>
          <p:cNvGrpSpPr/>
          <p:nvPr/>
        </p:nvGrpSpPr>
        <p:grpSpPr>
          <a:xfrm>
            <a:off x="6860946" y="3907768"/>
            <a:ext cx="1583206" cy="475705"/>
            <a:chOff x="6953919" y="3907920"/>
            <a:chExt cx="1377300" cy="475705"/>
          </a:xfrm>
        </p:grpSpPr>
        <p:cxnSp>
          <p:nvCxnSpPr>
            <p:cNvPr id="9852" name="Google Shape;9852;p51"/>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853" name="Google Shape;9853;p51"/>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854" name="Google Shape;9854;p51"/>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855" name="Google Shape;9855;p51"/>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856" name="Google Shape;9856;p51"/>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857" name="Google Shape;9857;p51"/>
          <p:cNvGrpSpPr/>
          <p:nvPr/>
        </p:nvGrpSpPr>
        <p:grpSpPr>
          <a:xfrm>
            <a:off x="2364534" y="2668913"/>
            <a:ext cx="836286" cy="824529"/>
            <a:chOff x="2389399" y="2595741"/>
            <a:chExt cx="812796" cy="801369"/>
          </a:xfrm>
        </p:grpSpPr>
        <p:grpSp>
          <p:nvGrpSpPr>
            <p:cNvPr id="9858" name="Google Shape;9858;p51"/>
            <p:cNvGrpSpPr/>
            <p:nvPr/>
          </p:nvGrpSpPr>
          <p:grpSpPr>
            <a:xfrm>
              <a:off x="2492145" y="2881565"/>
              <a:ext cx="607300" cy="229751"/>
              <a:chOff x="2492145" y="2881565"/>
              <a:chExt cx="607300" cy="229751"/>
            </a:xfrm>
          </p:grpSpPr>
          <p:sp>
            <p:nvSpPr>
              <p:cNvPr id="9859" name="Google Shape;9859;p51"/>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1"/>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1"/>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51"/>
            <p:cNvGrpSpPr/>
            <p:nvPr/>
          </p:nvGrpSpPr>
          <p:grpSpPr>
            <a:xfrm>
              <a:off x="2389399" y="2595741"/>
              <a:ext cx="812796" cy="296825"/>
              <a:chOff x="2389399" y="2595741"/>
              <a:chExt cx="812796" cy="296825"/>
            </a:xfrm>
          </p:grpSpPr>
          <p:grpSp>
            <p:nvGrpSpPr>
              <p:cNvPr id="9863" name="Google Shape;9863;p51"/>
              <p:cNvGrpSpPr/>
              <p:nvPr/>
            </p:nvGrpSpPr>
            <p:grpSpPr>
              <a:xfrm>
                <a:off x="2389399" y="2595741"/>
                <a:ext cx="363638" cy="296825"/>
                <a:chOff x="2389399" y="2595741"/>
                <a:chExt cx="363638" cy="296825"/>
              </a:xfrm>
            </p:grpSpPr>
            <p:grpSp>
              <p:nvGrpSpPr>
                <p:cNvPr id="9864" name="Google Shape;9864;p51"/>
                <p:cNvGrpSpPr/>
                <p:nvPr/>
              </p:nvGrpSpPr>
              <p:grpSpPr>
                <a:xfrm>
                  <a:off x="2493852" y="2794333"/>
                  <a:ext cx="259185" cy="98232"/>
                  <a:chOff x="2493852" y="2794333"/>
                  <a:chExt cx="259185" cy="98232"/>
                </a:xfrm>
              </p:grpSpPr>
              <p:sp>
                <p:nvSpPr>
                  <p:cNvPr id="9865" name="Google Shape;9865;p51"/>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1"/>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1"/>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51"/>
                <p:cNvGrpSpPr/>
                <p:nvPr/>
              </p:nvGrpSpPr>
              <p:grpSpPr>
                <a:xfrm>
                  <a:off x="2389399" y="2595741"/>
                  <a:ext cx="224343" cy="182054"/>
                  <a:chOff x="2389399" y="2595741"/>
                  <a:chExt cx="224343" cy="182054"/>
                </a:xfrm>
              </p:grpSpPr>
              <p:sp>
                <p:nvSpPr>
                  <p:cNvPr id="9869" name="Google Shape;9869;p51"/>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1"/>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71" name="Google Shape;9871;p51"/>
              <p:cNvGrpSpPr/>
              <p:nvPr/>
            </p:nvGrpSpPr>
            <p:grpSpPr>
              <a:xfrm>
                <a:off x="2683630" y="2595741"/>
                <a:ext cx="224334" cy="296825"/>
                <a:chOff x="2683630" y="2595741"/>
                <a:chExt cx="224334" cy="296825"/>
              </a:xfrm>
            </p:grpSpPr>
            <p:grpSp>
              <p:nvGrpSpPr>
                <p:cNvPr id="9872" name="Google Shape;9872;p51"/>
                <p:cNvGrpSpPr/>
                <p:nvPr/>
              </p:nvGrpSpPr>
              <p:grpSpPr>
                <a:xfrm>
                  <a:off x="2788083" y="2794333"/>
                  <a:ext cx="15356" cy="98232"/>
                  <a:chOff x="2788083" y="2794333"/>
                  <a:chExt cx="15356" cy="98232"/>
                </a:xfrm>
              </p:grpSpPr>
              <p:sp>
                <p:nvSpPr>
                  <p:cNvPr id="9873" name="Google Shape;9873;p51"/>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1"/>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1"/>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51"/>
                <p:cNvGrpSpPr/>
                <p:nvPr/>
              </p:nvGrpSpPr>
              <p:grpSpPr>
                <a:xfrm>
                  <a:off x="2683630" y="2595741"/>
                  <a:ext cx="224334" cy="182054"/>
                  <a:chOff x="2683630" y="2595741"/>
                  <a:chExt cx="224334" cy="182054"/>
                </a:xfrm>
              </p:grpSpPr>
              <p:sp>
                <p:nvSpPr>
                  <p:cNvPr id="9877" name="Google Shape;9877;p51"/>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1"/>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79" name="Google Shape;9879;p51"/>
              <p:cNvGrpSpPr/>
              <p:nvPr/>
            </p:nvGrpSpPr>
            <p:grpSpPr>
              <a:xfrm>
                <a:off x="2838475" y="2595741"/>
                <a:ext cx="363719" cy="296825"/>
                <a:chOff x="2838475" y="2595741"/>
                <a:chExt cx="363719" cy="296825"/>
              </a:xfrm>
            </p:grpSpPr>
            <p:grpSp>
              <p:nvGrpSpPr>
                <p:cNvPr id="9880" name="Google Shape;9880;p51"/>
                <p:cNvGrpSpPr/>
                <p:nvPr/>
              </p:nvGrpSpPr>
              <p:grpSpPr>
                <a:xfrm>
                  <a:off x="2838475" y="2794333"/>
                  <a:ext cx="259185" cy="98232"/>
                  <a:chOff x="2838475" y="2794333"/>
                  <a:chExt cx="259185" cy="98232"/>
                </a:xfrm>
              </p:grpSpPr>
              <p:sp>
                <p:nvSpPr>
                  <p:cNvPr id="9881" name="Google Shape;9881;p51"/>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1"/>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1"/>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51"/>
                <p:cNvGrpSpPr/>
                <p:nvPr/>
              </p:nvGrpSpPr>
              <p:grpSpPr>
                <a:xfrm>
                  <a:off x="2977852" y="2595741"/>
                  <a:ext cx="224343" cy="182054"/>
                  <a:chOff x="2977852" y="2595741"/>
                  <a:chExt cx="224343" cy="182054"/>
                </a:xfrm>
              </p:grpSpPr>
              <p:sp>
                <p:nvSpPr>
                  <p:cNvPr id="9885" name="Google Shape;9885;p51"/>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1"/>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887" name="Google Shape;9887;p51"/>
            <p:cNvGrpSpPr/>
            <p:nvPr/>
          </p:nvGrpSpPr>
          <p:grpSpPr>
            <a:xfrm>
              <a:off x="2389399" y="3100241"/>
              <a:ext cx="812796" cy="296869"/>
              <a:chOff x="2389399" y="3100241"/>
              <a:chExt cx="812796" cy="296869"/>
            </a:xfrm>
          </p:grpSpPr>
          <p:grpSp>
            <p:nvGrpSpPr>
              <p:cNvPr id="9888" name="Google Shape;9888;p51"/>
              <p:cNvGrpSpPr/>
              <p:nvPr/>
            </p:nvGrpSpPr>
            <p:grpSpPr>
              <a:xfrm>
                <a:off x="2683630" y="3100241"/>
                <a:ext cx="224334" cy="296869"/>
                <a:chOff x="2683630" y="3100241"/>
                <a:chExt cx="224334" cy="296869"/>
              </a:xfrm>
            </p:grpSpPr>
            <p:grpSp>
              <p:nvGrpSpPr>
                <p:cNvPr id="9889" name="Google Shape;9889;p51"/>
                <p:cNvGrpSpPr/>
                <p:nvPr/>
              </p:nvGrpSpPr>
              <p:grpSpPr>
                <a:xfrm>
                  <a:off x="2788083" y="3100241"/>
                  <a:ext cx="15356" cy="98237"/>
                  <a:chOff x="2788083" y="3100241"/>
                  <a:chExt cx="15356" cy="98237"/>
                </a:xfrm>
              </p:grpSpPr>
              <p:sp>
                <p:nvSpPr>
                  <p:cNvPr id="9890" name="Google Shape;9890;p51"/>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1"/>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1"/>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51"/>
                <p:cNvGrpSpPr/>
                <p:nvPr/>
              </p:nvGrpSpPr>
              <p:grpSpPr>
                <a:xfrm>
                  <a:off x="2683630" y="3215065"/>
                  <a:ext cx="224334" cy="182045"/>
                  <a:chOff x="2683630" y="3215065"/>
                  <a:chExt cx="224334" cy="182045"/>
                </a:xfrm>
              </p:grpSpPr>
              <p:sp>
                <p:nvSpPr>
                  <p:cNvPr id="9894" name="Google Shape;9894;p51"/>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1"/>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96" name="Google Shape;9896;p51"/>
              <p:cNvGrpSpPr/>
              <p:nvPr/>
            </p:nvGrpSpPr>
            <p:grpSpPr>
              <a:xfrm>
                <a:off x="2389399" y="3100241"/>
                <a:ext cx="363638" cy="296869"/>
                <a:chOff x="2389399" y="3100241"/>
                <a:chExt cx="363638" cy="296869"/>
              </a:xfrm>
            </p:grpSpPr>
            <p:grpSp>
              <p:nvGrpSpPr>
                <p:cNvPr id="9897" name="Google Shape;9897;p51"/>
                <p:cNvGrpSpPr/>
                <p:nvPr/>
              </p:nvGrpSpPr>
              <p:grpSpPr>
                <a:xfrm>
                  <a:off x="2493852" y="3100241"/>
                  <a:ext cx="259185" cy="98237"/>
                  <a:chOff x="2493852" y="3100241"/>
                  <a:chExt cx="259185" cy="98237"/>
                </a:xfrm>
              </p:grpSpPr>
              <p:sp>
                <p:nvSpPr>
                  <p:cNvPr id="9898" name="Google Shape;9898;p51"/>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1"/>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1"/>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51"/>
                <p:cNvGrpSpPr/>
                <p:nvPr/>
              </p:nvGrpSpPr>
              <p:grpSpPr>
                <a:xfrm>
                  <a:off x="2389399" y="3215065"/>
                  <a:ext cx="224343" cy="182045"/>
                  <a:chOff x="2389399" y="3215065"/>
                  <a:chExt cx="224343" cy="182045"/>
                </a:xfrm>
              </p:grpSpPr>
              <p:sp>
                <p:nvSpPr>
                  <p:cNvPr id="9902" name="Google Shape;9902;p51"/>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1"/>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4" name="Google Shape;9904;p51"/>
              <p:cNvGrpSpPr/>
              <p:nvPr/>
            </p:nvGrpSpPr>
            <p:grpSpPr>
              <a:xfrm>
                <a:off x="2838475" y="3100241"/>
                <a:ext cx="363719" cy="296869"/>
                <a:chOff x="2838475" y="3100241"/>
                <a:chExt cx="363719" cy="296869"/>
              </a:xfrm>
            </p:grpSpPr>
            <p:grpSp>
              <p:nvGrpSpPr>
                <p:cNvPr id="9905" name="Google Shape;9905;p51"/>
                <p:cNvGrpSpPr/>
                <p:nvPr/>
              </p:nvGrpSpPr>
              <p:grpSpPr>
                <a:xfrm>
                  <a:off x="2838475" y="3100241"/>
                  <a:ext cx="259185" cy="98237"/>
                  <a:chOff x="2838475" y="3100241"/>
                  <a:chExt cx="259185" cy="98237"/>
                </a:xfrm>
              </p:grpSpPr>
              <p:sp>
                <p:nvSpPr>
                  <p:cNvPr id="9906" name="Google Shape;9906;p51"/>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51"/>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51"/>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51"/>
                <p:cNvGrpSpPr/>
                <p:nvPr/>
              </p:nvGrpSpPr>
              <p:grpSpPr>
                <a:xfrm>
                  <a:off x="2977852" y="3215065"/>
                  <a:ext cx="224343" cy="182045"/>
                  <a:chOff x="2977852" y="3215065"/>
                  <a:chExt cx="224343" cy="182045"/>
                </a:xfrm>
              </p:grpSpPr>
              <p:sp>
                <p:nvSpPr>
                  <p:cNvPr id="9910" name="Google Shape;9910;p51"/>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1"/>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5" name="Shape 9915"/>
        <p:cNvGrpSpPr/>
        <p:nvPr/>
      </p:nvGrpSpPr>
      <p:grpSpPr>
        <a:xfrm>
          <a:off x="0" y="0"/>
          <a:ext cx="0" cy="0"/>
          <a:chOff x="0" y="0"/>
          <a:chExt cx="0" cy="0"/>
        </a:xfrm>
      </p:grpSpPr>
      <p:grpSp>
        <p:nvGrpSpPr>
          <p:cNvPr id="9916" name="Google Shape;9916;p52"/>
          <p:cNvGrpSpPr/>
          <p:nvPr/>
        </p:nvGrpSpPr>
        <p:grpSpPr>
          <a:xfrm>
            <a:off x="718875" y="3363288"/>
            <a:ext cx="2390414" cy="1024800"/>
            <a:chOff x="728925" y="3296613"/>
            <a:chExt cx="2390414" cy="1024800"/>
          </a:xfrm>
        </p:grpSpPr>
        <p:grpSp>
          <p:nvGrpSpPr>
            <p:cNvPr id="9917" name="Google Shape;9917;p52"/>
            <p:cNvGrpSpPr/>
            <p:nvPr/>
          </p:nvGrpSpPr>
          <p:grpSpPr>
            <a:xfrm>
              <a:off x="728925" y="3619800"/>
              <a:ext cx="2390414" cy="500893"/>
              <a:chOff x="728925" y="3619800"/>
              <a:chExt cx="2390414" cy="500893"/>
            </a:xfrm>
          </p:grpSpPr>
          <p:sp>
            <p:nvSpPr>
              <p:cNvPr id="9918" name="Google Shape;9918;p52"/>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919" name="Google Shape;9919;p52"/>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920" name="Google Shape;9920;p52"/>
            <p:cNvGrpSpPr/>
            <p:nvPr/>
          </p:nvGrpSpPr>
          <p:grpSpPr>
            <a:xfrm>
              <a:off x="1348050" y="3296613"/>
              <a:ext cx="1706152" cy="1024800"/>
              <a:chOff x="1348050" y="3296613"/>
              <a:chExt cx="1706152" cy="1024800"/>
            </a:xfrm>
          </p:grpSpPr>
          <p:sp>
            <p:nvSpPr>
              <p:cNvPr id="9921" name="Google Shape;9921;p52"/>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922" name="Google Shape;9922;p52"/>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923" name="Google Shape;9923;p52"/>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924" name="Google Shape;9924;p52"/>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925" name="Google Shape;9925;p52"/>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926" name="Google Shape;9926;p52"/>
            <p:cNvGrpSpPr/>
            <p:nvPr/>
          </p:nvGrpSpPr>
          <p:grpSpPr>
            <a:xfrm>
              <a:off x="1455707" y="3654858"/>
              <a:ext cx="1491150" cy="417657"/>
              <a:chOff x="1455707" y="3654858"/>
              <a:chExt cx="1491150" cy="417657"/>
            </a:xfrm>
          </p:grpSpPr>
          <p:sp>
            <p:nvSpPr>
              <p:cNvPr id="9927" name="Google Shape;9927;p52"/>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2"/>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2"/>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2"/>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2"/>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2"/>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52"/>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2"/>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2"/>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2"/>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2"/>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52"/>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52"/>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2"/>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2"/>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2"/>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52"/>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2"/>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52"/>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2"/>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947" name="Google Shape;9947;p52"/>
          <p:cNvGraphicFramePr/>
          <p:nvPr/>
        </p:nvGraphicFramePr>
        <p:xfrm>
          <a:off x="5954575" y="2361200"/>
          <a:ext cx="3000000" cy="3000000"/>
        </p:xfrm>
        <a:graphic>
          <a:graphicData uri="http://schemas.openxmlformats.org/drawingml/2006/table">
            <a:tbl>
              <a:tblPr>
                <a:noFill/>
                <a:tableStyleId>{FE21A25C-C4AF-4759-B571-673CD7FF3224}</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948" name="Google Shape;9948;p52"/>
          <p:cNvGrpSpPr/>
          <p:nvPr/>
        </p:nvGrpSpPr>
        <p:grpSpPr>
          <a:xfrm>
            <a:off x="727251" y="1188964"/>
            <a:ext cx="2396505" cy="976502"/>
            <a:chOff x="749309" y="1112739"/>
            <a:chExt cx="2371603" cy="976502"/>
          </a:xfrm>
        </p:grpSpPr>
        <p:grpSp>
          <p:nvGrpSpPr>
            <p:cNvPr id="9949" name="Google Shape;9949;p52"/>
            <p:cNvGrpSpPr/>
            <p:nvPr/>
          </p:nvGrpSpPr>
          <p:grpSpPr>
            <a:xfrm>
              <a:off x="1092126" y="1112739"/>
              <a:ext cx="2028786" cy="975464"/>
              <a:chOff x="1092126" y="1112739"/>
              <a:chExt cx="2028786" cy="975464"/>
            </a:xfrm>
          </p:grpSpPr>
          <p:sp>
            <p:nvSpPr>
              <p:cNvPr id="9950" name="Google Shape;9950;p52"/>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2"/>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2"/>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2"/>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52"/>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2"/>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2"/>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2"/>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2"/>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2"/>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2"/>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2"/>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2"/>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2"/>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2"/>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2"/>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2"/>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2"/>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2"/>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2"/>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2"/>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2"/>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2"/>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2"/>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4" name="Google Shape;9974;p52"/>
            <p:cNvGrpSpPr/>
            <p:nvPr/>
          </p:nvGrpSpPr>
          <p:grpSpPr>
            <a:xfrm>
              <a:off x="749309" y="1112739"/>
              <a:ext cx="314700" cy="975464"/>
              <a:chOff x="749309" y="1112739"/>
              <a:chExt cx="314700" cy="975464"/>
            </a:xfrm>
          </p:grpSpPr>
          <p:sp>
            <p:nvSpPr>
              <p:cNvPr id="9975" name="Google Shape;9975;p52"/>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2"/>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2"/>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2"/>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9" name="Google Shape;9979;p52"/>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2"/>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2"/>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2"/>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983" name="Google Shape;9983;p52"/>
          <p:cNvGraphicFramePr/>
          <p:nvPr/>
        </p:nvGraphicFramePr>
        <p:xfrm>
          <a:off x="5954600" y="1188950"/>
          <a:ext cx="3000000" cy="3000000"/>
        </p:xfrm>
        <a:graphic>
          <a:graphicData uri="http://schemas.openxmlformats.org/drawingml/2006/table">
            <a:tbl>
              <a:tblPr>
                <a:noFill/>
                <a:tableStyleId>{FE21A25C-C4AF-4759-B571-673CD7FF3224}</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984" name="Google Shape;9984;p52"/>
          <p:cNvGraphicFramePr/>
          <p:nvPr/>
        </p:nvGraphicFramePr>
        <p:xfrm>
          <a:off x="3375463" y="2361200"/>
          <a:ext cx="3000000" cy="3000000"/>
        </p:xfrm>
        <a:graphic>
          <a:graphicData uri="http://schemas.openxmlformats.org/drawingml/2006/table">
            <a:tbl>
              <a:tblPr>
                <a:noFill/>
                <a:tableStyleId>{FE21A25C-C4AF-4759-B571-673CD7FF3224}</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985" name="Google Shape;9985;p52"/>
          <p:cNvGrpSpPr/>
          <p:nvPr/>
        </p:nvGrpSpPr>
        <p:grpSpPr>
          <a:xfrm>
            <a:off x="3377449" y="3352160"/>
            <a:ext cx="2363377" cy="1047062"/>
            <a:chOff x="3358399" y="3285485"/>
            <a:chExt cx="2363377" cy="1047062"/>
          </a:xfrm>
        </p:grpSpPr>
        <p:grpSp>
          <p:nvGrpSpPr>
            <p:cNvPr id="9986" name="Google Shape;9986;p52"/>
            <p:cNvGrpSpPr/>
            <p:nvPr/>
          </p:nvGrpSpPr>
          <p:grpSpPr>
            <a:xfrm>
              <a:off x="3358412" y="3285485"/>
              <a:ext cx="2363244" cy="139500"/>
              <a:chOff x="3358412" y="3285485"/>
              <a:chExt cx="2363244" cy="139500"/>
            </a:xfrm>
          </p:grpSpPr>
          <p:sp>
            <p:nvSpPr>
              <p:cNvPr id="9987" name="Google Shape;9987;p52"/>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2"/>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2"/>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2"/>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2"/>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52"/>
            <p:cNvGrpSpPr/>
            <p:nvPr/>
          </p:nvGrpSpPr>
          <p:grpSpPr>
            <a:xfrm>
              <a:off x="3358412" y="3466996"/>
              <a:ext cx="2363244" cy="139500"/>
              <a:chOff x="3358412" y="3466996"/>
              <a:chExt cx="2363244" cy="139500"/>
            </a:xfrm>
          </p:grpSpPr>
          <p:sp>
            <p:nvSpPr>
              <p:cNvPr id="9993" name="Google Shape;9993;p52"/>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2"/>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2"/>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2"/>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2"/>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52"/>
            <p:cNvGrpSpPr/>
            <p:nvPr/>
          </p:nvGrpSpPr>
          <p:grpSpPr>
            <a:xfrm>
              <a:off x="3358412" y="3648507"/>
              <a:ext cx="2363244" cy="139500"/>
              <a:chOff x="3358412" y="3648507"/>
              <a:chExt cx="2363244" cy="139500"/>
            </a:xfrm>
          </p:grpSpPr>
          <p:sp>
            <p:nvSpPr>
              <p:cNvPr id="9999" name="Google Shape;9999;p52"/>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2"/>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2"/>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2"/>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2"/>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52"/>
            <p:cNvGrpSpPr/>
            <p:nvPr/>
          </p:nvGrpSpPr>
          <p:grpSpPr>
            <a:xfrm>
              <a:off x="3358412" y="3830018"/>
              <a:ext cx="2363244" cy="139500"/>
              <a:chOff x="3358412" y="3830018"/>
              <a:chExt cx="2363244" cy="139500"/>
            </a:xfrm>
          </p:grpSpPr>
          <p:sp>
            <p:nvSpPr>
              <p:cNvPr id="10005" name="Google Shape;10005;p52"/>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2"/>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2"/>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2"/>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2"/>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52"/>
            <p:cNvGrpSpPr/>
            <p:nvPr/>
          </p:nvGrpSpPr>
          <p:grpSpPr>
            <a:xfrm>
              <a:off x="3358399" y="4011514"/>
              <a:ext cx="2363377" cy="139537"/>
              <a:chOff x="3294800" y="4134603"/>
              <a:chExt cx="2638876" cy="152400"/>
            </a:xfrm>
          </p:grpSpPr>
          <p:sp>
            <p:nvSpPr>
              <p:cNvPr id="10011" name="Google Shape;10011;p5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52"/>
            <p:cNvGrpSpPr/>
            <p:nvPr/>
          </p:nvGrpSpPr>
          <p:grpSpPr>
            <a:xfrm>
              <a:off x="3358399" y="4193010"/>
              <a:ext cx="2363377" cy="139537"/>
              <a:chOff x="3294800" y="4134603"/>
              <a:chExt cx="2638876" cy="152400"/>
            </a:xfrm>
          </p:grpSpPr>
          <p:sp>
            <p:nvSpPr>
              <p:cNvPr id="10017" name="Google Shape;10017;p5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5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5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022" name="Google Shape;10022;p52"/>
          <p:cNvGraphicFramePr/>
          <p:nvPr/>
        </p:nvGraphicFramePr>
        <p:xfrm>
          <a:off x="728250" y="2361200"/>
          <a:ext cx="3000000" cy="3000000"/>
        </p:xfrm>
        <a:graphic>
          <a:graphicData uri="http://schemas.openxmlformats.org/drawingml/2006/table">
            <a:tbl>
              <a:tblPr>
                <a:noFill/>
                <a:tableStyleId>{FE21A25C-C4AF-4759-B571-673CD7FF3224}</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0023" name="Google Shape;10023;p52"/>
          <p:cNvGrpSpPr/>
          <p:nvPr/>
        </p:nvGrpSpPr>
        <p:grpSpPr>
          <a:xfrm>
            <a:off x="4177919" y="2765014"/>
            <a:ext cx="1302095" cy="60959"/>
            <a:chOff x="3558802" y="4011427"/>
            <a:chExt cx="1866000" cy="111300"/>
          </a:xfrm>
        </p:grpSpPr>
        <p:sp>
          <p:nvSpPr>
            <p:cNvPr id="10024" name="Google Shape;10024;p5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52"/>
          <p:cNvGrpSpPr/>
          <p:nvPr/>
        </p:nvGrpSpPr>
        <p:grpSpPr>
          <a:xfrm>
            <a:off x="4723407" y="3047174"/>
            <a:ext cx="914340" cy="60959"/>
            <a:chOff x="3558802" y="4011427"/>
            <a:chExt cx="1866000" cy="111300"/>
          </a:xfrm>
        </p:grpSpPr>
        <p:sp>
          <p:nvSpPr>
            <p:cNvPr id="10027" name="Google Shape;10027;p5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52"/>
          <p:cNvGrpSpPr/>
          <p:nvPr/>
        </p:nvGrpSpPr>
        <p:grpSpPr>
          <a:xfrm>
            <a:off x="5926924" y="3381697"/>
            <a:ext cx="2519825" cy="1001454"/>
            <a:chOff x="1906114" y="789980"/>
            <a:chExt cx="1487676" cy="606868"/>
          </a:xfrm>
        </p:grpSpPr>
        <p:cxnSp>
          <p:nvCxnSpPr>
            <p:cNvPr id="10030" name="Google Shape;10030;p52"/>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031" name="Google Shape;10031;p52"/>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032" name="Google Shape;10032;p52"/>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0033" name="Google Shape;10033;p52"/>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0034" name="Google Shape;10034;p52"/>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0035" name="Google Shape;10035;p52"/>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0036" name="Google Shape;10036;p52"/>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0037" name="Google Shape;10037;p52"/>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2"/>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2"/>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2"/>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2"/>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2"/>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2"/>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0044" name="Google Shape;10044;p52"/>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045" name="Google Shape;10045;p52"/>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046" name="Google Shape;10046;p52"/>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52"/>
          <p:cNvGrpSpPr/>
          <p:nvPr/>
        </p:nvGrpSpPr>
        <p:grpSpPr>
          <a:xfrm>
            <a:off x="3372612" y="1159008"/>
            <a:ext cx="2363393" cy="1005865"/>
            <a:chOff x="3292400" y="1193188"/>
            <a:chExt cx="2615240" cy="1131075"/>
          </a:xfrm>
        </p:grpSpPr>
        <p:sp>
          <p:nvSpPr>
            <p:cNvPr id="10048" name="Google Shape;10048;p52"/>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049" name="Google Shape;10049;p52"/>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050" name="Google Shape;10050;p52"/>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0051" name="Google Shape;10051;p52"/>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0052" name="Google Shape;10052;p52"/>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0053" name="Google Shape;10053;p52"/>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0054" name="Google Shape;10054;p52"/>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0055" name="Google Shape;10055;p52"/>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0056" name="Google Shape;10056;p52"/>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0057" name="Google Shape;10057;p52"/>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0058" name="Google Shape;10058;p52"/>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059" name="Google Shape;10059;p52"/>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060" name="Google Shape;10060;p52"/>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061" name="Google Shape;10061;p52"/>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062" name="Google Shape;10062;p52"/>
            <p:cNvGrpSpPr/>
            <p:nvPr/>
          </p:nvGrpSpPr>
          <p:grpSpPr>
            <a:xfrm>
              <a:off x="3748438" y="1378608"/>
              <a:ext cx="2159202" cy="903971"/>
              <a:chOff x="1683525" y="2179850"/>
              <a:chExt cx="4519050" cy="2134525"/>
            </a:xfrm>
          </p:grpSpPr>
          <p:sp>
            <p:nvSpPr>
              <p:cNvPr id="10063" name="Google Shape;10063;p52"/>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064" name="Google Shape;10064;p52"/>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065" name="Google Shape;10065;p52"/>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066" name="Google Shape;10066;p52"/>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067" name="Google Shape;10067;p52"/>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068" name="Google Shape;10068;p52"/>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069" name="Google Shape;10069;p52"/>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070" name="Google Shape;10070;p52"/>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071" name="Google Shape;10071;p52"/>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072" name="Google Shape;10072;p52"/>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073" name="Google Shape;10073;p52"/>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074" name="Google Shape;10074;p52"/>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8" name="Shape 10078"/>
        <p:cNvGrpSpPr/>
        <p:nvPr/>
      </p:nvGrpSpPr>
      <p:grpSpPr>
        <a:xfrm>
          <a:off x="0" y="0"/>
          <a:ext cx="0" cy="0"/>
          <a:chOff x="0" y="0"/>
          <a:chExt cx="0" cy="0"/>
        </a:xfrm>
      </p:grpSpPr>
      <p:grpSp>
        <p:nvGrpSpPr>
          <p:cNvPr id="10079" name="Google Shape;10079;p53"/>
          <p:cNvGrpSpPr/>
          <p:nvPr/>
        </p:nvGrpSpPr>
        <p:grpSpPr>
          <a:xfrm>
            <a:off x="4814684" y="1191441"/>
            <a:ext cx="745431" cy="718863"/>
            <a:chOff x="4249973" y="1201875"/>
            <a:chExt cx="1958568" cy="1888762"/>
          </a:xfrm>
        </p:grpSpPr>
        <p:sp>
          <p:nvSpPr>
            <p:cNvPr id="10080" name="Google Shape;10080;p53"/>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1" name="Google Shape;10081;p53"/>
            <p:cNvGrpSpPr/>
            <p:nvPr/>
          </p:nvGrpSpPr>
          <p:grpSpPr>
            <a:xfrm>
              <a:off x="5853086" y="1789142"/>
              <a:ext cx="355454" cy="1048099"/>
              <a:chOff x="5576108" y="2016725"/>
              <a:chExt cx="565200" cy="1666560"/>
            </a:xfrm>
          </p:grpSpPr>
          <p:sp>
            <p:nvSpPr>
              <p:cNvPr id="10082" name="Google Shape;10082;p53"/>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83" name="Google Shape;10083;p53"/>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53"/>
            <p:cNvGrpSpPr/>
            <p:nvPr/>
          </p:nvGrpSpPr>
          <p:grpSpPr>
            <a:xfrm>
              <a:off x="4869455" y="2691676"/>
              <a:ext cx="1013897" cy="398961"/>
              <a:chOff x="4012057" y="3451825"/>
              <a:chExt cx="1612175" cy="634379"/>
            </a:xfrm>
          </p:grpSpPr>
          <p:sp>
            <p:nvSpPr>
              <p:cNvPr id="10085" name="Google Shape;10085;p53"/>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86" name="Google Shape;10086;p53"/>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53"/>
            <p:cNvGrpSpPr/>
            <p:nvPr/>
          </p:nvGrpSpPr>
          <p:grpSpPr>
            <a:xfrm>
              <a:off x="4276937" y="2155961"/>
              <a:ext cx="651965" cy="891358"/>
              <a:chOff x="3069908" y="2599997"/>
              <a:chExt cx="1036675" cy="1417328"/>
            </a:xfrm>
          </p:grpSpPr>
          <p:sp>
            <p:nvSpPr>
              <p:cNvPr id="10088" name="Google Shape;10088;p53"/>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89" name="Google Shape;10089;p53"/>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53"/>
            <p:cNvGrpSpPr/>
            <p:nvPr/>
          </p:nvGrpSpPr>
          <p:grpSpPr>
            <a:xfrm>
              <a:off x="5054918" y="1201875"/>
              <a:ext cx="999548" cy="602711"/>
              <a:chOff x="4306958" y="1082925"/>
              <a:chExt cx="1589359" cy="958358"/>
            </a:xfrm>
          </p:grpSpPr>
          <p:sp>
            <p:nvSpPr>
              <p:cNvPr id="10091" name="Google Shape;10091;p53"/>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92" name="Google Shape;10092;p53"/>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53"/>
            <p:cNvGrpSpPr/>
            <p:nvPr/>
          </p:nvGrpSpPr>
          <p:grpSpPr>
            <a:xfrm>
              <a:off x="4249973" y="1303451"/>
              <a:ext cx="799317" cy="841334"/>
              <a:chOff x="3027033" y="1244439"/>
              <a:chExt cx="1270977" cy="1337786"/>
            </a:xfrm>
          </p:grpSpPr>
          <p:sp>
            <p:nvSpPr>
              <p:cNvPr id="10094" name="Google Shape;10094;p53"/>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95" name="Google Shape;10095;p53"/>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96" name="Google Shape;10096;p53"/>
          <p:cNvGrpSpPr/>
          <p:nvPr/>
        </p:nvGrpSpPr>
        <p:grpSpPr>
          <a:xfrm>
            <a:off x="731057" y="2069890"/>
            <a:ext cx="761767" cy="729896"/>
            <a:chOff x="2657744" y="2337745"/>
            <a:chExt cx="832987" cy="798137"/>
          </a:xfrm>
        </p:grpSpPr>
        <p:sp>
          <p:nvSpPr>
            <p:cNvPr id="10097" name="Google Shape;10097;p53"/>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3"/>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3"/>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3"/>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3"/>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3"/>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53"/>
          <p:cNvGrpSpPr/>
          <p:nvPr/>
        </p:nvGrpSpPr>
        <p:grpSpPr>
          <a:xfrm>
            <a:off x="3242022" y="2073097"/>
            <a:ext cx="685569" cy="723586"/>
            <a:chOff x="3398134" y="2057755"/>
            <a:chExt cx="704087" cy="743130"/>
          </a:xfrm>
        </p:grpSpPr>
        <p:grpSp>
          <p:nvGrpSpPr>
            <p:cNvPr id="10104" name="Google Shape;10104;p53"/>
            <p:cNvGrpSpPr/>
            <p:nvPr/>
          </p:nvGrpSpPr>
          <p:grpSpPr>
            <a:xfrm>
              <a:off x="3398134" y="2290183"/>
              <a:ext cx="315300" cy="219900"/>
              <a:chOff x="3398134" y="2290183"/>
              <a:chExt cx="315300" cy="219900"/>
            </a:xfrm>
          </p:grpSpPr>
          <p:sp>
            <p:nvSpPr>
              <p:cNvPr id="10105" name="Google Shape;10105;p53"/>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106" name="Google Shape;10106;p53"/>
              <p:cNvCxnSpPr>
                <a:stCxn id="10105"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0107" name="Google Shape;10107;p53"/>
            <p:cNvGrpSpPr/>
            <p:nvPr/>
          </p:nvGrpSpPr>
          <p:grpSpPr>
            <a:xfrm>
              <a:off x="3547823" y="2467358"/>
              <a:ext cx="219900" cy="333527"/>
              <a:chOff x="3547823" y="2467358"/>
              <a:chExt cx="219900" cy="333527"/>
            </a:xfrm>
          </p:grpSpPr>
          <p:sp>
            <p:nvSpPr>
              <p:cNvPr id="10108" name="Google Shape;10108;p53"/>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109" name="Google Shape;10109;p53"/>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0110" name="Google Shape;10110;p53"/>
            <p:cNvGrpSpPr/>
            <p:nvPr/>
          </p:nvGrpSpPr>
          <p:grpSpPr>
            <a:xfrm>
              <a:off x="3734138" y="2467358"/>
              <a:ext cx="219900" cy="333527"/>
              <a:chOff x="3734138" y="2467358"/>
              <a:chExt cx="219900" cy="333527"/>
            </a:xfrm>
          </p:grpSpPr>
          <p:sp>
            <p:nvSpPr>
              <p:cNvPr id="10111" name="Google Shape;10111;p53"/>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112" name="Google Shape;10112;p53"/>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0113" name="Google Shape;10113;p53"/>
            <p:cNvGrpSpPr/>
            <p:nvPr/>
          </p:nvGrpSpPr>
          <p:grpSpPr>
            <a:xfrm>
              <a:off x="3787560" y="2288011"/>
              <a:ext cx="314661" cy="219900"/>
              <a:chOff x="3787560" y="2288011"/>
              <a:chExt cx="314661" cy="219900"/>
            </a:xfrm>
          </p:grpSpPr>
          <p:sp>
            <p:nvSpPr>
              <p:cNvPr id="10114" name="Google Shape;10114;p53"/>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115" name="Google Shape;10115;p53"/>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0116" name="Google Shape;10116;p53"/>
            <p:cNvGrpSpPr/>
            <p:nvPr/>
          </p:nvGrpSpPr>
          <p:grpSpPr>
            <a:xfrm>
              <a:off x="3637290" y="2057755"/>
              <a:ext cx="219900" cy="335499"/>
              <a:chOff x="3637290" y="2057755"/>
              <a:chExt cx="219900" cy="335499"/>
            </a:xfrm>
          </p:grpSpPr>
          <p:sp>
            <p:nvSpPr>
              <p:cNvPr id="10117" name="Google Shape;10117;p53"/>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0118" name="Google Shape;10118;p53"/>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0119" name="Google Shape;10119;p53"/>
          <p:cNvGrpSpPr/>
          <p:nvPr/>
        </p:nvGrpSpPr>
        <p:grpSpPr>
          <a:xfrm>
            <a:off x="4917244" y="2079792"/>
            <a:ext cx="710153" cy="710153"/>
            <a:chOff x="5007123" y="2079403"/>
            <a:chExt cx="687600" cy="687600"/>
          </a:xfrm>
        </p:grpSpPr>
        <p:sp>
          <p:nvSpPr>
            <p:cNvPr id="10120" name="Google Shape;10120;p53"/>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3"/>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53"/>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53"/>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53"/>
          <p:cNvGrpSpPr/>
          <p:nvPr/>
        </p:nvGrpSpPr>
        <p:grpSpPr>
          <a:xfrm>
            <a:off x="5726681" y="2074299"/>
            <a:ext cx="720998" cy="721183"/>
            <a:chOff x="5797446" y="2063053"/>
            <a:chExt cx="698100" cy="698280"/>
          </a:xfrm>
        </p:grpSpPr>
        <p:sp>
          <p:nvSpPr>
            <p:cNvPr id="10125" name="Google Shape;10125;p53"/>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3"/>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3"/>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3"/>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53"/>
          <p:cNvGrpSpPr/>
          <p:nvPr/>
        </p:nvGrpSpPr>
        <p:grpSpPr>
          <a:xfrm>
            <a:off x="8171828" y="3719904"/>
            <a:ext cx="280585" cy="673164"/>
            <a:chOff x="8075075" y="3754290"/>
            <a:chExt cx="255612" cy="613194"/>
          </a:xfrm>
        </p:grpSpPr>
        <p:grpSp>
          <p:nvGrpSpPr>
            <p:cNvPr id="10130" name="Google Shape;10130;p53"/>
            <p:cNvGrpSpPr/>
            <p:nvPr/>
          </p:nvGrpSpPr>
          <p:grpSpPr>
            <a:xfrm>
              <a:off x="8075075" y="3754290"/>
              <a:ext cx="255612" cy="613194"/>
              <a:chOff x="8075075" y="3754290"/>
              <a:chExt cx="255612" cy="613194"/>
            </a:xfrm>
          </p:grpSpPr>
          <p:sp>
            <p:nvSpPr>
              <p:cNvPr id="10131" name="Google Shape;10131;p53"/>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3"/>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3" name="Google Shape;10133;p53"/>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53"/>
          <p:cNvGrpSpPr/>
          <p:nvPr/>
        </p:nvGrpSpPr>
        <p:grpSpPr>
          <a:xfrm>
            <a:off x="5288887" y="3708700"/>
            <a:ext cx="470352" cy="683745"/>
            <a:chOff x="1697726" y="3244179"/>
            <a:chExt cx="788124" cy="1146069"/>
          </a:xfrm>
        </p:grpSpPr>
        <p:sp>
          <p:nvSpPr>
            <p:cNvPr id="10135" name="Google Shape;10135;p53"/>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53"/>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7" name="Google Shape;10137;p53"/>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8" name="Google Shape;10138;p53"/>
          <p:cNvGrpSpPr/>
          <p:nvPr/>
        </p:nvGrpSpPr>
        <p:grpSpPr>
          <a:xfrm>
            <a:off x="5910037" y="3719902"/>
            <a:ext cx="293891" cy="293845"/>
            <a:chOff x="6134814" y="3754290"/>
            <a:chExt cx="293891" cy="293845"/>
          </a:xfrm>
        </p:grpSpPr>
        <p:sp>
          <p:nvSpPr>
            <p:cNvPr id="10139" name="Google Shape;10139;p53"/>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3"/>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53"/>
          <p:cNvGrpSpPr/>
          <p:nvPr/>
        </p:nvGrpSpPr>
        <p:grpSpPr>
          <a:xfrm>
            <a:off x="5910037" y="4098574"/>
            <a:ext cx="293891" cy="293891"/>
            <a:chOff x="6134814" y="4086186"/>
            <a:chExt cx="293891" cy="293891"/>
          </a:xfrm>
        </p:grpSpPr>
        <p:sp>
          <p:nvSpPr>
            <p:cNvPr id="10142" name="Google Shape;10142;p53"/>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53"/>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4" name="Google Shape;10144;p53"/>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3"/>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6" name="Google Shape;10146;p53"/>
          <p:cNvGrpSpPr/>
          <p:nvPr/>
        </p:nvGrpSpPr>
        <p:grpSpPr>
          <a:xfrm>
            <a:off x="7835013" y="2927266"/>
            <a:ext cx="622883" cy="621944"/>
            <a:chOff x="1187048" y="238125"/>
            <a:chExt cx="5256397" cy="5248476"/>
          </a:xfrm>
        </p:grpSpPr>
        <p:sp>
          <p:nvSpPr>
            <p:cNvPr id="10147" name="Google Shape;10147;p5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3"/>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3"/>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3"/>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53"/>
          <p:cNvGrpSpPr/>
          <p:nvPr/>
        </p:nvGrpSpPr>
        <p:grpSpPr>
          <a:xfrm>
            <a:off x="2292118" y="2936875"/>
            <a:ext cx="1310987" cy="612407"/>
            <a:chOff x="238125" y="1188750"/>
            <a:chExt cx="7140450" cy="3335550"/>
          </a:xfrm>
        </p:grpSpPr>
        <p:sp>
          <p:nvSpPr>
            <p:cNvPr id="10152" name="Google Shape;10152;p53"/>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3"/>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53"/>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53"/>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53"/>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53"/>
          <p:cNvGrpSpPr/>
          <p:nvPr/>
        </p:nvGrpSpPr>
        <p:grpSpPr>
          <a:xfrm>
            <a:off x="6617990" y="2927430"/>
            <a:ext cx="1110299" cy="621702"/>
            <a:chOff x="238125" y="1335475"/>
            <a:chExt cx="5418735" cy="3034175"/>
          </a:xfrm>
        </p:grpSpPr>
        <p:sp>
          <p:nvSpPr>
            <p:cNvPr id="10158" name="Google Shape;10158;p5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53"/>
          <p:cNvGrpSpPr/>
          <p:nvPr/>
        </p:nvGrpSpPr>
        <p:grpSpPr>
          <a:xfrm>
            <a:off x="5435649" y="2924327"/>
            <a:ext cx="1074451" cy="627181"/>
            <a:chOff x="5359127" y="2910889"/>
            <a:chExt cx="1097723" cy="640831"/>
          </a:xfrm>
        </p:grpSpPr>
        <p:grpSp>
          <p:nvGrpSpPr>
            <p:cNvPr id="10162" name="Google Shape;10162;p53"/>
            <p:cNvGrpSpPr/>
            <p:nvPr/>
          </p:nvGrpSpPr>
          <p:grpSpPr>
            <a:xfrm>
              <a:off x="5929791" y="3263088"/>
              <a:ext cx="527060" cy="287097"/>
              <a:chOff x="5929791" y="3263088"/>
              <a:chExt cx="527060" cy="287097"/>
            </a:xfrm>
          </p:grpSpPr>
          <p:sp>
            <p:nvSpPr>
              <p:cNvPr id="10163" name="Google Shape;10163;p53"/>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64" name="Google Shape;10164;p53"/>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165" name="Google Shape;10165;p53"/>
            <p:cNvGrpSpPr/>
            <p:nvPr/>
          </p:nvGrpSpPr>
          <p:grpSpPr>
            <a:xfrm>
              <a:off x="5359127" y="3263089"/>
              <a:ext cx="526428" cy="288631"/>
              <a:chOff x="5359127" y="3263089"/>
              <a:chExt cx="526428" cy="288631"/>
            </a:xfrm>
          </p:grpSpPr>
          <p:sp>
            <p:nvSpPr>
              <p:cNvPr id="10166" name="Google Shape;10166;p53"/>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67" name="Google Shape;10167;p53"/>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168" name="Google Shape;10168;p53"/>
            <p:cNvGrpSpPr/>
            <p:nvPr/>
          </p:nvGrpSpPr>
          <p:grpSpPr>
            <a:xfrm>
              <a:off x="5551525" y="2910889"/>
              <a:ext cx="520901" cy="610283"/>
              <a:chOff x="5551525" y="2910889"/>
              <a:chExt cx="520901" cy="610283"/>
            </a:xfrm>
          </p:grpSpPr>
          <p:sp>
            <p:nvSpPr>
              <p:cNvPr id="10169" name="Google Shape;10169;p53"/>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70" name="Google Shape;10170;p53"/>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171" name="Google Shape;10171;p53"/>
            <p:cNvGrpSpPr/>
            <p:nvPr/>
          </p:nvGrpSpPr>
          <p:grpSpPr>
            <a:xfrm>
              <a:off x="5743962" y="2919100"/>
              <a:ext cx="623674" cy="284502"/>
              <a:chOff x="5743962" y="2919100"/>
              <a:chExt cx="623674" cy="284502"/>
            </a:xfrm>
          </p:grpSpPr>
          <p:sp>
            <p:nvSpPr>
              <p:cNvPr id="10172" name="Google Shape;10172;p53"/>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173" name="Google Shape;10173;p53"/>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0174" name="Google Shape;10174;p53"/>
          <p:cNvGrpSpPr/>
          <p:nvPr/>
        </p:nvGrpSpPr>
        <p:grpSpPr>
          <a:xfrm>
            <a:off x="7586863" y="2075038"/>
            <a:ext cx="874976" cy="719600"/>
            <a:chOff x="7608988" y="2093194"/>
            <a:chExt cx="817276" cy="672147"/>
          </a:xfrm>
        </p:grpSpPr>
        <p:cxnSp>
          <p:nvCxnSpPr>
            <p:cNvPr id="10175" name="Google Shape;10175;p53"/>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76" name="Google Shape;10176;p53"/>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77" name="Google Shape;10177;p53"/>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78" name="Google Shape;10178;p53"/>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179" name="Google Shape;10179;p53"/>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0180" name="Google Shape;10180;p53"/>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0181" name="Google Shape;10181;p53"/>
            <p:cNvGrpSpPr/>
            <p:nvPr/>
          </p:nvGrpSpPr>
          <p:grpSpPr>
            <a:xfrm>
              <a:off x="7721175" y="2093194"/>
              <a:ext cx="599587" cy="623846"/>
              <a:chOff x="7721175" y="2093194"/>
              <a:chExt cx="599587" cy="623846"/>
            </a:xfrm>
          </p:grpSpPr>
          <p:grpSp>
            <p:nvGrpSpPr>
              <p:cNvPr id="10182" name="Google Shape;10182;p53"/>
              <p:cNvGrpSpPr/>
              <p:nvPr/>
            </p:nvGrpSpPr>
            <p:grpSpPr>
              <a:xfrm>
                <a:off x="7721175" y="2093194"/>
                <a:ext cx="291605" cy="623846"/>
                <a:chOff x="9405575" y="2061418"/>
                <a:chExt cx="291605" cy="623846"/>
              </a:xfrm>
            </p:grpSpPr>
            <p:sp>
              <p:nvSpPr>
                <p:cNvPr id="10183" name="Google Shape;10183;p5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53"/>
              <p:cNvGrpSpPr/>
              <p:nvPr/>
            </p:nvGrpSpPr>
            <p:grpSpPr>
              <a:xfrm flipH="1">
                <a:off x="8029157" y="2093194"/>
                <a:ext cx="291605" cy="623846"/>
                <a:chOff x="9405575" y="2061418"/>
                <a:chExt cx="291605" cy="623846"/>
              </a:xfrm>
            </p:grpSpPr>
            <p:sp>
              <p:nvSpPr>
                <p:cNvPr id="10191" name="Google Shape;10191;p5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5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5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5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5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198" name="Google Shape;10198;p53"/>
          <p:cNvGrpSpPr/>
          <p:nvPr/>
        </p:nvGrpSpPr>
        <p:grpSpPr>
          <a:xfrm>
            <a:off x="4031299" y="1191441"/>
            <a:ext cx="712557" cy="785901"/>
            <a:chOff x="4206459" y="1191441"/>
            <a:chExt cx="712557" cy="785901"/>
          </a:xfrm>
        </p:grpSpPr>
        <p:sp>
          <p:nvSpPr>
            <p:cNvPr id="10199" name="Google Shape;10199;p53"/>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53"/>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3"/>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3"/>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3" name="Google Shape;10203;p53"/>
            <p:cNvGrpSpPr/>
            <p:nvPr/>
          </p:nvGrpSpPr>
          <p:grpSpPr>
            <a:xfrm>
              <a:off x="4644280" y="1290523"/>
              <a:ext cx="143716" cy="29463"/>
              <a:chOff x="4644280" y="1290523"/>
              <a:chExt cx="143716" cy="29463"/>
            </a:xfrm>
          </p:grpSpPr>
          <p:sp>
            <p:nvSpPr>
              <p:cNvPr id="10204" name="Google Shape;10204;p53"/>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3"/>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3"/>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3"/>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53"/>
            <p:cNvGrpSpPr/>
            <p:nvPr/>
          </p:nvGrpSpPr>
          <p:grpSpPr>
            <a:xfrm>
              <a:off x="4356567" y="1191441"/>
              <a:ext cx="143690" cy="29488"/>
              <a:chOff x="4356567" y="1191441"/>
              <a:chExt cx="143690" cy="29488"/>
            </a:xfrm>
          </p:grpSpPr>
          <p:sp>
            <p:nvSpPr>
              <p:cNvPr id="10209" name="Google Shape;10209;p53"/>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53"/>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53"/>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3"/>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53"/>
            <p:cNvGrpSpPr/>
            <p:nvPr/>
          </p:nvGrpSpPr>
          <p:grpSpPr>
            <a:xfrm>
              <a:off x="4339009" y="1863727"/>
              <a:ext cx="143703" cy="29476"/>
              <a:chOff x="4339009" y="1863727"/>
              <a:chExt cx="143703" cy="29476"/>
            </a:xfrm>
          </p:grpSpPr>
          <p:sp>
            <p:nvSpPr>
              <p:cNvPr id="10214" name="Google Shape;10214;p53"/>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53"/>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53"/>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53"/>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53"/>
            <p:cNvGrpSpPr/>
            <p:nvPr/>
          </p:nvGrpSpPr>
          <p:grpSpPr>
            <a:xfrm>
              <a:off x="4206459" y="1607315"/>
              <a:ext cx="29539" cy="142899"/>
              <a:chOff x="4206459" y="1607315"/>
              <a:chExt cx="29539" cy="142899"/>
            </a:xfrm>
          </p:grpSpPr>
          <p:sp>
            <p:nvSpPr>
              <p:cNvPr id="10219" name="Google Shape;10219;p53"/>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3"/>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53"/>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53"/>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3" name="Google Shape;10223;p53"/>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3"/>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53"/>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53"/>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7" name="Google Shape;10227;p53"/>
            <p:cNvGrpSpPr/>
            <p:nvPr/>
          </p:nvGrpSpPr>
          <p:grpSpPr>
            <a:xfrm>
              <a:off x="4889463" y="1423737"/>
              <a:ext cx="29552" cy="142899"/>
              <a:chOff x="4889463" y="1423737"/>
              <a:chExt cx="29552" cy="142899"/>
            </a:xfrm>
          </p:grpSpPr>
          <p:sp>
            <p:nvSpPr>
              <p:cNvPr id="10228" name="Google Shape;10228;p53"/>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53"/>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53"/>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3"/>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53"/>
            <p:cNvGrpSpPr/>
            <p:nvPr/>
          </p:nvGrpSpPr>
          <p:grpSpPr>
            <a:xfrm>
              <a:off x="4771663" y="1876896"/>
              <a:ext cx="108651" cy="100447"/>
              <a:chOff x="4771663" y="1876896"/>
              <a:chExt cx="108651" cy="100447"/>
            </a:xfrm>
          </p:grpSpPr>
          <p:sp>
            <p:nvSpPr>
              <p:cNvPr id="10233" name="Google Shape;10233;p53"/>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53"/>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53"/>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53"/>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37" name="Google Shape;10237;p53"/>
          <p:cNvGrpSpPr/>
          <p:nvPr/>
        </p:nvGrpSpPr>
        <p:grpSpPr>
          <a:xfrm>
            <a:off x="4026774" y="2074664"/>
            <a:ext cx="791287" cy="720350"/>
            <a:chOff x="267375" y="1071875"/>
            <a:chExt cx="470500" cy="428550"/>
          </a:xfrm>
        </p:grpSpPr>
        <p:sp>
          <p:nvSpPr>
            <p:cNvPr id="10238" name="Google Shape;10238;p53"/>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53"/>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53"/>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3"/>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3"/>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3"/>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53"/>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3"/>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53"/>
          <p:cNvGrpSpPr/>
          <p:nvPr/>
        </p:nvGrpSpPr>
        <p:grpSpPr>
          <a:xfrm>
            <a:off x="727269" y="3719294"/>
            <a:ext cx="1408444" cy="673166"/>
            <a:chOff x="712664" y="3693287"/>
            <a:chExt cx="1460738" cy="698160"/>
          </a:xfrm>
        </p:grpSpPr>
        <p:grpSp>
          <p:nvGrpSpPr>
            <p:cNvPr id="10247" name="Google Shape;10247;p53"/>
            <p:cNvGrpSpPr/>
            <p:nvPr/>
          </p:nvGrpSpPr>
          <p:grpSpPr>
            <a:xfrm>
              <a:off x="1380079" y="4133090"/>
              <a:ext cx="234048" cy="258099"/>
              <a:chOff x="1380079" y="4133090"/>
              <a:chExt cx="234048" cy="258099"/>
            </a:xfrm>
          </p:grpSpPr>
          <p:sp>
            <p:nvSpPr>
              <p:cNvPr id="10248" name="Google Shape;10248;p53"/>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53"/>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53"/>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53"/>
            <p:cNvGrpSpPr/>
            <p:nvPr/>
          </p:nvGrpSpPr>
          <p:grpSpPr>
            <a:xfrm>
              <a:off x="884610" y="3864082"/>
              <a:ext cx="1118566" cy="527275"/>
              <a:chOff x="890961" y="3865463"/>
              <a:chExt cx="1115221" cy="525698"/>
            </a:xfrm>
          </p:grpSpPr>
          <p:sp>
            <p:nvSpPr>
              <p:cNvPr id="10252" name="Google Shape;10252;p53"/>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53"/>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53"/>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53"/>
            <p:cNvGrpSpPr/>
            <p:nvPr/>
          </p:nvGrpSpPr>
          <p:grpSpPr>
            <a:xfrm>
              <a:off x="712664" y="3693287"/>
              <a:ext cx="1460738" cy="698160"/>
              <a:chOff x="712664" y="3693025"/>
              <a:chExt cx="1460738" cy="698160"/>
            </a:xfrm>
          </p:grpSpPr>
          <p:sp>
            <p:nvSpPr>
              <p:cNvPr id="10256" name="Google Shape;10256;p53"/>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53"/>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53"/>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3"/>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53"/>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53"/>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62" name="Google Shape;10262;p53"/>
          <p:cNvGrpSpPr/>
          <p:nvPr/>
        </p:nvGrpSpPr>
        <p:grpSpPr>
          <a:xfrm>
            <a:off x="3164985" y="1191441"/>
            <a:ext cx="795485" cy="738831"/>
            <a:chOff x="3348603" y="1236445"/>
            <a:chExt cx="749256" cy="695894"/>
          </a:xfrm>
        </p:grpSpPr>
        <p:grpSp>
          <p:nvGrpSpPr>
            <p:cNvPr id="10263" name="Google Shape;10263;p53"/>
            <p:cNvGrpSpPr/>
            <p:nvPr/>
          </p:nvGrpSpPr>
          <p:grpSpPr>
            <a:xfrm>
              <a:off x="3583779" y="1236445"/>
              <a:ext cx="293795" cy="285811"/>
              <a:chOff x="3750225" y="1774000"/>
              <a:chExt cx="149575" cy="145525"/>
            </a:xfrm>
          </p:grpSpPr>
          <p:sp>
            <p:nvSpPr>
              <p:cNvPr id="10264" name="Google Shape;10264;p53"/>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3"/>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53"/>
            <p:cNvGrpSpPr/>
            <p:nvPr/>
          </p:nvGrpSpPr>
          <p:grpSpPr>
            <a:xfrm>
              <a:off x="3775534" y="1462599"/>
              <a:ext cx="322325" cy="285958"/>
              <a:chOff x="3847850" y="1889150"/>
              <a:chExt cx="164100" cy="145600"/>
            </a:xfrm>
          </p:grpSpPr>
          <p:sp>
            <p:nvSpPr>
              <p:cNvPr id="10267" name="Google Shape;10267;p53"/>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53"/>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53"/>
            <p:cNvGrpSpPr/>
            <p:nvPr/>
          </p:nvGrpSpPr>
          <p:grpSpPr>
            <a:xfrm>
              <a:off x="3545329" y="1646528"/>
              <a:ext cx="293746" cy="285811"/>
              <a:chOff x="3730650" y="1982800"/>
              <a:chExt cx="149550" cy="145525"/>
            </a:xfrm>
          </p:grpSpPr>
          <p:sp>
            <p:nvSpPr>
              <p:cNvPr id="10270" name="Google Shape;10270;p53"/>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3"/>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53"/>
            <p:cNvGrpSpPr/>
            <p:nvPr/>
          </p:nvGrpSpPr>
          <p:grpSpPr>
            <a:xfrm>
              <a:off x="3348603" y="1415046"/>
              <a:ext cx="294384" cy="284387"/>
              <a:chOff x="3630494" y="1864938"/>
              <a:chExt cx="149875" cy="144800"/>
            </a:xfrm>
          </p:grpSpPr>
          <p:sp>
            <p:nvSpPr>
              <p:cNvPr id="10273" name="Google Shape;10273;p53"/>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53"/>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75" name="Google Shape;10275;p53"/>
          <p:cNvGrpSpPr/>
          <p:nvPr/>
        </p:nvGrpSpPr>
        <p:grpSpPr>
          <a:xfrm>
            <a:off x="2286512" y="3714337"/>
            <a:ext cx="1324924" cy="678083"/>
            <a:chOff x="2413923" y="3711366"/>
            <a:chExt cx="1374117" cy="703260"/>
          </a:xfrm>
        </p:grpSpPr>
        <p:grpSp>
          <p:nvGrpSpPr>
            <p:cNvPr id="10276" name="Google Shape;10276;p53"/>
            <p:cNvGrpSpPr/>
            <p:nvPr/>
          </p:nvGrpSpPr>
          <p:grpSpPr>
            <a:xfrm>
              <a:off x="2413923" y="3711366"/>
              <a:ext cx="1374117" cy="703260"/>
              <a:chOff x="2413923" y="3711366"/>
              <a:chExt cx="1374117" cy="703260"/>
            </a:xfrm>
          </p:grpSpPr>
          <p:sp>
            <p:nvSpPr>
              <p:cNvPr id="10277" name="Google Shape;10277;p53"/>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8" name="Google Shape;10278;p53"/>
              <p:cNvGrpSpPr/>
              <p:nvPr/>
            </p:nvGrpSpPr>
            <p:grpSpPr>
              <a:xfrm>
                <a:off x="2600284" y="3808654"/>
                <a:ext cx="234506" cy="138009"/>
                <a:chOff x="2600284" y="3808654"/>
                <a:chExt cx="234506" cy="138009"/>
              </a:xfrm>
            </p:grpSpPr>
            <p:sp>
              <p:nvSpPr>
                <p:cNvPr id="10279" name="Google Shape;10279;p53"/>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80" name="Google Shape;10280;p53"/>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81" name="Google Shape;10281;p53"/>
              <p:cNvGrpSpPr/>
              <p:nvPr/>
            </p:nvGrpSpPr>
            <p:grpSpPr>
              <a:xfrm>
                <a:off x="3359659" y="3805664"/>
                <a:ext cx="232294" cy="141000"/>
                <a:chOff x="3359659" y="3805664"/>
                <a:chExt cx="232294" cy="141000"/>
              </a:xfrm>
            </p:grpSpPr>
            <p:sp>
              <p:nvSpPr>
                <p:cNvPr id="10282" name="Google Shape;10282;p53"/>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83" name="Google Shape;10283;p53"/>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84" name="Google Shape;10284;p53"/>
              <p:cNvGrpSpPr/>
              <p:nvPr/>
            </p:nvGrpSpPr>
            <p:grpSpPr>
              <a:xfrm>
                <a:off x="3067316" y="3711366"/>
                <a:ext cx="66900" cy="166809"/>
                <a:chOff x="3067316" y="3711366"/>
                <a:chExt cx="66900" cy="166809"/>
              </a:xfrm>
            </p:grpSpPr>
            <p:sp>
              <p:nvSpPr>
                <p:cNvPr id="10285" name="Google Shape;10285;p53"/>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86" name="Google Shape;10286;p53"/>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87" name="Google Shape;10287;p53"/>
              <p:cNvGrpSpPr/>
              <p:nvPr/>
            </p:nvGrpSpPr>
            <p:grpSpPr>
              <a:xfrm>
                <a:off x="2413923" y="4058666"/>
                <a:ext cx="224119" cy="66900"/>
                <a:chOff x="2413923" y="4058666"/>
                <a:chExt cx="224119" cy="66900"/>
              </a:xfrm>
            </p:grpSpPr>
            <p:sp>
              <p:nvSpPr>
                <p:cNvPr id="10288" name="Google Shape;10288;p53"/>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89" name="Google Shape;10289;p53"/>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90" name="Google Shape;10290;p53"/>
              <p:cNvGrpSpPr/>
              <p:nvPr/>
            </p:nvGrpSpPr>
            <p:grpSpPr>
              <a:xfrm>
                <a:off x="3564643" y="4058666"/>
                <a:ext cx="223397" cy="66900"/>
                <a:chOff x="3564643" y="4058666"/>
                <a:chExt cx="223397" cy="66900"/>
              </a:xfrm>
            </p:grpSpPr>
            <p:sp>
              <p:nvSpPr>
                <p:cNvPr id="10291" name="Google Shape;10291;p53"/>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92" name="Google Shape;10292;p53"/>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293" name="Google Shape;10293;p53"/>
            <p:cNvGrpSpPr/>
            <p:nvPr/>
          </p:nvGrpSpPr>
          <p:grpSpPr>
            <a:xfrm>
              <a:off x="2633353" y="3965763"/>
              <a:ext cx="933975" cy="445687"/>
              <a:chOff x="2633353" y="3965763"/>
              <a:chExt cx="933975" cy="445687"/>
            </a:xfrm>
          </p:grpSpPr>
          <p:sp>
            <p:nvSpPr>
              <p:cNvPr id="10294" name="Google Shape;10294;p53"/>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3"/>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96" name="Google Shape;10296;p53"/>
          <p:cNvGrpSpPr/>
          <p:nvPr/>
        </p:nvGrpSpPr>
        <p:grpSpPr>
          <a:xfrm>
            <a:off x="6410784" y="1264884"/>
            <a:ext cx="1131087" cy="587383"/>
            <a:chOff x="238125" y="999450"/>
            <a:chExt cx="7140700" cy="3708225"/>
          </a:xfrm>
        </p:grpSpPr>
        <p:sp>
          <p:nvSpPr>
            <p:cNvPr id="10297" name="Google Shape;10297;p53"/>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3"/>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53"/>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3"/>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3"/>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53"/>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53"/>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3"/>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3"/>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53"/>
          <p:cNvGrpSpPr/>
          <p:nvPr/>
        </p:nvGrpSpPr>
        <p:grpSpPr>
          <a:xfrm>
            <a:off x="3762234" y="3714379"/>
            <a:ext cx="1375854" cy="678131"/>
            <a:chOff x="3913765" y="3641905"/>
            <a:chExt cx="1522805" cy="750560"/>
          </a:xfrm>
        </p:grpSpPr>
        <p:grpSp>
          <p:nvGrpSpPr>
            <p:cNvPr id="10307" name="Google Shape;10307;p53"/>
            <p:cNvGrpSpPr/>
            <p:nvPr/>
          </p:nvGrpSpPr>
          <p:grpSpPr>
            <a:xfrm>
              <a:off x="3913765" y="3997002"/>
              <a:ext cx="1522805" cy="395463"/>
              <a:chOff x="3913765" y="3997002"/>
              <a:chExt cx="1522805" cy="395463"/>
            </a:xfrm>
          </p:grpSpPr>
          <p:grpSp>
            <p:nvGrpSpPr>
              <p:cNvPr id="10308" name="Google Shape;10308;p53"/>
              <p:cNvGrpSpPr/>
              <p:nvPr/>
            </p:nvGrpSpPr>
            <p:grpSpPr>
              <a:xfrm>
                <a:off x="3913765" y="4138659"/>
                <a:ext cx="507602" cy="253806"/>
                <a:chOff x="3913765" y="4138659"/>
                <a:chExt cx="507602" cy="253806"/>
              </a:xfrm>
            </p:grpSpPr>
            <p:sp>
              <p:nvSpPr>
                <p:cNvPr id="10309" name="Google Shape;10309;p53"/>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3"/>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0311" name="Google Shape;10311;p53"/>
              <p:cNvGrpSpPr/>
              <p:nvPr/>
            </p:nvGrpSpPr>
            <p:grpSpPr>
              <a:xfrm>
                <a:off x="4421361" y="3997002"/>
                <a:ext cx="507618" cy="395463"/>
                <a:chOff x="4421361" y="3997002"/>
                <a:chExt cx="507618" cy="395463"/>
              </a:xfrm>
            </p:grpSpPr>
            <p:sp>
              <p:nvSpPr>
                <p:cNvPr id="10312" name="Google Shape;10312;p53"/>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3"/>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53"/>
              <p:cNvGrpSpPr/>
              <p:nvPr/>
            </p:nvGrpSpPr>
            <p:grpSpPr>
              <a:xfrm>
                <a:off x="4928973" y="4189418"/>
                <a:ext cx="507596" cy="203047"/>
                <a:chOff x="4928973" y="4189418"/>
                <a:chExt cx="507596" cy="203047"/>
              </a:xfrm>
            </p:grpSpPr>
            <p:sp>
              <p:nvSpPr>
                <p:cNvPr id="10315" name="Google Shape;10315;p53"/>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3"/>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17" name="Google Shape;10317;p53"/>
            <p:cNvGrpSpPr/>
            <p:nvPr/>
          </p:nvGrpSpPr>
          <p:grpSpPr>
            <a:xfrm>
              <a:off x="4482186" y="3641905"/>
              <a:ext cx="397605" cy="349784"/>
              <a:chOff x="2906375" y="1159725"/>
              <a:chExt cx="1860575" cy="1636800"/>
            </a:xfrm>
          </p:grpSpPr>
          <p:sp>
            <p:nvSpPr>
              <p:cNvPr id="10318" name="Google Shape;10318;p53"/>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53"/>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53"/>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3"/>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22" name="Google Shape;10322;p53"/>
          <p:cNvGrpSpPr/>
          <p:nvPr/>
        </p:nvGrpSpPr>
        <p:grpSpPr>
          <a:xfrm>
            <a:off x="6546943" y="2074305"/>
            <a:ext cx="940737" cy="721067"/>
            <a:chOff x="6599718" y="2068734"/>
            <a:chExt cx="940737" cy="721067"/>
          </a:xfrm>
        </p:grpSpPr>
        <p:sp>
          <p:nvSpPr>
            <p:cNvPr id="10323" name="Google Shape;10323;p53"/>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3"/>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53"/>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3"/>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3"/>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53"/>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9" name="Google Shape;10329;p53"/>
            <p:cNvGrpSpPr/>
            <p:nvPr/>
          </p:nvGrpSpPr>
          <p:grpSpPr>
            <a:xfrm>
              <a:off x="6836957" y="2068734"/>
              <a:ext cx="461892" cy="721067"/>
              <a:chOff x="6836957" y="2068734"/>
              <a:chExt cx="461892" cy="721067"/>
            </a:xfrm>
          </p:grpSpPr>
          <p:sp>
            <p:nvSpPr>
              <p:cNvPr id="10330" name="Google Shape;10330;p53"/>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3"/>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53"/>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53"/>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3"/>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3"/>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6" name="Google Shape;10336;p53"/>
              <p:cNvGrpSpPr/>
              <p:nvPr/>
            </p:nvGrpSpPr>
            <p:grpSpPr>
              <a:xfrm>
                <a:off x="6836957" y="2068734"/>
                <a:ext cx="461892" cy="721067"/>
                <a:chOff x="6836957" y="2068734"/>
                <a:chExt cx="461892" cy="721067"/>
              </a:xfrm>
            </p:grpSpPr>
            <p:sp>
              <p:nvSpPr>
                <p:cNvPr id="10337" name="Google Shape;10337;p53"/>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53"/>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3"/>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3"/>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3"/>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3"/>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53"/>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344" name="Google Shape;10344;p53"/>
          <p:cNvGrpSpPr/>
          <p:nvPr/>
        </p:nvGrpSpPr>
        <p:grpSpPr>
          <a:xfrm>
            <a:off x="2430262" y="2078652"/>
            <a:ext cx="712577" cy="712374"/>
            <a:chOff x="2559249" y="2069323"/>
            <a:chExt cx="685566" cy="685634"/>
          </a:xfrm>
        </p:grpSpPr>
        <p:sp>
          <p:nvSpPr>
            <p:cNvPr id="10345" name="Google Shape;10345;p53"/>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3"/>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3"/>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3"/>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53"/>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53"/>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3"/>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53"/>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53"/>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3"/>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53"/>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3"/>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53"/>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53"/>
          <p:cNvGrpSpPr/>
          <p:nvPr/>
        </p:nvGrpSpPr>
        <p:grpSpPr>
          <a:xfrm>
            <a:off x="7612699" y="1191441"/>
            <a:ext cx="845645" cy="711911"/>
            <a:chOff x="951975" y="315800"/>
            <a:chExt cx="5860325" cy="4933550"/>
          </a:xfrm>
        </p:grpSpPr>
        <p:sp>
          <p:nvSpPr>
            <p:cNvPr id="10359" name="Google Shape;10359;p53"/>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53"/>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3"/>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3"/>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3"/>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3"/>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3"/>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3"/>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53"/>
          <p:cNvGrpSpPr/>
          <p:nvPr/>
        </p:nvGrpSpPr>
        <p:grpSpPr>
          <a:xfrm>
            <a:off x="3709828" y="2927550"/>
            <a:ext cx="1617932" cy="621724"/>
            <a:chOff x="3862800" y="3038525"/>
            <a:chExt cx="1329006" cy="510698"/>
          </a:xfrm>
        </p:grpSpPr>
        <p:sp>
          <p:nvSpPr>
            <p:cNvPr id="10368" name="Google Shape;10368;p53"/>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3"/>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0" name="Google Shape;10370;p53"/>
            <p:cNvGrpSpPr/>
            <p:nvPr/>
          </p:nvGrpSpPr>
          <p:grpSpPr>
            <a:xfrm>
              <a:off x="3967075" y="3040337"/>
              <a:ext cx="1019927" cy="402126"/>
              <a:chOff x="3967075" y="3040337"/>
              <a:chExt cx="1019927" cy="402126"/>
            </a:xfrm>
          </p:grpSpPr>
          <p:sp>
            <p:nvSpPr>
              <p:cNvPr id="10371" name="Google Shape;10371;p53"/>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3"/>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53"/>
            <p:cNvGrpSpPr/>
            <p:nvPr/>
          </p:nvGrpSpPr>
          <p:grpSpPr>
            <a:xfrm>
              <a:off x="4186700" y="3040337"/>
              <a:ext cx="390475" cy="183289"/>
              <a:chOff x="4186700" y="3040337"/>
              <a:chExt cx="390475" cy="183289"/>
            </a:xfrm>
          </p:grpSpPr>
          <p:sp>
            <p:nvSpPr>
              <p:cNvPr id="10374" name="Google Shape;10374;p53"/>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3"/>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53"/>
            <p:cNvGrpSpPr/>
            <p:nvPr/>
          </p:nvGrpSpPr>
          <p:grpSpPr>
            <a:xfrm>
              <a:off x="4073727" y="3040337"/>
              <a:ext cx="697794" cy="296263"/>
              <a:chOff x="4073727" y="3040337"/>
              <a:chExt cx="697794" cy="296263"/>
            </a:xfrm>
          </p:grpSpPr>
          <p:sp>
            <p:nvSpPr>
              <p:cNvPr id="10377" name="Google Shape;10377;p53"/>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3"/>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53"/>
            <p:cNvGrpSpPr/>
            <p:nvPr/>
          </p:nvGrpSpPr>
          <p:grpSpPr>
            <a:xfrm>
              <a:off x="3862800" y="3038525"/>
              <a:ext cx="1329006" cy="510698"/>
              <a:chOff x="3862800" y="3038525"/>
              <a:chExt cx="1329006" cy="510698"/>
            </a:xfrm>
          </p:grpSpPr>
          <p:sp>
            <p:nvSpPr>
              <p:cNvPr id="10380" name="Google Shape;10380;p53"/>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53"/>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82" name="Google Shape;10382;p53"/>
          <p:cNvGrpSpPr/>
          <p:nvPr/>
        </p:nvGrpSpPr>
        <p:grpSpPr>
          <a:xfrm>
            <a:off x="718150" y="1191441"/>
            <a:ext cx="883205" cy="775176"/>
            <a:chOff x="649648" y="271400"/>
            <a:chExt cx="6215377" cy="5455143"/>
          </a:xfrm>
        </p:grpSpPr>
        <p:sp>
          <p:nvSpPr>
            <p:cNvPr id="10383" name="Google Shape;10383;p53"/>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3"/>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3"/>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3"/>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3"/>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3"/>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3"/>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3"/>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3"/>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53"/>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3"/>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3"/>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53"/>
          <p:cNvGrpSpPr/>
          <p:nvPr/>
        </p:nvGrpSpPr>
        <p:grpSpPr>
          <a:xfrm>
            <a:off x="2326452" y="1191441"/>
            <a:ext cx="767704" cy="815489"/>
            <a:chOff x="2499700" y="1135950"/>
            <a:chExt cx="732402" cy="777990"/>
          </a:xfrm>
        </p:grpSpPr>
        <p:grpSp>
          <p:nvGrpSpPr>
            <p:cNvPr id="10396" name="Google Shape;10396;p53"/>
            <p:cNvGrpSpPr/>
            <p:nvPr/>
          </p:nvGrpSpPr>
          <p:grpSpPr>
            <a:xfrm>
              <a:off x="2499700" y="1135950"/>
              <a:ext cx="732402" cy="694705"/>
              <a:chOff x="2499700" y="1135950"/>
              <a:chExt cx="732402" cy="694705"/>
            </a:xfrm>
          </p:grpSpPr>
          <p:sp>
            <p:nvSpPr>
              <p:cNvPr id="10397" name="Google Shape;10397;p53"/>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53"/>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3"/>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53"/>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53"/>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53"/>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3"/>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3"/>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53"/>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53"/>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3"/>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3"/>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53"/>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3"/>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3"/>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53"/>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53"/>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53"/>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53"/>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3"/>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53"/>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53"/>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53"/>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53"/>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53"/>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3"/>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3"/>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53"/>
            <p:cNvGrpSpPr/>
            <p:nvPr/>
          </p:nvGrpSpPr>
          <p:grpSpPr>
            <a:xfrm>
              <a:off x="2517909" y="1188726"/>
              <a:ext cx="702702" cy="725214"/>
              <a:chOff x="2517909" y="1188726"/>
              <a:chExt cx="702702" cy="725214"/>
            </a:xfrm>
          </p:grpSpPr>
          <p:sp>
            <p:nvSpPr>
              <p:cNvPr id="10425" name="Google Shape;10425;p53"/>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3"/>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53"/>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3"/>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3"/>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30" name="Google Shape;10430;p53"/>
          <p:cNvGrpSpPr/>
          <p:nvPr/>
        </p:nvGrpSpPr>
        <p:grpSpPr>
          <a:xfrm>
            <a:off x="1672184" y="1191441"/>
            <a:ext cx="583439" cy="870229"/>
            <a:chOff x="1716825" y="1121550"/>
            <a:chExt cx="622800" cy="928938"/>
          </a:xfrm>
        </p:grpSpPr>
        <p:grpSp>
          <p:nvGrpSpPr>
            <p:cNvPr id="10431" name="Google Shape;10431;p53"/>
            <p:cNvGrpSpPr/>
            <p:nvPr/>
          </p:nvGrpSpPr>
          <p:grpSpPr>
            <a:xfrm>
              <a:off x="1716825" y="1121550"/>
              <a:ext cx="622800" cy="928938"/>
              <a:chOff x="1716825" y="1121550"/>
              <a:chExt cx="622800" cy="928938"/>
            </a:xfrm>
          </p:grpSpPr>
          <p:cxnSp>
            <p:nvCxnSpPr>
              <p:cNvPr id="10432" name="Google Shape;10432;p53"/>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433" name="Google Shape;10433;p53"/>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53"/>
            <p:cNvGrpSpPr/>
            <p:nvPr/>
          </p:nvGrpSpPr>
          <p:grpSpPr>
            <a:xfrm>
              <a:off x="1768050" y="1172775"/>
              <a:ext cx="520200" cy="832000"/>
              <a:chOff x="1768050" y="1172775"/>
              <a:chExt cx="520200" cy="832000"/>
            </a:xfrm>
          </p:grpSpPr>
          <p:cxnSp>
            <p:nvCxnSpPr>
              <p:cNvPr id="10435" name="Google Shape;10435;p53"/>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436" name="Google Shape;10436;p53"/>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53"/>
            <p:cNvGrpSpPr/>
            <p:nvPr/>
          </p:nvGrpSpPr>
          <p:grpSpPr>
            <a:xfrm>
              <a:off x="1820100" y="1225475"/>
              <a:ext cx="416400" cy="729575"/>
              <a:chOff x="1820100" y="1225475"/>
              <a:chExt cx="416400" cy="729575"/>
            </a:xfrm>
          </p:grpSpPr>
          <p:cxnSp>
            <p:nvCxnSpPr>
              <p:cNvPr id="10438" name="Google Shape;10438;p53"/>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439" name="Google Shape;10439;p53"/>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53"/>
            <p:cNvGrpSpPr/>
            <p:nvPr/>
          </p:nvGrpSpPr>
          <p:grpSpPr>
            <a:xfrm>
              <a:off x="1874250" y="1278825"/>
              <a:ext cx="308100" cy="605275"/>
              <a:chOff x="1874250" y="1278825"/>
              <a:chExt cx="308100" cy="605275"/>
            </a:xfrm>
          </p:grpSpPr>
          <p:cxnSp>
            <p:nvCxnSpPr>
              <p:cNvPr id="10441" name="Google Shape;10441;p53"/>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442" name="Google Shape;10442;p53"/>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3" name="Google Shape;10443;p53"/>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53"/>
          <p:cNvGrpSpPr/>
          <p:nvPr/>
        </p:nvGrpSpPr>
        <p:grpSpPr>
          <a:xfrm>
            <a:off x="1592007" y="2077763"/>
            <a:ext cx="739072" cy="714152"/>
            <a:chOff x="4334725" y="1355875"/>
            <a:chExt cx="3106650" cy="3001900"/>
          </a:xfrm>
        </p:grpSpPr>
        <p:grpSp>
          <p:nvGrpSpPr>
            <p:cNvPr id="10445" name="Google Shape;10445;p53"/>
            <p:cNvGrpSpPr/>
            <p:nvPr/>
          </p:nvGrpSpPr>
          <p:grpSpPr>
            <a:xfrm>
              <a:off x="4516050" y="1724875"/>
              <a:ext cx="2693725" cy="2632900"/>
              <a:chOff x="4516050" y="1724875"/>
              <a:chExt cx="2693725" cy="2632900"/>
            </a:xfrm>
          </p:grpSpPr>
          <p:sp>
            <p:nvSpPr>
              <p:cNvPr id="10446" name="Google Shape;10446;p53"/>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3"/>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3"/>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53"/>
            <p:cNvGrpSpPr/>
            <p:nvPr/>
          </p:nvGrpSpPr>
          <p:grpSpPr>
            <a:xfrm>
              <a:off x="4334725" y="1355875"/>
              <a:ext cx="3106650" cy="2709650"/>
              <a:chOff x="4334725" y="1355875"/>
              <a:chExt cx="3106650" cy="2709650"/>
            </a:xfrm>
          </p:grpSpPr>
          <p:sp>
            <p:nvSpPr>
              <p:cNvPr id="10450" name="Google Shape;10450;p53"/>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53"/>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53"/>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53" name="Google Shape;10453;p53"/>
          <p:cNvGrpSpPr/>
          <p:nvPr/>
        </p:nvGrpSpPr>
        <p:grpSpPr>
          <a:xfrm>
            <a:off x="7708956" y="3708534"/>
            <a:ext cx="312074" cy="684173"/>
            <a:chOff x="7645573" y="3754300"/>
            <a:chExt cx="293855" cy="644170"/>
          </a:xfrm>
        </p:grpSpPr>
        <p:sp>
          <p:nvSpPr>
            <p:cNvPr id="10454" name="Google Shape;10454;p53"/>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53"/>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53"/>
          <p:cNvGrpSpPr/>
          <p:nvPr/>
        </p:nvGrpSpPr>
        <p:grpSpPr>
          <a:xfrm>
            <a:off x="5630944" y="1191441"/>
            <a:ext cx="709011" cy="739359"/>
            <a:chOff x="5830645" y="1256617"/>
            <a:chExt cx="530340" cy="553040"/>
          </a:xfrm>
        </p:grpSpPr>
        <p:grpSp>
          <p:nvGrpSpPr>
            <p:cNvPr id="10457" name="Google Shape;10457;p53"/>
            <p:cNvGrpSpPr/>
            <p:nvPr/>
          </p:nvGrpSpPr>
          <p:grpSpPr>
            <a:xfrm>
              <a:off x="5830645" y="1256617"/>
              <a:ext cx="259743" cy="269909"/>
              <a:chOff x="5830645" y="1256617"/>
              <a:chExt cx="259743" cy="269909"/>
            </a:xfrm>
          </p:grpSpPr>
          <p:sp>
            <p:nvSpPr>
              <p:cNvPr id="10458" name="Google Shape;10458;p53"/>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3"/>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53"/>
            <p:cNvGrpSpPr/>
            <p:nvPr/>
          </p:nvGrpSpPr>
          <p:grpSpPr>
            <a:xfrm>
              <a:off x="6101293" y="1256617"/>
              <a:ext cx="259692" cy="269909"/>
              <a:chOff x="6101293" y="1256617"/>
              <a:chExt cx="259692" cy="269909"/>
            </a:xfrm>
          </p:grpSpPr>
          <p:sp>
            <p:nvSpPr>
              <p:cNvPr id="10461" name="Google Shape;10461;p53"/>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53"/>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53"/>
            <p:cNvGrpSpPr/>
            <p:nvPr/>
          </p:nvGrpSpPr>
          <p:grpSpPr>
            <a:xfrm>
              <a:off x="5830645" y="1539749"/>
              <a:ext cx="259692" cy="269909"/>
              <a:chOff x="5830645" y="1539749"/>
              <a:chExt cx="259692" cy="269909"/>
            </a:xfrm>
          </p:grpSpPr>
          <p:sp>
            <p:nvSpPr>
              <p:cNvPr id="10464" name="Google Shape;10464;p53"/>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53"/>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53"/>
            <p:cNvGrpSpPr/>
            <p:nvPr/>
          </p:nvGrpSpPr>
          <p:grpSpPr>
            <a:xfrm>
              <a:off x="6101293" y="1539749"/>
              <a:ext cx="259692" cy="269909"/>
              <a:chOff x="6101293" y="1539749"/>
              <a:chExt cx="259692" cy="269909"/>
            </a:xfrm>
          </p:grpSpPr>
          <p:sp>
            <p:nvSpPr>
              <p:cNvPr id="10467" name="Google Shape;10467;p53"/>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53"/>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9" name="Google Shape;10469;p53"/>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53"/>
          <p:cNvGrpSpPr/>
          <p:nvPr/>
        </p:nvGrpSpPr>
        <p:grpSpPr>
          <a:xfrm>
            <a:off x="732438" y="2927557"/>
            <a:ext cx="1452955" cy="621360"/>
            <a:chOff x="732422" y="2990152"/>
            <a:chExt cx="1337773" cy="572102"/>
          </a:xfrm>
        </p:grpSpPr>
        <p:sp>
          <p:nvSpPr>
            <p:cNvPr id="10471" name="Google Shape;10471;p53"/>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3"/>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3"/>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53"/>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53"/>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3"/>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80" name="Shape 10480"/>
        <p:cNvGrpSpPr/>
        <p:nvPr/>
      </p:nvGrpSpPr>
      <p:grpSpPr>
        <a:xfrm>
          <a:off x="0" y="0"/>
          <a:ext cx="0" cy="0"/>
          <a:chOff x="0" y="0"/>
          <a:chExt cx="0" cy="0"/>
        </a:xfrm>
      </p:grpSpPr>
      <p:grpSp>
        <p:nvGrpSpPr>
          <p:cNvPr id="10481" name="Google Shape;10481;p54"/>
          <p:cNvGrpSpPr/>
          <p:nvPr/>
        </p:nvGrpSpPr>
        <p:grpSpPr>
          <a:xfrm>
            <a:off x="729238" y="1179665"/>
            <a:ext cx="1636117" cy="1526144"/>
            <a:chOff x="729238" y="1179665"/>
            <a:chExt cx="1636117" cy="1526144"/>
          </a:xfrm>
        </p:grpSpPr>
        <p:grpSp>
          <p:nvGrpSpPr>
            <p:cNvPr id="10482" name="Google Shape;10482;p54"/>
            <p:cNvGrpSpPr/>
            <p:nvPr/>
          </p:nvGrpSpPr>
          <p:grpSpPr>
            <a:xfrm>
              <a:off x="729238" y="1179665"/>
              <a:ext cx="80700" cy="1526144"/>
              <a:chOff x="729238" y="1179665"/>
              <a:chExt cx="80700" cy="1526144"/>
            </a:xfrm>
          </p:grpSpPr>
          <p:sp>
            <p:nvSpPr>
              <p:cNvPr id="10483" name="Google Shape;10483;p54"/>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4"/>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4"/>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54"/>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54"/>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54"/>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4"/>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4"/>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54"/>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54"/>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54"/>
            <p:cNvGrpSpPr/>
            <p:nvPr/>
          </p:nvGrpSpPr>
          <p:grpSpPr>
            <a:xfrm>
              <a:off x="903098" y="1179665"/>
              <a:ext cx="80700" cy="1526144"/>
              <a:chOff x="903098" y="1179665"/>
              <a:chExt cx="80700" cy="1526144"/>
            </a:xfrm>
          </p:grpSpPr>
          <p:sp>
            <p:nvSpPr>
              <p:cNvPr id="10494" name="Google Shape;10494;p54"/>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54"/>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54"/>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54"/>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4"/>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54"/>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54"/>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54"/>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4"/>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4"/>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54"/>
            <p:cNvGrpSpPr/>
            <p:nvPr/>
          </p:nvGrpSpPr>
          <p:grpSpPr>
            <a:xfrm>
              <a:off x="1076958" y="1179665"/>
              <a:ext cx="80700" cy="1526144"/>
              <a:chOff x="1076958" y="1179665"/>
              <a:chExt cx="80700" cy="1526144"/>
            </a:xfrm>
          </p:grpSpPr>
          <p:sp>
            <p:nvSpPr>
              <p:cNvPr id="10505" name="Google Shape;10505;p54"/>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4"/>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54"/>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54"/>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54"/>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54"/>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54"/>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54"/>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54"/>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54"/>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54"/>
            <p:cNvGrpSpPr/>
            <p:nvPr/>
          </p:nvGrpSpPr>
          <p:grpSpPr>
            <a:xfrm>
              <a:off x="1247707" y="1179665"/>
              <a:ext cx="80700" cy="1526144"/>
              <a:chOff x="1247707" y="1179665"/>
              <a:chExt cx="80700" cy="1526144"/>
            </a:xfrm>
          </p:grpSpPr>
          <p:sp>
            <p:nvSpPr>
              <p:cNvPr id="10516" name="Google Shape;10516;p54"/>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54"/>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54"/>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54"/>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4"/>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54"/>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54"/>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54"/>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54"/>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54"/>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54"/>
            <p:cNvGrpSpPr/>
            <p:nvPr/>
          </p:nvGrpSpPr>
          <p:grpSpPr>
            <a:xfrm>
              <a:off x="1421567" y="1179665"/>
              <a:ext cx="80700" cy="1526144"/>
              <a:chOff x="1421567" y="1179665"/>
              <a:chExt cx="80700" cy="1526144"/>
            </a:xfrm>
          </p:grpSpPr>
          <p:sp>
            <p:nvSpPr>
              <p:cNvPr id="10527" name="Google Shape;10527;p54"/>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4"/>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54"/>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54"/>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4"/>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4"/>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54"/>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54"/>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54"/>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54"/>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54"/>
            <p:cNvGrpSpPr/>
            <p:nvPr/>
          </p:nvGrpSpPr>
          <p:grpSpPr>
            <a:xfrm>
              <a:off x="1592327" y="1179665"/>
              <a:ext cx="80700" cy="1526144"/>
              <a:chOff x="1592327" y="1179665"/>
              <a:chExt cx="80700" cy="1526144"/>
            </a:xfrm>
          </p:grpSpPr>
          <p:sp>
            <p:nvSpPr>
              <p:cNvPr id="10538" name="Google Shape;10538;p54"/>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54"/>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54"/>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54"/>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54"/>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54"/>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54"/>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54"/>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54"/>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54"/>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54"/>
            <p:cNvGrpSpPr/>
            <p:nvPr/>
          </p:nvGrpSpPr>
          <p:grpSpPr>
            <a:xfrm>
              <a:off x="1766187" y="1179665"/>
              <a:ext cx="80700" cy="1526144"/>
              <a:chOff x="1766187" y="1179665"/>
              <a:chExt cx="80700" cy="1526144"/>
            </a:xfrm>
          </p:grpSpPr>
          <p:sp>
            <p:nvSpPr>
              <p:cNvPr id="10549" name="Google Shape;10549;p54"/>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54"/>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54"/>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4"/>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54"/>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54"/>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4"/>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4"/>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4"/>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54"/>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54"/>
            <p:cNvGrpSpPr/>
            <p:nvPr/>
          </p:nvGrpSpPr>
          <p:grpSpPr>
            <a:xfrm>
              <a:off x="1936935" y="1179665"/>
              <a:ext cx="80700" cy="1526144"/>
              <a:chOff x="1936935" y="1179665"/>
              <a:chExt cx="80700" cy="1526144"/>
            </a:xfrm>
          </p:grpSpPr>
          <p:sp>
            <p:nvSpPr>
              <p:cNvPr id="10560" name="Google Shape;10560;p54"/>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54"/>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4"/>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4"/>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54"/>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54"/>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4"/>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54"/>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4"/>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4"/>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54"/>
            <p:cNvGrpSpPr/>
            <p:nvPr/>
          </p:nvGrpSpPr>
          <p:grpSpPr>
            <a:xfrm>
              <a:off x="2110795" y="1179665"/>
              <a:ext cx="80700" cy="1526144"/>
              <a:chOff x="2110795" y="1179665"/>
              <a:chExt cx="80700" cy="1526144"/>
            </a:xfrm>
          </p:grpSpPr>
          <p:sp>
            <p:nvSpPr>
              <p:cNvPr id="10571" name="Google Shape;10571;p54"/>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54"/>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54"/>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54"/>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54"/>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54"/>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54"/>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54"/>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54"/>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54"/>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54"/>
            <p:cNvGrpSpPr/>
            <p:nvPr/>
          </p:nvGrpSpPr>
          <p:grpSpPr>
            <a:xfrm>
              <a:off x="2284655" y="1179665"/>
              <a:ext cx="80700" cy="1526144"/>
              <a:chOff x="2284655" y="1179665"/>
              <a:chExt cx="80700" cy="1526144"/>
            </a:xfrm>
          </p:grpSpPr>
          <p:sp>
            <p:nvSpPr>
              <p:cNvPr id="10582" name="Google Shape;10582;p54"/>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4"/>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54"/>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54"/>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54"/>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4"/>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4"/>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54"/>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54"/>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54"/>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2" name="Google Shape;10592;p54"/>
          <p:cNvGrpSpPr/>
          <p:nvPr/>
        </p:nvGrpSpPr>
        <p:grpSpPr>
          <a:xfrm>
            <a:off x="2623904" y="1198803"/>
            <a:ext cx="1364248" cy="1102133"/>
            <a:chOff x="2623904" y="1198803"/>
            <a:chExt cx="1364248" cy="1102133"/>
          </a:xfrm>
        </p:grpSpPr>
        <p:grpSp>
          <p:nvGrpSpPr>
            <p:cNvPr id="10593" name="Google Shape;10593;p54"/>
            <p:cNvGrpSpPr/>
            <p:nvPr/>
          </p:nvGrpSpPr>
          <p:grpSpPr>
            <a:xfrm>
              <a:off x="2623907" y="1198803"/>
              <a:ext cx="1364245" cy="273000"/>
              <a:chOff x="2623907" y="1198803"/>
              <a:chExt cx="1364245" cy="273000"/>
            </a:xfrm>
          </p:grpSpPr>
          <p:sp>
            <p:nvSpPr>
              <p:cNvPr id="10594" name="Google Shape;10594;p54"/>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54"/>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54"/>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54"/>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54"/>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54"/>
            <p:cNvGrpSpPr/>
            <p:nvPr/>
          </p:nvGrpSpPr>
          <p:grpSpPr>
            <a:xfrm>
              <a:off x="2623904" y="1476964"/>
              <a:ext cx="1364245" cy="273000"/>
              <a:chOff x="2623904" y="1476964"/>
              <a:chExt cx="1364245" cy="273000"/>
            </a:xfrm>
          </p:grpSpPr>
          <p:sp>
            <p:nvSpPr>
              <p:cNvPr id="10600" name="Google Shape;10600;p54"/>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54"/>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54"/>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54"/>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54"/>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54"/>
            <p:cNvGrpSpPr/>
            <p:nvPr/>
          </p:nvGrpSpPr>
          <p:grpSpPr>
            <a:xfrm>
              <a:off x="2623907" y="1749775"/>
              <a:ext cx="1364245" cy="273000"/>
              <a:chOff x="2623907" y="1749775"/>
              <a:chExt cx="1364245" cy="273000"/>
            </a:xfrm>
          </p:grpSpPr>
          <p:sp>
            <p:nvSpPr>
              <p:cNvPr id="10606" name="Google Shape;10606;p54"/>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4"/>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54"/>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54"/>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54"/>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54"/>
            <p:cNvGrpSpPr/>
            <p:nvPr/>
          </p:nvGrpSpPr>
          <p:grpSpPr>
            <a:xfrm>
              <a:off x="2623904" y="2027936"/>
              <a:ext cx="1364245" cy="273000"/>
              <a:chOff x="2623904" y="2027936"/>
              <a:chExt cx="1364245" cy="273000"/>
            </a:xfrm>
          </p:grpSpPr>
          <p:sp>
            <p:nvSpPr>
              <p:cNvPr id="10612" name="Google Shape;10612;p54"/>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4"/>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4"/>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54"/>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54"/>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17" name="Google Shape;10617;p54"/>
          <p:cNvGrpSpPr/>
          <p:nvPr/>
        </p:nvGrpSpPr>
        <p:grpSpPr>
          <a:xfrm>
            <a:off x="2613365" y="2657986"/>
            <a:ext cx="1387541" cy="159124"/>
            <a:chOff x="3200660" y="2180272"/>
            <a:chExt cx="2563824" cy="378237"/>
          </a:xfrm>
        </p:grpSpPr>
        <p:sp>
          <p:nvSpPr>
            <p:cNvPr id="10618" name="Google Shape;10618;p54"/>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4"/>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54"/>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54"/>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54"/>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54"/>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54"/>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54"/>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54"/>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54"/>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54"/>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54"/>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4"/>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4"/>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54"/>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54"/>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54"/>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54"/>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54"/>
          <p:cNvGrpSpPr/>
          <p:nvPr/>
        </p:nvGrpSpPr>
        <p:grpSpPr>
          <a:xfrm>
            <a:off x="2609890" y="2935811"/>
            <a:ext cx="1390502" cy="159625"/>
            <a:chOff x="3530150" y="2790075"/>
            <a:chExt cx="1962600" cy="225300"/>
          </a:xfrm>
        </p:grpSpPr>
        <p:sp>
          <p:nvSpPr>
            <p:cNvPr id="10637" name="Google Shape;10637;p54"/>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54"/>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54"/>
          <p:cNvGrpSpPr/>
          <p:nvPr/>
        </p:nvGrpSpPr>
        <p:grpSpPr>
          <a:xfrm>
            <a:off x="2610543" y="3214137"/>
            <a:ext cx="1411629" cy="153761"/>
            <a:chOff x="3558802" y="4011427"/>
            <a:chExt cx="1866000" cy="111300"/>
          </a:xfrm>
        </p:grpSpPr>
        <p:sp>
          <p:nvSpPr>
            <p:cNvPr id="10640" name="Google Shape;10640;p5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54"/>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54"/>
          <p:cNvGrpSpPr/>
          <p:nvPr/>
        </p:nvGrpSpPr>
        <p:grpSpPr>
          <a:xfrm>
            <a:off x="2610235" y="2419536"/>
            <a:ext cx="1383503" cy="119749"/>
            <a:chOff x="3465975" y="2270276"/>
            <a:chExt cx="1986364" cy="171929"/>
          </a:xfrm>
        </p:grpSpPr>
        <p:sp>
          <p:nvSpPr>
            <p:cNvPr id="10643" name="Google Shape;10643;p54"/>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54"/>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54"/>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54"/>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54"/>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4"/>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4"/>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4"/>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54"/>
          <p:cNvGrpSpPr/>
          <p:nvPr/>
        </p:nvGrpSpPr>
        <p:grpSpPr>
          <a:xfrm>
            <a:off x="2621243" y="3783187"/>
            <a:ext cx="1369531" cy="195460"/>
            <a:chOff x="723300" y="4253549"/>
            <a:chExt cx="2276482" cy="324900"/>
          </a:xfrm>
        </p:grpSpPr>
        <p:sp>
          <p:nvSpPr>
            <p:cNvPr id="10652" name="Google Shape;10652;p54"/>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54"/>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54"/>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54"/>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54"/>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54"/>
          <p:cNvGrpSpPr/>
          <p:nvPr/>
        </p:nvGrpSpPr>
        <p:grpSpPr>
          <a:xfrm>
            <a:off x="2610803" y="3484367"/>
            <a:ext cx="1389066" cy="180119"/>
            <a:chOff x="705948" y="3788465"/>
            <a:chExt cx="2308953" cy="299400"/>
          </a:xfrm>
        </p:grpSpPr>
        <p:sp>
          <p:nvSpPr>
            <p:cNvPr id="10658" name="Google Shape;10658;p54"/>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54"/>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54"/>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4"/>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4"/>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54"/>
          <p:cNvGrpSpPr/>
          <p:nvPr/>
        </p:nvGrpSpPr>
        <p:grpSpPr>
          <a:xfrm>
            <a:off x="2658741" y="4097347"/>
            <a:ext cx="1304609" cy="294074"/>
            <a:chOff x="2658741" y="4097347"/>
            <a:chExt cx="1304609" cy="294074"/>
          </a:xfrm>
        </p:grpSpPr>
        <p:grpSp>
          <p:nvGrpSpPr>
            <p:cNvPr id="10664" name="Google Shape;10664;p54"/>
            <p:cNvGrpSpPr/>
            <p:nvPr/>
          </p:nvGrpSpPr>
          <p:grpSpPr>
            <a:xfrm>
              <a:off x="2658741" y="4097347"/>
              <a:ext cx="118572" cy="294074"/>
              <a:chOff x="3343310" y="4475555"/>
              <a:chExt cx="127717" cy="316753"/>
            </a:xfrm>
          </p:grpSpPr>
          <p:sp>
            <p:nvSpPr>
              <p:cNvPr id="10665" name="Google Shape;10665;p5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54"/>
            <p:cNvGrpSpPr/>
            <p:nvPr/>
          </p:nvGrpSpPr>
          <p:grpSpPr>
            <a:xfrm>
              <a:off x="3815519" y="4098388"/>
              <a:ext cx="147831" cy="291991"/>
              <a:chOff x="3527539" y="4476677"/>
              <a:chExt cx="159232" cy="314510"/>
            </a:xfrm>
          </p:grpSpPr>
          <p:sp>
            <p:nvSpPr>
              <p:cNvPr id="10668" name="Google Shape;10668;p5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5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54"/>
            <p:cNvGrpSpPr/>
            <p:nvPr/>
          </p:nvGrpSpPr>
          <p:grpSpPr>
            <a:xfrm>
              <a:off x="3511696" y="4098388"/>
              <a:ext cx="147831" cy="291991"/>
              <a:chOff x="3527539" y="4476677"/>
              <a:chExt cx="159232" cy="314510"/>
            </a:xfrm>
          </p:grpSpPr>
          <p:sp>
            <p:nvSpPr>
              <p:cNvPr id="10671" name="Google Shape;10671;p5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5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54"/>
            <p:cNvGrpSpPr/>
            <p:nvPr/>
          </p:nvGrpSpPr>
          <p:grpSpPr>
            <a:xfrm>
              <a:off x="3207874" y="4098388"/>
              <a:ext cx="147831" cy="291991"/>
              <a:chOff x="3527539" y="4476677"/>
              <a:chExt cx="159232" cy="314510"/>
            </a:xfrm>
          </p:grpSpPr>
          <p:sp>
            <p:nvSpPr>
              <p:cNvPr id="10674" name="Google Shape;10674;p5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5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54"/>
            <p:cNvGrpSpPr/>
            <p:nvPr/>
          </p:nvGrpSpPr>
          <p:grpSpPr>
            <a:xfrm>
              <a:off x="2933305" y="4097347"/>
              <a:ext cx="118572" cy="294074"/>
              <a:chOff x="3343310" y="4475555"/>
              <a:chExt cx="127717" cy="316753"/>
            </a:xfrm>
          </p:grpSpPr>
          <p:sp>
            <p:nvSpPr>
              <p:cNvPr id="10677" name="Google Shape;10677;p5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5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79" name="Google Shape;10679;p54"/>
          <p:cNvGrpSpPr/>
          <p:nvPr/>
        </p:nvGrpSpPr>
        <p:grpSpPr>
          <a:xfrm>
            <a:off x="4277571" y="2080469"/>
            <a:ext cx="1433821" cy="191501"/>
            <a:chOff x="4273350" y="2080469"/>
            <a:chExt cx="1433821" cy="191501"/>
          </a:xfrm>
        </p:grpSpPr>
        <p:grpSp>
          <p:nvGrpSpPr>
            <p:cNvPr id="10680" name="Google Shape;10680;p54"/>
            <p:cNvGrpSpPr/>
            <p:nvPr/>
          </p:nvGrpSpPr>
          <p:grpSpPr>
            <a:xfrm>
              <a:off x="4273350" y="2080469"/>
              <a:ext cx="1433821" cy="0"/>
              <a:chOff x="5224975" y="2962250"/>
              <a:chExt cx="1544400" cy="0"/>
            </a:xfrm>
          </p:grpSpPr>
          <p:cxnSp>
            <p:nvCxnSpPr>
              <p:cNvPr id="10681" name="Google Shape;10681;p5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682" name="Google Shape;10682;p54"/>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683" name="Google Shape;10683;p54"/>
            <p:cNvGrpSpPr/>
            <p:nvPr/>
          </p:nvGrpSpPr>
          <p:grpSpPr>
            <a:xfrm>
              <a:off x="4273350" y="2271969"/>
              <a:ext cx="1433821" cy="0"/>
              <a:chOff x="5224975" y="2962250"/>
              <a:chExt cx="1544400" cy="0"/>
            </a:xfrm>
          </p:grpSpPr>
          <p:cxnSp>
            <p:nvCxnSpPr>
              <p:cNvPr id="10684" name="Google Shape;10684;p5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685" name="Google Shape;10685;p54"/>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686" name="Google Shape;10686;p54"/>
          <p:cNvGrpSpPr/>
          <p:nvPr/>
        </p:nvGrpSpPr>
        <p:grpSpPr>
          <a:xfrm>
            <a:off x="4279126" y="1183036"/>
            <a:ext cx="1430711" cy="743389"/>
            <a:chOff x="5159450" y="1919950"/>
            <a:chExt cx="1541050" cy="862500"/>
          </a:xfrm>
        </p:grpSpPr>
        <p:sp>
          <p:nvSpPr>
            <p:cNvPr id="10687" name="Google Shape;10687;p54"/>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688" name="Google Shape;10688;p54"/>
            <p:cNvGrpSpPr/>
            <p:nvPr/>
          </p:nvGrpSpPr>
          <p:grpSpPr>
            <a:xfrm>
              <a:off x="5159450" y="1919950"/>
              <a:ext cx="1541050" cy="862500"/>
              <a:chOff x="5159450" y="1919950"/>
              <a:chExt cx="1541050" cy="862500"/>
            </a:xfrm>
          </p:grpSpPr>
          <p:cxnSp>
            <p:nvCxnSpPr>
              <p:cNvPr id="10689" name="Google Shape;10689;p54"/>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690" name="Google Shape;10690;p54"/>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691" name="Google Shape;10691;p54"/>
          <p:cNvGrpSpPr/>
          <p:nvPr/>
        </p:nvGrpSpPr>
        <p:grpSpPr>
          <a:xfrm>
            <a:off x="4269239" y="2406364"/>
            <a:ext cx="1450484" cy="1052087"/>
            <a:chOff x="5230575" y="1554475"/>
            <a:chExt cx="2137150" cy="1550150"/>
          </a:xfrm>
        </p:grpSpPr>
        <p:sp>
          <p:nvSpPr>
            <p:cNvPr id="10692" name="Google Shape;10692;p54"/>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54"/>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54"/>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4"/>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54"/>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54"/>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4"/>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4"/>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54"/>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54"/>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54"/>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54"/>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54"/>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54"/>
          <p:cNvGrpSpPr/>
          <p:nvPr/>
        </p:nvGrpSpPr>
        <p:grpSpPr>
          <a:xfrm rot="10800000">
            <a:off x="4285790" y="3498553"/>
            <a:ext cx="1417383" cy="887946"/>
            <a:chOff x="5645403" y="2920021"/>
            <a:chExt cx="2650800" cy="2180614"/>
          </a:xfrm>
        </p:grpSpPr>
        <p:sp>
          <p:nvSpPr>
            <p:cNvPr id="10706" name="Google Shape;10706;p54"/>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07" name="Google Shape;10707;p54"/>
            <p:cNvCxnSpPr>
              <a:stCxn id="10706"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708" name="Google Shape;10708;p54"/>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09" name="Google Shape;10709;p54"/>
            <p:cNvCxnSpPr>
              <a:endCxn id="10708"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0710" name="Google Shape;10710;p54"/>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11" name="Google Shape;10711;p54"/>
            <p:cNvCxnSpPr>
              <a:stCxn id="10710"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712" name="Google Shape;10712;p54"/>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13" name="Google Shape;10713;p54"/>
            <p:cNvCxnSpPr>
              <a:endCxn id="10712"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714" name="Google Shape;10714;p54"/>
          <p:cNvGrpSpPr/>
          <p:nvPr/>
        </p:nvGrpSpPr>
        <p:grpSpPr>
          <a:xfrm>
            <a:off x="7386150" y="2401908"/>
            <a:ext cx="1071743" cy="1021579"/>
            <a:chOff x="7189833" y="2022667"/>
            <a:chExt cx="1251159" cy="1192597"/>
          </a:xfrm>
        </p:grpSpPr>
        <p:sp>
          <p:nvSpPr>
            <p:cNvPr id="10715" name="Google Shape;10715;p54"/>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54"/>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54"/>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54"/>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54"/>
          <p:cNvGrpSpPr/>
          <p:nvPr/>
        </p:nvGrpSpPr>
        <p:grpSpPr>
          <a:xfrm>
            <a:off x="727421" y="2828315"/>
            <a:ext cx="1695374" cy="1560837"/>
            <a:chOff x="727421" y="2828315"/>
            <a:chExt cx="1695374" cy="1560837"/>
          </a:xfrm>
        </p:grpSpPr>
        <p:grpSp>
          <p:nvGrpSpPr>
            <p:cNvPr id="10720" name="Google Shape;10720;p54"/>
            <p:cNvGrpSpPr/>
            <p:nvPr/>
          </p:nvGrpSpPr>
          <p:grpSpPr>
            <a:xfrm>
              <a:off x="819108" y="2882501"/>
              <a:ext cx="103104" cy="1426186"/>
              <a:chOff x="4674013" y="3100904"/>
              <a:chExt cx="122758" cy="1698043"/>
            </a:xfrm>
          </p:grpSpPr>
          <p:sp>
            <p:nvSpPr>
              <p:cNvPr id="10721" name="Google Shape;10721;p54"/>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54"/>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54"/>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4"/>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54"/>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54"/>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54"/>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54"/>
            <p:cNvGrpSpPr/>
            <p:nvPr/>
          </p:nvGrpSpPr>
          <p:grpSpPr>
            <a:xfrm>
              <a:off x="1062475" y="2882501"/>
              <a:ext cx="103104" cy="1426186"/>
              <a:chOff x="4940438" y="3100904"/>
              <a:chExt cx="122758" cy="1698043"/>
            </a:xfrm>
          </p:grpSpPr>
          <p:sp>
            <p:nvSpPr>
              <p:cNvPr id="10729" name="Google Shape;10729;p54"/>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54"/>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54"/>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4"/>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4"/>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54"/>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54"/>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54"/>
            <p:cNvGrpSpPr/>
            <p:nvPr/>
          </p:nvGrpSpPr>
          <p:grpSpPr>
            <a:xfrm>
              <a:off x="1299324" y="2882501"/>
              <a:ext cx="103104" cy="1426186"/>
              <a:chOff x="5206863" y="3100904"/>
              <a:chExt cx="122758" cy="1698043"/>
            </a:xfrm>
          </p:grpSpPr>
          <p:sp>
            <p:nvSpPr>
              <p:cNvPr id="10737" name="Google Shape;10737;p5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5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5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5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5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5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54"/>
            <p:cNvGrpSpPr/>
            <p:nvPr/>
          </p:nvGrpSpPr>
          <p:grpSpPr>
            <a:xfrm>
              <a:off x="1786057" y="2882501"/>
              <a:ext cx="103104" cy="1426186"/>
              <a:chOff x="6006138" y="3143629"/>
              <a:chExt cx="122758" cy="1698043"/>
            </a:xfrm>
          </p:grpSpPr>
          <p:sp>
            <p:nvSpPr>
              <p:cNvPr id="10745" name="Google Shape;10745;p5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5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5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5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5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5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54"/>
            <p:cNvGrpSpPr/>
            <p:nvPr/>
          </p:nvGrpSpPr>
          <p:grpSpPr>
            <a:xfrm>
              <a:off x="2029422" y="2882501"/>
              <a:ext cx="103104" cy="1426186"/>
              <a:chOff x="6805413" y="3100904"/>
              <a:chExt cx="122758" cy="1698043"/>
            </a:xfrm>
          </p:grpSpPr>
          <p:sp>
            <p:nvSpPr>
              <p:cNvPr id="10753" name="Google Shape;10753;p54"/>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54"/>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4"/>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4"/>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4"/>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4"/>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54"/>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54"/>
            <p:cNvGrpSpPr/>
            <p:nvPr/>
          </p:nvGrpSpPr>
          <p:grpSpPr>
            <a:xfrm>
              <a:off x="727421" y="2828315"/>
              <a:ext cx="1695374" cy="1560837"/>
              <a:chOff x="734799" y="2782450"/>
              <a:chExt cx="1571100" cy="1577400"/>
            </a:xfrm>
          </p:grpSpPr>
          <p:cxnSp>
            <p:nvCxnSpPr>
              <p:cNvPr id="10761" name="Google Shape;10761;p54"/>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762" name="Google Shape;10762;p54"/>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763" name="Google Shape;10763;p54"/>
            <p:cNvGrpSpPr/>
            <p:nvPr/>
          </p:nvGrpSpPr>
          <p:grpSpPr>
            <a:xfrm>
              <a:off x="2272795" y="2882501"/>
              <a:ext cx="103104" cy="1426186"/>
              <a:chOff x="5206863" y="3100904"/>
              <a:chExt cx="122758" cy="1698043"/>
            </a:xfrm>
          </p:grpSpPr>
          <p:sp>
            <p:nvSpPr>
              <p:cNvPr id="10764" name="Google Shape;10764;p5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5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5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5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5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5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1" name="Google Shape;10771;p54"/>
            <p:cNvGrpSpPr/>
            <p:nvPr/>
          </p:nvGrpSpPr>
          <p:grpSpPr>
            <a:xfrm>
              <a:off x="1542694" y="2882501"/>
              <a:ext cx="103104" cy="1426186"/>
              <a:chOff x="6006138" y="3143629"/>
              <a:chExt cx="122758" cy="1698043"/>
            </a:xfrm>
          </p:grpSpPr>
          <p:sp>
            <p:nvSpPr>
              <p:cNvPr id="10772" name="Google Shape;10772;p5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5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5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5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5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5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79" name="Google Shape;10779;p54"/>
          <p:cNvGrpSpPr/>
          <p:nvPr/>
        </p:nvGrpSpPr>
        <p:grpSpPr>
          <a:xfrm>
            <a:off x="5936000" y="2405887"/>
            <a:ext cx="1248543" cy="1025319"/>
            <a:chOff x="5183758" y="1210600"/>
            <a:chExt cx="3605380" cy="2960783"/>
          </a:xfrm>
        </p:grpSpPr>
        <p:sp>
          <p:nvSpPr>
            <p:cNvPr id="10780" name="Google Shape;10780;p54"/>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54"/>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54"/>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54"/>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84" name="Google Shape;10784;p54"/>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785" name="Google Shape;10785;p54"/>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786" name="Google Shape;10786;p54"/>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787" name="Google Shape;10787;p54"/>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788" name="Google Shape;10788;p54"/>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54"/>
          <p:cNvGrpSpPr/>
          <p:nvPr/>
        </p:nvGrpSpPr>
        <p:grpSpPr>
          <a:xfrm>
            <a:off x="5793062" y="3544204"/>
            <a:ext cx="2664831" cy="843440"/>
            <a:chOff x="5916567" y="1099697"/>
            <a:chExt cx="2556683" cy="809211"/>
          </a:xfrm>
        </p:grpSpPr>
        <p:sp>
          <p:nvSpPr>
            <p:cNvPr id="10790" name="Google Shape;10790;p54"/>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54"/>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54"/>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54"/>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54"/>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54"/>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54"/>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54"/>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54"/>
          <p:cNvGrpSpPr/>
          <p:nvPr/>
        </p:nvGrpSpPr>
        <p:grpSpPr>
          <a:xfrm>
            <a:off x="5900602" y="1193063"/>
            <a:ext cx="1299851" cy="1023338"/>
            <a:chOff x="5900602" y="1193063"/>
            <a:chExt cx="1299851" cy="1023338"/>
          </a:xfrm>
        </p:grpSpPr>
        <p:grpSp>
          <p:nvGrpSpPr>
            <p:cNvPr id="10799" name="Google Shape;10799;p54"/>
            <p:cNvGrpSpPr/>
            <p:nvPr/>
          </p:nvGrpSpPr>
          <p:grpSpPr>
            <a:xfrm>
              <a:off x="6743564" y="1193063"/>
              <a:ext cx="456889" cy="700379"/>
              <a:chOff x="6743564" y="1193063"/>
              <a:chExt cx="456889" cy="700379"/>
            </a:xfrm>
          </p:grpSpPr>
          <p:grpSp>
            <p:nvGrpSpPr>
              <p:cNvPr id="10800" name="Google Shape;10800;p54"/>
              <p:cNvGrpSpPr/>
              <p:nvPr/>
            </p:nvGrpSpPr>
            <p:grpSpPr>
              <a:xfrm>
                <a:off x="6743564" y="1690731"/>
                <a:ext cx="214402" cy="202710"/>
                <a:chOff x="6743564" y="1690731"/>
                <a:chExt cx="214402" cy="202710"/>
              </a:xfrm>
            </p:grpSpPr>
            <p:sp>
              <p:nvSpPr>
                <p:cNvPr id="10801" name="Google Shape;10801;p54"/>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54"/>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54"/>
              <p:cNvGrpSpPr/>
              <p:nvPr/>
            </p:nvGrpSpPr>
            <p:grpSpPr>
              <a:xfrm>
                <a:off x="6915505" y="1193063"/>
                <a:ext cx="284947" cy="589637"/>
                <a:chOff x="6915505" y="1193063"/>
                <a:chExt cx="284947" cy="589637"/>
              </a:xfrm>
            </p:grpSpPr>
            <p:sp>
              <p:nvSpPr>
                <p:cNvPr id="10804" name="Google Shape;10804;p54"/>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05" name="Google Shape;10805;p54"/>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806" name="Google Shape;10806;p54"/>
            <p:cNvGrpSpPr/>
            <p:nvPr/>
          </p:nvGrpSpPr>
          <p:grpSpPr>
            <a:xfrm>
              <a:off x="6520337" y="1193063"/>
              <a:ext cx="341815" cy="801589"/>
              <a:chOff x="6520337" y="1193063"/>
              <a:chExt cx="341815" cy="801589"/>
            </a:xfrm>
          </p:grpSpPr>
          <p:grpSp>
            <p:nvGrpSpPr>
              <p:cNvPr id="10807" name="Google Shape;10807;p54"/>
              <p:cNvGrpSpPr/>
              <p:nvPr/>
            </p:nvGrpSpPr>
            <p:grpSpPr>
              <a:xfrm>
                <a:off x="6520337" y="1589527"/>
                <a:ext cx="213950" cy="405125"/>
                <a:chOff x="6520337" y="1589527"/>
                <a:chExt cx="213950" cy="405125"/>
              </a:xfrm>
            </p:grpSpPr>
            <p:sp>
              <p:nvSpPr>
                <p:cNvPr id="10808" name="Google Shape;10808;p54"/>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4"/>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54"/>
              <p:cNvGrpSpPr/>
              <p:nvPr/>
            </p:nvGrpSpPr>
            <p:grpSpPr>
              <a:xfrm>
                <a:off x="6577204" y="1193063"/>
                <a:ext cx="284947" cy="453562"/>
                <a:chOff x="6577204" y="1193063"/>
                <a:chExt cx="284947" cy="453562"/>
              </a:xfrm>
            </p:grpSpPr>
            <p:sp>
              <p:nvSpPr>
                <p:cNvPr id="10811" name="Google Shape;10811;p54"/>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12" name="Google Shape;10812;p54"/>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813" name="Google Shape;10813;p54"/>
            <p:cNvGrpSpPr/>
            <p:nvPr/>
          </p:nvGrpSpPr>
          <p:grpSpPr>
            <a:xfrm>
              <a:off x="6238903" y="1193063"/>
              <a:ext cx="300475" cy="901782"/>
              <a:chOff x="6238903" y="1193063"/>
              <a:chExt cx="300475" cy="901782"/>
            </a:xfrm>
          </p:grpSpPr>
          <p:grpSp>
            <p:nvGrpSpPr>
              <p:cNvPr id="10814" name="Google Shape;10814;p54"/>
              <p:cNvGrpSpPr/>
              <p:nvPr/>
            </p:nvGrpSpPr>
            <p:grpSpPr>
              <a:xfrm>
                <a:off x="6290865" y="1489315"/>
                <a:ext cx="248514" cy="605530"/>
                <a:chOff x="6290865" y="1489315"/>
                <a:chExt cx="248514" cy="605530"/>
              </a:xfrm>
            </p:grpSpPr>
            <p:sp>
              <p:nvSpPr>
                <p:cNvPr id="10815" name="Google Shape;10815;p54"/>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54"/>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54"/>
              <p:cNvGrpSpPr/>
              <p:nvPr/>
            </p:nvGrpSpPr>
            <p:grpSpPr>
              <a:xfrm>
                <a:off x="6238903" y="1193063"/>
                <a:ext cx="284947" cy="327512"/>
                <a:chOff x="6238903" y="1193063"/>
                <a:chExt cx="284947" cy="327512"/>
              </a:xfrm>
            </p:grpSpPr>
            <p:sp>
              <p:nvSpPr>
                <p:cNvPr id="10818" name="Google Shape;10818;p54"/>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19" name="Google Shape;10819;p54"/>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820" name="Google Shape;10820;p54"/>
            <p:cNvGrpSpPr/>
            <p:nvPr/>
          </p:nvGrpSpPr>
          <p:grpSpPr>
            <a:xfrm>
              <a:off x="5900602" y="1193063"/>
              <a:ext cx="444345" cy="1023338"/>
              <a:chOff x="5900602" y="1193063"/>
              <a:chExt cx="444345" cy="1023338"/>
            </a:xfrm>
          </p:grpSpPr>
          <p:grpSp>
            <p:nvGrpSpPr>
              <p:cNvPr id="10821" name="Google Shape;10821;p54"/>
              <p:cNvGrpSpPr/>
              <p:nvPr/>
            </p:nvGrpSpPr>
            <p:grpSpPr>
              <a:xfrm>
                <a:off x="6046501" y="1367785"/>
                <a:ext cx="298446" cy="848616"/>
                <a:chOff x="6046501" y="1367785"/>
                <a:chExt cx="298446" cy="848616"/>
              </a:xfrm>
            </p:grpSpPr>
            <p:sp>
              <p:nvSpPr>
                <p:cNvPr id="10822" name="Google Shape;10822;p54"/>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54"/>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54"/>
              <p:cNvGrpSpPr/>
              <p:nvPr/>
            </p:nvGrpSpPr>
            <p:grpSpPr>
              <a:xfrm>
                <a:off x="5900602" y="1193063"/>
                <a:ext cx="284947" cy="182312"/>
                <a:chOff x="5900602" y="1193063"/>
                <a:chExt cx="284947" cy="182312"/>
              </a:xfrm>
            </p:grpSpPr>
            <p:sp>
              <p:nvSpPr>
                <p:cNvPr id="10825" name="Google Shape;10825;p54"/>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26" name="Google Shape;10826;p54"/>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827" name="Google Shape;10827;p54"/>
          <p:cNvGrpSpPr/>
          <p:nvPr/>
        </p:nvGrpSpPr>
        <p:grpSpPr>
          <a:xfrm>
            <a:off x="7238484" y="1193208"/>
            <a:ext cx="1219413" cy="1051365"/>
            <a:chOff x="7287122" y="1165658"/>
            <a:chExt cx="1219413" cy="1051365"/>
          </a:xfrm>
        </p:grpSpPr>
        <p:grpSp>
          <p:nvGrpSpPr>
            <p:cNvPr id="10828" name="Google Shape;10828;p54"/>
            <p:cNvGrpSpPr/>
            <p:nvPr/>
          </p:nvGrpSpPr>
          <p:grpSpPr>
            <a:xfrm>
              <a:off x="7287122" y="1969723"/>
              <a:ext cx="1219413" cy="247300"/>
              <a:chOff x="7287122" y="1969723"/>
              <a:chExt cx="1219413" cy="247300"/>
            </a:xfrm>
          </p:grpSpPr>
          <p:sp>
            <p:nvSpPr>
              <p:cNvPr id="10829" name="Google Shape;10829;p54"/>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0" name="Google Shape;10830;p54"/>
              <p:cNvGrpSpPr/>
              <p:nvPr/>
            </p:nvGrpSpPr>
            <p:grpSpPr>
              <a:xfrm>
                <a:off x="7287122" y="2063892"/>
                <a:ext cx="1151753" cy="73428"/>
                <a:chOff x="7287122" y="2063892"/>
                <a:chExt cx="1151753" cy="73428"/>
              </a:xfrm>
            </p:grpSpPr>
            <p:sp>
              <p:nvSpPr>
                <p:cNvPr id="10831" name="Google Shape;10831;p54"/>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32" name="Google Shape;10832;p54"/>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833" name="Google Shape;10833;p54"/>
            <p:cNvGrpSpPr/>
            <p:nvPr/>
          </p:nvGrpSpPr>
          <p:grpSpPr>
            <a:xfrm>
              <a:off x="7287122" y="1712201"/>
              <a:ext cx="1219403" cy="246767"/>
              <a:chOff x="7287122" y="1712201"/>
              <a:chExt cx="1219403" cy="246767"/>
            </a:xfrm>
          </p:grpSpPr>
          <p:sp>
            <p:nvSpPr>
              <p:cNvPr id="10834" name="Google Shape;10834;p54"/>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5" name="Google Shape;10835;p54"/>
              <p:cNvGrpSpPr/>
              <p:nvPr/>
            </p:nvGrpSpPr>
            <p:grpSpPr>
              <a:xfrm>
                <a:off x="7287122" y="1842861"/>
                <a:ext cx="1005303" cy="73419"/>
                <a:chOff x="7287122" y="1842861"/>
                <a:chExt cx="1005303" cy="73419"/>
              </a:xfrm>
            </p:grpSpPr>
            <p:sp>
              <p:nvSpPr>
                <p:cNvPr id="10836" name="Google Shape;10836;p54"/>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37" name="Google Shape;10837;p54"/>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838" name="Google Shape;10838;p54"/>
            <p:cNvGrpSpPr/>
            <p:nvPr/>
          </p:nvGrpSpPr>
          <p:grpSpPr>
            <a:xfrm>
              <a:off x="7287122" y="1447520"/>
              <a:ext cx="1219403" cy="286667"/>
              <a:chOff x="7287122" y="1447520"/>
              <a:chExt cx="1219403" cy="286667"/>
            </a:xfrm>
          </p:grpSpPr>
          <p:sp>
            <p:nvSpPr>
              <p:cNvPr id="10839" name="Google Shape;10839;p54"/>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0" name="Google Shape;10840;p54"/>
              <p:cNvGrpSpPr/>
              <p:nvPr/>
            </p:nvGrpSpPr>
            <p:grpSpPr>
              <a:xfrm>
                <a:off x="7287122" y="1581977"/>
                <a:ext cx="852803" cy="73428"/>
                <a:chOff x="7287122" y="1581977"/>
                <a:chExt cx="852803" cy="73428"/>
              </a:xfrm>
            </p:grpSpPr>
            <p:sp>
              <p:nvSpPr>
                <p:cNvPr id="10841" name="Google Shape;10841;p54"/>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42" name="Google Shape;10842;p54"/>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843" name="Google Shape;10843;p54"/>
            <p:cNvGrpSpPr/>
            <p:nvPr/>
          </p:nvGrpSpPr>
          <p:grpSpPr>
            <a:xfrm>
              <a:off x="7287122" y="1165658"/>
              <a:ext cx="1219403" cy="344253"/>
              <a:chOff x="7287122" y="1165658"/>
              <a:chExt cx="1219403" cy="344253"/>
            </a:xfrm>
          </p:grpSpPr>
          <p:sp>
            <p:nvSpPr>
              <p:cNvPr id="10844" name="Google Shape;10844;p54"/>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5" name="Google Shape;10845;p54"/>
              <p:cNvGrpSpPr/>
              <p:nvPr/>
            </p:nvGrpSpPr>
            <p:grpSpPr>
              <a:xfrm>
                <a:off x="7287122" y="1341025"/>
                <a:ext cx="695703" cy="73419"/>
                <a:chOff x="7287122" y="1341025"/>
                <a:chExt cx="695703" cy="73419"/>
              </a:xfrm>
            </p:grpSpPr>
            <p:sp>
              <p:nvSpPr>
                <p:cNvPr id="10846" name="Google Shape;10846;p54"/>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47" name="Google Shape;10847;p54"/>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51" name="Shape 10851"/>
        <p:cNvGrpSpPr/>
        <p:nvPr/>
      </p:nvGrpSpPr>
      <p:grpSpPr>
        <a:xfrm>
          <a:off x="0" y="0"/>
          <a:ext cx="0" cy="0"/>
          <a:chOff x="0" y="0"/>
          <a:chExt cx="0" cy="0"/>
        </a:xfrm>
      </p:grpSpPr>
      <p:sp>
        <p:nvSpPr>
          <p:cNvPr id="10852" name="Google Shape;10852;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853" name="Google Shape;10853;p55"/>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854" name="Google Shape;10854;p55"/>
          <p:cNvGrpSpPr/>
          <p:nvPr/>
        </p:nvGrpSpPr>
        <p:grpSpPr>
          <a:xfrm>
            <a:off x="845855" y="2307733"/>
            <a:ext cx="340168" cy="298978"/>
            <a:chOff x="892750" y="267400"/>
            <a:chExt cx="483125" cy="424625"/>
          </a:xfrm>
        </p:grpSpPr>
        <p:sp>
          <p:nvSpPr>
            <p:cNvPr id="10855" name="Google Shape;10855;p55"/>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56" name="Google Shape;10856;p55"/>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57" name="Google Shape;10857;p55"/>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58" name="Google Shape;10858;p55"/>
          <p:cNvGrpSpPr/>
          <p:nvPr/>
        </p:nvGrpSpPr>
        <p:grpSpPr>
          <a:xfrm>
            <a:off x="1284289" y="2287121"/>
            <a:ext cx="298996" cy="340204"/>
            <a:chOff x="1516475" y="238075"/>
            <a:chExt cx="424650" cy="483175"/>
          </a:xfrm>
        </p:grpSpPr>
        <p:sp>
          <p:nvSpPr>
            <p:cNvPr id="10859" name="Google Shape;10859;p55"/>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0" name="Google Shape;10860;p55"/>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61" name="Google Shape;10861;p55"/>
          <p:cNvGrpSpPr/>
          <p:nvPr/>
        </p:nvGrpSpPr>
        <p:grpSpPr>
          <a:xfrm>
            <a:off x="1677380" y="2367520"/>
            <a:ext cx="341488" cy="179405"/>
            <a:chOff x="2080675" y="352325"/>
            <a:chExt cx="485000" cy="254800"/>
          </a:xfrm>
        </p:grpSpPr>
        <p:sp>
          <p:nvSpPr>
            <p:cNvPr id="10862" name="Google Shape;10862;p55"/>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3" name="Google Shape;10863;p55"/>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64" name="Google Shape;10864;p55"/>
          <p:cNvGrpSpPr/>
          <p:nvPr/>
        </p:nvGrpSpPr>
        <p:grpSpPr>
          <a:xfrm>
            <a:off x="2126559" y="2287138"/>
            <a:ext cx="298996" cy="340168"/>
            <a:chOff x="2705375" y="238125"/>
            <a:chExt cx="424650" cy="483125"/>
          </a:xfrm>
        </p:grpSpPr>
        <p:sp>
          <p:nvSpPr>
            <p:cNvPr id="10865" name="Google Shape;10865;p55"/>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6" name="Google Shape;10866;p55"/>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7" name="Google Shape;10867;p55"/>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8" name="Google Shape;10868;p55"/>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69" name="Google Shape;10869;p55"/>
          <p:cNvGrpSpPr/>
          <p:nvPr/>
        </p:nvGrpSpPr>
        <p:grpSpPr>
          <a:xfrm>
            <a:off x="2542700" y="2287455"/>
            <a:ext cx="301161" cy="339535"/>
            <a:chOff x="3299850" y="238575"/>
            <a:chExt cx="427725" cy="482225"/>
          </a:xfrm>
        </p:grpSpPr>
        <p:sp>
          <p:nvSpPr>
            <p:cNvPr id="10870" name="Google Shape;10870;p55"/>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1" name="Google Shape;10871;p55"/>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2" name="Google Shape;10872;p55"/>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3" name="Google Shape;10873;p55"/>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4" name="Google Shape;10874;p55"/>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75" name="Google Shape;10875;p55"/>
          <p:cNvGrpSpPr/>
          <p:nvPr/>
        </p:nvGrpSpPr>
        <p:grpSpPr>
          <a:xfrm>
            <a:off x="2929622" y="2287138"/>
            <a:ext cx="352455" cy="340168"/>
            <a:chOff x="3857225" y="238125"/>
            <a:chExt cx="500575" cy="483125"/>
          </a:xfrm>
        </p:grpSpPr>
        <p:sp>
          <p:nvSpPr>
            <p:cNvPr id="10876" name="Google Shape;10876;p55"/>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7" name="Google Shape;10877;p55"/>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8" name="Google Shape;10878;p55"/>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9" name="Google Shape;10879;p55"/>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0" name="Google Shape;10880;p55"/>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1" name="Google Shape;10881;p55"/>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2" name="Google Shape;10882;p55"/>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83" name="Google Shape;10883;p55"/>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84" name="Google Shape;10884;p55"/>
          <p:cNvGrpSpPr/>
          <p:nvPr/>
        </p:nvGrpSpPr>
        <p:grpSpPr>
          <a:xfrm>
            <a:off x="3776398" y="2287165"/>
            <a:ext cx="340186" cy="340116"/>
            <a:chOff x="5053900" y="238200"/>
            <a:chExt cx="483150" cy="483050"/>
          </a:xfrm>
        </p:grpSpPr>
        <p:sp>
          <p:nvSpPr>
            <p:cNvPr id="10885" name="Google Shape;10885;p55"/>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6" name="Google Shape;10886;p55"/>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7" name="Google Shape;10887;p55"/>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8" name="Google Shape;10888;p55"/>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89" name="Google Shape;10889;p55"/>
          <p:cNvGrpSpPr/>
          <p:nvPr/>
        </p:nvGrpSpPr>
        <p:grpSpPr>
          <a:xfrm>
            <a:off x="4190348" y="2287138"/>
            <a:ext cx="340168" cy="340168"/>
            <a:chOff x="5648375" y="238125"/>
            <a:chExt cx="483125" cy="483125"/>
          </a:xfrm>
        </p:grpSpPr>
        <p:sp>
          <p:nvSpPr>
            <p:cNvPr id="10890" name="Google Shape;10890;p55"/>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1" name="Google Shape;10891;p55"/>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2" name="Google Shape;10892;p55"/>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3" name="Google Shape;10893;p55"/>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4" name="Google Shape;10894;p55"/>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5" name="Google Shape;10895;p55"/>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6" name="Google Shape;10896;p55"/>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7" name="Google Shape;10897;p55"/>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8" name="Google Shape;10898;p55"/>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9" name="Google Shape;10899;p55"/>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00" name="Google Shape;10900;p55"/>
          <p:cNvGrpSpPr/>
          <p:nvPr/>
        </p:nvGrpSpPr>
        <p:grpSpPr>
          <a:xfrm>
            <a:off x="4607035" y="2287138"/>
            <a:ext cx="340168" cy="340168"/>
            <a:chOff x="6242825" y="238125"/>
            <a:chExt cx="483125" cy="483125"/>
          </a:xfrm>
        </p:grpSpPr>
        <p:sp>
          <p:nvSpPr>
            <p:cNvPr id="10901" name="Google Shape;10901;p55"/>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2" name="Google Shape;10902;p55"/>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3" name="Google Shape;10903;p55"/>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04" name="Google Shape;10904;p55"/>
          <p:cNvGrpSpPr/>
          <p:nvPr/>
        </p:nvGrpSpPr>
        <p:grpSpPr>
          <a:xfrm>
            <a:off x="844156" y="2727362"/>
            <a:ext cx="343566" cy="298943"/>
            <a:chOff x="889275" y="861850"/>
            <a:chExt cx="487950" cy="424575"/>
          </a:xfrm>
        </p:grpSpPr>
        <p:sp>
          <p:nvSpPr>
            <p:cNvPr id="10905" name="Google Shape;10905;p55"/>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6" name="Google Shape;10906;p55"/>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7" name="Google Shape;10907;p55"/>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8" name="Google Shape;10908;p55"/>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09" name="Google Shape;10909;p55"/>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0" name="Google Shape;10910;p55"/>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11" name="Google Shape;10911;p55"/>
          <p:cNvGrpSpPr/>
          <p:nvPr/>
        </p:nvGrpSpPr>
        <p:grpSpPr>
          <a:xfrm>
            <a:off x="2105973" y="2706749"/>
            <a:ext cx="340168" cy="340168"/>
            <a:chOff x="2676100" y="832575"/>
            <a:chExt cx="483125" cy="483125"/>
          </a:xfrm>
        </p:grpSpPr>
        <p:sp>
          <p:nvSpPr>
            <p:cNvPr id="10912" name="Google Shape;10912;p55"/>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3" name="Google Shape;10913;p55"/>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4" name="Google Shape;10914;p55"/>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15" name="Google Shape;10915;p55"/>
          <p:cNvGrpSpPr/>
          <p:nvPr/>
        </p:nvGrpSpPr>
        <p:grpSpPr>
          <a:xfrm>
            <a:off x="2517477" y="2706749"/>
            <a:ext cx="351610" cy="340168"/>
            <a:chOff x="3270550" y="832575"/>
            <a:chExt cx="499375" cy="483125"/>
          </a:xfrm>
        </p:grpSpPr>
        <p:sp>
          <p:nvSpPr>
            <p:cNvPr id="10916" name="Google Shape;10916;p55"/>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7" name="Google Shape;10917;p55"/>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8" name="Google Shape;10918;p55"/>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19" name="Google Shape;10919;p55"/>
          <p:cNvGrpSpPr/>
          <p:nvPr/>
        </p:nvGrpSpPr>
        <p:grpSpPr>
          <a:xfrm>
            <a:off x="2935756" y="2717381"/>
            <a:ext cx="340186" cy="318904"/>
            <a:chOff x="3865000" y="847675"/>
            <a:chExt cx="483150" cy="452925"/>
          </a:xfrm>
        </p:grpSpPr>
        <p:sp>
          <p:nvSpPr>
            <p:cNvPr id="10920" name="Google Shape;10920;p55"/>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21" name="Google Shape;10921;p55"/>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22" name="Google Shape;10922;p55"/>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23" name="Google Shape;10923;p55"/>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24" name="Google Shape;10924;p55"/>
          <p:cNvGrpSpPr/>
          <p:nvPr/>
        </p:nvGrpSpPr>
        <p:grpSpPr>
          <a:xfrm>
            <a:off x="3351439" y="2727300"/>
            <a:ext cx="344798" cy="299066"/>
            <a:chOff x="4452900" y="861750"/>
            <a:chExt cx="489700" cy="424750"/>
          </a:xfrm>
        </p:grpSpPr>
        <p:sp>
          <p:nvSpPr>
            <p:cNvPr id="10925" name="Google Shape;10925;p55"/>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26" name="Google Shape;10926;p55"/>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27" name="Google Shape;10927;p55"/>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28" name="Google Shape;10928;p55"/>
          <p:cNvGrpSpPr/>
          <p:nvPr/>
        </p:nvGrpSpPr>
        <p:grpSpPr>
          <a:xfrm>
            <a:off x="3768671" y="2706758"/>
            <a:ext cx="355641" cy="340151"/>
            <a:chOff x="5049750" y="832600"/>
            <a:chExt cx="505100" cy="483100"/>
          </a:xfrm>
        </p:grpSpPr>
        <p:sp>
          <p:nvSpPr>
            <p:cNvPr id="10929" name="Google Shape;10929;p55"/>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30" name="Google Shape;10930;p55"/>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31" name="Google Shape;10931;p55"/>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32" name="Google Shape;10932;p55"/>
          <p:cNvGrpSpPr/>
          <p:nvPr/>
        </p:nvGrpSpPr>
        <p:grpSpPr>
          <a:xfrm>
            <a:off x="4627621" y="2706749"/>
            <a:ext cx="298996" cy="340168"/>
            <a:chOff x="6272100" y="832575"/>
            <a:chExt cx="424650" cy="483125"/>
          </a:xfrm>
        </p:grpSpPr>
        <p:sp>
          <p:nvSpPr>
            <p:cNvPr id="10933" name="Google Shape;10933;p55"/>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34" name="Google Shape;10934;p55"/>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35" name="Google Shape;10935;p55"/>
          <p:cNvGrpSpPr/>
          <p:nvPr/>
        </p:nvGrpSpPr>
        <p:grpSpPr>
          <a:xfrm>
            <a:off x="845828" y="3125798"/>
            <a:ext cx="340221" cy="340186"/>
            <a:chOff x="893650" y="1428000"/>
            <a:chExt cx="483200" cy="483150"/>
          </a:xfrm>
        </p:grpSpPr>
        <p:sp>
          <p:nvSpPr>
            <p:cNvPr id="10936" name="Google Shape;10936;p55"/>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37" name="Google Shape;10937;p55"/>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38" name="Google Shape;10938;p55"/>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39" name="Google Shape;10939;p55"/>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40" name="Google Shape;10940;p55"/>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1" name="Google Shape;10941;p55"/>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42" name="Google Shape;10942;p55"/>
          <p:cNvGrpSpPr/>
          <p:nvPr/>
        </p:nvGrpSpPr>
        <p:grpSpPr>
          <a:xfrm>
            <a:off x="2099646" y="3146463"/>
            <a:ext cx="352825" cy="298855"/>
            <a:chOff x="2676100" y="1456375"/>
            <a:chExt cx="501100" cy="424450"/>
          </a:xfrm>
        </p:grpSpPr>
        <p:sp>
          <p:nvSpPr>
            <p:cNvPr id="10943" name="Google Shape;10943;p55"/>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4" name="Google Shape;10944;p55"/>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5" name="Google Shape;10945;p55"/>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46" name="Google Shape;10946;p55"/>
          <p:cNvGrpSpPr/>
          <p:nvPr/>
        </p:nvGrpSpPr>
        <p:grpSpPr>
          <a:xfrm>
            <a:off x="2523170" y="3125806"/>
            <a:ext cx="340221" cy="340168"/>
            <a:chOff x="3270475" y="1427025"/>
            <a:chExt cx="483200" cy="483125"/>
          </a:xfrm>
        </p:grpSpPr>
        <p:sp>
          <p:nvSpPr>
            <p:cNvPr id="10947" name="Google Shape;10947;p55"/>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8" name="Google Shape;10948;p55"/>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9" name="Google Shape;10949;p55"/>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50" name="Google Shape;10950;p55"/>
          <p:cNvGrpSpPr/>
          <p:nvPr/>
        </p:nvGrpSpPr>
        <p:grpSpPr>
          <a:xfrm>
            <a:off x="2934083" y="3125780"/>
            <a:ext cx="343530" cy="340221"/>
            <a:chOff x="3860250" y="1427025"/>
            <a:chExt cx="487900" cy="483200"/>
          </a:xfrm>
        </p:grpSpPr>
        <p:sp>
          <p:nvSpPr>
            <p:cNvPr id="10951" name="Google Shape;10951;p55"/>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52" name="Google Shape;10952;p55"/>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53" name="Google Shape;10953;p55"/>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54" name="Google Shape;10954;p55"/>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55" name="Google Shape;10955;p55"/>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56" name="Google Shape;10956;p55"/>
          <p:cNvGrpSpPr/>
          <p:nvPr/>
        </p:nvGrpSpPr>
        <p:grpSpPr>
          <a:xfrm>
            <a:off x="4190322" y="3125806"/>
            <a:ext cx="340221" cy="340168"/>
            <a:chOff x="5648375" y="1427025"/>
            <a:chExt cx="483200" cy="483125"/>
          </a:xfrm>
        </p:grpSpPr>
        <p:sp>
          <p:nvSpPr>
            <p:cNvPr id="10957" name="Google Shape;10957;p55"/>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58" name="Google Shape;10958;p55"/>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59" name="Google Shape;10959;p55"/>
          <p:cNvGrpSpPr/>
          <p:nvPr/>
        </p:nvGrpSpPr>
        <p:grpSpPr>
          <a:xfrm>
            <a:off x="4604808" y="3125789"/>
            <a:ext cx="344622" cy="340204"/>
            <a:chOff x="6238300" y="1426975"/>
            <a:chExt cx="489450" cy="483175"/>
          </a:xfrm>
        </p:grpSpPr>
        <p:sp>
          <p:nvSpPr>
            <p:cNvPr id="10960" name="Google Shape;10960;p55"/>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61" name="Google Shape;10961;p55"/>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62" name="Google Shape;10962;p55"/>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63" name="Google Shape;10963;p55"/>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64" name="Google Shape;10964;p55"/>
          <p:cNvGrpSpPr/>
          <p:nvPr/>
        </p:nvGrpSpPr>
        <p:grpSpPr>
          <a:xfrm>
            <a:off x="1263703" y="3544794"/>
            <a:ext cx="340168" cy="340186"/>
            <a:chOff x="1487200" y="2021475"/>
            <a:chExt cx="483125" cy="483150"/>
          </a:xfrm>
        </p:grpSpPr>
        <p:sp>
          <p:nvSpPr>
            <p:cNvPr id="10965" name="Google Shape;10965;p55"/>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66" name="Google Shape;10966;p55"/>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67" name="Google Shape;10967;p55"/>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68" name="Google Shape;10968;p55"/>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69" name="Google Shape;10969;p55"/>
          <p:cNvGrpSpPr/>
          <p:nvPr/>
        </p:nvGrpSpPr>
        <p:grpSpPr>
          <a:xfrm>
            <a:off x="1678040" y="3565398"/>
            <a:ext cx="340168" cy="298978"/>
            <a:chOff x="2081650" y="2050750"/>
            <a:chExt cx="483125" cy="424625"/>
          </a:xfrm>
        </p:grpSpPr>
        <p:sp>
          <p:nvSpPr>
            <p:cNvPr id="10970" name="Google Shape;10970;p55"/>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71" name="Google Shape;10971;p55"/>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72" name="Google Shape;10972;p55"/>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73" name="Google Shape;10973;p55"/>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74" name="Google Shape;10974;p55"/>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75" name="Google Shape;10975;p55"/>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76" name="Google Shape;10976;p55"/>
          <p:cNvGrpSpPr/>
          <p:nvPr/>
        </p:nvGrpSpPr>
        <p:grpSpPr>
          <a:xfrm>
            <a:off x="2105973" y="3588721"/>
            <a:ext cx="340168" cy="252332"/>
            <a:chOff x="2676100" y="2083800"/>
            <a:chExt cx="483125" cy="358375"/>
          </a:xfrm>
        </p:grpSpPr>
        <p:sp>
          <p:nvSpPr>
            <p:cNvPr id="10977" name="Google Shape;10977;p55"/>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78" name="Google Shape;10978;p55"/>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79" name="Google Shape;10979;p55"/>
          <p:cNvGrpSpPr/>
          <p:nvPr/>
        </p:nvGrpSpPr>
        <p:grpSpPr>
          <a:xfrm>
            <a:off x="2531487" y="3554766"/>
            <a:ext cx="323587" cy="320242"/>
            <a:chOff x="3282325" y="2035675"/>
            <a:chExt cx="459575" cy="454825"/>
          </a:xfrm>
        </p:grpSpPr>
        <p:sp>
          <p:nvSpPr>
            <p:cNvPr id="10980" name="Google Shape;10980;p55"/>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81" name="Google Shape;10981;p55"/>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82" name="Google Shape;10982;p55"/>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83" name="Google Shape;10983;p55"/>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84" name="Google Shape;10984;p55"/>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85" name="Google Shape;10985;p55"/>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86" name="Google Shape;10986;p55"/>
          <p:cNvGrpSpPr/>
          <p:nvPr/>
        </p:nvGrpSpPr>
        <p:grpSpPr>
          <a:xfrm>
            <a:off x="3776187" y="3544803"/>
            <a:ext cx="340608" cy="340168"/>
            <a:chOff x="5053900" y="2021500"/>
            <a:chExt cx="483750" cy="483125"/>
          </a:xfrm>
        </p:grpSpPr>
        <p:sp>
          <p:nvSpPr>
            <p:cNvPr id="10987" name="Google Shape;10987;p55"/>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88" name="Google Shape;10988;p55"/>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89" name="Google Shape;10989;p55"/>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90" name="Google Shape;10990;p55"/>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91" name="Google Shape;10991;p55"/>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92" name="Google Shape;10992;p55"/>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93" name="Google Shape;10993;p55"/>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94" name="Google Shape;10994;p55"/>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95" name="Google Shape;10995;p55"/>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96" name="Google Shape;10996;p55"/>
          <p:cNvGrpSpPr/>
          <p:nvPr/>
        </p:nvGrpSpPr>
        <p:grpSpPr>
          <a:xfrm>
            <a:off x="4601286" y="3547971"/>
            <a:ext cx="351663" cy="333831"/>
            <a:chOff x="6222125" y="2025975"/>
            <a:chExt cx="499450" cy="474125"/>
          </a:xfrm>
        </p:grpSpPr>
        <p:sp>
          <p:nvSpPr>
            <p:cNvPr id="10997" name="Google Shape;10997;p55"/>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98" name="Google Shape;10998;p55"/>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99" name="Google Shape;10999;p55"/>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00" name="Google Shape;11000;p55"/>
          <p:cNvGrpSpPr/>
          <p:nvPr/>
        </p:nvGrpSpPr>
        <p:grpSpPr>
          <a:xfrm>
            <a:off x="5058848" y="2364541"/>
            <a:ext cx="335504" cy="185953"/>
            <a:chOff x="896050" y="2725450"/>
            <a:chExt cx="476500" cy="264100"/>
          </a:xfrm>
        </p:grpSpPr>
        <p:sp>
          <p:nvSpPr>
            <p:cNvPr id="11001" name="Google Shape;11001;p55"/>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02" name="Google Shape;11002;p55"/>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03" name="Google Shape;11003;p55"/>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04" name="Google Shape;11004;p55"/>
          <p:cNvGrpSpPr/>
          <p:nvPr/>
        </p:nvGrpSpPr>
        <p:grpSpPr>
          <a:xfrm>
            <a:off x="5489588" y="2287425"/>
            <a:ext cx="340168" cy="340186"/>
            <a:chOff x="1487200" y="2615925"/>
            <a:chExt cx="483125" cy="483150"/>
          </a:xfrm>
        </p:grpSpPr>
        <p:sp>
          <p:nvSpPr>
            <p:cNvPr id="11005" name="Google Shape;11005;p55"/>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06" name="Google Shape;11006;p55"/>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07" name="Google Shape;11007;p55"/>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08" name="Google Shape;11008;p55"/>
          <p:cNvGrpSpPr/>
          <p:nvPr/>
        </p:nvGrpSpPr>
        <p:grpSpPr>
          <a:xfrm>
            <a:off x="5889537" y="2287425"/>
            <a:ext cx="353564" cy="340186"/>
            <a:chOff x="2077575" y="2615925"/>
            <a:chExt cx="502150" cy="483150"/>
          </a:xfrm>
        </p:grpSpPr>
        <p:sp>
          <p:nvSpPr>
            <p:cNvPr id="11009" name="Google Shape;11009;p55"/>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10" name="Google Shape;11010;p55"/>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11" name="Google Shape;11011;p55"/>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12" name="Google Shape;11012;p55"/>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13" name="Google Shape;11013;p55"/>
          <p:cNvGrpSpPr/>
          <p:nvPr/>
        </p:nvGrpSpPr>
        <p:grpSpPr>
          <a:xfrm>
            <a:off x="6313326" y="2303452"/>
            <a:ext cx="334536" cy="308132"/>
            <a:chOff x="2680100" y="2638725"/>
            <a:chExt cx="475125" cy="437625"/>
          </a:xfrm>
        </p:grpSpPr>
        <p:sp>
          <p:nvSpPr>
            <p:cNvPr id="11014" name="Google Shape;11014;p55"/>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15" name="Google Shape;11015;p55"/>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16" name="Google Shape;11016;p55"/>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17" name="Google Shape;11017;p55"/>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18" name="Google Shape;11018;p55"/>
          <p:cNvGrpSpPr/>
          <p:nvPr/>
        </p:nvGrpSpPr>
        <p:grpSpPr>
          <a:xfrm>
            <a:off x="6778965" y="2287425"/>
            <a:ext cx="239183" cy="340186"/>
            <a:chOff x="3342275" y="2615925"/>
            <a:chExt cx="339700" cy="483150"/>
          </a:xfrm>
        </p:grpSpPr>
        <p:sp>
          <p:nvSpPr>
            <p:cNvPr id="11019" name="Google Shape;11019;p55"/>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20" name="Google Shape;11020;p55"/>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021" name="Google Shape;11021;p55"/>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22" name="Google Shape;11022;p55"/>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23" name="Google Shape;11023;p55"/>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024" name="Google Shape;11024;p55"/>
          <p:cNvGrpSpPr/>
          <p:nvPr/>
        </p:nvGrpSpPr>
        <p:grpSpPr>
          <a:xfrm>
            <a:off x="6415846" y="3956426"/>
            <a:ext cx="339482" cy="339271"/>
            <a:chOff x="5648900" y="2616600"/>
            <a:chExt cx="482150" cy="481850"/>
          </a:xfrm>
        </p:grpSpPr>
        <p:sp>
          <p:nvSpPr>
            <p:cNvPr id="11025" name="Google Shape;11025;p55"/>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26" name="Google Shape;11026;p55"/>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27" name="Google Shape;11027;p55"/>
          <p:cNvGrpSpPr/>
          <p:nvPr/>
        </p:nvGrpSpPr>
        <p:grpSpPr>
          <a:xfrm>
            <a:off x="4735130" y="3963142"/>
            <a:ext cx="325626" cy="325694"/>
            <a:chOff x="6242825" y="2615925"/>
            <a:chExt cx="483125" cy="483225"/>
          </a:xfrm>
        </p:grpSpPr>
        <p:sp>
          <p:nvSpPr>
            <p:cNvPr id="11028" name="Google Shape;11028;p55"/>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29" name="Google Shape;11029;p55"/>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30" name="Google Shape;11030;p55"/>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31" name="Google Shape;11031;p55"/>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32" name="Google Shape;11032;p55"/>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033" name="Google Shape;11033;p55"/>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034" name="Google Shape;11034;p55"/>
          <p:cNvGrpSpPr/>
          <p:nvPr/>
        </p:nvGrpSpPr>
        <p:grpSpPr>
          <a:xfrm>
            <a:off x="5488629" y="2707036"/>
            <a:ext cx="342087" cy="340186"/>
            <a:chOff x="1487200" y="3210375"/>
            <a:chExt cx="485850" cy="483150"/>
          </a:xfrm>
        </p:grpSpPr>
        <p:sp>
          <p:nvSpPr>
            <p:cNvPr id="11035" name="Google Shape;11035;p55"/>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36" name="Google Shape;11036;p55"/>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37" name="Google Shape;11037;p55"/>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038" name="Google Shape;11038;p55"/>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39" name="Google Shape;11039;p55"/>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040" name="Google Shape;11040;p55"/>
          <p:cNvGrpSpPr/>
          <p:nvPr/>
        </p:nvGrpSpPr>
        <p:grpSpPr>
          <a:xfrm>
            <a:off x="6727988" y="2707027"/>
            <a:ext cx="341136" cy="340204"/>
            <a:chOff x="3269875" y="3210400"/>
            <a:chExt cx="484500" cy="483175"/>
          </a:xfrm>
        </p:grpSpPr>
        <p:sp>
          <p:nvSpPr>
            <p:cNvPr id="11041" name="Google Shape;11041;p55"/>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42" name="Google Shape;11042;p55"/>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43" name="Google Shape;11043;p55"/>
          <p:cNvGrpSpPr/>
          <p:nvPr/>
        </p:nvGrpSpPr>
        <p:grpSpPr>
          <a:xfrm>
            <a:off x="7227082" y="2706666"/>
            <a:ext cx="170216" cy="340925"/>
            <a:chOff x="3985700" y="3210375"/>
            <a:chExt cx="241750" cy="484200"/>
          </a:xfrm>
        </p:grpSpPr>
        <p:sp>
          <p:nvSpPr>
            <p:cNvPr id="11044" name="Google Shape;11044;p55"/>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45" name="Google Shape;11045;p55"/>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46" name="Google Shape;11046;p55"/>
          <p:cNvGrpSpPr/>
          <p:nvPr/>
        </p:nvGrpSpPr>
        <p:grpSpPr>
          <a:xfrm>
            <a:off x="7566351" y="2707678"/>
            <a:ext cx="339007" cy="338901"/>
            <a:chOff x="4460225" y="3211300"/>
            <a:chExt cx="481475" cy="481325"/>
          </a:xfrm>
        </p:grpSpPr>
        <p:sp>
          <p:nvSpPr>
            <p:cNvPr id="11047" name="Google Shape;11047;p55"/>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48" name="Google Shape;11048;p55"/>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049" name="Google Shape;11049;p55"/>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050" name="Google Shape;11050;p55"/>
          <p:cNvGrpSpPr/>
          <p:nvPr/>
        </p:nvGrpSpPr>
        <p:grpSpPr>
          <a:xfrm>
            <a:off x="6859688" y="3985756"/>
            <a:ext cx="342034" cy="280654"/>
            <a:chOff x="5647000" y="3252650"/>
            <a:chExt cx="485775" cy="398600"/>
          </a:xfrm>
        </p:grpSpPr>
        <p:sp>
          <p:nvSpPr>
            <p:cNvPr id="11051" name="Google Shape;11051;p55"/>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52" name="Google Shape;11052;p55"/>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53" name="Google Shape;11053;p55"/>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54" name="Google Shape;11054;p55"/>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55" name="Google Shape;11055;p55"/>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56" name="Google Shape;11056;p55"/>
          <p:cNvGrpSpPr/>
          <p:nvPr/>
        </p:nvGrpSpPr>
        <p:grpSpPr>
          <a:xfrm>
            <a:off x="5165128" y="3991768"/>
            <a:ext cx="326536" cy="268454"/>
            <a:chOff x="6242450" y="3252800"/>
            <a:chExt cx="484475" cy="398300"/>
          </a:xfrm>
        </p:grpSpPr>
        <p:sp>
          <p:nvSpPr>
            <p:cNvPr id="11057" name="Google Shape;11057;p55"/>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58" name="Google Shape;11058;p55"/>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59" name="Google Shape;11059;p55"/>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60" name="Google Shape;11060;p55"/>
          <p:cNvGrpSpPr/>
          <p:nvPr/>
        </p:nvGrpSpPr>
        <p:grpSpPr>
          <a:xfrm>
            <a:off x="5077111" y="3126102"/>
            <a:ext cx="298978" cy="340168"/>
            <a:chOff x="922025" y="3804850"/>
            <a:chExt cx="424625" cy="483125"/>
          </a:xfrm>
        </p:grpSpPr>
        <p:sp>
          <p:nvSpPr>
            <p:cNvPr id="11061" name="Google Shape;11061;p55"/>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62" name="Google Shape;11062;p55"/>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063" name="Google Shape;11063;p55"/>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064" name="Google Shape;11064;p55"/>
          <p:cNvGrpSpPr/>
          <p:nvPr/>
        </p:nvGrpSpPr>
        <p:grpSpPr>
          <a:xfrm>
            <a:off x="5909841" y="3126102"/>
            <a:ext cx="312955" cy="340168"/>
            <a:chOff x="2100300" y="3804850"/>
            <a:chExt cx="444475" cy="483125"/>
          </a:xfrm>
        </p:grpSpPr>
        <p:sp>
          <p:nvSpPr>
            <p:cNvPr id="11065" name="Google Shape;11065;p55"/>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66" name="Google Shape;11066;p55"/>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67" name="Google Shape;11067;p55"/>
          <p:cNvGrpSpPr/>
          <p:nvPr/>
        </p:nvGrpSpPr>
        <p:grpSpPr>
          <a:xfrm>
            <a:off x="6333463" y="3126102"/>
            <a:ext cx="294261" cy="340168"/>
            <a:chOff x="2708700" y="3804850"/>
            <a:chExt cx="417925" cy="483125"/>
          </a:xfrm>
        </p:grpSpPr>
        <p:sp>
          <p:nvSpPr>
            <p:cNvPr id="11068" name="Google Shape;11068;p55"/>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69" name="Google Shape;11069;p55"/>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70" name="Google Shape;11070;p55"/>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71" name="Google Shape;11071;p55"/>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072" name="Google Shape;11072;p55"/>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73" name="Google Shape;11073;p55"/>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074" name="Google Shape;11074;p55"/>
          <p:cNvGrpSpPr/>
          <p:nvPr/>
        </p:nvGrpSpPr>
        <p:grpSpPr>
          <a:xfrm>
            <a:off x="7570338" y="3127378"/>
            <a:ext cx="331033" cy="337616"/>
            <a:chOff x="4467450" y="3808475"/>
            <a:chExt cx="470150" cy="479500"/>
          </a:xfrm>
        </p:grpSpPr>
        <p:sp>
          <p:nvSpPr>
            <p:cNvPr id="11075" name="Google Shape;11075;p55"/>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76" name="Google Shape;11076;p55"/>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77" name="Google Shape;11077;p55"/>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78" name="Google Shape;11078;p55"/>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79" name="Google Shape;11079;p55"/>
          <p:cNvGrpSpPr/>
          <p:nvPr/>
        </p:nvGrpSpPr>
        <p:grpSpPr>
          <a:xfrm>
            <a:off x="7990685" y="3126102"/>
            <a:ext cx="340186" cy="340168"/>
            <a:chOff x="5053900" y="3804850"/>
            <a:chExt cx="483150" cy="483125"/>
          </a:xfrm>
        </p:grpSpPr>
        <p:sp>
          <p:nvSpPr>
            <p:cNvPr id="11080" name="Google Shape;11080;p55"/>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81" name="Google Shape;11081;p55"/>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82" name="Google Shape;11082;p55"/>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83" name="Google Shape;11083;p55"/>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84" name="Google Shape;11084;p55"/>
          <p:cNvGrpSpPr/>
          <p:nvPr/>
        </p:nvGrpSpPr>
        <p:grpSpPr>
          <a:xfrm>
            <a:off x="7306081" y="3956021"/>
            <a:ext cx="340168" cy="340168"/>
            <a:chOff x="5648375" y="3804850"/>
            <a:chExt cx="483125" cy="483125"/>
          </a:xfrm>
        </p:grpSpPr>
        <p:sp>
          <p:nvSpPr>
            <p:cNvPr id="11085" name="Google Shape;11085;p55"/>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86" name="Google Shape;11086;p55"/>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87" name="Google Shape;11087;p55"/>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88" name="Google Shape;11088;p55"/>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89" name="Google Shape;11089;p55"/>
          <p:cNvGrpSpPr/>
          <p:nvPr/>
        </p:nvGrpSpPr>
        <p:grpSpPr>
          <a:xfrm>
            <a:off x="5596036" y="3968278"/>
            <a:ext cx="280923" cy="315449"/>
            <a:chOff x="6276025" y="3812400"/>
            <a:chExt cx="416800" cy="468025"/>
          </a:xfrm>
        </p:grpSpPr>
        <p:sp>
          <p:nvSpPr>
            <p:cNvPr id="11090" name="Google Shape;11090;p55"/>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91" name="Google Shape;11091;p55"/>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92" name="Google Shape;11092;p55"/>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93" name="Google Shape;11093;p55"/>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94" name="Google Shape;11094;p55"/>
          <p:cNvGrpSpPr/>
          <p:nvPr/>
        </p:nvGrpSpPr>
        <p:grpSpPr>
          <a:xfrm>
            <a:off x="5055293" y="3545089"/>
            <a:ext cx="342615" cy="340186"/>
            <a:chOff x="890400" y="4399350"/>
            <a:chExt cx="486600" cy="483150"/>
          </a:xfrm>
        </p:grpSpPr>
        <p:sp>
          <p:nvSpPr>
            <p:cNvPr id="11095" name="Google Shape;11095;p55"/>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96" name="Google Shape;11096;p55"/>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097" name="Google Shape;11097;p55"/>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098" name="Google Shape;11098;p55"/>
          <p:cNvGrpSpPr/>
          <p:nvPr/>
        </p:nvGrpSpPr>
        <p:grpSpPr>
          <a:xfrm>
            <a:off x="5489588" y="3560368"/>
            <a:ext cx="340168" cy="309628"/>
            <a:chOff x="1487200" y="4421025"/>
            <a:chExt cx="483125" cy="439750"/>
          </a:xfrm>
        </p:grpSpPr>
        <p:sp>
          <p:nvSpPr>
            <p:cNvPr id="11099" name="Google Shape;11099;p55"/>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00" name="Google Shape;11100;p55"/>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01" name="Google Shape;11101;p55"/>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02" name="Google Shape;11102;p55"/>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03" name="Google Shape;11103;p55"/>
          <p:cNvGrpSpPr/>
          <p:nvPr/>
        </p:nvGrpSpPr>
        <p:grpSpPr>
          <a:xfrm>
            <a:off x="5893867" y="3545107"/>
            <a:ext cx="344903" cy="340151"/>
            <a:chOff x="2079300" y="4399325"/>
            <a:chExt cx="489850" cy="483100"/>
          </a:xfrm>
        </p:grpSpPr>
        <p:sp>
          <p:nvSpPr>
            <p:cNvPr id="11104" name="Google Shape;11104;p55"/>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05" name="Google Shape;11105;p55"/>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106" name="Google Shape;11106;p55"/>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107" name="Google Shape;11107;p55"/>
          <p:cNvGrpSpPr/>
          <p:nvPr/>
        </p:nvGrpSpPr>
        <p:grpSpPr>
          <a:xfrm>
            <a:off x="6760439" y="3545107"/>
            <a:ext cx="276236" cy="340151"/>
            <a:chOff x="3316000" y="4399325"/>
            <a:chExt cx="392325" cy="483100"/>
          </a:xfrm>
        </p:grpSpPr>
        <p:sp>
          <p:nvSpPr>
            <p:cNvPr id="11108" name="Google Shape;11108;p55"/>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09" name="Google Shape;11109;p55"/>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10" name="Google Shape;11110;p55"/>
          <p:cNvGrpSpPr/>
          <p:nvPr/>
        </p:nvGrpSpPr>
        <p:grpSpPr>
          <a:xfrm>
            <a:off x="7185179" y="3545089"/>
            <a:ext cx="254022" cy="340186"/>
            <a:chOff x="3926225" y="4399275"/>
            <a:chExt cx="360775" cy="483150"/>
          </a:xfrm>
        </p:grpSpPr>
        <p:sp>
          <p:nvSpPr>
            <p:cNvPr id="11111" name="Google Shape;11111;p55"/>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12" name="Google Shape;11112;p55"/>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113" name="Google Shape;11113;p55"/>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114" name="Google Shape;11114;p55"/>
          <p:cNvGrpSpPr/>
          <p:nvPr/>
        </p:nvGrpSpPr>
        <p:grpSpPr>
          <a:xfrm>
            <a:off x="7990738" y="3545151"/>
            <a:ext cx="340080" cy="340063"/>
            <a:chOff x="5053975" y="4399375"/>
            <a:chExt cx="483000" cy="482975"/>
          </a:xfrm>
        </p:grpSpPr>
        <p:sp>
          <p:nvSpPr>
            <p:cNvPr id="11115" name="Google Shape;11115;p55"/>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16" name="Google Shape;11116;p55"/>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17" name="Google Shape;11117;p55"/>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18" name="Google Shape;11118;p55"/>
          <p:cNvGrpSpPr/>
          <p:nvPr/>
        </p:nvGrpSpPr>
        <p:grpSpPr>
          <a:xfrm>
            <a:off x="7750609" y="3956042"/>
            <a:ext cx="340168" cy="340168"/>
            <a:chOff x="5648375" y="4399300"/>
            <a:chExt cx="483125" cy="483125"/>
          </a:xfrm>
        </p:grpSpPr>
        <p:sp>
          <p:nvSpPr>
            <p:cNvPr id="11119" name="Google Shape;11119;p55"/>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20" name="Google Shape;11120;p55"/>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21" name="Google Shape;11121;p55"/>
          <p:cNvGrpSpPr/>
          <p:nvPr/>
        </p:nvGrpSpPr>
        <p:grpSpPr>
          <a:xfrm>
            <a:off x="5981331" y="3974637"/>
            <a:ext cx="330007" cy="302744"/>
            <a:chOff x="6239575" y="4416275"/>
            <a:chExt cx="489625" cy="449175"/>
          </a:xfrm>
        </p:grpSpPr>
        <p:sp>
          <p:nvSpPr>
            <p:cNvPr id="11122" name="Google Shape;11122;p55"/>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23" name="Google Shape;11123;p55"/>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24" name="Google Shape;11124;p55"/>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25" name="Google Shape;11125;p55"/>
          <p:cNvGrpSpPr/>
          <p:nvPr/>
        </p:nvGrpSpPr>
        <p:grpSpPr>
          <a:xfrm>
            <a:off x="3084610" y="3971815"/>
            <a:ext cx="308234" cy="308234"/>
            <a:chOff x="892750" y="4993750"/>
            <a:chExt cx="483125" cy="483125"/>
          </a:xfrm>
        </p:grpSpPr>
        <p:sp>
          <p:nvSpPr>
            <p:cNvPr id="11126" name="Google Shape;11126;p55"/>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27" name="Google Shape;11127;p55"/>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28" name="Google Shape;11128;p55"/>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29" name="Google Shape;11129;p55"/>
          <p:cNvGrpSpPr/>
          <p:nvPr/>
        </p:nvGrpSpPr>
        <p:grpSpPr>
          <a:xfrm>
            <a:off x="3497219" y="3971815"/>
            <a:ext cx="308234" cy="308234"/>
            <a:chOff x="1487200" y="4993750"/>
            <a:chExt cx="483125" cy="483125"/>
          </a:xfrm>
        </p:grpSpPr>
        <p:sp>
          <p:nvSpPr>
            <p:cNvPr id="11130" name="Google Shape;11130;p55"/>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31" name="Google Shape;11131;p55"/>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32" name="Google Shape;11132;p55"/>
          <p:cNvGrpSpPr/>
          <p:nvPr/>
        </p:nvGrpSpPr>
        <p:grpSpPr>
          <a:xfrm>
            <a:off x="3909829" y="3971815"/>
            <a:ext cx="308234" cy="308234"/>
            <a:chOff x="2081650" y="4993750"/>
            <a:chExt cx="483125" cy="483125"/>
          </a:xfrm>
        </p:grpSpPr>
        <p:sp>
          <p:nvSpPr>
            <p:cNvPr id="11133" name="Google Shape;11133;p5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34" name="Google Shape;11134;p5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35" name="Google Shape;11135;p55"/>
          <p:cNvGrpSpPr/>
          <p:nvPr/>
        </p:nvGrpSpPr>
        <p:grpSpPr>
          <a:xfrm>
            <a:off x="1491328" y="3979188"/>
            <a:ext cx="293982" cy="293982"/>
            <a:chOff x="2676100" y="4993750"/>
            <a:chExt cx="483125" cy="483125"/>
          </a:xfrm>
        </p:grpSpPr>
        <p:sp>
          <p:nvSpPr>
            <p:cNvPr id="11136" name="Google Shape;11136;p55"/>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37" name="Google Shape;11137;p55"/>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38" name="Google Shape;11138;p55"/>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39" name="Google Shape;11139;p55"/>
          <p:cNvGrpSpPr/>
          <p:nvPr/>
        </p:nvGrpSpPr>
        <p:grpSpPr>
          <a:xfrm>
            <a:off x="4322435" y="3971815"/>
            <a:ext cx="308234" cy="308234"/>
            <a:chOff x="3270550" y="4993750"/>
            <a:chExt cx="483125" cy="483125"/>
          </a:xfrm>
        </p:grpSpPr>
        <p:sp>
          <p:nvSpPr>
            <p:cNvPr id="11140" name="Google Shape;11140;p55"/>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41" name="Google Shape;11141;p55"/>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42" name="Google Shape;11142;p55"/>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143" name="Google Shape;11143;p55"/>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1144" name="Google Shape;11144;p55"/>
          <p:cNvGrpSpPr/>
          <p:nvPr/>
        </p:nvGrpSpPr>
        <p:grpSpPr>
          <a:xfrm>
            <a:off x="2288093" y="3979142"/>
            <a:ext cx="293997" cy="294073"/>
            <a:chOff x="4459450" y="4993700"/>
            <a:chExt cx="483150" cy="483275"/>
          </a:xfrm>
        </p:grpSpPr>
        <p:sp>
          <p:nvSpPr>
            <p:cNvPr id="11145" name="Google Shape;11145;p55"/>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46" name="Google Shape;11146;p55"/>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147" name="Google Shape;11147;p55"/>
          <p:cNvGrpSpPr/>
          <p:nvPr/>
        </p:nvGrpSpPr>
        <p:grpSpPr>
          <a:xfrm>
            <a:off x="2686471" y="3979142"/>
            <a:ext cx="293997" cy="294073"/>
            <a:chOff x="5053900" y="4993700"/>
            <a:chExt cx="483150" cy="483275"/>
          </a:xfrm>
        </p:grpSpPr>
        <p:sp>
          <p:nvSpPr>
            <p:cNvPr id="11148" name="Google Shape;11148;p55"/>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149" name="Google Shape;11149;p55"/>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53" name="Shape 11153"/>
        <p:cNvGrpSpPr/>
        <p:nvPr/>
      </p:nvGrpSpPr>
      <p:grpSpPr>
        <a:xfrm>
          <a:off x="0" y="0"/>
          <a:ext cx="0" cy="0"/>
          <a:chOff x="0" y="0"/>
          <a:chExt cx="0" cy="0"/>
        </a:xfrm>
      </p:grpSpPr>
      <p:sp>
        <p:nvSpPr>
          <p:cNvPr id="11154" name="Google Shape;11154;p56"/>
          <p:cNvSpPr/>
          <p:nvPr/>
        </p:nvSpPr>
        <p:spPr>
          <a:xfrm>
            <a:off x="844100" y="1534006"/>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56"/>
          <p:cNvSpPr/>
          <p:nvPr/>
        </p:nvSpPr>
        <p:spPr>
          <a:xfrm>
            <a:off x="844104" y="199861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56"/>
          <p:cNvSpPr/>
          <p:nvPr/>
        </p:nvSpPr>
        <p:spPr>
          <a:xfrm>
            <a:off x="852434" y="2428395"/>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7" name="Google Shape;11157;p56"/>
          <p:cNvGrpSpPr/>
          <p:nvPr/>
        </p:nvGrpSpPr>
        <p:grpSpPr>
          <a:xfrm>
            <a:off x="2987728" y="1561903"/>
            <a:ext cx="371882" cy="373766"/>
            <a:chOff x="-41270450" y="1973375"/>
            <a:chExt cx="315850" cy="317450"/>
          </a:xfrm>
        </p:grpSpPr>
        <p:sp>
          <p:nvSpPr>
            <p:cNvPr id="11158" name="Google Shape;11158;p56"/>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6"/>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56"/>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56"/>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56"/>
          <p:cNvGrpSpPr/>
          <p:nvPr/>
        </p:nvGrpSpPr>
        <p:grpSpPr>
          <a:xfrm>
            <a:off x="3005407" y="2008859"/>
            <a:ext cx="395871" cy="372088"/>
            <a:chOff x="-41291625" y="2339025"/>
            <a:chExt cx="336225" cy="316025"/>
          </a:xfrm>
        </p:grpSpPr>
        <p:sp>
          <p:nvSpPr>
            <p:cNvPr id="11163" name="Google Shape;11163;p56"/>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6"/>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5" name="Google Shape;11165;p56"/>
          <p:cNvSpPr/>
          <p:nvPr/>
        </p:nvSpPr>
        <p:spPr>
          <a:xfrm>
            <a:off x="2982027" y="2195874"/>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56"/>
          <p:cNvSpPr/>
          <p:nvPr/>
        </p:nvSpPr>
        <p:spPr>
          <a:xfrm>
            <a:off x="3016426" y="244114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6"/>
          <p:cNvSpPr/>
          <p:nvPr/>
        </p:nvSpPr>
        <p:spPr>
          <a:xfrm>
            <a:off x="1807487" y="2877846"/>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6"/>
          <p:cNvSpPr/>
          <p:nvPr/>
        </p:nvSpPr>
        <p:spPr>
          <a:xfrm>
            <a:off x="1759274" y="3307876"/>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6"/>
          <p:cNvSpPr/>
          <p:nvPr/>
        </p:nvSpPr>
        <p:spPr>
          <a:xfrm>
            <a:off x="1735189" y="380191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6"/>
          <p:cNvSpPr/>
          <p:nvPr/>
        </p:nvSpPr>
        <p:spPr>
          <a:xfrm>
            <a:off x="3953247" y="2878081"/>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1" name="Google Shape;11171;p56"/>
          <p:cNvGrpSpPr/>
          <p:nvPr/>
        </p:nvGrpSpPr>
        <p:grpSpPr>
          <a:xfrm>
            <a:off x="1229534" y="1533910"/>
            <a:ext cx="396931" cy="373147"/>
            <a:chOff x="-42804750" y="1949600"/>
            <a:chExt cx="337125" cy="316925"/>
          </a:xfrm>
        </p:grpSpPr>
        <p:sp>
          <p:nvSpPr>
            <p:cNvPr id="11172" name="Google Shape;11172;p56"/>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56"/>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6"/>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5" name="Google Shape;11175;p56"/>
          <p:cNvGrpSpPr/>
          <p:nvPr/>
        </p:nvGrpSpPr>
        <p:grpSpPr>
          <a:xfrm>
            <a:off x="1292211" y="1986607"/>
            <a:ext cx="335706" cy="364258"/>
            <a:chOff x="-42778750" y="2320125"/>
            <a:chExt cx="285125" cy="309375"/>
          </a:xfrm>
        </p:grpSpPr>
        <p:sp>
          <p:nvSpPr>
            <p:cNvPr id="11176" name="Google Shape;11176;p56"/>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6"/>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56"/>
          <p:cNvGrpSpPr/>
          <p:nvPr/>
        </p:nvGrpSpPr>
        <p:grpSpPr>
          <a:xfrm>
            <a:off x="1269879" y="2433612"/>
            <a:ext cx="375591" cy="374678"/>
            <a:chOff x="-42796875" y="2680675"/>
            <a:chExt cx="319000" cy="318225"/>
          </a:xfrm>
        </p:grpSpPr>
        <p:sp>
          <p:nvSpPr>
            <p:cNvPr id="11179" name="Google Shape;11179;p56"/>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56"/>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56"/>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6"/>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6"/>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4" name="Google Shape;11184;p56"/>
          <p:cNvSpPr/>
          <p:nvPr/>
        </p:nvSpPr>
        <p:spPr>
          <a:xfrm>
            <a:off x="3439644" y="1559525"/>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56"/>
          <p:cNvSpPr/>
          <p:nvPr/>
        </p:nvSpPr>
        <p:spPr>
          <a:xfrm>
            <a:off x="3459773" y="204099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56"/>
          <p:cNvSpPr/>
          <p:nvPr/>
        </p:nvSpPr>
        <p:spPr>
          <a:xfrm>
            <a:off x="3469303" y="244114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56"/>
          <p:cNvSpPr/>
          <p:nvPr/>
        </p:nvSpPr>
        <p:spPr>
          <a:xfrm>
            <a:off x="2230466" y="2877846"/>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56"/>
          <p:cNvSpPr/>
          <p:nvPr/>
        </p:nvSpPr>
        <p:spPr>
          <a:xfrm>
            <a:off x="2117481" y="3661407"/>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9" name="Google Shape;11189;p56"/>
          <p:cNvGrpSpPr/>
          <p:nvPr/>
        </p:nvGrpSpPr>
        <p:grpSpPr>
          <a:xfrm>
            <a:off x="2168150" y="3311887"/>
            <a:ext cx="390426" cy="369586"/>
            <a:chOff x="-39055650" y="2315975"/>
            <a:chExt cx="331600" cy="313900"/>
          </a:xfrm>
        </p:grpSpPr>
        <p:sp>
          <p:nvSpPr>
            <p:cNvPr id="11190" name="Google Shape;11190;p56"/>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56"/>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2" name="Google Shape;11192;p56"/>
          <p:cNvSpPr/>
          <p:nvPr/>
        </p:nvSpPr>
        <p:spPr>
          <a:xfrm>
            <a:off x="2174857" y="382988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6"/>
          <p:cNvSpPr/>
          <p:nvPr/>
        </p:nvSpPr>
        <p:spPr>
          <a:xfrm>
            <a:off x="3995440" y="3297221"/>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4" name="Google Shape;11194;p56"/>
          <p:cNvGrpSpPr/>
          <p:nvPr/>
        </p:nvGrpSpPr>
        <p:grpSpPr>
          <a:xfrm>
            <a:off x="1659816" y="1534087"/>
            <a:ext cx="380241" cy="371793"/>
            <a:chOff x="-42430625" y="1949750"/>
            <a:chExt cx="322950" cy="315775"/>
          </a:xfrm>
        </p:grpSpPr>
        <p:sp>
          <p:nvSpPr>
            <p:cNvPr id="11195" name="Google Shape;11195;p56"/>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6"/>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6"/>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6"/>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9" name="Google Shape;11199;p56"/>
          <p:cNvSpPr/>
          <p:nvPr/>
        </p:nvSpPr>
        <p:spPr>
          <a:xfrm>
            <a:off x="1719036" y="1981654"/>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56"/>
          <p:cNvSpPr/>
          <p:nvPr/>
        </p:nvSpPr>
        <p:spPr>
          <a:xfrm>
            <a:off x="1696509" y="241409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56"/>
          <p:cNvSpPr/>
          <p:nvPr/>
        </p:nvSpPr>
        <p:spPr>
          <a:xfrm>
            <a:off x="3917021" y="1568326"/>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6"/>
          <p:cNvSpPr/>
          <p:nvPr/>
        </p:nvSpPr>
        <p:spPr>
          <a:xfrm>
            <a:off x="3936416" y="200761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6"/>
          <p:cNvSpPr/>
          <p:nvPr/>
        </p:nvSpPr>
        <p:spPr>
          <a:xfrm>
            <a:off x="3906859" y="243994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56"/>
          <p:cNvSpPr/>
          <p:nvPr/>
        </p:nvSpPr>
        <p:spPr>
          <a:xfrm>
            <a:off x="2616350" y="2874814"/>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5" name="Google Shape;11205;p56"/>
          <p:cNvGrpSpPr/>
          <p:nvPr/>
        </p:nvGrpSpPr>
        <p:grpSpPr>
          <a:xfrm>
            <a:off x="2623344" y="3310032"/>
            <a:ext cx="372824" cy="372058"/>
            <a:chOff x="-38686275" y="2314400"/>
            <a:chExt cx="316650" cy="316000"/>
          </a:xfrm>
        </p:grpSpPr>
        <p:sp>
          <p:nvSpPr>
            <p:cNvPr id="11206" name="Google Shape;11206;p56"/>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56"/>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56"/>
          <p:cNvGrpSpPr/>
          <p:nvPr/>
        </p:nvGrpSpPr>
        <p:grpSpPr>
          <a:xfrm>
            <a:off x="2621946" y="3802072"/>
            <a:ext cx="375620" cy="373736"/>
            <a:chOff x="-38686275" y="2682250"/>
            <a:chExt cx="319025" cy="317425"/>
          </a:xfrm>
        </p:grpSpPr>
        <p:sp>
          <p:nvSpPr>
            <p:cNvPr id="11209" name="Google Shape;11209;p56"/>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56"/>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56"/>
          <p:cNvGrpSpPr/>
          <p:nvPr/>
        </p:nvGrpSpPr>
        <p:grpSpPr>
          <a:xfrm>
            <a:off x="3940328" y="3800615"/>
            <a:ext cx="391368" cy="376650"/>
            <a:chOff x="-37534750" y="2668075"/>
            <a:chExt cx="332400" cy="319900"/>
          </a:xfrm>
        </p:grpSpPr>
        <p:sp>
          <p:nvSpPr>
            <p:cNvPr id="11212" name="Google Shape;11212;p56"/>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6"/>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4" name="Google Shape;11214;p56"/>
          <p:cNvSpPr/>
          <p:nvPr/>
        </p:nvSpPr>
        <p:spPr>
          <a:xfrm>
            <a:off x="2106751" y="1533329"/>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5" name="Google Shape;11215;p56"/>
          <p:cNvGrpSpPr/>
          <p:nvPr/>
        </p:nvGrpSpPr>
        <p:grpSpPr>
          <a:xfrm>
            <a:off x="2131694" y="1981750"/>
            <a:ext cx="375591" cy="374060"/>
            <a:chOff x="-42062025" y="2316000"/>
            <a:chExt cx="319000" cy="317700"/>
          </a:xfrm>
        </p:grpSpPr>
        <p:sp>
          <p:nvSpPr>
            <p:cNvPr id="11216" name="Google Shape;11216;p56"/>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56"/>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8" name="Google Shape;11218;p56"/>
          <p:cNvSpPr/>
          <p:nvPr/>
        </p:nvSpPr>
        <p:spPr>
          <a:xfrm>
            <a:off x="2135027" y="2413185"/>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9" name="Google Shape;11219;p56"/>
          <p:cNvGrpSpPr/>
          <p:nvPr/>
        </p:nvGrpSpPr>
        <p:grpSpPr>
          <a:xfrm>
            <a:off x="876569" y="2892853"/>
            <a:ext cx="330143" cy="368173"/>
            <a:chOff x="-40150450" y="1977325"/>
            <a:chExt cx="280400" cy="312700"/>
          </a:xfrm>
        </p:grpSpPr>
        <p:sp>
          <p:nvSpPr>
            <p:cNvPr id="11220" name="Google Shape;11220;p56"/>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56"/>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56"/>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56"/>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56"/>
          <p:cNvGrpSpPr/>
          <p:nvPr/>
        </p:nvGrpSpPr>
        <p:grpSpPr>
          <a:xfrm>
            <a:off x="870534" y="3352072"/>
            <a:ext cx="342211" cy="372824"/>
            <a:chOff x="-40160700" y="2339625"/>
            <a:chExt cx="290650" cy="316650"/>
          </a:xfrm>
        </p:grpSpPr>
        <p:sp>
          <p:nvSpPr>
            <p:cNvPr id="11225" name="Google Shape;11225;p56"/>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6"/>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6"/>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6"/>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56"/>
          <p:cNvGrpSpPr/>
          <p:nvPr/>
        </p:nvGrpSpPr>
        <p:grpSpPr>
          <a:xfrm>
            <a:off x="852359" y="3802529"/>
            <a:ext cx="375591" cy="372824"/>
            <a:chOff x="-40171725" y="2705875"/>
            <a:chExt cx="319000" cy="316650"/>
          </a:xfrm>
        </p:grpSpPr>
        <p:sp>
          <p:nvSpPr>
            <p:cNvPr id="11230" name="Google Shape;11230;p56"/>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56"/>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2" name="Google Shape;11232;p56"/>
          <p:cNvGrpSpPr/>
          <p:nvPr/>
        </p:nvGrpSpPr>
        <p:grpSpPr>
          <a:xfrm>
            <a:off x="3109957" y="2876984"/>
            <a:ext cx="272686" cy="373766"/>
            <a:chOff x="-38275925" y="1946600"/>
            <a:chExt cx="231600" cy="317450"/>
          </a:xfrm>
        </p:grpSpPr>
        <p:sp>
          <p:nvSpPr>
            <p:cNvPr id="11233" name="Google Shape;11233;p56"/>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56"/>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5" name="Google Shape;11235;p56"/>
          <p:cNvSpPr/>
          <p:nvPr/>
        </p:nvSpPr>
        <p:spPr>
          <a:xfrm>
            <a:off x="3057873" y="3308700"/>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56"/>
          <p:cNvSpPr/>
          <p:nvPr/>
        </p:nvSpPr>
        <p:spPr>
          <a:xfrm>
            <a:off x="3137950" y="380160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7" name="Google Shape;11237;p56"/>
          <p:cNvGrpSpPr/>
          <p:nvPr/>
        </p:nvGrpSpPr>
        <p:grpSpPr>
          <a:xfrm>
            <a:off x="2173841" y="4274426"/>
            <a:ext cx="382096" cy="371911"/>
            <a:chOff x="-37190575" y="1951325"/>
            <a:chExt cx="324525" cy="315875"/>
          </a:xfrm>
        </p:grpSpPr>
        <p:sp>
          <p:nvSpPr>
            <p:cNvPr id="11238" name="Google Shape;11238;p56"/>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6"/>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56"/>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56"/>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56"/>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3" name="Google Shape;11243;p56"/>
          <p:cNvSpPr/>
          <p:nvPr/>
        </p:nvSpPr>
        <p:spPr>
          <a:xfrm>
            <a:off x="2541596" y="1531475"/>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4" name="Google Shape;11244;p56"/>
          <p:cNvGrpSpPr/>
          <p:nvPr/>
        </p:nvGrpSpPr>
        <p:grpSpPr>
          <a:xfrm>
            <a:off x="2574144" y="2060577"/>
            <a:ext cx="373736" cy="293055"/>
            <a:chOff x="-41694200" y="2382950"/>
            <a:chExt cx="317425" cy="248900"/>
          </a:xfrm>
        </p:grpSpPr>
        <p:sp>
          <p:nvSpPr>
            <p:cNvPr id="11245" name="Google Shape;11245;p56"/>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6"/>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56"/>
          <p:cNvGrpSpPr/>
          <p:nvPr/>
        </p:nvGrpSpPr>
        <p:grpSpPr>
          <a:xfrm>
            <a:off x="2570967" y="2413885"/>
            <a:ext cx="375591" cy="373766"/>
            <a:chOff x="-41695775" y="2683025"/>
            <a:chExt cx="319000" cy="317450"/>
          </a:xfrm>
        </p:grpSpPr>
        <p:sp>
          <p:nvSpPr>
            <p:cNvPr id="11248" name="Google Shape;11248;p56"/>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6"/>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6"/>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56"/>
          <p:cNvGrpSpPr/>
          <p:nvPr/>
        </p:nvGrpSpPr>
        <p:grpSpPr>
          <a:xfrm>
            <a:off x="1313266" y="2906655"/>
            <a:ext cx="342211" cy="375620"/>
            <a:chOff x="-39792875" y="1971800"/>
            <a:chExt cx="290650" cy="319025"/>
          </a:xfrm>
        </p:grpSpPr>
        <p:sp>
          <p:nvSpPr>
            <p:cNvPr id="11252" name="Google Shape;11252;p56"/>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6"/>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56"/>
          <p:cNvGrpSpPr/>
          <p:nvPr/>
        </p:nvGrpSpPr>
        <p:grpSpPr>
          <a:xfrm>
            <a:off x="1322068" y="3337731"/>
            <a:ext cx="324609" cy="374825"/>
            <a:chOff x="-39783425" y="2337925"/>
            <a:chExt cx="275700" cy="318350"/>
          </a:xfrm>
        </p:grpSpPr>
        <p:sp>
          <p:nvSpPr>
            <p:cNvPr id="11255" name="Google Shape;11255;p56"/>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56"/>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7" name="Google Shape;11257;p56"/>
          <p:cNvSpPr/>
          <p:nvPr/>
        </p:nvSpPr>
        <p:spPr>
          <a:xfrm>
            <a:off x="1296433" y="3802308"/>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8" name="Google Shape;11258;p56"/>
          <p:cNvGrpSpPr/>
          <p:nvPr/>
        </p:nvGrpSpPr>
        <p:grpSpPr>
          <a:xfrm>
            <a:off x="3490328" y="2878839"/>
            <a:ext cx="383950" cy="372618"/>
            <a:chOff x="-37956150" y="1948175"/>
            <a:chExt cx="326100" cy="316475"/>
          </a:xfrm>
        </p:grpSpPr>
        <p:sp>
          <p:nvSpPr>
            <p:cNvPr id="11259" name="Google Shape;11259;p56"/>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6"/>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56"/>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56"/>
          <p:cNvGrpSpPr/>
          <p:nvPr/>
        </p:nvGrpSpPr>
        <p:grpSpPr>
          <a:xfrm>
            <a:off x="3497847" y="3386092"/>
            <a:ext cx="375620" cy="243015"/>
            <a:chOff x="-37953000" y="2379000"/>
            <a:chExt cx="319025" cy="206400"/>
          </a:xfrm>
        </p:grpSpPr>
        <p:sp>
          <p:nvSpPr>
            <p:cNvPr id="11263" name="Google Shape;11263;p56"/>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6"/>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6"/>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56"/>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56"/>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8" name="Google Shape;11268;p56"/>
          <p:cNvSpPr/>
          <p:nvPr/>
        </p:nvSpPr>
        <p:spPr>
          <a:xfrm>
            <a:off x="3490950" y="380160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6"/>
          <p:cNvSpPr/>
          <p:nvPr/>
        </p:nvSpPr>
        <p:spPr>
          <a:xfrm>
            <a:off x="2669201" y="427348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56"/>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271" name="Google Shape;11271;p56"/>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1272" name="Google Shape;11272;p56"/>
          <p:cNvSpPr/>
          <p:nvPr/>
        </p:nvSpPr>
        <p:spPr>
          <a:xfrm>
            <a:off x="4866545" y="1581240"/>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3" name="Google Shape;11273;p56"/>
          <p:cNvGrpSpPr/>
          <p:nvPr/>
        </p:nvGrpSpPr>
        <p:grpSpPr>
          <a:xfrm>
            <a:off x="4865594" y="2008353"/>
            <a:ext cx="354107" cy="355063"/>
            <a:chOff x="-28467625" y="2331750"/>
            <a:chExt cx="296150" cy="296950"/>
          </a:xfrm>
        </p:grpSpPr>
        <p:sp>
          <p:nvSpPr>
            <p:cNvPr id="11274" name="Google Shape;11274;p56"/>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56"/>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56"/>
          <p:cNvGrpSpPr/>
          <p:nvPr/>
        </p:nvGrpSpPr>
        <p:grpSpPr>
          <a:xfrm>
            <a:off x="4879719" y="2451434"/>
            <a:ext cx="325858" cy="351327"/>
            <a:chOff x="-28461325" y="2701925"/>
            <a:chExt cx="272525" cy="293825"/>
          </a:xfrm>
        </p:grpSpPr>
        <p:sp>
          <p:nvSpPr>
            <p:cNvPr id="11277" name="Google Shape;11277;p56"/>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56"/>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56"/>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56"/>
          <p:cNvGrpSpPr/>
          <p:nvPr/>
        </p:nvGrpSpPr>
        <p:grpSpPr>
          <a:xfrm>
            <a:off x="7103910" y="1625071"/>
            <a:ext cx="354107" cy="226974"/>
            <a:chOff x="-26585200" y="2025375"/>
            <a:chExt cx="296150" cy="189825"/>
          </a:xfrm>
        </p:grpSpPr>
        <p:sp>
          <p:nvSpPr>
            <p:cNvPr id="11281" name="Google Shape;11281;p56"/>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56"/>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6"/>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56"/>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56"/>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56"/>
          <p:cNvGrpSpPr/>
          <p:nvPr/>
        </p:nvGrpSpPr>
        <p:grpSpPr>
          <a:xfrm>
            <a:off x="7104373" y="2009294"/>
            <a:ext cx="353180" cy="353180"/>
            <a:chOff x="-26584425" y="2340425"/>
            <a:chExt cx="295375" cy="295375"/>
          </a:xfrm>
        </p:grpSpPr>
        <p:sp>
          <p:nvSpPr>
            <p:cNvPr id="11287" name="Google Shape;11287;p56"/>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56"/>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56"/>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6"/>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6"/>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56"/>
          <p:cNvGrpSpPr/>
          <p:nvPr/>
        </p:nvGrpSpPr>
        <p:grpSpPr>
          <a:xfrm>
            <a:off x="7099202" y="2450388"/>
            <a:ext cx="363523" cy="353419"/>
            <a:chOff x="-26585200" y="2710400"/>
            <a:chExt cx="304025" cy="295575"/>
          </a:xfrm>
        </p:grpSpPr>
        <p:sp>
          <p:nvSpPr>
            <p:cNvPr id="11293" name="Google Shape;11293;p56"/>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6"/>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56"/>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56"/>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6"/>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56"/>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56"/>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56"/>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56"/>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6"/>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6"/>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56"/>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56"/>
          <p:cNvGrpSpPr/>
          <p:nvPr/>
        </p:nvGrpSpPr>
        <p:grpSpPr>
          <a:xfrm>
            <a:off x="5754337" y="2891866"/>
            <a:ext cx="354136" cy="353210"/>
            <a:chOff x="-24709875" y="1970225"/>
            <a:chExt cx="296175" cy="295400"/>
          </a:xfrm>
        </p:grpSpPr>
        <p:sp>
          <p:nvSpPr>
            <p:cNvPr id="11306" name="Google Shape;11306;p56"/>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6"/>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56"/>
          <p:cNvGrpSpPr/>
          <p:nvPr/>
        </p:nvGrpSpPr>
        <p:grpSpPr>
          <a:xfrm>
            <a:off x="5786352" y="3338744"/>
            <a:ext cx="290107" cy="354107"/>
            <a:chOff x="-24683100" y="2340425"/>
            <a:chExt cx="242625" cy="296150"/>
          </a:xfrm>
        </p:grpSpPr>
        <p:sp>
          <p:nvSpPr>
            <p:cNvPr id="11309" name="Google Shape;11309;p56"/>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56"/>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56"/>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56"/>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3" name="Google Shape;11313;p56"/>
          <p:cNvSpPr/>
          <p:nvPr/>
        </p:nvSpPr>
        <p:spPr>
          <a:xfrm>
            <a:off x="5786789" y="3779910"/>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4" name="Google Shape;11314;p56"/>
          <p:cNvGrpSpPr/>
          <p:nvPr/>
        </p:nvGrpSpPr>
        <p:grpSpPr>
          <a:xfrm>
            <a:off x="7992594" y="2891866"/>
            <a:ext cx="360713" cy="353210"/>
            <a:chOff x="-22881800" y="1971800"/>
            <a:chExt cx="301675" cy="295400"/>
          </a:xfrm>
        </p:grpSpPr>
        <p:sp>
          <p:nvSpPr>
            <p:cNvPr id="11315" name="Google Shape;11315;p56"/>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56"/>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56"/>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56"/>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6"/>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6"/>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1" name="Google Shape;11321;p56"/>
          <p:cNvSpPr/>
          <p:nvPr/>
        </p:nvSpPr>
        <p:spPr>
          <a:xfrm>
            <a:off x="5326091" y="1561466"/>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56"/>
          <p:cNvSpPr/>
          <p:nvPr/>
        </p:nvSpPr>
        <p:spPr>
          <a:xfrm>
            <a:off x="5304434" y="2008907"/>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3" name="Google Shape;11323;p56"/>
          <p:cNvGrpSpPr/>
          <p:nvPr/>
        </p:nvGrpSpPr>
        <p:grpSpPr>
          <a:xfrm>
            <a:off x="5368939" y="2450029"/>
            <a:ext cx="227930" cy="354136"/>
            <a:chOff x="-28043900" y="2701925"/>
            <a:chExt cx="190625" cy="296175"/>
          </a:xfrm>
        </p:grpSpPr>
        <p:sp>
          <p:nvSpPr>
            <p:cNvPr id="11324" name="Google Shape;11324;p56"/>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56"/>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6"/>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6"/>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56"/>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56"/>
          <p:cNvGrpSpPr/>
          <p:nvPr/>
        </p:nvGrpSpPr>
        <p:grpSpPr>
          <a:xfrm>
            <a:off x="7541805" y="1561968"/>
            <a:ext cx="354136" cy="353180"/>
            <a:chOff x="-26215025" y="1971025"/>
            <a:chExt cx="296175" cy="295375"/>
          </a:xfrm>
        </p:grpSpPr>
        <p:sp>
          <p:nvSpPr>
            <p:cNvPr id="11330" name="Google Shape;11330;p56"/>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56"/>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6"/>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6"/>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56"/>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56"/>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56"/>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56"/>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8" name="Google Shape;11338;p56"/>
          <p:cNvGrpSpPr/>
          <p:nvPr/>
        </p:nvGrpSpPr>
        <p:grpSpPr>
          <a:xfrm>
            <a:off x="7541327" y="2009758"/>
            <a:ext cx="355093" cy="352253"/>
            <a:chOff x="-26215825" y="2341200"/>
            <a:chExt cx="296975" cy="294600"/>
          </a:xfrm>
        </p:grpSpPr>
        <p:sp>
          <p:nvSpPr>
            <p:cNvPr id="11339" name="Google Shape;11339;p56"/>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56"/>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1" name="Google Shape;11341;p56"/>
          <p:cNvGrpSpPr/>
          <p:nvPr/>
        </p:nvGrpSpPr>
        <p:grpSpPr>
          <a:xfrm>
            <a:off x="7573357" y="2450508"/>
            <a:ext cx="291033" cy="353180"/>
            <a:chOff x="-26179575" y="2710600"/>
            <a:chExt cx="243400" cy="295375"/>
          </a:xfrm>
        </p:grpSpPr>
        <p:sp>
          <p:nvSpPr>
            <p:cNvPr id="11342" name="Google Shape;11342;p56"/>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6"/>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6"/>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56"/>
          <p:cNvGrpSpPr/>
          <p:nvPr/>
        </p:nvGrpSpPr>
        <p:grpSpPr>
          <a:xfrm>
            <a:off x="6212417" y="2891881"/>
            <a:ext cx="337187" cy="353180"/>
            <a:chOff x="-24328675" y="1971025"/>
            <a:chExt cx="282000" cy="295375"/>
          </a:xfrm>
        </p:grpSpPr>
        <p:sp>
          <p:nvSpPr>
            <p:cNvPr id="11346" name="Google Shape;11346;p56"/>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56"/>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56"/>
          <p:cNvGrpSpPr/>
          <p:nvPr/>
        </p:nvGrpSpPr>
        <p:grpSpPr>
          <a:xfrm>
            <a:off x="6214778" y="3339207"/>
            <a:ext cx="332464" cy="353180"/>
            <a:chOff x="-24330250" y="2340425"/>
            <a:chExt cx="278050" cy="295375"/>
          </a:xfrm>
        </p:grpSpPr>
        <p:sp>
          <p:nvSpPr>
            <p:cNvPr id="11349" name="Google Shape;11349;p56"/>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56"/>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6"/>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56"/>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56"/>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56"/>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6"/>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56"/>
          <p:cNvGrpSpPr/>
          <p:nvPr/>
        </p:nvGrpSpPr>
        <p:grpSpPr>
          <a:xfrm>
            <a:off x="6204420" y="3780420"/>
            <a:ext cx="353180" cy="353180"/>
            <a:chOff x="-24338900" y="2710600"/>
            <a:chExt cx="295375" cy="295375"/>
          </a:xfrm>
        </p:grpSpPr>
        <p:sp>
          <p:nvSpPr>
            <p:cNvPr id="11357" name="Google Shape;11357;p56"/>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56"/>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9" name="Google Shape;11359;p56"/>
          <p:cNvGrpSpPr/>
          <p:nvPr/>
        </p:nvGrpSpPr>
        <p:grpSpPr>
          <a:xfrm>
            <a:off x="7995419" y="3339805"/>
            <a:ext cx="355063" cy="351984"/>
            <a:chOff x="-22859750" y="2335900"/>
            <a:chExt cx="296950" cy="294375"/>
          </a:xfrm>
        </p:grpSpPr>
        <p:sp>
          <p:nvSpPr>
            <p:cNvPr id="11360" name="Google Shape;11360;p56"/>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56"/>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56"/>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56"/>
          <p:cNvGrpSpPr/>
          <p:nvPr/>
        </p:nvGrpSpPr>
        <p:grpSpPr>
          <a:xfrm>
            <a:off x="5774767" y="1561953"/>
            <a:ext cx="311749" cy="353210"/>
            <a:chOff x="-27710725" y="1959200"/>
            <a:chExt cx="260725" cy="295400"/>
          </a:xfrm>
        </p:grpSpPr>
        <p:sp>
          <p:nvSpPr>
            <p:cNvPr id="11364" name="Google Shape;11364;p56"/>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6"/>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56"/>
          <p:cNvGrpSpPr/>
          <p:nvPr/>
        </p:nvGrpSpPr>
        <p:grpSpPr>
          <a:xfrm>
            <a:off x="5752631" y="2070499"/>
            <a:ext cx="356020" cy="230770"/>
            <a:chOff x="-27728850" y="2382950"/>
            <a:chExt cx="297750" cy="193000"/>
          </a:xfrm>
        </p:grpSpPr>
        <p:sp>
          <p:nvSpPr>
            <p:cNvPr id="11367" name="Google Shape;11367;p56"/>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56"/>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56"/>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0" name="Google Shape;11370;p56"/>
          <p:cNvSpPr/>
          <p:nvPr/>
        </p:nvSpPr>
        <p:spPr>
          <a:xfrm>
            <a:off x="5753569" y="2456827"/>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6"/>
          <p:cNvSpPr/>
          <p:nvPr/>
        </p:nvSpPr>
        <p:spPr>
          <a:xfrm>
            <a:off x="7984417" y="1561466"/>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2" name="Google Shape;11372;p56"/>
          <p:cNvGrpSpPr/>
          <p:nvPr/>
        </p:nvGrpSpPr>
        <p:grpSpPr>
          <a:xfrm>
            <a:off x="7983975" y="2018710"/>
            <a:ext cx="354136" cy="334348"/>
            <a:chOff x="-25844850" y="2357750"/>
            <a:chExt cx="296175" cy="279625"/>
          </a:xfrm>
        </p:grpSpPr>
        <p:sp>
          <p:nvSpPr>
            <p:cNvPr id="11373" name="Google Shape;11373;p56"/>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56"/>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56"/>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6"/>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6"/>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56"/>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9" name="Google Shape;11379;p56"/>
          <p:cNvSpPr/>
          <p:nvPr/>
        </p:nvSpPr>
        <p:spPr>
          <a:xfrm>
            <a:off x="7982071" y="2450116"/>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0" name="Google Shape;11380;p56"/>
          <p:cNvGrpSpPr/>
          <p:nvPr/>
        </p:nvGrpSpPr>
        <p:grpSpPr>
          <a:xfrm>
            <a:off x="6712883" y="2891866"/>
            <a:ext cx="228887" cy="353210"/>
            <a:chOff x="-23917525" y="1970225"/>
            <a:chExt cx="191425" cy="295400"/>
          </a:xfrm>
        </p:grpSpPr>
        <p:sp>
          <p:nvSpPr>
            <p:cNvPr id="11381" name="Google Shape;11381;p56"/>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56"/>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56"/>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56"/>
          <p:cNvGrpSpPr/>
          <p:nvPr/>
        </p:nvGrpSpPr>
        <p:grpSpPr>
          <a:xfrm>
            <a:off x="6668164" y="3338744"/>
            <a:ext cx="318325" cy="354107"/>
            <a:chOff x="-23952175" y="2340425"/>
            <a:chExt cx="266225" cy="296150"/>
          </a:xfrm>
        </p:grpSpPr>
        <p:sp>
          <p:nvSpPr>
            <p:cNvPr id="11385" name="Google Shape;11385;p56"/>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56"/>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7" name="Google Shape;11387;p56"/>
          <p:cNvSpPr/>
          <p:nvPr/>
        </p:nvSpPr>
        <p:spPr>
          <a:xfrm>
            <a:off x="6641253" y="3780732"/>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8" name="Google Shape;11388;p56"/>
          <p:cNvGrpSpPr/>
          <p:nvPr/>
        </p:nvGrpSpPr>
        <p:grpSpPr>
          <a:xfrm>
            <a:off x="8053336" y="3779000"/>
            <a:ext cx="239230" cy="356020"/>
            <a:chOff x="-22811700" y="2700350"/>
            <a:chExt cx="200075" cy="297750"/>
          </a:xfrm>
        </p:grpSpPr>
        <p:sp>
          <p:nvSpPr>
            <p:cNvPr id="11389" name="Google Shape;11389;p56"/>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56"/>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56"/>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56"/>
          <p:cNvGrpSpPr/>
          <p:nvPr/>
        </p:nvGrpSpPr>
        <p:grpSpPr>
          <a:xfrm>
            <a:off x="6201787" y="1561490"/>
            <a:ext cx="355063" cy="354136"/>
            <a:chOff x="-27358650" y="1961575"/>
            <a:chExt cx="296950" cy="296175"/>
          </a:xfrm>
        </p:grpSpPr>
        <p:sp>
          <p:nvSpPr>
            <p:cNvPr id="11393" name="Google Shape;11393;p56"/>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56"/>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5" name="Google Shape;11395;p56"/>
          <p:cNvSpPr/>
          <p:nvPr/>
        </p:nvSpPr>
        <p:spPr>
          <a:xfrm>
            <a:off x="6243686" y="2009236"/>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56"/>
          <p:cNvSpPr/>
          <p:nvPr/>
        </p:nvSpPr>
        <p:spPr>
          <a:xfrm>
            <a:off x="6202255" y="2449997"/>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56"/>
          <p:cNvSpPr/>
          <p:nvPr/>
        </p:nvSpPr>
        <p:spPr>
          <a:xfrm>
            <a:off x="4883479" y="2892321"/>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8" name="Google Shape;11398;p56"/>
          <p:cNvGrpSpPr/>
          <p:nvPr/>
        </p:nvGrpSpPr>
        <p:grpSpPr>
          <a:xfrm>
            <a:off x="4865631" y="3349565"/>
            <a:ext cx="356946" cy="332464"/>
            <a:chOff x="-25477800" y="2357750"/>
            <a:chExt cx="298525" cy="278050"/>
          </a:xfrm>
        </p:grpSpPr>
        <p:sp>
          <p:nvSpPr>
            <p:cNvPr id="11399" name="Google Shape;11399;p56"/>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56"/>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1" name="Google Shape;11401;p56"/>
          <p:cNvSpPr/>
          <p:nvPr/>
        </p:nvSpPr>
        <p:spPr>
          <a:xfrm>
            <a:off x="4867009" y="3780313"/>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2" name="Google Shape;11402;p56"/>
          <p:cNvGrpSpPr/>
          <p:nvPr/>
        </p:nvGrpSpPr>
        <p:grpSpPr>
          <a:xfrm>
            <a:off x="7100357" y="2891881"/>
            <a:ext cx="354136" cy="353180"/>
            <a:chOff x="-23599325" y="1971025"/>
            <a:chExt cx="296175" cy="295375"/>
          </a:xfrm>
        </p:grpSpPr>
        <p:sp>
          <p:nvSpPr>
            <p:cNvPr id="11403" name="Google Shape;11403;p56"/>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56"/>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5" name="Google Shape;11405;p56"/>
          <p:cNvSpPr/>
          <p:nvPr/>
        </p:nvSpPr>
        <p:spPr>
          <a:xfrm>
            <a:off x="7101239" y="3338237"/>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6"/>
          <p:cNvSpPr/>
          <p:nvPr/>
        </p:nvSpPr>
        <p:spPr>
          <a:xfrm>
            <a:off x="7098877" y="3791209"/>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6"/>
          <p:cNvSpPr/>
          <p:nvPr/>
        </p:nvSpPr>
        <p:spPr>
          <a:xfrm>
            <a:off x="6201949" y="4272972"/>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8" name="Google Shape;11408;p56"/>
          <p:cNvGrpSpPr/>
          <p:nvPr/>
        </p:nvGrpSpPr>
        <p:grpSpPr>
          <a:xfrm>
            <a:off x="6644801" y="1561609"/>
            <a:ext cx="360713" cy="353897"/>
            <a:chOff x="-26993200" y="1961775"/>
            <a:chExt cx="301675" cy="295975"/>
          </a:xfrm>
        </p:grpSpPr>
        <p:sp>
          <p:nvSpPr>
            <p:cNvPr id="11409" name="Google Shape;11409;p56"/>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56"/>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56"/>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56"/>
          <p:cNvGrpSpPr/>
          <p:nvPr/>
        </p:nvGrpSpPr>
        <p:grpSpPr>
          <a:xfrm>
            <a:off x="6669761" y="2009294"/>
            <a:ext cx="310792" cy="353180"/>
            <a:chOff x="-26970350" y="2332550"/>
            <a:chExt cx="259925" cy="295375"/>
          </a:xfrm>
        </p:grpSpPr>
        <p:sp>
          <p:nvSpPr>
            <p:cNvPr id="11413" name="Google Shape;11413;p56"/>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56"/>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56"/>
          <p:cNvGrpSpPr/>
          <p:nvPr/>
        </p:nvGrpSpPr>
        <p:grpSpPr>
          <a:xfrm>
            <a:off x="6649046" y="2482059"/>
            <a:ext cx="352223" cy="290077"/>
            <a:chOff x="-26986100" y="2735800"/>
            <a:chExt cx="294575" cy="242600"/>
          </a:xfrm>
        </p:grpSpPr>
        <p:sp>
          <p:nvSpPr>
            <p:cNvPr id="11416" name="Google Shape;11416;p56"/>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6"/>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8" name="Google Shape;11418;p56"/>
          <p:cNvSpPr/>
          <p:nvPr/>
        </p:nvSpPr>
        <p:spPr>
          <a:xfrm>
            <a:off x="5308694" y="2891857"/>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9" name="Google Shape;11419;p56"/>
          <p:cNvGrpSpPr/>
          <p:nvPr/>
        </p:nvGrpSpPr>
        <p:grpSpPr>
          <a:xfrm>
            <a:off x="5308265" y="3338744"/>
            <a:ext cx="353180" cy="354107"/>
            <a:chOff x="-25104475" y="2340425"/>
            <a:chExt cx="295375" cy="296150"/>
          </a:xfrm>
        </p:grpSpPr>
        <p:sp>
          <p:nvSpPr>
            <p:cNvPr id="11420" name="Google Shape;11420;p56"/>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6"/>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6"/>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6"/>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6"/>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56"/>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6"/>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56"/>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56"/>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9" name="Google Shape;11429;p56"/>
          <p:cNvSpPr/>
          <p:nvPr/>
        </p:nvSpPr>
        <p:spPr>
          <a:xfrm>
            <a:off x="5306811" y="3825122"/>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0" name="Google Shape;11430;p56"/>
          <p:cNvGrpSpPr/>
          <p:nvPr/>
        </p:nvGrpSpPr>
        <p:grpSpPr>
          <a:xfrm>
            <a:off x="7548093" y="2891403"/>
            <a:ext cx="355063" cy="354136"/>
            <a:chOff x="-23229925" y="1970225"/>
            <a:chExt cx="296950" cy="296175"/>
          </a:xfrm>
        </p:grpSpPr>
        <p:sp>
          <p:nvSpPr>
            <p:cNvPr id="11431" name="Google Shape;11431;p56"/>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56"/>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6"/>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6"/>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5" name="Google Shape;11435;p56"/>
          <p:cNvGrpSpPr/>
          <p:nvPr/>
        </p:nvGrpSpPr>
        <p:grpSpPr>
          <a:xfrm>
            <a:off x="7590466" y="3338266"/>
            <a:ext cx="270318" cy="355063"/>
            <a:chOff x="-23177950" y="2340425"/>
            <a:chExt cx="226075" cy="296950"/>
          </a:xfrm>
        </p:grpSpPr>
        <p:sp>
          <p:nvSpPr>
            <p:cNvPr id="11436" name="Google Shape;11436;p56"/>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56"/>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56"/>
          <p:cNvGrpSpPr/>
          <p:nvPr/>
        </p:nvGrpSpPr>
        <p:grpSpPr>
          <a:xfrm>
            <a:off x="7548556" y="3779942"/>
            <a:ext cx="354136" cy="354136"/>
            <a:chOff x="-23229150" y="2710600"/>
            <a:chExt cx="296175" cy="296175"/>
          </a:xfrm>
        </p:grpSpPr>
        <p:sp>
          <p:nvSpPr>
            <p:cNvPr id="11439" name="Google Shape;11439;p56"/>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6"/>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1" name="Google Shape;11441;p56"/>
          <p:cNvSpPr/>
          <p:nvPr/>
        </p:nvSpPr>
        <p:spPr>
          <a:xfrm>
            <a:off x="6650549" y="4273454"/>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45" name="Shape 11445"/>
        <p:cNvGrpSpPr/>
        <p:nvPr/>
      </p:nvGrpSpPr>
      <p:grpSpPr>
        <a:xfrm>
          <a:off x="0" y="0"/>
          <a:ext cx="0" cy="0"/>
          <a:chOff x="0" y="0"/>
          <a:chExt cx="0" cy="0"/>
        </a:xfrm>
      </p:grpSpPr>
      <p:sp>
        <p:nvSpPr>
          <p:cNvPr id="11446" name="Google Shape;11446;p57"/>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447" name="Google Shape;11447;p57"/>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1448" name="Google Shape;11448;p57"/>
          <p:cNvGrpSpPr/>
          <p:nvPr/>
        </p:nvGrpSpPr>
        <p:grpSpPr>
          <a:xfrm>
            <a:off x="854368" y="1541720"/>
            <a:ext cx="366269" cy="366240"/>
            <a:chOff x="-65131525" y="1914325"/>
            <a:chExt cx="316650" cy="316625"/>
          </a:xfrm>
        </p:grpSpPr>
        <p:sp>
          <p:nvSpPr>
            <p:cNvPr id="11449" name="Google Shape;11449;p57"/>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7"/>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57"/>
          <p:cNvGrpSpPr/>
          <p:nvPr/>
        </p:nvGrpSpPr>
        <p:grpSpPr>
          <a:xfrm>
            <a:off x="854368" y="2022007"/>
            <a:ext cx="366269" cy="366269"/>
            <a:chOff x="-65131525" y="2281350"/>
            <a:chExt cx="316650" cy="316650"/>
          </a:xfrm>
        </p:grpSpPr>
        <p:sp>
          <p:nvSpPr>
            <p:cNvPr id="11452" name="Google Shape;11452;p57"/>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57"/>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4" name="Google Shape;11454;p57"/>
          <p:cNvGrpSpPr/>
          <p:nvPr/>
        </p:nvGrpSpPr>
        <p:grpSpPr>
          <a:xfrm>
            <a:off x="857564" y="2487006"/>
            <a:ext cx="359878" cy="367165"/>
            <a:chOff x="-65129950" y="2646800"/>
            <a:chExt cx="311125" cy="317425"/>
          </a:xfrm>
        </p:grpSpPr>
        <p:sp>
          <p:nvSpPr>
            <p:cNvPr id="11455" name="Google Shape;11455;p57"/>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7"/>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57"/>
          <p:cNvGrpSpPr/>
          <p:nvPr/>
        </p:nvGrpSpPr>
        <p:grpSpPr>
          <a:xfrm>
            <a:off x="3060897" y="1540332"/>
            <a:ext cx="368987" cy="369016"/>
            <a:chOff x="-63252250" y="1930850"/>
            <a:chExt cx="319000" cy="319025"/>
          </a:xfrm>
        </p:grpSpPr>
        <p:sp>
          <p:nvSpPr>
            <p:cNvPr id="11458" name="Google Shape;11458;p57"/>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57"/>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0" name="Google Shape;11460;p57"/>
          <p:cNvSpPr/>
          <p:nvPr/>
        </p:nvSpPr>
        <p:spPr>
          <a:xfrm>
            <a:off x="3052893" y="20211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1" name="Google Shape;11461;p57"/>
          <p:cNvGrpSpPr/>
          <p:nvPr/>
        </p:nvGrpSpPr>
        <p:grpSpPr>
          <a:xfrm>
            <a:off x="3061808" y="2486543"/>
            <a:ext cx="367165" cy="368091"/>
            <a:chOff x="-63250675" y="2664125"/>
            <a:chExt cx="317425" cy="318225"/>
          </a:xfrm>
        </p:grpSpPr>
        <p:sp>
          <p:nvSpPr>
            <p:cNvPr id="11462" name="Google Shape;11462;p57"/>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7"/>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57"/>
          <p:cNvGrpSpPr/>
          <p:nvPr/>
        </p:nvGrpSpPr>
        <p:grpSpPr>
          <a:xfrm>
            <a:off x="1738471" y="2962950"/>
            <a:ext cx="363522" cy="361266"/>
            <a:chOff x="-61354075" y="1940500"/>
            <a:chExt cx="314275" cy="312325"/>
          </a:xfrm>
        </p:grpSpPr>
        <p:sp>
          <p:nvSpPr>
            <p:cNvPr id="11465" name="Google Shape;11465;p57"/>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7"/>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57"/>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57"/>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57"/>
          <p:cNvGrpSpPr/>
          <p:nvPr/>
        </p:nvGrpSpPr>
        <p:grpSpPr>
          <a:xfrm>
            <a:off x="1737098" y="3411502"/>
            <a:ext cx="366269" cy="336195"/>
            <a:chOff x="-61354875" y="2322300"/>
            <a:chExt cx="316650" cy="290650"/>
          </a:xfrm>
        </p:grpSpPr>
        <p:sp>
          <p:nvSpPr>
            <p:cNvPr id="11470" name="Google Shape;11470;p57"/>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57"/>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7"/>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57"/>
          <p:cNvGrpSpPr/>
          <p:nvPr/>
        </p:nvGrpSpPr>
        <p:grpSpPr>
          <a:xfrm>
            <a:off x="1737098" y="3839066"/>
            <a:ext cx="366269" cy="366269"/>
            <a:chOff x="-61354875" y="2671225"/>
            <a:chExt cx="316650" cy="316650"/>
          </a:xfrm>
        </p:grpSpPr>
        <p:sp>
          <p:nvSpPr>
            <p:cNvPr id="11474" name="Google Shape;11474;p57"/>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7"/>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57"/>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57"/>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7"/>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57"/>
          <p:cNvGrpSpPr/>
          <p:nvPr/>
        </p:nvGrpSpPr>
        <p:grpSpPr>
          <a:xfrm>
            <a:off x="3952502" y="2958801"/>
            <a:ext cx="368987" cy="369566"/>
            <a:chOff x="-59502375" y="1904375"/>
            <a:chExt cx="319000" cy="319500"/>
          </a:xfrm>
        </p:grpSpPr>
        <p:sp>
          <p:nvSpPr>
            <p:cNvPr id="11480" name="Google Shape;11480;p57"/>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7"/>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57"/>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57"/>
          <p:cNvGrpSpPr/>
          <p:nvPr/>
        </p:nvGrpSpPr>
        <p:grpSpPr>
          <a:xfrm>
            <a:off x="1298621" y="1543007"/>
            <a:ext cx="368987" cy="363666"/>
            <a:chOff x="-64774725" y="1916550"/>
            <a:chExt cx="319000" cy="314400"/>
          </a:xfrm>
        </p:grpSpPr>
        <p:sp>
          <p:nvSpPr>
            <p:cNvPr id="11484" name="Google Shape;11484;p57"/>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7"/>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57"/>
          <p:cNvGrpSpPr/>
          <p:nvPr/>
        </p:nvGrpSpPr>
        <p:grpSpPr>
          <a:xfrm>
            <a:off x="1299979" y="2020186"/>
            <a:ext cx="366269" cy="369913"/>
            <a:chOff x="-64764500" y="2280550"/>
            <a:chExt cx="316650" cy="319800"/>
          </a:xfrm>
        </p:grpSpPr>
        <p:sp>
          <p:nvSpPr>
            <p:cNvPr id="11487" name="Google Shape;11487;p57"/>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7"/>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9" name="Google Shape;11489;p57"/>
          <p:cNvSpPr/>
          <p:nvPr/>
        </p:nvSpPr>
        <p:spPr>
          <a:xfrm>
            <a:off x="1316753" y="24874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0" name="Google Shape;11490;p57"/>
          <p:cNvGrpSpPr/>
          <p:nvPr/>
        </p:nvGrpSpPr>
        <p:grpSpPr>
          <a:xfrm>
            <a:off x="3512023" y="1579963"/>
            <a:ext cx="365344" cy="289753"/>
            <a:chOff x="-62882850" y="1999375"/>
            <a:chExt cx="315850" cy="250500"/>
          </a:xfrm>
        </p:grpSpPr>
        <p:sp>
          <p:nvSpPr>
            <p:cNvPr id="11491" name="Google Shape;11491;p57"/>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57"/>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57"/>
          <p:cNvGrpSpPr/>
          <p:nvPr/>
        </p:nvGrpSpPr>
        <p:grpSpPr>
          <a:xfrm>
            <a:off x="3503362" y="2021545"/>
            <a:ext cx="382665" cy="367194"/>
            <a:chOff x="-62890750" y="2296300"/>
            <a:chExt cx="330825" cy="317450"/>
          </a:xfrm>
        </p:grpSpPr>
        <p:sp>
          <p:nvSpPr>
            <p:cNvPr id="11494" name="Google Shape;11494;p57"/>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57"/>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7"/>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57"/>
          <p:cNvGrpSpPr/>
          <p:nvPr/>
        </p:nvGrpSpPr>
        <p:grpSpPr>
          <a:xfrm>
            <a:off x="3512023" y="2487006"/>
            <a:ext cx="365344" cy="367165"/>
            <a:chOff x="-62882850" y="2664925"/>
            <a:chExt cx="315850" cy="317425"/>
          </a:xfrm>
        </p:grpSpPr>
        <p:sp>
          <p:nvSpPr>
            <p:cNvPr id="11498" name="Google Shape;11498;p57"/>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7"/>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0" name="Google Shape;11500;p57"/>
          <p:cNvSpPr/>
          <p:nvPr/>
        </p:nvSpPr>
        <p:spPr>
          <a:xfrm>
            <a:off x="2175712" y="29613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1" name="Google Shape;11501;p57"/>
          <p:cNvGrpSpPr/>
          <p:nvPr/>
        </p:nvGrpSpPr>
        <p:grpSpPr>
          <a:xfrm>
            <a:off x="2183172" y="3399646"/>
            <a:ext cx="366269" cy="359907"/>
            <a:chOff x="-60988625" y="2310475"/>
            <a:chExt cx="316650" cy="311150"/>
          </a:xfrm>
        </p:grpSpPr>
        <p:sp>
          <p:nvSpPr>
            <p:cNvPr id="11502" name="Google Shape;11502;p57"/>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7"/>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7"/>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7"/>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7"/>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7"/>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57"/>
          <p:cNvGrpSpPr/>
          <p:nvPr/>
        </p:nvGrpSpPr>
        <p:grpSpPr>
          <a:xfrm>
            <a:off x="2183634" y="3837809"/>
            <a:ext cx="365344" cy="368785"/>
            <a:chOff x="-60987050" y="2671400"/>
            <a:chExt cx="315850" cy="318825"/>
          </a:xfrm>
        </p:grpSpPr>
        <p:sp>
          <p:nvSpPr>
            <p:cNvPr id="11509" name="Google Shape;11509;p57"/>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7"/>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57"/>
          <p:cNvGrpSpPr/>
          <p:nvPr/>
        </p:nvGrpSpPr>
        <p:grpSpPr>
          <a:xfrm>
            <a:off x="3952500" y="3400571"/>
            <a:ext cx="368987" cy="358056"/>
            <a:chOff x="-59481900" y="2290800"/>
            <a:chExt cx="319000" cy="309550"/>
          </a:xfrm>
        </p:grpSpPr>
        <p:sp>
          <p:nvSpPr>
            <p:cNvPr id="11512" name="Google Shape;11512;p57"/>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7"/>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7"/>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7"/>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7"/>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57"/>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57"/>
          <p:cNvGrpSpPr/>
          <p:nvPr/>
        </p:nvGrpSpPr>
        <p:grpSpPr>
          <a:xfrm>
            <a:off x="1741805" y="1541344"/>
            <a:ext cx="368987" cy="366992"/>
            <a:chOff x="-64401400" y="1914475"/>
            <a:chExt cx="319000" cy="317275"/>
          </a:xfrm>
        </p:grpSpPr>
        <p:sp>
          <p:nvSpPr>
            <p:cNvPr id="11519" name="Google Shape;11519;p57"/>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7"/>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7"/>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57"/>
          <p:cNvGrpSpPr/>
          <p:nvPr/>
        </p:nvGrpSpPr>
        <p:grpSpPr>
          <a:xfrm>
            <a:off x="1806493" y="2022383"/>
            <a:ext cx="239610" cy="365517"/>
            <a:chOff x="-64343900" y="2282125"/>
            <a:chExt cx="207150" cy="316000"/>
          </a:xfrm>
        </p:grpSpPr>
        <p:sp>
          <p:nvSpPr>
            <p:cNvPr id="11523" name="Google Shape;11523;p57"/>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57"/>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5" name="Google Shape;11525;p57"/>
          <p:cNvSpPr/>
          <p:nvPr/>
        </p:nvSpPr>
        <p:spPr>
          <a:xfrm>
            <a:off x="1736288" y="24856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6" name="Google Shape;11526;p57"/>
          <p:cNvGrpSpPr/>
          <p:nvPr/>
        </p:nvGrpSpPr>
        <p:grpSpPr>
          <a:xfrm>
            <a:off x="3986941" y="1541604"/>
            <a:ext cx="318873" cy="366471"/>
            <a:chOff x="-62496925" y="1931475"/>
            <a:chExt cx="275675" cy="316825"/>
          </a:xfrm>
        </p:grpSpPr>
        <p:sp>
          <p:nvSpPr>
            <p:cNvPr id="11527" name="Google Shape;11527;p57"/>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7"/>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57"/>
          <p:cNvGrpSpPr/>
          <p:nvPr/>
        </p:nvGrpSpPr>
        <p:grpSpPr>
          <a:xfrm>
            <a:off x="3963691" y="2021429"/>
            <a:ext cx="365373" cy="367426"/>
            <a:chOff x="-62516625" y="2297875"/>
            <a:chExt cx="315875" cy="317650"/>
          </a:xfrm>
        </p:grpSpPr>
        <p:sp>
          <p:nvSpPr>
            <p:cNvPr id="11530" name="Google Shape;11530;p57"/>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7"/>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57"/>
          <p:cNvGrpSpPr/>
          <p:nvPr/>
        </p:nvGrpSpPr>
        <p:grpSpPr>
          <a:xfrm>
            <a:off x="3962332" y="2503388"/>
            <a:ext cx="368091" cy="334402"/>
            <a:chOff x="-62518200" y="2692475"/>
            <a:chExt cx="318225" cy="289100"/>
          </a:xfrm>
        </p:grpSpPr>
        <p:sp>
          <p:nvSpPr>
            <p:cNvPr id="11533" name="Google Shape;11533;p57"/>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57"/>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5" name="Google Shape;11535;p57"/>
          <p:cNvGrpSpPr/>
          <p:nvPr/>
        </p:nvGrpSpPr>
        <p:grpSpPr>
          <a:xfrm>
            <a:off x="2648986" y="2960912"/>
            <a:ext cx="309793" cy="365344"/>
            <a:chOff x="-60597975" y="1939525"/>
            <a:chExt cx="267825" cy="315850"/>
          </a:xfrm>
        </p:grpSpPr>
        <p:sp>
          <p:nvSpPr>
            <p:cNvPr id="11536" name="Google Shape;11536;p57"/>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7"/>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8" name="Google Shape;11538;p57"/>
          <p:cNvGrpSpPr/>
          <p:nvPr/>
        </p:nvGrpSpPr>
        <p:grpSpPr>
          <a:xfrm>
            <a:off x="2619389" y="3395337"/>
            <a:ext cx="368987" cy="368525"/>
            <a:chOff x="-60620800" y="2304600"/>
            <a:chExt cx="319000" cy="318600"/>
          </a:xfrm>
        </p:grpSpPr>
        <p:sp>
          <p:nvSpPr>
            <p:cNvPr id="11539" name="Google Shape;11539;p57"/>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7"/>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7"/>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57"/>
          <p:cNvGrpSpPr/>
          <p:nvPr/>
        </p:nvGrpSpPr>
        <p:grpSpPr>
          <a:xfrm>
            <a:off x="2620748" y="3890988"/>
            <a:ext cx="366269" cy="262426"/>
            <a:chOff x="-60621600" y="2716100"/>
            <a:chExt cx="316650" cy="226875"/>
          </a:xfrm>
        </p:grpSpPr>
        <p:sp>
          <p:nvSpPr>
            <p:cNvPr id="11543" name="Google Shape;11543;p57"/>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7"/>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57"/>
          <p:cNvGrpSpPr/>
          <p:nvPr/>
        </p:nvGrpSpPr>
        <p:grpSpPr>
          <a:xfrm>
            <a:off x="3957965" y="3839081"/>
            <a:ext cx="358056" cy="366240"/>
            <a:chOff x="-59475600" y="2658625"/>
            <a:chExt cx="309550" cy="316625"/>
          </a:xfrm>
        </p:grpSpPr>
        <p:sp>
          <p:nvSpPr>
            <p:cNvPr id="11546" name="Google Shape;11546;p57"/>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7"/>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7"/>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57"/>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7"/>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7"/>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57"/>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3" name="Google Shape;11553;p57"/>
          <p:cNvSpPr/>
          <p:nvPr/>
        </p:nvSpPr>
        <p:spPr>
          <a:xfrm>
            <a:off x="2175657" y="15421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57"/>
          <p:cNvSpPr/>
          <p:nvPr/>
        </p:nvSpPr>
        <p:spPr>
          <a:xfrm>
            <a:off x="2203001" y="20206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5" name="Google Shape;11555;p57"/>
          <p:cNvGrpSpPr/>
          <p:nvPr/>
        </p:nvGrpSpPr>
        <p:grpSpPr>
          <a:xfrm>
            <a:off x="2233086" y="2487006"/>
            <a:ext cx="263294" cy="367165"/>
            <a:chOff x="-63987100" y="2646800"/>
            <a:chExt cx="227625" cy="317425"/>
          </a:xfrm>
        </p:grpSpPr>
        <p:sp>
          <p:nvSpPr>
            <p:cNvPr id="11556" name="Google Shape;11556;p57"/>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7"/>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57"/>
          <p:cNvGrpSpPr/>
          <p:nvPr/>
        </p:nvGrpSpPr>
        <p:grpSpPr>
          <a:xfrm>
            <a:off x="852428" y="2958627"/>
            <a:ext cx="358056" cy="369913"/>
            <a:chOff x="-62148000" y="1930075"/>
            <a:chExt cx="309550" cy="319800"/>
          </a:xfrm>
        </p:grpSpPr>
        <p:sp>
          <p:nvSpPr>
            <p:cNvPr id="11559" name="Google Shape;11559;p57"/>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7"/>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57"/>
          <p:cNvGrpSpPr/>
          <p:nvPr/>
        </p:nvGrpSpPr>
        <p:grpSpPr>
          <a:xfrm>
            <a:off x="849695" y="3396913"/>
            <a:ext cx="363522" cy="365373"/>
            <a:chOff x="-62150375" y="2297875"/>
            <a:chExt cx="314275" cy="315875"/>
          </a:xfrm>
        </p:grpSpPr>
        <p:sp>
          <p:nvSpPr>
            <p:cNvPr id="11562" name="Google Shape;11562;p57"/>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7"/>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7"/>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7"/>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57"/>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7" name="Google Shape;11567;p57"/>
          <p:cNvGrpSpPr/>
          <p:nvPr/>
        </p:nvGrpSpPr>
        <p:grpSpPr>
          <a:xfrm>
            <a:off x="848322" y="3838156"/>
            <a:ext cx="366269" cy="368091"/>
            <a:chOff x="-62150375" y="2664925"/>
            <a:chExt cx="316650" cy="318225"/>
          </a:xfrm>
        </p:grpSpPr>
        <p:sp>
          <p:nvSpPr>
            <p:cNvPr id="11568" name="Google Shape;11568;p57"/>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7"/>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7"/>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7"/>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2" name="Google Shape;11572;p57"/>
          <p:cNvGrpSpPr/>
          <p:nvPr/>
        </p:nvGrpSpPr>
        <p:grpSpPr>
          <a:xfrm>
            <a:off x="3065911" y="2959133"/>
            <a:ext cx="367165" cy="368901"/>
            <a:chOff x="-60254550" y="1938025"/>
            <a:chExt cx="317425" cy="318925"/>
          </a:xfrm>
        </p:grpSpPr>
        <p:sp>
          <p:nvSpPr>
            <p:cNvPr id="11573" name="Google Shape;11573;p57"/>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7"/>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7"/>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7"/>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57"/>
          <p:cNvGrpSpPr/>
          <p:nvPr/>
        </p:nvGrpSpPr>
        <p:grpSpPr>
          <a:xfrm>
            <a:off x="3040249" y="3396389"/>
            <a:ext cx="366648" cy="366420"/>
            <a:chOff x="6479471" y="2079003"/>
            <a:chExt cx="348923" cy="348706"/>
          </a:xfrm>
        </p:grpSpPr>
        <p:sp>
          <p:nvSpPr>
            <p:cNvPr id="11578" name="Google Shape;11578;p57"/>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9" name="Google Shape;11579;p57"/>
            <p:cNvGrpSpPr/>
            <p:nvPr/>
          </p:nvGrpSpPr>
          <p:grpSpPr>
            <a:xfrm>
              <a:off x="6520582" y="2079003"/>
              <a:ext cx="307811" cy="348706"/>
              <a:chOff x="-60218325" y="2304850"/>
              <a:chExt cx="279625" cy="316775"/>
            </a:xfrm>
          </p:grpSpPr>
          <p:sp>
            <p:nvSpPr>
              <p:cNvPr id="11580" name="Google Shape;11580;p57"/>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7"/>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7"/>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7"/>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7"/>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7"/>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7"/>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87" name="Google Shape;11587;p57"/>
          <p:cNvGrpSpPr/>
          <p:nvPr/>
        </p:nvGrpSpPr>
        <p:grpSpPr>
          <a:xfrm>
            <a:off x="3094149" y="3837707"/>
            <a:ext cx="310690" cy="368987"/>
            <a:chOff x="-60232500" y="2671225"/>
            <a:chExt cx="268600" cy="319000"/>
          </a:xfrm>
        </p:grpSpPr>
        <p:sp>
          <p:nvSpPr>
            <p:cNvPr id="11588" name="Google Shape;11588;p57"/>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7"/>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57"/>
          <p:cNvGrpSpPr/>
          <p:nvPr/>
        </p:nvGrpSpPr>
        <p:grpSpPr>
          <a:xfrm>
            <a:off x="2179643" y="4286341"/>
            <a:ext cx="365373" cy="368987"/>
            <a:chOff x="-59100700" y="1911950"/>
            <a:chExt cx="315875" cy="319000"/>
          </a:xfrm>
        </p:grpSpPr>
        <p:sp>
          <p:nvSpPr>
            <p:cNvPr id="11591" name="Google Shape;11591;p57"/>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57"/>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7"/>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7"/>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7"/>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7"/>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7"/>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7"/>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7"/>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57"/>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1" name="Google Shape;11601;p57"/>
          <p:cNvGrpSpPr/>
          <p:nvPr/>
        </p:nvGrpSpPr>
        <p:grpSpPr>
          <a:xfrm>
            <a:off x="2621810" y="1541821"/>
            <a:ext cx="379918" cy="366038"/>
            <a:chOff x="-63665750" y="1914325"/>
            <a:chExt cx="328450" cy="316450"/>
          </a:xfrm>
        </p:grpSpPr>
        <p:sp>
          <p:nvSpPr>
            <p:cNvPr id="11602" name="Google Shape;11602;p57"/>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57"/>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4" name="Google Shape;11604;p57"/>
          <p:cNvGrpSpPr/>
          <p:nvPr/>
        </p:nvGrpSpPr>
        <p:grpSpPr>
          <a:xfrm>
            <a:off x="2626814" y="2020865"/>
            <a:ext cx="369913" cy="368554"/>
            <a:chOff x="-63666550" y="2278975"/>
            <a:chExt cx="319800" cy="318625"/>
          </a:xfrm>
        </p:grpSpPr>
        <p:sp>
          <p:nvSpPr>
            <p:cNvPr id="11605" name="Google Shape;11605;p57"/>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7"/>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57"/>
          <p:cNvGrpSpPr/>
          <p:nvPr/>
        </p:nvGrpSpPr>
        <p:grpSpPr>
          <a:xfrm>
            <a:off x="2624081" y="2486890"/>
            <a:ext cx="375378" cy="367397"/>
            <a:chOff x="-63669700" y="2646600"/>
            <a:chExt cx="324525" cy="317625"/>
          </a:xfrm>
        </p:grpSpPr>
        <p:sp>
          <p:nvSpPr>
            <p:cNvPr id="11608" name="Google Shape;11608;p57"/>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7"/>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0" name="Google Shape;11610;p57"/>
          <p:cNvGrpSpPr/>
          <p:nvPr/>
        </p:nvGrpSpPr>
        <p:grpSpPr>
          <a:xfrm>
            <a:off x="1286361" y="2960218"/>
            <a:ext cx="366269" cy="366732"/>
            <a:chOff x="-61784125" y="1931250"/>
            <a:chExt cx="316650" cy="317050"/>
          </a:xfrm>
        </p:grpSpPr>
        <p:sp>
          <p:nvSpPr>
            <p:cNvPr id="11611" name="Google Shape;11611;p57"/>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7"/>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7"/>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57"/>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5" name="Google Shape;11615;p57"/>
          <p:cNvGrpSpPr/>
          <p:nvPr/>
        </p:nvGrpSpPr>
        <p:grpSpPr>
          <a:xfrm>
            <a:off x="1286360" y="3396465"/>
            <a:ext cx="366269" cy="366269"/>
            <a:chOff x="-61783350" y="2297100"/>
            <a:chExt cx="316650" cy="316650"/>
          </a:xfrm>
        </p:grpSpPr>
        <p:sp>
          <p:nvSpPr>
            <p:cNvPr id="11616" name="Google Shape;11616;p57"/>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57"/>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57"/>
          <p:cNvGrpSpPr/>
          <p:nvPr/>
        </p:nvGrpSpPr>
        <p:grpSpPr>
          <a:xfrm>
            <a:off x="1286360" y="3837548"/>
            <a:ext cx="366269" cy="369305"/>
            <a:chOff x="-61782550" y="2664925"/>
            <a:chExt cx="316650" cy="319275"/>
          </a:xfrm>
        </p:grpSpPr>
        <p:sp>
          <p:nvSpPr>
            <p:cNvPr id="11619" name="Google Shape;11619;p57"/>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7"/>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7"/>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2" name="Google Shape;11622;p57"/>
          <p:cNvGrpSpPr/>
          <p:nvPr/>
        </p:nvGrpSpPr>
        <p:grpSpPr>
          <a:xfrm>
            <a:off x="3508137" y="2968936"/>
            <a:ext cx="367165" cy="349294"/>
            <a:chOff x="-59889100" y="1945025"/>
            <a:chExt cx="317425" cy="301975"/>
          </a:xfrm>
        </p:grpSpPr>
        <p:sp>
          <p:nvSpPr>
            <p:cNvPr id="11623" name="Google Shape;11623;p57"/>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7"/>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7"/>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7"/>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7" name="Google Shape;11627;p57"/>
          <p:cNvSpPr/>
          <p:nvPr/>
        </p:nvSpPr>
        <p:spPr>
          <a:xfrm>
            <a:off x="3501697" y="34360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8" name="Google Shape;11628;p57"/>
          <p:cNvGrpSpPr/>
          <p:nvPr/>
        </p:nvGrpSpPr>
        <p:grpSpPr>
          <a:xfrm>
            <a:off x="3507226" y="3839471"/>
            <a:ext cx="368987" cy="365459"/>
            <a:chOff x="-59889100" y="2671925"/>
            <a:chExt cx="319000" cy="315950"/>
          </a:xfrm>
        </p:grpSpPr>
        <p:sp>
          <p:nvSpPr>
            <p:cNvPr id="11629" name="Google Shape;11629;p57"/>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7"/>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7"/>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7"/>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57"/>
          <p:cNvGrpSpPr/>
          <p:nvPr/>
        </p:nvGrpSpPr>
        <p:grpSpPr>
          <a:xfrm>
            <a:off x="2620204" y="4281976"/>
            <a:ext cx="367165" cy="366269"/>
            <a:chOff x="-59092025" y="2296300"/>
            <a:chExt cx="317425" cy="316650"/>
          </a:xfrm>
        </p:grpSpPr>
        <p:sp>
          <p:nvSpPr>
            <p:cNvPr id="11634" name="Google Shape;11634;p57"/>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7"/>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57"/>
          <p:cNvGrpSpPr/>
          <p:nvPr/>
        </p:nvGrpSpPr>
        <p:grpSpPr>
          <a:xfrm>
            <a:off x="4865611" y="1532895"/>
            <a:ext cx="353174" cy="347599"/>
            <a:chOff x="683125" y="1955275"/>
            <a:chExt cx="299325" cy="294600"/>
          </a:xfrm>
        </p:grpSpPr>
        <p:sp>
          <p:nvSpPr>
            <p:cNvPr id="11637" name="Google Shape;11637;p57"/>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57"/>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7"/>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7"/>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57"/>
          <p:cNvGrpSpPr/>
          <p:nvPr/>
        </p:nvGrpSpPr>
        <p:grpSpPr>
          <a:xfrm>
            <a:off x="4866541" y="1983453"/>
            <a:ext cx="351315" cy="349486"/>
            <a:chOff x="685475" y="2318350"/>
            <a:chExt cx="297750" cy="296200"/>
          </a:xfrm>
        </p:grpSpPr>
        <p:sp>
          <p:nvSpPr>
            <p:cNvPr id="11642" name="Google Shape;11642;p57"/>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7"/>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7"/>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5" name="Google Shape;11645;p57"/>
          <p:cNvSpPr/>
          <p:nvPr/>
        </p:nvSpPr>
        <p:spPr>
          <a:xfrm>
            <a:off x="4867924" y="24252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6" name="Google Shape;11646;p57"/>
          <p:cNvGrpSpPr/>
          <p:nvPr/>
        </p:nvGrpSpPr>
        <p:grpSpPr>
          <a:xfrm>
            <a:off x="7094699" y="1532659"/>
            <a:ext cx="309517" cy="348071"/>
            <a:chOff x="2523000" y="1954875"/>
            <a:chExt cx="262325" cy="295000"/>
          </a:xfrm>
        </p:grpSpPr>
        <p:sp>
          <p:nvSpPr>
            <p:cNvPr id="11647" name="Google Shape;11647;p57"/>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7"/>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9" name="Google Shape;11649;p57"/>
          <p:cNvGrpSpPr/>
          <p:nvPr/>
        </p:nvGrpSpPr>
        <p:grpSpPr>
          <a:xfrm>
            <a:off x="7073800" y="1983925"/>
            <a:ext cx="351315" cy="348542"/>
            <a:chOff x="2508825" y="2318350"/>
            <a:chExt cx="297750" cy="295400"/>
          </a:xfrm>
        </p:grpSpPr>
        <p:sp>
          <p:nvSpPr>
            <p:cNvPr id="11650" name="Google Shape;11650;p57"/>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7"/>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2" name="Google Shape;11652;p57"/>
          <p:cNvSpPr/>
          <p:nvPr/>
        </p:nvSpPr>
        <p:spPr>
          <a:xfrm>
            <a:off x="7074663" y="24252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3" name="Google Shape;11653;p57"/>
          <p:cNvGrpSpPr/>
          <p:nvPr/>
        </p:nvGrpSpPr>
        <p:grpSpPr>
          <a:xfrm>
            <a:off x="5747373" y="2897978"/>
            <a:ext cx="347599" cy="348513"/>
            <a:chOff x="4321150" y="1946600"/>
            <a:chExt cx="294600" cy="295375"/>
          </a:xfrm>
        </p:grpSpPr>
        <p:sp>
          <p:nvSpPr>
            <p:cNvPr id="11654" name="Google Shape;11654;p57"/>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7"/>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7"/>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7" name="Google Shape;11657;p57"/>
          <p:cNvSpPr/>
          <p:nvPr/>
        </p:nvSpPr>
        <p:spPr>
          <a:xfrm>
            <a:off x="5744000" y="33980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7"/>
          <p:cNvSpPr/>
          <p:nvPr/>
        </p:nvSpPr>
        <p:spPr>
          <a:xfrm>
            <a:off x="5744472" y="38362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7"/>
          <p:cNvSpPr/>
          <p:nvPr/>
        </p:nvSpPr>
        <p:spPr>
          <a:xfrm>
            <a:off x="8020096" y="28988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7"/>
          <p:cNvSpPr/>
          <p:nvPr/>
        </p:nvSpPr>
        <p:spPr>
          <a:xfrm>
            <a:off x="5310365" y="15319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1" name="Google Shape;11661;p57"/>
          <p:cNvGrpSpPr/>
          <p:nvPr/>
        </p:nvGrpSpPr>
        <p:grpSpPr>
          <a:xfrm>
            <a:off x="5309921" y="1983925"/>
            <a:ext cx="352230" cy="348542"/>
            <a:chOff x="1049375" y="2318350"/>
            <a:chExt cx="298525" cy="295400"/>
          </a:xfrm>
        </p:grpSpPr>
        <p:sp>
          <p:nvSpPr>
            <p:cNvPr id="11662" name="Google Shape;11662;p57"/>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7"/>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7"/>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7"/>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57"/>
          <p:cNvGrpSpPr/>
          <p:nvPr/>
        </p:nvGrpSpPr>
        <p:grpSpPr>
          <a:xfrm>
            <a:off x="5310393" y="2424376"/>
            <a:ext cx="351286" cy="351286"/>
            <a:chOff x="1049375" y="2680675"/>
            <a:chExt cx="297725" cy="297725"/>
          </a:xfrm>
        </p:grpSpPr>
        <p:sp>
          <p:nvSpPr>
            <p:cNvPr id="11667" name="Google Shape;11667;p57"/>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7"/>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9" name="Google Shape;11669;p57"/>
          <p:cNvGrpSpPr/>
          <p:nvPr/>
        </p:nvGrpSpPr>
        <p:grpSpPr>
          <a:xfrm>
            <a:off x="7523845" y="1532423"/>
            <a:ext cx="348513" cy="348542"/>
            <a:chOff x="2872725" y="1954475"/>
            <a:chExt cx="295375" cy="295400"/>
          </a:xfrm>
        </p:grpSpPr>
        <p:sp>
          <p:nvSpPr>
            <p:cNvPr id="11670" name="Google Shape;11670;p57"/>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7"/>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7"/>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57"/>
          <p:cNvGrpSpPr/>
          <p:nvPr/>
        </p:nvGrpSpPr>
        <p:grpSpPr>
          <a:xfrm>
            <a:off x="7545216" y="1982996"/>
            <a:ext cx="305771" cy="350401"/>
            <a:chOff x="2890050" y="2318350"/>
            <a:chExt cx="259150" cy="296975"/>
          </a:xfrm>
        </p:grpSpPr>
        <p:sp>
          <p:nvSpPr>
            <p:cNvPr id="11674" name="Google Shape;11674;p57"/>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7"/>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6" name="Google Shape;11676;p57"/>
          <p:cNvSpPr/>
          <p:nvPr/>
        </p:nvSpPr>
        <p:spPr>
          <a:xfrm>
            <a:off x="7585093" y="24247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7" name="Google Shape;11677;p57"/>
          <p:cNvGrpSpPr/>
          <p:nvPr/>
        </p:nvGrpSpPr>
        <p:grpSpPr>
          <a:xfrm>
            <a:off x="6187732" y="2898450"/>
            <a:ext cx="347569" cy="347569"/>
            <a:chOff x="4685050" y="1945825"/>
            <a:chExt cx="294575" cy="294575"/>
          </a:xfrm>
        </p:grpSpPr>
        <p:sp>
          <p:nvSpPr>
            <p:cNvPr id="11678" name="Google Shape;11678;p57"/>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7"/>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7"/>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7"/>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7"/>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3" name="Google Shape;11683;p57"/>
          <p:cNvSpPr/>
          <p:nvPr/>
        </p:nvSpPr>
        <p:spPr>
          <a:xfrm>
            <a:off x="6187137" y="33873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7"/>
          <p:cNvSpPr/>
          <p:nvPr/>
        </p:nvSpPr>
        <p:spPr>
          <a:xfrm>
            <a:off x="6208050" y="38352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5" name="Google Shape;11685;p57"/>
          <p:cNvGrpSpPr/>
          <p:nvPr/>
        </p:nvGrpSpPr>
        <p:grpSpPr>
          <a:xfrm>
            <a:off x="7958004" y="3387425"/>
            <a:ext cx="348513" cy="347599"/>
            <a:chOff x="6131900" y="2301825"/>
            <a:chExt cx="295375" cy="294600"/>
          </a:xfrm>
        </p:grpSpPr>
        <p:sp>
          <p:nvSpPr>
            <p:cNvPr id="11686" name="Google Shape;11686;p57"/>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7"/>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7"/>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7"/>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57"/>
          <p:cNvGrpSpPr/>
          <p:nvPr/>
        </p:nvGrpSpPr>
        <p:grpSpPr>
          <a:xfrm>
            <a:off x="5753997" y="1531966"/>
            <a:ext cx="351315" cy="349457"/>
            <a:chOff x="1412450" y="1954475"/>
            <a:chExt cx="297750" cy="296175"/>
          </a:xfrm>
        </p:grpSpPr>
        <p:sp>
          <p:nvSpPr>
            <p:cNvPr id="11691" name="Google Shape;11691;p57"/>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7"/>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3" name="Google Shape;11693;p57"/>
          <p:cNvSpPr/>
          <p:nvPr/>
        </p:nvSpPr>
        <p:spPr>
          <a:xfrm>
            <a:off x="5755346" y="19852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4" name="Google Shape;11694;p57"/>
          <p:cNvGrpSpPr/>
          <p:nvPr/>
        </p:nvGrpSpPr>
        <p:grpSpPr>
          <a:xfrm>
            <a:off x="5753997" y="2424494"/>
            <a:ext cx="351315" cy="351050"/>
            <a:chOff x="1413250" y="2680675"/>
            <a:chExt cx="297750" cy="297525"/>
          </a:xfrm>
        </p:grpSpPr>
        <p:sp>
          <p:nvSpPr>
            <p:cNvPr id="11695" name="Google Shape;11695;p57"/>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7"/>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7"/>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7"/>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9" name="Google Shape;11699;p57"/>
          <p:cNvSpPr/>
          <p:nvPr/>
        </p:nvSpPr>
        <p:spPr>
          <a:xfrm>
            <a:off x="8012357" y="15319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7"/>
          <p:cNvSpPr/>
          <p:nvPr/>
        </p:nvSpPr>
        <p:spPr>
          <a:xfrm>
            <a:off x="7964498" y="19841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7"/>
          <p:cNvSpPr/>
          <p:nvPr/>
        </p:nvSpPr>
        <p:spPr>
          <a:xfrm>
            <a:off x="7971931" y="24252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2" name="Google Shape;11702;p57"/>
          <p:cNvGrpSpPr/>
          <p:nvPr/>
        </p:nvGrpSpPr>
        <p:grpSpPr>
          <a:xfrm>
            <a:off x="6630407" y="2898111"/>
            <a:ext cx="350371" cy="348247"/>
            <a:chOff x="5045775" y="1946400"/>
            <a:chExt cx="296950" cy="295150"/>
          </a:xfrm>
        </p:grpSpPr>
        <p:sp>
          <p:nvSpPr>
            <p:cNvPr id="11703" name="Google Shape;11703;p57"/>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7"/>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57"/>
          <p:cNvGrpSpPr/>
          <p:nvPr/>
        </p:nvGrpSpPr>
        <p:grpSpPr>
          <a:xfrm>
            <a:off x="6629006" y="3406938"/>
            <a:ext cx="353174" cy="308573"/>
            <a:chOff x="5046550" y="2327025"/>
            <a:chExt cx="299325" cy="261525"/>
          </a:xfrm>
        </p:grpSpPr>
        <p:sp>
          <p:nvSpPr>
            <p:cNvPr id="11706" name="Google Shape;11706;p57"/>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7"/>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7"/>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9" name="Google Shape;11709;p57"/>
          <p:cNvSpPr/>
          <p:nvPr/>
        </p:nvSpPr>
        <p:spPr>
          <a:xfrm>
            <a:off x="6707866" y="38352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0" name="Google Shape;11710;p57"/>
          <p:cNvGrpSpPr/>
          <p:nvPr/>
        </p:nvGrpSpPr>
        <p:grpSpPr>
          <a:xfrm>
            <a:off x="7956604" y="3836276"/>
            <a:ext cx="351315" cy="348513"/>
            <a:chOff x="6167350" y="2672800"/>
            <a:chExt cx="297750" cy="295375"/>
          </a:xfrm>
        </p:grpSpPr>
        <p:sp>
          <p:nvSpPr>
            <p:cNvPr id="11711" name="Google Shape;11711;p57"/>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7"/>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7"/>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7"/>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7"/>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57"/>
          <p:cNvGrpSpPr/>
          <p:nvPr/>
        </p:nvGrpSpPr>
        <p:grpSpPr>
          <a:xfrm>
            <a:off x="6197601" y="1531509"/>
            <a:ext cx="347599" cy="350371"/>
            <a:chOff x="1777925" y="1953700"/>
            <a:chExt cx="294600" cy="296950"/>
          </a:xfrm>
        </p:grpSpPr>
        <p:sp>
          <p:nvSpPr>
            <p:cNvPr id="11717" name="Google Shape;11717;p57"/>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7"/>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7"/>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7"/>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57"/>
          <p:cNvGrpSpPr/>
          <p:nvPr/>
        </p:nvGrpSpPr>
        <p:grpSpPr>
          <a:xfrm>
            <a:off x="6213411" y="1984397"/>
            <a:ext cx="315977" cy="347599"/>
            <a:chOff x="1790525" y="2319150"/>
            <a:chExt cx="267800" cy="294600"/>
          </a:xfrm>
        </p:grpSpPr>
        <p:sp>
          <p:nvSpPr>
            <p:cNvPr id="11722" name="Google Shape;11722;p57"/>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7"/>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4" name="Google Shape;11724;p57"/>
          <p:cNvSpPr/>
          <p:nvPr/>
        </p:nvSpPr>
        <p:spPr>
          <a:xfrm>
            <a:off x="6196153" y="24247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5" name="Google Shape;11725;p57"/>
          <p:cNvGrpSpPr/>
          <p:nvPr/>
        </p:nvGrpSpPr>
        <p:grpSpPr>
          <a:xfrm>
            <a:off x="4866386" y="2897963"/>
            <a:ext cx="349457" cy="348542"/>
            <a:chOff x="3599700" y="1954475"/>
            <a:chExt cx="296175" cy="295400"/>
          </a:xfrm>
        </p:grpSpPr>
        <p:sp>
          <p:nvSpPr>
            <p:cNvPr id="11726" name="Google Shape;11726;p57"/>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7"/>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7"/>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57"/>
          <p:cNvGrpSpPr/>
          <p:nvPr/>
        </p:nvGrpSpPr>
        <p:grpSpPr>
          <a:xfrm>
            <a:off x="4867316" y="3387426"/>
            <a:ext cx="347599" cy="347599"/>
            <a:chOff x="3601275" y="2319150"/>
            <a:chExt cx="294600" cy="294600"/>
          </a:xfrm>
        </p:grpSpPr>
        <p:sp>
          <p:nvSpPr>
            <p:cNvPr id="11730" name="Google Shape;11730;p57"/>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7"/>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2" name="Google Shape;11732;p57"/>
          <p:cNvSpPr/>
          <p:nvPr/>
        </p:nvSpPr>
        <p:spPr>
          <a:xfrm>
            <a:off x="4866749" y="38362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3" name="Google Shape;11733;p57"/>
          <p:cNvGrpSpPr/>
          <p:nvPr/>
        </p:nvGrpSpPr>
        <p:grpSpPr>
          <a:xfrm>
            <a:off x="7087019" y="2897521"/>
            <a:ext cx="328071" cy="349427"/>
            <a:chOff x="5421475" y="1945825"/>
            <a:chExt cx="278050" cy="296150"/>
          </a:xfrm>
        </p:grpSpPr>
        <p:sp>
          <p:nvSpPr>
            <p:cNvPr id="11734" name="Google Shape;11734;p57"/>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7"/>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7"/>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7"/>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7"/>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7"/>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7"/>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7"/>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2" name="Google Shape;11742;p57"/>
          <p:cNvSpPr/>
          <p:nvPr/>
        </p:nvSpPr>
        <p:spPr>
          <a:xfrm>
            <a:off x="7074326" y="33855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3" name="Google Shape;11743;p57"/>
          <p:cNvGrpSpPr/>
          <p:nvPr/>
        </p:nvGrpSpPr>
        <p:grpSpPr>
          <a:xfrm>
            <a:off x="7075869" y="3898073"/>
            <a:ext cx="350371" cy="224918"/>
            <a:chOff x="5411225" y="2726350"/>
            <a:chExt cx="296950" cy="190625"/>
          </a:xfrm>
        </p:grpSpPr>
        <p:sp>
          <p:nvSpPr>
            <p:cNvPr id="11744" name="Google Shape;11744;p57"/>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7"/>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6" name="Google Shape;11746;p57"/>
          <p:cNvGrpSpPr/>
          <p:nvPr/>
        </p:nvGrpSpPr>
        <p:grpSpPr>
          <a:xfrm>
            <a:off x="6185904" y="4287346"/>
            <a:ext cx="351286" cy="326390"/>
            <a:chOff x="6524150" y="1938725"/>
            <a:chExt cx="297725" cy="276625"/>
          </a:xfrm>
        </p:grpSpPr>
        <p:sp>
          <p:nvSpPr>
            <p:cNvPr id="11747" name="Google Shape;11747;p57"/>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7"/>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7"/>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7"/>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1" name="Google Shape;11751;p57"/>
          <p:cNvGrpSpPr/>
          <p:nvPr/>
        </p:nvGrpSpPr>
        <p:grpSpPr>
          <a:xfrm>
            <a:off x="6637536" y="1531966"/>
            <a:ext cx="350401" cy="349457"/>
            <a:chOff x="2141000" y="1954475"/>
            <a:chExt cx="296975" cy="296175"/>
          </a:xfrm>
        </p:grpSpPr>
        <p:sp>
          <p:nvSpPr>
            <p:cNvPr id="11752" name="Google Shape;11752;p57"/>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7"/>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7"/>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7"/>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57"/>
          <p:cNvGrpSpPr/>
          <p:nvPr/>
        </p:nvGrpSpPr>
        <p:grpSpPr>
          <a:xfrm>
            <a:off x="6631047" y="1983807"/>
            <a:ext cx="363380" cy="348778"/>
            <a:chOff x="2140225" y="2318650"/>
            <a:chExt cx="307975" cy="295600"/>
          </a:xfrm>
        </p:grpSpPr>
        <p:sp>
          <p:nvSpPr>
            <p:cNvPr id="11757" name="Google Shape;11757;p57"/>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7"/>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57"/>
          <p:cNvGrpSpPr/>
          <p:nvPr/>
        </p:nvGrpSpPr>
        <p:grpSpPr>
          <a:xfrm>
            <a:off x="6636607" y="2425305"/>
            <a:ext cx="352259" cy="349427"/>
            <a:chOff x="2139425" y="2682250"/>
            <a:chExt cx="298550" cy="296150"/>
          </a:xfrm>
        </p:grpSpPr>
        <p:sp>
          <p:nvSpPr>
            <p:cNvPr id="11760" name="Google Shape;11760;p57"/>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7"/>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7"/>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7"/>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57"/>
          <p:cNvGrpSpPr/>
          <p:nvPr/>
        </p:nvGrpSpPr>
        <p:grpSpPr>
          <a:xfrm>
            <a:off x="5301219" y="2939791"/>
            <a:ext cx="350401" cy="264888"/>
            <a:chOff x="3962775" y="1990700"/>
            <a:chExt cx="296975" cy="224500"/>
          </a:xfrm>
        </p:grpSpPr>
        <p:sp>
          <p:nvSpPr>
            <p:cNvPr id="11765" name="Google Shape;11765;p57"/>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7"/>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7"/>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7"/>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57"/>
          <p:cNvGrpSpPr/>
          <p:nvPr/>
        </p:nvGrpSpPr>
        <p:grpSpPr>
          <a:xfrm>
            <a:off x="5301691" y="3386497"/>
            <a:ext cx="349457" cy="349457"/>
            <a:chOff x="3963575" y="2317575"/>
            <a:chExt cx="296175" cy="296175"/>
          </a:xfrm>
        </p:grpSpPr>
        <p:sp>
          <p:nvSpPr>
            <p:cNvPr id="11770" name="Google Shape;11770;p57"/>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7"/>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7"/>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7"/>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7"/>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7"/>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7"/>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7"/>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7"/>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7"/>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7"/>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7"/>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7"/>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7"/>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7"/>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7"/>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57"/>
          <p:cNvGrpSpPr/>
          <p:nvPr/>
        </p:nvGrpSpPr>
        <p:grpSpPr>
          <a:xfrm>
            <a:off x="5301691" y="3836276"/>
            <a:ext cx="349457" cy="348513"/>
            <a:chOff x="3962775" y="2683025"/>
            <a:chExt cx="296175" cy="295375"/>
          </a:xfrm>
        </p:grpSpPr>
        <p:sp>
          <p:nvSpPr>
            <p:cNvPr id="11787" name="Google Shape;11787;p57"/>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7"/>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7"/>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0" name="Google Shape;11790;p57"/>
          <p:cNvSpPr/>
          <p:nvPr/>
        </p:nvSpPr>
        <p:spPr>
          <a:xfrm>
            <a:off x="7513275" y="28979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1" name="Google Shape;11791;p57"/>
          <p:cNvGrpSpPr/>
          <p:nvPr/>
        </p:nvGrpSpPr>
        <p:grpSpPr>
          <a:xfrm>
            <a:off x="7516228" y="3386968"/>
            <a:ext cx="348513" cy="348513"/>
            <a:chOff x="5775900" y="2308125"/>
            <a:chExt cx="295375" cy="295375"/>
          </a:xfrm>
        </p:grpSpPr>
        <p:sp>
          <p:nvSpPr>
            <p:cNvPr id="11792" name="Google Shape;11792;p57"/>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7"/>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7"/>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7"/>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7"/>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57"/>
          <p:cNvGrpSpPr/>
          <p:nvPr/>
        </p:nvGrpSpPr>
        <p:grpSpPr>
          <a:xfrm>
            <a:off x="7537142" y="3835804"/>
            <a:ext cx="306686" cy="349457"/>
            <a:chOff x="5794025" y="2673575"/>
            <a:chExt cx="259925" cy="296175"/>
          </a:xfrm>
        </p:grpSpPr>
        <p:sp>
          <p:nvSpPr>
            <p:cNvPr id="11798" name="Google Shape;11798;p57"/>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7"/>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0" name="Google Shape;11800;p57"/>
          <p:cNvSpPr/>
          <p:nvPr/>
        </p:nvSpPr>
        <p:spPr>
          <a:xfrm>
            <a:off x="6637977" y="43068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04" name="Shape 11804"/>
        <p:cNvGrpSpPr/>
        <p:nvPr/>
      </p:nvGrpSpPr>
      <p:grpSpPr>
        <a:xfrm>
          <a:off x="0" y="0"/>
          <a:ext cx="0" cy="0"/>
          <a:chOff x="0" y="0"/>
          <a:chExt cx="0" cy="0"/>
        </a:xfrm>
      </p:grpSpPr>
      <p:sp>
        <p:nvSpPr>
          <p:cNvPr id="11805" name="Google Shape;11805;p58"/>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806" name="Google Shape;11806;p58"/>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807" name="Google Shape;11807;p58"/>
          <p:cNvGrpSpPr/>
          <p:nvPr/>
        </p:nvGrpSpPr>
        <p:grpSpPr>
          <a:xfrm>
            <a:off x="882957" y="1534450"/>
            <a:ext cx="292442" cy="355741"/>
            <a:chOff x="-35830350" y="1912725"/>
            <a:chExt cx="241050" cy="293225"/>
          </a:xfrm>
        </p:grpSpPr>
        <p:sp>
          <p:nvSpPr>
            <p:cNvPr id="11808" name="Google Shape;11808;p58"/>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8"/>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58"/>
          <p:cNvGrpSpPr/>
          <p:nvPr/>
        </p:nvGrpSpPr>
        <p:grpSpPr>
          <a:xfrm>
            <a:off x="851444" y="1994048"/>
            <a:ext cx="355468" cy="353587"/>
            <a:chOff x="-35854750" y="2272675"/>
            <a:chExt cx="293000" cy="291450"/>
          </a:xfrm>
        </p:grpSpPr>
        <p:sp>
          <p:nvSpPr>
            <p:cNvPr id="11811" name="Google Shape;11811;p58"/>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58"/>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8"/>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4" name="Google Shape;11814;p58"/>
          <p:cNvGrpSpPr/>
          <p:nvPr/>
        </p:nvGrpSpPr>
        <p:grpSpPr>
          <a:xfrm>
            <a:off x="850958" y="2448634"/>
            <a:ext cx="356438" cy="354558"/>
            <a:chOff x="-35853975" y="2631825"/>
            <a:chExt cx="293800" cy="292250"/>
          </a:xfrm>
        </p:grpSpPr>
        <p:sp>
          <p:nvSpPr>
            <p:cNvPr id="11815" name="Google Shape;11815;p58"/>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58"/>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58"/>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58"/>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8"/>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0" name="Google Shape;11820;p58"/>
          <p:cNvGrpSpPr/>
          <p:nvPr/>
        </p:nvGrpSpPr>
        <p:grpSpPr>
          <a:xfrm>
            <a:off x="3089562" y="1535527"/>
            <a:ext cx="353587" cy="353587"/>
            <a:chOff x="-34032200" y="1916675"/>
            <a:chExt cx="291450" cy="291450"/>
          </a:xfrm>
        </p:grpSpPr>
        <p:sp>
          <p:nvSpPr>
            <p:cNvPr id="11821" name="Google Shape;11821;p58"/>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58"/>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58"/>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8"/>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5" name="Google Shape;11825;p58"/>
          <p:cNvSpPr/>
          <p:nvPr/>
        </p:nvSpPr>
        <p:spPr>
          <a:xfrm>
            <a:off x="3086014" y="1992728"/>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6" name="Google Shape;11826;p58"/>
          <p:cNvGrpSpPr/>
          <p:nvPr/>
        </p:nvGrpSpPr>
        <p:grpSpPr>
          <a:xfrm>
            <a:off x="3089092" y="2448634"/>
            <a:ext cx="354527" cy="354558"/>
            <a:chOff x="-34032200" y="2634975"/>
            <a:chExt cx="292225" cy="292250"/>
          </a:xfrm>
        </p:grpSpPr>
        <p:sp>
          <p:nvSpPr>
            <p:cNvPr id="11827" name="Google Shape;11827;p58"/>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8"/>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8"/>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58"/>
          <p:cNvGrpSpPr/>
          <p:nvPr/>
        </p:nvGrpSpPr>
        <p:grpSpPr>
          <a:xfrm>
            <a:off x="1739487" y="2914882"/>
            <a:ext cx="358379" cy="354527"/>
            <a:chOff x="-32245875" y="1938725"/>
            <a:chExt cx="295400" cy="292225"/>
          </a:xfrm>
        </p:grpSpPr>
        <p:sp>
          <p:nvSpPr>
            <p:cNvPr id="11831" name="Google Shape;11831;p58"/>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8"/>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58"/>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4" name="Google Shape;11834;p58"/>
          <p:cNvGrpSpPr/>
          <p:nvPr/>
        </p:nvGrpSpPr>
        <p:grpSpPr>
          <a:xfrm>
            <a:off x="1736150" y="3384280"/>
            <a:ext cx="365052" cy="352162"/>
            <a:chOff x="-32243500" y="2299850"/>
            <a:chExt cx="300900" cy="290275"/>
          </a:xfrm>
        </p:grpSpPr>
        <p:sp>
          <p:nvSpPr>
            <p:cNvPr id="11835" name="Google Shape;11835;p58"/>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8"/>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7" name="Google Shape;11837;p58"/>
          <p:cNvSpPr/>
          <p:nvPr/>
        </p:nvSpPr>
        <p:spPr>
          <a:xfrm>
            <a:off x="1737541" y="3844649"/>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8" name="Google Shape;11838;p58"/>
          <p:cNvGrpSpPr/>
          <p:nvPr/>
        </p:nvGrpSpPr>
        <p:grpSpPr>
          <a:xfrm>
            <a:off x="1299432" y="1534571"/>
            <a:ext cx="354527" cy="355498"/>
            <a:chOff x="-35495600" y="1912725"/>
            <a:chExt cx="292225" cy="293025"/>
          </a:xfrm>
        </p:grpSpPr>
        <p:sp>
          <p:nvSpPr>
            <p:cNvPr id="11839" name="Google Shape;11839;p58"/>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8"/>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8"/>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2" name="Google Shape;11842;p58"/>
          <p:cNvSpPr/>
          <p:nvPr/>
        </p:nvSpPr>
        <p:spPr>
          <a:xfrm>
            <a:off x="1295266" y="1993775"/>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3" name="Google Shape;11843;p58"/>
          <p:cNvGrpSpPr/>
          <p:nvPr/>
        </p:nvGrpSpPr>
        <p:grpSpPr>
          <a:xfrm>
            <a:off x="1299432" y="2449119"/>
            <a:ext cx="354527" cy="353587"/>
            <a:chOff x="-35495600" y="2631825"/>
            <a:chExt cx="292225" cy="291450"/>
          </a:xfrm>
        </p:grpSpPr>
        <p:sp>
          <p:nvSpPr>
            <p:cNvPr id="11844" name="Google Shape;11844;p58"/>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8"/>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58"/>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8"/>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58"/>
          <p:cNvGrpSpPr/>
          <p:nvPr/>
        </p:nvGrpSpPr>
        <p:grpSpPr>
          <a:xfrm>
            <a:off x="3537081" y="1535527"/>
            <a:ext cx="353587" cy="353587"/>
            <a:chOff x="-33673825" y="1916675"/>
            <a:chExt cx="291450" cy="291450"/>
          </a:xfrm>
        </p:grpSpPr>
        <p:sp>
          <p:nvSpPr>
            <p:cNvPr id="11849" name="Google Shape;11849;p58"/>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58"/>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58"/>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8"/>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58"/>
          <p:cNvGrpSpPr/>
          <p:nvPr/>
        </p:nvGrpSpPr>
        <p:grpSpPr>
          <a:xfrm>
            <a:off x="3534700" y="1993107"/>
            <a:ext cx="358349" cy="355468"/>
            <a:chOff x="-33676975" y="2275050"/>
            <a:chExt cx="295375" cy="293000"/>
          </a:xfrm>
        </p:grpSpPr>
        <p:sp>
          <p:nvSpPr>
            <p:cNvPr id="11854" name="Google Shape;11854;p58"/>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8"/>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58"/>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7" name="Google Shape;11857;p58"/>
          <p:cNvGrpSpPr/>
          <p:nvPr/>
        </p:nvGrpSpPr>
        <p:grpSpPr>
          <a:xfrm>
            <a:off x="3537081" y="2448406"/>
            <a:ext cx="353587" cy="355013"/>
            <a:chOff x="-33673825" y="2634975"/>
            <a:chExt cx="291450" cy="292625"/>
          </a:xfrm>
        </p:grpSpPr>
        <p:sp>
          <p:nvSpPr>
            <p:cNvPr id="11858" name="Google Shape;11858;p58"/>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58"/>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58"/>
          <p:cNvGrpSpPr/>
          <p:nvPr/>
        </p:nvGrpSpPr>
        <p:grpSpPr>
          <a:xfrm>
            <a:off x="2205089" y="2915322"/>
            <a:ext cx="329687" cy="353648"/>
            <a:chOff x="-31874100" y="1939525"/>
            <a:chExt cx="271750" cy="291500"/>
          </a:xfrm>
        </p:grpSpPr>
        <p:sp>
          <p:nvSpPr>
            <p:cNvPr id="11861" name="Google Shape;11861;p58"/>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58"/>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3" name="Google Shape;11863;p58"/>
          <p:cNvSpPr/>
          <p:nvPr/>
        </p:nvSpPr>
        <p:spPr>
          <a:xfrm>
            <a:off x="2211275" y="3383767"/>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4" name="Google Shape;11864;p58"/>
          <p:cNvGrpSpPr/>
          <p:nvPr/>
        </p:nvGrpSpPr>
        <p:grpSpPr>
          <a:xfrm>
            <a:off x="2186451" y="3844343"/>
            <a:ext cx="366963" cy="352768"/>
            <a:chOff x="-31889075" y="2658950"/>
            <a:chExt cx="302475" cy="290775"/>
          </a:xfrm>
        </p:grpSpPr>
        <p:sp>
          <p:nvSpPr>
            <p:cNvPr id="11865" name="Google Shape;11865;p58"/>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8"/>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7" name="Google Shape;11867;p58"/>
          <p:cNvSpPr/>
          <p:nvPr/>
        </p:nvSpPr>
        <p:spPr>
          <a:xfrm>
            <a:off x="3974577" y="3383282"/>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8" name="Google Shape;11868;p58"/>
          <p:cNvGrpSpPr/>
          <p:nvPr/>
        </p:nvGrpSpPr>
        <p:grpSpPr>
          <a:xfrm>
            <a:off x="1747421" y="1534571"/>
            <a:ext cx="354527" cy="355498"/>
            <a:chOff x="-35136450" y="1912725"/>
            <a:chExt cx="292225" cy="293025"/>
          </a:xfrm>
        </p:grpSpPr>
        <p:sp>
          <p:nvSpPr>
            <p:cNvPr id="11869" name="Google Shape;11869;p58"/>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8"/>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58"/>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2" name="Google Shape;11872;p58"/>
          <p:cNvGrpSpPr/>
          <p:nvPr/>
        </p:nvGrpSpPr>
        <p:grpSpPr>
          <a:xfrm>
            <a:off x="1747891" y="1993790"/>
            <a:ext cx="353587" cy="354103"/>
            <a:chOff x="-35134875" y="2272675"/>
            <a:chExt cx="291450" cy="291875"/>
          </a:xfrm>
        </p:grpSpPr>
        <p:sp>
          <p:nvSpPr>
            <p:cNvPr id="11873" name="Google Shape;11873;p58"/>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58"/>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8"/>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8"/>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58"/>
          <p:cNvGrpSpPr/>
          <p:nvPr/>
        </p:nvGrpSpPr>
        <p:grpSpPr>
          <a:xfrm>
            <a:off x="1789458" y="2449119"/>
            <a:ext cx="270453" cy="353587"/>
            <a:chOff x="-35101800" y="2631050"/>
            <a:chExt cx="222925" cy="291450"/>
          </a:xfrm>
        </p:grpSpPr>
        <p:sp>
          <p:nvSpPr>
            <p:cNvPr id="11878" name="Google Shape;11878;p58"/>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8"/>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8"/>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8"/>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2" name="Google Shape;11882;p58"/>
          <p:cNvSpPr/>
          <p:nvPr/>
        </p:nvSpPr>
        <p:spPr>
          <a:xfrm>
            <a:off x="3982155" y="1534859"/>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3" name="Google Shape;11883;p58"/>
          <p:cNvGrpSpPr/>
          <p:nvPr/>
        </p:nvGrpSpPr>
        <p:grpSpPr>
          <a:xfrm>
            <a:off x="3977510" y="1993107"/>
            <a:ext cx="353587" cy="355468"/>
            <a:chOff x="-33314675" y="2275050"/>
            <a:chExt cx="291450" cy="293000"/>
          </a:xfrm>
        </p:grpSpPr>
        <p:sp>
          <p:nvSpPr>
            <p:cNvPr id="11884" name="Google Shape;11884;p58"/>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8"/>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8"/>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7" name="Google Shape;11887;p58"/>
          <p:cNvSpPr/>
          <p:nvPr/>
        </p:nvSpPr>
        <p:spPr>
          <a:xfrm>
            <a:off x="3973071" y="2447907"/>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8" name="Google Shape;11888;p58"/>
          <p:cNvGrpSpPr/>
          <p:nvPr/>
        </p:nvGrpSpPr>
        <p:grpSpPr>
          <a:xfrm>
            <a:off x="2639701" y="2915367"/>
            <a:ext cx="353587" cy="353557"/>
            <a:chOff x="-31523625" y="1939525"/>
            <a:chExt cx="291450" cy="291425"/>
          </a:xfrm>
        </p:grpSpPr>
        <p:sp>
          <p:nvSpPr>
            <p:cNvPr id="11889" name="Google Shape;11889;p58"/>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58"/>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8"/>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8"/>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8"/>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8"/>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8"/>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8"/>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8"/>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8"/>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8"/>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58"/>
          <p:cNvGrpSpPr/>
          <p:nvPr/>
        </p:nvGrpSpPr>
        <p:grpSpPr>
          <a:xfrm>
            <a:off x="2638746" y="3383568"/>
            <a:ext cx="355498" cy="353587"/>
            <a:chOff x="-31523625" y="2298675"/>
            <a:chExt cx="293025" cy="291450"/>
          </a:xfrm>
        </p:grpSpPr>
        <p:sp>
          <p:nvSpPr>
            <p:cNvPr id="11901" name="Google Shape;11901;p58"/>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8"/>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8"/>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4" name="Google Shape;11904;p58"/>
          <p:cNvSpPr/>
          <p:nvPr/>
        </p:nvSpPr>
        <p:spPr>
          <a:xfrm>
            <a:off x="2633984" y="3842739"/>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8"/>
          <p:cNvSpPr/>
          <p:nvPr/>
        </p:nvSpPr>
        <p:spPr>
          <a:xfrm>
            <a:off x="3975533" y="3844164"/>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6" name="Google Shape;11906;p58"/>
          <p:cNvGrpSpPr/>
          <p:nvPr/>
        </p:nvGrpSpPr>
        <p:grpSpPr>
          <a:xfrm>
            <a:off x="2205934" y="1535542"/>
            <a:ext cx="331598" cy="353557"/>
            <a:chOff x="-34767825" y="1914325"/>
            <a:chExt cx="273325" cy="291425"/>
          </a:xfrm>
        </p:grpSpPr>
        <p:sp>
          <p:nvSpPr>
            <p:cNvPr id="11907" name="Google Shape;11907;p58"/>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8"/>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8"/>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58"/>
          <p:cNvGrpSpPr/>
          <p:nvPr/>
        </p:nvGrpSpPr>
        <p:grpSpPr>
          <a:xfrm>
            <a:off x="2193513" y="1993092"/>
            <a:ext cx="356438" cy="355498"/>
            <a:chOff x="-34778075" y="2272675"/>
            <a:chExt cx="293800" cy="293025"/>
          </a:xfrm>
        </p:grpSpPr>
        <p:sp>
          <p:nvSpPr>
            <p:cNvPr id="11911" name="Google Shape;11911;p58"/>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58"/>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58"/>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4" name="Google Shape;11914;p58"/>
          <p:cNvGrpSpPr/>
          <p:nvPr/>
        </p:nvGrpSpPr>
        <p:grpSpPr>
          <a:xfrm>
            <a:off x="2194939" y="2449119"/>
            <a:ext cx="353587" cy="353587"/>
            <a:chOff x="-34776500" y="2631825"/>
            <a:chExt cx="291450" cy="291450"/>
          </a:xfrm>
        </p:grpSpPr>
        <p:sp>
          <p:nvSpPr>
            <p:cNvPr id="11915" name="Google Shape;11915;p58"/>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8"/>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58"/>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58"/>
          <p:cNvGrpSpPr/>
          <p:nvPr/>
        </p:nvGrpSpPr>
        <p:grpSpPr>
          <a:xfrm>
            <a:off x="853628" y="2912973"/>
            <a:ext cx="354527" cy="358349"/>
            <a:chOff x="-32956300" y="1915900"/>
            <a:chExt cx="292225" cy="295375"/>
          </a:xfrm>
        </p:grpSpPr>
        <p:sp>
          <p:nvSpPr>
            <p:cNvPr id="11919" name="Google Shape;11919;p58"/>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8"/>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1" name="Google Shape;11921;p58"/>
          <p:cNvSpPr/>
          <p:nvPr/>
        </p:nvSpPr>
        <p:spPr>
          <a:xfrm>
            <a:off x="850648" y="3383782"/>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8"/>
          <p:cNvSpPr/>
          <p:nvPr/>
        </p:nvSpPr>
        <p:spPr>
          <a:xfrm>
            <a:off x="850162" y="3843679"/>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3" name="Google Shape;11923;p58"/>
          <p:cNvGrpSpPr/>
          <p:nvPr/>
        </p:nvGrpSpPr>
        <p:grpSpPr>
          <a:xfrm>
            <a:off x="3081101" y="2915367"/>
            <a:ext cx="356438" cy="353557"/>
            <a:chOff x="-31166825" y="1939525"/>
            <a:chExt cx="293800" cy="291425"/>
          </a:xfrm>
        </p:grpSpPr>
        <p:sp>
          <p:nvSpPr>
            <p:cNvPr id="11924" name="Google Shape;11924;p58"/>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8"/>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8"/>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8"/>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58"/>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58"/>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8"/>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8"/>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58"/>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58"/>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8"/>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5" name="Google Shape;11935;p58"/>
          <p:cNvGrpSpPr/>
          <p:nvPr/>
        </p:nvGrpSpPr>
        <p:grpSpPr>
          <a:xfrm>
            <a:off x="3082057" y="3383295"/>
            <a:ext cx="354527" cy="354133"/>
            <a:chOff x="-31165250" y="2298675"/>
            <a:chExt cx="292225" cy="291900"/>
          </a:xfrm>
        </p:grpSpPr>
        <p:sp>
          <p:nvSpPr>
            <p:cNvPr id="11936" name="Google Shape;11936;p58"/>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58"/>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58"/>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58"/>
          <p:cNvGrpSpPr/>
          <p:nvPr/>
        </p:nvGrpSpPr>
        <p:grpSpPr>
          <a:xfrm>
            <a:off x="3082542" y="3843949"/>
            <a:ext cx="353557" cy="353557"/>
            <a:chOff x="-31164450" y="2657050"/>
            <a:chExt cx="291425" cy="291425"/>
          </a:xfrm>
        </p:grpSpPr>
        <p:sp>
          <p:nvSpPr>
            <p:cNvPr id="11940" name="Google Shape;11940;p58"/>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8"/>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8"/>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58"/>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4" name="Google Shape;11944;p58"/>
          <p:cNvSpPr/>
          <p:nvPr/>
        </p:nvSpPr>
        <p:spPr>
          <a:xfrm>
            <a:off x="2188967" y="4264670"/>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5" name="Google Shape;11945;p58"/>
          <p:cNvGrpSpPr/>
          <p:nvPr/>
        </p:nvGrpSpPr>
        <p:grpSpPr>
          <a:xfrm>
            <a:off x="2632987" y="1535178"/>
            <a:ext cx="358349" cy="354285"/>
            <a:chOff x="-34421275" y="1912725"/>
            <a:chExt cx="295375" cy="292025"/>
          </a:xfrm>
        </p:grpSpPr>
        <p:sp>
          <p:nvSpPr>
            <p:cNvPr id="11946" name="Google Shape;11946;p58"/>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8"/>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8" name="Google Shape;11948;p58"/>
          <p:cNvGrpSpPr/>
          <p:nvPr/>
        </p:nvGrpSpPr>
        <p:grpSpPr>
          <a:xfrm>
            <a:off x="2632032" y="1993093"/>
            <a:ext cx="360260" cy="355498"/>
            <a:chOff x="-34418125" y="2271100"/>
            <a:chExt cx="296950" cy="293025"/>
          </a:xfrm>
        </p:grpSpPr>
        <p:sp>
          <p:nvSpPr>
            <p:cNvPr id="11949" name="Google Shape;11949;p58"/>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58"/>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8"/>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8"/>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58"/>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58"/>
          <p:cNvGrpSpPr/>
          <p:nvPr/>
        </p:nvGrpSpPr>
        <p:grpSpPr>
          <a:xfrm>
            <a:off x="2632987" y="2449119"/>
            <a:ext cx="358349" cy="353587"/>
            <a:chOff x="-34421275" y="2631050"/>
            <a:chExt cx="295375" cy="291450"/>
          </a:xfrm>
        </p:grpSpPr>
        <p:sp>
          <p:nvSpPr>
            <p:cNvPr id="11955" name="Google Shape;11955;p58"/>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8"/>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8"/>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8"/>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9" name="Google Shape;11959;p58"/>
          <p:cNvSpPr/>
          <p:nvPr/>
        </p:nvSpPr>
        <p:spPr>
          <a:xfrm>
            <a:off x="1299154" y="2915050"/>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8"/>
          <p:cNvSpPr/>
          <p:nvPr/>
        </p:nvSpPr>
        <p:spPr>
          <a:xfrm>
            <a:off x="1299154" y="3383782"/>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58"/>
          <p:cNvSpPr/>
          <p:nvPr/>
        </p:nvSpPr>
        <p:spPr>
          <a:xfrm>
            <a:off x="1290085" y="3843815"/>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2" name="Google Shape;11962;p58"/>
          <p:cNvGrpSpPr/>
          <p:nvPr/>
        </p:nvGrpSpPr>
        <p:grpSpPr>
          <a:xfrm>
            <a:off x="3537620" y="2915837"/>
            <a:ext cx="353587" cy="352617"/>
            <a:chOff x="-30805300" y="1938725"/>
            <a:chExt cx="291450" cy="290650"/>
          </a:xfrm>
        </p:grpSpPr>
        <p:sp>
          <p:nvSpPr>
            <p:cNvPr id="11963" name="Google Shape;11963;p58"/>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8"/>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58"/>
          <p:cNvGrpSpPr/>
          <p:nvPr/>
        </p:nvGrpSpPr>
        <p:grpSpPr>
          <a:xfrm>
            <a:off x="3538105" y="3383765"/>
            <a:ext cx="352617" cy="353193"/>
            <a:chOff x="-30805300" y="2298675"/>
            <a:chExt cx="290650" cy="291125"/>
          </a:xfrm>
        </p:grpSpPr>
        <p:sp>
          <p:nvSpPr>
            <p:cNvPr id="11966" name="Google Shape;11966;p58"/>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58"/>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58"/>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8"/>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58"/>
          <p:cNvGrpSpPr/>
          <p:nvPr/>
        </p:nvGrpSpPr>
        <p:grpSpPr>
          <a:xfrm>
            <a:off x="3537635" y="3843949"/>
            <a:ext cx="353557" cy="353557"/>
            <a:chOff x="-30806075" y="2657050"/>
            <a:chExt cx="291425" cy="291425"/>
          </a:xfrm>
        </p:grpSpPr>
        <p:sp>
          <p:nvSpPr>
            <p:cNvPr id="11971" name="Google Shape;11971;p58"/>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58"/>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8"/>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4" name="Google Shape;11974;p58"/>
          <p:cNvGrpSpPr/>
          <p:nvPr/>
        </p:nvGrpSpPr>
        <p:grpSpPr>
          <a:xfrm>
            <a:off x="2639681" y="4301756"/>
            <a:ext cx="353557" cy="353557"/>
            <a:chOff x="-30064925" y="2332550"/>
            <a:chExt cx="291425" cy="291425"/>
          </a:xfrm>
        </p:grpSpPr>
        <p:sp>
          <p:nvSpPr>
            <p:cNvPr id="11975" name="Google Shape;11975;p58"/>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8"/>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8"/>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58"/>
          <p:cNvGrpSpPr/>
          <p:nvPr/>
        </p:nvGrpSpPr>
        <p:grpSpPr>
          <a:xfrm>
            <a:off x="3983068" y="2911256"/>
            <a:ext cx="348855" cy="347879"/>
            <a:chOff x="2821450" y="2957850"/>
            <a:chExt cx="259275" cy="258550"/>
          </a:xfrm>
        </p:grpSpPr>
        <p:sp>
          <p:nvSpPr>
            <p:cNvPr id="11979" name="Google Shape;11979;p58"/>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58"/>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58"/>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1982" name="Google Shape;11982;p58"/>
          <p:cNvGrpSpPr/>
          <p:nvPr/>
        </p:nvGrpSpPr>
        <p:grpSpPr>
          <a:xfrm>
            <a:off x="4858100" y="1532274"/>
            <a:ext cx="361090" cy="361090"/>
            <a:chOff x="-57970450" y="1903275"/>
            <a:chExt cx="318225" cy="318225"/>
          </a:xfrm>
        </p:grpSpPr>
        <p:sp>
          <p:nvSpPr>
            <p:cNvPr id="11983" name="Google Shape;11983;p58"/>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8"/>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58"/>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8"/>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58"/>
          <p:cNvGrpSpPr/>
          <p:nvPr/>
        </p:nvGrpSpPr>
        <p:grpSpPr>
          <a:xfrm>
            <a:off x="4880000" y="2008231"/>
            <a:ext cx="317290" cy="359303"/>
            <a:chOff x="-57950750" y="2296300"/>
            <a:chExt cx="279625" cy="316650"/>
          </a:xfrm>
        </p:grpSpPr>
        <p:sp>
          <p:nvSpPr>
            <p:cNvPr id="11988" name="Google Shape;11988;p58"/>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8"/>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8"/>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8"/>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2" name="Google Shape;11992;p58"/>
          <p:cNvGrpSpPr/>
          <p:nvPr/>
        </p:nvGrpSpPr>
        <p:grpSpPr>
          <a:xfrm>
            <a:off x="4858214" y="2459907"/>
            <a:ext cx="360863" cy="360211"/>
            <a:chOff x="-57969675" y="2687750"/>
            <a:chExt cx="318025" cy="317450"/>
          </a:xfrm>
        </p:grpSpPr>
        <p:sp>
          <p:nvSpPr>
            <p:cNvPr id="11993" name="Google Shape;11993;p58"/>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58"/>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8"/>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8"/>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58"/>
          <p:cNvGrpSpPr/>
          <p:nvPr/>
        </p:nvGrpSpPr>
        <p:grpSpPr>
          <a:xfrm>
            <a:off x="7067397" y="1532274"/>
            <a:ext cx="363785" cy="361090"/>
            <a:chOff x="-56012425" y="1903275"/>
            <a:chExt cx="320600" cy="318225"/>
          </a:xfrm>
        </p:grpSpPr>
        <p:sp>
          <p:nvSpPr>
            <p:cNvPr id="11998" name="Google Shape;11998;p58"/>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8"/>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0" name="Google Shape;12000;p58"/>
          <p:cNvGrpSpPr/>
          <p:nvPr/>
        </p:nvGrpSpPr>
        <p:grpSpPr>
          <a:xfrm>
            <a:off x="7068290" y="2006443"/>
            <a:ext cx="361998" cy="361998"/>
            <a:chOff x="-56010850" y="2294725"/>
            <a:chExt cx="319025" cy="319025"/>
          </a:xfrm>
        </p:grpSpPr>
        <p:sp>
          <p:nvSpPr>
            <p:cNvPr id="12001" name="Google Shape;12001;p58"/>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8"/>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8"/>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8"/>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5" name="Google Shape;12005;p58"/>
          <p:cNvGrpSpPr/>
          <p:nvPr/>
        </p:nvGrpSpPr>
        <p:grpSpPr>
          <a:xfrm>
            <a:off x="7068305" y="2459027"/>
            <a:ext cx="361969" cy="361090"/>
            <a:chOff x="-56010050" y="2686975"/>
            <a:chExt cx="319000" cy="318225"/>
          </a:xfrm>
        </p:grpSpPr>
        <p:sp>
          <p:nvSpPr>
            <p:cNvPr id="12006" name="Google Shape;12006;p58"/>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8"/>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8"/>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8"/>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58"/>
          <p:cNvGrpSpPr/>
          <p:nvPr/>
        </p:nvGrpSpPr>
        <p:grpSpPr>
          <a:xfrm>
            <a:off x="5753801" y="2911936"/>
            <a:ext cx="361998" cy="361090"/>
            <a:chOff x="-54081175" y="1903275"/>
            <a:chExt cx="319025" cy="318225"/>
          </a:xfrm>
        </p:grpSpPr>
        <p:sp>
          <p:nvSpPr>
            <p:cNvPr id="12011" name="Google Shape;12011;p58"/>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8"/>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3" name="Google Shape;12013;p58"/>
          <p:cNvGrpSpPr/>
          <p:nvPr/>
        </p:nvGrpSpPr>
        <p:grpSpPr>
          <a:xfrm>
            <a:off x="5776154" y="3365399"/>
            <a:ext cx="317290" cy="360211"/>
            <a:chOff x="-54063050" y="2296300"/>
            <a:chExt cx="279625" cy="317450"/>
          </a:xfrm>
        </p:grpSpPr>
        <p:sp>
          <p:nvSpPr>
            <p:cNvPr id="12014" name="Google Shape;12014;p58"/>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58"/>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8"/>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8"/>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58"/>
          <p:cNvGrpSpPr/>
          <p:nvPr/>
        </p:nvGrpSpPr>
        <p:grpSpPr>
          <a:xfrm>
            <a:off x="5776154" y="3829461"/>
            <a:ext cx="317290" cy="361033"/>
            <a:chOff x="-54061475" y="2685450"/>
            <a:chExt cx="279625" cy="318175"/>
          </a:xfrm>
        </p:grpSpPr>
        <p:sp>
          <p:nvSpPr>
            <p:cNvPr id="12019" name="Google Shape;12019;p58"/>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8"/>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8"/>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8"/>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58"/>
          <p:cNvGrpSpPr/>
          <p:nvPr/>
        </p:nvGrpSpPr>
        <p:grpSpPr>
          <a:xfrm>
            <a:off x="8029690" y="2921780"/>
            <a:ext cx="275278" cy="361969"/>
            <a:chOff x="-52074300" y="1911950"/>
            <a:chExt cx="242600" cy="319000"/>
          </a:xfrm>
        </p:grpSpPr>
        <p:sp>
          <p:nvSpPr>
            <p:cNvPr id="12024" name="Google Shape;12024;p58"/>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8"/>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8"/>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58"/>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58"/>
          <p:cNvGrpSpPr/>
          <p:nvPr/>
        </p:nvGrpSpPr>
        <p:grpSpPr>
          <a:xfrm>
            <a:off x="5287689" y="1533182"/>
            <a:ext cx="361998" cy="361090"/>
            <a:chOff x="-57578225" y="1904075"/>
            <a:chExt cx="319025" cy="318225"/>
          </a:xfrm>
        </p:grpSpPr>
        <p:sp>
          <p:nvSpPr>
            <p:cNvPr id="12029" name="Google Shape;12029;p58"/>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8"/>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8"/>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8"/>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58"/>
          <p:cNvGrpSpPr/>
          <p:nvPr/>
        </p:nvGrpSpPr>
        <p:grpSpPr>
          <a:xfrm>
            <a:off x="5310042" y="2006443"/>
            <a:ext cx="317290" cy="361090"/>
            <a:chOff x="-57558525" y="2294725"/>
            <a:chExt cx="279625" cy="318225"/>
          </a:xfrm>
        </p:grpSpPr>
        <p:sp>
          <p:nvSpPr>
            <p:cNvPr id="12034" name="Google Shape;12034;p58"/>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8"/>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8"/>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8"/>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8"/>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58"/>
          <p:cNvGrpSpPr/>
          <p:nvPr/>
        </p:nvGrpSpPr>
        <p:grpSpPr>
          <a:xfrm>
            <a:off x="5285901" y="2459027"/>
            <a:ext cx="365572" cy="361969"/>
            <a:chOff x="-57579800" y="2686975"/>
            <a:chExt cx="322175" cy="319000"/>
          </a:xfrm>
        </p:grpSpPr>
        <p:sp>
          <p:nvSpPr>
            <p:cNvPr id="12040" name="Google Shape;12040;p58"/>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8"/>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58"/>
          <p:cNvGrpSpPr/>
          <p:nvPr/>
        </p:nvGrpSpPr>
        <p:grpSpPr>
          <a:xfrm>
            <a:off x="7510682" y="2006443"/>
            <a:ext cx="367359" cy="361090"/>
            <a:chOff x="-55620975" y="2294725"/>
            <a:chExt cx="323750" cy="318225"/>
          </a:xfrm>
        </p:grpSpPr>
        <p:sp>
          <p:nvSpPr>
            <p:cNvPr id="12043" name="Google Shape;12043;p58"/>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8"/>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8"/>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8"/>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8"/>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8"/>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9" name="Google Shape;12049;p58"/>
          <p:cNvGrpSpPr/>
          <p:nvPr/>
        </p:nvGrpSpPr>
        <p:grpSpPr>
          <a:xfrm>
            <a:off x="7512923" y="2458942"/>
            <a:ext cx="362877" cy="361175"/>
            <a:chOff x="-55620175" y="2686900"/>
            <a:chExt cx="319800" cy="318300"/>
          </a:xfrm>
        </p:grpSpPr>
        <p:sp>
          <p:nvSpPr>
            <p:cNvPr id="12050" name="Google Shape;12050;p58"/>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8"/>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58"/>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8"/>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58"/>
          <p:cNvGrpSpPr/>
          <p:nvPr/>
        </p:nvGrpSpPr>
        <p:grpSpPr>
          <a:xfrm>
            <a:off x="6198887" y="2911936"/>
            <a:ext cx="361969" cy="361090"/>
            <a:chOff x="-53690500" y="1903275"/>
            <a:chExt cx="319000" cy="318225"/>
          </a:xfrm>
        </p:grpSpPr>
        <p:sp>
          <p:nvSpPr>
            <p:cNvPr id="12055" name="Google Shape;12055;p58"/>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8"/>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8"/>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8"/>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9" name="Google Shape;12059;p58"/>
          <p:cNvGrpSpPr/>
          <p:nvPr/>
        </p:nvGrpSpPr>
        <p:grpSpPr>
          <a:xfrm>
            <a:off x="6221226" y="3365399"/>
            <a:ext cx="317290" cy="359303"/>
            <a:chOff x="-53670800" y="2296300"/>
            <a:chExt cx="279625" cy="316650"/>
          </a:xfrm>
        </p:grpSpPr>
        <p:sp>
          <p:nvSpPr>
            <p:cNvPr id="12060" name="Google Shape;12060;p58"/>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8"/>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8"/>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8"/>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4" name="Google Shape;12064;p58"/>
          <p:cNvGrpSpPr/>
          <p:nvPr/>
        </p:nvGrpSpPr>
        <p:grpSpPr>
          <a:xfrm>
            <a:off x="6198887" y="3830738"/>
            <a:ext cx="361969" cy="361544"/>
            <a:chOff x="-53690500" y="2686575"/>
            <a:chExt cx="319000" cy="318625"/>
          </a:xfrm>
        </p:grpSpPr>
        <p:sp>
          <p:nvSpPr>
            <p:cNvPr id="12065" name="Google Shape;12065;p58"/>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8"/>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8"/>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8"/>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58"/>
          <p:cNvGrpSpPr/>
          <p:nvPr/>
        </p:nvGrpSpPr>
        <p:grpSpPr>
          <a:xfrm>
            <a:off x="8008669" y="3373598"/>
            <a:ext cx="317319" cy="360948"/>
            <a:chOff x="-52092425" y="2303525"/>
            <a:chExt cx="279650" cy="318100"/>
          </a:xfrm>
        </p:grpSpPr>
        <p:sp>
          <p:nvSpPr>
            <p:cNvPr id="12070" name="Google Shape;12070;p58"/>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8"/>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8"/>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8"/>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8"/>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5" name="Google Shape;12075;p58"/>
          <p:cNvGrpSpPr/>
          <p:nvPr/>
        </p:nvGrpSpPr>
        <p:grpSpPr>
          <a:xfrm>
            <a:off x="5727728" y="1534061"/>
            <a:ext cx="363756" cy="361090"/>
            <a:chOff x="-57189125" y="1904850"/>
            <a:chExt cx="320575" cy="318225"/>
          </a:xfrm>
        </p:grpSpPr>
        <p:sp>
          <p:nvSpPr>
            <p:cNvPr id="12076" name="Google Shape;12076;p58"/>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8"/>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8"/>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8"/>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8"/>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1" name="Google Shape;12081;p58"/>
          <p:cNvGrpSpPr/>
          <p:nvPr/>
        </p:nvGrpSpPr>
        <p:grpSpPr>
          <a:xfrm>
            <a:off x="5728621" y="2028797"/>
            <a:ext cx="361969" cy="316411"/>
            <a:chOff x="-57187550" y="2314425"/>
            <a:chExt cx="319000" cy="278850"/>
          </a:xfrm>
        </p:grpSpPr>
        <p:sp>
          <p:nvSpPr>
            <p:cNvPr id="12082" name="Google Shape;12082;p58"/>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8"/>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8"/>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8"/>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58"/>
          <p:cNvGrpSpPr/>
          <p:nvPr/>
        </p:nvGrpSpPr>
        <p:grpSpPr>
          <a:xfrm>
            <a:off x="5745585" y="2458346"/>
            <a:ext cx="328042" cy="361771"/>
            <a:chOff x="-57172600" y="2686375"/>
            <a:chExt cx="289100" cy="318825"/>
          </a:xfrm>
        </p:grpSpPr>
        <p:sp>
          <p:nvSpPr>
            <p:cNvPr id="12087" name="Google Shape;12087;p58"/>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8"/>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58"/>
          <p:cNvGrpSpPr/>
          <p:nvPr/>
        </p:nvGrpSpPr>
        <p:grpSpPr>
          <a:xfrm>
            <a:off x="7958434" y="1532274"/>
            <a:ext cx="361090" cy="359303"/>
            <a:chOff x="-55225575" y="1903275"/>
            <a:chExt cx="318225" cy="316650"/>
          </a:xfrm>
        </p:grpSpPr>
        <p:sp>
          <p:nvSpPr>
            <p:cNvPr id="12090" name="Google Shape;12090;p58"/>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8"/>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8"/>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8"/>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8"/>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5" name="Google Shape;12095;p58"/>
          <p:cNvGrpSpPr/>
          <p:nvPr/>
        </p:nvGrpSpPr>
        <p:grpSpPr>
          <a:xfrm>
            <a:off x="7969611" y="2008231"/>
            <a:ext cx="338736" cy="359303"/>
            <a:chOff x="-55217700" y="2296300"/>
            <a:chExt cx="298525" cy="316650"/>
          </a:xfrm>
        </p:grpSpPr>
        <p:sp>
          <p:nvSpPr>
            <p:cNvPr id="12096" name="Google Shape;12096;p58"/>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8"/>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8"/>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8"/>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58"/>
          <p:cNvGrpSpPr/>
          <p:nvPr/>
        </p:nvGrpSpPr>
        <p:grpSpPr>
          <a:xfrm>
            <a:off x="7957541" y="2460814"/>
            <a:ext cx="362877" cy="359303"/>
            <a:chOff x="-55229525" y="2688550"/>
            <a:chExt cx="319800" cy="316650"/>
          </a:xfrm>
        </p:grpSpPr>
        <p:sp>
          <p:nvSpPr>
            <p:cNvPr id="12101" name="Google Shape;12101;p58"/>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8"/>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8"/>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8"/>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5" name="Google Shape;12105;p58"/>
          <p:cNvGrpSpPr/>
          <p:nvPr/>
        </p:nvGrpSpPr>
        <p:grpSpPr>
          <a:xfrm>
            <a:off x="6653760" y="2911936"/>
            <a:ext cx="338765" cy="361090"/>
            <a:chOff x="-53288825" y="1903275"/>
            <a:chExt cx="298550" cy="318225"/>
          </a:xfrm>
        </p:grpSpPr>
        <p:sp>
          <p:nvSpPr>
            <p:cNvPr id="12106" name="Google Shape;12106;p58"/>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8"/>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8"/>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58"/>
          <p:cNvGrpSpPr/>
          <p:nvPr/>
        </p:nvGrpSpPr>
        <p:grpSpPr>
          <a:xfrm>
            <a:off x="6642143" y="3363612"/>
            <a:ext cx="361998" cy="361090"/>
            <a:chOff x="-53299850" y="2294725"/>
            <a:chExt cx="319025" cy="318225"/>
          </a:xfrm>
        </p:grpSpPr>
        <p:sp>
          <p:nvSpPr>
            <p:cNvPr id="12110" name="Google Shape;12110;p58"/>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8"/>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58"/>
          <p:cNvGrpSpPr/>
          <p:nvPr/>
        </p:nvGrpSpPr>
        <p:grpSpPr>
          <a:xfrm>
            <a:off x="6664936" y="3832071"/>
            <a:ext cx="316411" cy="360211"/>
            <a:chOff x="-53278575" y="2687750"/>
            <a:chExt cx="278850" cy="317450"/>
          </a:xfrm>
        </p:grpSpPr>
        <p:sp>
          <p:nvSpPr>
            <p:cNvPr id="12113" name="Google Shape;12113;p58"/>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8"/>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8"/>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8"/>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58"/>
          <p:cNvGrpSpPr/>
          <p:nvPr/>
        </p:nvGrpSpPr>
        <p:grpSpPr>
          <a:xfrm>
            <a:off x="7986330" y="3831759"/>
            <a:ext cx="361998" cy="362310"/>
            <a:chOff x="-52101875" y="2687475"/>
            <a:chExt cx="319025" cy="319300"/>
          </a:xfrm>
        </p:grpSpPr>
        <p:sp>
          <p:nvSpPr>
            <p:cNvPr id="12118" name="Google Shape;12118;p58"/>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8"/>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8"/>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8"/>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2" name="Google Shape;12122;p58"/>
          <p:cNvGrpSpPr/>
          <p:nvPr/>
        </p:nvGrpSpPr>
        <p:grpSpPr>
          <a:xfrm>
            <a:off x="6201079" y="1533182"/>
            <a:ext cx="317290" cy="361090"/>
            <a:chOff x="-56774050" y="1904075"/>
            <a:chExt cx="279625" cy="318225"/>
          </a:xfrm>
        </p:grpSpPr>
        <p:sp>
          <p:nvSpPr>
            <p:cNvPr id="12123" name="Google Shape;12123;p58"/>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8"/>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58"/>
          <p:cNvGrpSpPr/>
          <p:nvPr/>
        </p:nvGrpSpPr>
        <p:grpSpPr>
          <a:xfrm>
            <a:off x="6201079" y="2006443"/>
            <a:ext cx="317290" cy="361090"/>
            <a:chOff x="-56774850" y="2294725"/>
            <a:chExt cx="279625" cy="318225"/>
          </a:xfrm>
        </p:grpSpPr>
        <p:sp>
          <p:nvSpPr>
            <p:cNvPr id="12126" name="Google Shape;12126;p58"/>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8"/>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8"/>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58"/>
          <p:cNvGrpSpPr/>
          <p:nvPr/>
        </p:nvGrpSpPr>
        <p:grpSpPr>
          <a:xfrm>
            <a:off x="6222086" y="2459027"/>
            <a:ext cx="275278" cy="360182"/>
            <a:chOff x="-56756725" y="2686975"/>
            <a:chExt cx="242600" cy="317425"/>
          </a:xfrm>
        </p:grpSpPr>
        <p:sp>
          <p:nvSpPr>
            <p:cNvPr id="12130" name="Google Shape;12130;p58"/>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8"/>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8"/>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58"/>
          <p:cNvGrpSpPr/>
          <p:nvPr/>
        </p:nvGrpSpPr>
        <p:grpSpPr>
          <a:xfrm>
            <a:off x="4870518" y="2911936"/>
            <a:ext cx="337346" cy="361998"/>
            <a:chOff x="-54826975" y="1903275"/>
            <a:chExt cx="297300" cy="319025"/>
          </a:xfrm>
        </p:grpSpPr>
        <p:sp>
          <p:nvSpPr>
            <p:cNvPr id="12134" name="Google Shape;12134;p58"/>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8"/>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8"/>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58"/>
          <p:cNvGrpSpPr/>
          <p:nvPr/>
        </p:nvGrpSpPr>
        <p:grpSpPr>
          <a:xfrm>
            <a:off x="4858206" y="3365399"/>
            <a:ext cx="361969" cy="359274"/>
            <a:chOff x="-54836500" y="2296300"/>
            <a:chExt cx="319000" cy="316625"/>
          </a:xfrm>
        </p:grpSpPr>
        <p:sp>
          <p:nvSpPr>
            <p:cNvPr id="12138" name="Google Shape;12138;p58"/>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8"/>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8"/>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8"/>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58"/>
          <p:cNvGrpSpPr/>
          <p:nvPr/>
        </p:nvGrpSpPr>
        <p:grpSpPr>
          <a:xfrm>
            <a:off x="4879652" y="3832071"/>
            <a:ext cx="319078" cy="361090"/>
            <a:chOff x="-54817600" y="2687750"/>
            <a:chExt cx="281200" cy="318225"/>
          </a:xfrm>
        </p:grpSpPr>
        <p:sp>
          <p:nvSpPr>
            <p:cNvPr id="12143" name="Google Shape;12143;p58"/>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8"/>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8"/>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8"/>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7" name="Google Shape;12147;p58"/>
          <p:cNvGrpSpPr/>
          <p:nvPr/>
        </p:nvGrpSpPr>
        <p:grpSpPr>
          <a:xfrm>
            <a:off x="7110476" y="2911936"/>
            <a:ext cx="317290" cy="359303"/>
            <a:chOff x="-52887125" y="1903275"/>
            <a:chExt cx="279625" cy="316650"/>
          </a:xfrm>
        </p:grpSpPr>
        <p:sp>
          <p:nvSpPr>
            <p:cNvPr id="12148" name="Google Shape;12148;p58"/>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8"/>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58"/>
          <p:cNvGrpSpPr/>
          <p:nvPr/>
        </p:nvGrpSpPr>
        <p:grpSpPr>
          <a:xfrm>
            <a:off x="7089030" y="3362733"/>
            <a:ext cx="360182" cy="361969"/>
            <a:chOff x="-52906025" y="2293950"/>
            <a:chExt cx="317425" cy="319000"/>
          </a:xfrm>
        </p:grpSpPr>
        <p:sp>
          <p:nvSpPr>
            <p:cNvPr id="12151" name="Google Shape;12151;p58"/>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8"/>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8"/>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4" name="Google Shape;12154;p58"/>
          <p:cNvGrpSpPr/>
          <p:nvPr/>
        </p:nvGrpSpPr>
        <p:grpSpPr>
          <a:xfrm>
            <a:off x="7110476" y="3831192"/>
            <a:ext cx="317290" cy="361090"/>
            <a:chOff x="-52887125" y="2686975"/>
            <a:chExt cx="279625" cy="318225"/>
          </a:xfrm>
        </p:grpSpPr>
        <p:sp>
          <p:nvSpPr>
            <p:cNvPr id="12155" name="Google Shape;12155;p58"/>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8"/>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8"/>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8"/>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58"/>
          <p:cNvGrpSpPr/>
          <p:nvPr/>
        </p:nvGrpSpPr>
        <p:grpSpPr>
          <a:xfrm>
            <a:off x="6220848" y="4290810"/>
            <a:ext cx="318170" cy="359303"/>
            <a:chOff x="-51722225" y="1915100"/>
            <a:chExt cx="280400" cy="316650"/>
          </a:xfrm>
        </p:grpSpPr>
        <p:sp>
          <p:nvSpPr>
            <p:cNvPr id="12160" name="Google Shape;12160;p58"/>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8"/>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8"/>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8"/>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58"/>
          <p:cNvGrpSpPr/>
          <p:nvPr/>
        </p:nvGrpSpPr>
        <p:grpSpPr>
          <a:xfrm>
            <a:off x="6616678" y="1531508"/>
            <a:ext cx="370905" cy="360976"/>
            <a:chOff x="-56407800" y="1902600"/>
            <a:chExt cx="326875" cy="318125"/>
          </a:xfrm>
        </p:grpSpPr>
        <p:sp>
          <p:nvSpPr>
            <p:cNvPr id="12165" name="Google Shape;12165;p58"/>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8"/>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8"/>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8" name="Google Shape;12168;p58"/>
          <p:cNvGrpSpPr/>
          <p:nvPr/>
        </p:nvGrpSpPr>
        <p:grpSpPr>
          <a:xfrm>
            <a:off x="6622479" y="2018074"/>
            <a:ext cx="359303" cy="338736"/>
            <a:chOff x="-56401500" y="2304975"/>
            <a:chExt cx="316650" cy="298525"/>
          </a:xfrm>
        </p:grpSpPr>
        <p:sp>
          <p:nvSpPr>
            <p:cNvPr id="12169" name="Google Shape;12169;p58"/>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8"/>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8"/>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8"/>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3" name="Google Shape;12173;p58"/>
          <p:cNvGrpSpPr/>
          <p:nvPr/>
        </p:nvGrpSpPr>
        <p:grpSpPr>
          <a:xfrm>
            <a:off x="5328863" y="2910149"/>
            <a:ext cx="319985" cy="361090"/>
            <a:chOff x="-54426150" y="1901700"/>
            <a:chExt cx="282000" cy="318225"/>
          </a:xfrm>
        </p:grpSpPr>
        <p:sp>
          <p:nvSpPr>
            <p:cNvPr id="12174" name="Google Shape;12174;p58"/>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8"/>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8"/>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8"/>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8" name="Google Shape;12178;p58"/>
          <p:cNvGrpSpPr/>
          <p:nvPr/>
        </p:nvGrpSpPr>
        <p:grpSpPr>
          <a:xfrm>
            <a:off x="5328863" y="3363612"/>
            <a:ext cx="319985" cy="361998"/>
            <a:chOff x="-54426150" y="2294725"/>
            <a:chExt cx="282000" cy="319025"/>
          </a:xfrm>
        </p:grpSpPr>
        <p:sp>
          <p:nvSpPr>
            <p:cNvPr id="12179" name="Google Shape;12179;p58"/>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8"/>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8"/>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8"/>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8"/>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58"/>
          <p:cNvGrpSpPr/>
          <p:nvPr/>
        </p:nvGrpSpPr>
        <p:grpSpPr>
          <a:xfrm>
            <a:off x="5327076" y="3831192"/>
            <a:ext cx="323560" cy="361969"/>
            <a:chOff x="-54427725" y="2686975"/>
            <a:chExt cx="285150" cy="319000"/>
          </a:xfrm>
        </p:grpSpPr>
        <p:sp>
          <p:nvSpPr>
            <p:cNvPr id="12185" name="Google Shape;12185;p58"/>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8"/>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8"/>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8"/>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8"/>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58"/>
          <p:cNvGrpSpPr/>
          <p:nvPr/>
        </p:nvGrpSpPr>
        <p:grpSpPr>
          <a:xfrm>
            <a:off x="7533634" y="2912163"/>
            <a:ext cx="359303" cy="359984"/>
            <a:chOff x="-52513800" y="1903475"/>
            <a:chExt cx="316650" cy="317250"/>
          </a:xfrm>
        </p:grpSpPr>
        <p:sp>
          <p:nvSpPr>
            <p:cNvPr id="12191" name="Google Shape;12191;p58"/>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8"/>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58"/>
          <p:cNvGrpSpPr/>
          <p:nvPr/>
        </p:nvGrpSpPr>
        <p:grpSpPr>
          <a:xfrm>
            <a:off x="7543464" y="3364520"/>
            <a:ext cx="339644" cy="360182"/>
            <a:chOff x="-52505925" y="2295525"/>
            <a:chExt cx="299325" cy="317425"/>
          </a:xfrm>
        </p:grpSpPr>
        <p:sp>
          <p:nvSpPr>
            <p:cNvPr id="12194" name="Google Shape;12194;p58"/>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8"/>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8"/>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8"/>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58"/>
          <p:cNvGrpSpPr/>
          <p:nvPr/>
        </p:nvGrpSpPr>
        <p:grpSpPr>
          <a:xfrm>
            <a:off x="7554641" y="3831192"/>
            <a:ext cx="317290" cy="361090"/>
            <a:chOff x="-52494100" y="2686975"/>
            <a:chExt cx="279625" cy="318225"/>
          </a:xfrm>
        </p:grpSpPr>
        <p:sp>
          <p:nvSpPr>
            <p:cNvPr id="12199" name="Google Shape;12199;p58"/>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8"/>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8"/>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8"/>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3" name="Google Shape;12203;p58"/>
          <p:cNvGrpSpPr/>
          <p:nvPr/>
        </p:nvGrpSpPr>
        <p:grpSpPr>
          <a:xfrm>
            <a:off x="6665412" y="4292135"/>
            <a:ext cx="315503" cy="361090"/>
            <a:chOff x="-51708850" y="2305750"/>
            <a:chExt cx="278050" cy="318225"/>
          </a:xfrm>
        </p:grpSpPr>
        <p:sp>
          <p:nvSpPr>
            <p:cNvPr id="12204" name="Google Shape;12204;p58"/>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8"/>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8"/>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58"/>
          <p:cNvGrpSpPr/>
          <p:nvPr/>
        </p:nvGrpSpPr>
        <p:grpSpPr>
          <a:xfrm>
            <a:off x="7536807" y="1533922"/>
            <a:ext cx="319089" cy="362073"/>
            <a:chOff x="1044400" y="2917425"/>
            <a:chExt cx="248125" cy="281550"/>
          </a:xfrm>
        </p:grpSpPr>
        <p:sp>
          <p:nvSpPr>
            <p:cNvPr id="12208" name="Google Shape;12208;p58"/>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58"/>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8"/>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8"/>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8"/>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2213" name="Google Shape;12213;p58"/>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2214" name="Google Shape;12214;p58"/>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2215" name="Google Shape;12215;p58"/>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8"/>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7" name="Google Shape;12217;p58"/>
          <p:cNvSpPr/>
          <p:nvPr/>
        </p:nvSpPr>
        <p:spPr>
          <a:xfrm>
            <a:off x="6633660" y="2459865"/>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21" name="Shape 12221"/>
        <p:cNvGrpSpPr/>
        <p:nvPr/>
      </p:nvGrpSpPr>
      <p:grpSpPr>
        <a:xfrm>
          <a:off x="0" y="0"/>
          <a:ext cx="0" cy="0"/>
          <a:chOff x="0" y="0"/>
          <a:chExt cx="0" cy="0"/>
        </a:xfrm>
      </p:grpSpPr>
      <p:sp>
        <p:nvSpPr>
          <p:cNvPr id="12222" name="Google Shape;12222;p5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223" name="Google Shape;12223;p5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224" name="Google Shape;12224;p59"/>
          <p:cNvGrpSpPr/>
          <p:nvPr/>
        </p:nvGrpSpPr>
        <p:grpSpPr>
          <a:xfrm>
            <a:off x="889109" y="1531603"/>
            <a:ext cx="278288" cy="357036"/>
            <a:chOff x="-50489600" y="1947400"/>
            <a:chExt cx="233150" cy="299125"/>
          </a:xfrm>
        </p:grpSpPr>
        <p:sp>
          <p:nvSpPr>
            <p:cNvPr id="12225" name="Google Shape;12225;p59"/>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9"/>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7" name="Google Shape;12227;p59"/>
          <p:cNvGrpSpPr/>
          <p:nvPr/>
        </p:nvGrpSpPr>
        <p:grpSpPr>
          <a:xfrm>
            <a:off x="849616" y="1986560"/>
            <a:ext cx="357274" cy="358199"/>
            <a:chOff x="-50523475" y="2316000"/>
            <a:chExt cx="299325" cy="300100"/>
          </a:xfrm>
        </p:grpSpPr>
        <p:sp>
          <p:nvSpPr>
            <p:cNvPr id="12228" name="Google Shape;12228;p59"/>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9"/>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59"/>
          <p:cNvGrpSpPr/>
          <p:nvPr/>
        </p:nvGrpSpPr>
        <p:grpSpPr>
          <a:xfrm>
            <a:off x="848213" y="2435869"/>
            <a:ext cx="360079" cy="357304"/>
            <a:chOff x="-50524250" y="2686150"/>
            <a:chExt cx="301675" cy="299350"/>
          </a:xfrm>
        </p:grpSpPr>
        <p:sp>
          <p:nvSpPr>
            <p:cNvPr id="12231" name="Google Shape;12231;p59"/>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9"/>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9"/>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9"/>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9"/>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9"/>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59"/>
          <p:cNvGrpSpPr/>
          <p:nvPr/>
        </p:nvGrpSpPr>
        <p:grpSpPr>
          <a:xfrm>
            <a:off x="3070976" y="1561682"/>
            <a:ext cx="358199" cy="359154"/>
            <a:chOff x="-48633950" y="1972600"/>
            <a:chExt cx="300100" cy="300900"/>
          </a:xfrm>
        </p:grpSpPr>
        <p:sp>
          <p:nvSpPr>
            <p:cNvPr id="12238" name="Google Shape;12238;p59"/>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9"/>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0" name="Google Shape;12240;p59"/>
          <p:cNvGrpSpPr/>
          <p:nvPr/>
        </p:nvGrpSpPr>
        <p:grpSpPr>
          <a:xfrm>
            <a:off x="3070499" y="2017593"/>
            <a:ext cx="359154" cy="361004"/>
            <a:chOff x="-48634750" y="2342000"/>
            <a:chExt cx="300900" cy="302450"/>
          </a:xfrm>
        </p:grpSpPr>
        <p:sp>
          <p:nvSpPr>
            <p:cNvPr id="12241" name="Google Shape;12241;p59"/>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9"/>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9"/>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9"/>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9"/>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9"/>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9"/>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9"/>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9" name="Google Shape;12249;p59"/>
          <p:cNvGrpSpPr/>
          <p:nvPr/>
        </p:nvGrpSpPr>
        <p:grpSpPr>
          <a:xfrm>
            <a:off x="3071439" y="2465977"/>
            <a:ext cx="357274" cy="357274"/>
            <a:chOff x="-48633175" y="2711375"/>
            <a:chExt cx="299325" cy="299325"/>
          </a:xfrm>
        </p:grpSpPr>
        <p:sp>
          <p:nvSpPr>
            <p:cNvPr id="12250" name="Google Shape;12250;p59"/>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9"/>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2" name="Google Shape;12252;p59"/>
          <p:cNvGrpSpPr/>
          <p:nvPr/>
        </p:nvGrpSpPr>
        <p:grpSpPr>
          <a:xfrm>
            <a:off x="1757928" y="2917929"/>
            <a:ext cx="314006" cy="358229"/>
            <a:chOff x="-46753100" y="1965500"/>
            <a:chExt cx="263075" cy="300125"/>
          </a:xfrm>
        </p:grpSpPr>
        <p:sp>
          <p:nvSpPr>
            <p:cNvPr id="12253" name="Google Shape;12253;p59"/>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9"/>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59"/>
          <p:cNvGrpSpPr/>
          <p:nvPr/>
        </p:nvGrpSpPr>
        <p:grpSpPr>
          <a:xfrm>
            <a:off x="1735354" y="3385142"/>
            <a:ext cx="359154" cy="315916"/>
            <a:chOff x="-46772025" y="2350650"/>
            <a:chExt cx="300900" cy="264675"/>
          </a:xfrm>
        </p:grpSpPr>
        <p:sp>
          <p:nvSpPr>
            <p:cNvPr id="12256" name="Google Shape;12256;p59"/>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9"/>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8" name="Google Shape;12258;p59"/>
          <p:cNvGrpSpPr/>
          <p:nvPr/>
        </p:nvGrpSpPr>
        <p:grpSpPr>
          <a:xfrm>
            <a:off x="1735354" y="3819420"/>
            <a:ext cx="359154" cy="359154"/>
            <a:chOff x="-46772025" y="2701925"/>
            <a:chExt cx="300900" cy="300900"/>
          </a:xfrm>
        </p:grpSpPr>
        <p:sp>
          <p:nvSpPr>
            <p:cNvPr id="12259" name="Google Shape;12259;p59"/>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9"/>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1" name="Google Shape;12261;p59"/>
          <p:cNvSpPr/>
          <p:nvPr/>
        </p:nvSpPr>
        <p:spPr>
          <a:xfrm>
            <a:off x="3964861" y="29601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2" name="Google Shape;12262;p59"/>
          <p:cNvGrpSpPr/>
          <p:nvPr/>
        </p:nvGrpSpPr>
        <p:grpSpPr>
          <a:xfrm>
            <a:off x="1293035" y="1532528"/>
            <a:ext cx="358199" cy="359154"/>
            <a:chOff x="-50154075" y="1948175"/>
            <a:chExt cx="300100" cy="300900"/>
          </a:xfrm>
        </p:grpSpPr>
        <p:sp>
          <p:nvSpPr>
            <p:cNvPr id="12263" name="Google Shape;12263;p59"/>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9"/>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5" name="Google Shape;12265;p59"/>
          <p:cNvGrpSpPr/>
          <p:nvPr/>
        </p:nvGrpSpPr>
        <p:grpSpPr>
          <a:xfrm>
            <a:off x="1293035" y="1987485"/>
            <a:ext cx="358199" cy="358229"/>
            <a:chOff x="-50154850" y="2316775"/>
            <a:chExt cx="300100" cy="300125"/>
          </a:xfrm>
        </p:grpSpPr>
        <p:sp>
          <p:nvSpPr>
            <p:cNvPr id="12266" name="Google Shape;12266;p59"/>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9"/>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59"/>
          <p:cNvGrpSpPr/>
          <p:nvPr/>
        </p:nvGrpSpPr>
        <p:grpSpPr>
          <a:xfrm>
            <a:off x="1288813" y="2434496"/>
            <a:ext cx="366644" cy="356558"/>
            <a:chOff x="-50158000" y="2685000"/>
            <a:chExt cx="307175" cy="298725"/>
          </a:xfrm>
        </p:grpSpPr>
        <p:sp>
          <p:nvSpPr>
            <p:cNvPr id="12269" name="Google Shape;12269;p59"/>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9"/>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59"/>
          <p:cNvGrpSpPr/>
          <p:nvPr/>
        </p:nvGrpSpPr>
        <p:grpSpPr>
          <a:xfrm>
            <a:off x="3521599" y="1562607"/>
            <a:ext cx="361004" cy="358229"/>
            <a:chOff x="-48266125" y="1973375"/>
            <a:chExt cx="302450" cy="300125"/>
          </a:xfrm>
        </p:grpSpPr>
        <p:sp>
          <p:nvSpPr>
            <p:cNvPr id="12272" name="Google Shape;12272;p59"/>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9"/>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9"/>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9"/>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9"/>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9"/>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59"/>
          <p:cNvGrpSpPr/>
          <p:nvPr/>
        </p:nvGrpSpPr>
        <p:grpSpPr>
          <a:xfrm>
            <a:off x="3548844" y="2018369"/>
            <a:ext cx="306516" cy="358349"/>
            <a:chOff x="-48237000" y="2342650"/>
            <a:chExt cx="256800" cy="300225"/>
          </a:xfrm>
        </p:grpSpPr>
        <p:sp>
          <p:nvSpPr>
            <p:cNvPr id="12279" name="Google Shape;12279;p59"/>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9"/>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9"/>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2" name="Google Shape;12282;p59"/>
          <p:cNvGrpSpPr/>
          <p:nvPr/>
        </p:nvGrpSpPr>
        <p:grpSpPr>
          <a:xfrm>
            <a:off x="2180338" y="2918646"/>
            <a:ext cx="361034" cy="355633"/>
            <a:chOff x="-46404975" y="1966100"/>
            <a:chExt cx="302475" cy="297950"/>
          </a:xfrm>
        </p:grpSpPr>
        <p:sp>
          <p:nvSpPr>
            <p:cNvPr id="12283" name="Google Shape;12283;p59"/>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9"/>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9"/>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9"/>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59"/>
          <p:cNvGrpSpPr/>
          <p:nvPr/>
        </p:nvGrpSpPr>
        <p:grpSpPr>
          <a:xfrm>
            <a:off x="2181740" y="3364463"/>
            <a:ext cx="358229" cy="358199"/>
            <a:chOff x="-46401050" y="2333325"/>
            <a:chExt cx="300125" cy="300100"/>
          </a:xfrm>
        </p:grpSpPr>
        <p:sp>
          <p:nvSpPr>
            <p:cNvPr id="12288" name="Google Shape;12288;p59"/>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9"/>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9"/>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9"/>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2" name="Google Shape;12292;p59"/>
          <p:cNvSpPr/>
          <p:nvPr/>
        </p:nvSpPr>
        <p:spPr>
          <a:xfrm>
            <a:off x="2183438" y="38201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3" name="Google Shape;12293;p59"/>
          <p:cNvGrpSpPr/>
          <p:nvPr/>
        </p:nvGrpSpPr>
        <p:grpSpPr>
          <a:xfrm>
            <a:off x="3961830" y="3374818"/>
            <a:ext cx="359154" cy="359124"/>
            <a:chOff x="-44914800" y="2342000"/>
            <a:chExt cx="300900" cy="300875"/>
          </a:xfrm>
        </p:grpSpPr>
        <p:sp>
          <p:nvSpPr>
            <p:cNvPr id="12294" name="Google Shape;12294;p59"/>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9"/>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9"/>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7" name="Google Shape;12297;p59"/>
          <p:cNvSpPr/>
          <p:nvPr/>
        </p:nvSpPr>
        <p:spPr>
          <a:xfrm>
            <a:off x="1739586" y="15317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8" name="Google Shape;12298;p59"/>
          <p:cNvGrpSpPr/>
          <p:nvPr/>
        </p:nvGrpSpPr>
        <p:grpSpPr>
          <a:xfrm>
            <a:off x="1735816" y="1987336"/>
            <a:ext cx="359154" cy="357424"/>
            <a:chOff x="-49786250" y="2316650"/>
            <a:chExt cx="300900" cy="299450"/>
          </a:xfrm>
        </p:grpSpPr>
        <p:sp>
          <p:nvSpPr>
            <p:cNvPr id="12299" name="Google Shape;12299;p59"/>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9"/>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9"/>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9"/>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9"/>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9"/>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9"/>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6" name="Google Shape;12306;p59"/>
          <p:cNvSpPr/>
          <p:nvPr/>
        </p:nvSpPr>
        <p:spPr>
          <a:xfrm>
            <a:off x="1731604" y="24338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9"/>
          <p:cNvSpPr/>
          <p:nvPr/>
        </p:nvSpPr>
        <p:spPr>
          <a:xfrm>
            <a:off x="3971472" y="15634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8" name="Google Shape;12308;p59"/>
          <p:cNvGrpSpPr/>
          <p:nvPr/>
        </p:nvGrpSpPr>
        <p:grpSpPr>
          <a:xfrm>
            <a:off x="4033144" y="2017593"/>
            <a:ext cx="230365" cy="359124"/>
            <a:chOff x="-47842400" y="2342000"/>
            <a:chExt cx="193000" cy="300875"/>
          </a:xfrm>
        </p:grpSpPr>
        <p:sp>
          <p:nvSpPr>
            <p:cNvPr id="12309" name="Google Shape;12309;p59"/>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9"/>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9"/>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59"/>
          <p:cNvGrpSpPr/>
          <p:nvPr/>
        </p:nvGrpSpPr>
        <p:grpSpPr>
          <a:xfrm>
            <a:off x="3969212" y="2465052"/>
            <a:ext cx="358229" cy="359154"/>
            <a:chOff x="-47896750" y="2710600"/>
            <a:chExt cx="300125" cy="300900"/>
          </a:xfrm>
        </p:grpSpPr>
        <p:sp>
          <p:nvSpPr>
            <p:cNvPr id="12313" name="Google Shape;12313;p59"/>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9"/>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9"/>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9"/>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7" name="Google Shape;12317;p59"/>
          <p:cNvGrpSpPr/>
          <p:nvPr/>
        </p:nvGrpSpPr>
        <p:grpSpPr>
          <a:xfrm>
            <a:off x="2624852" y="2938609"/>
            <a:ext cx="359154" cy="314991"/>
            <a:chOff x="-46033225" y="1982825"/>
            <a:chExt cx="300900" cy="263900"/>
          </a:xfrm>
        </p:grpSpPr>
        <p:sp>
          <p:nvSpPr>
            <p:cNvPr id="12318" name="Google Shape;12318;p59"/>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9"/>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9"/>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59"/>
          <p:cNvGrpSpPr/>
          <p:nvPr/>
        </p:nvGrpSpPr>
        <p:grpSpPr>
          <a:xfrm>
            <a:off x="2621569" y="3365866"/>
            <a:ext cx="365719" cy="326151"/>
            <a:chOff x="-46034000" y="2334500"/>
            <a:chExt cx="306400" cy="273250"/>
          </a:xfrm>
        </p:grpSpPr>
        <p:sp>
          <p:nvSpPr>
            <p:cNvPr id="12322" name="Google Shape;12322;p59"/>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9"/>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9"/>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5" name="Google Shape;12325;p59"/>
          <p:cNvGrpSpPr/>
          <p:nvPr/>
        </p:nvGrpSpPr>
        <p:grpSpPr>
          <a:xfrm>
            <a:off x="2667627" y="3820255"/>
            <a:ext cx="273603" cy="356439"/>
            <a:chOff x="-45998575" y="2702625"/>
            <a:chExt cx="229225" cy="298625"/>
          </a:xfrm>
        </p:grpSpPr>
        <p:sp>
          <p:nvSpPr>
            <p:cNvPr id="12326" name="Google Shape;12326;p59"/>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9"/>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9"/>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9"/>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9"/>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9"/>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9"/>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3" name="Google Shape;12333;p59"/>
          <p:cNvSpPr/>
          <p:nvPr/>
        </p:nvSpPr>
        <p:spPr>
          <a:xfrm>
            <a:off x="3986479" y="38413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9"/>
          <p:cNvSpPr/>
          <p:nvPr/>
        </p:nvSpPr>
        <p:spPr>
          <a:xfrm>
            <a:off x="2183447" y="15417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9"/>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9"/>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9"/>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8" name="Google Shape;12338;p59"/>
          <p:cNvGrpSpPr/>
          <p:nvPr/>
        </p:nvGrpSpPr>
        <p:grpSpPr>
          <a:xfrm>
            <a:off x="2203197" y="2434019"/>
            <a:ext cx="314961" cy="361034"/>
            <a:chOff x="-49398750" y="2684600"/>
            <a:chExt cx="263875" cy="302475"/>
          </a:xfrm>
        </p:grpSpPr>
        <p:sp>
          <p:nvSpPr>
            <p:cNvPr id="12339" name="Google Shape;12339;p59"/>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9"/>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9"/>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2" name="Google Shape;12342;p59"/>
          <p:cNvGrpSpPr/>
          <p:nvPr/>
        </p:nvGrpSpPr>
        <p:grpSpPr>
          <a:xfrm>
            <a:off x="873121" y="2928284"/>
            <a:ext cx="314006" cy="359154"/>
            <a:chOff x="-47509225" y="1974175"/>
            <a:chExt cx="263075" cy="300900"/>
          </a:xfrm>
        </p:grpSpPr>
        <p:sp>
          <p:nvSpPr>
            <p:cNvPr id="12343" name="Google Shape;12343;p59"/>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59"/>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9"/>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9"/>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9"/>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8" name="Google Shape;12348;p59"/>
          <p:cNvGrpSpPr/>
          <p:nvPr/>
        </p:nvGrpSpPr>
        <p:grpSpPr>
          <a:xfrm>
            <a:off x="849622" y="3374818"/>
            <a:ext cx="361004" cy="357961"/>
            <a:chOff x="-47529700" y="2342000"/>
            <a:chExt cx="302450" cy="299900"/>
          </a:xfrm>
        </p:grpSpPr>
        <p:sp>
          <p:nvSpPr>
            <p:cNvPr id="12349" name="Google Shape;12349;p59"/>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9"/>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1" name="Google Shape;12351;p59"/>
          <p:cNvGrpSpPr/>
          <p:nvPr/>
        </p:nvGrpSpPr>
        <p:grpSpPr>
          <a:xfrm>
            <a:off x="851025" y="3873967"/>
            <a:ext cx="358199" cy="272648"/>
            <a:chOff x="-47527350" y="2747625"/>
            <a:chExt cx="300100" cy="228425"/>
          </a:xfrm>
        </p:grpSpPr>
        <p:sp>
          <p:nvSpPr>
            <p:cNvPr id="12352" name="Google Shape;12352;p59"/>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9"/>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9"/>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9"/>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9"/>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9"/>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8" name="Google Shape;12358;p59"/>
          <p:cNvSpPr/>
          <p:nvPr/>
        </p:nvSpPr>
        <p:spPr>
          <a:xfrm>
            <a:off x="3077474" y="29156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9" name="Google Shape;12359;p59"/>
          <p:cNvGrpSpPr/>
          <p:nvPr/>
        </p:nvGrpSpPr>
        <p:grpSpPr>
          <a:xfrm>
            <a:off x="3073924" y="3387022"/>
            <a:ext cx="358229" cy="314961"/>
            <a:chOff x="-45664625" y="2352225"/>
            <a:chExt cx="300125" cy="263875"/>
          </a:xfrm>
        </p:grpSpPr>
        <p:sp>
          <p:nvSpPr>
            <p:cNvPr id="12360" name="Google Shape;12360;p59"/>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9"/>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9"/>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9"/>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9"/>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59"/>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9"/>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59"/>
          <p:cNvGrpSpPr/>
          <p:nvPr/>
        </p:nvGrpSpPr>
        <p:grpSpPr>
          <a:xfrm>
            <a:off x="3073103" y="3821001"/>
            <a:ext cx="359870" cy="357573"/>
            <a:chOff x="-45665400" y="2703250"/>
            <a:chExt cx="301500" cy="299575"/>
          </a:xfrm>
        </p:grpSpPr>
        <p:sp>
          <p:nvSpPr>
            <p:cNvPr id="12368" name="Google Shape;12368;p59"/>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9"/>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9"/>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9"/>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2" name="Google Shape;12372;p59"/>
          <p:cNvGrpSpPr/>
          <p:nvPr/>
        </p:nvGrpSpPr>
        <p:grpSpPr>
          <a:xfrm>
            <a:off x="2174760" y="4261937"/>
            <a:ext cx="359154" cy="360109"/>
            <a:chOff x="-44528075" y="1982825"/>
            <a:chExt cx="300900" cy="301700"/>
          </a:xfrm>
        </p:grpSpPr>
        <p:sp>
          <p:nvSpPr>
            <p:cNvPr id="12373" name="Google Shape;12373;p59"/>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9"/>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9"/>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9"/>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9"/>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9"/>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9"/>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0" name="Google Shape;12380;p59"/>
          <p:cNvSpPr/>
          <p:nvPr/>
        </p:nvSpPr>
        <p:spPr>
          <a:xfrm>
            <a:off x="2628711" y="15314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1" name="Google Shape;12381;p59"/>
          <p:cNvGrpSpPr/>
          <p:nvPr/>
        </p:nvGrpSpPr>
        <p:grpSpPr>
          <a:xfrm>
            <a:off x="2625923" y="1987485"/>
            <a:ext cx="358199" cy="358229"/>
            <a:chOff x="-49048250" y="2316775"/>
            <a:chExt cx="300100" cy="300125"/>
          </a:xfrm>
        </p:grpSpPr>
        <p:sp>
          <p:nvSpPr>
            <p:cNvPr id="12382" name="Google Shape;12382;p59"/>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9"/>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9"/>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9"/>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6" name="Google Shape;12386;p59"/>
          <p:cNvSpPr/>
          <p:nvPr/>
        </p:nvSpPr>
        <p:spPr>
          <a:xfrm>
            <a:off x="2627309" y="24351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7" name="Google Shape;12387;p59"/>
          <p:cNvGrpSpPr/>
          <p:nvPr/>
        </p:nvGrpSpPr>
        <p:grpSpPr>
          <a:xfrm>
            <a:off x="1290494" y="2928284"/>
            <a:ext cx="360109" cy="358199"/>
            <a:chOff x="-47160325" y="1974175"/>
            <a:chExt cx="301700" cy="300100"/>
          </a:xfrm>
        </p:grpSpPr>
        <p:sp>
          <p:nvSpPr>
            <p:cNvPr id="12388" name="Google Shape;12388;p59"/>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9"/>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0" name="Google Shape;12390;p59"/>
          <p:cNvGrpSpPr/>
          <p:nvPr/>
        </p:nvGrpSpPr>
        <p:grpSpPr>
          <a:xfrm>
            <a:off x="1290971" y="3374818"/>
            <a:ext cx="359154" cy="359124"/>
            <a:chOff x="-47159525" y="2342000"/>
            <a:chExt cx="300900" cy="300875"/>
          </a:xfrm>
        </p:grpSpPr>
        <p:sp>
          <p:nvSpPr>
            <p:cNvPr id="12391" name="Google Shape;12391;p59"/>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9"/>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9"/>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9"/>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9"/>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59"/>
          <p:cNvGrpSpPr/>
          <p:nvPr/>
        </p:nvGrpSpPr>
        <p:grpSpPr>
          <a:xfrm>
            <a:off x="1291448" y="3831654"/>
            <a:ext cx="358199" cy="359154"/>
            <a:chOff x="-47157950" y="2712175"/>
            <a:chExt cx="300100" cy="300900"/>
          </a:xfrm>
        </p:grpSpPr>
        <p:sp>
          <p:nvSpPr>
            <p:cNvPr id="12397" name="Google Shape;12397;p59"/>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9"/>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9"/>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9"/>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9"/>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9"/>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9"/>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4" name="Google Shape;12404;p59"/>
          <p:cNvSpPr/>
          <p:nvPr/>
        </p:nvSpPr>
        <p:spPr>
          <a:xfrm>
            <a:off x="3538211" y="29178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5" name="Google Shape;12405;p59"/>
          <p:cNvGrpSpPr/>
          <p:nvPr/>
        </p:nvGrpSpPr>
        <p:grpSpPr>
          <a:xfrm>
            <a:off x="3535175" y="3364463"/>
            <a:ext cx="315886" cy="358199"/>
            <a:chOff x="-45278675" y="2333325"/>
            <a:chExt cx="264650" cy="300100"/>
          </a:xfrm>
        </p:grpSpPr>
        <p:sp>
          <p:nvSpPr>
            <p:cNvPr id="12406" name="Google Shape;12406;p59"/>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9"/>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9"/>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59"/>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0" name="Google Shape;12410;p59"/>
          <p:cNvGrpSpPr/>
          <p:nvPr/>
        </p:nvGrpSpPr>
        <p:grpSpPr>
          <a:xfrm>
            <a:off x="3545500" y="3819420"/>
            <a:ext cx="295237" cy="358229"/>
            <a:chOff x="-45270025" y="2701925"/>
            <a:chExt cx="247350" cy="300125"/>
          </a:xfrm>
        </p:grpSpPr>
        <p:sp>
          <p:nvSpPr>
            <p:cNvPr id="12411" name="Google Shape;12411;p59"/>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9"/>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9"/>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9"/>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5" name="Google Shape;12415;p59"/>
          <p:cNvSpPr/>
          <p:nvPr/>
        </p:nvSpPr>
        <p:spPr>
          <a:xfrm>
            <a:off x="2628699" y="42899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6" name="Google Shape;12416;p59"/>
          <p:cNvGrpSpPr/>
          <p:nvPr/>
        </p:nvGrpSpPr>
        <p:grpSpPr>
          <a:xfrm>
            <a:off x="2209567" y="2078266"/>
            <a:ext cx="307444" cy="260626"/>
            <a:chOff x="1636184" y="2959225"/>
            <a:chExt cx="232666" cy="197250"/>
          </a:xfrm>
        </p:grpSpPr>
        <p:sp>
          <p:nvSpPr>
            <p:cNvPr id="12417" name="Google Shape;12417;p59"/>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9"/>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9"/>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2420" name="Google Shape;12420;p59"/>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12421" name="Google Shape;12421;p59"/>
          <p:cNvGrpSpPr/>
          <p:nvPr/>
        </p:nvGrpSpPr>
        <p:grpSpPr>
          <a:xfrm>
            <a:off x="3577265" y="2463611"/>
            <a:ext cx="258542" cy="365154"/>
            <a:chOff x="-47300587" y="123275"/>
            <a:chExt cx="190975" cy="269725"/>
          </a:xfrm>
        </p:grpSpPr>
        <p:sp>
          <p:nvSpPr>
            <p:cNvPr id="12422" name="Google Shape;12422;p59"/>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9"/>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59"/>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9"/>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9"/>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59"/>
          <p:cNvGrpSpPr/>
          <p:nvPr/>
        </p:nvGrpSpPr>
        <p:grpSpPr>
          <a:xfrm>
            <a:off x="4870788" y="1532801"/>
            <a:ext cx="342328" cy="339793"/>
            <a:chOff x="-13966675" y="1639700"/>
            <a:chExt cx="354450" cy="351825"/>
          </a:xfrm>
        </p:grpSpPr>
        <p:sp>
          <p:nvSpPr>
            <p:cNvPr id="12428" name="Google Shape;12428;p59"/>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9"/>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9"/>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9"/>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9"/>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3" name="Google Shape;12433;p59"/>
          <p:cNvSpPr/>
          <p:nvPr/>
        </p:nvSpPr>
        <p:spPr>
          <a:xfrm>
            <a:off x="4871549" y="19397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9"/>
          <p:cNvSpPr/>
          <p:nvPr/>
        </p:nvSpPr>
        <p:spPr>
          <a:xfrm>
            <a:off x="4932020" y="23494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5" name="Google Shape;12435;p59"/>
          <p:cNvGrpSpPr/>
          <p:nvPr/>
        </p:nvGrpSpPr>
        <p:grpSpPr>
          <a:xfrm>
            <a:off x="6667277" y="1532487"/>
            <a:ext cx="340034" cy="340420"/>
            <a:chOff x="-12199250" y="1662675"/>
            <a:chExt cx="352075" cy="352475"/>
          </a:xfrm>
        </p:grpSpPr>
        <p:sp>
          <p:nvSpPr>
            <p:cNvPr id="12436" name="Google Shape;12436;p59"/>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9"/>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59"/>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59"/>
          <p:cNvGrpSpPr/>
          <p:nvPr/>
        </p:nvGrpSpPr>
        <p:grpSpPr>
          <a:xfrm>
            <a:off x="6666130" y="1939354"/>
            <a:ext cx="342328" cy="342328"/>
            <a:chOff x="-12199250" y="2096250"/>
            <a:chExt cx="354450" cy="354450"/>
          </a:xfrm>
        </p:grpSpPr>
        <p:sp>
          <p:nvSpPr>
            <p:cNvPr id="12440" name="Google Shape;12440;p59"/>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9"/>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2" name="Google Shape;12442;p59"/>
          <p:cNvGrpSpPr/>
          <p:nvPr/>
        </p:nvGrpSpPr>
        <p:grpSpPr>
          <a:xfrm>
            <a:off x="6667277" y="2348308"/>
            <a:ext cx="340034" cy="341579"/>
            <a:chOff x="-12199250" y="2530225"/>
            <a:chExt cx="352075" cy="353675"/>
          </a:xfrm>
        </p:grpSpPr>
        <p:sp>
          <p:nvSpPr>
            <p:cNvPr id="12443" name="Google Shape;12443;p59"/>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9"/>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9"/>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9"/>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7" name="Google Shape;12447;p59"/>
          <p:cNvSpPr/>
          <p:nvPr/>
        </p:nvSpPr>
        <p:spPr>
          <a:xfrm>
            <a:off x="4871163" y="27790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8" name="Google Shape;12448;p59"/>
          <p:cNvGrpSpPr/>
          <p:nvPr/>
        </p:nvGrpSpPr>
        <p:grpSpPr>
          <a:xfrm>
            <a:off x="4870788" y="3188088"/>
            <a:ext cx="342328" cy="339310"/>
            <a:chOff x="-10462550" y="2057650"/>
            <a:chExt cx="354450" cy="351325"/>
          </a:xfrm>
        </p:grpSpPr>
        <p:sp>
          <p:nvSpPr>
            <p:cNvPr id="12449" name="Google Shape;12449;p59"/>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9"/>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1" name="Google Shape;12451;p59"/>
          <p:cNvSpPr/>
          <p:nvPr/>
        </p:nvSpPr>
        <p:spPr>
          <a:xfrm>
            <a:off x="7591624" y="28055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2" name="Google Shape;12452;p59"/>
          <p:cNvGrpSpPr/>
          <p:nvPr/>
        </p:nvGrpSpPr>
        <p:grpSpPr>
          <a:xfrm>
            <a:off x="6649772" y="2779651"/>
            <a:ext cx="375044" cy="340541"/>
            <a:chOff x="-8692750" y="1622100"/>
            <a:chExt cx="388325" cy="352600"/>
          </a:xfrm>
        </p:grpSpPr>
        <p:sp>
          <p:nvSpPr>
            <p:cNvPr id="12453" name="Google Shape;12453;p59"/>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9"/>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5" name="Google Shape;12455;p59"/>
          <p:cNvGrpSpPr/>
          <p:nvPr/>
        </p:nvGrpSpPr>
        <p:grpSpPr>
          <a:xfrm>
            <a:off x="5304253" y="1531907"/>
            <a:ext cx="341555" cy="341579"/>
            <a:chOff x="-13529550" y="1639425"/>
            <a:chExt cx="353650" cy="353675"/>
          </a:xfrm>
        </p:grpSpPr>
        <p:sp>
          <p:nvSpPr>
            <p:cNvPr id="12456" name="Google Shape;12456;p59"/>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9"/>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9"/>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9"/>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9"/>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9"/>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59"/>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9"/>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59"/>
          <p:cNvGrpSpPr/>
          <p:nvPr/>
        </p:nvGrpSpPr>
        <p:grpSpPr>
          <a:xfrm>
            <a:off x="5303106" y="1940489"/>
            <a:ext cx="343849" cy="340058"/>
            <a:chOff x="-13531925" y="2075775"/>
            <a:chExt cx="356025" cy="352100"/>
          </a:xfrm>
        </p:grpSpPr>
        <p:sp>
          <p:nvSpPr>
            <p:cNvPr id="12465" name="Google Shape;12465;p59"/>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59"/>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7" name="Google Shape;12467;p59"/>
          <p:cNvGrpSpPr/>
          <p:nvPr/>
        </p:nvGrpSpPr>
        <p:grpSpPr>
          <a:xfrm>
            <a:off x="5304627" y="2348694"/>
            <a:ext cx="340807" cy="340807"/>
            <a:chOff x="-13528775" y="2507400"/>
            <a:chExt cx="352875" cy="352875"/>
          </a:xfrm>
        </p:grpSpPr>
        <p:sp>
          <p:nvSpPr>
            <p:cNvPr id="12468" name="Google Shape;12468;p59"/>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9"/>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9"/>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1" name="Google Shape;12471;p59"/>
          <p:cNvSpPr/>
          <p:nvPr/>
        </p:nvSpPr>
        <p:spPr>
          <a:xfrm>
            <a:off x="7123388" y="15631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9"/>
          <p:cNvSpPr/>
          <p:nvPr/>
        </p:nvSpPr>
        <p:spPr>
          <a:xfrm>
            <a:off x="7123014" y="19402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3" name="Google Shape;12473;p59"/>
          <p:cNvGrpSpPr/>
          <p:nvPr/>
        </p:nvGrpSpPr>
        <p:grpSpPr>
          <a:xfrm>
            <a:off x="7140133" y="2348308"/>
            <a:ext cx="308090" cy="341579"/>
            <a:chOff x="-11747150" y="2530225"/>
            <a:chExt cx="319000" cy="353675"/>
          </a:xfrm>
        </p:grpSpPr>
        <p:sp>
          <p:nvSpPr>
            <p:cNvPr id="12474" name="Google Shape;12474;p59"/>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9"/>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6" name="Google Shape;12476;p59"/>
          <p:cNvGrpSpPr/>
          <p:nvPr/>
        </p:nvGrpSpPr>
        <p:grpSpPr>
          <a:xfrm>
            <a:off x="5304627" y="2779519"/>
            <a:ext cx="340807" cy="340807"/>
            <a:chOff x="-10027775" y="1622900"/>
            <a:chExt cx="352875" cy="352875"/>
          </a:xfrm>
        </p:grpSpPr>
        <p:sp>
          <p:nvSpPr>
            <p:cNvPr id="12477" name="Google Shape;12477;p59"/>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59"/>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9"/>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59"/>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9"/>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9"/>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83" name="Google Shape;12483;p59"/>
          <p:cNvSpPr/>
          <p:nvPr/>
        </p:nvSpPr>
        <p:spPr>
          <a:xfrm>
            <a:off x="5311472" y="31868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84" name="Google Shape;12484;p59"/>
          <p:cNvGrpSpPr/>
          <p:nvPr/>
        </p:nvGrpSpPr>
        <p:grpSpPr>
          <a:xfrm>
            <a:off x="8031595" y="2805183"/>
            <a:ext cx="322553" cy="342328"/>
            <a:chOff x="-10019125" y="2490075"/>
            <a:chExt cx="333975" cy="354450"/>
          </a:xfrm>
        </p:grpSpPr>
        <p:sp>
          <p:nvSpPr>
            <p:cNvPr id="12485" name="Google Shape;12485;p59"/>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9"/>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9"/>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9"/>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9" name="Google Shape;12489;p59"/>
          <p:cNvGrpSpPr/>
          <p:nvPr/>
        </p:nvGrpSpPr>
        <p:grpSpPr>
          <a:xfrm>
            <a:off x="6661180" y="3186193"/>
            <a:ext cx="352227" cy="343100"/>
            <a:chOff x="-8684100" y="2032450"/>
            <a:chExt cx="364700" cy="355250"/>
          </a:xfrm>
        </p:grpSpPr>
        <p:sp>
          <p:nvSpPr>
            <p:cNvPr id="12490" name="Google Shape;12490;p59"/>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9"/>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9"/>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3" name="Google Shape;12493;p59"/>
          <p:cNvSpPr/>
          <p:nvPr/>
        </p:nvSpPr>
        <p:spPr>
          <a:xfrm>
            <a:off x="5773709" y="15322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4" name="Google Shape;12494;p59"/>
          <p:cNvGrpSpPr/>
          <p:nvPr/>
        </p:nvGrpSpPr>
        <p:grpSpPr>
          <a:xfrm>
            <a:off x="5752039" y="1939656"/>
            <a:ext cx="343849" cy="341724"/>
            <a:chOff x="-13095575" y="2073400"/>
            <a:chExt cx="356025" cy="353825"/>
          </a:xfrm>
        </p:grpSpPr>
        <p:sp>
          <p:nvSpPr>
            <p:cNvPr id="12495" name="Google Shape;12495;p59"/>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9"/>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9"/>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9"/>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9"/>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9"/>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9"/>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9"/>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3" name="Google Shape;12503;p59"/>
          <p:cNvSpPr/>
          <p:nvPr/>
        </p:nvSpPr>
        <p:spPr>
          <a:xfrm>
            <a:off x="5753174" y="23486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4" name="Google Shape;12504;p59"/>
          <p:cNvGrpSpPr/>
          <p:nvPr/>
        </p:nvGrpSpPr>
        <p:grpSpPr>
          <a:xfrm>
            <a:off x="7576787" y="1531485"/>
            <a:ext cx="343100" cy="342424"/>
            <a:chOff x="-11332875" y="1660700"/>
            <a:chExt cx="355250" cy="354550"/>
          </a:xfrm>
        </p:grpSpPr>
        <p:sp>
          <p:nvSpPr>
            <p:cNvPr id="12505" name="Google Shape;12505;p59"/>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9"/>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9"/>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9"/>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9" name="Google Shape;12509;p59"/>
          <p:cNvSpPr/>
          <p:nvPr/>
        </p:nvSpPr>
        <p:spPr>
          <a:xfrm>
            <a:off x="7575652" y="19408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9"/>
          <p:cNvSpPr/>
          <p:nvPr/>
        </p:nvSpPr>
        <p:spPr>
          <a:xfrm>
            <a:off x="7576413" y="23696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1" name="Google Shape;12511;p59"/>
          <p:cNvGrpSpPr/>
          <p:nvPr/>
        </p:nvGrpSpPr>
        <p:grpSpPr>
          <a:xfrm>
            <a:off x="5774096" y="2777997"/>
            <a:ext cx="299736" cy="343849"/>
            <a:chOff x="-9570950" y="1622100"/>
            <a:chExt cx="310350" cy="356025"/>
          </a:xfrm>
        </p:grpSpPr>
        <p:sp>
          <p:nvSpPr>
            <p:cNvPr id="12512" name="Google Shape;12512;p59"/>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9"/>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4" name="Google Shape;12514;p59"/>
          <p:cNvGrpSpPr/>
          <p:nvPr/>
        </p:nvGrpSpPr>
        <p:grpSpPr>
          <a:xfrm>
            <a:off x="5752800" y="3186953"/>
            <a:ext cx="342328" cy="341579"/>
            <a:chOff x="-9594575" y="2056875"/>
            <a:chExt cx="354450" cy="353675"/>
          </a:xfrm>
        </p:grpSpPr>
        <p:sp>
          <p:nvSpPr>
            <p:cNvPr id="12515" name="Google Shape;12515;p59"/>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9"/>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9"/>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8" name="Google Shape;12518;p59"/>
          <p:cNvSpPr/>
          <p:nvPr/>
        </p:nvSpPr>
        <p:spPr>
          <a:xfrm>
            <a:off x="7123002" y="32173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9" name="Google Shape;12519;p59"/>
          <p:cNvGrpSpPr/>
          <p:nvPr/>
        </p:nvGrpSpPr>
        <p:grpSpPr>
          <a:xfrm>
            <a:off x="6208482" y="1532293"/>
            <a:ext cx="342328" cy="340807"/>
            <a:chOff x="-12661600" y="1640225"/>
            <a:chExt cx="354450" cy="352875"/>
          </a:xfrm>
        </p:grpSpPr>
        <p:sp>
          <p:nvSpPr>
            <p:cNvPr id="12520" name="Google Shape;12520;p59"/>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9"/>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9"/>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59"/>
          <p:cNvGrpSpPr/>
          <p:nvPr/>
        </p:nvGrpSpPr>
        <p:grpSpPr>
          <a:xfrm>
            <a:off x="6208857" y="1960831"/>
            <a:ext cx="341579" cy="299374"/>
            <a:chOff x="-12660025" y="2096250"/>
            <a:chExt cx="353675" cy="309975"/>
          </a:xfrm>
        </p:grpSpPr>
        <p:sp>
          <p:nvSpPr>
            <p:cNvPr id="12524" name="Google Shape;12524;p59"/>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9"/>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9"/>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9"/>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9"/>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9"/>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59"/>
          <p:cNvGrpSpPr/>
          <p:nvPr/>
        </p:nvGrpSpPr>
        <p:grpSpPr>
          <a:xfrm>
            <a:off x="6207335" y="2348127"/>
            <a:ext cx="344622" cy="341941"/>
            <a:chOff x="-12663175" y="2506800"/>
            <a:chExt cx="356825" cy="354050"/>
          </a:xfrm>
        </p:grpSpPr>
        <p:sp>
          <p:nvSpPr>
            <p:cNvPr id="12531" name="Google Shape;12531;p59"/>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59"/>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9"/>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59"/>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5" name="Google Shape;12535;p59"/>
          <p:cNvGrpSpPr/>
          <p:nvPr/>
        </p:nvGrpSpPr>
        <p:grpSpPr>
          <a:xfrm>
            <a:off x="8022468" y="1531907"/>
            <a:ext cx="340807" cy="341579"/>
            <a:chOff x="-10896525" y="1663050"/>
            <a:chExt cx="352875" cy="353675"/>
          </a:xfrm>
        </p:grpSpPr>
        <p:sp>
          <p:nvSpPr>
            <p:cNvPr id="12536" name="Google Shape;12536;p59"/>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9"/>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8" name="Google Shape;12538;p59"/>
          <p:cNvSpPr/>
          <p:nvPr/>
        </p:nvSpPr>
        <p:spPr>
          <a:xfrm>
            <a:off x="8061643" y="19396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9" name="Google Shape;12539;p59"/>
          <p:cNvGrpSpPr/>
          <p:nvPr/>
        </p:nvGrpSpPr>
        <p:grpSpPr>
          <a:xfrm>
            <a:off x="8022082" y="2359342"/>
            <a:ext cx="341579" cy="319511"/>
            <a:chOff x="-10898100" y="2542050"/>
            <a:chExt cx="353675" cy="330825"/>
          </a:xfrm>
        </p:grpSpPr>
        <p:sp>
          <p:nvSpPr>
            <p:cNvPr id="12540" name="Google Shape;12540;p59"/>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9"/>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9"/>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9"/>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9"/>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59"/>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6" name="Google Shape;12546;p59"/>
          <p:cNvGrpSpPr/>
          <p:nvPr/>
        </p:nvGrpSpPr>
        <p:grpSpPr>
          <a:xfrm>
            <a:off x="6209617" y="2780207"/>
            <a:ext cx="340058" cy="339430"/>
            <a:chOff x="-9157450" y="1622750"/>
            <a:chExt cx="352100" cy="351450"/>
          </a:xfrm>
        </p:grpSpPr>
        <p:sp>
          <p:nvSpPr>
            <p:cNvPr id="12547" name="Google Shape;12547;p59"/>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9"/>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9" name="Google Shape;12549;p59"/>
          <p:cNvGrpSpPr/>
          <p:nvPr/>
        </p:nvGrpSpPr>
        <p:grpSpPr>
          <a:xfrm>
            <a:off x="6247658" y="3188474"/>
            <a:ext cx="263977" cy="338537"/>
            <a:chOff x="-9119650" y="2056875"/>
            <a:chExt cx="273325" cy="350525"/>
          </a:xfrm>
        </p:grpSpPr>
        <p:sp>
          <p:nvSpPr>
            <p:cNvPr id="12550" name="Google Shape;12550;p59"/>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59"/>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2" name="Google Shape;12552;p59"/>
          <p:cNvSpPr/>
          <p:nvPr/>
        </p:nvSpPr>
        <p:spPr>
          <a:xfrm>
            <a:off x="8022842" y="32173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9"/>
          <p:cNvSpPr/>
          <p:nvPr/>
        </p:nvSpPr>
        <p:spPr>
          <a:xfrm>
            <a:off x="7143562" y="27791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4" name="Google Shape;12554;p59"/>
          <p:cNvGrpSpPr/>
          <p:nvPr/>
        </p:nvGrpSpPr>
        <p:grpSpPr>
          <a:xfrm>
            <a:off x="7576790" y="3217879"/>
            <a:ext cx="343094" cy="341569"/>
            <a:chOff x="6001575" y="3119050"/>
            <a:chExt cx="315025" cy="313625"/>
          </a:xfrm>
        </p:grpSpPr>
        <p:sp>
          <p:nvSpPr>
            <p:cNvPr id="12555" name="Google Shape;12555;p59"/>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59"/>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60" name="Shape 12560"/>
        <p:cNvGrpSpPr/>
        <p:nvPr/>
      </p:nvGrpSpPr>
      <p:grpSpPr>
        <a:xfrm>
          <a:off x="0" y="0"/>
          <a:ext cx="0" cy="0"/>
          <a:chOff x="0" y="0"/>
          <a:chExt cx="0" cy="0"/>
        </a:xfrm>
      </p:grpSpPr>
      <p:sp>
        <p:nvSpPr>
          <p:cNvPr id="12561" name="Google Shape;12561;p60"/>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2" name="Google Shape;12562;p60"/>
          <p:cNvGrpSpPr/>
          <p:nvPr/>
        </p:nvGrpSpPr>
        <p:grpSpPr>
          <a:xfrm>
            <a:off x="845233" y="2273195"/>
            <a:ext cx="476329" cy="476213"/>
            <a:chOff x="-21298675" y="2414425"/>
            <a:chExt cx="306400" cy="306325"/>
          </a:xfrm>
        </p:grpSpPr>
        <p:sp>
          <p:nvSpPr>
            <p:cNvPr id="12563" name="Google Shape;12563;p60"/>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0"/>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0"/>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60"/>
          <p:cNvGrpSpPr/>
          <p:nvPr/>
        </p:nvGrpSpPr>
        <p:grpSpPr>
          <a:xfrm>
            <a:off x="844611" y="2865128"/>
            <a:ext cx="477573" cy="445432"/>
            <a:chOff x="-21299475" y="2798025"/>
            <a:chExt cx="307200" cy="286525"/>
          </a:xfrm>
        </p:grpSpPr>
        <p:sp>
          <p:nvSpPr>
            <p:cNvPr id="12567" name="Google Shape;12567;p60"/>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0"/>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0"/>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0"/>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0"/>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0"/>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0"/>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0"/>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0"/>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0"/>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0"/>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0"/>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9" name="Google Shape;12579;p60"/>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0"/>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0"/>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2" name="Google Shape;12582;p60"/>
          <p:cNvGrpSpPr/>
          <p:nvPr/>
        </p:nvGrpSpPr>
        <p:grpSpPr>
          <a:xfrm>
            <a:off x="6713966" y="1688917"/>
            <a:ext cx="413912" cy="472676"/>
            <a:chOff x="-17545650" y="2051350"/>
            <a:chExt cx="266250" cy="304050"/>
          </a:xfrm>
        </p:grpSpPr>
        <p:sp>
          <p:nvSpPr>
            <p:cNvPr id="12583" name="Google Shape;12583;p60"/>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0"/>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0"/>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0"/>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87" name="Google Shape;12587;p60"/>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8" name="Google Shape;12588;p60"/>
          <p:cNvGrpSpPr/>
          <p:nvPr/>
        </p:nvGrpSpPr>
        <p:grpSpPr>
          <a:xfrm>
            <a:off x="6684584" y="2865574"/>
            <a:ext cx="472676" cy="444538"/>
            <a:chOff x="-17565350" y="2809825"/>
            <a:chExt cx="304050" cy="285950"/>
          </a:xfrm>
        </p:grpSpPr>
        <p:sp>
          <p:nvSpPr>
            <p:cNvPr id="12589" name="Google Shape;12589;p60"/>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0"/>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0"/>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0"/>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0"/>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4" name="Google Shape;12594;p60"/>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0"/>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0"/>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7" name="Google Shape;12597;p60"/>
          <p:cNvGrpSpPr/>
          <p:nvPr/>
        </p:nvGrpSpPr>
        <p:grpSpPr>
          <a:xfrm>
            <a:off x="1457493" y="2850904"/>
            <a:ext cx="416283" cy="473881"/>
            <a:chOff x="-20904875" y="2788575"/>
            <a:chExt cx="267775" cy="304825"/>
          </a:xfrm>
        </p:grpSpPr>
        <p:sp>
          <p:nvSpPr>
            <p:cNvPr id="12598" name="Google Shape;12598;p60"/>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0"/>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60"/>
          <p:cNvGrpSpPr/>
          <p:nvPr/>
        </p:nvGrpSpPr>
        <p:grpSpPr>
          <a:xfrm>
            <a:off x="4397908" y="2275564"/>
            <a:ext cx="360045" cy="471471"/>
            <a:chOff x="-19006700" y="2434925"/>
            <a:chExt cx="231600" cy="303275"/>
          </a:xfrm>
        </p:grpSpPr>
        <p:sp>
          <p:nvSpPr>
            <p:cNvPr id="12601" name="Google Shape;12601;p60"/>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0"/>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0"/>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0"/>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05" name="Google Shape;12605;p60"/>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0"/>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07" name="Google Shape;12607;p60"/>
          <p:cNvGrpSpPr/>
          <p:nvPr/>
        </p:nvGrpSpPr>
        <p:grpSpPr>
          <a:xfrm>
            <a:off x="7276507" y="2289051"/>
            <a:ext cx="473881" cy="444499"/>
            <a:chOff x="-17190425" y="2435725"/>
            <a:chExt cx="304825" cy="285925"/>
          </a:xfrm>
        </p:grpSpPr>
        <p:sp>
          <p:nvSpPr>
            <p:cNvPr id="12608" name="Google Shape;12608;p60"/>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0"/>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0"/>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1" name="Google Shape;12611;p60"/>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2" name="Google Shape;12612;p60"/>
          <p:cNvGrpSpPr/>
          <p:nvPr/>
        </p:nvGrpSpPr>
        <p:grpSpPr>
          <a:xfrm>
            <a:off x="4931233" y="3444650"/>
            <a:ext cx="476329" cy="475086"/>
            <a:chOff x="-15719925" y="2416825"/>
            <a:chExt cx="306400" cy="305600"/>
          </a:xfrm>
        </p:grpSpPr>
        <p:sp>
          <p:nvSpPr>
            <p:cNvPr id="12613" name="Google Shape;12613;p60"/>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0"/>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0"/>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6" name="Google Shape;12616;p60"/>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0"/>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8" name="Google Shape;12618;p60"/>
          <p:cNvGrpSpPr/>
          <p:nvPr/>
        </p:nvGrpSpPr>
        <p:grpSpPr>
          <a:xfrm>
            <a:off x="2017527" y="2851506"/>
            <a:ext cx="479983" cy="472676"/>
            <a:chOff x="-20550425" y="2789350"/>
            <a:chExt cx="308750" cy="304050"/>
          </a:xfrm>
        </p:grpSpPr>
        <p:sp>
          <p:nvSpPr>
            <p:cNvPr id="12619" name="Google Shape;12619;p60"/>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0"/>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1" name="Google Shape;12621;p60"/>
          <p:cNvGrpSpPr/>
          <p:nvPr/>
        </p:nvGrpSpPr>
        <p:grpSpPr>
          <a:xfrm>
            <a:off x="4932894" y="1688158"/>
            <a:ext cx="473920" cy="474192"/>
            <a:chOff x="-18666450" y="2059825"/>
            <a:chExt cx="304850" cy="305025"/>
          </a:xfrm>
        </p:grpSpPr>
        <p:sp>
          <p:nvSpPr>
            <p:cNvPr id="12622" name="Google Shape;12622;p60"/>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0"/>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4" name="Google Shape;12624;p60"/>
          <p:cNvGrpSpPr/>
          <p:nvPr/>
        </p:nvGrpSpPr>
        <p:grpSpPr>
          <a:xfrm>
            <a:off x="4932292" y="2275584"/>
            <a:ext cx="475125" cy="471432"/>
            <a:chOff x="-18668025" y="2435725"/>
            <a:chExt cx="305625" cy="303250"/>
          </a:xfrm>
        </p:grpSpPr>
        <p:sp>
          <p:nvSpPr>
            <p:cNvPr id="12625" name="Google Shape;12625;p60"/>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0"/>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7" name="Google Shape;12627;p60"/>
          <p:cNvGrpSpPr/>
          <p:nvPr/>
        </p:nvGrpSpPr>
        <p:grpSpPr>
          <a:xfrm>
            <a:off x="4931689" y="2850902"/>
            <a:ext cx="476329" cy="473881"/>
            <a:chOff x="-18668800" y="2807475"/>
            <a:chExt cx="306400" cy="304825"/>
          </a:xfrm>
        </p:grpSpPr>
        <p:sp>
          <p:nvSpPr>
            <p:cNvPr id="12628" name="Google Shape;12628;p60"/>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0"/>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0"/>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0"/>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0"/>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0"/>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0"/>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0"/>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0"/>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60"/>
          <p:cNvGrpSpPr/>
          <p:nvPr/>
        </p:nvGrpSpPr>
        <p:grpSpPr>
          <a:xfrm>
            <a:off x="7885658" y="1687693"/>
            <a:ext cx="416361" cy="475125"/>
            <a:chOff x="-16798200" y="2050575"/>
            <a:chExt cx="267825" cy="305625"/>
          </a:xfrm>
        </p:grpSpPr>
        <p:sp>
          <p:nvSpPr>
            <p:cNvPr id="12638" name="Google Shape;12638;p60"/>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0"/>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0"/>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60"/>
          <p:cNvGrpSpPr/>
          <p:nvPr/>
        </p:nvGrpSpPr>
        <p:grpSpPr>
          <a:xfrm>
            <a:off x="7856276" y="2852127"/>
            <a:ext cx="475125" cy="471432"/>
            <a:chOff x="-16817100" y="2801175"/>
            <a:chExt cx="305625" cy="303250"/>
          </a:xfrm>
        </p:grpSpPr>
        <p:sp>
          <p:nvSpPr>
            <p:cNvPr id="12642" name="Google Shape;12642;p60"/>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0"/>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0"/>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0"/>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0"/>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0"/>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0"/>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0"/>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60"/>
          <p:cNvGrpSpPr/>
          <p:nvPr/>
        </p:nvGrpSpPr>
        <p:grpSpPr>
          <a:xfrm>
            <a:off x="7263396" y="3444614"/>
            <a:ext cx="476329" cy="475125"/>
            <a:chOff x="-15717575" y="2786200"/>
            <a:chExt cx="306400" cy="305625"/>
          </a:xfrm>
        </p:grpSpPr>
        <p:sp>
          <p:nvSpPr>
            <p:cNvPr id="12651" name="Google Shape;12651;p60"/>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0"/>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0"/>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0"/>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0"/>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0"/>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0"/>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60"/>
          <p:cNvGrpSpPr/>
          <p:nvPr/>
        </p:nvGrpSpPr>
        <p:grpSpPr>
          <a:xfrm>
            <a:off x="2600969" y="1688296"/>
            <a:ext cx="475125" cy="473920"/>
            <a:chOff x="-20173175" y="2038750"/>
            <a:chExt cx="305625" cy="304850"/>
          </a:xfrm>
        </p:grpSpPr>
        <p:sp>
          <p:nvSpPr>
            <p:cNvPr id="12659" name="Google Shape;12659;p60"/>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0"/>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1" name="Google Shape;12661;p60"/>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2" name="Google Shape;12662;p60"/>
          <p:cNvGrpSpPr/>
          <p:nvPr/>
        </p:nvGrpSpPr>
        <p:grpSpPr>
          <a:xfrm>
            <a:off x="2602193" y="2850282"/>
            <a:ext cx="472676" cy="475125"/>
            <a:chOff x="-20173175" y="2787775"/>
            <a:chExt cx="304050" cy="305625"/>
          </a:xfrm>
        </p:grpSpPr>
        <p:sp>
          <p:nvSpPr>
            <p:cNvPr id="12663" name="Google Shape;12663;p60"/>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0"/>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0"/>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0"/>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0"/>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0"/>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0"/>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60"/>
          <p:cNvGrpSpPr/>
          <p:nvPr/>
        </p:nvGrpSpPr>
        <p:grpSpPr>
          <a:xfrm>
            <a:off x="5527177" y="2275564"/>
            <a:ext cx="473881" cy="471471"/>
            <a:chOff x="-18294675" y="2434925"/>
            <a:chExt cx="304825" cy="303275"/>
          </a:xfrm>
        </p:grpSpPr>
        <p:sp>
          <p:nvSpPr>
            <p:cNvPr id="12671" name="Google Shape;12671;p60"/>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0"/>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0"/>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4" name="Google Shape;12674;p60"/>
          <p:cNvGrpSpPr/>
          <p:nvPr/>
        </p:nvGrpSpPr>
        <p:grpSpPr>
          <a:xfrm>
            <a:off x="5583492" y="2852107"/>
            <a:ext cx="361250" cy="471471"/>
            <a:chOff x="-18258450" y="2809825"/>
            <a:chExt cx="232375" cy="303275"/>
          </a:xfrm>
        </p:grpSpPr>
        <p:sp>
          <p:nvSpPr>
            <p:cNvPr id="12675" name="Google Shape;12675;p60"/>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0"/>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0"/>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8" name="Google Shape;12678;p60"/>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9" name="Google Shape;12679;p60"/>
          <p:cNvGrpSpPr/>
          <p:nvPr/>
        </p:nvGrpSpPr>
        <p:grpSpPr>
          <a:xfrm>
            <a:off x="3793692" y="3445233"/>
            <a:ext cx="415117" cy="473920"/>
            <a:chOff x="-16422500" y="2425450"/>
            <a:chExt cx="267025" cy="304850"/>
          </a:xfrm>
        </p:grpSpPr>
        <p:sp>
          <p:nvSpPr>
            <p:cNvPr id="12680" name="Google Shape;12680;p60"/>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0"/>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0"/>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60"/>
          <p:cNvGrpSpPr/>
          <p:nvPr/>
        </p:nvGrpSpPr>
        <p:grpSpPr>
          <a:xfrm>
            <a:off x="6096453" y="3445838"/>
            <a:ext cx="473920" cy="472676"/>
            <a:chOff x="-16442200" y="2801175"/>
            <a:chExt cx="304850" cy="304050"/>
          </a:xfrm>
        </p:grpSpPr>
        <p:sp>
          <p:nvSpPr>
            <p:cNvPr id="12684" name="Google Shape;12684;p60"/>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0"/>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0"/>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7" name="Google Shape;12687;p60"/>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0"/>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9" name="Google Shape;12689;p60"/>
          <p:cNvGrpSpPr/>
          <p:nvPr/>
        </p:nvGrpSpPr>
        <p:grpSpPr>
          <a:xfrm>
            <a:off x="3172167" y="2276343"/>
            <a:ext cx="481265" cy="469917"/>
            <a:chOff x="-19802200" y="2416025"/>
            <a:chExt cx="309575" cy="302275"/>
          </a:xfrm>
        </p:grpSpPr>
        <p:sp>
          <p:nvSpPr>
            <p:cNvPr id="12690" name="Google Shape;12690;p60"/>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0"/>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0"/>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0"/>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0"/>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5" name="Google Shape;12695;p60"/>
          <p:cNvGrpSpPr/>
          <p:nvPr/>
        </p:nvGrpSpPr>
        <p:grpSpPr>
          <a:xfrm>
            <a:off x="3175238" y="2851506"/>
            <a:ext cx="475125" cy="472676"/>
            <a:chOff x="-19801400" y="2788575"/>
            <a:chExt cx="305625" cy="304050"/>
          </a:xfrm>
        </p:grpSpPr>
        <p:sp>
          <p:nvSpPr>
            <p:cNvPr id="12696" name="Google Shape;12696;p60"/>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0"/>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0"/>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0"/>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0"/>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0"/>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2" name="Google Shape;12702;p60"/>
          <p:cNvGrpSpPr/>
          <p:nvPr/>
        </p:nvGrpSpPr>
        <p:grpSpPr>
          <a:xfrm>
            <a:off x="6130314" y="1688916"/>
            <a:ext cx="422463" cy="472676"/>
            <a:chOff x="-17903225" y="2060800"/>
            <a:chExt cx="271750" cy="304050"/>
          </a:xfrm>
        </p:grpSpPr>
        <p:sp>
          <p:nvSpPr>
            <p:cNvPr id="12703" name="Google Shape;12703;p60"/>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0"/>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0"/>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60"/>
          <p:cNvGrpSpPr/>
          <p:nvPr/>
        </p:nvGrpSpPr>
        <p:grpSpPr>
          <a:xfrm>
            <a:off x="6104605" y="2274962"/>
            <a:ext cx="473881" cy="472676"/>
            <a:chOff x="-17918975" y="2435725"/>
            <a:chExt cx="304825" cy="304050"/>
          </a:xfrm>
        </p:grpSpPr>
        <p:sp>
          <p:nvSpPr>
            <p:cNvPr id="12707" name="Google Shape;12707;p60"/>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0"/>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9" name="Google Shape;12709;p60"/>
          <p:cNvGrpSpPr/>
          <p:nvPr/>
        </p:nvGrpSpPr>
        <p:grpSpPr>
          <a:xfrm>
            <a:off x="6133365" y="2852729"/>
            <a:ext cx="416361" cy="470228"/>
            <a:chOff x="-17899300" y="2810625"/>
            <a:chExt cx="267825" cy="302475"/>
          </a:xfrm>
        </p:grpSpPr>
        <p:sp>
          <p:nvSpPr>
            <p:cNvPr id="12710" name="Google Shape;12710;p60"/>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0"/>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0"/>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3" name="Google Shape;12713;p60"/>
          <p:cNvGrpSpPr/>
          <p:nvPr/>
        </p:nvGrpSpPr>
        <p:grpSpPr>
          <a:xfrm>
            <a:off x="2039218" y="3461166"/>
            <a:ext cx="472676" cy="442089"/>
            <a:chOff x="-16066500" y="2060800"/>
            <a:chExt cx="304050" cy="284375"/>
          </a:xfrm>
        </p:grpSpPr>
        <p:sp>
          <p:nvSpPr>
            <p:cNvPr id="12714" name="Google Shape;12714;p60"/>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0"/>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0"/>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0"/>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0"/>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9" name="Google Shape;12719;p60"/>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0"/>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0"/>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2" name="Google Shape;12722;p60"/>
          <p:cNvGrpSpPr/>
          <p:nvPr/>
        </p:nvGrpSpPr>
        <p:grpSpPr>
          <a:xfrm>
            <a:off x="7923925" y="2297751"/>
            <a:ext cx="368362" cy="419314"/>
            <a:chOff x="4995050" y="3245650"/>
            <a:chExt cx="236950" cy="269725"/>
          </a:xfrm>
        </p:grpSpPr>
        <p:sp>
          <p:nvSpPr>
            <p:cNvPr id="12723" name="Google Shape;12723;p60"/>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0"/>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0"/>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6" name="Google Shape;12726;p60"/>
            <p:cNvGrpSpPr/>
            <p:nvPr/>
          </p:nvGrpSpPr>
          <p:grpSpPr>
            <a:xfrm>
              <a:off x="4995050" y="3245650"/>
              <a:ext cx="236950" cy="269725"/>
              <a:chOff x="4995050" y="3245650"/>
              <a:chExt cx="236950" cy="269725"/>
            </a:xfrm>
          </p:grpSpPr>
          <p:sp>
            <p:nvSpPr>
              <p:cNvPr id="12727" name="Google Shape;12727;p60"/>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0"/>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29" name="Google Shape;12729;p60"/>
          <p:cNvGrpSpPr/>
          <p:nvPr/>
        </p:nvGrpSpPr>
        <p:grpSpPr>
          <a:xfrm>
            <a:off x="5523718" y="1689744"/>
            <a:ext cx="483749" cy="481292"/>
            <a:chOff x="4724650" y="2885700"/>
            <a:chExt cx="270750" cy="269375"/>
          </a:xfrm>
        </p:grpSpPr>
        <p:sp>
          <p:nvSpPr>
            <p:cNvPr id="12730" name="Google Shape;12730;p60"/>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0"/>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0"/>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0"/>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0"/>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0"/>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0"/>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7" name="Google Shape;12737;p60"/>
          <p:cNvGrpSpPr/>
          <p:nvPr/>
        </p:nvGrpSpPr>
        <p:grpSpPr>
          <a:xfrm>
            <a:off x="4390823" y="1683870"/>
            <a:ext cx="389425" cy="467822"/>
            <a:chOff x="4459350" y="2882125"/>
            <a:chExt cx="228375" cy="274350"/>
          </a:xfrm>
        </p:grpSpPr>
        <p:sp>
          <p:nvSpPr>
            <p:cNvPr id="12738" name="Google Shape;12738;p60"/>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0"/>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0"/>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0"/>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0"/>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2743" name="Google Shape;12743;p60"/>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2744" name="Google Shape;12744;p60"/>
          <p:cNvSpPr txBox="1"/>
          <p:nvPr/>
        </p:nvSpPr>
        <p:spPr>
          <a:xfrm>
            <a:off x="1220500" y="1085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48" name="Shape 12748"/>
        <p:cNvGrpSpPr/>
        <p:nvPr/>
      </p:nvGrpSpPr>
      <p:grpSpPr>
        <a:xfrm>
          <a:off x="0" y="0"/>
          <a:ext cx="0" cy="0"/>
          <a:chOff x="0" y="0"/>
          <a:chExt cx="0" cy="0"/>
        </a:xfrm>
      </p:grpSpPr>
      <p:sp>
        <p:nvSpPr>
          <p:cNvPr id="12749" name="Google Shape;12749;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750" name="Google Shape;12750;p61"/>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1" name="Google Shape;12751;p61"/>
          <p:cNvGrpSpPr/>
          <p:nvPr/>
        </p:nvGrpSpPr>
        <p:grpSpPr>
          <a:xfrm>
            <a:off x="847082" y="2140412"/>
            <a:ext cx="426462" cy="420796"/>
            <a:chOff x="-6713450" y="2397900"/>
            <a:chExt cx="295375" cy="291450"/>
          </a:xfrm>
        </p:grpSpPr>
        <p:sp>
          <p:nvSpPr>
            <p:cNvPr id="12752" name="Google Shape;12752;p61"/>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1"/>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4" name="Google Shape;12754;p61"/>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5" name="Google Shape;12755;p61"/>
          <p:cNvGrpSpPr/>
          <p:nvPr/>
        </p:nvGrpSpPr>
        <p:grpSpPr>
          <a:xfrm>
            <a:off x="3551844" y="1631401"/>
            <a:ext cx="423069" cy="420507"/>
            <a:chOff x="-4932650" y="2046625"/>
            <a:chExt cx="293025" cy="291250"/>
          </a:xfrm>
        </p:grpSpPr>
        <p:sp>
          <p:nvSpPr>
            <p:cNvPr id="12756" name="Google Shape;12756;p61"/>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1"/>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8" name="Google Shape;12758;p61"/>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9" name="Google Shape;12759;p61"/>
          <p:cNvGrpSpPr/>
          <p:nvPr/>
        </p:nvGrpSpPr>
        <p:grpSpPr>
          <a:xfrm>
            <a:off x="3563775" y="2660957"/>
            <a:ext cx="423069" cy="420796"/>
            <a:chOff x="-4931075" y="2765725"/>
            <a:chExt cx="293025" cy="291450"/>
          </a:xfrm>
        </p:grpSpPr>
        <p:sp>
          <p:nvSpPr>
            <p:cNvPr id="12760" name="Google Shape;12760;p61"/>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1"/>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2" name="Google Shape;12762;p61"/>
          <p:cNvGrpSpPr/>
          <p:nvPr/>
        </p:nvGrpSpPr>
        <p:grpSpPr>
          <a:xfrm>
            <a:off x="6269343" y="1656289"/>
            <a:ext cx="420796" cy="370732"/>
            <a:chOff x="-3137650" y="2067900"/>
            <a:chExt cx="291450" cy="256775"/>
          </a:xfrm>
        </p:grpSpPr>
        <p:sp>
          <p:nvSpPr>
            <p:cNvPr id="12763" name="Google Shape;12763;p61"/>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1"/>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1"/>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61"/>
          <p:cNvGrpSpPr/>
          <p:nvPr/>
        </p:nvGrpSpPr>
        <p:grpSpPr>
          <a:xfrm>
            <a:off x="6269343" y="2139926"/>
            <a:ext cx="420796" cy="421770"/>
            <a:chOff x="-3137650" y="2408950"/>
            <a:chExt cx="291450" cy="292125"/>
          </a:xfrm>
        </p:grpSpPr>
        <p:sp>
          <p:nvSpPr>
            <p:cNvPr id="12767" name="Google Shape;12767;p61"/>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1"/>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1"/>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1"/>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1"/>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61"/>
          <p:cNvGrpSpPr/>
          <p:nvPr/>
        </p:nvGrpSpPr>
        <p:grpSpPr>
          <a:xfrm>
            <a:off x="6281274" y="2685412"/>
            <a:ext cx="420796" cy="371887"/>
            <a:chOff x="-3137650" y="2787000"/>
            <a:chExt cx="291450" cy="257575"/>
          </a:xfrm>
        </p:grpSpPr>
        <p:sp>
          <p:nvSpPr>
            <p:cNvPr id="12773" name="Google Shape;12773;p61"/>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1"/>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1"/>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1"/>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1"/>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1"/>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1"/>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1"/>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1" name="Google Shape;12781;p61"/>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1"/>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1"/>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4" name="Google Shape;12784;p61"/>
          <p:cNvGrpSpPr/>
          <p:nvPr/>
        </p:nvGrpSpPr>
        <p:grpSpPr>
          <a:xfrm>
            <a:off x="1399451" y="2660397"/>
            <a:ext cx="421914" cy="421914"/>
            <a:chOff x="-6354300" y="2757075"/>
            <a:chExt cx="292225" cy="292225"/>
          </a:xfrm>
        </p:grpSpPr>
        <p:sp>
          <p:nvSpPr>
            <p:cNvPr id="12785" name="Google Shape;12785;p61"/>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1"/>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1"/>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1"/>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9" name="Google Shape;12789;p61"/>
          <p:cNvGrpSpPr/>
          <p:nvPr/>
        </p:nvGrpSpPr>
        <p:grpSpPr>
          <a:xfrm>
            <a:off x="4093454" y="1629560"/>
            <a:ext cx="424188" cy="424188"/>
            <a:chOff x="-4573475" y="2045850"/>
            <a:chExt cx="293800" cy="293800"/>
          </a:xfrm>
        </p:grpSpPr>
        <p:sp>
          <p:nvSpPr>
            <p:cNvPr id="12790" name="Google Shape;12790;p61"/>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1"/>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2" name="Google Shape;12792;p61"/>
          <p:cNvGrpSpPr/>
          <p:nvPr/>
        </p:nvGrpSpPr>
        <p:grpSpPr>
          <a:xfrm>
            <a:off x="4092877" y="2138699"/>
            <a:ext cx="425343" cy="424225"/>
            <a:chOff x="-4570325" y="2405775"/>
            <a:chExt cx="294600" cy="293825"/>
          </a:xfrm>
        </p:grpSpPr>
        <p:sp>
          <p:nvSpPr>
            <p:cNvPr id="12793" name="Google Shape;12793;p61"/>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1"/>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61"/>
          <p:cNvGrpSpPr/>
          <p:nvPr/>
        </p:nvGrpSpPr>
        <p:grpSpPr>
          <a:xfrm>
            <a:off x="4105945" y="2659838"/>
            <a:ext cx="423069" cy="423033"/>
            <a:chOff x="-4572700" y="2764950"/>
            <a:chExt cx="293025" cy="293000"/>
          </a:xfrm>
        </p:grpSpPr>
        <p:sp>
          <p:nvSpPr>
            <p:cNvPr id="12796" name="Google Shape;12796;p61"/>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1"/>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1"/>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1"/>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1"/>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61"/>
          <p:cNvGrpSpPr/>
          <p:nvPr/>
        </p:nvGrpSpPr>
        <p:grpSpPr>
          <a:xfrm>
            <a:off x="6824707" y="1631239"/>
            <a:ext cx="414840" cy="420832"/>
            <a:chOff x="-2777700" y="2049775"/>
            <a:chExt cx="287325" cy="291475"/>
          </a:xfrm>
        </p:grpSpPr>
        <p:sp>
          <p:nvSpPr>
            <p:cNvPr id="12802" name="Google Shape;12802;p61"/>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1"/>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1"/>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5" name="Google Shape;12805;p61"/>
          <p:cNvGrpSpPr/>
          <p:nvPr/>
        </p:nvGrpSpPr>
        <p:grpSpPr>
          <a:xfrm>
            <a:off x="6821170" y="2140431"/>
            <a:ext cx="421914" cy="420759"/>
            <a:chOff x="-2571737" y="2403625"/>
            <a:chExt cx="292225" cy="291425"/>
          </a:xfrm>
        </p:grpSpPr>
        <p:sp>
          <p:nvSpPr>
            <p:cNvPr id="12806" name="Google Shape;12806;p61"/>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1"/>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1"/>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1"/>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1"/>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1"/>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1"/>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3" name="Google Shape;12813;p61"/>
          <p:cNvGrpSpPr/>
          <p:nvPr/>
        </p:nvGrpSpPr>
        <p:grpSpPr>
          <a:xfrm>
            <a:off x="6821170" y="2661534"/>
            <a:ext cx="421914" cy="419640"/>
            <a:chOff x="-2571737" y="2764550"/>
            <a:chExt cx="292225" cy="290650"/>
          </a:xfrm>
        </p:grpSpPr>
        <p:sp>
          <p:nvSpPr>
            <p:cNvPr id="12814" name="Google Shape;12814;p61"/>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1"/>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1"/>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7" name="Google Shape;12817;p61"/>
          <p:cNvGrpSpPr/>
          <p:nvPr/>
        </p:nvGrpSpPr>
        <p:grpSpPr>
          <a:xfrm>
            <a:off x="3020671" y="3230538"/>
            <a:ext cx="421914" cy="423864"/>
            <a:chOff x="-1333975" y="2365850"/>
            <a:chExt cx="292225" cy="293575"/>
          </a:xfrm>
        </p:grpSpPr>
        <p:sp>
          <p:nvSpPr>
            <p:cNvPr id="12818" name="Google Shape;12818;p61"/>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1"/>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1"/>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1"/>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1"/>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1"/>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1"/>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1"/>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61"/>
          <p:cNvGrpSpPr/>
          <p:nvPr/>
        </p:nvGrpSpPr>
        <p:grpSpPr>
          <a:xfrm>
            <a:off x="1954146" y="2660397"/>
            <a:ext cx="398020" cy="421914"/>
            <a:chOff x="-5995925" y="2757850"/>
            <a:chExt cx="275675" cy="292225"/>
          </a:xfrm>
        </p:grpSpPr>
        <p:sp>
          <p:nvSpPr>
            <p:cNvPr id="12827" name="Google Shape;12827;p61"/>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1"/>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1"/>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1"/>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1"/>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1"/>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1"/>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1"/>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1"/>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6" name="Google Shape;12836;p61"/>
          <p:cNvGrpSpPr/>
          <p:nvPr/>
        </p:nvGrpSpPr>
        <p:grpSpPr>
          <a:xfrm>
            <a:off x="4634433" y="1631816"/>
            <a:ext cx="421951" cy="419677"/>
            <a:chOff x="-4211975" y="2046625"/>
            <a:chExt cx="292250" cy="290675"/>
          </a:xfrm>
        </p:grpSpPr>
        <p:sp>
          <p:nvSpPr>
            <p:cNvPr id="12837" name="Google Shape;12837;p61"/>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1"/>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9" name="Google Shape;12839;p61"/>
          <p:cNvGrpSpPr/>
          <p:nvPr/>
        </p:nvGrpSpPr>
        <p:grpSpPr>
          <a:xfrm>
            <a:off x="4684479" y="2138699"/>
            <a:ext cx="321859" cy="424225"/>
            <a:chOff x="-4178875" y="2405775"/>
            <a:chExt cx="222925" cy="293825"/>
          </a:xfrm>
        </p:grpSpPr>
        <p:sp>
          <p:nvSpPr>
            <p:cNvPr id="12840" name="Google Shape;12840;p61"/>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1"/>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1"/>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3" name="Google Shape;12843;p61"/>
          <p:cNvGrpSpPr/>
          <p:nvPr/>
        </p:nvGrpSpPr>
        <p:grpSpPr>
          <a:xfrm>
            <a:off x="4646942" y="2673483"/>
            <a:ext cx="420796" cy="395746"/>
            <a:chOff x="-4211975" y="2783850"/>
            <a:chExt cx="291450" cy="274100"/>
          </a:xfrm>
        </p:grpSpPr>
        <p:sp>
          <p:nvSpPr>
            <p:cNvPr id="12844" name="Google Shape;12844;p61"/>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1"/>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1"/>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7" name="Google Shape;12847;p61"/>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8" name="Google Shape;12848;p61"/>
          <p:cNvGrpSpPr/>
          <p:nvPr/>
        </p:nvGrpSpPr>
        <p:grpSpPr>
          <a:xfrm>
            <a:off x="7351871" y="2140413"/>
            <a:ext cx="420796" cy="420796"/>
            <a:chOff x="-2419325" y="2408150"/>
            <a:chExt cx="291450" cy="291450"/>
          </a:xfrm>
        </p:grpSpPr>
        <p:sp>
          <p:nvSpPr>
            <p:cNvPr id="12849" name="Google Shape;12849;p61"/>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1"/>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1"/>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1"/>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1"/>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1"/>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1"/>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6" name="Google Shape;12856;p61"/>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7" name="Google Shape;12857;p61"/>
          <p:cNvGrpSpPr/>
          <p:nvPr/>
        </p:nvGrpSpPr>
        <p:grpSpPr>
          <a:xfrm>
            <a:off x="4673396" y="3231514"/>
            <a:ext cx="420796" cy="421914"/>
            <a:chOff x="-1333200" y="2770450"/>
            <a:chExt cx="291450" cy="292225"/>
          </a:xfrm>
        </p:grpSpPr>
        <p:sp>
          <p:nvSpPr>
            <p:cNvPr id="12858" name="Google Shape;12858;p61"/>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1"/>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61"/>
          <p:cNvGrpSpPr/>
          <p:nvPr/>
        </p:nvGrpSpPr>
        <p:grpSpPr>
          <a:xfrm>
            <a:off x="2470009" y="1631256"/>
            <a:ext cx="423069" cy="420796"/>
            <a:chOff x="-5635200" y="2037975"/>
            <a:chExt cx="293025" cy="291450"/>
          </a:xfrm>
        </p:grpSpPr>
        <p:sp>
          <p:nvSpPr>
            <p:cNvPr id="12861" name="Google Shape;12861;p61"/>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1"/>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3" name="Google Shape;12863;p61"/>
          <p:cNvGrpSpPr/>
          <p:nvPr/>
        </p:nvGrpSpPr>
        <p:grpSpPr>
          <a:xfrm>
            <a:off x="2468295" y="2140412"/>
            <a:ext cx="426499" cy="420796"/>
            <a:chOff x="-5637575" y="2397900"/>
            <a:chExt cx="295400" cy="291450"/>
          </a:xfrm>
        </p:grpSpPr>
        <p:sp>
          <p:nvSpPr>
            <p:cNvPr id="12864" name="Google Shape;12864;p61"/>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1"/>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1"/>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1"/>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8" name="Google Shape;12868;p61"/>
          <p:cNvGrpSpPr/>
          <p:nvPr/>
        </p:nvGrpSpPr>
        <p:grpSpPr>
          <a:xfrm>
            <a:off x="2481958" y="2660397"/>
            <a:ext cx="423033" cy="421914"/>
            <a:chOff x="-5635975" y="2757075"/>
            <a:chExt cx="293000" cy="292225"/>
          </a:xfrm>
        </p:grpSpPr>
        <p:sp>
          <p:nvSpPr>
            <p:cNvPr id="12869" name="Google Shape;12869;p61"/>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1"/>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1" name="Google Shape;12871;p61"/>
          <p:cNvGrpSpPr/>
          <p:nvPr/>
        </p:nvGrpSpPr>
        <p:grpSpPr>
          <a:xfrm>
            <a:off x="5165893" y="1631256"/>
            <a:ext cx="423069" cy="420796"/>
            <a:chOff x="-3854375" y="2046625"/>
            <a:chExt cx="293025" cy="291450"/>
          </a:xfrm>
        </p:grpSpPr>
        <p:sp>
          <p:nvSpPr>
            <p:cNvPr id="12872" name="Google Shape;12872;p61"/>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1"/>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61"/>
          <p:cNvGrpSpPr/>
          <p:nvPr/>
        </p:nvGrpSpPr>
        <p:grpSpPr>
          <a:xfrm>
            <a:off x="5164756" y="2138717"/>
            <a:ext cx="425343" cy="424188"/>
            <a:chOff x="-3854375" y="2405000"/>
            <a:chExt cx="294600" cy="293800"/>
          </a:xfrm>
        </p:grpSpPr>
        <p:sp>
          <p:nvSpPr>
            <p:cNvPr id="12875" name="Google Shape;12875;p61"/>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1"/>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61"/>
          <p:cNvGrpSpPr/>
          <p:nvPr/>
        </p:nvGrpSpPr>
        <p:grpSpPr>
          <a:xfrm>
            <a:off x="5178961" y="2659838"/>
            <a:ext cx="420796" cy="423033"/>
            <a:chOff x="-3852025" y="2764950"/>
            <a:chExt cx="291450" cy="293000"/>
          </a:xfrm>
        </p:grpSpPr>
        <p:sp>
          <p:nvSpPr>
            <p:cNvPr id="12878" name="Google Shape;12878;p61"/>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1"/>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80" name="Google Shape;12880;p61"/>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1"/>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2" name="Google Shape;12882;p61"/>
          <p:cNvGrpSpPr/>
          <p:nvPr/>
        </p:nvGrpSpPr>
        <p:grpSpPr>
          <a:xfrm>
            <a:off x="7901550" y="2660398"/>
            <a:ext cx="420796" cy="421914"/>
            <a:chOff x="-2060175" y="2768875"/>
            <a:chExt cx="291450" cy="292225"/>
          </a:xfrm>
        </p:grpSpPr>
        <p:sp>
          <p:nvSpPr>
            <p:cNvPr id="12883" name="Google Shape;12883;p61"/>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1"/>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5" name="Google Shape;12885;p61"/>
          <p:cNvGrpSpPr/>
          <p:nvPr/>
        </p:nvGrpSpPr>
        <p:grpSpPr>
          <a:xfrm>
            <a:off x="1915160" y="3232071"/>
            <a:ext cx="421914" cy="420796"/>
            <a:chOff x="-937025" y="2064750"/>
            <a:chExt cx="292225" cy="291450"/>
          </a:xfrm>
        </p:grpSpPr>
        <p:sp>
          <p:nvSpPr>
            <p:cNvPr id="12886" name="Google Shape;12886;p61"/>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1"/>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1"/>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9" name="Google Shape;12889;p61"/>
          <p:cNvGrpSpPr/>
          <p:nvPr/>
        </p:nvGrpSpPr>
        <p:grpSpPr>
          <a:xfrm>
            <a:off x="3018323" y="1630697"/>
            <a:ext cx="421951" cy="421914"/>
            <a:chOff x="-5276050" y="2037975"/>
            <a:chExt cx="292250" cy="292225"/>
          </a:xfrm>
        </p:grpSpPr>
        <p:sp>
          <p:nvSpPr>
            <p:cNvPr id="12890" name="Google Shape;12890;p61"/>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1"/>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1"/>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3" name="Google Shape;12893;p61"/>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1"/>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5" name="Google Shape;12895;p61"/>
          <p:cNvGrpSpPr/>
          <p:nvPr/>
        </p:nvGrpSpPr>
        <p:grpSpPr>
          <a:xfrm>
            <a:off x="5777136" y="1631256"/>
            <a:ext cx="324133" cy="420796"/>
            <a:chOff x="-3462150" y="2046625"/>
            <a:chExt cx="224500" cy="291450"/>
          </a:xfrm>
        </p:grpSpPr>
        <p:sp>
          <p:nvSpPr>
            <p:cNvPr id="12896" name="Google Shape;12896;p61"/>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1"/>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1"/>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1"/>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1"/>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1"/>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1"/>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3" name="Google Shape;12903;p61"/>
          <p:cNvGrpSpPr/>
          <p:nvPr/>
        </p:nvGrpSpPr>
        <p:grpSpPr>
          <a:xfrm>
            <a:off x="5752700" y="2139276"/>
            <a:ext cx="373006" cy="423069"/>
            <a:chOff x="-3478675" y="2405775"/>
            <a:chExt cx="258350" cy="293025"/>
          </a:xfrm>
        </p:grpSpPr>
        <p:sp>
          <p:nvSpPr>
            <p:cNvPr id="12904" name="Google Shape;12904;p61"/>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1"/>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1"/>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1"/>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61"/>
          <p:cNvGrpSpPr/>
          <p:nvPr/>
        </p:nvGrpSpPr>
        <p:grpSpPr>
          <a:xfrm>
            <a:off x="5815218" y="2660398"/>
            <a:ext cx="271831" cy="421914"/>
            <a:chOff x="-3443250" y="2765725"/>
            <a:chExt cx="188275" cy="292225"/>
          </a:xfrm>
        </p:grpSpPr>
        <p:sp>
          <p:nvSpPr>
            <p:cNvPr id="12909" name="Google Shape;12909;p61"/>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1"/>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1"/>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1"/>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3" name="Google Shape;12913;p61"/>
          <p:cNvGrpSpPr/>
          <p:nvPr/>
        </p:nvGrpSpPr>
        <p:grpSpPr>
          <a:xfrm>
            <a:off x="844114" y="3230934"/>
            <a:ext cx="371887" cy="423069"/>
            <a:chOff x="-1684475" y="2049000"/>
            <a:chExt cx="257575" cy="293025"/>
          </a:xfrm>
        </p:grpSpPr>
        <p:sp>
          <p:nvSpPr>
            <p:cNvPr id="12914" name="Google Shape;12914;p61"/>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1"/>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1"/>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1"/>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18" name="Google Shape;12918;p61"/>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9" name="Google Shape;12919;p61"/>
          <p:cNvGrpSpPr/>
          <p:nvPr/>
        </p:nvGrpSpPr>
        <p:grpSpPr>
          <a:xfrm>
            <a:off x="4134007" y="3231514"/>
            <a:ext cx="420796" cy="421914"/>
            <a:chOff x="-1700225" y="2768875"/>
            <a:chExt cx="291450" cy="292225"/>
          </a:xfrm>
        </p:grpSpPr>
        <p:sp>
          <p:nvSpPr>
            <p:cNvPr id="12920" name="Google Shape;12920;p61"/>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1"/>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1"/>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1"/>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1"/>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1"/>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6" name="Google Shape;12926;p61"/>
          <p:cNvGrpSpPr/>
          <p:nvPr/>
        </p:nvGrpSpPr>
        <p:grpSpPr>
          <a:xfrm>
            <a:off x="3602355" y="3230935"/>
            <a:ext cx="371887" cy="423069"/>
            <a:chOff x="-919700" y="2420750"/>
            <a:chExt cx="257575" cy="293025"/>
          </a:xfrm>
        </p:grpSpPr>
        <p:sp>
          <p:nvSpPr>
            <p:cNvPr id="12927" name="Google Shape;12927;p61"/>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1"/>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1"/>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0" name="Google Shape;12930;p61"/>
          <p:cNvGrpSpPr/>
          <p:nvPr/>
        </p:nvGrpSpPr>
        <p:grpSpPr>
          <a:xfrm>
            <a:off x="1937547" y="1645950"/>
            <a:ext cx="409531" cy="410617"/>
            <a:chOff x="6679825" y="2693700"/>
            <a:chExt cx="257875" cy="258575"/>
          </a:xfrm>
        </p:grpSpPr>
        <p:sp>
          <p:nvSpPr>
            <p:cNvPr id="12931" name="Google Shape;12931;p61"/>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1"/>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3" name="Google Shape;12933;p61"/>
          <p:cNvGrpSpPr/>
          <p:nvPr/>
        </p:nvGrpSpPr>
        <p:grpSpPr>
          <a:xfrm>
            <a:off x="1927121" y="2142110"/>
            <a:ext cx="420531" cy="417262"/>
            <a:chOff x="6790450" y="3119050"/>
            <a:chExt cx="262750" cy="260675"/>
          </a:xfrm>
        </p:grpSpPr>
        <p:sp>
          <p:nvSpPr>
            <p:cNvPr id="12934" name="Google Shape;12934;p61"/>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1"/>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61"/>
          <p:cNvGrpSpPr/>
          <p:nvPr/>
        </p:nvGrpSpPr>
        <p:grpSpPr>
          <a:xfrm>
            <a:off x="6853082" y="3755436"/>
            <a:ext cx="358093" cy="407391"/>
            <a:chOff x="7660859" y="2571753"/>
            <a:chExt cx="366561" cy="417024"/>
          </a:xfrm>
        </p:grpSpPr>
        <p:sp>
          <p:nvSpPr>
            <p:cNvPr id="12937" name="Google Shape;12937;p61"/>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1"/>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1"/>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0" name="Google Shape;12940;p61"/>
          <p:cNvGrpSpPr/>
          <p:nvPr/>
        </p:nvGrpSpPr>
        <p:grpSpPr>
          <a:xfrm>
            <a:off x="4387763" y="3755436"/>
            <a:ext cx="407391" cy="407391"/>
            <a:chOff x="5566722" y="2571753"/>
            <a:chExt cx="417024" cy="417024"/>
          </a:xfrm>
        </p:grpSpPr>
        <p:sp>
          <p:nvSpPr>
            <p:cNvPr id="12941" name="Google Shape;12941;p61"/>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1"/>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3" name="Google Shape;12943;p61"/>
          <p:cNvGrpSpPr/>
          <p:nvPr/>
        </p:nvGrpSpPr>
        <p:grpSpPr>
          <a:xfrm>
            <a:off x="5004096" y="3857692"/>
            <a:ext cx="407381" cy="202880"/>
            <a:chOff x="6090251" y="2676413"/>
            <a:chExt cx="417014" cy="207677"/>
          </a:xfrm>
        </p:grpSpPr>
        <p:sp>
          <p:nvSpPr>
            <p:cNvPr id="12944" name="Google Shape;12944;p61"/>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1"/>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1"/>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1"/>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8" name="Google Shape;12948;p61"/>
          <p:cNvGrpSpPr/>
          <p:nvPr/>
        </p:nvGrpSpPr>
        <p:grpSpPr>
          <a:xfrm>
            <a:off x="6236750" y="3755436"/>
            <a:ext cx="407391" cy="407391"/>
            <a:chOff x="7137330" y="2571753"/>
            <a:chExt cx="417024" cy="417024"/>
          </a:xfrm>
        </p:grpSpPr>
        <p:sp>
          <p:nvSpPr>
            <p:cNvPr id="12949" name="Google Shape;12949;p61"/>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1"/>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1"/>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2" name="Google Shape;12952;p61"/>
          <p:cNvGrpSpPr/>
          <p:nvPr/>
        </p:nvGrpSpPr>
        <p:grpSpPr>
          <a:xfrm>
            <a:off x="5620418" y="3755436"/>
            <a:ext cx="407391" cy="407391"/>
            <a:chOff x="6613801" y="2571753"/>
            <a:chExt cx="417024" cy="417024"/>
          </a:xfrm>
        </p:grpSpPr>
        <p:sp>
          <p:nvSpPr>
            <p:cNvPr id="12953" name="Google Shape;12953;p61"/>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1"/>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1"/>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1"/>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1"/>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8" name="Google Shape;12958;p61"/>
          <p:cNvGrpSpPr/>
          <p:nvPr/>
        </p:nvGrpSpPr>
        <p:grpSpPr>
          <a:xfrm>
            <a:off x="7908242" y="3238780"/>
            <a:ext cx="407411" cy="407411"/>
            <a:chOff x="2964567" y="2571753"/>
            <a:chExt cx="417045" cy="417045"/>
          </a:xfrm>
        </p:grpSpPr>
        <p:sp>
          <p:nvSpPr>
            <p:cNvPr id="12959" name="Google Shape;12959;p61"/>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1"/>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1" name="Google Shape;12961;p61"/>
          <p:cNvGrpSpPr/>
          <p:nvPr/>
        </p:nvGrpSpPr>
        <p:grpSpPr>
          <a:xfrm>
            <a:off x="1922414" y="3815897"/>
            <a:ext cx="407391" cy="286470"/>
            <a:chOff x="3476576" y="2633631"/>
            <a:chExt cx="417024" cy="293244"/>
          </a:xfrm>
        </p:grpSpPr>
        <p:sp>
          <p:nvSpPr>
            <p:cNvPr id="12962" name="Google Shape;12962;p61"/>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1"/>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4" name="Google Shape;12964;p61"/>
          <p:cNvGrpSpPr/>
          <p:nvPr/>
        </p:nvGrpSpPr>
        <p:grpSpPr>
          <a:xfrm>
            <a:off x="2538746" y="3755508"/>
            <a:ext cx="407411" cy="407248"/>
            <a:chOff x="3988564" y="2571836"/>
            <a:chExt cx="417045" cy="416878"/>
          </a:xfrm>
        </p:grpSpPr>
        <p:sp>
          <p:nvSpPr>
            <p:cNvPr id="12965" name="Google Shape;12965;p61"/>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1"/>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7" name="Google Shape;12967;p61"/>
          <p:cNvGrpSpPr/>
          <p:nvPr/>
        </p:nvGrpSpPr>
        <p:grpSpPr>
          <a:xfrm>
            <a:off x="3155099" y="3755436"/>
            <a:ext cx="407391" cy="407391"/>
            <a:chOff x="4500573" y="2571753"/>
            <a:chExt cx="417024" cy="417024"/>
          </a:xfrm>
        </p:grpSpPr>
        <p:sp>
          <p:nvSpPr>
            <p:cNvPr id="12968" name="Google Shape;12968;p61"/>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1"/>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0" name="Google Shape;12970;p61"/>
          <p:cNvGrpSpPr/>
          <p:nvPr/>
        </p:nvGrpSpPr>
        <p:grpSpPr>
          <a:xfrm>
            <a:off x="3771431" y="3755436"/>
            <a:ext cx="407391" cy="407391"/>
            <a:chOff x="5012603" y="2571753"/>
            <a:chExt cx="417024" cy="417024"/>
          </a:xfrm>
        </p:grpSpPr>
        <p:sp>
          <p:nvSpPr>
            <p:cNvPr id="12971" name="Google Shape;12971;p61"/>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1"/>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3" name="Google Shape;12973;p61"/>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74" name="Google Shape;12974;p61"/>
          <p:cNvGrpSpPr/>
          <p:nvPr/>
        </p:nvGrpSpPr>
        <p:grpSpPr>
          <a:xfrm>
            <a:off x="5733329" y="3238790"/>
            <a:ext cx="407432" cy="407391"/>
            <a:chOff x="812101" y="2571761"/>
            <a:chExt cx="417066" cy="417024"/>
          </a:xfrm>
        </p:grpSpPr>
        <p:sp>
          <p:nvSpPr>
            <p:cNvPr id="12975" name="Google Shape;12975;p61"/>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1"/>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1"/>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1"/>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9" name="Google Shape;12979;p61"/>
          <p:cNvGrpSpPr/>
          <p:nvPr/>
        </p:nvGrpSpPr>
        <p:grpSpPr>
          <a:xfrm>
            <a:off x="6253923" y="3238790"/>
            <a:ext cx="407391" cy="407391"/>
            <a:chOff x="1323129" y="2571761"/>
            <a:chExt cx="417024" cy="417024"/>
          </a:xfrm>
        </p:grpSpPr>
        <p:sp>
          <p:nvSpPr>
            <p:cNvPr id="12980" name="Google Shape;12980;p61"/>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1"/>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1"/>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1"/>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4" name="Google Shape;12984;p61"/>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85" name="Google Shape;12985;p61"/>
          <p:cNvGrpSpPr/>
          <p:nvPr/>
        </p:nvGrpSpPr>
        <p:grpSpPr>
          <a:xfrm>
            <a:off x="7390398" y="3238843"/>
            <a:ext cx="408023" cy="407411"/>
            <a:chOff x="2344476" y="2571761"/>
            <a:chExt cx="417671" cy="417045"/>
          </a:xfrm>
        </p:grpSpPr>
        <p:sp>
          <p:nvSpPr>
            <p:cNvPr id="12986" name="Google Shape;12986;p61"/>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1"/>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91" name="Shape 12991"/>
        <p:cNvGrpSpPr/>
        <p:nvPr/>
      </p:nvGrpSpPr>
      <p:grpSpPr>
        <a:xfrm>
          <a:off x="0" y="0"/>
          <a:ext cx="0" cy="0"/>
          <a:chOff x="0" y="0"/>
          <a:chExt cx="0" cy="0"/>
        </a:xfrm>
      </p:grpSpPr>
      <p:pic>
        <p:nvPicPr>
          <p:cNvPr id="12992" name="Google Shape;12992;p6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Primary School End of the Year Awards by Slidesgo">
  <a:themeElements>
    <a:clrScheme name="Simple Light">
      <a:dk1>
        <a:srgbClr val="000000"/>
      </a:dk1>
      <a:lt1>
        <a:srgbClr val="FFFEF8"/>
      </a:lt1>
      <a:dk2>
        <a:srgbClr val="253786"/>
      </a:dk2>
      <a:lt2>
        <a:srgbClr val="FFFEF8"/>
      </a:lt2>
      <a:accent1>
        <a:srgbClr val="FFC847"/>
      </a:accent1>
      <a:accent2>
        <a:srgbClr val="13B6CB"/>
      </a:accent2>
      <a:accent3>
        <a:srgbClr val="FDE4A8"/>
      </a:accent3>
      <a:accent4>
        <a:srgbClr val="253786"/>
      </a:accent4>
      <a:accent5>
        <a:srgbClr val="253786"/>
      </a:accent5>
      <a:accent6>
        <a:srgbClr val="253786"/>
      </a:accent6>
      <a:hlink>
        <a:srgbClr val="2537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